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4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5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7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8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9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0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1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2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3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14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15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16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notesSlides/notesSlide18.xml" ContentType="application/vnd.openxmlformats-officedocument.presentationml.notesSlide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19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notesSlides/notesSlide20.xml" ContentType="application/vnd.openxmlformats-officedocument.presentationml.notesSlide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21.xml" ContentType="application/vnd.openxmlformats-officedocument.presentationml.notesSlid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notesSlides/notesSlide22.xml" ContentType="application/vnd.openxmlformats-officedocument.presentationml.notesSlide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notesSlides/notesSlide23.xml" ContentType="application/vnd.openxmlformats-officedocument.presentationml.notesSlid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notesSlides/notesSlide24.xml" ContentType="application/vnd.openxmlformats-officedocument.presentationml.notesSlid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notesSlides/notesSlide25.xml" ContentType="application/vnd.openxmlformats-officedocument.presentationml.notesSlide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notesSlides/notesSlide26.xml" ContentType="application/vnd.openxmlformats-officedocument.presentationml.notesSlide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notesSlides/notesSlide27.xml" ContentType="application/vnd.openxmlformats-officedocument.presentationml.notesSlide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notesSlides/notesSlide28.xml" ContentType="application/vnd.openxmlformats-officedocument.presentationml.notesSlide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notesSlides/notesSlide29.xml" ContentType="application/vnd.openxmlformats-officedocument.presentationml.notesSlide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40" r:id="rId2"/>
    <p:sldId id="341" r:id="rId3"/>
    <p:sldId id="342" r:id="rId4"/>
    <p:sldId id="343" r:id="rId5"/>
    <p:sldId id="303" r:id="rId6"/>
    <p:sldId id="262" r:id="rId7"/>
    <p:sldId id="305" r:id="rId8"/>
    <p:sldId id="263" r:id="rId9"/>
    <p:sldId id="306" r:id="rId10"/>
    <p:sldId id="327" r:id="rId11"/>
    <p:sldId id="308" r:id="rId12"/>
    <p:sldId id="309" r:id="rId13"/>
    <p:sldId id="336" r:id="rId14"/>
    <p:sldId id="269" r:id="rId15"/>
    <p:sldId id="312" r:id="rId16"/>
    <p:sldId id="313" r:id="rId17"/>
    <p:sldId id="314" r:id="rId18"/>
    <p:sldId id="315" r:id="rId19"/>
    <p:sldId id="321" r:id="rId20"/>
    <p:sldId id="318" r:id="rId21"/>
    <p:sldId id="316" r:id="rId22"/>
    <p:sldId id="317" r:id="rId23"/>
    <p:sldId id="322" r:id="rId24"/>
    <p:sldId id="320" r:id="rId25"/>
    <p:sldId id="319" r:id="rId26"/>
    <p:sldId id="323" r:id="rId27"/>
    <p:sldId id="324" r:id="rId28"/>
    <p:sldId id="330" r:id="rId29"/>
    <p:sldId id="337" r:id="rId30"/>
    <p:sldId id="331" r:id="rId31"/>
    <p:sldId id="333" r:id="rId32"/>
    <p:sldId id="334" r:id="rId33"/>
    <p:sldId id="338" r:id="rId34"/>
    <p:sldId id="339" r:id="rId35"/>
    <p:sldId id="32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7" autoAdjust="0"/>
  </p:normalViewPr>
  <p:slideViewPr>
    <p:cSldViewPr>
      <p:cViewPr varScale="1">
        <p:scale>
          <a:sx n="77" d="100"/>
          <a:sy n="7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865F-9A6E-47CE-8871-AF306A6718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89BC-E639-4669-A5FD-6670120E8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 Policy: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Each individual person gets a total of **4 "slip" days**.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them whenever you want without penalty.  Further, no excuse is necessary.  Make sure to email the head TA to enable CMS to accept your assignment when you are ready.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*caution: use slip days wisely, do not use all slip days on HW1, there are more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homeworks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programming assignments!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For projects/programming assignments, slip days are deducted from all partners.  Thus, all partners need a slip day available to use.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10% deducted per day late after slip days are exhausted.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D20E1-E5DC-47F2-AC29-DB6EA0AB50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stall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ALU output: too late in cycle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MEM output: too late in cycle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file):</a:t>
            </a:r>
            <a:r>
              <a:rPr lang="en-US" baseline="0" dirty="0" smtClean="0"/>
              <a:t> </a:t>
            </a:r>
            <a:r>
              <a:rPr lang="en-US" dirty="0" smtClean="0"/>
              <a:t>pointless?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strike="sngStrike" dirty="0" smtClean="0"/>
              <a:t>and (EX needs A or B)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(WB is writing a register)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bypass</a:t>
            </a:r>
            <a:r>
              <a:rPr lang="en-US" baseline="0" dirty="0" smtClean="0"/>
              <a:t> from WB to </a:t>
            </a:r>
            <a:r>
              <a:rPr lang="en-US" baseline="0" dirty="0" err="1" smtClean="0"/>
              <a:t>mux</a:t>
            </a:r>
            <a:r>
              <a:rPr lang="en-US" baseline="0" dirty="0" smtClean="0"/>
              <a:t> in EX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 or (ID/</a:t>
            </a:r>
            <a:r>
              <a:rPr lang="en-US" dirty="0" err="1" smtClean="0"/>
              <a:t>EX.Rb</a:t>
            </a:r>
            <a:r>
              <a:rPr lang="en-US" dirty="0" smtClean="0"/>
              <a:t> == EX/</a:t>
            </a:r>
            <a:r>
              <a:rPr lang="en-US" dirty="0" err="1" smtClean="0"/>
              <a:t>MEM.Rd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and (MEM will be writing a register)</a:t>
            </a:r>
            <a:br>
              <a:rPr lang="en-US" dirty="0" smtClean="0"/>
            </a:br>
            <a:r>
              <a:rPr lang="en-US" dirty="0" smtClean="0"/>
              <a:t>and (MEM is not a load instruction)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which paths get used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</a:t>
            </a:r>
            <a:r>
              <a:rPr lang="en-US" baseline="0" smtClean="0"/>
              <a:t>our project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rAneeded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rBneeded</a:t>
            </a:r>
            <a:r>
              <a:rPr lang="en-US" baseline="0" dirty="0" smtClean="0"/>
              <a:t>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Nothing: Modify ISA to match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Stall: Pause current and all subsequent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5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tags" Target="../tags/tag326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76" Type="http://schemas.openxmlformats.org/officeDocument/2006/relationships/tags" Target="../tags/tag363.xml"/><Relationship Id="rId84" Type="http://schemas.openxmlformats.org/officeDocument/2006/relationships/tags" Target="../tags/tag371.xml"/><Relationship Id="rId89" Type="http://schemas.openxmlformats.org/officeDocument/2006/relationships/notesSlide" Target="../notesSlides/notesSlide7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9" Type="http://schemas.openxmlformats.org/officeDocument/2006/relationships/tags" Target="../tags/tag316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79" Type="http://schemas.openxmlformats.org/officeDocument/2006/relationships/tags" Target="../tags/tag366.xml"/><Relationship Id="rId87" Type="http://schemas.openxmlformats.org/officeDocument/2006/relationships/tags" Target="../tags/tag374.xml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82" Type="http://schemas.openxmlformats.org/officeDocument/2006/relationships/tags" Target="../tags/tag369.xml"/><Relationship Id="rId19" Type="http://schemas.openxmlformats.org/officeDocument/2006/relationships/tags" Target="../tags/tag306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tags" Target="../tags/tag364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80" Type="http://schemas.openxmlformats.org/officeDocument/2006/relationships/tags" Target="../tags/tag367.xml"/><Relationship Id="rId85" Type="http://schemas.openxmlformats.org/officeDocument/2006/relationships/tags" Target="../tags/tag372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83" Type="http://schemas.openxmlformats.org/officeDocument/2006/relationships/tags" Target="../tags/tag370.xml"/><Relationship Id="rId88" Type="http://schemas.openxmlformats.org/officeDocument/2006/relationships/slideLayout" Target="../slideLayouts/slideLayout7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78" Type="http://schemas.openxmlformats.org/officeDocument/2006/relationships/tags" Target="../tags/tag365.xml"/><Relationship Id="rId81" Type="http://schemas.openxmlformats.org/officeDocument/2006/relationships/tags" Target="../tags/tag368.xml"/><Relationship Id="rId86" Type="http://schemas.openxmlformats.org/officeDocument/2006/relationships/tags" Target="../tags/tag3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8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80.xml"/><Relationship Id="rId9" Type="http://schemas.openxmlformats.org/officeDocument/2006/relationships/tags" Target="../tags/tag3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5" Type="http://schemas.openxmlformats.org/officeDocument/2006/relationships/tags" Target="../tags/tag390.xml"/><Relationship Id="rId10" Type="http://schemas.openxmlformats.org/officeDocument/2006/relationships/tags" Target="../tags/tag395.xml"/><Relationship Id="rId4" Type="http://schemas.openxmlformats.org/officeDocument/2006/relationships/tags" Target="../tags/tag389.xml"/><Relationship Id="rId9" Type="http://schemas.openxmlformats.org/officeDocument/2006/relationships/tags" Target="../tags/tag39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9" Type="http://schemas.openxmlformats.org/officeDocument/2006/relationships/tags" Target="../tags/tag435.xml"/><Relationship Id="rId21" Type="http://schemas.openxmlformats.org/officeDocument/2006/relationships/tags" Target="../tags/tag417.xml"/><Relationship Id="rId34" Type="http://schemas.openxmlformats.org/officeDocument/2006/relationships/tags" Target="../tags/tag430.xml"/><Relationship Id="rId42" Type="http://schemas.openxmlformats.org/officeDocument/2006/relationships/tags" Target="../tags/tag438.xml"/><Relationship Id="rId47" Type="http://schemas.openxmlformats.org/officeDocument/2006/relationships/tags" Target="../tags/tag443.xml"/><Relationship Id="rId50" Type="http://schemas.openxmlformats.org/officeDocument/2006/relationships/tags" Target="../tags/tag446.xml"/><Relationship Id="rId55" Type="http://schemas.openxmlformats.org/officeDocument/2006/relationships/tags" Target="../tags/tag451.xml"/><Relationship Id="rId63" Type="http://schemas.openxmlformats.org/officeDocument/2006/relationships/slideLayout" Target="../slideLayouts/slideLayout5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29" Type="http://schemas.openxmlformats.org/officeDocument/2006/relationships/tags" Target="../tags/tag425.xml"/><Relationship Id="rId41" Type="http://schemas.openxmlformats.org/officeDocument/2006/relationships/tags" Target="../tags/tag437.xml"/><Relationship Id="rId54" Type="http://schemas.openxmlformats.org/officeDocument/2006/relationships/tags" Target="../tags/tag450.xml"/><Relationship Id="rId62" Type="http://schemas.openxmlformats.org/officeDocument/2006/relationships/tags" Target="../tags/tag45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32" Type="http://schemas.openxmlformats.org/officeDocument/2006/relationships/tags" Target="../tags/tag428.xml"/><Relationship Id="rId37" Type="http://schemas.openxmlformats.org/officeDocument/2006/relationships/tags" Target="../tags/tag433.xml"/><Relationship Id="rId40" Type="http://schemas.openxmlformats.org/officeDocument/2006/relationships/tags" Target="../tags/tag436.xml"/><Relationship Id="rId45" Type="http://schemas.openxmlformats.org/officeDocument/2006/relationships/tags" Target="../tags/tag441.xml"/><Relationship Id="rId53" Type="http://schemas.openxmlformats.org/officeDocument/2006/relationships/tags" Target="../tags/tag449.xml"/><Relationship Id="rId58" Type="http://schemas.openxmlformats.org/officeDocument/2006/relationships/tags" Target="../tags/tag454.xml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36" Type="http://schemas.openxmlformats.org/officeDocument/2006/relationships/tags" Target="../tags/tag432.xml"/><Relationship Id="rId49" Type="http://schemas.openxmlformats.org/officeDocument/2006/relationships/tags" Target="../tags/tag445.xml"/><Relationship Id="rId57" Type="http://schemas.openxmlformats.org/officeDocument/2006/relationships/tags" Target="../tags/tag453.xml"/><Relationship Id="rId61" Type="http://schemas.openxmlformats.org/officeDocument/2006/relationships/tags" Target="../tags/tag457.xml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31" Type="http://schemas.openxmlformats.org/officeDocument/2006/relationships/tags" Target="../tags/tag427.xml"/><Relationship Id="rId44" Type="http://schemas.openxmlformats.org/officeDocument/2006/relationships/tags" Target="../tags/tag440.xml"/><Relationship Id="rId52" Type="http://schemas.openxmlformats.org/officeDocument/2006/relationships/tags" Target="../tags/tag448.xml"/><Relationship Id="rId60" Type="http://schemas.openxmlformats.org/officeDocument/2006/relationships/tags" Target="../tags/tag45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30" Type="http://schemas.openxmlformats.org/officeDocument/2006/relationships/tags" Target="../tags/tag426.xml"/><Relationship Id="rId35" Type="http://schemas.openxmlformats.org/officeDocument/2006/relationships/tags" Target="../tags/tag431.xml"/><Relationship Id="rId43" Type="http://schemas.openxmlformats.org/officeDocument/2006/relationships/tags" Target="../tags/tag439.xml"/><Relationship Id="rId48" Type="http://schemas.openxmlformats.org/officeDocument/2006/relationships/tags" Target="../tags/tag444.xml"/><Relationship Id="rId56" Type="http://schemas.openxmlformats.org/officeDocument/2006/relationships/tags" Target="../tags/tag452.xml"/><Relationship Id="rId64" Type="http://schemas.openxmlformats.org/officeDocument/2006/relationships/notesSlide" Target="../notesSlides/notesSlide11.xml"/><Relationship Id="rId8" Type="http://schemas.openxmlformats.org/officeDocument/2006/relationships/tags" Target="../tags/tag404.xml"/><Relationship Id="rId51" Type="http://schemas.openxmlformats.org/officeDocument/2006/relationships/tags" Target="../tags/tag447.xml"/><Relationship Id="rId3" Type="http://schemas.openxmlformats.org/officeDocument/2006/relationships/tags" Target="../tags/tag399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33" Type="http://schemas.openxmlformats.org/officeDocument/2006/relationships/tags" Target="../tags/tag429.xml"/><Relationship Id="rId38" Type="http://schemas.openxmlformats.org/officeDocument/2006/relationships/tags" Target="../tags/tag434.xml"/><Relationship Id="rId46" Type="http://schemas.openxmlformats.org/officeDocument/2006/relationships/tags" Target="../tags/tag442.xml"/><Relationship Id="rId59" Type="http://schemas.openxmlformats.org/officeDocument/2006/relationships/tags" Target="../tags/tag4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3" Type="http://schemas.openxmlformats.org/officeDocument/2006/relationships/tags" Target="../tags/tag461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tags" Target="../tags/tag500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tags" Target="../tags/tag499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notesSlide" Target="../notesSlides/notesSlide12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tags" Target="../tags/tag528.xml"/><Relationship Id="rId39" Type="http://schemas.openxmlformats.org/officeDocument/2006/relationships/tags" Target="../tags/tag541.xml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34" Type="http://schemas.openxmlformats.org/officeDocument/2006/relationships/tags" Target="../tags/tag536.xml"/><Relationship Id="rId42" Type="http://schemas.openxmlformats.org/officeDocument/2006/relationships/tags" Target="../tags/tag544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33" Type="http://schemas.openxmlformats.org/officeDocument/2006/relationships/tags" Target="../tags/tag535.xml"/><Relationship Id="rId38" Type="http://schemas.openxmlformats.org/officeDocument/2006/relationships/tags" Target="../tags/tag540.xml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tags" Target="../tags/tag531.xml"/><Relationship Id="rId41" Type="http://schemas.openxmlformats.org/officeDocument/2006/relationships/tags" Target="../tags/tag543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tags" Target="../tags/tag526.xml"/><Relationship Id="rId32" Type="http://schemas.openxmlformats.org/officeDocument/2006/relationships/tags" Target="../tags/tag534.xml"/><Relationship Id="rId37" Type="http://schemas.openxmlformats.org/officeDocument/2006/relationships/tags" Target="../tags/tag539.xml"/><Relationship Id="rId40" Type="http://schemas.openxmlformats.org/officeDocument/2006/relationships/tags" Target="../tags/tag542.xml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tags" Target="../tags/tag530.xml"/><Relationship Id="rId36" Type="http://schemas.openxmlformats.org/officeDocument/2006/relationships/tags" Target="../tags/tag538.xml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tags" Target="../tags/tag533.xml"/><Relationship Id="rId44" Type="http://schemas.openxmlformats.org/officeDocument/2006/relationships/notesSlide" Target="../notesSlides/notesSlide14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Relationship Id="rId27" Type="http://schemas.openxmlformats.org/officeDocument/2006/relationships/tags" Target="../tags/tag529.xml"/><Relationship Id="rId30" Type="http://schemas.openxmlformats.org/officeDocument/2006/relationships/tags" Target="../tags/tag532.xml"/><Relationship Id="rId35" Type="http://schemas.openxmlformats.org/officeDocument/2006/relationships/tags" Target="../tags/tag537.xml"/><Relationship Id="rId43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tags" Target="../tags/tag572.xml"/><Relationship Id="rId39" Type="http://schemas.openxmlformats.org/officeDocument/2006/relationships/tags" Target="../tags/tag585.xml"/><Relationship Id="rId21" Type="http://schemas.openxmlformats.org/officeDocument/2006/relationships/tags" Target="../tags/tag567.xml"/><Relationship Id="rId34" Type="http://schemas.openxmlformats.org/officeDocument/2006/relationships/tags" Target="../tags/tag580.xml"/><Relationship Id="rId42" Type="http://schemas.openxmlformats.org/officeDocument/2006/relationships/tags" Target="../tags/tag588.xml"/><Relationship Id="rId47" Type="http://schemas.openxmlformats.org/officeDocument/2006/relationships/tags" Target="../tags/tag593.xml"/><Relationship Id="rId50" Type="http://schemas.openxmlformats.org/officeDocument/2006/relationships/tags" Target="../tags/tag596.xml"/><Relationship Id="rId55" Type="http://schemas.openxmlformats.org/officeDocument/2006/relationships/tags" Target="../tags/tag601.xml"/><Relationship Id="rId63" Type="http://schemas.openxmlformats.org/officeDocument/2006/relationships/slideLayout" Target="../slideLayouts/slideLayout7.xml"/><Relationship Id="rId7" Type="http://schemas.openxmlformats.org/officeDocument/2006/relationships/tags" Target="../tags/tag553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tags" Target="../tags/tag575.xml"/><Relationship Id="rId41" Type="http://schemas.openxmlformats.org/officeDocument/2006/relationships/tags" Target="../tags/tag587.xml"/><Relationship Id="rId54" Type="http://schemas.openxmlformats.org/officeDocument/2006/relationships/tags" Target="../tags/tag600.xml"/><Relationship Id="rId62" Type="http://schemas.openxmlformats.org/officeDocument/2006/relationships/tags" Target="../tags/tag60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32" Type="http://schemas.openxmlformats.org/officeDocument/2006/relationships/tags" Target="../tags/tag578.xml"/><Relationship Id="rId37" Type="http://schemas.openxmlformats.org/officeDocument/2006/relationships/tags" Target="../tags/tag583.xml"/><Relationship Id="rId40" Type="http://schemas.openxmlformats.org/officeDocument/2006/relationships/tags" Target="../tags/tag586.xml"/><Relationship Id="rId45" Type="http://schemas.openxmlformats.org/officeDocument/2006/relationships/tags" Target="../tags/tag591.xml"/><Relationship Id="rId53" Type="http://schemas.openxmlformats.org/officeDocument/2006/relationships/tags" Target="../tags/tag599.xml"/><Relationship Id="rId58" Type="http://schemas.openxmlformats.org/officeDocument/2006/relationships/tags" Target="../tags/tag604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tags" Target="../tags/tag574.xml"/><Relationship Id="rId36" Type="http://schemas.openxmlformats.org/officeDocument/2006/relationships/tags" Target="../tags/tag582.xml"/><Relationship Id="rId49" Type="http://schemas.openxmlformats.org/officeDocument/2006/relationships/tags" Target="../tags/tag595.xml"/><Relationship Id="rId57" Type="http://schemas.openxmlformats.org/officeDocument/2006/relationships/tags" Target="../tags/tag603.xml"/><Relationship Id="rId61" Type="http://schemas.openxmlformats.org/officeDocument/2006/relationships/tags" Target="../tags/tag607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tags" Target="../tags/tag577.xml"/><Relationship Id="rId44" Type="http://schemas.openxmlformats.org/officeDocument/2006/relationships/tags" Target="../tags/tag590.xml"/><Relationship Id="rId52" Type="http://schemas.openxmlformats.org/officeDocument/2006/relationships/tags" Target="../tags/tag598.xml"/><Relationship Id="rId60" Type="http://schemas.openxmlformats.org/officeDocument/2006/relationships/tags" Target="../tags/tag606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tags" Target="../tags/tag573.xml"/><Relationship Id="rId30" Type="http://schemas.openxmlformats.org/officeDocument/2006/relationships/tags" Target="../tags/tag576.xml"/><Relationship Id="rId35" Type="http://schemas.openxmlformats.org/officeDocument/2006/relationships/tags" Target="../tags/tag581.xml"/><Relationship Id="rId43" Type="http://schemas.openxmlformats.org/officeDocument/2006/relationships/tags" Target="../tags/tag589.xml"/><Relationship Id="rId48" Type="http://schemas.openxmlformats.org/officeDocument/2006/relationships/tags" Target="../tags/tag594.xml"/><Relationship Id="rId56" Type="http://schemas.openxmlformats.org/officeDocument/2006/relationships/tags" Target="../tags/tag602.xml"/><Relationship Id="rId64" Type="http://schemas.openxmlformats.org/officeDocument/2006/relationships/notesSlide" Target="../notesSlides/notesSlide16.xml"/><Relationship Id="rId8" Type="http://schemas.openxmlformats.org/officeDocument/2006/relationships/tags" Target="../tags/tag554.xml"/><Relationship Id="rId51" Type="http://schemas.openxmlformats.org/officeDocument/2006/relationships/tags" Target="../tags/tag597.xml"/><Relationship Id="rId3" Type="http://schemas.openxmlformats.org/officeDocument/2006/relationships/tags" Target="../tags/tag549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tags" Target="../tags/tag571.xml"/><Relationship Id="rId33" Type="http://schemas.openxmlformats.org/officeDocument/2006/relationships/tags" Target="../tags/tag579.xml"/><Relationship Id="rId38" Type="http://schemas.openxmlformats.org/officeDocument/2006/relationships/tags" Target="../tags/tag584.xml"/><Relationship Id="rId46" Type="http://schemas.openxmlformats.org/officeDocument/2006/relationships/tags" Target="../tags/tag592.xml"/><Relationship Id="rId59" Type="http://schemas.openxmlformats.org/officeDocument/2006/relationships/tags" Target="../tags/tag6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9" Type="http://schemas.openxmlformats.org/officeDocument/2006/relationships/tags" Target="../tags/tag647.xml"/><Relationship Id="rId21" Type="http://schemas.openxmlformats.org/officeDocument/2006/relationships/tags" Target="../tags/tag629.xml"/><Relationship Id="rId34" Type="http://schemas.openxmlformats.org/officeDocument/2006/relationships/tags" Target="../tags/tag642.xml"/><Relationship Id="rId42" Type="http://schemas.openxmlformats.org/officeDocument/2006/relationships/tags" Target="../tags/tag650.xml"/><Relationship Id="rId47" Type="http://schemas.openxmlformats.org/officeDocument/2006/relationships/tags" Target="../tags/tag655.xml"/><Relationship Id="rId50" Type="http://schemas.openxmlformats.org/officeDocument/2006/relationships/tags" Target="../tags/tag658.xml"/><Relationship Id="rId55" Type="http://schemas.openxmlformats.org/officeDocument/2006/relationships/tags" Target="../tags/tag663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33" Type="http://schemas.openxmlformats.org/officeDocument/2006/relationships/tags" Target="../tags/tag641.xml"/><Relationship Id="rId38" Type="http://schemas.openxmlformats.org/officeDocument/2006/relationships/tags" Target="../tags/tag646.xml"/><Relationship Id="rId46" Type="http://schemas.openxmlformats.org/officeDocument/2006/relationships/tags" Target="../tags/tag654.xml"/><Relationship Id="rId59" Type="http://schemas.openxmlformats.org/officeDocument/2006/relationships/notesSlide" Target="../notesSlides/notesSlide17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tags" Target="../tags/tag637.xml"/><Relationship Id="rId41" Type="http://schemas.openxmlformats.org/officeDocument/2006/relationships/tags" Target="../tags/tag649.xml"/><Relationship Id="rId54" Type="http://schemas.openxmlformats.org/officeDocument/2006/relationships/tags" Target="../tags/tag662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32" Type="http://schemas.openxmlformats.org/officeDocument/2006/relationships/tags" Target="../tags/tag640.xml"/><Relationship Id="rId37" Type="http://schemas.openxmlformats.org/officeDocument/2006/relationships/tags" Target="../tags/tag645.xml"/><Relationship Id="rId40" Type="http://schemas.openxmlformats.org/officeDocument/2006/relationships/tags" Target="../tags/tag648.xml"/><Relationship Id="rId45" Type="http://schemas.openxmlformats.org/officeDocument/2006/relationships/tags" Target="../tags/tag653.xml"/><Relationship Id="rId53" Type="http://schemas.openxmlformats.org/officeDocument/2006/relationships/tags" Target="../tags/tag661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36" Type="http://schemas.openxmlformats.org/officeDocument/2006/relationships/tags" Target="../tags/tag644.xml"/><Relationship Id="rId49" Type="http://schemas.openxmlformats.org/officeDocument/2006/relationships/tags" Target="../tags/tag657.xml"/><Relationship Id="rId57" Type="http://schemas.openxmlformats.org/officeDocument/2006/relationships/tags" Target="../tags/tag665.xml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31" Type="http://schemas.openxmlformats.org/officeDocument/2006/relationships/tags" Target="../tags/tag639.xml"/><Relationship Id="rId44" Type="http://schemas.openxmlformats.org/officeDocument/2006/relationships/tags" Target="../tags/tag652.xml"/><Relationship Id="rId52" Type="http://schemas.openxmlformats.org/officeDocument/2006/relationships/tags" Target="../tags/tag660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Relationship Id="rId30" Type="http://schemas.openxmlformats.org/officeDocument/2006/relationships/tags" Target="../tags/tag638.xml"/><Relationship Id="rId35" Type="http://schemas.openxmlformats.org/officeDocument/2006/relationships/tags" Target="../tags/tag643.xml"/><Relationship Id="rId43" Type="http://schemas.openxmlformats.org/officeDocument/2006/relationships/tags" Target="../tags/tag651.xml"/><Relationship Id="rId48" Type="http://schemas.openxmlformats.org/officeDocument/2006/relationships/tags" Target="../tags/tag656.xml"/><Relationship Id="rId56" Type="http://schemas.openxmlformats.org/officeDocument/2006/relationships/tags" Target="../tags/tag664.xml"/><Relationship Id="rId8" Type="http://schemas.openxmlformats.org/officeDocument/2006/relationships/tags" Target="../tags/tag616.xml"/><Relationship Id="rId51" Type="http://schemas.openxmlformats.org/officeDocument/2006/relationships/tags" Target="../tags/tag659.xml"/><Relationship Id="rId3" Type="http://schemas.openxmlformats.org/officeDocument/2006/relationships/tags" Target="../tags/tag61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26" Type="http://schemas.openxmlformats.org/officeDocument/2006/relationships/tags" Target="../tags/tag691.xml"/><Relationship Id="rId39" Type="http://schemas.openxmlformats.org/officeDocument/2006/relationships/tags" Target="../tags/tag704.xml"/><Relationship Id="rId21" Type="http://schemas.openxmlformats.org/officeDocument/2006/relationships/tags" Target="../tags/tag686.xml"/><Relationship Id="rId34" Type="http://schemas.openxmlformats.org/officeDocument/2006/relationships/tags" Target="../tags/tag699.xml"/><Relationship Id="rId42" Type="http://schemas.openxmlformats.org/officeDocument/2006/relationships/tags" Target="../tags/tag707.xml"/><Relationship Id="rId47" Type="http://schemas.openxmlformats.org/officeDocument/2006/relationships/tags" Target="../tags/tag712.xml"/><Relationship Id="rId50" Type="http://schemas.openxmlformats.org/officeDocument/2006/relationships/tags" Target="../tags/tag715.xml"/><Relationship Id="rId55" Type="http://schemas.openxmlformats.org/officeDocument/2006/relationships/tags" Target="../tags/tag720.xml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tags" Target="../tags/tag690.xml"/><Relationship Id="rId33" Type="http://schemas.openxmlformats.org/officeDocument/2006/relationships/tags" Target="../tags/tag698.xml"/><Relationship Id="rId38" Type="http://schemas.openxmlformats.org/officeDocument/2006/relationships/tags" Target="../tags/tag703.xml"/><Relationship Id="rId46" Type="http://schemas.openxmlformats.org/officeDocument/2006/relationships/tags" Target="../tags/tag711.xml"/><Relationship Id="rId59" Type="http://schemas.openxmlformats.org/officeDocument/2006/relationships/notesSlide" Target="../notesSlides/notesSlide18.xml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tags" Target="../tags/tag685.xml"/><Relationship Id="rId29" Type="http://schemas.openxmlformats.org/officeDocument/2006/relationships/tags" Target="../tags/tag694.xml"/><Relationship Id="rId41" Type="http://schemas.openxmlformats.org/officeDocument/2006/relationships/tags" Target="../tags/tag706.xml"/><Relationship Id="rId54" Type="http://schemas.openxmlformats.org/officeDocument/2006/relationships/tags" Target="../tags/tag719.xml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24" Type="http://schemas.openxmlformats.org/officeDocument/2006/relationships/tags" Target="../tags/tag689.xml"/><Relationship Id="rId32" Type="http://schemas.openxmlformats.org/officeDocument/2006/relationships/tags" Target="../tags/tag697.xml"/><Relationship Id="rId37" Type="http://schemas.openxmlformats.org/officeDocument/2006/relationships/tags" Target="../tags/tag702.xml"/><Relationship Id="rId40" Type="http://schemas.openxmlformats.org/officeDocument/2006/relationships/tags" Target="../tags/tag705.xml"/><Relationship Id="rId45" Type="http://schemas.openxmlformats.org/officeDocument/2006/relationships/tags" Target="../tags/tag710.xml"/><Relationship Id="rId53" Type="http://schemas.openxmlformats.org/officeDocument/2006/relationships/tags" Target="../tags/tag718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tags" Target="../tags/tag688.xml"/><Relationship Id="rId28" Type="http://schemas.openxmlformats.org/officeDocument/2006/relationships/tags" Target="../tags/tag693.xml"/><Relationship Id="rId36" Type="http://schemas.openxmlformats.org/officeDocument/2006/relationships/tags" Target="../tags/tag701.xml"/><Relationship Id="rId49" Type="http://schemas.openxmlformats.org/officeDocument/2006/relationships/tags" Target="../tags/tag714.xml"/><Relationship Id="rId57" Type="http://schemas.openxmlformats.org/officeDocument/2006/relationships/tags" Target="../tags/tag722.xml"/><Relationship Id="rId10" Type="http://schemas.openxmlformats.org/officeDocument/2006/relationships/tags" Target="../tags/tag675.xml"/><Relationship Id="rId19" Type="http://schemas.openxmlformats.org/officeDocument/2006/relationships/tags" Target="../tags/tag684.xml"/><Relationship Id="rId31" Type="http://schemas.openxmlformats.org/officeDocument/2006/relationships/tags" Target="../tags/tag696.xml"/><Relationship Id="rId44" Type="http://schemas.openxmlformats.org/officeDocument/2006/relationships/tags" Target="../tags/tag709.xml"/><Relationship Id="rId52" Type="http://schemas.openxmlformats.org/officeDocument/2006/relationships/tags" Target="../tags/tag717.xml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tags" Target="../tags/tag687.xml"/><Relationship Id="rId27" Type="http://schemas.openxmlformats.org/officeDocument/2006/relationships/tags" Target="../tags/tag692.xml"/><Relationship Id="rId30" Type="http://schemas.openxmlformats.org/officeDocument/2006/relationships/tags" Target="../tags/tag695.xml"/><Relationship Id="rId35" Type="http://schemas.openxmlformats.org/officeDocument/2006/relationships/tags" Target="../tags/tag700.xml"/><Relationship Id="rId43" Type="http://schemas.openxmlformats.org/officeDocument/2006/relationships/tags" Target="../tags/tag708.xml"/><Relationship Id="rId48" Type="http://schemas.openxmlformats.org/officeDocument/2006/relationships/tags" Target="../tags/tag713.xml"/><Relationship Id="rId56" Type="http://schemas.openxmlformats.org/officeDocument/2006/relationships/tags" Target="../tags/tag721.xml"/><Relationship Id="rId8" Type="http://schemas.openxmlformats.org/officeDocument/2006/relationships/tags" Target="../tags/tag673.xml"/><Relationship Id="rId51" Type="http://schemas.openxmlformats.org/officeDocument/2006/relationships/tags" Target="../tags/tag716.xml"/><Relationship Id="rId3" Type="http://schemas.openxmlformats.org/officeDocument/2006/relationships/tags" Target="../tags/tag6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26" Type="http://schemas.openxmlformats.org/officeDocument/2006/relationships/tags" Target="../tags/tag752.xml"/><Relationship Id="rId39" Type="http://schemas.openxmlformats.org/officeDocument/2006/relationships/tags" Target="../tags/tag765.xml"/><Relationship Id="rId21" Type="http://schemas.openxmlformats.org/officeDocument/2006/relationships/tags" Target="../tags/tag747.xml"/><Relationship Id="rId34" Type="http://schemas.openxmlformats.org/officeDocument/2006/relationships/tags" Target="../tags/tag760.xml"/><Relationship Id="rId42" Type="http://schemas.openxmlformats.org/officeDocument/2006/relationships/tags" Target="../tags/tag768.xml"/><Relationship Id="rId47" Type="http://schemas.openxmlformats.org/officeDocument/2006/relationships/tags" Target="../tags/tag773.xml"/><Relationship Id="rId50" Type="http://schemas.openxmlformats.org/officeDocument/2006/relationships/tags" Target="../tags/tag776.xml"/><Relationship Id="rId55" Type="http://schemas.openxmlformats.org/officeDocument/2006/relationships/tags" Target="../tags/tag781.xml"/><Relationship Id="rId7" Type="http://schemas.openxmlformats.org/officeDocument/2006/relationships/tags" Target="../tags/tag733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25" Type="http://schemas.openxmlformats.org/officeDocument/2006/relationships/tags" Target="../tags/tag751.xml"/><Relationship Id="rId33" Type="http://schemas.openxmlformats.org/officeDocument/2006/relationships/tags" Target="../tags/tag759.xml"/><Relationship Id="rId38" Type="http://schemas.openxmlformats.org/officeDocument/2006/relationships/tags" Target="../tags/tag764.xml"/><Relationship Id="rId46" Type="http://schemas.openxmlformats.org/officeDocument/2006/relationships/tags" Target="../tags/tag772.xml"/><Relationship Id="rId59" Type="http://schemas.openxmlformats.org/officeDocument/2006/relationships/notesSlide" Target="../notesSlides/notesSlide21.xml"/><Relationship Id="rId2" Type="http://schemas.openxmlformats.org/officeDocument/2006/relationships/tags" Target="../tags/tag728.xml"/><Relationship Id="rId16" Type="http://schemas.openxmlformats.org/officeDocument/2006/relationships/tags" Target="../tags/tag742.xml"/><Relationship Id="rId20" Type="http://schemas.openxmlformats.org/officeDocument/2006/relationships/tags" Target="../tags/tag746.xml"/><Relationship Id="rId29" Type="http://schemas.openxmlformats.org/officeDocument/2006/relationships/tags" Target="../tags/tag755.xml"/><Relationship Id="rId41" Type="http://schemas.openxmlformats.org/officeDocument/2006/relationships/tags" Target="../tags/tag767.xml"/><Relationship Id="rId54" Type="http://schemas.openxmlformats.org/officeDocument/2006/relationships/tags" Target="../tags/tag780.xml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11" Type="http://schemas.openxmlformats.org/officeDocument/2006/relationships/tags" Target="../tags/tag737.xml"/><Relationship Id="rId24" Type="http://schemas.openxmlformats.org/officeDocument/2006/relationships/tags" Target="../tags/tag750.xml"/><Relationship Id="rId32" Type="http://schemas.openxmlformats.org/officeDocument/2006/relationships/tags" Target="../tags/tag758.xml"/><Relationship Id="rId37" Type="http://schemas.openxmlformats.org/officeDocument/2006/relationships/tags" Target="../tags/tag763.xml"/><Relationship Id="rId40" Type="http://schemas.openxmlformats.org/officeDocument/2006/relationships/tags" Target="../tags/tag766.xml"/><Relationship Id="rId45" Type="http://schemas.openxmlformats.org/officeDocument/2006/relationships/tags" Target="../tags/tag771.xml"/><Relationship Id="rId53" Type="http://schemas.openxmlformats.org/officeDocument/2006/relationships/tags" Target="../tags/tag779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731.xml"/><Relationship Id="rId15" Type="http://schemas.openxmlformats.org/officeDocument/2006/relationships/tags" Target="../tags/tag741.xml"/><Relationship Id="rId23" Type="http://schemas.openxmlformats.org/officeDocument/2006/relationships/tags" Target="../tags/tag749.xml"/><Relationship Id="rId28" Type="http://schemas.openxmlformats.org/officeDocument/2006/relationships/tags" Target="../tags/tag754.xml"/><Relationship Id="rId36" Type="http://schemas.openxmlformats.org/officeDocument/2006/relationships/tags" Target="../tags/tag762.xml"/><Relationship Id="rId49" Type="http://schemas.openxmlformats.org/officeDocument/2006/relationships/tags" Target="../tags/tag775.xml"/><Relationship Id="rId57" Type="http://schemas.openxmlformats.org/officeDocument/2006/relationships/tags" Target="../tags/tag783.xml"/><Relationship Id="rId10" Type="http://schemas.openxmlformats.org/officeDocument/2006/relationships/tags" Target="../tags/tag736.xml"/><Relationship Id="rId19" Type="http://schemas.openxmlformats.org/officeDocument/2006/relationships/tags" Target="../tags/tag745.xml"/><Relationship Id="rId31" Type="http://schemas.openxmlformats.org/officeDocument/2006/relationships/tags" Target="../tags/tag757.xml"/><Relationship Id="rId44" Type="http://schemas.openxmlformats.org/officeDocument/2006/relationships/tags" Target="../tags/tag770.xml"/><Relationship Id="rId52" Type="http://schemas.openxmlformats.org/officeDocument/2006/relationships/tags" Target="../tags/tag778.xml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14" Type="http://schemas.openxmlformats.org/officeDocument/2006/relationships/tags" Target="../tags/tag740.xml"/><Relationship Id="rId22" Type="http://schemas.openxmlformats.org/officeDocument/2006/relationships/tags" Target="../tags/tag748.xml"/><Relationship Id="rId27" Type="http://schemas.openxmlformats.org/officeDocument/2006/relationships/tags" Target="../tags/tag753.xml"/><Relationship Id="rId30" Type="http://schemas.openxmlformats.org/officeDocument/2006/relationships/tags" Target="../tags/tag756.xml"/><Relationship Id="rId35" Type="http://schemas.openxmlformats.org/officeDocument/2006/relationships/tags" Target="../tags/tag761.xml"/><Relationship Id="rId43" Type="http://schemas.openxmlformats.org/officeDocument/2006/relationships/tags" Target="../tags/tag769.xml"/><Relationship Id="rId48" Type="http://schemas.openxmlformats.org/officeDocument/2006/relationships/tags" Target="../tags/tag774.xml"/><Relationship Id="rId56" Type="http://schemas.openxmlformats.org/officeDocument/2006/relationships/tags" Target="../tags/tag782.xml"/><Relationship Id="rId8" Type="http://schemas.openxmlformats.org/officeDocument/2006/relationships/tags" Target="../tags/tag734.xml"/><Relationship Id="rId51" Type="http://schemas.openxmlformats.org/officeDocument/2006/relationships/tags" Target="../tags/tag777.xml"/><Relationship Id="rId3" Type="http://schemas.openxmlformats.org/officeDocument/2006/relationships/tags" Target="../tags/tag7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7.xml"/><Relationship Id="rId1" Type="http://schemas.openxmlformats.org/officeDocument/2006/relationships/tags" Target="../tags/tag786.xml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9.xml"/><Relationship Id="rId1" Type="http://schemas.openxmlformats.org/officeDocument/2006/relationships/tags" Target="../tags/tag788.xml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02.xml"/><Relationship Id="rId18" Type="http://schemas.openxmlformats.org/officeDocument/2006/relationships/tags" Target="../tags/tag807.xml"/><Relationship Id="rId26" Type="http://schemas.openxmlformats.org/officeDocument/2006/relationships/tags" Target="../tags/tag815.xml"/><Relationship Id="rId39" Type="http://schemas.openxmlformats.org/officeDocument/2006/relationships/tags" Target="../tags/tag828.xml"/><Relationship Id="rId21" Type="http://schemas.openxmlformats.org/officeDocument/2006/relationships/tags" Target="../tags/tag810.xml"/><Relationship Id="rId34" Type="http://schemas.openxmlformats.org/officeDocument/2006/relationships/tags" Target="../tags/tag823.xml"/><Relationship Id="rId42" Type="http://schemas.openxmlformats.org/officeDocument/2006/relationships/tags" Target="../tags/tag831.xml"/><Relationship Id="rId47" Type="http://schemas.openxmlformats.org/officeDocument/2006/relationships/tags" Target="../tags/tag836.xml"/><Relationship Id="rId50" Type="http://schemas.openxmlformats.org/officeDocument/2006/relationships/tags" Target="../tags/tag839.xml"/><Relationship Id="rId55" Type="http://schemas.openxmlformats.org/officeDocument/2006/relationships/tags" Target="../tags/tag844.xml"/><Relationship Id="rId63" Type="http://schemas.openxmlformats.org/officeDocument/2006/relationships/tags" Target="../tags/tag852.xml"/><Relationship Id="rId68" Type="http://schemas.openxmlformats.org/officeDocument/2006/relationships/tags" Target="../tags/tag857.xml"/><Relationship Id="rId76" Type="http://schemas.openxmlformats.org/officeDocument/2006/relationships/notesSlide" Target="../notesSlides/notesSlide25.xml"/><Relationship Id="rId7" Type="http://schemas.openxmlformats.org/officeDocument/2006/relationships/tags" Target="../tags/tag796.xml"/><Relationship Id="rId71" Type="http://schemas.openxmlformats.org/officeDocument/2006/relationships/tags" Target="../tags/tag860.xml"/><Relationship Id="rId2" Type="http://schemas.openxmlformats.org/officeDocument/2006/relationships/tags" Target="../tags/tag791.xml"/><Relationship Id="rId16" Type="http://schemas.openxmlformats.org/officeDocument/2006/relationships/tags" Target="../tags/tag805.xml"/><Relationship Id="rId29" Type="http://schemas.openxmlformats.org/officeDocument/2006/relationships/tags" Target="../tags/tag818.xml"/><Relationship Id="rId11" Type="http://schemas.openxmlformats.org/officeDocument/2006/relationships/tags" Target="../tags/tag800.xml"/><Relationship Id="rId24" Type="http://schemas.openxmlformats.org/officeDocument/2006/relationships/tags" Target="../tags/tag813.xml"/><Relationship Id="rId32" Type="http://schemas.openxmlformats.org/officeDocument/2006/relationships/tags" Target="../tags/tag821.xml"/><Relationship Id="rId37" Type="http://schemas.openxmlformats.org/officeDocument/2006/relationships/tags" Target="../tags/tag826.xml"/><Relationship Id="rId40" Type="http://schemas.openxmlformats.org/officeDocument/2006/relationships/tags" Target="../tags/tag829.xml"/><Relationship Id="rId45" Type="http://schemas.openxmlformats.org/officeDocument/2006/relationships/tags" Target="../tags/tag834.xml"/><Relationship Id="rId53" Type="http://schemas.openxmlformats.org/officeDocument/2006/relationships/tags" Target="../tags/tag842.xml"/><Relationship Id="rId58" Type="http://schemas.openxmlformats.org/officeDocument/2006/relationships/tags" Target="../tags/tag847.xml"/><Relationship Id="rId66" Type="http://schemas.openxmlformats.org/officeDocument/2006/relationships/tags" Target="../tags/tag855.xml"/><Relationship Id="rId74" Type="http://schemas.openxmlformats.org/officeDocument/2006/relationships/tags" Target="../tags/tag863.xml"/><Relationship Id="rId5" Type="http://schemas.openxmlformats.org/officeDocument/2006/relationships/tags" Target="../tags/tag794.xml"/><Relationship Id="rId15" Type="http://schemas.openxmlformats.org/officeDocument/2006/relationships/tags" Target="../tags/tag804.xml"/><Relationship Id="rId23" Type="http://schemas.openxmlformats.org/officeDocument/2006/relationships/tags" Target="../tags/tag812.xml"/><Relationship Id="rId28" Type="http://schemas.openxmlformats.org/officeDocument/2006/relationships/tags" Target="../tags/tag817.xml"/><Relationship Id="rId36" Type="http://schemas.openxmlformats.org/officeDocument/2006/relationships/tags" Target="../tags/tag825.xml"/><Relationship Id="rId49" Type="http://schemas.openxmlformats.org/officeDocument/2006/relationships/tags" Target="../tags/tag838.xml"/><Relationship Id="rId57" Type="http://schemas.openxmlformats.org/officeDocument/2006/relationships/tags" Target="../tags/tag846.xml"/><Relationship Id="rId61" Type="http://schemas.openxmlformats.org/officeDocument/2006/relationships/tags" Target="../tags/tag850.xml"/><Relationship Id="rId10" Type="http://schemas.openxmlformats.org/officeDocument/2006/relationships/tags" Target="../tags/tag799.xml"/><Relationship Id="rId19" Type="http://schemas.openxmlformats.org/officeDocument/2006/relationships/tags" Target="../tags/tag808.xml"/><Relationship Id="rId31" Type="http://schemas.openxmlformats.org/officeDocument/2006/relationships/tags" Target="../tags/tag820.xml"/><Relationship Id="rId44" Type="http://schemas.openxmlformats.org/officeDocument/2006/relationships/tags" Target="../tags/tag833.xml"/><Relationship Id="rId52" Type="http://schemas.openxmlformats.org/officeDocument/2006/relationships/tags" Target="../tags/tag841.xml"/><Relationship Id="rId60" Type="http://schemas.openxmlformats.org/officeDocument/2006/relationships/tags" Target="../tags/tag849.xml"/><Relationship Id="rId65" Type="http://schemas.openxmlformats.org/officeDocument/2006/relationships/tags" Target="../tags/tag854.xml"/><Relationship Id="rId73" Type="http://schemas.openxmlformats.org/officeDocument/2006/relationships/tags" Target="../tags/tag862.xml"/><Relationship Id="rId4" Type="http://schemas.openxmlformats.org/officeDocument/2006/relationships/tags" Target="../tags/tag793.xml"/><Relationship Id="rId9" Type="http://schemas.openxmlformats.org/officeDocument/2006/relationships/tags" Target="../tags/tag798.xml"/><Relationship Id="rId14" Type="http://schemas.openxmlformats.org/officeDocument/2006/relationships/tags" Target="../tags/tag803.xml"/><Relationship Id="rId22" Type="http://schemas.openxmlformats.org/officeDocument/2006/relationships/tags" Target="../tags/tag811.xml"/><Relationship Id="rId27" Type="http://schemas.openxmlformats.org/officeDocument/2006/relationships/tags" Target="../tags/tag816.xml"/><Relationship Id="rId30" Type="http://schemas.openxmlformats.org/officeDocument/2006/relationships/tags" Target="../tags/tag819.xml"/><Relationship Id="rId35" Type="http://schemas.openxmlformats.org/officeDocument/2006/relationships/tags" Target="../tags/tag824.xml"/><Relationship Id="rId43" Type="http://schemas.openxmlformats.org/officeDocument/2006/relationships/tags" Target="../tags/tag832.xml"/><Relationship Id="rId48" Type="http://schemas.openxmlformats.org/officeDocument/2006/relationships/tags" Target="../tags/tag837.xml"/><Relationship Id="rId56" Type="http://schemas.openxmlformats.org/officeDocument/2006/relationships/tags" Target="../tags/tag845.xml"/><Relationship Id="rId64" Type="http://schemas.openxmlformats.org/officeDocument/2006/relationships/tags" Target="../tags/tag853.xml"/><Relationship Id="rId69" Type="http://schemas.openxmlformats.org/officeDocument/2006/relationships/tags" Target="../tags/tag858.xml"/><Relationship Id="rId8" Type="http://schemas.openxmlformats.org/officeDocument/2006/relationships/tags" Target="../tags/tag797.xml"/><Relationship Id="rId51" Type="http://schemas.openxmlformats.org/officeDocument/2006/relationships/tags" Target="../tags/tag840.xml"/><Relationship Id="rId72" Type="http://schemas.openxmlformats.org/officeDocument/2006/relationships/tags" Target="../tags/tag861.xml"/><Relationship Id="rId3" Type="http://schemas.openxmlformats.org/officeDocument/2006/relationships/tags" Target="../tags/tag792.xml"/><Relationship Id="rId12" Type="http://schemas.openxmlformats.org/officeDocument/2006/relationships/tags" Target="../tags/tag801.xml"/><Relationship Id="rId17" Type="http://schemas.openxmlformats.org/officeDocument/2006/relationships/tags" Target="../tags/tag806.xml"/><Relationship Id="rId25" Type="http://schemas.openxmlformats.org/officeDocument/2006/relationships/tags" Target="../tags/tag814.xml"/><Relationship Id="rId33" Type="http://schemas.openxmlformats.org/officeDocument/2006/relationships/tags" Target="../tags/tag822.xml"/><Relationship Id="rId38" Type="http://schemas.openxmlformats.org/officeDocument/2006/relationships/tags" Target="../tags/tag827.xml"/><Relationship Id="rId46" Type="http://schemas.openxmlformats.org/officeDocument/2006/relationships/tags" Target="../tags/tag835.xml"/><Relationship Id="rId59" Type="http://schemas.openxmlformats.org/officeDocument/2006/relationships/tags" Target="../tags/tag848.xml"/><Relationship Id="rId67" Type="http://schemas.openxmlformats.org/officeDocument/2006/relationships/tags" Target="../tags/tag856.xml"/><Relationship Id="rId20" Type="http://schemas.openxmlformats.org/officeDocument/2006/relationships/tags" Target="../tags/tag809.xml"/><Relationship Id="rId41" Type="http://schemas.openxmlformats.org/officeDocument/2006/relationships/tags" Target="../tags/tag830.xml"/><Relationship Id="rId54" Type="http://schemas.openxmlformats.org/officeDocument/2006/relationships/tags" Target="../tags/tag843.xml"/><Relationship Id="rId62" Type="http://schemas.openxmlformats.org/officeDocument/2006/relationships/tags" Target="../tags/tag851.xml"/><Relationship Id="rId70" Type="http://schemas.openxmlformats.org/officeDocument/2006/relationships/tags" Target="../tags/tag859.xml"/><Relationship Id="rId75" Type="http://schemas.openxmlformats.org/officeDocument/2006/relationships/slideLayout" Target="../slideLayouts/slideLayout7.xml"/><Relationship Id="rId1" Type="http://schemas.openxmlformats.org/officeDocument/2006/relationships/tags" Target="../tags/tag790.xml"/><Relationship Id="rId6" Type="http://schemas.openxmlformats.org/officeDocument/2006/relationships/tags" Target="../tags/tag79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76.xml"/><Relationship Id="rId18" Type="http://schemas.openxmlformats.org/officeDocument/2006/relationships/tags" Target="../tags/tag881.xml"/><Relationship Id="rId26" Type="http://schemas.openxmlformats.org/officeDocument/2006/relationships/tags" Target="../tags/tag889.xml"/><Relationship Id="rId39" Type="http://schemas.openxmlformats.org/officeDocument/2006/relationships/tags" Target="../tags/tag902.xml"/><Relationship Id="rId21" Type="http://schemas.openxmlformats.org/officeDocument/2006/relationships/tags" Target="../tags/tag884.xml"/><Relationship Id="rId34" Type="http://schemas.openxmlformats.org/officeDocument/2006/relationships/tags" Target="../tags/tag897.xml"/><Relationship Id="rId42" Type="http://schemas.openxmlformats.org/officeDocument/2006/relationships/tags" Target="../tags/tag905.xml"/><Relationship Id="rId47" Type="http://schemas.openxmlformats.org/officeDocument/2006/relationships/tags" Target="../tags/tag910.xml"/><Relationship Id="rId50" Type="http://schemas.openxmlformats.org/officeDocument/2006/relationships/tags" Target="../tags/tag913.xml"/><Relationship Id="rId55" Type="http://schemas.openxmlformats.org/officeDocument/2006/relationships/tags" Target="../tags/tag918.xml"/><Relationship Id="rId63" Type="http://schemas.openxmlformats.org/officeDocument/2006/relationships/tags" Target="../tags/tag926.xml"/><Relationship Id="rId68" Type="http://schemas.openxmlformats.org/officeDocument/2006/relationships/tags" Target="../tags/tag931.xml"/><Relationship Id="rId76" Type="http://schemas.openxmlformats.org/officeDocument/2006/relationships/notesSlide" Target="../notesSlides/notesSlide26.xml"/><Relationship Id="rId7" Type="http://schemas.openxmlformats.org/officeDocument/2006/relationships/tags" Target="../tags/tag870.xml"/><Relationship Id="rId71" Type="http://schemas.openxmlformats.org/officeDocument/2006/relationships/tags" Target="../tags/tag934.xml"/><Relationship Id="rId2" Type="http://schemas.openxmlformats.org/officeDocument/2006/relationships/tags" Target="../tags/tag865.xml"/><Relationship Id="rId16" Type="http://schemas.openxmlformats.org/officeDocument/2006/relationships/tags" Target="../tags/tag879.xml"/><Relationship Id="rId29" Type="http://schemas.openxmlformats.org/officeDocument/2006/relationships/tags" Target="../tags/tag892.xml"/><Relationship Id="rId11" Type="http://schemas.openxmlformats.org/officeDocument/2006/relationships/tags" Target="../tags/tag874.xml"/><Relationship Id="rId24" Type="http://schemas.openxmlformats.org/officeDocument/2006/relationships/tags" Target="../tags/tag887.xml"/><Relationship Id="rId32" Type="http://schemas.openxmlformats.org/officeDocument/2006/relationships/tags" Target="../tags/tag895.xml"/><Relationship Id="rId37" Type="http://schemas.openxmlformats.org/officeDocument/2006/relationships/tags" Target="../tags/tag900.xml"/><Relationship Id="rId40" Type="http://schemas.openxmlformats.org/officeDocument/2006/relationships/tags" Target="../tags/tag903.xml"/><Relationship Id="rId45" Type="http://schemas.openxmlformats.org/officeDocument/2006/relationships/tags" Target="../tags/tag908.xml"/><Relationship Id="rId53" Type="http://schemas.openxmlformats.org/officeDocument/2006/relationships/tags" Target="../tags/tag916.xml"/><Relationship Id="rId58" Type="http://schemas.openxmlformats.org/officeDocument/2006/relationships/tags" Target="../tags/tag921.xml"/><Relationship Id="rId66" Type="http://schemas.openxmlformats.org/officeDocument/2006/relationships/tags" Target="../tags/tag929.xml"/><Relationship Id="rId74" Type="http://schemas.openxmlformats.org/officeDocument/2006/relationships/tags" Target="../tags/tag937.xml"/><Relationship Id="rId5" Type="http://schemas.openxmlformats.org/officeDocument/2006/relationships/tags" Target="../tags/tag868.xml"/><Relationship Id="rId15" Type="http://schemas.openxmlformats.org/officeDocument/2006/relationships/tags" Target="../tags/tag878.xml"/><Relationship Id="rId23" Type="http://schemas.openxmlformats.org/officeDocument/2006/relationships/tags" Target="../tags/tag886.xml"/><Relationship Id="rId28" Type="http://schemas.openxmlformats.org/officeDocument/2006/relationships/tags" Target="../tags/tag891.xml"/><Relationship Id="rId36" Type="http://schemas.openxmlformats.org/officeDocument/2006/relationships/tags" Target="../tags/tag899.xml"/><Relationship Id="rId49" Type="http://schemas.openxmlformats.org/officeDocument/2006/relationships/tags" Target="../tags/tag912.xml"/><Relationship Id="rId57" Type="http://schemas.openxmlformats.org/officeDocument/2006/relationships/tags" Target="../tags/tag920.xml"/><Relationship Id="rId61" Type="http://schemas.openxmlformats.org/officeDocument/2006/relationships/tags" Target="../tags/tag924.xml"/><Relationship Id="rId10" Type="http://schemas.openxmlformats.org/officeDocument/2006/relationships/tags" Target="../tags/tag873.xml"/><Relationship Id="rId19" Type="http://schemas.openxmlformats.org/officeDocument/2006/relationships/tags" Target="../tags/tag882.xml"/><Relationship Id="rId31" Type="http://schemas.openxmlformats.org/officeDocument/2006/relationships/tags" Target="../tags/tag894.xml"/><Relationship Id="rId44" Type="http://schemas.openxmlformats.org/officeDocument/2006/relationships/tags" Target="../tags/tag907.xml"/><Relationship Id="rId52" Type="http://schemas.openxmlformats.org/officeDocument/2006/relationships/tags" Target="../tags/tag915.xml"/><Relationship Id="rId60" Type="http://schemas.openxmlformats.org/officeDocument/2006/relationships/tags" Target="../tags/tag923.xml"/><Relationship Id="rId65" Type="http://schemas.openxmlformats.org/officeDocument/2006/relationships/tags" Target="../tags/tag928.xml"/><Relationship Id="rId73" Type="http://schemas.openxmlformats.org/officeDocument/2006/relationships/tags" Target="../tags/tag936.xml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Relationship Id="rId22" Type="http://schemas.openxmlformats.org/officeDocument/2006/relationships/tags" Target="../tags/tag885.xml"/><Relationship Id="rId27" Type="http://schemas.openxmlformats.org/officeDocument/2006/relationships/tags" Target="../tags/tag890.xml"/><Relationship Id="rId30" Type="http://schemas.openxmlformats.org/officeDocument/2006/relationships/tags" Target="../tags/tag893.xml"/><Relationship Id="rId35" Type="http://schemas.openxmlformats.org/officeDocument/2006/relationships/tags" Target="../tags/tag898.xml"/><Relationship Id="rId43" Type="http://schemas.openxmlformats.org/officeDocument/2006/relationships/tags" Target="../tags/tag906.xml"/><Relationship Id="rId48" Type="http://schemas.openxmlformats.org/officeDocument/2006/relationships/tags" Target="../tags/tag911.xml"/><Relationship Id="rId56" Type="http://schemas.openxmlformats.org/officeDocument/2006/relationships/tags" Target="../tags/tag919.xml"/><Relationship Id="rId64" Type="http://schemas.openxmlformats.org/officeDocument/2006/relationships/tags" Target="../tags/tag927.xml"/><Relationship Id="rId69" Type="http://schemas.openxmlformats.org/officeDocument/2006/relationships/tags" Target="../tags/tag932.xml"/><Relationship Id="rId8" Type="http://schemas.openxmlformats.org/officeDocument/2006/relationships/tags" Target="../tags/tag871.xml"/><Relationship Id="rId51" Type="http://schemas.openxmlformats.org/officeDocument/2006/relationships/tags" Target="../tags/tag914.xml"/><Relationship Id="rId72" Type="http://schemas.openxmlformats.org/officeDocument/2006/relationships/tags" Target="../tags/tag935.xml"/><Relationship Id="rId3" Type="http://schemas.openxmlformats.org/officeDocument/2006/relationships/tags" Target="../tags/tag866.xml"/><Relationship Id="rId12" Type="http://schemas.openxmlformats.org/officeDocument/2006/relationships/tags" Target="../tags/tag875.xml"/><Relationship Id="rId17" Type="http://schemas.openxmlformats.org/officeDocument/2006/relationships/tags" Target="../tags/tag880.xml"/><Relationship Id="rId25" Type="http://schemas.openxmlformats.org/officeDocument/2006/relationships/tags" Target="../tags/tag888.xml"/><Relationship Id="rId33" Type="http://schemas.openxmlformats.org/officeDocument/2006/relationships/tags" Target="../tags/tag896.xml"/><Relationship Id="rId38" Type="http://schemas.openxmlformats.org/officeDocument/2006/relationships/tags" Target="../tags/tag901.xml"/><Relationship Id="rId46" Type="http://schemas.openxmlformats.org/officeDocument/2006/relationships/tags" Target="../tags/tag909.xml"/><Relationship Id="rId59" Type="http://schemas.openxmlformats.org/officeDocument/2006/relationships/tags" Target="../tags/tag922.xml"/><Relationship Id="rId67" Type="http://schemas.openxmlformats.org/officeDocument/2006/relationships/tags" Target="../tags/tag930.xml"/><Relationship Id="rId20" Type="http://schemas.openxmlformats.org/officeDocument/2006/relationships/tags" Target="../tags/tag883.xml"/><Relationship Id="rId41" Type="http://schemas.openxmlformats.org/officeDocument/2006/relationships/tags" Target="../tags/tag904.xml"/><Relationship Id="rId54" Type="http://schemas.openxmlformats.org/officeDocument/2006/relationships/tags" Target="../tags/tag917.xml"/><Relationship Id="rId62" Type="http://schemas.openxmlformats.org/officeDocument/2006/relationships/tags" Target="../tags/tag925.xml"/><Relationship Id="rId70" Type="http://schemas.openxmlformats.org/officeDocument/2006/relationships/tags" Target="../tags/tag933.xml"/><Relationship Id="rId75" Type="http://schemas.openxmlformats.org/officeDocument/2006/relationships/slideLayout" Target="../slideLayouts/slideLayout7.xml"/><Relationship Id="rId1" Type="http://schemas.openxmlformats.org/officeDocument/2006/relationships/tags" Target="../tags/tag864.xml"/><Relationship Id="rId6" Type="http://schemas.openxmlformats.org/officeDocument/2006/relationships/tags" Target="../tags/tag8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9.xml"/><Relationship Id="rId1" Type="http://schemas.openxmlformats.org/officeDocument/2006/relationships/tags" Target="../tags/tag938.xml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52.xml"/><Relationship Id="rId18" Type="http://schemas.openxmlformats.org/officeDocument/2006/relationships/tags" Target="../tags/tag957.xml"/><Relationship Id="rId26" Type="http://schemas.openxmlformats.org/officeDocument/2006/relationships/tags" Target="../tags/tag965.xml"/><Relationship Id="rId39" Type="http://schemas.openxmlformats.org/officeDocument/2006/relationships/tags" Target="../tags/tag978.xml"/><Relationship Id="rId21" Type="http://schemas.openxmlformats.org/officeDocument/2006/relationships/tags" Target="../tags/tag960.xml"/><Relationship Id="rId34" Type="http://schemas.openxmlformats.org/officeDocument/2006/relationships/tags" Target="../tags/tag973.xml"/><Relationship Id="rId42" Type="http://schemas.openxmlformats.org/officeDocument/2006/relationships/tags" Target="../tags/tag981.xml"/><Relationship Id="rId47" Type="http://schemas.openxmlformats.org/officeDocument/2006/relationships/tags" Target="../tags/tag986.xml"/><Relationship Id="rId50" Type="http://schemas.openxmlformats.org/officeDocument/2006/relationships/tags" Target="../tags/tag989.xml"/><Relationship Id="rId55" Type="http://schemas.openxmlformats.org/officeDocument/2006/relationships/tags" Target="../tags/tag994.xml"/><Relationship Id="rId63" Type="http://schemas.openxmlformats.org/officeDocument/2006/relationships/tags" Target="../tags/tag1002.xml"/><Relationship Id="rId68" Type="http://schemas.openxmlformats.org/officeDocument/2006/relationships/tags" Target="../tags/tag1007.xml"/><Relationship Id="rId76" Type="http://schemas.openxmlformats.org/officeDocument/2006/relationships/tags" Target="../tags/tag1015.xml"/><Relationship Id="rId7" Type="http://schemas.openxmlformats.org/officeDocument/2006/relationships/tags" Target="../tags/tag946.xml"/><Relationship Id="rId71" Type="http://schemas.openxmlformats.org/officeDocument/2006/relationships/tags" Target="../tags/tag1010.xml"/><Relationship Id="rId2" Type="http://schemas.openxmlformats.org/officeDocument/2006/relationships/tags" Target="../tags/tag941.xml"/><Relationship Id="rId16" Type="http://schemas.openxmlformats.org/officeDocument/2006/relationships/tags" Target="../tags/tag955.xml"/><Relationship Id="rId29" Type="http://schemas.openxmlformats.org/officeDocument/2006/relationships/tags" Target="../tags/tag968.xml"/><Relationship Id="rId11" Type="http://schemas.openxmlformats.org/officeDocument/2006/relationships/tags" Target="../tags/tag950.xml"/><Relationship Id="rId24" Type="http://schemas.openxmlformats.org/officeDocument/2006/relationships/tags" Target="../tags/tag963.xml"/><Relationship Id="rId32" Type="http://schemas.openxmlformats.org/officeDocument/2006/relationships/tags" Target="../tags/tag971.xml"/><Relationship Id="rId37" Type="http://schemas.openxmlformats.org/officeDocument/2006/relationships/tags" Target="../tags/tag976.xml"/><Relationship Id="rId40" Type="http://schemas.openxmlformats.org/officeDocument/2006/relationships/tags" Target="../tags/tag979.xml"/><Relationship Id="rId45" Type="http://schemas.openxmlformats.org/officeDocument/2006/relationships/tags" Target="../tags/tag984.xml"/><Relationship Id="rId53" Type="http://schemas.openxmlformats.org/officeDocument/2006/relationships/tags" Target="../tags/tag992.xml"/><Relationship Id="rId58" Type="http://schemas.openxmlformats.org/officeDocument/2006/relationships/tags" Target="../tags/tag997.xml"/><Relationship Id="rId66" Type="http://schemas.openxmlformats.org/officeDocument/2006/relationships/tags" Target="../tags/tag1005.xml"/><Relationship Id="rId74" Type="http://schemas.openxmlformats.org/officeDocument/2006/relationships/tags" Target="../tags/tag1013.xml"/><Relationship Id="rId5" Type="http://schemas.openxmlformats.org/officeDocument/2006/relationships/tags" Target="../tags/tag944.xml"/><Relationship Id="rId15" Type="http://schemas.openxmlformats.org/officeDocument/2006/relationships/tags" Target="../tags/tag954.xml"/><Relationship Id="rId23" Type="http://schemas.openxmlformats.org/officeDocument/2006/relationships/tags" Target="../tags/tag962.xml"/><Relationship Id="rId28" Type="http://schemas.openxmlformats.org/officeDocument/2006/relationships/tags" Target="../tags/tag967.xml"/><Relationship Id="rId36" Type="http://schemas.openxmlformats.org/officeDocument/2006/relationships/tags" Target="../tags/tag975.xml"/><Relationship Id="rId49" Type="http://schemas.openxmlformats.org/officeDocument/2006/relationships/tags" Target="../tags/tag988.xml"/><Relationship Id="rId57" Type="http://schemas.openxmlformats.org/officeDocument/2006/relationships/tags" Target="../tags/tag996.xml"/><Relationship Id="rId61" Type="http://schemas.openxmlformats.org/officeDocument/2006/relationships/tags" Target="../tags/tag1000.xml"/><Relationship Id="rId10" Type="http://schemas.openxmlformats.org/officeDocument/2006/relationships/tags" Target="../tags/tag949.xml"/><Relationship Id="rId19" Type="http://schemas.openxmlformats.org/officeDocument/2006/relationships/tags" Target="../tags/tag958.xml"/><Relationship Id="rId31" Type="http://schemas.openxmlformats.org/officeDocument/2006/relationships/tags" Target="../tags/tag970.xml"/><Relationship Id="rId44" Type="http://schemas.openxmlformats.org/officeDocument/2006/relationships/tags" Target="../tags/tag983.xml"/><Relationship Id="rId52" Type="http://schemas.openxmlformats.org/officeDocument/2006/relationships/tags" Target="../tags/tag991.xml"/><Relationship Id="rId60" Type="http://schemas.openxmlformats.org/officeDocument/2006/relationships/tags" Target="../tags/tag999.xml"/><Relationship Id="rId65" Type="http://schemas.openxmlformats.org/officeDocument/2006/relationships/tags" Target="../tags/tag1004.xml"/><Relationship Id="rId73" Type="http://schemas.openxmlformats.org/officeDocument/2006/relationships/tags" Target="../tags/tag1012.xml"/><Relationship Id="rId78" Type="http://schemas.openxmlformats.org/officeDocument/2006/relationships/notesSlide" Target="../notesSlides/notesSlide28.xml"/><Relationship Id="rId4" Type="http://schemas.openxmlformats.org/officeDocument/2006/relationships/tags" Target="../tags/tag943.xml"/><Relationship Id="rId9" Type="http://schemas.openxmlformats.org/officeDocument/2006/relationships/tags" Target="../tags/tag948.xml"/><Relationship Id="rId14" Type="http://schemas.openxmlformats.org/officeDocument/2006/relationships/tags" Target="../tags/tag953.xml"/><Relationship Id="rId22" Type="http://schemas.openxmlformats.org/officeDocument/2006/relationships/tags" Target="../tags/tag961.xml"/><Relationship Id="rId27" Type="http://schemas.openxmlformats.org/officeDocument/2006/relationships/tags" Target="../tags/tag966.xml"/><Relationship Id="rId30" Type="http://schemas.openxmlformats.org/officeDocument/2006/relationships/tags" Target="../tags/tag969.xml"/><Relationship Id="rId35" Type="http://schemas.openxmlformats.org/officeDocument/2006/relationships/tags" Target="../tags/tag974.xml"/><Relationship Id="rId43" Type="http://schemas.openxmlformats.org/officeDocument/2006/relationships/tags" Target="../tags/tag982.xml"/><Relationship Id="rId48" Type="http://schemas.openxmlformats.org/officeDocument/2006/relationships/tags" Target="../tags/tag987.xml"/><Relationship Id="rId56" Type="http://schemas.openxmlformats.org/officeDocument/2006/relationships/tags" Target="../tags/tag995.xml"/><Relationship Id="rId64" Type="http://schemas.openxmlformats.org/officeDocument/2006/relationships/tags" Target="../tags/tag1003.xml"/><Relationship Id="rId69" Type="http://schemas.openxmlformats.org/officeDocument/2006/relationships/tags" Target="../tags/tag1008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947.xml"/><Relationship Id="rId51" Type="http://schemas.openxmlformats.org/officeDocument/2006/relationships/tags" Target="../tags/tag990.xml"/><Relationship Id="rId72" Type="http://schemas.openxmlformats.org/officeDocument/2006/relationships/tags" Target="../tags/tag1011.xml"/><Relationship Id="rId3" Type="http://schemas.openxmlformats.org/officeDocument/2006/relationships/tags" Target="../tags/tag942.xml"/><Relationship Id="rId12" Type="http://schemas.openxmlformats.org/officeDocument/2006/relationships/tags" Target="../tags/tag951.xml"/><Relationship Id="rId17" Type="http://schemas.openxmlformats.org/officeDocument/2006/relationships/tags" Target="../tags/tag956.xml"/><Relationship Id="rId25" Type="http://schemas.openxmlformats.org/officeDocument/2006/relationships/tags" Target="../tags/tag964.xml"/><Relationship Id="rId33" Type="http://schemas.openxmlformats.org/officeDocument/2006/relationships/tags" Target="../tags/tag972.xml"/><Relationship Id="rId38" Type="http://schemas.openxmlformats.org/officeDocument/2006/relationships/tags" Target="../tags/tag977.xml"/><Relationship Id="rId46" Type="http://schemas.openxmlformats.org/officeDocument/2006/relationships/tags" Target="../tags/tag985.xml"/><Relationship Id="rId59" Type="http://schemas.openxmlformats.org/officeDocument/2006/relationships/tags" Target="../tags/tag998.xml"/><Relationship Id="rId67" Type="http://schemas.openxmlformats.org/officeDocument/2006/relationships/tags" Target="../tags/tag1006.xml"/><Relationship Id="rId20" Type="http://schemas.openxmlformats.org/officeDocument/2006/relationships/tags" Target="../tags/tag959.xml"/><Relationship Id="rId41" Type="http://schemas.openxmlformats.org/officeDocument/2006/relationships/tags" Target="../tags/tag980.xml"/><Relationship Id="rId54" Type="http://schemas.openxmlformats.org/officeDocument/2006/relationships/tags" Target="../tags/tag993.xml"/><Relationship Id="rId62" Type="http://schemas.openxmlformats.org/officeDocument/2006/relationships/tags" Target="../tags/tag1001.xml"/><Relationship Id="rId70" Type="http://schemas.openxmlformats.org/officeDocument/2006/relationships/tags" Target="../tags/tag1009.xml"/><Relationship Id="rId75" Type="http://schemas.openxmlformats.org/officeDocument/2006/relationships/tags" Target="../tags/tag1014.xml"/><Relationship Id="rId1" Type="http://schemas.openxmlformats.org/officeDocument/2006/relationships/tags" Target="../tags/tag940.xml"/><Relationship Id="rId6" Type="http://schemas.openxmlformats.org/officeDocument/2006/relationships/tags" Target="../tags/tag9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1.xml"/><Relationship Id="rId1" Type="http://schemas.openxmlformats.org/officeDocument/2006/relationships/tags" Target="../tags/tag1020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3.xml"/><Relationship Id="rId117" Type="http://schemas.openxmlformats.org/officeDocument/2006/relationships/tags" Target="../tags/tag134.xml"/><Relationship Id="rId21" Type="http://schemas.openxmlformats.org/officeDocument/2006/relationships/tags" Target="../tags/tag38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63" Type="http://schemas.openxmlformats.org/officeDocument/2006/relationships/tags" Target="../tags/tag80.xml"/><Relationship Id="rId68" Type="http://schemas.openxmlformats.org/officeDocument/2006/relationships/tags" Target="../tags/tag85.xml"/><Relationship Id="rId84" Type="http://schemas.openxmlformats.org/officeDocument/2006/relationships/tags" Target="../tags/tag101.xml"/><Relationship Id="rId89" Type="http://schemas.openxmlformats.org/officeDocument/2006/relationships/tags" Target="../tags/tag106.xml"/><Relationship Id="rId112" Type="http://schemas.openxmlformats.org/officeDocument/2006/relationships/tags" Target="../tags/tag129.xml"/><Relationship Id="rId133" Type="http://schemas.openxmlformats.org/officeDocument/2006/relationships/tags" Target="../tags/tag150.xml"/><Relationship Id="rId138" Type="http://schemas.openxmlformats.org/officeDocument/2006/relationships/tags" Target="../tags/tag155.xml"/><Relationship Id="rId154" Type="http://schemas.openxmlformats.org/officeDocument/2006/relationships/tags" Target="../tags/tag171.xml"/><Relationship Id="rId16" Type="http://schemas.openxmlformats.org/officeDocument/2006/relationships/tags" Target="../tags/tag33.xml"/><Relationship Id="rId107" Type="http://schemas.openxmlformats.org/officeDocument/2006/relationships/tags" Target="../tags/tag124.xml"/><Relationship Id="rId11" Type="http://schemas.openxmlformats.org/officeDocument/2006/relationships/tags" Target="../tags/tag28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53" Type="http://schemas.openxmlformats.org/officeDocument/2006/relationships/tags" Target="../tags/tag70.xml"/><Relationship Id="rId58" Type="http://schemas.openxmlformats.org/officeDocument/2006/relationships/tags" Target="../tags/tag75.xml"/><Relationship Id="rId74" Type="http://schemas.openxmlformats.org/officeDocument/2006/relationships/tags" Target="../tags/tag91.xml"/><Relationship Id="rId79" Type="http://schemas.openxmlformats.org/officeDocument/2006/relationships/tags" Target="../tags/tag96.xml"/><Relationship Id="rId102" Type="http://schemas.openxmlformats.org/officeDocument/2006/relationships/tags" Target="../tags/tag119.xml"/><Relationship Id="rId123" Type="http://schemas.openxmlformats.org/officeDocument/2006/relationships/tags" Target="../tags/tag140.xml"/><Relationship Id="rId128" Type="http://schemas.openxmlformats.org/officeDocument/2006/relationships/tags" Target="../tags/tag145.xml"/><Relationship Id="rId144" Type="http://schemas.openxmlformats.org/officeDocument/2006/relationships/tags" Target="../tags/tag161.xml"/><Relationship Id="rId149" Type="http://schemas.openxmlformats.org/officeDocument/2006/relationships/tags" Target="../tags/tag166.xml"/><Relationship Id="rId5" Type="http://schemas.openxmlformats.org/officeDocument/2006/relationships/tags" Target="../tags/tag22.xml"/><Relationship Id="rId90" Type="http://schemas.openxmlformats.org/officeDocument/2006/relationships/tags" Target="../tags/tag107.xml"/><Relationship Id="rId95" Type="http://schemas.openxmlformats.org/officeDocument/2006/relationships/tags" Target="../tags/tag112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64" Type="http://schemas.openxmlformats.org/officeDocument/2006/relationships/tags" Target="../tags/tag81.xml"/><Relationship Id="rId69" Type="http://schemas.openxmlformats.org/officeDocument/2006/relationships/tags" Target="../tags/tag86.xml"/><Relationship Id="rId113" Type="http://schemas.openxmlformats.org/officeDocument/2006/relationships/tags" Target="../tags/tag130.xml"/><Relationship Id="rId118" Type="http://schemas.openxmlformats.org/officeDocument/2006/relationships/tags" Target="../tags/tag135.xml"/><Relationship Id="rId134" Type="http://schemas.openxmlformats.org/officeDocument/2006/relationships/tags" Target="../tags/tag151.xml"/><Relationship Id="rId139" Type="http://schemas.openxmlformats.org/officeDocument/2006/relationships/tags" Target="../tags/tag156.xml"/><Relationship Id="rId80" Type="http://schemas.openxmlformats.org/officeDocument/2006/relationships/tags" Target="../tags/tag97.xml"/><Relationship Id="rId85" Type="http://schemas.openxmlformats.org/officeDocument/2006/relationships/tags" Target="../tags/tag102.xml"/><Relationship Id="rId150" Type="http://schemas.openxmlformats.org/officeDocument/2006/relationships/tags" Target="../tags/tag167.xml"/><Relationship Id="rId155" Type="http://schemas.openxmlformats.org/officeDocument/2006/relationships/slideLayout" Target="../slideLayouts/slideLayout7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59" Type="http://schemas.openxmlformats.org/officeDocument/2006/relationships/tags" Target="../tags/tag76.xml"/><Relationship Id="rId103" Type="http://schemas.openxmlformats.org/officeDocument/2006/relationships/tags" Target="../tags/tag120.xml"/><Relationship Id="rId108" Type="http://schemas.openxmlformats.org/officeDocument/2006/relationships/tags" Target="../tags/tag125.xml"/><Relationship Id="rId124" Type="http://schemas.openxmlformats.org/officeDocument/2006/relationships/tags" Target="../tags/tag141.xml"/><Relationship Id="rId129" Type="http://schemas.openxmlformats.org/officeDocument/2006/relationships/tags" Target="../tags/tag146.xml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tags" Target="../tags/tag71.xml"/><Relationship Id="rId62" Type="http://schemas.openxmlformats.org/officeDocument/2006/relationships/tags" Target="../tags/tag79.xml"/><Relationship Id="rId70" Type="http://schemas.openxmlformats.org/officeDocument/2006/relationships/tags" Target="../tags/tag87.xml"/><Relationship Id="rId75" Type="http://schemas.openxmlformats.org/officeDocument/2006/relationships/tags" Target="../tags/tag92.xml"/><Relationship Id="rId83" Type="http://schemas.openxmlformats.org/officeDocument/2006/relationships/tags" Target="../tags/tag100.xml"/><Relationship Id="rId88" Type="http://schemas.openxmlformats.org/officeDocument/2006/relationships/tags" Target="../tags/tag105.xml"/><Relationship Id="rId91" Type="http://schemas.openxmlformats.org/officeDocument/2006/relationships/tags" Target="../tags/tag108.xml"/><Relationship Id="rId96" Type="http://schemas.openxmlformats.org/officeDocument/2006/relationships/tags" Target="../tags/tag113.xml"/><Relationship Id="rId111" Type="http://schemas.openxmlformats.org/officeDocument/2006/relationships/tags" Target="../tags/tag128.xml"/><Relationship Id="rId132" Type="http://schemas.openxmlformats.org/officeDocument/2006/relationships/tags" Target="../tags/tag149.xml"/><Relationship Id="rId140" Type="http://schemas.openxmlformats.org/officeDocument/2006/relationships/tags" Target="../tags/tag157.xml"/><Relationship Id="rId145" Type="http://schemas.openxmlformats.org/officeDocument/2006/relationships/tags" Target="../tags/tag162.xml"/><Relationship Id="rId153" Type="http://schemas.openxmlformats.org/officeDocument/2006/relationships/tags" Target="../tags/tag170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tags" Target="../tags/tag74.xml"/><Relationship Id="rId106" Type="http://schemas.openxmlformats.org/officeDocument/2006/relationships/tags" Target="../tags/tag123.xml"/><Relationship Id="rId114" Type="http://schemas.openxmlformats.org/officeDocument/2006/relationships/tags" Target="../tags/tag131.xml"/><Relationship Id="rId119" Type="http://schemas.openxmlformats.org/officeDocument/2006/relationships/tags" Target="../tags/tag136.xml"/><Relationship Id="rId127" Type="http://schemas.openxmlformats.org/officeDocument/2006/relationships/tags" Target="../tags/tag144.xml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tags" Target="../tags/tag69.xml"/><Relationship Id="rId60" Type="http://schemas.openxmlformats.org/officeDocument/2006/relationships/tags" Target="../tags/tag77.xml"/><Relationship Id="rId65" Type="http://schemas.openxmlformats.org/officeDocument/2006/relationships/tags" Target="../tags/tag82.xml"/><Relationship Id="rId73" Type="http://schemas.openxmlformats.org/officeDocument/2006/relationships/tags" Target="../tags/tag90.xml"/><Relationship Id="rId78" Type="http://schemas.openxmlformats.org/officeDocument/2006/relationships/tags" Target="../tags/tag95.xml"/><Relationship Id="rId81" Type="http://schemas.openxmlformats.org/officeDocument/2006/relationships/tags" Target="../tags/tag98.xml"/><Relationship Id="rId86" Type="http://schemas.openxmlformats.org/officeDocument/2006/relationships/tags" Target="../tags/tag103.xml"/><Relationship Id="rId94" Type="http://schemas.openxmlformats.org/officeDocument/2006/relationships/tags" Target="../tags/tag111.xml"/><Relationship Id="rId99" Type="http://schemas.openxmlformats.org/officeDocument/2006/relationships/tags" Target="../tags/tag116.xml"/><Relationship Id="rId101" Type="http://schemas.openxmlformats.org/officeDocument/2006/relationships/tags" Target="../tags/tag118.xml"/><Relationship Id="rId122" Type="http://schemas.openxmlformats.org/officeDocument/2006/relationships/tags" Target="../tags/tag139.xml"/><Relationship Id="rId130" Type="http://schemas.openxmlformats.org/officeDocument/2006/relationships/tags" Target="../tags/tag147.xml"/><Relationship Id="rId135" Type="http://schemas.openxmlformats.org/officeDocument/2006/relationships/tags" Target="../tags/tag152.xml"/><Relationship Id="rId143" Type="http://schemas.openxmlformats.org/officeDocument/2006/relationships/tags" Target="../tags/tag160.xml"/><Relationship Id="rId148" Type="http://schemas.openxmlformats.org/officeDocument/2006/relationships/tags" Target="../tags/tag165.xml"/><Relationship Id="rId151" Type="http://schemas.openxmlformats.org/officeDocument/2006/relationships/tags" Target="../tags/tag168.xml"/><Relationship Id="rId156" Type="http://schemas.openxmlformats.org/officeDocument/2006/relationships/notesSlide" Target="../notesSlides/notesSlide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9" Type="http://schemas.openxmlformats.org/officeDocument/2006/relationships/tags" Target="../tags/tag56.xml"/><Relationship Id="rId109" Type="http://schemas.openxmlformats.org/officeDocument/2006/relationships/tags" Target="../tags/tag126.xml"/><Relationship Id="rId34" Type="http://schemas.openxmlformats.org/officeDocument/2006/relationships/tags" Target="../tags/tag51.xml"/><Relationship Id="rId50" Type="http://schemas.openxmlformats.org/officeDocument/2006/relationships/tags" Target="../tags/tag67.xml"/><Relationship Id="rId55" Type="http://schemas.openxmlformats.org/officeDocument/2006/relationships/tags" Target="../tags/tag72.xml"/><Relationship Id="rId76" Type="http://schemas.openxmlformats.org/officeDocument/2006/relationships/tags" Target="../tags/tag93.xml"/><Relationship Id="rId97" Type="http://schemas.openxmlformats.org/officeDocument/2006/relationships/tags" Target="../tags/tag114.xml"/><Relationship Id="rId104" Type="http://schemas.openxmlformats.org/officeDocument/2006/relationships/tags" Target="../tags/tag121.xml"/><Relationship Id="rId120" Type="http://schemas.openxmlformats.org/officeDocument/2006/relationships/tags" Target="../tags/tag137.xml"/><Relationship Id="rId125" Type="http://schemas.openxmlformats.org/officeDocument/2006/relationships/tags" Target="../tags/tag142.xml"/><Relationship Id="rId141" Type="http://schemas.openxmlformats.org/officeDocument/2006/relationships/tags" Target="../tags/tag158.xml"/><Relationship Id="rId146" Type="http://schemas.openxmlformats.org/officeDocument/2006/relationships/tags" Target="../tags/tag163.xml"/><Relationship Id="rId7" Type="http://schemas.openxmlformats.org/officeDocument/2006/relationships/tags" Target="../tags/tag24.xml"/><Relationship Id="rId71" Type="http://schemas.openxmlformats.org/officeDocument/2006/relationships/tags" Target="../tags/tag88.xml"/><Relationship Id="rId92" Type="http://schemas.openxmlformats.org/officeDocument/2006/relationships/tags" Target="../tags/tag109.xml"/><Relationship Id="rId2" Type="http://schemas.openxmlformats.org/officeDocument/2006/relationships/tags" Target="../tags/tag19.xml"/><Relationship Id="rId29" Type="http://schemas.openxmlformats.org/officeDocument/2006/relationships/tags" Target="../tags/tag46.xml"/><Relationship Id="rId24" Type="http://schemas.openxmlformats.org/officeDocument/2006/relationships/tags" Target="../tags/tag41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66" Type="http://schemas.openxmlformats.org/officeDocument/2006/relationships/tags" Target="../tags/tag83.xml"/><Relationship Id="rId87" Type="http://schemas.openxmlformats.org/officeDocument/2006/relationships/tags" Target="../tags/tag104.xml"/><Relationship Id="rId110" Type="http://schemas.openxmlformats.org/officeDocument/2006/relationships/tags" Target="../tags/tag127.xml"/><Relationship Id="rId115" Type="http://schemas.openxmlformats.org/officeDocument/2006/relationships/tags" Target="../tags/tag132.xml"/><Relationship Id="rId131" Type="http://schemas.openxmlformats.org/officeDocument/2006/relationships/tags" Target="../tags/tag148.xml"/><Relationship Id="rId136" Type="http://schemas.openxmlformats.org/officeDocument/2006/relationships/tags" Target="../tags/tag153.xml"/><Relationship Id="rId157" Type="http://schemas.openxmlformats.org/officeDocument/2006/relationships/image" Target="../media/image3.emf"/><Relationship Id="rId61" Type="http://schemas.openxmlformats.org/officeDocument/2006/relationships/tags" Target="../tags/tag78.xml"/><Relationship Id="rId82" Type="http://schemas.openxmlformats.org/officeDocument/2006/relationships/tags" Target="../tags/tag99.xml"/><Relationship Id="rId152" Type="http://schemas.openxmlformats.org/officeDocument/2006/relationships/tags" Target="../tags/tag169.xml"/><Relationship Id="rId19" Type="http://schemas.openxmlformats.org/officeDocument/2006/relationships/tags" Target="../tags/tag36.xml"/><Relationship Id="rId14" Type="http://schemas.openxmlformats.org/officeDocument/2006/relationships/tags" Target="../tags/tag31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56" Type="http://schemas.openxmlformats.org/officeDocument/2006/relationships/tags" Target="../tags/tag73.xml"/><Relationship Id="rId77" Type="http://schemas.openxmlformats.org/officeDocument/2006/relationships/tags" Target="../tags/tag94.xml"/><Relationship Id="rId100" Type="http://schemas.openxmlformats.org/officeDocument/2006/relationships/tags" Target="../tags/tag117.xml"/><Relationship Id="rId105" Type="http://schemas.openxmlformats.org/officeDocument/2006/relationships/tags" Target="../tags/tag122.xml"/><Relationship Id="rId126" Type="http://schemas.openxmlformats.org/officeDocument/2006/relationships/tags" Target="../tags/tag143.xml"/><Relationship Id="rId147" Type="http://schemas.openxmlformats.org/officeDocument/2006/relationships/tags" Target="../tags/tag164.xml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72" Type="http://schemas.openxmlformats.org/officeDocument/2006/relationships/tags" Target="../tags/tag89.xml"/><Relationship Id="rId93" Type="http://schemas.openxmlformats.org/officeDocument/2006/relationships/tags" Target="../tags/tag110.xml"/><Relationship Id="rId98" Type="http://schemas.openxmlformats.org/officeDocument/2006/relationships/tags" Target="../tags/tag115.xml"/><Relationship Id="rId121" Type="http://schemas.openxmlformats.org/officeDocument/2006/relationships/tags" Target="../tags/tag138.xml"/><Relationship Id="rId142" Type="http://schemas.openxmlformats.org/officeDocument/2006/relationships/tags" Target="../tags/tag159.xml"/><Relationship Id="rId3" Type="http://schemas.openxmlformats.org/officeDocument/2006/relationships/tags" Target="../tags/tag20.xml"/><Relationship Id="rId25" Type="http://schemas.openxmlformats.org/officeDocument/2006/relationships/tags" Target="../tags/tag42.xml"/><Relationship Id="rId46" Type="http://schemas.openxmlformats.org/officeDocument/2006/relationships/tags" Target="../tags/tag63.xml"/><Relationship Id="rId67" Type="http://schemas.openxmlformats.org/officeDocument/2006/relationships/tags" Target="../tags/tag84.xml"/><Relationship Id="rId116" Type="http://schemas.openxmlformats.org/officeDocument/2006/relationships/tags" Target="../tags/tag133.xml"/><Relationship Id="rId137" Type="http://schemas.openxmlformats.org/officeDocument/2006/relationships/tags" Target="../tags/tag1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63" Type="http://schemas.openxmlformats.org/officeDocument/2006/relationships/tags" Target="../tags/tag239.xml"/><Relationship Id="rId68" Type="http://schemas.openxmlformats.org/officeDocument/2006/relationships/tags" Target="../tags/tag244.xml"/><Relationship Id="rId84" Type="http://schemas.openxmlformats.org/officeDocument/2006/relationships/tags" Target="../tags/tag260.xml"/><Relationship Id="rId89" Type="http://schemas.openxmlformats.org/officeDocument/2006/relationships/tags" Target="../tags/tag265.xml"/><Relationship Id="rId7" Type="http://schemas.openxmlformats.org/officeDocument/2006/relationships/tags" Target="../tags/tag183.xml"/><Relationship Id="rId71" Type="http://schemas.openxmlformats.org/officeDocument/2006/relationships/tags" Target="../tags/tag247.xml"/><Relationship Id="rId92" Type="http://schemas.openxmlformats.org/officeDocument/2006/relationships/tags" Target="../tags/tag268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tags" Target="../tags/tag229.xml"/><Relationship Id="rId58" Type="http://schemas.openxmlformats.org/officeDocument/2006/relationships/tags" Target="../tags/tag234.xml"/><Relationship Id="rId66" Type="http://schemas.openxmlformats.org/officeDocument/2006/relationships/tags" Target="../tags/tag242.xml"/><Relationship Id="rId74" Type="http://schemas.openxmlformats.org/officeDocument/2006/relationships/tags" Target="../tags/tag250.xml"/><Relationship Id="rId79" Type="http://schemas.openxmlformats.org/officeDocument/2006/relationships/tags" Target="../tags/tag255.xml"/><Relationship Id="rId87" Type="http://schemas.openxmlformats.org/officeDocument/2006/relationships/tags" Target="../tags/tag263.xml"/><Relationship Id="rId102" Type="http://schemas.openxmlformats.org/officeDocument/2006/relationships/tags" Target="../tags/tag278.xml"/><Relationship Id="rId5" Type="http://schemas.openxmlformats.org/officeDocument/2006/relationships/tags" Target="../tags/tag181.xml"/><Relationship Id="rId61" Type="http://schemas.openxmlformats.org/officeDocument/2006/relationships/tags" Target="../tags/tag237.xml"/><Relationship Id="rId82" Type="http://schemas.openxmlformats.org/officeDocument/2006/relationships/tags" Target="../tags/tag258.xml"/><Relationship Id="rId90" Type="http://schemas.openxmlformats.org/officeDocument/2006/relationships/tags" Target="../tags/tag266.xml"/><Relationship Id="rId95" Type="http://schemas.openxmlformats.org/officeDocument/2006/relationships/tags" Target="../tags/tag271.xml"/><Relationship Id="rId19" Type="http://schemas.openxmlformats.org/officeDocument/2006/relationships/tags" Target="../tags/tag19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56" Type="http://schemas.openxmlformats.org/officeDocument/2006/relationships/tags" Target="../tags/tag232.xml"/><Relationship Id="rId64" Type="http://schemas.openxmlformats.org/officeDocument/2006/relationships/tags" Target="../tags/tag240.xml"/><Relationship Id="rId69" Type="http://schemas.openxmlformats.org/officeDocument/2006/relationships/tags" Target="../tags/tag245.xml"/><Relationship Id="rId77" Type="http://schemas.openxmlformats.org/officeDocument/2006/relationships/tags" Target="../tags/tag253.xml"/><Relationship Id="rId100" Type="http://schemas.openxmlformats.org/officeDocument/2006/relationships/tags" Target="../tags/tag276.xml"/><Relationship Id="rId105" Type="http://schemas.openxmlformats.org/officeDocument/2006/relationships/notesSlide" Target="../notesSlides/notesSlide4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72" Type="http://schemas.openxmlformats.org/officeDocument/2006/relationships/tags" Target="../tags/tag248.xml"/><Relationship Id="rId80" Type="http://schemas.openxmlformats.org/officeDocument/2006/relationships/tags" Target="../tags/tag256.xml"/><Relationship Id="rId85" Type="http://schemas.openxmlformats.org/officeDocument/2006/relationships/tags" Target="../tags/tag261.xml"/><Relationship Id="rId93" Type="http://schemas.openxmlformats.org/officeDocument/2006/relationships/tags" Target="../tags/tag269.xml"/><Relationship Id="rId98" Type="http://schemas.openxmlformats.org/officeDocument/2006/relationships/tags" Target="../tags/tag274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59" Type="http://schemas.openxmlformats.org/officeDocument/2006/relationships/tags" Target="../tags/tag235.xml"/><Relationship Id="rId67" Type="http://schemas.openxmlformats.org/officeDocument/2006/relationships/tags" Target="../tags/tag243.xml"/><Relationship Id="rId103" Type="http://schemas.openxmlformats.org/officeDocument/2006/relationships/tags" Target="../tags/tag279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tags" Target="../tags/tag230.xml"/><Relationship Id="rId62" Type="http://schemas.openxmlformats.org/officeDocument/2006/relationships/tags" Target="../tags/tag238.xml"/><Relationship Id="rId70" Type="http://schemas.openxmlformats.org/officeDocument/2006/relationships/tags" Target="../tags/tag246.xml"/><Relationship Id="rId75" Type="http://schemas.openxmlformats.org/officeDocument/2006/relationships/tags" Target="../tags/tag251.xml"/><Relationship Id="rId83" Type="http://schemas.openxmlformats.org/officeDocument/2006/relationships/tags" Target="../tags/tag259.xml"/><Relationship Id="rId88" Type="http://schemas.openxmlformats.org/officeDocument/2006/relationships/tags" Target="../tags/tag264.xml"/><Relationship Id="rId91" Type="http://schemas.openxmlformats.org/officeDocument/2006/relationships/tags" Target="../tags/tag267.xml"/><Relationship Id="rId96" Type="http://schemas.openxmlformats.org/officeDocument/2006/relationships/tags" Target="../tags/tag27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Relationship Id="rId57" Type="http://schemas.openxmlformats.org/officeDocument/2006/relationships/tags" Target="../tags/tag233.xml"/><Relationship Id="rId10" Type="http://schemas.openxmlformats.org/officeDocument/2006/relationships/tags" Target="../tags/tag186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60" Type="http://schemas.openxmlformats.org/officeDocument/2006/relationships/tags" Target="../tags/tag236.xml"/><Relationship Id="rId65" Type="http://schemas.openxmlformats.org/officeDocument/2006/relationships/tags" Target="../tags/tag241.xml"/><Relationship Id="rId73" Type="http://schemas.openxmlformats.org/officeDocument/2006/relationships/tags" Target="../tags/tag249.xml"/><Relationship Id="rId78" Type="http://schemas.openxmlformats.org/officeDocument/2006/relationships/tags" Target="../tags/tag254.xml"/><Relationship Id="rId81" Type="http://schemas.openxmlformats.org/officeDocument/2006/relationships/tags" Target="../tags/tag257.xml"/><Relationship Id="rId86" Type="http://schemas.openxmlformats.org/officeDocument/2006/relationships/tags" Target="../tags/tag262.xml"/><Relationship Id="rId94" Type="http://schemas.openxmlformats.org/officeDocument/2006/relationships/tags" Target="../tags/tag270.xml"/><Relationship Id="rId99" Type="http://schemas.openxmlformats.org/officeDocument/2006/relationships/tags" Target="../tags/tag275.xml"/><Relationship Id="rId101" Type="http://schemas.openxmlformats.org/officeDocument/2006/relationships/tags" Target="../tags/tag27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9" Type="http://schemas.openxmlformats.org/officeDocument/2006/relationships/tags" Target="../tags/tag215.xml"/><Relationship Id="rId34" Type="http://schemas.openxmlformats.org/officeDocument/2006/relationships/tags" Target="../tags/tag210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76" Type="http://schemas.openxmlformats.org/officeDocument/2006/relationships/tags" Target="../tags/tag252.xml"/><Relationship Id="rId97" Type="http://schemas.openxmlformats.org/officeDocument/2006/relationships/tags" Target="../tags/tag273.xml"/><Relationship Id="rId10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7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cs typeface="Calibri"/>
              </a:rPr>
              <a:t>4.7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SMARTInkAnnotation1196"/>
          <p:cNvSpPr/>
          <p:nvPr/>
        </p:nvSpPr>
        <p:spPr>
          <a:xfrm>
            <a:off x="9212580" y="3230880"/>
            <a:ext cx="205740" cy="708661"/>
          </a:xfrm>
          <a:custGeom>
            <a:avLst/>
            <a:gdLst/>
            <a:ahLst/>
            <a:cxnLst/>
            <a:rect l="0" t="0" r="0" b="0"/>
            <a:pathLst>
              <a:path w="205740" h="708661">
                <a:moveTo>
                  <a:pt x="205739" y="0"/>
                </a:moveTo>
                <a:lnTo>
                  <a:pt x="205739" y="14088"/>
                </a:lnTo>
                <a:lnTo>
                  <a:pt x="205739" y="1"/>
                </a:lnTo>
                <a:lnTo>
                  <a:pt x="205739" y="33051"/>
                </a:lnTo>
                <a:lnTo>
                  <a:pt x="204893" y="35581"/>
                </a:lnTo>
                <a:lnTo>
                  <a:pt x="200502" y="43186"/>
                </a:lnTo>
                <a:lnTo>
                  <a:pt x="197979" y="50802"/>
                </a:lnTo>
                <a:lnTo>
                  <a:pt x="192245" y="58420"/>
                </a:lnTo>
                <a:lnTo>
                  <a:pt x="187607" y="63500"/>
                </a:lnTo>
                <a:lnTo>
                  <a:pt x="180235" y="71120"/>
                </a:lnTo>
                <a:lnTo>
                  <a:pt x="178576" y="73660"/>
                </a:lnTo>
                <a:lnTo>
                  <a:pt x="176734" y="78740"/>
                </a:lnTo>
                <a:lnTo>
                  <a:pt x="171399" y="86078"/>
                </a:lnTo>
                <a:lnTo>
                  <a:pt x="167607" y="90405"/>
                </a:lnTo>
                <a:lnTo>
                  <a:pt x="161133" y="97471"/>
                </a:lnTo>
                <a:lnTo>
                  <a:pt x="158223" y="100541"/>
                </a:lnTo>
                <a:lnTo>
                  <a:pt x="154588" y="103434"/>
                </a:lnTo>
                <a:lnTo>
                  <a:pt x="150472" y="106209"/>
                </a:lnTo>
                <a:lnTo>
                  <a:pt x="146034" y="108906"/>
                </a:lnTo>
                <a:lnTo>
                  <a:pt x="141384" y="112398"/>
                </a:lnTo>
                <a:lnTo>
                  <a:pt x="136589" y="116418"/>
                </a:lnTo>
                <a:lnTo>
                  <a:pt x="127593" y="124555"/>
                </a:lnTo>
                <a:lnTo>
                  <a:pt x="120771" y="130993"/>
                </a:lnTo>
                <a:lnTo>
                  <a:pt x="114919" y="138935"/>
                </a:lnTo>
                <a:lnTo>
                  <a:pt x="112172" y="143423"/>
                </a:lnTo>
                <a:lnTo>
                  <a:pt x="108649" y="147262"/>
                </a:lnTo>
                <a:lnTo>
                  <a:pt x="104606" y="150668"/>
                </a:lnTo>
                <a:lnTo>
                  <a:pt x="100217" y="153785"/>
                </a:lnTo>
                <a:lnTo>
                  <a:pt x="96444" y="157557"/>
                </a:lnTo>
                <a:lnTo>
                  <a:pt x="93084" y="161765"/>
                </a:lnTo>
                <a:lnTo>
                  <a:pt x="87090" y="170109"/>
                </a:lnTo>
                <a:lnTo>
                  <a:pt x="81605" y="176639"/>
                </a:lnTo>
                <a:lnTo>
                  <a:pt x="76344" y="184622"/>
                </a:lnTo>
                <a:lnTo>
                  <a:pt x="71184" y="193814"/>
                </a:lnTo>
                <a:lnTo>
                  <a:pt x="66068" y="203544"/>
                </a:lnTo>
                <a:lnTo>
                  <a:pt x="63231" y="211255"/>
                </a:lnTo>
                <a:lnTo>
                  <a:pt x="61970" y="218351"/>
                </a:lnTo>
                <a:lnTo>
                  <a:pt x="61409" y="227149"/>
                </a:lnTo>
                <a:lnTo>
                  <a:pt x="60411" y="231020"/>
                </a:lnTo>
                <a:lnTo>
                  <a:pt x="57048" y="237578"/>
                </a:lnTo>
                <a:lnTo>
                  <a:pt x="56659" y="240512"/>
                </a:lnTo>
                <a:lnTo>
                  <a:pt x="57246" y="243315"/>
                </a:lnTo>
                <a:lnTo>
                  <a:pt x="58484" y="246029"/>
                </a:lnTo>
                <a:lnTo>
                  <a:pt x="59859" y="253562"/>
                </a:lnTo>
                <a:lnTo>
                  <a:pt x="60816" y="271900"/>
                </a:lnTo>
                <a:lnTo>
                  <a:pt x="60896" y="280582"/>
                </a:lnTo>
                <a:lnTo>
                  <a:pt x="61765" y="284422"/>
                </a:lnTo>
                <a:lnTo>
                  <a:pt x="64986" y="290945"/>
                </a:lnTo>
                <a:lnTo>
                  <a:pt x="69240" y="296666"/>
                </a:lnTo>
                <a:lnTo>
                  <a:pt x="71560" y="299378"/>
                </a:lnTo>
                <a:lnTo>
                  <a:pt x="73107" y="302879"/>
                </a:lnTo>
                <a:lnTo>
                  <a:pt x="74826" y="311283"/>
                </a:lnTo>
                <a:lnTo>
                  <a:pt x="76977" y="315049"/>
                </a:lnTo>
                <a:lnTo>
                  <a:pt x="80104" y="318406"/>
                </a:lnTo>
                <a:lnTo>
                  <a:pt x="83884" y="321491"/>
                </a:lnTo>
                <a:lnTo>
                  <a:pt x="86403" y="325241"/>
                </a:lnTo>
                <a:lnTo>
                  <a:pt x="89201" y="333923"/>
                </a:lnTo>
                <a:lnTo>
                  <a:pt x="91641" y="337761"/>
                </a:lnTo>
                <a:lnTo>
                  <a:pt x="94961" y="341168"/>
                </a:lnTo>
                <a:lnTo>
                  <a:pt x="98868" y="344285"/>
                </a:lnTo>
                <a:lnTo>
                  <a:pt x="102318" y="347210"/>
                </a:lnTo>
                <a:lnTo>
                  <a:pt x="108410" y="352718"/>
                </a:lnTo>
                <a:lnTo>
                  <a:pt x="113940" y="360246"/>
                </a:lnTo>
                <a:lnTo>
                  <a:pt x="119219" y="368389"/>
                </a:lnTo>
                <a:lnTo>
                  <a:pt x="124389" y="374831"/>
                </a:lnTo>
                <a:lnTo>
                  <a:pt x="129508" y="380515"/>
                </a:lnTo>
                <a:lnTo>
                  <a:pt x="132059" y="383217"/>
                </a:lnTo>
                <a:lnTo>
                  <a:pt x="133759" y="386711"/>
                </a:lnTo>
                <a:lnTo>
                  <a:pt x="136999" y="398873"/>
                </a:lnTo>
                <a:lnTo>
                  <a:pt x="142099" y="409061"/>
                </a:lnTo>
                <a:lnTo>
                  <a:pt x="144250" y="424988"/>
                </a:lnTo>
                <a:lnTo>
                  <a:pt x="144675" y="440583"/>
                </a:lnTo>
                <a:lnTo>
                  <a:pt x="142476" y="450096"/>
                </a:lnTo>
                <a:lnTo>
                  <a:pt x="138676" y="459123"/>
                </a:lnTo>
                <a:lnTo>
                  <a:pt x="134164" y="465957"/>
                </a:lnTo>
                <a:lnTo>
                  <a:pt x="131595" y="474074"/>
                </a:lnTo>
                <a:lnTo>
                  <a:pt x="130909" y="478609"/>
                </a:lnTo>
                <a:lnTo>
                  <a:pt x="127891" y="485906"/>
                </a:lnTo>
                <a:lnTo>
                  <a:pt x="123728" y="492819"/>
                </a:lnTo>
                <a:lnTo>
                  <a:pt x="119054" y="501535"/>
                </a:lnTo>
                <a:lnTo>
                  <a:pt x="111664" y="515962"/>
                </a:lnTo>
                <a:lnTo>
                  <a:pt x="106638" y="523674"/>
                </a:lnTo>
                <a:lnTo>
                  <a:pt x="101580" y="530770"/>
                </a:lnTo>
                <a:lnTo>
                  <a:pt x="96512" y="539569"/>
                </a:lnTo>
                <a:lnTo>
                  <a:pt x="93129" y="543439"/>
                </a:lnTo>
                <a:lnTo>
                  <a:pt x="89178" y="546866"/>
                </a:lnTo>
                <a:lnTo>
                  <a:pt x="84852" y="549997"/>
                </a:lnTo>
                <a:lnTo>
                  <a:pt x="81122" y="552932"/>
                </a:lnTo>
                <a:lnTo>
                  <a:pt x="74719" y="558450"/>
                </a:lnTo>
                <a:lnTo>
                  <a:pt x="69050" y="563724"/>
                </a:lnTo>
                <a:lnTo>
                  <a:pt x="63709" y="569737"/>
                </a:lnTo>
                <a:lnTo>
                  <a:pt x="58512" y="578055"/>
                </a:lnTo>
                <a:lnTo>
                  <a:pt x="53381" y="585137"/>
                </a:lnTo>
                <a:lnTo>
                  <a:pt x="48278" y="591108"/>
                </a:lnTo>
                <a:lnTo>
                  <a:pt x="43189" y="596584"/>
                </a:lnTo>
                <a:lnTo>
                  <a:pt x="35562" y="604426"/>
                </a:lnTo>
                <a:lnTo>
                  <a:pt x="30481" y="611816"/>
                </a:lnTo>
                <a:lnTo>
                  <a:pt x="25400" y="619899"/>
                </a:lnTo>
                <a:lnTo>
                  <a:pt x="20320" y="626312"/>
                </a:lnTo>
                <a:lnTo>
                  <a:pt x="15240" y="634243"/>
                </a:lnTo>
                <a:lnTo>
                  <a:pt x="10161" y="642566"/>
                </a:lnTo>
                <a:lnTo>
                  <a:pt x="5081" y="649087"/>
                </a:lnTo>
                <a:lnTo>
                  <a:pt x="3387" y="652858"/>
                </a:lnTo>
                <a:lnTo>
                  <a:pt x="1506" y="661563"/>
                </a:lnTo>
                <a:lnTo>
                  <a:pt x="198" y="683695"/>
                </a:lnTo>
                <a:lnTo>
                  <a:pt x="59" y="695054"/>
                </a:lnTo>
                <a:lnTo>
                  <a:pt x="0" y="7086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45080" y="3573780"/>
            <a:ext cx="6369126" cy="1310536"/>
            <a:chOff x="2545080" y="3573780"/>
            <a:chExt cx="6369126" cy="1310536"/>
          </a:xfrm>
        </p:grpSpPr>
        <p:sp>
          <p:nvSpPr>
            <p:cNvPr id="2" name="SMARTInkAnnotation877"/>
            <p:cNvSpPr/>
            <p:nvPr/>
          </p:nvSpPr>
          <p:spPr>
            <a:xfrm>
              <a:off x="6553200" y="4282440"/>
              <a:ext cx="167641" cy="281941"/>
            </a:xfrm>
            <a:custGeom>
              <a:avLst/>
              <a:gdLst/>
              <a:ahLst/>
              <a:cxnLst/>
              <a:rect l="0" t="0" r="0" b="0"/>
              <a:pathLst>
                <a:path w="167641" h="281941">
                  <a:moveTo>
                    <a:pt x="0" y="274320"/>
                  </a:moveTo>
                  <a:lnTo>
                    <a:pt x="0" y="247737"/>
                  </a:lnTo>
                  <a:lnTo>
                    <a:pt x="846" y="245591"/>
                  </a:lnTo>
                  <a:lnTo>
                    <a:pt x="6031" y="238322"/>
                  </a:lnTo>
                  <a:lnTo>
                    <a:pt x="6561" y="237621"/>
                  </a:lnTo>
                  <a:lnTo>
                    <a:pt x="7148" y="234585"/>
                  </a:lnTo>
                  <a:lnTo>
                    <a:pt x="7307" y="232590"/>
                  </a:lnTo>
                  <a:lnTo>
                    <a:pt x="9738" y="225858"/>
                  </a:lnTo>
                  <a:lnTo>
                    <a:pt x="12795" y="218068"/>
                  </a:lnTo>
                  <a:lnTo>
                    <a:pt x="14152" y="211783"/>
                  </a:lnTo>
                  <a:lnTo>
                    <a:pt x="14918" y="203486"/>
                  </a:lnTo>
                  <a:lnTo>
                    <a:pt x="15144" y="195665"/>
                  </a:lnTo>
                  <a:lnTo>
                    <a:pt x="16022" y="193096"/>
                  </a:lnTo>
                  <a:lnTo>
                    <a:pt x="19256" y="187985"/>
                  </a:lnTo>
                  <a:lnTo>
                    <a:pt x="23516" y="182891"/>
                  </a:lnTo>
                  <a:lnTo>
                    <a:pt x="25837" y="180347"/>
                  </a:lnTo>
                  <a:lnTo>
                    <a:pt x="27385" y="177805"/>
                  </a:lnTo>
                  <a:lnTo>
                    <a:pt x="29104" y="172722"/>
                  </a:lnTo>
                  <a:lnTo>
                    <a:pt x="29869" y="165383"/>
                  </a:lnTo>
                  <a:lnTo>
                    <a:pt x="30073" y="161055"/>
                  </a:lnTo>
                  <a:lnTo>
                    <a:pt x="31055" y="157323"/>
                  </a:lnTo>
                  <a:lnTo>
                    <a:pt x="34404" y="150919"/>
                  </a:lnTo>
                  <a:lnTo>
                    <a:pt x="36458" y="145251"/>
                  </a:lnTo>
                  <a:lnTo>
                    <a:pt x="38217" y="139063"/>
                  </a:lnTo>
                  <a:lnTo>
                    <a:pt x="41821" y="130668"/>
                  </a:lnTo>
                  <a:lnTo>
                    <a:pt x="43986" y="123550"/>
                  </a:lnTo>
                  <a:lnTo>
                    <a:pt x="44565" y="120466"/>
                  </a:lnTo>
                  <a:lnTo>
                    <a:pt x="47465" y="114782"/>
                  </a:lnTo>
                  <a:lnTo>
                    <a:pt x="49423" y="112082"/>
                  </a:lnTo>
                  <a:lnTo>
                    <a:pt x="51599" y="104565"/>
                  </a:lnTo>
                  <a:lnTo>
                    <a:pt x="52181" y="100190"/>
                  </a:lnTo>
                  <a:lnTo>
                    <a:pt x="55083" y="93071"/>
                  </a:lnTo>
                  <a:lnTo>
                    <a:pt x="59194" y="86238"/>
                  </a:lnTo>
                  <a:lnTo>
                    <a:pt x="63843" y="77557"/>
                  </a:lnTo>
                  <a:lnTo>
                    <a:pt x="66474" y="70312"/>
                  </a:lnTo>
                  <a:lnTo>
                    <a:pt x="67176" y="67195"/>
                  </a:lnTo>
                  <a:lnTo>
                    <a:pt x="70213" y="61473"/>
                  </a:lnTo>
                  <a:lnTo>
                    <a:pt x="74386" y="55261"/>
                  </a:lnTo>
                  <a:lnTo>
                    <a:pt x="79062" y="46856"/>
                  </a:lnTo>
                  <a:lnTo>
                    <a:pt x="82410" y="40694"/>
                  </a:lnTo>
                  <a:lnTo>
                    <a:pt x="87448" y="34823"/>
                  </a:lnTo>
                  <a:lnTo>
                    <a:pt x="88778" y="32529"/>
                  </a:lnTo>
                  <a:lnTo>
                    <a:pt x="91498" y="25254"/>
                  </a:lnTo>
                  <a:lnTo>
                    <a:pt x="96443" y="17736"/>
                  </a:lnTo>
                  <a:lnTo>
                    <a:pt x="98716" y="9119"/>
                  </a:lnTo>
                  <a:lnTo>
                    <a:pt x="103003" y="4019"/>
                  </a:lnTo>
                  <a:lnTo>
                    <a:pt x="106357" y="353"/>
                  </a:lnTo>
                  <a:lnTo>
                    <a:pt x="110630" y="104"/>
                  </a:lnTo>
                  <a:lnTo>
                    <a:pt x="114298" y="0"/>
                  </a:lnTo>
                  <a:lnTo>
                    <a:pt x="114301" y="77368"/>
                  </a:lnTo>
                  <a:lnTo>
                    <a:pt x="116559" y="85467"/>
                  </a:lnTo>
                  <a:lnTo>
                    <a:pt x="118345" y="89999"/>
                  </a:lnTo>
                  <a:lnTo>
                    <a:pt x="119537" y="94712"/>
                  </a:lnTo>
                  <a:lnTo>
                    <a:pt x="120331" y="99548"/>
                  </a:lnTo>
                  <a:lnTo>
                    <a:pt x="120861" y="104465"/>
                  </a:lnTo>
                  <a:lnTo>
                    <a:pt x="121214" y="109436"/>
                  </a:lnTo>
                  <a:lnTo>
                    <a:pt x="121449" y="114445"/>
                  </a:lnTo>
                  <a:lnTo>
                    <a:pt x="121711" y="124524"/>
                  </a:lnTo>
                  <a:lnTo>
                    <a:pt x="121892" y="149869"/>
                  </a:lnTo>
                  <a:lnTo>
                    <a:pt x="122748" y="154099"/>
                  </a:lnTo>
                  <a:lnTo>
                    <a:pt x="125957" y="161057"/>
                  </a:lnTo>
                  <a:lnTo>
                    <a:pt x="127947" y="169230"/>
                  </a:lnTo>
                  <a:lnTo>
                    <a:pt x="128478" y="173780"/>
                  </a:lnTo>
                  <a:lnTo>
                    <a:pt x="129678" y="177660"/>
                  </a:lnTo>
                  <a:lnTo>
                    <a:pt x="133271" y="184228"/>
                  </a:lnTo>
                  <a:lnTo>
                    <a:pt x="135430" y="192228"/>
                  </a:lnTo>
                  <a:lnTo>
                    <a:pt x="136392" y="200582"/>
                  </a:lnTo>
                  <a:lnTo>
                    <a:pt x="136819" y="207116"/>
                  </a:lnTo>
                  <a:lnTo>
                    <a:pt x="137778" y="210044"/>
                  </a:lnTo>
                  <a:lnTo>
                    <a:pt x="141104" y="215555"/>
                  </a:lnTo>
                  <a:lnTo>
                    <a:pt x="143147" y="223084"/>
                  </a:lnTo>
                  <a:lnTo>
                    <a:pt x="143690" y="227463"/>
                  </a:lnTo>
                  <a:lnTo>
                    <a:pt x="146554" y="234585"/>
                  </a:lnTo>
                  <a:lnTo>
                    <a:pt x="149802" y="240574"/>
                  </a:lnTo>
                  <a:lnTo>
                    <a:pt x="151246" y="246057"/>
                  </a:lnTo>
                  <a:lnTo>
                    <a:pt x="152057" y="253904"/>
                  </a:lnTo>
                  <a:lnTo>
                    <a:pt x="153019" y="255630"/>
                  </a:lnTo>
                  <a:lnTo>
                    <a:pt x="154506" y="256779"/>
                  </a:lnTo>
                  <a:lnTo>
                    <a:pt x="156344" y="257546"/>
                  </a:lnTo>
                  <a:lnTo>
                    <a:pt x="157569" y="258904"/>
                  </a:lnTo>
                  <a:lnTo>
                    <a:pt x="158387" y="260656"/>
                  </a:lnTo>
                  <a:lnTo>
                    <a:pt x="159293" y="264860"/>
                  </a:lnTo>
                  <a:lnTo>
                    <a:pt x="159924" y="272907"/>
                  </a:lnTo>
                  <a:lnTo>
                    <a:pt x="164036" y="277946"/>
                  </a:lnTo>
                  <a:lnTo>
                    <a:pt x="167640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878"/>
            <p:cNvSpPr/>
            <p:nvPr/>
          </p:nvSpPr>
          <p:spPr>
            <a:xfrm>
              <a:off x="6598920" y="4442460"/>
              <a:ext cx="83820" cy="22861"/>
            </a:xfrm>
            <a:custGeom>
              <a:avLst/>
              <a:gdLst/>
              <a:ahLst/>
              <a:cxnLst/>
              <a:rect l="0" t="0" r="0" b="0"/>
              <a:pathLst>
                <a:path w="83820" h="22861">
                  <a:moveTo>
                    <a:pt x="0" y="0"/>
                  </a:moveTo>
                  <a:lnTo>
                    <a:pt x="6561" y="0"/>
                  </a:lnTo>
                  <a:lnTo>
                    <a:pt x="7760" y="846"/>
                  </a:lnTo>
                  <a:lnTo>
                    <a:pt x="9407" y="2257"/>
                  </a:lnTo>
                  <a:lnTo>
                    <a:pt x="11350" y="4045"/>
                  </a:lnTo>
                  <a:lnTo>
                    <a:pt x="13494" y="5237"/>
                  </a:lnTo>
                  <a:lnTo>
                    <a:pt x="15769" y="6031"/>
                  </a:lnTo>
                  <a:lnTo>
                    <a:pt x="21459" y="7306"/>
                  </a:lnTo>
                  <a:lnTo>
                    <a:pt x="23620" y="7411"/>
                  </a:lnTo>
                  <a:lnTo>
                    <a:pt x="35859" y="7592"/>
                  </a:lnTo>
                  <a:lnTo>
                    <a:pt x="38299" y="8449"/>
                  </a:lnTo>
                  <a:lnTo>
                    <a:pt x="41620" y="9866"/>
                  </a:lnTo>
                  <a:lnTo>
                    <a:pt x="45526" y="11657"/>
                  </a:lnTo>
                  <a:lnTo>
                    <a:pt x="48977" y="12851"/>
                  </a:lnTo>
                  <a:lnTo>
                    <a:pt x="52124" y="13647"/>
                  </a:lnTo>
                  <a:lnTo>
                    <a:pt x="55070" y="14178"/>
                  </a:lnTo>
                  <a:lnTo>
                    <a:pt x="57880" y="14532"/>
                  </a:lnTo>
                  <a:lnTo>
                    <a:pt x="60600" y="14768"/>
                  </a:lnTo>
                  <a:lnTo>
                    <a:pt x="63260" y="14925"/>
                  </a:lnTo>
                  <a:lnTo>
                    <a:pt x="65879" y="15877"/>
                  </a:lnTo>
                  <a:lnTo>
                    <a:pt x="68472" y="17358"/>
                  </a:lnTo>
                  <a:lnTo>
                    <a:pt x="71048" y="19192"/>
                  </a:lnTo>
                  <a:lnTo>
                    <a:pt x="73611" y="20414"/>
                  </a:lnTo>
                  <a:lnTo>
                    <a:pt x="76169" y="21230"/>
                  </a:lnTo>
                  <a:lnTo>
                    <a:pt x="8381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79"/>
            <p:cNvSpPr/>
            <p:nvPr/>
          </p:nvSpPr>
          <p:spPr>
            <a:xfrm>
              <a:off x="6789743" y="4320540"/>
              <a:ext cx="205410" cy="187201"/>
            </a:xfrm>
            <a:custGeom>
              <a:avLst/>
              <a:gdLst/>
              <a:ahLst/>
              <a:cxnLst/>
              <a:rect l="0" t="0" r="0" b="0"/>
              <a:pathLst>
                <a:path w="205410" h="187201">
                  <a:moveTo>
                    <a:pt x="113977" y="0"/>
                  </a:moveTo>
                  <a:lnTo>
                    <a:pt x="113977" y="22924"/>
                  </a:lnTo>
                  <a:lnTo>
                    <a:pt x="113131" y="26289"/>
                  </a:lnTo>
                  <a:lnTo>
                    <a:pt x="111719" y="29380"/>
                  </a:lnTo>
                  <a:lnTo>
                    <a:pt x="108741" y="35071"/>
                  </a:lnTo>
                  <a:lnTo>
                    <a:pt x="107416" y="40422"/>
                  </a:lnTo>
                  <a:lnTo>
                    <a:pt x="107063" y="43881"/>
                  </a:lnTo>
                  <a:lnTo>
                    <a:pt x="106828" y="47881"/>
                  </a:lnTo>
                  <a:lnTo>
                    <a:pt x="106566" y="55994"/>
                  </a:lnTo>
                  <a:lnTo>
                    <a:pt x="106419" y="66168"/>
                  </a:lnTo>
                  <a:lnTo>
                    <a:pt x="106366" y="85206"/>
                  </a:lnTo>
                  <a:lnTo>
                    <a:pt x="105517" y="88977"/>
                  </a:lnTo>
                  <a:lnTo>
                    <a:pt x="104103" y="93185"/>
                  </a:lnTo>
                  <a:lnTo>
                    <a:pt x="102315" y="97683"/>
                  </a:lnTo>
                  <a:lnTo>
                    <a:pt x="101122" y="101529"/>
                  </a:lnTo>
                  <a:lnTo>
                    <a:pt x="100327" y="104939"/>
                  </a:lnTo>
                  <a:lnTo>
                    <a:pt x="99798" y="108059"/>
                  </a:lnTo>
                  <a:lnTo>
                    <a:pt x="98597" y="111833"/>
                  </a:lnTo>
                  <a:lnTo>
                    <a:pt x="96951" y="116042"/>
                  </a:lnTo>
                  <a:lnTo>
                    <a:pt x="95006" y="120541"/>
                  </a:lnTo>
                  <a:lnTo>
                    <a:pt x="93710" y="124388"/>
                  </a:lnTo>
                  <a:lnTo>
                    <a:pt x="92845" y="127798"/>
                  </a:lnTo>
                  <a:lnTo>
                    <a:pt x="92269" y="130919"/>
                  </a:lnTo>
                  <a:lnTo>
                    <a:pt x="89372" y="136644"/>
                  </a:lnTo>
                  <a:lnTo>
                    <a:pt x="85262" y="142011"/>
                  </a:lnTo>
                  <a:lnTo>
                    <a:pt x="80613" y="147218"/>
                  </a:lnTo>
                  <a:lnTo>
                    <a:pt x="79035" y="149792"/>
                  </a:lnTo>
                  <a:lnTo>
                    <a:pt x="77280" y="154910"/>
                  </a:lnTo>
                  <a:lnTo>
                    <a:pt x="74243" y="160006"/>
                  </a:lnTo>
                  <a:lnTo>
                    <a:pt x="70071" y="165094"/>
                  </a:lnTo>
                  <a:lnTo>
                    <a:pt x="65394" y="170177"/>
                  </a:lnTo>
                  <a:lnTo>
                    <a:pt x="62962" y="171871"/>
                  </a:lnTo>
                  <a:lnTo>
                    <a:pt x="58001" y="173754"/>
                  </a:lnTo>
                  <a:lnTo>
                    <a:pt x="56340" y="175103"/>
                  </a:lnTo>
                  <a:lnTo>
                    <a:pt x="55232" y="176848"/>
                  </a:lnTo>
                  <a:lnTo>
                    <a:pt x="54494" y="178859"/>
                  </a:lnTo>
                  <a:lnTo>
                    <a:pt x="52308" y="180199"/>
                  </a:lnTo>
                  <a:lnTo>
                    <a:pt x="49157" y="181093"/>
                  </a:lnTo>
                  <a:lnTo>
                    <a:pt x="45364" y="181688"/>
                  </a:lnTo>
                  <a:lnTo>
                    <a:pt x="41988" y="182086"/>
                  </a:lnTo>
                  <a:lnTo>
                    <a:pt x="35981" y="182527"/>
                  </a:lnTo>
                  <a:lnTo>
                    <a:pt x="34039" y="183491"/>
                  </a:lnTo>
                  <a:lnTo>
                    <a:pt x="32744" y="184981"/>
                  </a:lnTo>
                  <a:lnTo>
                    <a:pt x="31882" y="186821"/>
                  </a:lnTo>
                  <a:lnTo>
                    <a:pt x="30460" y="187200"/>
                  </a:lnTo>
                  <a:lnTo>
                    <a:pt x="28666" y="186607"/>
                  </a:lnTo>
                  <a:lnTo>
                    <a:pt x="26624" y="185364"/>
                  </a:lnTo>
                  <a:lnTo>
                    <a:pt x="22095" y="183984"/>
                  </a:lnTo>
                  <a:lnTo>
                    <a:pt x="16335" y="183098"/>
                  </a:lnTo>
                  <a:lnTo>
                    <a:pt x="11292" y="178899"/>
                  </a:lnTo>
                  <a:lnTo>
                    <a:pt x="9961" y="176839"/>
                  </a:lnTo>
                  <a:lnTo>
                    <a:pt x="8480" y="172293"/>
                  </a:lnTo>
                  <a:lnTo>
                    <a:pt x="7648" y="169019"/>
                  </a:lnTo>
                  <a:lnTo>
                    <a:pt x="3356" y="164003"/>
                  </a:lnTo>
                  <a:lnTo>
                    <a:pt x="2130" y="161829"/>
                  </a:lnTo>
                  <a:lnTo>
                    <a:pt x="767" y="157155"/>
                  </a:lnTo>
                  <a:lnTo>
                    <a:pt x="0" y="153809"/>
                  </a:lnTo>
                  <a:lnTo>
                    <a:pt x="739" y="153339"/>
                  </a:lnTo>
                  <a:lnTo>
                    <a:pt x="3818" y="152818"/>
                  </a:lnTo>
                  <a:lnTo>
                    <a:pt x="4978" y="151832"/>
                  </a:lnTo>
                  <a:lnTo>
                    <a:pt x="5752" y="150328"/>
                  </a:lnTo>
                  <a:lnTo>
                    <a:pt x="7207" y="145104"/>
                  </a:lnTo>
                  <a:lnTo>
                    <a:pt x="13363" y="144844"/>
                  </a:lnTo>
                  <a:lnTo>
                    <a:pt x="40414" y="144780"/>
                  </a:lnTo>
                  <a:lnTo>
                    <a:pt x="43768" y="145627"/>
                  </a:lnTo>
                  <a:lnTo>
                    <a:pt x="47699" y="147038"/>
                  </a:lnTo>
                  <a:lnTo>
                    <a:pt x="52011" y="148825"/>
                  </a:lnTo>
                  <a:lnTo>
                    <a:pt x="55734" y="150017"/>
                  </a:lnTo>
                  <a:lnTo>
                    <a:pt x="62126" y="151341"/>
                  </a:lnTo>
                  <a:lnTo>
                    <a:pt x="67790" y="151929"/>
                  </a:lnTo>
                  <a:lnTo>
                    <a:pt x="73976" y="152191"/>
                  </a:lnTo>
                  <a:lnTo>
                    <a:pt x="92572" y="152373"/>
                  </a:lnTo>
                  <a:lnTo>
                    <a:pt x="150920" y="152400"/>
                  </a:lnTo>
                  <a:lnTo>
                    <a:pt x="154692" y="151553"/>
                  </a:lnTo>
                  <a:lnTo>
                    <a:pt x="158054" y="150142"/>
                  </a:lnTo>
                  <a:lnTo>
                    <a:pt x="164047" y="147163"/>
                  </a:lnTo>
                  <a:lnTo>
                    <a:pt x="169533" y="145839"/>
                  </a:lnTo>
                  <a:lnTo>
                    <a:pt x="173027" y="145486"/>
                  </a:lnTo>
                  <a:lnTo>
                    <a:pt x="177050" y="145251"/>
                  </a:lnTo>
                  <a:lnTo>
                    <a:pt x="181426" y="145094"/>
                  </a:lnTo>
                  <a:lnTo>
                    <a:pt x="184344" y="144143"/>
                  </a:lnTo>
                  <a:lnTo>
                    <a:pt x="186289" y="142662"/>
                  </a:lnTo>
                  <a:lnTo>
                    <a:pt x="189295" y="138758"/>
                  </a:lnTo>
                  <a:lnTo>
                    <a:pt x="193454" y="134202"/>
                  </a:lnTo>
                  <a:lnTo>
                    <a:pt x="197786" y="129614"/>
                  </a:lnTo>
                  <a:lnTo>
                    <a:pt x="201461" y="125904"/>
                  </a:lnTo>
                  <a:lnTo>
                    <a:pt x="202781" y="123729"/>
                  </a:lnTo>
                  <a:lnTo>
                    <a:pt x="204246" y="119055"/>
                  </a:lnTo>
                  <a:lnTo>
                    <a:pt x="204896" y="114156"/>
                  </a:lnTo>
                  <a:lnTo>
                    <a:pt x="205186" y="109156"/>
                  </a:lnTo>
                  <a:lnTo>
                    <a:pt x="205314" y="104112"/>
                  </a:lnTo>
                  <a:lnTo>
                    <a:pt x="205409" y="82337"/>
                  </a:lnTo>
                  <a:lnTo>
                    <a:pt x="204564" y="79444"/>
                  </a:lnTo>
                  <a:lnTo>
                    <a:pt x="201371" y="73973"/>
                  </a:lnTo>
                  <a:lnTo>
                    <a:pt x="199385" y="68719"/>
                  </a:lnTo>
                  <a:lnTo>
                    <a:pt x="198856" y="66133"/>
                  </a:lnTo>
                  <a:lnTo>
                    <a:pt x="196010" y="61001"/>
                  </a:lnTo>
                  <a:lnTo>
                    <a:pt x="191923" y="55898"/>
                  </a:lnTo>
                  <a:lnTo>
                    <a:pt x="187284" y="50808"/>
                  </a:lnTo>
                  <a:lnTo>
                    <a:pt x="184862" y="47419"/>
                  </a:lnTo>
                  <a:lnTo>
                    <a:pt x="182400" y="43466"/>
                  </a:lnTo>
                  <a:lnTo>
                    <a:pt x="179913" y="39137"/>
                  </a:lnTo>
                  <a:lnTo>
                    <a:pt x="177408" y="36251"/>
                  </a:lnTo>
                  <a:lnTo>
                    <a:pt x="174892" y="34328"/>
                  </a:lnTo>
                  <a:lnTo>
                    <a:pt x="169838" y="31343"/>
                  </a:lnTo>
                  <a:lnTo>
                    <a:pt x="164767" y="27194"/>
                  </a:lnTo>
                  <a:lnTo>
                    <a:pt x="163078" y="24903"/>
                  </a:lnTo>
                  <a:lnTo>
                    <a:pt x="161199" y="20099"/>
                  </a:lnTo>
                  <a:lnTo>
                    <a:pt x="159853" y="18479"/>
                  </a:lnTo>
                  <a:lnTo>
                    <a:pt x="158107" y="17399"/>
                  </a:lnTo>
                  <a:lnTo>
                    <a:pt x="153911" y="16200"/>
                  </a:lnTo>
                  <a:lnTo>
                    <a:pt x="149223" y="15666"/>
                  </a:lnTo>
                  <a:lnTo>
                    <a:pt x="147634" y="14678"/>
                  </a:lnTo>
                  <a:lnTo>
                    <a:pt x="146575" y="13171"/>
                  </a:lnTo>
                  <a:lnTo>
                    <a:pt x="144495" y="7716"/>
                  </a:lnTo>
                  <a:lnTo>
                    <a:pt x="144462" y="13664"/>
                  </a:lnTo>
                  <a:lnTo>
                    <a:pt x="144461" y="14189"/>
                  </a:lnTo>
                  <a:lnTo>
                    <a:pt x="145307" y="14539"/>
                  </a:lnTo>
                  <a:lnTo>
                    <a:pt x="148503" y="14929"/>
                  </a:lnTo>
                  <a:lnTo>
                    <a:pt x="149695" y="15879"/>
                  </a:lnTo>
                  <a:lnTo>
                    <a:pt x="150488" y="17359"/>
                  </a:lnTo>
                  <a:lnTo>
                    <a:pt x="152077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80"/>
            <p:cNvSpPr/>
            <p:nvPr/>
          </p:nvSpPr>
          <p:spPr>
            <a:xfrm>
              <a:off x="6995168" y="4313979"/>
              <a:ext cx="205704" cy="227513"/>
            </a:xfrm>
            <a:custGeom>
              <a:avLst/>
              <a:gdLst/>
              <a:ahLst/>
              <a:cxnLst/>
              <a:rect l="0" t="0" r="0" b="0"/>
              <a:pathLst>
                <a:path w="205704" h="227513">
                  <a:moveTo>
                    <a:pt x="106671" y="6561"/>
                  </a:moveTo>
                  <a:lnTo>
                    <a:pt x="106671" y="0"/>
                  </a:lnTo>
                  <a:lnTo>
                    <a:pt x="106671" y="9640"/>
                  </a:lnTo>
                  <a:lnTo>
                    <a:pt x="105825" y="11154"/>
                  </a:lnTo>
                  <a:lnTo>
                    <a:pt x="104413" y="12162"/>
                  </a:lnTo>
                  <a:lnTo>
                    <a:pt x="102627" y="12836"/>
                  </a:lnTo>
                  <a:lnTo>
                    <a:pt x="101434" y="14130"/>
                  </a:lnTo>
                  <a:lnTo>
                    <a:pt x="100640" y="15840"/>
                  </a:lnTo>
                  <a:lnTo>
                    <a:pt x="99758" y="20845"/>
                  </a:lnTo>
                  <a:lnTo>
                    <a:pt x="99522" y="24550"/>
                  </a:lnTo>
                  <a:lnTo>
                    <a:pt x="99260" y="32336"/>
                  </a:lnTo>
                  <a:lnTo>
                    <a:pt x="99145" y="38619"/>
                  </a:lnTo>
                  <a:lnTo>
                    <a:pt x="98267" y="42326"/>
                  </a:lnTo>
                  <a:lnTo>
                    <a:pt x="96835" y="46491"/>
                  </a:lnTo>
                  <a:lnTo>
                    <a:pt x="95034" y="50961"/>
                  </a:lnTo>
                  <a:lnTo>
                    <a:pt x="93833" y="55634"/>
                  </a:lnTo>
                  <a:lnTo>
                    <a:pt x="93033" y="60443"/>
                  </a:lnTo>
                  <a:lnTo>
                    <a:pt x="92499" y="65342"/>
                  </a:lnTo>
                  <a:lnTo>
                    <a:pt x="92143" y="70302"/>
                  </a:lnTo>
                  <a:lnTo>
                    <a:pt x="91906" y="75302"/>
                  </a:lnTo>
                  <a:lnTo>
                    <a:pt x="91748" y="80328"/>
                  </a:lnTo>
                  <a:lnTo>
                    <a:pt x="90796" y="84526"/>
                  </a:lnTo>
                  <a:lnTo>
                    <a:pt x="87480" y="91447"/>
                  </a:lnTo>
                  <a:lnTo>
                    <a:pt x="86256" y="95325"/>
                  </a:lnTo>
                  <a:lnTo>
                    <a:pt x="85442" y="99604"/>
                  </a:lnTo>
                  <a:lnTo>
                    <a:pt x="84899" y="104149"/>
                  </a:lnTo>
                  <a:lnTo>
                    <a:pt x="83689" y="108873"/>
                  </a:lnTo>
                  <a:lnTo>
                    <a:pt x="82037" y="113715"/>
                  </a:lnTo>
                  <a:lnTo>
                    <a:pt x="80089" y="118638"/>
                  </a:lnTo>
                  <a:lnTo>
                    <a:pt x="78789" y="123612"/>
                  </a:lnTo>
                  <a:lnTo>
                    <a:pt x="77924" y="128621"/>
                  </a:lnTo>
                  <a:lnTo>
                    <a:pt x="77346" y="133654"/>
                  </a:lnTo>
                  <a:lnTo>
                    <a:pt x="76962" y="137857"/>
                  </a:lnTo>
                  <a:lnTo>
                    <a:pt x="76534" y="144783"/>
                  </a:lnTo>
                  <a:lnTo>
                    <a:pt x="75573" y="148663"/>
                  </a:lnTo>
                  <a:lnTo>
                    <a:pt x="74086" y="152942"/>
                  </a:lnTo>
                  <a:lnTo>
                    <a:pt x="72247" y="157488"/>
                  </a:lnTo>
                  <a:lnTo>
                    <a:pt x="70175" y="161366"/>
                  </a:lnTo>
                  <a:lnTo>
                    <a:pt x="65615" y="167932"/>
                  </a:lnTo>
                  <a:lnTo>
                    <a:pt x="63024" y="173672"/>
                  </a:lnTo>
                  <a:lnTo>
                    <a:pt x="62334" y="176389"/>
                  </a:lnTo>
                  <a:lnTo>
                    <a:pt x="59308" y="181664"/>
                  </a:lnTo>
                  <a:lnTo>
                    <a:pt x="57315" y="184257"/>
                  </a:lnTo>
                  <a:lnTo>
                    <a:pt x="55988" y="187678"/>
                  </a:lnTo>
                  <a:lnTo>
                    <a:pt x="55102" y="191653"/>
                  </a:lnTo>
                  <a:lnTo>
                    <a:pt x="53682" y="202107"/>
                  </a:lnTo>
                  <a:lnTo>
                    <a:pt x="51230" y="205795"/>
                  </a:lnTo>
                  <a:lnTo>
                    <a:pt x="49390" y="207964"/>
                  </a:lnTo>
                  <a:lnTo>
                    <a:pt x="48163" y="210256"/>
                  </a:lnTo>
                  <a:lnTo>
                    <a:pt x="46801" y="215061"/>
                  </a:lnTo>
                  <a:lnTo>
                    <a:pt x="45592" y="216681"/>
                  </a:lnTo>
                  <a:lnTo>
                    <a:pt x="43938" y="217761"/>
                  </a:lnTo>
                  <a:lnTo>
                    <a:pt x="39844" y="218961"/>
                  </a:lnTo>
                  <a:lnTo>
                    <a:pt x="35201" y="219494"/>
                  </a:lnTo>
                  <a:lnTo>
                    <a:pt x="33625" y="220483"/>
                  </a:lnTo>
                  <a:lnTo>
                    <a:pt x="32574" y="221989"/>
                  </a:lnTo>
                  <a:lnTo>
                    <a:pt x="31872" y="223840"/>
                  </a:lnTo>
                  <a:lnTo>
                    <a:pt x="30559" y="225073"/>
                  </a:lnTo>
                  <a:lnTo>
                    <a:pt x="28837" y="225896"/>
                  </a:lnTo>
                  <a:lnTo>
                    <a:pt x="24666" y="226810"/>
                  </a:lnTo>
                  <a:lnTo>
                    <a:pt x="18402" y="227324"/>
                  </a:lnTo>
                  <a:lnTo>
                    <a:pt x="13600" y="227498"/>
                  </a:lnTo>
                  <a:lnTo>
                    <a:pt x="11604" y="227512"/>
                  </a:lnTo>
                  <a:lnTo>
                    <a:pt x="10273" y="226675"/>
                  </a:lnTo>
                  <a:lnTo>
                    <a:pt x="9387" y="225270"/>
                  </a:lnTo>
                  <a:lnTo>
                    <a:pt x="8794" y="223487"/>
                  </a:lnTo>
                  <a:lnTo>
                    <a:pt x="7554" y="222298"/>
                  </a:lnTo>
                  <a:lnTo>
                    <a:pt x="5880" y="221506"/>
                  </a:lnTo>
                  <a:lnTo>
                    <a:pt x="3917" y="220978"/>
                  </a:lnTo>
                  <a:lnTo>
                    <a:pt x="2608" y="219779"/>
                  </a:lnTo>
                  <a:lnTo>
                    <a:pt x="1737" y="218133"/>
                  </a:lnTo>
                  <a:lnTo>
                    <a:pt x="767" y="214047"/>
                  </a:lnTo>
                  <a:lnTo>
                    <a:pt x="221" y="206986"/>
                  </a:lnTo>
                  <a:lnTo>
                    <a:pt x="23" y="198535"/>
                  </a:lnTo>
                  <a:lnTo>
                    <a:pt x="0" y="193453"/>
                  </a:lnTo>
                  <a:lnTo>
                    <a:pt x="845" y="191268"/>
                  </a:lnTo>
                  <a:lnTo>
                    <a:pt x="4039" y="186584"/>
                  </a:lnTo>
                  <a:lnTo>
                    <a:pt x="6024" y="181680"/>
                  </a:lnTo>
                  <a:lnTo>
                    <a:pt x="7298" y="175678"/>
                  </a:lnTo>
                  <a:lnTo>
                    <a:pt x="11564" y="170594"/>
                  </a:lnTo>
                  <a:lnTo>
                    <a:pt x="13633" y="169256"/>
                  </a:lnTo>
                  <a:lnTo>
                    <a:pt x="18190" y="167770"/>
                  </a:lnTo>
                  <a:lnTo>
                    <a:pt x="23038" y="164851"/>
                  </a:lnTo>
                  <a:lnTo>
                    <a:pt x="25516" y="162888"/>
                  </a:lnTo>
                  <a:lnTo>
                    <a:pt x="28014" y="161579"/>
                  </a:lnTo>
                  <a:lnTo>
                    <a:pt x="33048" y="160124"/>
                  </a:lnTo>
                  <a:lnTo>
                    <a:pt x="38108" y="159478"/>
                  </a:lnTo>
                  <a:lnTo>
                    <a:pt x="43178" y="159191"/>
                  </a:lnTo>
                  <a:lnTo>
                    <a:pt x="48255" y="159063"/>
                  </a:lnTo>
                  <a:lnTo>
                    <a:pt x="50794" y="158182"/>
                  </a:lnTo>
                  <a:lnTo>
                    <a:pt x="55873" y="154946"/>
                  </a:lnTo>
                  <a:lnTo>
                    <a:pt x="59259" y="154591"/>
                  </a:lnTo>
                  <a:lnTo>
                    <a:pt x="63210" y="155201"/>
                  </a:lnTo>
                  <a:lnTo>
                    <a:pt x="67537" y="156454"/>
                  </a:lnTo>
                  <a:lnTo>
                    <a:pt x="71267" y="157290"/>
                  </a:lnTo>
                  <a:lnTo>
                    <a:pt x="77672" y="158218"/>
                  </a:lnTo>
                  <a:lnTo>
                    <a:pt x="83341" y="158631"/>
                  </a:lnTo>
                  <a:lnTo>
                    <a:pt x="89529" y="158814"/>
                  </a:lnTo>
                  <a:lnTo>
                    <a:pt x="128401" y="158959"/>
                  </a:lnTo>
                  <a:lnTo>
                    <a:pt x="132164" y="159806"/>
                  </a:lnTo>
                  <a:lnTo>
                    <a:pt x="135520" y="161218"/>
                  </a:lnTo>
                  <a:lnTo>
                    <a:pt x="141506" y="164197"/>
                  </a:lnTo>
                  <a:lnTo>
                    <a:pt x="146989" y="165521"/>
                  </a:lnTo>
                  <a:lnTo>
                    <a:pt x="152248" y="166110"/>
                  </a:lnTo>
                  <a:lnTo>
                    <a:pt x="157408" y="166372"/>
                  </a:lnTo>
                  <a:lnTo>
                    <a:pt x="162522" y="166488"/>
                  </a:lnTo>
                  <a:lnTo>
                    <a:pt x="170164" y="166553"/>
                  </a:lnTo>
                  <a:lnTo>
                    <a:pt x="172705" y="165716"/>
                  </a:lnTo>
                  <a:lnTo>
                    <a:pt x="177789" y="162528"/>
                  </a:lnTo>
                  <a:lnTo>
                    <a:pt x="181365" y="160018"/>
                  </a:lnTo>
                  <a:lnTo>
                    <a:pt x="184460" y="159431"/>
                  </a:lnTo>
                  <a:lnTo>
                    <a:pt x="186470" y="159274"/>
                  </a:lnTo>
                  <a:lnTo>
                    <a:pt x="188657" y="158323"/>
                  </a:lnTo>
                  <a:lnTo>
                    <a:pt x="193345" y="155009"/>
                  </a:lnTo>
                  <a:lnTo>
                    <a:pt x="194934" y="152939"/>
                  </a:lnTo>
                  <a:lnTo>
                    <a:pt x="195993" y="150713"/>
                  </a:lnTo>
                  <a:lnTo>
                    <a:pt x="197693" y="145102"/>
                  </a:lnTo>
                  <a:lnTo>
                    <a:pt x="202033" y="140085"/>
                  </a:lnTo>
                  <a:lnTo>
                    <a:pt x="203265" y="137064"/>
                  </a:lnTo>
                  <a:lnTo>
                    <a:pt x="204088" y="133356"/>
                  </a:lnTo>
                  <a:lnTo>
                    <a:pt x="205407" y="123329"/>
                  </a:lnTo>
                  <a:lnTo>
                    <a:pt x="205586" y="117442"/>
                  </a:lnTo>
                  <a:lnTo>
                    <a:pt x="205703" y="99865"/>
                  </a:lnTo>
                  <a:lnTo>
                    <a:pt x="204865" y="95857"/>
                  </a:lnTo>
                  <a:lnTo>
                    <a:pt x="201677" y="89146"/>
                  </a:lnTo>
                  <a:lnTo>
                    <a:pt x="200489" y="85324"/>
                  </a:lnTo>
                  <a:lnTo>
                    <a:pt x="199696" y="81083"/>
                  </a:lnTo>
                  <a:lnTo>
                    <a:pt x="199168" y="76563"/>
                  </a:lnTo>
                  <a:lnTo>
                    <a:pt x="197969" y="72702"/>
                  </a:lnTo>
                  <a:lnTo>
                    <a:pt x="194380" y="66155"/>
                  </a:lnTo>
                  <a:lnTo>
                    <a:pt x="192237" y="62376"/>
                  </a:lnTo>
                  <a:lnTo>
                    <a:pt x="187597" y="53663"/>
                  </a:lnTo>
                  <a:lnTo>
                    <a:pt x="186022" y="49816"/>
                  </a:lnTo>
                  <a:lnTo>
                    <a:pt x="184272" y="43283"/>
                  </a:lnTo>
                  <a:lnTo>
                    <a:pt x="181237" y="37557"/>
                  </a:lnTo>
                  <a:lnTo>
                    <a:pt x="177064" y="32190"/>
                  </a:lnTo>
                  <a:lnTo>
                    <a:pt x="172388" y="26983"/>
                  </a:lnTo>
                  <a:lnTo>
                    <a:pt x="167487" y="21846"/>
                  </a:lnTo>
                  <a:lnTo>
                    <a:pt x="157443" y="11650"/>
                  </a:lnTo>
                  <a:lnTo>
                    <a:pt x="154912" y="9954"/>
                  </a:lnTo>
                  <a:lnTo>
                    <a:pt x="149843" y="8068"/>
                  </a:lnTo>
                  <a:lnTo>
                    <a:pt x="146274" y="7008"/>
                  </a:lnTo>
                  <a:lnTo>
                    <a:pt x="141172" y="6693"/>
                  </a:lnTo>
                  <a:lnTo>
                    <a:pt x="138985" y="7496"/>
                  </a:lnTo>
                  <a:lnTo>
                    <a:pt x="134298" y="10645"/>
                  </a:lnTo>
                  <a:lnTo>
                    <a:pt x="129392" y="12609"/>
                  </a:lnTo>
                  <a:lnTo>
                    <a:pt x="124390" y="13482"/>
                  </a:lnTo>
                  <a:lnTo>
                    <a:pt x="121870" y="13715"/>
                  </a:lnTo>
                  <a:lnTo>
                    <a:pt x="114292" y="141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81"/>
            <p:cNvSpPr/>
            <p:nvPr/>
          </p:nvSpPr>
          <p:spPr>
            <a:xfrm>
              <a:off x="6507481" y="4419600"/>
              <a:ext cx="601979" cy="53341"/>
            </a:xfrm>
            <a:custGeom>
              <a:avLst/>
              <a:gdLst/>
              <a:ahLst/>
              <a:cxnLst/>
              <a:rect l="0" t="0" r="0" b="0"/>
              <a:pathLst>
                <a:path w="601979" h="53341">
                  <a:moveTo>
                    <a:pt x="76199" y="53340"/>
                  </a:moveTo>
                  <a:lnTo>
                    <a:pt x="76199" y="34156"/>
                  </a:lnTo>
                  <a:lnTo>
                    <a:pt x="75353" y="32930"/>
                  </a:lnTo>
                  <a:lnTo>
                    <a:pt x="73941" y="32114"/>
                  </a:lnTo>
                  <a:lnTo>
                    <a:pt x="69637" y="30802"/>
                  </a:lnTo>
                  <a:lnTo>
                    <a:pt x="62111" y="30508"/>
                  </a:lnTo>
                  <a:lnTo>
                    <a:pt x="60034" y="29652"/>
                  </a:lnTo>
                  <a:lnTo>
                    <a:pt x="56956" y="28234"/>
                  </a:lnTo>
                  <a:lnTo>
                    <a:pt x="47938" y="23921"/>
                  </a:lnTo>
                  <a:lnTo>
                    <a:pt x="42332" y="23174"/>
                  </a:lnTo>
                  <a:lnTo>
                    <a:pt x="24343" y="22868"/>
                  </a:lnTo>
                  <a:lnTo>
                    <a:pt x="0" y="22860"/>
                  </a:lnTo>
                  <a:lnTo>
                    <a:pt x="4045" y="22860"/>
                  </a:lnTo>
                  <a:lnTo>
                    <a:pt x="5235" y="23706"/>
                  </a:lnTo>
                  <a:lnTo>
                    <a:pt x="6031" y="25117"/>
                  </a:lnTo>
                  <a:lnTo>
                    <a:pt x="6561" y="26905"/>
                  </a:lnTo>
                  <a:lnTo>
                    <a:pt x="8607" y="27250"/>
                  </a:lnTo>
                  <a:lnTo>
                    <a:pt x="11664" y="26633"/>
                  </a:lnTo>
                  <a:lnTo>
                    <a:pt x="15395" y="25376"/>
                  </a:lnTo>
                  <a:lnTo>
                    <a:pt x="21800" y="23978"/>
                  </a:lnTo>
                  <a:lnTo>
                    <a:pt x="37113" y="23007"/>
                  </a:lnTo>
                  <a:lnTo>
                    <a:pt x="65407" y="22879"/>
                  </a:lnTo>
                  <a:lnTo>
                    <a:pt x="70697" y="22026"/>
                  </a:lnTo>
                  <a:lnTo>
                    <a:pt x="75918" y="20610"/>
                  </a:lnTo>
                  <a:lnTo>
                    <a:pt x="81092" y="18820"/>
                  </a:lnTo>
                  <a:lnTo>
                    <a:pt x="86234" y="17626"/>
                  </a:lnTo>
                  <a:lnTo>
                    <a:pt x="96462" y="16301"/>
                  </a:lnTo>
                  <a:lnTo>
                    <a:pt x="108912" y="15711"/>
                  </a:lnTo>
                  <a:lnTo>
                    <a:pt x="122066" y="14603"/>
                  </a:lnTo>
                  <a:lnTo>
                    <a:pt x="127943" y="13121"/>
                  </a:lnTo>
                  <a:lnTo>
                    <a:pt x="133555" y="11288"/>
                  </a:lnTo>
                  <a:lnTo>
                    <a:pt x="139836" y="10065"/>
                  </a:lnTo>
                  <a:lnTo>
                    <a:pt x="153588" y="8707"/>
                  </a:lnTo>
                  <a:lnTo>
                    <a:pt x="168168" y="8103"/>
                  </a:lnTo>
                  <a:lnTo>
                    <a:pt x="190656" y="7763"/>
                  </a:lnTo>
                  <a:lnTo>
                    <a:pt x="205808" y="6837"/>
                  </a:lnTo>
                  <a:lnTo>
                    <a:pt x="213405" y="5404"/>
                  </a:lnTo>
                  <a:lnTo>
                    <a:pt x="221009" y="3603"/>
                  </a:lnTo>
                  <a:lnTo>
                    <a:pt x="227773" y="2402"/>
                  </a:lnTo>
                  <a:lnTo>
                    <a:pt x="239803" y="1067"/>
                  </a:lnTo>
                  <a:lnTo>
                    <a:pt x="253052" y="474"/>
                  </a:lnTo>
                  <a:lnTo>
                    <a:pt x="274791" y="140"/>
                  </a:lnTo>
                  <a:lnTo>
                    <a:pt x="597948" y="0"/>
                  </a:lnTo>
                  <a:lnTo>
                    <a:pt x="599291" y="846"/>
                  </a:lnTo>
                  <a:lnTo>
                    <a:pt x="600187" y="2258"/>
                  </a:lnTo>
                  <a:lnTo>
                    <a:pt x="601978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82"/>
            <p:cNvSpPr/>
            <p:nvPr/>
          </p:nvSpPr>
          <p:spPr>
            <a:xfrm>
              <a:off x="8191498" y="4282471"/>
              <a:ext cx="198122" cy="342870"/>
            </a:xfrm>
            <a:custGeom>
              <a:avLst/>
              <a:gdLst/>
              <a:ahLst/>
              <a:cxnLst/>
              <a:rect l="0" t="0" r="0" b="0"/>
              <a:pathLst>
                <a:path w="198122" h="342870">
                  <a:moveTo>
                    <a:pt x="7620" y="320009"/>
                  </a:moveTo>
                  <a:lnTo>
                    <a:pt x="7620" y="326570"/>
                  </a:lnTo>
                  <a:lnTo>
                    <a:pt x="6774" y="326923"/>
                  </a:lnTo>
                  <a:lnTo>
                    <a:pt x="3575" y="327315"/>
                  </a:lnTo>
                  <a:lnTo>
                    <a:pt x="2384" y="326573"/>
                  </a:lnTo>
                  <a:lnTo>
                    <a:pt x="1590" y="325231"/>
                  </a:lnTo>
                  <a:lnTo>
                    <a:pt x="93" y="320314"/>
                  </a:lnTo>
                  <a:lnTo>
                    <a:pt x="4" y="310614"/>
                  </a:lnTo>
                  <a:lnTo>
                    <a:pt x="0" y="294505"/>
                  </a:lnTo>
                  <a:lnTo>
                    <a:pt x="847" y="292000"/>
                  </a:lnTo>
                  <a:lnTo>
                    <a:pt x="5238" y="284428"/>
                  </a:lnTo>
                  <a:lnTo>
                    <a:pt x="7761" y="276823"/>
                  </a:lnTo>
                  <a:lnTo>
                    <a:pt x="13495" y="269207"/>
                  </a:lnTo>
                  <a:lnTo>
                    <a:pt x="18133" y="264128"/>
                  </a:lnTo>
                  <a:lnTo>
                    <a:pt x="23018" y="256791"/>
                  </a:lnTo>
                  <a:lnTo>
                    <a:pt x="28010" y="247885"/>
                  </a:lnTo>
                  <a:lnTo>
                    <a:pt x="35580" y="233351"/>
                  </a:lnTo>
                  <a:lnTo>
                    <a:pt x="55882" y="192997"/>
                  </a:lnTo>
                  <a:lnTo>
                    <a:pt x="59267" y="187921"/>
                  </a:lnTo>
                  <a:lnTo>
                    <a:pt x="63220" y="182844"/>
                  </a:lnTo>
                  <a:lnTo>
                    <a:pt x="67547" y="177766"/>
                  </a:lnTo>
                  <a:lnTo>
                    <a:pt x="72126" y="171840"/>
                  </a:lnTo>
                  <a:lnTo>
                    <a:pt x="76870" y="165350"/>
                  </a:lnTo>
                  <a:lnTo>
                    <a:pt x="81727" y="158483"/>
                  </a:lnTo>
                  <a:lnTo>
                    <a:pt x="85811" y="152211"/>
                  </a:lnTo>
                  <a:lnTo>
                    <a:pt x="89381" y="146337"/>
                  </a:lnTo>
                  <a:lnTo>
                    <a:pt x="92609" y="140728"/>
                  </a:lnTo>
                  <a:lnTo>
                    <a:pt x="98450" y="129980"/>
                  </a:lnTo>
                  <a:lnTo>
                    <a:pt x="101194" y="124743"/>
                  </a:lnTo>
                  <a:lnTo>
                    <a:pt x="104717" y="118712"/>
                  </a:lnTo>
                  <a:lnTo>
                    <a:pt x="116917" y="98934"/>
                  </a:lnTo>
                  <a:lnTo>
                    <a:pt x="120279" y="93039"/>
                  </a:lnTo>
                  <a:lnTo>
                    <a:pt x="123367" y="87416"/>
                  </a:lnTo>
                  <a:lnTo>
                    <a:pt x="127118" y="81973"/>
                  </a:lnTo>
                  <a:lnTo>
                    <a:pt x="131313" y="76652"/>
                  </a:lnTo>
                  <a:lnTo>
                    <a:pt x="135802" y="71411"/>
                  </a:lnTo>
                  <a:lnTo>
                    <a:pt x="139642" y="66223"/>
                  </a:lnTo>
                  <a:lnTo>
                    <a:pt x="143048" y="61072"/>
                  </a:lnTo>
                  <a:lnTo>
                    <a:pt x="149091" y="51679"/>
                  </a:lnTo>
                  <a:lnTo>
                    <a:pt x="154599" y="44682"/>
                  </a:lnTo>
                  <a:lnTo>
                    <a:pt x="159868" y="36493"/>
                  </a:lnTo>
                  <a:lnTo>
                    <a:pt x="165034" y="28055"/>
                  </a:lnTo>
                  <a:lnTo>
                    <a:pt x="170151" y="21483"/>
                  </a:lnTo>
                  <a:lnTo>
                    <a:pt x="175248" y="15740"/>
                  </a:lnTo>
                  <a:lnTo>
                    <a:pt x="177792" y="13023"/>
                  </a:lnTo>
                  <a:lnTo>
                    <a:pt x="180335" y="11211"/>
                  </a:lnTo>
                  <a:lnTo>
                    <a:pt x="185419" y="9199"/>
                  </a:lnTo>
                  <a:lnTo>
                    <a:pt x="187112" y="7816"/>
                  </a:lnTo>
                  <a:lnTo>
                    <a:pt x="188242" y="6047"/>
                  </a:lnTo>
                  <a:lnTo>
                    <a:pt x="188996" y="4021"/>
                  </a:lnTo>
                  <a:lnTo>
                    <a:pt x="190344" y="2670"/>
                  </a:lnTo>
                  <a:lnTo>
                    <a:pt x="192090" y="1770"/>
                  </a:lnTo>
                  <a:lnTo>
                    <a:pt x="198016" y="0"/>
                  </a:lnTo>
                  <a:lnTo>
                    <a:pt x="198112" y="10578"/>
                  </a:lnTo>
                  <a:lnTo>
                    <a:pt x="198121" y="66076"/>
                  </a:lnTo>
                  <a:lnTo>
                    <a:pt x="197275" y="71981"/>
                  </a:lnTo>
                  <a:lnTo>
                    <a:pt x="195862" y="78457"/>
                  </a:lnTo>
                  <a:lnTo>
                    <a:pt x="194075" y="85314"/>
                  </a:lnTo>
                  <a:lnTo>
                    <a:pt x="192884" y="91579"/>
                  </a:lnTo>
                  <a:lnTo>
                    <a:pt x="192090" y="97449"/>
                  </a:lnTo>
                  <a:lnTo>
                    <a:pt x="191560" y="103056"/>
                  </a:lnTo>
                  <a:lnTo>
                    <a:pt x="191207" y="109333"/>
                  </a:lnTo>
                  <a:lnTo>
                    <a:pt x="190814" y="123082"/>
                  </a:lnTo>
                  <a:lnTo>
                    <a:pt x="190530" y="167714"/>
                  </a:lnTo>
                  <a:lnTo>
                    <a:pt x="189673" y="174452"/>
                  </a:lnTo>
                  <a:lnTo>
                    <a:pt x="188256" y="180638"/>
                  </a:lnTo>
                  <a:lnTo>
                    <a:pt x="186464" y="186455"/>
                  </a:lnTo>
                  <a:lnTo>
                    <a:pt x="185270" y="192873"/>
                  </a:lnTo>
                  <a:lnTo>
                    <a:pt x="184474" y="199691"/>
                  </a:lnTo>
                  <a:lnTo>
                    <a:pt x="183943" y="206777"/>
                  </a:lnTo>
                  <a:lnTo>
                    <a:pt x="183589" y="213195"/>
                  </a:lnTo>
                  <a:lnTo>
                    <a:pt x="183195" y="224840"/>
                  </a:lnTo>
                  <a:lnTo>
                    <a:pt x="182922" y="257303"/>
                  </a:lnTo>
                  <a:lnTo>
                    <a:pt x="182882" y="329720"/>
                  </a:lnTo>
                  <a:lnTo>
                    <a:pt x="183727" y="332410"/>
                  </a:lnTo>
                  <a:lnTo>
                    <a:pt x="189795" y="341839"/>
                  </a:lnTo>
                  <a:lnTo>
                    <a:pt x="190501" y="342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83"/>
            <p:cNvSpPr/>
            <p:nvPr/>
          </p:nvSpPr>
          <p:spPr>
            <a:xfrm>
              <a:off x="8268106" y="4457700"/>
              <a:ext cx="136754" cy="22768"/>
            </a:xfrm>
            <a:custGeom>
              <a:avLst/>
              <a:gdLst/>
              <a:ahLst/>
              <a:cxnLst/>
              <a:rect l="0" t="0" r="0" b="0"/>
              <a:pathLst>
                <a:path w="136754" h="22768">
                  <a:moveTo>
                    <a:pt x="14833" y="15240"/>
                  </a:moveTo>
                  <a:lnTo>
                    <a:pt x="10788" y="19285"/>
                  </a:lnTo>
                  <a:lnTo>
                    <a:pt x="8750" y="20477"/>
                  </a:lnTo>
                  <a:lnTo>
                    <a:pt x="6545" y="21271"/>
                  </a:lnTo>
                  <a:lnTo>
                    <a:pt x="0" y="22767"/>
                  </a:lnTo>
                  <a:lnTo>
                    <a:pt x="711" y="21951"/>
                  </a:lnTo>
                  <a:lnTo>
                    <a:pt x="6190" y="16291"/>
                  </a:lnTo>
                  <a:lnTo>
                    <a:pt x="9017" y="15707"/>
                  </a:lnTo>
                  <a:lnTo>
                    <a:pt x="10955" y="15551"/>
                  </a:lnTo>
                  <a:lnTo>
                    <a:pt x="13096" y="14601"/>
                  </a:lnTo>
                  <a:lnTo>
                    <a:pt x="15367" y="13121"/>
                  </a:lnTo>
                  <a:lnTo>
                    <a:pt x="17729" y="11287"/>
                  </a:lnTo>
                  <a:lnTo>
                    <a:pt x="20152" y="10065"/>
                  </a:lnTo>
                  <a:lnTo>
                    <a:pt x="22612" y="9250"/>
                  </a:lnTo>
                  <a:lnTo>
                    <a:pt x="25099" y="8706"/>
                  </a:lnTo>
                  <a:lnTo>
                    <a:pt x="27604" y="8344"/>
                  </a:lnTo>
                  <a:lnTo>
                    <a:pt x="30122" y="8103"/>
                  </a:lnTo>
                  <a:lnTo>
                    <a:pt x="32645" y="7942"/>
                  </a:lnTo>
                  <a:lnTo>
                    <a:pt x="39966" y="7763"/>
                  </a:lnTo>
                  <a:lnTo>
                    <a:pt x="44289" y="7715"/>
                  </a:lnTo>
                  <a:lnTo>
                    <a:pt x="48017" y="6837"/>
                  </a:lnTo>
                  <a:lnTo>
                    <a:pt x="51350" y="5404"/>
                  </a:lnTo>
                  <a:lnTo>
                    <a:pt x="54417" y="3603"/>
                  </a:lnTo>
                  <a:lnTo>
                    <a:pt x="58156" y="2402"/>
                  </a:lnTo>
                  <a:lnTo>
                    <a:pt x="62342" y="1601"/>
                  </a:lnTo>
                  <a:lnTo>
                    <a:pt x="66826" y="1067"/>
                  </a:lnTo>
                  <a:lnTo>
                    <a:pt x="71508" y="1558"/>
                  </a:lnTo>
                  <a:lnTo>
                    <a:pt x="76323" y="2732"/>
                  </a:lnTo>
                  <a:lnTo>
                    <a:pt x="81226" y="4361"/>
                  </a:lnTo>
                  <a:lnTo>
                    <a:pt x="86189" y="5447"/>
                  </a:lnTo>
                  <a:lnTo>
                    <a:pt x="91191" y="6172"/>
                  </a:lnTo>
                  <a:lnTo>
                    <a:pt x="96218" y="6655"/>
                  </a:lnTo>
                  <a:lnTo>
                    <a:pt x="101264" y="6130"/>
                  </a:lnTo>
                  <a:lnTo>
                    <a:pt x="106320" y="4933"/>
                  </a:lnTo>
                  <a:lnTo>
                    <a:pt x="111384" y="3289"/>
                  </a:lnTo>
                  <a:lnTo>
                    <a:pt x="116454" y="2193"/>
                  </a:lnTo>
                  <a:lnTo>
                    <a:pt x="121528" y="1462"/>
                  </a:lnTo>
                  <a:lnTo>
                    <a:pt x="1367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84"/>
            <p:cNvSpPr/>
            <p:nvPr/>
          </p:nvSpPr>
          <p:spPr>
            <a:xfrm>
              <a:off x="8458202" y="4328160"/>
              <a:ext cx="205701" cy="235774"/>
            </a:xfrm>
            <a:custGeom>
              <a:avLst/>
              <a:gdLst/>
              <a:ahLst/>
              <a:cxnLst/>
              <a:rect l="0" t="0" r="0" b="0"/>
              <a:pathLst>
                <a:path w="205701" h="235774">
                  <a:moveTo>
                    <a:pt x="144778" y="0"/>
                  </a:moveTo>
                  <a:lnTo>
                    <a:pt x="140733" y="4045"/>
                  </a:lnTo>
                  <a:lnTo>
                    <a:pt x="139541" y="6083"/>
                  </a:lnTo>
                  <a:lnTo>
                    <a:pt x="138217" y="10606"/>
                  </a:lnTo>
                  <a:lnTo>
                    <a:pt x="137629" y="17696"/>
                  </a:lnTo>
                  <a:lnTo>
                    <a:pt x="137471" y="21957"/>
                  </a:lnTo>
                  <a:lnTo>
                    <a:pt x="136521" y="26491"/>
                  </a:lnTo>
                  <a:lnTo>
                    <a:pt x="135040" y="31207"/>
                  </a:lnTo>
                  <a:lnTo>
                    <a:pt x="133205" y="36045"/>
                  </a:lnTo>
                  <a:lnTo>
                    <a:pt x="131137" y="40116"/>
                  </a:lnTo>
                  <a:lnTo>
                    <a:pt x="126580" y="46899"/>
                  </a:lnTo>
                  <a:lnTo>
                    <a:pt x="125025" y="51585"/>
                  </a:lnTo>
                  <a:lnTo>
                    <a:pt x="123990" y="57250"/>
                  </a:lnTo>
                  <a:lnTo>
                    <a:pt x="123299" y="63567"/>
                  </a:lnTo>
                  <a:lnTo>
                    <a:pt x="121992" y="69471"/>
                  </a:lnTo>
                  <a:lnTo>
                    <a:pt x="120274" y="75101"/>
                  </a:lnTo>
                  <a:lnTo>
                    <a:pt x="118282" y="80547"/>
                  </a:lnTo>
                  <a:lnTo>
                    <a:pt x="116955" y="85872"/>
                  </a:lnTo>
                  <a:lnTo>
                    <a:pt x="116068" y="91114"/>
                  </a:lnTo>
                  <a:lnTo>
                    <a:pt x="115479" y="96303"/>
                  </a:lnTo>
                  <a:lnTo>
                    <a:pt x="114238" y="101455"/>
                  </a:lnTo>
                  <a:lnTo>
                    <a:pt x="112565" y="106584"/>
                  </a:lnTo>
                  <a:lnTo>
                    <a:pt x="110602" y="111696"/>
                  </a:lnTo>
                  <a:lnTo>
                    <a:pt x="108448" y="116797"/>
                  </a:lnTo>
                  <a:lnTo>
                    <a:pt x="106164" y="121892"/>
                  </a:lnTo>
                  <a:lnTo>
                    <a:pt x="101369" y="132067"/>
                  </a:lnTo>
                  <a:lnTo>
                    <a:pt x="96417" y="142235"/>
                  </a:lnTo>
                  <a:lnTo>
                    <a:pt x="93064" y="147316"/>
                  </a:lnTo>
                  <a:lnTo>
                    <a:pt x="89135" y="152398"/>
                  </a:lnTo>
                  <a:lnTo>
                    <a:pt x="84822" y="157478"/>
                  </a:lnTo>
                  <a:lnTo>
                    <a:pt x="81101" y="162559"/>
                  </a:lnTo>
                  <a:lnTo>
                    <a:pt x="77773" y="167639"/>
                  </a:lnTo>
                  <a:lnTo>
                    <a:pt x="74708" y="172719"/>
                  </a:lnTo>
                  <a:lnTo>
                    <a:pt x="71818" y="177800"/>
                  </a:lnTo>
                  <a:lnTo>
                    <a:pt x="66350" y="187960"/>
                  </a:lnTo>
                  <a:lnTo>
                    <a:pt x="63705" y="192193"/>
                  </a:lnTo>
                  <a:lnTo>
                    <a:pt x="58510" y="199155"/>
                  </a:lnTo>
                  <a:lnTo>
                    <a:pt x="53379" y="205071"/>
                  </a:lnTo>
                  <a:lnTo>
                    <a:pt x="48276" y="210523"/>
                  </a:lnTo>
                  <a:lnTo>
                    <a:pt x="38102" y="220921"/>
                  </a:lnTo>
                  <a:lnTo>
                    <a:pt x="27939" y="231128"/>
                  </a:lnTo>
                  <a:lnTo>
                    <a:pt x="25399" y="232826"/>
                  </a:lnTo>
                  <a:lnTo>
                    <a:pt x="20318" y="234711"/>
                  </a:lnTo>
                  <a:lnTo>
                    <a:pt x="16743" y="235773"/>
                  </a:lnTo>
                  <a:lnTo>
                    <a:pt x="15396" y="235075"/>
                  </a:lnTo>
                  <a:lnTo>
                    <a:pt x="11640" y="232042"/>
                  </a:lnTo>
                  <a:lnTo>
                    <a:pt x="9452" y="230895"/>
                  </a:lnTo>
                  <a:lnTo>
                    <a:pt x="4764" y="229620"/>
                  </a:lnTo>
                  <a:lnTo>
                    <a:pt x="3176" y="228434"/>
                  </a:lnTo>
                  <a:lnTo>
                    <a:pt x="2116" y="226795"/>
                  </a:lnTo>
                  <a:lnTo>
                    <a:pt x="940" y="222718"/>
                  </a:lnTo>
                  <a:lnTo>
                    <a:pt x="278" y="215663"/>
                  </a:lnTo>
                  <a:lnTo>
                    <a:pt x="122" y="210715"/>
                  </a:lnTo>
                  <a:lnTo>
                    <a:pt x="3" y="192754"/>
                  </a:lnTo>
                  <a:lnTo>
                    <a:pt x="0" y="180026"/>
                  </a:lnTo>
                  <a:lnTo>
                    <a:pt x="845" y="178437"/>
                  </a:lnTo>
                  <a:lnTo>
                    <a:pt x="2257" y="177379"/>
                  </a:lnTo>
                  <a:lnTo>
                    <a:pt x="6560" y="175679"/>
                  </a:lnTo>
                  <a:lnTo>
                    <a:pt x="11349" y="175384"/>
                  </a:lnTo>
                  <a:lnTo>
                    <a:pt x="12646" y="176189"/>
                  </a:lnTo>
                  <a:lnTo>
                    <a:pt x="13510" y="177573"/>
                  </a:lnTo>
                  <a:lnTo>
                    <a:pt x="14086" y="179342"/>
                  </a:lnTo>
                  <a:lnTo>
                    <a:pt x="16983" y="183566"/>
                  </a:lnTo>
                  <a:lnTo>
                    <a:pt x="18943" y="185877"/>
                  </a:lnTo>
                  <a:lnTo>
                    <a:pt x="21094" y="187418"/>
                  </a:lnTo>
                  <a:lnTo>
                    <a:pt x="25743" y="189130"/>
                  </a:lnTo>
                  <a:lnTo>
                    <a:pt x="30631" y="192149"/>
                  </a:lnTo>
                  <a:lnTo>
                    <a:pt x="35626" y="196313"/>
                  </a:lnTo>
                  <a:lnTo>
                    <a:pt x="40668" y="200986"/>
                  </a:lnTo>
                  <a:lnTo>
                    <a:pt x="43198" y="202570"/>
                  </a:lnTo>
                  <a:lnTo>
                    <a:pt x="48267" y="204331"/>
                  </a:lnTo>
                  <a:lnTo>
                    <a:pt x="51651" y="205647"/>
                  </a:lnTo>
                  <a:lnTo>
                    <a:pt x="55599" y="207372"/>
                  </a:lnTo>
                  <a:lnTo>
                    <a:pt x="59925" y="209368"/>
                  </a:lnTo>
                  <a:lnTo>
                    <a:pt x="64503" y="210699"/>
                  </a:lnTo>
                  <a:lnTo>
                    <a:pt x="69248" y="211586"/>
                  </a:lnTo>
                  <a:lnTo>
                    <a:pt x="74104" y="212177"/>
                  </a:lnTo>
                  <a:lnTo>
                    <a:pt x="78189" y="212571"/>
                  </a:lnTo>
                  <a:lnTo>
                    <a:pt x="81759" y="212834"/>
                  </a:lnTo>
                  <a:lnTo>
                    <a:pt x="84985" y="213009"/>
                  </a:lnTo>
                  <a:lnTo>
                    <a:pt x="88829" y="213973"/>
                  </a:lnTo>
                  <a:lnTo>
                    <a:pt x="93086" y="215462"/>
                  </a:lnTo>
                  <a:lnTo>
                    <a:pt x="97617" y="217301"/>
                  </a:lnTo>
                  <a:lnTo>
                    <a:pt x="101484" y="218528"/>
                  </a:lnTo>
                  <a:lnTo>
                    <a:pt x="104909" y="219345"/>
                  </a:lnTo>
                  <a:lnTo>
                    <a:pt x="110972" y="220253"/>
                  </a:lnTo>
                  <a:lnTo>
                    <a:pt x="116489" y="220657"/>
                  </a:lnTo>
                  <a:lnTo>
                    <a:pt x="119991" y="219918"/>
                  </a:lnTo>
                  <a:lnTo>
                    <a:pt x="124020" y="218578"/>
                  </a:lnTo>
                  <a:lnTo>
                    <a:pt x="128399" y="216839"/>
                  </a:lnTo>
                  <a:lnTo>
                    <a:pt x="133012" y="215679"/>
                  </a:lnTo>
                  <a:lnTo>
                    <a:pt x="137780" y="214906"/>
                  </a:lnTo>
                  <a:lnTo>
                    <a:pt x="142654" y="214391"/>
                  </a:lnTo>
                  <a:lnTo>
                    <a:pt x="146748" y="214047"/>
                  </a:lnTo>
                  <a:lnTo>
                    <a:pt x="150324" y="213818"/>
                  </a:lnTo>
                  <a:lnTo>
                    <a:pt x="153555" y="213665"/>
                  </a:lnTo>
                  <a:lnTo>
                    <a:pt x="156557" y="212717"/>
                  </a:lnTo>
                  <a:lnTo>
                    <a:pt x="162148" y="209405"/>
                  </a:lnTo>
                  <a:lnTo>
                    <a:pt x="167455" y="205111"/>
                  </a:lnTo>
                  <a:lnTo>
                    <a:pt x="172636" y="200380"/>
                  </a:lnTo>
                  <a:lnTo>
                    <a:pt x="180314" y="192957"/>
                  </a:lnTo>
                  <a:lnTo>
                    <a:pt x="185407" y="187923"/>
                  </a:lnTo>
                  <a:lnTo>
                    <a:pt x="187104" y="184549"/>
                  </a:lnTo>
                  <a:lnTo>
                    <a:pt x="188235" y="180606"/>
                  </a:lnTo>
                  <a:lnTo>
                    <a:pt x="188990" y="176284"/>
                  </a:lnTo>
                  <a:lnTo>
                    <a:pt x="192086" y="169224"/>
                  </a:lnTo>
                  <a:lnTo>
                    <a:pt x="196284" y="162417"/>
                  </a:lnTo>
                  <a:lnTo>
                    <a:pt x="198588" y="158232"/>
                  </a:lnTo>
                  <a:lnTo>
                    <a:pt x="200972" y="153748"/>
                  </a:lnTo>
                  <a:lnTo>
                    <a:pt x="203620" y="146508"/>
                  </a:lnTo>
                  <a:lnTo>
                    <a:pt x="204796" y="139621"/>
                  </a:lnTo>
                  <a:lnTo>
                    <a:pt x="205110" y="135414"/>
                  </a:lnTo>
                  <a:lnTo>
                    <a:pt x="205319" y="130916"/>
                  </a:lnTo>
                  <a:lnTo>
                    <a:pt x="205552" y="121403"/>
                  </a:lnTo>
                  <a:lnTo>
                    <a:pt x="205700" y="101498"/>
                  </a:lnTo>
                  <a:lnTo>
                    <a:pt x="204866" y="96452"/>
                  </a:lnTo>
                  <a:lnTo>
                    <a:pt x="203464" y="91394"/>
                  </a:lnTo>
                  <a:lnTo>
                    <a:pt x="201681" y="86329"/>
                  </a:lnTo>
                  <a:lnTo>
                    <a:pt x="200494" y="82106"/>
                  </a:lnTo>
                  <a:lnTo>
                    <a:pt x="199173" y="75156"/>
                  </a:lnTo>
                  <a:lnTo>
                    <a:pt x="197975" y="71271"/>
                  </a:lnTo>
                  <a:lnTo>
                    <a:pt x="196329" y="66987"/>
                  </a:lnTo>
                  <a:lnTo>
                    <a:pt x="194386" y="62438"/>
                  </a:lnTo>
                  <a:lnTo>
                    <a:pt x="193089" y="57712"/>
                  </a:lnTo>
                  <a:lnTo>
                    <a:pt x="192226" y="52868"/>
                  </a:lnTo>
                  <a:lnTo>
                    <a:pt x="191651" y="47945"/>
                  </a:lnTo>
                  <a:lnTo>
                    <a:pt x="190419" y="44663"/>
                  </a:lnTo>
                  <a:lnTo>
                    <a:pt x="188753" y="42476"/>
                  </a:lnTo>
                  <a:lnTo>
                    <a:pt x="182361" y="37138"/>
                  </a:lnTo>
                  <a:lnTo>
                    <a:pt x="179993" y="34919"/>
                  </a:lnTo>
                  <a:lnTo>
                    <a:pt x="178415" y="32593"/>
                  </a:lnTo>
                  <a:lnTo>
                    <a:pt x="176660" y="27750"/>
                  </a:lnTo>
                  <a:lnTo>
                    <a:pt x="175346" y="26120"/>
                  </a:lnTo>
                  <a:lnTo>
                    <a:pt x="173624" y="25033"/>
                  </a:lnTo>
                  <a:lnTo>
                    <a:pt x="171628" y="24309"/>
                  </a:lnTo>
                  <a:lnTo>
                    <a:pt x="170298" y="22979"/>
                  </a:lnTo>
                  <a:lnTo>
                    <a:pt x="169412" y="21246"/>
                  </a:lnTo>
                  <a:lnTo>
                    <a:pt x="167989" y="16426"/>
                  </a:lnTo>
                  <a:lnTo>
                    <a:pt x="167024" y="16031"/>
                  </a:lnTo>
                  <a:lnTo>
                    <a:pt x="161652" y="15396"/>
                  </a:lnTo>
                  <a:lnTo>
                    <a:pt x="160018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85"/>
            <p:cNvSpPr/>
            <p:nvPr/>
          </p:nvSpPr>
          <p:spPr>
            <a:xfrm>
              <a:off x="8663970" y="4297719"/>
              <a:ext cx="250236" cy="251410"/>
            </a:xfrm>
            <a:custGeom>
              <a:avLst/>
              <a:gdLst/>
              <a:ahLst/>
              <a:cxnLst/>
              <a:rect l="0" t="0" r="0" b="0"/>
              <a:pathLst>
                <a:path w="250236" h="251410">
                  <a:moveTo>
                    <a:pt x="144750" y="68541"/>
                  </a:moveTo>
                  <a:lnTo>
                    <a:pt x="144750" y="94286"/>
                  </a:lnTo>
                  <a:lnTo>
                    <a:pt x="143903" y="96711"/>
                  </a:lnTo>
                  <a:lnTo>
                    <a:pt x="140704" y="101663"/>
                  </a:lnTo>
                  <a:lnTo>
                    <a:pt x="138718" y="108944"/>
                  </a:lnTo>
                  <a:lnTo>
                    <a:pt x="138188" y="113256"/>
                  </a:lnTo>
                  <a:lnTo>
                    <a:pt x="137601" y="120305"/>
                  </a:lnTo>
                  <a:lnTo>
                    <a:pt x="137339" y="126261"/>
                  </a:lnTo>
                  <a:lnTo>
                    <a:pt x="137223" y="131730"/>
                  </a:lnTo>
                  <a:lnTo>
                    <a:pt x="134913" y="139240"/>
                  </a:lnTo>
                  <a:lnTo>
                    <a:pt x="133112" y="143614"/>
                  </a:lnTo>
                  <a:lnTo>
                    <a:pt x="128852" y="150731"/>
                  </a:lnTo>
                  <a:lnTo>
                    <a:pt x="124138" y="157563"/>
                  </a:lnTo>
                  <a:lnTo>
                    <a:pt x="121695" y="161756"/>
                  </a:lnTo>
                  <a:lnTo>
                    <a:pt x="119220" y="166244"/>
                  </a:lnTo>
                  <a:lnTo>
                    <a:pt x="114212" y="173489"/>
                  </a:lnTo>
                  <a:lnTo>
                    <a:pt x="109163" y="180378"/>
                  </a:lnTo>
                  <a:lnTo>
                    <a:pt x="106632" y="184585"/>
                  </a:lnTo>
                  <a:lnTo>
                    <a:pt x="104099" y="189084"/>
                  </a:lnTo>
                  <a:lnTo>
                    <a:pt x="96767" y="196340"/>
                  </a:lnTo>
                  <a:lnTo>
                    <a:pt x="92441" y="199460"/>
                  </a:lnTo>
                  <a:lnTo>
                    <a:pt x="88710" y="203234"/>
                  </a:lnTo>
                  <a:lnTo>
                    <a:pt x="85377" y="207443"/>
                  </a:lnTo>
                  <a:lnTo>
                    <a:pt x="82308" y="211943"/>
                  </a:lnTo>
                  <a:lnTo>
                    <a:pt x="76641" y="219199"/>
                  </a:lnTo>
                  <a:lnTo>
                    <a:pt x="73944" y="222320"/>
                  </a:lnTo>
                  <a:lnTo>
                    <a:pt x="66431" y="228045"/>
                  </a:lnTo>
                  <a:lnTo>
                    <a:pt x="62057" y="230757"/>
                  </a:lnTo>
                  <a:lnTo>
                    <a:pt x="54940" y="236028"/>
                  </a:lnTo>
                  <a:lnTo>
                    <a:pt x="48955" y="241192"/>
                  </a:lnTo>
                  <a:lnTo>
                    <a:pt x="43471" y="246311"/>
                  </a:lnTo>
                  <a:lnTo>
                    <a:pt x="40824" y="248014"/>
                  </a:lnTo>
                  <a:lnTo>
                    <a:pt x="35625" y="249907"/>
                  </a:lnTo>
                  <a:lnTo>
                    <a:pt x="27938" y="250972"/>
                  </a:lnTo>
                  <a:lnTo>
                    <a:pt x="20298" y="251288"/>
                  </a:lnTo>
                  <a:lnTo>
                    <a:pt x="9096" y="251409"/>
                  </a:lnTo>
                  <a:lnTo>
                    <a:pt x="6001" y="249157"/>
                  </a:lnTo>
                  <a:lnTo>
                    <a:pt x="1161" y="244859"/>
                  </a:lnTo>
                  <a:lnTo>
                    <a:pt x="765" y="243660"/>
                  </a:lnTo>
                  <a:lnTo>
                    <a:pt x="40" y="236102"/>
                  </a:lnTo>
                  <a:lnTo>
                    <a:pt x="0" y="232477"/>
                  </a:lnTo>
                  <a:lnTo>
                    <a:pt x="837" y="230325"/>
                  </a:lnTo>
                  <a:lnTo>
                    <a:pt x="6060" y="223251"/>
                  </a:lnTo>
                  <a:lnTo>
                    <a:pt x="13152" y="215533"/>
                  </a:lnTo>
                  <a:lnTo>
                    <a:pt x="18849" y="209713"/>
                  </a:lnTo>
                  <a:lnTo>
                    <a:pt x="21022" y="208375"/>
                  </a:lnTo>
                  <a:lnTo>
                    <a:pt x="25696" y="206890"/>
                  </a:lnTo>
                  <a:lnTo>
                    <a:pt x="27280" y="207340"/>
                  </a:lnTo>
                  <a:lnTo>
                    <a:pt x="28337" y="208487"/>
                  </a:lnTo>
                  <a:lnTo>
                    <a:pt x="29040" y="210098"/>
                  </a:lnTo>
                  <a:lnTo>
                    <a:pt x="30357" y="211172"/>
                  </a:lnTo>
                  <a:lnTo>
                    <a:pt x="32081" y="211889"/>
                  </a:lnTo>
                  <a:lnTo>
                    <a:pt x="34077" y="212366"/>
                  </a:lnTo>
                  <a:lnTo>
                    <a:pt x="35408" y="213531"/>
                  </a:lnTo>
                  <a:lnTo>
                    <a:pt x="36294" y="215154"/>
                  </a:lnTo>
                  <a:lnTo>
                    <a:pt x="36887" y="217083"/>
                  </a:lnTo>
                  <a:lnTo>
                    <a:pt x="38128" y="218369"/>
                  </a:lnTo>
                  <a:lnTo>
                    <a:pt x="39802" y="219227"/>
                  </a:lnTo>
                  <a:lnTo>
                    <a:pt x="41764" y="219798"/>
                  </a:lnTo>
                  <a:lnTo>
                    <a:pt x="46203" y="222691"/>
                  </a:lnTo>
                  <a:lnTo>
                    <a:pt x="51845" y="226799"/>
                  </a:lnTo>
                  <a:lnTo>
                    <a:pt x="55719" y="229079"/>
                  </a:lnTo>
                  <a:lnTo>
                    <a:pt x="59997" y="231446"/>
                  </a:lnTo>
                  <a:lnTo>
                    <a:pt x="67006" y="234076"/>
                  </a:lnTo>
                  <a:lnTo>
                    <a:pt x="70060" y="234778"/>
                  </a:lnTo>
                  <a:lnTo>
                    <a:pt x="75712" y="237815"/>
                  </a:lnTo>
                  <a:lnTo>
                    <a:pt x="78405" y="239810"/>
                  </a:lnTo>
                  <a:lnTo>
                    <a:pt x="83653" y="242027"/>
                  </a:lnTo>
                  <a:lnTo>
                    <a:pt x="89656" y="243012"/>
                  </a:lnTo>
                  <a:lnTo>
                    <a:pt x="93627" y="243275"/>
                  </a:lnTo>
                  <a:lnTo>
                    <a:pt x="97968" y="243450"/>
                  </a:lnTo>
                  <a:lnTo>
                    <a:pt x="101708" y="244413"/>
                  </a:lnTo>
                  <a:lnTo>
                    <a:pt x="108122" y="247742"/>
                  </a:lnTo>
                  <a:lnTo>
                    <a:pt x="111018" y="248122"/>
                  </a:lnTo>
                  <a:lnTo>
                    <a:pt x="113795" y="247528"/>
                  </a:lnTo>
                  <a:lnTo>
                    <a:pt x="116493" y="246286"/>
                  </a:lnTo>
                  <a:lnTo>
                    <a:pt x="124007" y="244905"/>
                  </a:lnTo>
                  <a:lnTo>
                    <a:pt x="128381" y="244537"/>
                  </a:lnTo>
                  <a:lnTo>
                    <a:pt x="135499" y="244128"/>
                  </a:lnTo>
                  <a:lnTo>
                    <a:pt x="142330" y="243946"/>
                  </a:lnTo>
                  <a:lnTo>
                    <a:pt x="151012" y="243865"/>
                  </a:lnTo>
                  <a:lnTo>
                    <a:pt x="154851" y="242997"/>
                  </a:lnTo>
                  <a:lnTo>
                    <a:pt x="161374" y="239775"/>
                  </a:lnTo>
                  <a:lnTo>
                    <a:pt x="167096" y="235521"/>
                  </a:lnTo>
                  <a:lnTo>
                    <a:pt x="173308" y="230807"/>
                  </a:lnTo>
                  <a:lnTo>
                    <a:pt x="177335" y="228366"/>
                  </a:lnTo>
                  <a:lnTo>
                    <a:pt x="181714" y="225890"/>
                  </a:lnTo>
                  <a:lnTo>
                    <a:pt x="188836" y="220883"/>
                  </a:lnTo>
                  <a:lnTo>
                    <a:pt x="194823" y="215835"/>
                  </a:lnTo>
                  <a:lnTo>
                    <a:pt x="200308" y="210769"/>
                  </a:lnTo>
                  <a:lnTo>
                    <a:pt x="212200" y="199112"/>
                  </a:lnTo>
                  <a:lnTo>
                    <a:pt x="215963" y="194535"/>
                  </a:lnTo>
                  <a:lnTo>
                    <a:pt x="219318" y="189790"/>
                  </a:lnTo>
                  <a:lnTo>
                    <a:pt x="222402" y="184933"/>
                  </a:lnTo>
                  <a:lnTo>
                    <a:pt x="225304" y="180003"/>
                  </a:lnTo>
                  <a:lnTo>
                    <a:pt x="228086" y="175022"/>
                  </a:lnTo>
                  <a:lnTo>
                    <a:pt x="233435" y="164973"/>
                  </a:lnTo>
                  <a:lnTo>
                    <a:pt x="238634" y="154862"/>
                  </a:lnTo>
                  <a:lnTo>
                    <a:pt x="240360" y="149794"/>
                  </a:lnTo>
                  <a:lnTo>
                    <a:pt x="241509" y="144723"/>
                  </a:lnTo>
                  <a:lnTo>
                    <a:pt x="242276" y="139649"/>
                  </a:lnTo>
                  <a:lnTo>
                    <a:pt x="243634" y="133727"/>
                  </a:lnTo>
                  <a:lnTo>
                    <a:pt x="245385" y="127238"/>
                  </a:lnTo>
                  <a:lnTo>
                    <a:pt x="247400" y="120372"/>
                  </a:lnTo>
                  <a:lnTo>
                    <a:pt x="248743" y="114102"/>
                  </a:lnTo>
                  <a:lnTo>
                    <a:pt x="249639" y="108228"/>
                  </a:lnTo>
                  <a:lnTo>
                    <a:pt x="250235" y="102619"/>
                  </a:lnTo>
                  <a:lnTo>
                    <a:pt x="249787" y="97186"/>
                  </a:lnTo>
                  <a:lnTo>
                    <a:pt x="248642" y="91871"/>
                  </a:lnTo>
                  <a:lnTo>
                    <a:pt x="247031" y="86634"/>
                  </a:lnTo>
                  <a:lnTo>
                    <a:pt x="245957" y="81450"/>
                  </a:lnTo>
                  <a:lnTo>
                    <a:pt x="245242" y="76300"/>
                  </a:lnTo>
                  <a:lnTo>
                    <a:pt x="244765" y="71174"/>
                  </a:lnTo>
                  <a:lnTo>
                    <a:pt x="244446" y="66063"/>
                  </a:lnTo>
                  <a:lnTo>
                    <a:pt x="244092" y="55869"/>
                  </a:lnTo>
                  <a:lnTo>
                    <a:pt x="243151" y="50779"/>
                  </a:lnTo>
                  <a:lnTo>
                    <a:pt x="241677" y="45693"/>
                  </a:lnTo>
                  <a:lnTo>
                    <a:pt x="239848" y="40609"/>
                  </a:lnTo>
                  <a:lnTo>
                    <a:pt x="237782" y="36373"/>
                  </a:lnTo>
                  <a:lnTo>
                    <a:pt x="233229" y="29408"/>
                  </a:lnTo>
                  <a:lnTo>
                    <a:pt x="228383" y="23491"/>
                  </a:lnTo>
                  <a:lnTo>
                    <a:pt x="225905" y="20727"/>
                  </a:lnTo>
                  <a:lnTo>
                    <a:pt x="218636" y="15400"/>
                  </a:lnTo>
                  <a:lnTo>
                    <a:pt x="214328" y="12793"/>
                  </a:lnTo>
                  <a:lnTo>
                    <a:pt x="211454" y="10209"/>
                  </a:lnTo>
                  <a:lnTo>
                    <a:pt x="209539" y="7639"/>
                  </a:lnTo>
                  <a:lnTo>
                    <a:pt x="208263" y="5080"/>
                  </a:lnTo>
                  <a:lnTo>
                    <a:pt x="205718" y="3374"/>
                  </a:lnTo>
                  <a:lnTo>
                    <a:pt x="198376" y="1477"/>
                  </a:lnTo>
                  <a:lnTo>
                    <a:pt x="191725" y="635"/>
                  </a:lnTo>
                  <a:lnTo>
                    <a:pt x="185948" y="260"/>
                  </a:lnTo>
                  <a:lnTo>
                    <a:pt x="180558" y="94"/>
                  </a:lnTo>
                  <a:lnTo>
                    <a:pt x="168719" y="0"/>
                  </a:lnTo>
                  <a:lnTo>
                    <a:pt x="164962" y="834"/>
                  </a:lnTo>
                  <a:lnTo>
                    <a:pt x="161611" y="2236"/>
                  </a:lnTo>
                  <a:lnTo>
                    <a:pt x="152370" y="75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86"/>
            <p:cNvSpPr/>
            <p:nvPr/>
          </p:nvSpPr>
          <p:spPr>
            <a:xfrm>
              <a:off x="6614168" y="4640580"/>
              <a:ext cx="281933" cy="182880"/>
            </a:xfrm>
            <a:custGeom>
              <a:avLst/>
              <a:gdLst/>
              <a:ahLst/>
              <a:cxnLst/>
              <a:rect l="0" t="0" r="0" b="0"/>
              <a:pathLst>
                <a:path w="281933" h="182880">
                  <a:moveTo>
                    <a:pt x="38092" y="144780"/>
                  </a:moveTo>
                  <a:lnTo>
                    <a:pt x="30002" y="152870"/>
                  </a:lnTo>
                  <a:lnTo>
                    <a:pt x="27618" y="156100"/>
                  </a:lnTo>
                  <a:lnTo>
                    <a:pt x="26029" y="159100"/>
                  </a:lnTo>
                  <a:lnTo>
                    <a:pt x="24970" y="161947"/>
                  </a:lnTo>
                  <a:lnTo>
                    <a:pt x="23418" y="163844"/>
                  </a:lnTo>
                  <a:lnTo>
                    <a:pt x="21535" y="165109"/>
                  </a:lnTo>
                  <a:lnTo>
                    <a:pt x="19434" y="165953"/>
                  </a:lnTo>
                  <a:lnTo>
                    <a:pt x="12431" y="171185"/>
                  </a:lnTo>
                  <a:lnTo>
                    <a:pt x="10825" y="173391"/>
                  </a:lnTo>
                  <a:lnTo>
                    <a:pt x="9040" y="178098"/>
                  </a:lnTo>
                  <a:lnTo>
                    <a:pt x="8036" y="181462"/>
                  </a:lnTo>
                  <a:lnTo>
                    <a:pt x="7047" y="181935"/>
                  </a:lnTo>
                  <a:lnTo>
                    <a:pt x="0" y="182879"/>
                  </a:lnTo>
                  <a:lnTo>
                    <a:pt x="6553" y="176319"/>
                  </a:lnTo>
                  <a:lnTo>
                    <a:pt x="7141" y="173473"/>
                  </a:lnTo>
                  <a:lnTo>
                    <a:pt x="7298" y="171528"/>
                  </a:lnTo>
                  <a:lnTo>
                    <a:pt x="8249" y="170232"/>
                  </a:lnTo>
                  <a:lnTo>
                    <a:pt x="9730" y="169368"/>
                  </a:lnTo>
                  <a:lnTo>
                    <a:pt x="11564" y="168792"/>
                  </a:lnTo>
                  <a:lnTo>
                    <a:pt x="12786" y="167561"/>
                  </a:lnTo>
                  <a:lnTo>
                    <a:pt x="13601" y="165894"/>
                  </a:lnTo>
                  <a:lnTo>
                    <a:pt x="14144" y="163936"/>
                  </a:lnTo>
                  <a:lnTo>
                    <a:pt x="17006" y="159503"/>
                  </a:lnTo>
                  <a:lnTo>
                    <a:pt x="21101" y="153863"/>
                  </a:lnTo>
                  <a:lnTo>
                    <a:pt x="23377" y="149989"/>
                  </a:lnTo>
                  <a:lnTo>
                    <a:pt x="25742" y="145712"/>
                  </a:lnTo>
                  <a:lnTo>
                    <a:pt x="28165" y="142015"/>
                  </a:lnTo>
                  <a:lnTo>
                    <a:pt x="30627" y="138703"/>
                  </a:lnTo>
                  <a:lnTo>
                    <a:pt x="33115" y="135649"/>
                  </a:lnTo>
                  <a:lnTo>
                    <a:pt x="35621" y="131919"/>
                  </a:lnTo>
                  <a:lnTo>
                    <a:pt x="38138" y="127739"/>
                  </a:lnTo>
                  <a:lnTo>
                    <a:pt x="40663" y="123259"/>
                  </a:lnTo>
                  <a:lnTo>
                    <a:pt x="43192" y="119426"/>
                  </a:lnTo>
                  <a:lnTo>
                    <a:pt x="45725" y="116024"/>
                  </a:lnTo>
                  <a:lnTo>
                    <a:pt x="48261" y="112909"/>
                  </a:lnTo>
                  <a:lnTo>
                    <a:pt x="50798" y="109139"/>
                  </a:lnTo>
                  <a:lnTo>
                    <a:pt x="53335" y="104933"/>
                  </a:lnTo>
                  <a:lnTo>
                    <a:pt x="55874" y="100435"/>
                  </a:lnTo>
                  <a:lnTo>
                    <a:pt x="60952" y="90922"/>
                  </a:lnTo>
                  <a:lnTo>
                    <a:pt x="71112" y="71017"/>
                  </a:lnTo>
                  <a:lnTo>
                    <a:pt x="73651" y="66819"/>
                  </a:lnTo>
                  <a:lnTo>
                    <a:pt x="76192" y="63172"/>
                  </a:lnTo>
                  <a:lnTo>
                    <a:pt x="78732" y="59895"/>
                  </a:lnTo>
                  <a:lnTo>
                    <a:pt x="81271" y="56863"/>
                  </a:lnTo>
                  <a:lnTo>
                    <a:pt x="86352" y="51236"/>
                  </a:lnTo>
                  <a:lnTo>
                    <a:pt x="88891" y="47704"/>
                  </a:lnTo>
                  <a:lnTo>
                    <a:pt x="91431" y="43656"/>
                  </a:lnTo>
                  <a:lnTo>
                    <a:pt x="93972" y="39264"/>
                  </a:lnTo>
                  <a:lnTo>
                    <a:pt x="96512" y="35489"/>
                  </a:lnTo>
                  <a:lnTo>
                    <a:pt x="99052" y="32126"/>
                  </a:lnTo>
                  <a:lnTo>
                    <a:pt x="101592" y="29037"/>
                  </a:lnTo>
                  <a:lnTo>
                    <a:pt x="106671" y="23348"/>
                  </a:lnTo>
                  <a:lnTo>
                    <a:pt x="109212" y="20645"/>
                  </a:lnTo>
                  <a:lnTo>
                    <a:pt x="111752" y="18843"/>
                  </a:lnTo>
                  <a:lnTo>
                    <a:pt x="119371" y="15461"/>
                  </a:lnTo>
                  <a:lnTo>
                    <a:pt x="126145" y="10319"/>
                  </a:lnTo>
                  <a:lnTo>
                    <a:pt x="131120" y="5895"/>
                  </a:lnTo>
                  <a:lnTo>
                    <a:pt x="133131" y="3930"/>
                  </a:lnTo>
                  <a:lnTo>
                    <a:pt x="135318" y="2620"/>
                  </a:lnTo>
                  <a:lnTo>
                    <a:pt x="140006" y="1164"/>
                  </a:lnTo>
                  <a:lnTo>
                    <a:pt x="141595" y="1623"/>
                  </a:lnTo>
                  <a:lnTo>
                    <a:pt x="142654" y="2775"/>
                  </a:lnTo>
                  <a:lnTo>
                    <a:pt x="143359" y="4390"/>
                  </a:lnTo>
                  <a:lnTo>
                    <a:pt x="144677" y="5467"/>
                  </a:lnTo>
                  <a:lnTo>
                    <a:pt x="146402" y="6184"/>
                  </a:lnTo>
                  <a:lnTo>
                    <a:pt x="148398" y="6663"/>
                  </a:lnTo>
                  <a:lnTo>
                    <a:pt x="149729" y="7829"/>
                  </a:lnTo>
                  <a:lnTo>
                    <a:pt x="150617" y="9452"/>
                  </a:lnTo>
                  <a:lnTo>
                    <a:pt x="151603" y="13514"/>
                  </a:lnTo>
                  <a:lnTo>
                    <a:pt x="152041" y="18141"/>
                  </a:lnTo>
                  <a:lnTo>
                    <a:pt x="152159" y="21408"/>
                  </a:lnTo>
                  <a:lnTo>
                    <a:pt x="152345" y="36558"/>
                  </a:lnTo>
                  <a:lnTo>
                    <a:pt x="152392" y="143302"/>
                  </a:lnTo>
                  <a:lnTo>
                    <a:pt x="153238" y="146335"/>
                  </a:lnTo>
                  <a:lnTo>
                    <a:pt x="154651" y="148356"/>
                  </a:lnTo>
                  <a:lnTo>
                    <a:pt x="156437" y="149704"/>
                  </a:lnTo>
                  <a:lnTo>
                    <a:pt x="157629" y="151449"/>
                  </a:lnTo>
                  <a:lnTo>
                    <a:pt x="158953" y="155646"/>
                  </a:lnTo>
                  <a:lnTo>
                    <a:pt x="159541" y="160334"/>
                  </a:lnTo>
                  <a:lnTo>
                    <a:pt x="159984" y="167212"/>
                  </a:lnTo>
                  <a:lnTo>
                    <a:pt x="166571" y="167602"/>
                  </a:lnTo>
                  <a:lnTo>
                    <a:pt x="171363" y="167629"/>
                  </a:lnTo>
                  <a:lnTo>
                    <a:pt x="172658" y="166786"/>
                  </a:lnTo>
                  <a:lnTo>
                    <a:pt x="173522" y="165377"/>
                  </a:lnTo>
                  <a:lnTo>
                    <a:pt x="175330" y="160708"/>
                  </a:lnTo>
                  <a:lnTo>
                    <a:pt x="178956" y="152988"/>
                  </a:lnTo>
                  <a:lnTo>
                    <a:pt x="181107" y="149405"/>
                  </a:lnTo>
                  <a:lnTo>
                    <a:pt x="183389" y="146170"/>
                  </a:lnTo>
                  <a:lnTo>
                    <a:pt x="185756" y="143167"/>
                  </a:lnTo>
                  <a:lnTo>
                    <a:pt x="188181" y="139471"/>
                  </a:lnTo>
                  <a:lnTo>
                    <a:pt x="190645" y="135314"/>
                  </a:lnTo>
                  <a:lnTo>
                    <a:pt x="193134" y="130849"/>
                  </a:lnTo>
                  <a:lnTo>
                    <a:pt x="195640" y="125333"/>
                  </a:lnTo>
                  <a:lnTo>
                    <a:pt x="198157" y="119116"/>
                  </a:lnTo>
                  <a:lnTo>
                    <a:pt x="200682" y="112430"/>
                  </a:lnTo>
                  <a:lnTo>
                    <a:pt x="203212" y="106279"/>
                  </a:lnTo>
                  <a:lnTo>
                    <a:pt x="205745" y="100487"/>
                  </a:lnTo>
                  <a:lnTo>
                    <a:pt x="210818" y="89534"/>
                  </a:lnTo>
                  <a:lnTo>
                    <a:pt x="223512" y="63584"/>
                  </a:lnTo>
                  <a:lnTo>
                    <a:pt x="231132" y="48285"/>
                  </a:lnTo>
                  <a:lnTo>
                    <a:pt x="233671" y="44043"/>
                  </a:lnTo>
                  <a:lnTo>
                    <a:pt x="236212" y="40368"/>
                  </a:lnTo>
                  <a:lnTo>
                    <a:pt x="238752" y="37072"/>
                  </a:lnTo>
                  <a:lnTo>
                    <a:pt x="241291" y="34028"/>
                  </a:lnTo>
                  <a:lnTo>
                    <a:pt x="246372" y="28388"/>
                  </a:lnTo>
                  <a:lnTo>
                    <a:pt x="248065" y="25699"/>
                  </a:lnTo>
                  <a:lnTo>
                    <a:pt x="249947" y="20453"/>
                  </a:lnTo>
                  <a:lnTo>
                    <a:pt x="253041" y="15299"/>
                  </a:lnTo>
                  <a:lnTo>
                    <a:pt x="257237" y="10186"/>
                  </a:lnTo>
                  <a:lnTo>
                    <a:pt x="261925" y="5092"/>
                  </a:lnTo>
                  <a:lnTo>
                    <a:pt x="265280" y="1509"/>
                  </a:lnTo>
                  <a:lnTo>
                    <a:pt x="266597" y="1006"/>
                  </a:lnTo>
                  <a:lnTo>
                    <a:pt x="272496" y="298"/>
                  </a:lnTo>
                  <a:lnTo>
                    <a:pt x="274794" y="199"/>
                  </a:lnTo>
                  <a:lnTo>
                    <a:pt x="2819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87"/>
            <p:cNvSpPr/>
            <p:nvPr/>
          </p:nvSpPr>
          <p:spPr>
            <a:xfrm>
              <a:off x="6896205" y="4655860"/>
              <a:ext cx="106577" cy="152324"/>
            </a:xfrm>
            <a:custGeom>
              <a:avLst/>
              <a:gdLst/>
              <a:ahLst/>
              <a:cxnLst/>
              <a:rect l="0" t="0" r="0" b="0"/>
              <a:pathLst>
                <a:path w="106577" h="152324">
                  <a:moveTo>
                    <a:pt x="106576" y="15200"/>
                  </a:moveTo>
                  <a:lnTo>
                    <a:pt x="102531" y="15200"/>
                  </a:lnTo>
                  <a:lnTo>
                    <a:pt x="100492" y="16046"/>
                  </a:lnTo>
                  <a:lnTo>
                    <a:pt x="98287" y="17457"/>
                  </a:lnTo>
                  <a:lnTo>
                    <a:pt x="92709" y="21761"/>
                  </a:lnTo>
                  <a:lnTo>
                    <a:pt x="89687" y="22349"/>
                  </a:lnTo>
                  <a:lnTo>
                    <a:pt x="87697" y="22506"/>
                  </a:lnTo>
                  <a:lnTo>
                    <a:pt x="86370" y="23457"/>
                  </a:lnTo>
                  <a:lnTo>
                    <a:pt x="85484" y="24938"/>
                  </a:lnTo>
                  <a:lnTo>
                    <a:pt x="84895" y="26772"/>
                  </a:lnTo>
                  <a:lnTo>
                    <a:pt x="83655" y="27995"/>
                  </a:lnTo>
                  <a:lnTo>
                    <a:pt x="81981" y="28810"/>
                  </a:lnTo>
                  <a:lnTo>
                    <a:pt x="80020" y="29353"/>
                  </a:lnTo>
                  <a:lnTo>
                    <a:pt x="77864" y="30562"/>
                  </a:lnTo>
                  <a:lnTo>
                    <a:pt x="75582" y="32215"/>
                  </a:lnTo>
                  <a:lnTo>
                    <a:pt x="73212" y="34163"/>
                  </a:lnTo>
                  <a:lnTo>
                    <a:pt x="70787" y="36309"/>
                  </a:lnTo>
                  <a:lnTo>
                    <a:pt x="65834" y="40951"/>
                  </a:lnTo>
                  <a:lnTo>
                    <a:pt x="62481" y="43374"/>
                  </a:lnTo>
                  <a:lnTo>
                    <a:pt x="58553" y="45836"/>
                  </a:lnTo>
                  <a:lnTo>
                    <a:pt x="54240" y="48324"/>
                  </a:lnTo>
                  <a:lnTo>
                    <a:pt x="50517" y="51676"/>
                  </a:lnTo>
                  <a:lnTo>
                    <a:pt x="47191" y="55604"/>
                  </a:lnTo>
                  <a:lnTo>
                    <a:pt x="44126" y="59916"/>
                  </a:lnTo>
                  <a:lnTo>
                    <a:pt x="41235" y="63638"/>
                  </a:lnTo>
                  <a:lnTo>
                    <a:pt x="38462" y="66965"/>
                  </a:lnTo>
                  <a:lnTo>
                    <a:pt x="35766" y="70030"/>
                  </a:lnTo>
                  <a:lnTo>
                    <a:pt x="30513" y="75693"/>
                  </a:lnTo>
                  <a:lnTo>
                    <a:pt x="27927" y="78388"/>
                  </a:lnTo>
                  <a:lnTo>
                    <a:pt x="25357" y="81879"/>
                  </a:lnTo>
                  <a:lnTo>
                    <a:pt x="22796" y="85899"/>
                  </a:lnTo>
                  <a:lnTo>
                    <a:pt x="20242" y="90273"/>
                  </a:lnTo>
                  <a:lnTo>
                    <a:pt x="17693" y="94035"/>
                  </a:lnTo>
                  <a:lnTo>
                    <a:pt x="15148" y="97390"/>
                  </a:lnTo>
                  <a:lnTo>
                    <a:pt x="12603" y="100473"/>
                  </a:lnTo>
                  <a:lnTo>
                    <a:pt x="10908" y="104222"/>
                  </a:lnTo>
                  <a:lnTo>
                    <a:pt x="9776" y="108414"/>
                  </a:lnTo>
                  <a:lnTo>
                    <a:pt x="9022" y="112903"/>
                  </a:lnTo>
                  <a:lnTo>
                    <a:pt x="7674" y="116742"/>
                  </a:lnTo>
                  <a:lnTo>
                    <a:pt x="5927" y="120148"/>
                  </a:lnTo>
                  <a:lnTo>
                    <a:pt x="3917" y="123265"/>
                  </a:lnTo>
                  <a:lnTo>
                    <a:pt x="2575" y="126190"/>
                  </a:lnTo>
                  <a:lnTo>
                    <a:pt x="1682" y="128987"/>
                  </a:lnTo>
                  <a:lnTo>
                    <a:pt x="248" y="135513"/>
                  </a:lnTo>
                  <a:lnTo>
                    <a:pt x="52" y="138663"/>
                  </a:lnTo>
                  <a:lnTo>
                    <a:pt x="0" y="140689"/>
                  </a:lnTo>
                  <a:lnTo>
                    <a:pt x="811" y="142886"/>
                  </a:lnTo>
                  <a:lnTo>
                    <a:pt x="3971" y="147585"/>
                  </a:lnTo>
                  <a:lnTo>
                    <a:pt x="6465" y="150945"/>
                  </a:lnTo>
                  <a:lnTo>
                    <a:pt x="7662" y="151416"/>
                  </a:lnTo>
                  <a:lnTo>
                    <a:pt x="9305" y="151731"/>
                  </a:lnTo>
                  <a:lnTo>
                    <a:pt x="11249" y="151941"/>
                  </a:lnTo>
                  <a:lnTo>
                    <a:pt x="13391" y="152080"/>
                  </a:lnTo>
                  <a:lnTo>
                    <a:pt x="15666" y="152173"/>
                  </a:lnTo>
                  <a:lnTo>
                    <a:pt x="20451" y="152277"/>
                  </a:lnTo>
                  <a:lnTo>
                    <a:pt x="25400" y="152323"/>
                  </a:lnTo>
                  <a:lnTo>
                    <a:pt x="27905" y="151488"/>
                  </a:lnTo>
                  <a:lnTo>
                    <a:pt x="30422" y="150085"/>
                  </a:lnTo>
                  <a:lnTo>
                    <a:pt x="32946" y="148304"/>
                  </a:lnTo>
                  <a:lnTo>
                    <a:pt x="35476" y="147116"/>
                  </a:lnTo>
                  <a:lnTo>
                    <a:pt x="38010" y="146323"/>
                  </a:lnTo>
                  <a:lnTo>
                    <a:pt x="40545" y="145795"/>
                  </a:lnTo>
                  <a:lnTo>
                    <a:pt x="43082" y="144597"/>
                  </a:lnTo>
                  <a:lnTo>
                    <a:pt x="45619" y="142951"/>
                  </a:lnTo>
                  <a:lnTo>
                    <a:pt x="48159" y="141007"/>
                  </a:lnTo>
                  <a:lnTo>
                    <a:pt x="50697" y="138865"/>
                  </a:lnTo>
                  <a:lnTo>
                    <a:pt x="53236" y="136590"/>
                  </a:lnTo>
                  <a:lnTo>
                    <a:pt x="58316" y="131804"/>
                  </a:lnTo>
                  <a:lnTo>
                    <a:pt x="63396" y="126855"/>
                  </a:lnTo>
                  <a:lnTo>
                    <a:pt x="65935" y="123503"/>
                  </a:lnTo>
                  <a:lnTo>
                    <a:pt x="68475" y="119575"/>
                  </a:lnTo>
                  <a:lnTo>
                    <a:pt x="71015" y="115263"/>
                  </a:lnTo>
                  <a:lnTo>
                    <a:pt x="73555" y="111542"/>
                  </a:lnTo>
                  <a:lnTo>
                    <a:pt x="76096" y="108215"/>
                  </a:lnTo>
                  <a:lnTo>
                    <a:pt x="78636" y="105149"/>
                  </a:lnTo>
                  <a:lnTo>
                    <a:pt x="81175" y="101413"/>
                  </a:lnTo>
                  <a:lnTo>
                    <a:pt x="83715" y="97229"/>
                  </a:lnTo>
                  <a:lnTo>
                    <a:pt x="86256" y="92745"/>
                  </a:lnTo>
                  <a:lnTo>
                    <a:pt x="87949" y="88064"/>
                  </a:lnTo>
                  <a:lnTo>
                    <a:pt x="89077" y="83249"/>
                  </a:lnTo>
                  <a:lnTo>
                    <a:pt x="89831" y="78346"/>
                  </a:lnTo>
                  <a:lnTo>
                    <a:pt x="91178" y="73384"/>
                  </a:lnTo>
                  <a:lnTo>
                    <a:pt x="92924" y="68383"/>
                  </a:lnTo>
                  <a:lnTo>
                    <a:pt x="94934" y="63355"/>
                  </a:lnTo>
                  <a:lnTo>
                    <a:pt x="96275" y="59157"/>
                  </a:lnTo>
                  <a:lnTo>
                    <a:pt x="97169" y="55511"/>
                  </a:lnTo>
                  <a:lnTo>
                    <a:pt x="97763" y="52234"/>
                  </a:lnTo>
                  <a:lnTo>
                    <a:pt x="98161" y="48356"/>
                  </a:lnTo>
                  <a:lnTo>
                    <a:pt x="98426" y="44078"/>
                  </a:lnTo>
                  <a:lnTo>
                    <a:pt x="98720" y="35654"/>
                  </a:lnTo>
                  <a:lnTo>
                    <a:pt x="98850" y="29089"/>
                  </a:lnTo>
                  <a:lnTo>
                    <a:pt x="98039" y="26152"/>
                  </a:lnTo>
                  <a:lnTo>
                    <a:pt x="96651" y="23348"/>
                  </a:lnTo>
                  <a:lnTo>
                    <a:pt x="94880" y="20632"/>
                  </a:lnTo>
                  <a:lnTo>
                    <a:pt x="93698" y="17974"/>
                  </a:lnTo>
                  <a:lnTo>
                    <a:pt x="92910" y="15357"/>
                  </a:lnTo>
                  <a:lnTo>
                    <a:pt x="92385" y="12764"/>
                  </a:lnTo>
                  <a:lnTo>
                    <a:pt x="91189" y="10189"/>
                  </a:lnTo>
                  <a:lnTo>
                    <a:pt x="89545" y="7626"/>
                  </a:lnTo>
                  <a:lnTo>
                    <a:pt x="84057" y="408"/>
                  </a:lnTo>
                  <a:lnTo>
                    <a:pt x="81609" y="159"/>
                  </a:lnTo>
                  <a:lnTo>
                    <a:pt x="79772" y="93"/>
                  </a:lnTo>
                  <a:lnTo>
                    <a:pt x="73139" y="0"/>
                  </a:lnTo>
                  <a:lnTo>
                    <a:pt x="71585" y="833"/>
                  </a:lnTo>
                  <a:lnTo>
                    <a:pt x="70548" y="2235"/>
                  </a:lnTo>
                  <a:lnTo>
                    <a:pt x="68475" y="7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888"/>
            <p:cNvSpPr/>
            <p:nvPr/>
          </p:nvSpPr>
          <p:spPr>
            <a:xfrm>
              <a:off x="7071360" y="4617731"/>
              <a:ext cx="189337" cy="266585"/>
            </a:xfrm>
            <a:custGeom>
              <a:avLst/>
              <a:gdLst/>
              <a:ahLst/>
              <a:cxnLst/>
              <a:rect l="0" t="0" r="0" b="0"/>
              <a:pathLst>
                <a:path w="189337" h="266585">
                  <a:moveTo>
                    <a:pt x="38100" y="205728"/>
                  </a:moveTo>
                  <a:lnTo>
                    <a:pt x="34055" y="221910"/>
                  </a:lnTo>
                  <a:lnTo>
                    <a:pt x="31170" y="226676"/>
                  </a:lnTo>
                  <a:lnTo>
                    <a:pt x="27553" y="229853"/>
                  </a:lnTo>
                  <a:lnTo>
                    <a:pt x="23449" y="231972"/>
                  </a:lnTo>
                  <a:lnTo>
                    <a:pt x="20713" y="234231"/>
                  </a:lnTo>
                  <a:lnTo>
                    <a:pt x="18888" y="236583"/>
                  </a:lnTo>
                  <a:lnTo>
                    <a:pt x="17672" y="238998"/>
                  </a:lnTo>
                  <a:lnTo>
                    <a:pt x="16321" y="243939"/>
                  </a:lnTo>
                  <a:lnTo>
                    <a:pt x="15961" y="246442"/>
                  </a:lnTo>
                  <a:lnTo>
                    <a:pt x="14873" y="248958"/>
                  </a:lnTo>
                  <a:lnTo>
                    <a:pt x="9304" y="256821"/>
                  </a:lnTo>
                  <a:lnTo>
                    <a:pt x="3907" y="262670"/>
                  </a:lnTo>
                  <a:lnTo>
                    <a:pt x="101" y="266584"/>
                  </a:lnTo>
                  <a:lnTo>
                    <a:pt x="13" y="258386"/>
                  </a:lnTo>
                  <a:lnTo>
                    <a:pt x="8" y="256073"/>
                  </a:lnTo>
                  <a:lnTo>
                    <a:pt x="853" y="253685"/>
                  </a:lnTo>
                  <a:lnTo>
                    <a:pt x="5238" y="246279"/>
                  </a:lnTo>
                  <a:lnTo>
                    <a:pt x="6561" y="241249"/>
                  </a:lnTo>
                  <a:lnTo>
                    <a:pt x="7306" y="233657"/>
                  </a:lnTo>
                  <a:lnTo>
                    <a:pt x="9738" y="226326"/>
                  </a:lnTo>
                  <a:lnTo>
                    <a:pt x="11572" y="222000"/>
                  </a:lnTo>
                  <a:lnTo>
                    <a:pt x="12795" y="216576"/>
                  </a:lnTo>
                  <a:lnTo>
                    <a:pt x="13609" y="210420"/>
                  </a:lnTo>
                  <a:lnTo>
                    <a:pt x="14152" y="203777"/>
                  </a:lnTo>
                  <a:lnTo>
                    <a:pt x="15362" y="197654"/>
                  </a:lnTo>
                  <a:lnTo>
                    <a:pt x="17014" y="191879"/>
                  </a:lnTo>
                  <a:lnTo>
                    <a:pt x="18962" y="186335"/>
                  </a:lnTo>
                  <a:lnTo>
                    <a:pt x="21109" y="180947"/>
                  </a:lnTo>
                  <a:lnTo>
                    <a:pt x="23385" y="175660"/>
                  </a:lnTo>
                  <a:lnTo>
                    <a:pt x="28173" y="165272"/>
                  </a:lnTo>
                  <a:lnTo>
                    <a:pt x="33123" y="155010"/>
                  </a:lnTo>
                  <a:lnTo>
                    <a:pt x="34782" y="149056"/>
                  </a:lnTo>
                  <a:lnTo>
                    <a:pt x="35888" y="142547"/>
                  </a:lnTo>
                  <a:lnTo>
                    <a:pt x="36626" y="135668"/>
                  </a:lnTo>
                  <a:lnTo>
                    <a:pt x="38811" y="129388"/>
                  </a:lnTo>
                  <a:lnTo>
                    <a:pt x="41960" y="123508"/>
                  </a:lnTo>
                  <a:lnTo>
                    <a:pt x="45753" y="117895"/>
                  </a:lnTo>
                  <a:lnTo>
                    <a:pt x="48283" y="111613"/>
                  </a:lnTo>
                  <a:lnTo>
                    <a:pt x="49967" y="104885"/>
                  </a:lnTo>
                  <a:lnTo>
                    <a:pt x="51091" y="97860"/>
                  </a:lnTo>
                  <a:lnTo>
                    <a:pt x="53535" y="91483"/>
                  </a:lnTo>
                  <a:lnTo>
                    <a:pt x="56856" y="85538"/>
                  </a:lnTo>
                  <a:lnTo>
                    <a:pt x="60764" y="79881"/>
                  </a:lnTo>
                  <a:lnTo>
                    <a:pt x="63369" y="74417"/>
                  </a:lnTo>
                  <a:lnTo>
                    <a:pt x="65107" y="69081"/>
                  </a:lnTo>
                  <a:lnTo>
                    <a:pt x="66265" y="63830"/>
                  </a:lnTo>
                  <a:lnTo>
                    <a:pt x="68730" y="58636"/>
                  </a:lnTo>
                  <a:lnTo>
                    <a:pt x="72066" y="53480"/>
                  </a:lnTo>
                  <a:lnTo>
                    <a:pt x="75984" y="48350"/>
                  </a:lnTo>
                  <a:lnTo>
                    <a:pt x="79442" y="43236"/>
                  </a:lnTo>
                  <a:lnTo>
                    <a:pt x="82596" y="38134"/>
                  </a:lnTo>
                  <a:lnTo>
                    <a:pt x="85544" y="33039"/>
                  </a:lnTo>
                  <a:lnTo>
                    <a:pt x="91077" y="25120"/>
                  </a:lnTo>
                  <a:lnTo>
                    <a:pt x="96359" y="18778"/>
                  </a:lnTo>
                  <a:lnTo>
                    <a:pt x="101529" y="13137"/>
                  </a:lnTo>
                  <a:lnTo>
                    <a:pt x="109199" y="5201"/>
                  </a:lnTo>
                  <a:lnTo>
                    <a:pt x="111746" y="3464"/>
                  </a:lnTo>
                  <a:lnTo>
                    <a:pt x="116834" y="1533"/>
                  </a:lnTo>
                  <a:lnTo>
                    <a:pt x="120413" y="446"/>
                  </a:lnTo>
                  <a:lnTo>
                    <a:pt x="125765" y="192"/>
                  </a:lnTo>
                  <a:lnTo>
                    <a:pt x="138418" y="7"/>
                  </a:lnTo>
                  <a:lnTo>
                    <a:pt x="140539" y="0"/>
                  </a:lnTo>
                  <a:lnTo>
                    <a:pt x="142799" y="843"/>
                  </a:lnTo>
                  <a:lnTo>
                    <a:pt x="147569" y="4037"/>
                  </a:lnTo>
                  <a:lnTo>
                    <a:pt x="152511" y="6022"/>
                  </a:lnTo>
                  <a:lnTo>
                    <a:pt x="155014" y="6551"/>
                  </a:lnTo>
                  <a:lnTo>
                    <a:pt x="157529" y="8597"/>
                  </a:lnTo>
                  <a:lnTo>
                    <a:pt x="162582" y="15386"/>
                  </a:lnTo>
                  <a:lnTo>
                    <a:pt x="167650" y="21790"/>
                  </a:lnTo>
                  <a:lnTo>
                    <a:pt x="170186" y="24683"/>
                  </a:lnTo>
                  <a:lnTo>
                    <a:pt x="171879" y="27458"/>
                  </a:lnTo>
                  <a:lnTo>
                    <a:pt x="173757" y="32799"/>
                  </a:lnTo>
                  <a:lnTo>
                    <a:pt x="176850" y="40253"/>
                  </a:lnTo>
                  <a:lnTo>
                    <a:pt x="180200" y="48364"/>
                  </a:lnTo>
                  <a:lnTo>
                    <a:pt x="181689" y="54791"/>
                  </a:lnTo>
                  <a:lnTo>
                    <a:pt x="184608" y="60469"/>
                  </a:lnTo>
                  <a:lnTo>
                    <a:pt x="186572" y="63170"/>
                  </a:lnTo>
                  <a:lnTo>
                    <a:pt x="188755" y="70684"/>
                  </a:lnTo>
                  <a:lnTo>
                    <a:pt x="189336" y="75060"/>
                  </a:lnTo>
                  <a:lnTo>
                    <a:pt x="188877" y="78823"/>
                  </a:lnTo>
                  <a:lnTo>
                    <a:pt x="187726" y="82177"/>
                  </a:lnTo>
                  <a:lnTo>
                    <a:pt x="185034" y="88164"/>
                  </a:lnTo>
                  <a:lnTo>
                    <a:pt x="183837" y="93647"/>
                  </a:lnTo>
                  <a:lnTo>
                    <a:pt x="181048" y="98906"/>
                  </a:lnTo>
                  <a:lnTo>
                    <a:pt x="176986" y="104065"/>
                  </a:lnTo>
                  <a:lnTo>
                    <a:pt x="172358" y="109180"/>
                  </a:lnTo>
                  <a:lnTo>
                    <a:pt x="167479" y="114276"/>
                  </a:lnTo>
                  <a:lnTo>
                    <a:pt x="164992" y="116820"/>
                  </a:lnTo>
                  <a:lnTo>
                    <a:pt x="162488" y="118516"/>
                  </a:lnTo>
                  <a:lnTo>
                    <a:pt x="157448" y="120401"/>
                  </a:lnTo>
                  <a:lnTo>
                    <a:pt x="154073" y="121750"/>
                  </a:lnTo>
                  <a:lnTo>
                    <a:pt x="150127" y="123496"/>
                  </a:lnTo>
                  <a:lnTo>
                    <a:pt x="141231" y="127694"/>
                  </a:lnTo>
                  <a:lnTo>
                    <a:pt x="131631" y="132383"/>
                  </a:lnTo>
                  <a:lnTo>
                    <a:pt x="126701" y="133971"/>
                  </a:lnTo>
                  <a:lnTo>
                    <a:pt x="121721" y="135030"/>
                  </a:lnTo>
                  <a:lnTo>
                    <a:pt x="116707" y="135737"/>
                  </a:lnTo>
                  <a:lnTo>
                    <a:pt x="111671" y="136208"/>
                  </a:lnTo>
                  <a:lnTo>
                    <a:pt x="106621" y="136521"/>
                  </a:lnTo>
                  <a:lnTo>
                    <a:pt x="101562" y="136730"/>
                  </a:lnTo>
                  <a:lnTo>
                    <a:pt x="96493" y="137717"/>
                  </a:lnTo>
                  <a:lnTo>
                    <a:pt x="91422" y="139221"/>
                  </a:lnTo>
                  <a:lnTo>
                    <a:pt x="86348" y="141070"/>
                  </a:lnTo>
                  <a:lnTo>
                    <a:pt x="80426" y="142303"/>
                  </a:lnTo>
                  <a:lnTo>
                    <a:pt x="73936" y="143125"/>
                  </a:lnTo>
                  <a:lnTo>
                    <a:pt x="67071" y="143673"/>
                  </a:lnTo>
                  <a:lnTo>
                    <a:pt x="60801" y="144038"/>
                  </a:lnTo>
                  <a:lnTo>
                    <a:pt x="49318" y="144444"/>
                  </a:lnTo>
                  <a:lnTo>
                    <a:pt x="43886" y="143705"/>
                  </a:lnTo>
                  <a:lnTo>
                    <a:pt x="38570" y="142367"/>
                  </a:lnTo>
                  <a:lnTo>
                    <a:pt x="33333" y="140627"/>
                  </a:lnTo>
                  <a:lnTo>
                    <a:pt x="27303" y="139467"/>
                  </a:lnTo>
                  <a:lnTo>
                    <a:pt x="20742" y="138695"/>
                  </a:lnTo>
                  <a:lnTo>
                    <a:pt x="0" y="1371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889"/>
            <p:cNvSpPr/>
            <p:nvPr/>
          </p:nvSpPr>
          <p:spPr>
            <a:xfrm>
              <a:off x="4785360" y="4511039"/>
              <a:ext cx="220981" cy="304802"/>
            </a:xfrm>
            <a:custGeom>
              <a:avLst/>
              <a:gdLst/>
              <a:ahLst/>
              <a:cxnLst/>
              <a:rect l="0" t="0" r="0" b="0"/>
              <a:pathLst>
                <a:path w="220981" h="304802">
                  <a:moveTo>
                    <a:pt x="0" y="304801"/>
                  </a:moveTo>
                  <a:lnTo>
                    <a:pt x="0" y="279277"/>
                  </a:lnTo>
                  <a:lnTo>
                    <a:pt x="846" y="277625"/>
                  </a:lnTo>
                  <a:lnTo>
                    <a:pt x="2257" y="276523"/>
                  </a:lnTo>
                  <a:lnTo>
                    <a:pt x="4045" y="275789"/>
                  </a:lnTo>
                  <a:lnTo>
                    <a:pt x="5237" y="274453"/>
                  </a:lnTo>
                  <a:lnTo>
                    <a:pt x="6031" y="272715"/>
                  </a:lnTo>
                  <a:lnTo>
                    <a:pt x="6914" y="268527"/>
                  </a:lnTo>
                  <a:lnTo>
                    <a:pt x="7306" y="263844"/>
                  </a:lnTo>
                  <a:lnTo>
                    <a:pt x="8257" y="261409"/>
                  </a:lnTo>
                  <a:lnTo>
                    <a:pt x="12795" y="253938"/>
                  </a:lnTo>
                  <a:lnTo>
                    <a:pt x="14153" y="248893"/>
                  </a:lnTo>
                  <a:lnTo>
                    <a:pt x="14918" y="241292"/>
                  </a:lnTo>
                  <a:lnTo>
                    <a:pt x="15145" y="233678"/>
                  </a:lnTo>
                  <a:lnTo>
                    <a:pt x="17456" y="226342"/>
                  </a:lnTo>
                  <a:lnTo>
                    <a:pt x="20458" y="218283"/>
                  </a:lnTo>
                  <a:lnTo>
                    <a:pt x="21792" y="211879"/>
                  </a:lnTo>
                  <a:lnTo>
                    <a:pt x="22385" y="203953"/>
                  </a:lnTo>
                  <a:lnTo>
                    <a:pt x="22648" y="195633"/>
                  </a:lnTo>
                  <a:lnTo>
                    <a:pt x="22766" y="189112"/>
                  </a:lnTo>
                  <a:lnTo>
                    <a:pt x="25076" y="181135"/>
                  </a:lnTo>
                  <a:lnTo>
                    <a:pt x="28078" y="171945"/>
                  </a:lnTo>
                  <a:lnTo>
                    <a:pt x="28879" y="167123"/>
                  </a:lnTo>
                  <a:lnTo>
                    <a:pt x="29768" y="158097"/>
                  </a:lnTo>
                  <a:lnTo>
                    <a:pt x="30164" y="151264"/>
                  </a:lnTo>
                  <a:lnTo>
                    <a:pt x="32597" y="143146"/>
                  </a:lnTo>
                  <a:lnTo>
                    <a:pt x="35654" y="133894"/>
                  </a:lnTo>
                  <a:lnTo>
                    <a:pt x="36469" y="129056"/>
                  </a:lnTo>
                  <a:lnTo>
                    <a:pt x="37013" y="124138"/>
                  </a:lnTo>
                  <a:lnTo>
                    <a:pt x="38222" y="119165"/>
                  </a:lnTo>
                  <a:lnTo>
                    <a:pt x="39875" y="114157"/>
                  </a:lnTo>
                  <a:lnTo>
                    <a:pt x="43122" y="104923"/>
                  </a:lnTo>
                  <a:lnTo>
                    <a:pt x="44565" y="97997"/>
                  </a:lnTo>
                  <a:lnTo>
                    <a:pt x="47464" y="89839"/>
                  </a:lnTo>
                  <a:lnTo>
                    <a:pt x="50729" y="81416"/>
                  </a:lnTo>
                  <a:lnTo>
                    <a:pt x="52180" y="74849"/>
                  </a:lnTo>
                  <a:lnTo>
                    <a:pt x="54260" y="71913"/>
                  </a:lnTo>
                  <a:lnTo>
                    <a:pt x="61087" y="66393"/>
                  </a:lnTo>
                  <a:lnTo>
                    <a:pt x="63585" y="63735"/>
                  </a:lnTo>
                  <a:lnTo>
                    <a:pt x="65249" y="61117"/>
                  </a:lnTo>
                  <a:lnTo>
                    <a:pt x="67922" y="54876"/>
                  </a:lnTo>
                  <a:lnTo>
                    <a:pt x="74524" y="47511"/>
                  </a:lnTo>
                  <a:lnTo>
                    <a:pt x="75083" y="46915"/>
                  </a:lnTo>
                  <a:lnTo>
                    <a:pt x="76302" y="46516"/>
                  </a:lnTo>
                  <a:lnTo>
                    <a:pt x="83048" y="45790"/>
                  </a:lnTo>
                  <a:lnTo>
                    <a:pt x="87763" y="45729"/>
                  </a:lnTo>
                  <a:lnTo>
                    <a:pt x="89836" y="46573"/>
                  </a:lnTo>
                  <a:lnTo>
                    <a:pt x="94396" y="49768"/>
                  </a:lnTo>
                  <a:lnTo>
                    <a:pt x="95950" y="51806"/>
                  </a:lnTo>
                  <a:lnTo>
                    <a:pt x="96987" y="54011"/>
                  </a:lnTo>
                  <a:lnTo>
                    <a:pt x="100704" y="63417"/>
                  </a:lnTo>
                  <a:lnTo>
                    <a:pt x="104024" y="71365"/>
                  </a:lnTo>
                  <a:lnTo>
                    <a:pt x="105500" y="77720"/>
                  </a:lnTo>
                  <a:lnTo>
                    <a:pt x="108413" y="85625"/>
                  </a:lnTo>
                  <a:lnTo>
                    <a:pt x="112531" y="94783"/>
                  </a:lnTo>
                  <a:lnTo>
                    <a:pt x="117183" y="104497"/>
                  </a:lnTo>
                  <a:lnTo>
                    <a:pt x="118762" y="109458"/>
                  </a:lnTo>
                  <a:lnTo>
                    <a:pt x="119815" y="114459"/>
                  </a:lnTo>
                  <a:lnTo>
                    <a:pt x="120517" y="119486"/>
                  </a:lnTo>
                  <a:lnTo>
                    <a:pt x="120984" y="124531"/>
                  </a:lnTo>
                  <a:lnTo>
                    <a:pt x="121297" y="129587"/>
                  </a:lnTo>
                  <a:lnTo>
                    <a:pt x="121643" y="139721"/>
                  </a:lnTo>
                  <a:lnTo>
                    <a:pt x="121797" y="149870"/>
                  </a:lnTo>
                  <a:lnTo>
                    <a:pt x="122685" y="154946"/>
                  </a:lnTo>
                  <a:lnTo>
                    <a:pt x="124123" y="160025"/>
                  </a:lnTo>
                  <a:lnTo>
                    <a:pt x="127132" y="169336"/>
                  </a:lnTo>
                  <a:lnTo>
                    <a:pt x="128470" y="176297"/>
                  </a:lnTo>
                  <a:lnTo>
                    <a:pt x="129065" y="184470"/>
                  </a:lnTo>
                  <a:lnTo>
                    <a:pt x="129447" y="195424"/>
                  </a:lnTo>
                  <a:lnTo>
                    <a:pt x="130324" y="197170"/>
                  </a:lnTo>
                  <a:lnTo>
                    <a:pt x="134758" y="203672"/>
                  </a:lnTo>
                  <a:lnTo>
                    <a:pt x="136843" y="211918"/>
                  </a:lnTo>
                  <a:lnTo>
                    <a:pt x="137158" y="220876"/>
                  </a:lnTo>
                  <a:lnTo>
                    <a:pt x="143721" y="214411"/>
                  </a:lnTo>
                  <a:lnTo>
                    <a:pt x="144309" y="211570"/>
                  </a:lnTo>
                  <a:lnTo>
                    <a:pt x="144466" y="209627"/>
                  </a:lnTo>
                  <a:lnTo>
                    <a:pt x="145417" y="207485"/>
                  </a:lnTo>
                  <a:lnTo>
                    <a:pt x="148733" y="202847"/>
                  </a:lnTo>
                  <a:lnTo>
                    <a:pt x="149955" y="199578"/>
                  </a:lnTo>
                  <a:lnTo>
                    <a:pt x="151313" y="191430"/>
                  </a:lnTo>
                  <a:lnTo>
                    <a:pt x="151918" y="184423"/>
                  </a:lnTo>
                  <a:lnTo>
                    <a:pt x="152078" y="181368"/>
                  </a:lnTo>
                  <a:lnTo>
                    <a:pt x="153032" y="176792"/>
                  </a:lnTo>
                  <a:lnTo>
                    <a:pt x="154515" y="171202"/>
                  </a:lnTo>
                  <a:lnTo>
                    <a:pt x="156349" y="164935"/>
                  </a:lnTo>
                  <a:lnTo>
                    <a:pt x="157574" y="159064"/>
                  </a:lnTo>
                  <a:lnTo>
                    <a:pt x="158389" y="153456"/>
                  </a:lnTo>
                  <a:lnTo>
                    <a:pt x="158932" y="148024"/>
                  </a:lnTo>
                  <a:lnTo>
                    <a:pt x="160142" y="141863"/>
                  </a:lnTo>
                  <a:lnTo>
                    <a:pt x="161795" y="135215"/>
                  </a:lnTo>
                  <a:lnTo>
                    <a:pt x="163743" y="128244"/>
                  </a:lnTo>
                  <a:lnTo>
                    <a:pt x="165042" y="121903"/>
                  </a:lnTo>
                  <a:lnTo>
                    <a:pt x="165908" y="115982"/>
                  </a:lnTo>
                  <a:lnTo>
                    <a:pt x="166485" y="110341"/>
                  </a:lnTo>
                  <a:lnTo>
                    <a:pt x="167717" y="104888"/>
                  </a:lnTo>
                  <a:lnTo>
                    <a:pt x="169385" y="99559"/>
                  </a:lnTo>
                  <a:lnTo>
                    <a:pt x="171344" y="94312"/>
                  </a:lnTo>
                  <a:lnTo>
                    <a:pt x="172649" y="88275"/>
                  </a:lnTo>
                  <a:lnTo>
                    <a:pt x="173519" y="81711"/>
                  </a:lnTo>
                  <a:lnTo>
                    <a:pt x="174100" y="74793"/>
                  </a:lnTo>
                  <a:lnTo>
                    <a:pt x="175333" y="68489"/>
                  </a:lnTo>
                  <a:lnTo>
                    <a:pt x="177002" y="62593"/>
                  </a:lnTo>
                  <a:lnTo>
                    <a:pt x="178962" y="56969"/>
                  </a:lnTo>
                  <a:lnTo>
                    <a:pt x="181114" y="51526"/>
                  </a:lnTo>
                  <a:lnTo>
                    <a:pt x="183396" y="46204"/>
                  </a:lnTo>
                  <a:lnTo>
                    <a:pt x="185764" y="40963"/>
                  </a:lnTo>
                  <a:lnTo>
                    <a:pt x="188396" y="32882"/>
                  </a:lnTo>
                  <a:lnTo>
                    <a:pt x="189097" y="29541"/>
                  </a:lnTo>
                  <a:lnTo>
                    <a:pt x="192135" y="23572"/>
                  </a:lnTo>
                  <a:lnTo>
                    <a:pt x="198605" y="15451"/>
                  </a:lnTo>
                  <a:lnTo>
                    <a:pt x="204331" y="9167"/>
                  </a:lnTo>
                  <a:lnTo>
                    <a:pt x="204801" y="7805"/>
                  </a:lnTo>
                  <a:lnTo>
                    <a:pt x="205322" y="4033"/>
                  </a:lnTo>
                  <a:lnTo>
                    <a:pt x="206309" y="2689"/>
                  </a:lnTo>
                  <a:lnTo>
                    <a:pt x="207812" y="1793"/>
                  </a:lnTo>
                  <a:lnTo>
                    <a:pt x="212265" y="355"/>
                  </a:lnTo>
                  <a:lnTo>
                    <a:pt x="215131" y="158"/>
                  </a:lnTo>
                  <a:lnTo>
                    <a:pt x="220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890"/>
            <p:cNvSpPr/>
            <p:nvPr/>
          </p:nvSpPr>
          <p:spPr>
            <a:xfrm>
              <a:off x="5029324" y="4542742"/>
              <a:ext cx="141339" cy="196888"/>
            </a:xfrm>
            <a:custGeom>
              <a:avLst/>
              <a:gdLst/>
              <a:ahLst/>
              <a:cxnLst/>
              <a:rect l="0" t="0" r="0" b="0"/>
              <a:pathLst>
                <a:path w="141339" h="196888">
                  <a:moveTo>
                    <a:pt x="98936" y="52118"/>
                  </a:moveTo>
                  <a:lnTo>
                    <a:pt x="94891" y="48073"/>
                  </a:lnTo>
                  <a:lnTo>
                    <a:pt x="92852" y="46881"/>
                  </a:lnTo>
                  <a:lnTo>
                    <a:pt x="90647" y="46087"/>
                  </a:lnTo>
                  <a:lnTo>
                    <a:pt x="84102" y="44591"/>
                  </a:lnTo>
                  <a:lnTo>
                    <a:pt x="79771" y="44526"/>
                  </a:lnTo>
                  <a:lnTo>
                    <a:pt x="69839" y="44500"/>
                  </a:lnTo>
                  <a:lnTo>
                    <a:pt x="66813" y="46757"/>
                  </a:lnTo>
                  <a:lnTo>
                    <a:pt x="64820" y="48544"/>
                  </a:lnTo>
                  <a:lnTo>
                    <a:pt x="62645" y="49735"/>
                  </a:lnTo>
                  <a:lnTo>
                    <a:pt x="60349" y="50530"/>
                  </a:lnTo>
                  <a:lnTo>
                    <a:pt x="57971" y="51059"/>
                  </a:lnTo>
                  <a:lnTo>
                    <a:pt x="55539" y="52259"/>
                  </a:lnTo>
                  <a:lnTo>
                    <a:pt x="53072" y="53905"/>
                  </a:lnTo>
                  <a:lnTo>
                    <a:pt x="50580" y="55849"/>
                  </a:lnTo>
                  <a:lnTo>
                    <a:pt x="48918" y="57993"/>
                  </a:lnTo>
                  <a:lnTo>
                    <a:pt x="47811" y="60268"/>
                  </a:lnTo>
                  <a:lnTo>
                    <a:pt x="47072" y="62631"/>
                  </a:lnTo>
                  <a:lnTo>
                    <a:pt x="43994" y="67515"/>
                  </a:lnTo>
                  <a:lnTo>
                    <a:pt x="39804" y="72508"/>
                  </a:lnTo>
                  <a:lnTo>
                    <a:pt x="37501" y="75025"/>
                  </a:lnTo>
                  <a:lnTo>
                    <a:pt x="35119" y="77549"/>
                  </a:lnTo>
                  <a:lnTo>
                    <a:pt x="32685" y="80926"/>
                  </a:lnTo>
                  <a:lnTo>
                    <a:pt x="30215" y="84870"/>
                  </a:lnTo>
                  <a:lnTo>
                    <a:pt x="27722" y="89192"/>
                  </a:lnTo>
                  <a:lnTo>
                    <a:pt x="25213" y="92921"/>
                  </a:lnTo>
                  <a:lnTo>
                    <a:pt x="22693" y="96254"/>
                  </a:lnTo>
                  <a:lnTo>
                    <a:pt x="20168" y="99322"/>
                  </a:lnTo>
                  <a:lnTo>
                    <a:pt x="18483" y="103060"/>
                  </a:lnTo>
                  <a:lnTo>
                    <a:pt x="17361" y="107246"/>
                  </a:lnTo>
                  <a:lnTo>
                    <a:pt x="16612" y="111730"/>
                  </a:lnTo>
                  <a:lnTo>
                    <a:pt x="15267" y="116413"/>
                  </a:lnTo>
                  <a:lnTo>
                    <a:pt x="13523" y="121228"/>
                  </a:lnTo>
                  <a:lnTo>
                    <a:pt x="11514" y="126131"/>
                  </a:lnTo>
                  <a:lnTo>
                    <a:pt x="9328" y="131094"/>
                  </a:lnTo>
                  <a:lnTo>
                    <a:pt x="4641" y="141123"/>
                  </a:lnTo>
                  <a:lnTo>
                    <a:pt x="3053" y="145321"/>
                  </a:lnTo>
                  <a:lnTo>
                    <a:pt x="1994" y="148967"/>
                  </a:lnTo>
                  <a:lnTo>
                    <a:pt x="1288" y="152244"/>
                  </a:lnTo>
                  <a:lnTo>
                    <a:pt x="816" y="156122"/>
                  </a:lnTo>
                  <a:lnTo>
                    <a:pt x="503" y="160400"/>
                  </a:lnTo>
                  <a:lnTo>
                    <a:pt x="154" y="168824"/>
                  </a:lnTo>
                  <a:lnTo>
                    <a:pt x="0" y="175389"/>
                  </a:lnTo>
                  <a:lnTo>
                    <a:pt x="804" y="178326"/>
                  </a:lnTo>
                  <a:lnTo>
                    <a:pt x="3958" y="183846"/>
                  </a:lnTo>
                  <a:lnTo>
                    <a:pt x="8181" y="189121"/>
                  </a:lnTo>
                  <a:lnTo>
                    <a:pt x="10493" y="191714"/>
                  </a:lnTo>
                  <a:lnTo>
                    <a:pt x="12881" y="193442"/>
                  </a:lnTo>
                  <a:lnTo>
                    <a:pt x="15318" y="194594"/>
                  </a:lnTo>
                  <a:lnTo>
                    <a:pt x="17790" y="195362"/>
                  </a:lnTo>
                  <a:lnTo>
                    <a:pt x="20286" y="195874"/>
                  </a:lnTo>
                  <a:lnTo>
                    <a:pt x="22795" y="196215"/>
                  </a:lnTo>
                  <a:lnTo>
                    <a:pt x="25316" y="196443"/>
                  </a:lnTo>
                  <a:lnTo>
                    <a:pt x="27842" y="196594"/>
                  </a:lnTo>
                  <a:lnTo>
                    <a:pt x="32907" y="196763"/>
                  </a:lnTo>
                  <a:lnTo>
                    <a:pt x="43904" y="196872"/>
                  </a:lnTo>
                  <a:lnTo>
                    <a:pt x="52182" y="196887"/>
                  </a:lnTo>
                  <a:lnTo>
                    <a:pt x="56760" y="196044"/>
                  </a:lnTo>
                  <a:lnTo>
                    <a:pt x="61505" y="194635"/>
                  </a:lnTo>
                  <a:lnTo>
                    <a:pt x="66362" y="192850"/>
                  </a:lnTo>
                  <a:lnTo>
                    <a:pt x="70446" y="190812"/>
                  </a:lnTo>
                  <a:lnTo>
                    <a:pt x="74016" y="188607"/>
                  </a:lnTo>
                  <a:lnTo>
                    <a:pt x="77243" y="186291"/>
                  </a:lnTo>
                  <a:lnTo>
                    <a:pt x="80240" y="183053"/>
                  </a:lnTo>
                  <a:lnTo>
                    <a:pt x="83086" y="179202"/>
                  </a:lnTo>
                  <a:lnTo>
                    <a:pt x="85829" y="174941"/>
                  </a:lnTo>
                  <a:lnTo>
                    <a:pt x="89352" y="171253"/>
                  </a:lnTo>
                  <a:lnTo>
                    <a:pt x="93392" y="167948"/>
                  </a:lnTo>
                  <a:lnTo>
                    <a:pt x="97780" y="164898"/>
                  </a:lnTo>
                  <a:lnTo>
                    <a:pt x="101552" y="161171"/>
                  </a:lnTo>
                  <a:lnTo>
                    <a:pt x="104913" y="156994"/>
                  </a:lnTo>
                  <a:lnTo>
                    <a:pt x="108000" y="152515"/>
                  </a:lnTo>
                  <a:lnTo>
                    <a:pt x="110906" y="147836"/>
                  </a:lnTo>
                  <a:lnTo>
                    <a:pt x="113690" y="143024"/>
                  </a:lnTo>
                  <a:lnTo>
                    <a:pt x="119040" y="133161"/>
                  </a:lnTo>
                  <a:lnTo>
                    <a:pt x="129373" y="113032"/>
                  </a:lnTo>
                  <a:lnTo>
                    <a:pt x="131928" y="107967"/>
                  </a:lnTo>
                  <a:lnTo>
                    <a:pt x="133631" y="102897"/>
                  </a:lnTo>
                  <a:lnTo>
                    <a:pt x="134765" y="97825"/>
                  </a:lnTo>
                  <a:lnTo>
                    <a:pt x="135522" y="92749"/>
                  </a:lnTo>
                  <a:lnTo>
                    <a:pt x="136027" y="87672"/>
                  </a:lnTo>
                  <a:lnTo>
                    <a:pt x="136364" y="82594"/>
                  </a:lnTo>
                  <a:lnTo>
                    <a:pt x="136588" y="77515"/>
                  </a:lnTo>
                  <a:lnTo>
                    <a:pt x="137584" y="72436"/>
                  </a:lnTo>
                  <a:lnTo>
                    <a:pt x="139095" y="67356"/>
                  </a:lnTo>
                  <a:lnTo>
                    <a:pt x="140948" y="62277"/>
                  </a:lnTo>
                  <a:lnTo>
                    <a:pt x="141338" y="57197"/>
                  </a:lnTo>
                  <a:lnTo>
                    <a:pt x="140751" y="52117"/>
                  </a:lnTo>
                  <a:lnTo>
                    <a:pt x="139512" y="47038"/>
                  </a:lnTo>
                  <a:lnTo>
                    <a:pt x="138687" y="42805"/>
                  </a:lnTo>
                  <a:lnTo>
                    <a:pt x="138136" y="39136"/>
                  </a:lnTo>
                  <a:lnTo>
                    <a:pt x="137770" y="35843"/>
                  </a:lnTo>
                  <a:lnTo>
                    <a:pt x="137525" y="31955"/>
                  </a:lnTo>
                  <a:lnTo>
                    <a:pt x="137362" y="27669"/>
                  </a:lnTo>
                  <a:lnTo>
                    <a:pt x="137254" y="23119"/>
                  </a:lnTo>
                  <a:lnTo>
                    <a:pt x="136334" y="19239"/>
                  </a:lnTo>
                  <a:lnTo>
                    <a:pt x="134875" y="15805"/>
                  </a:lnTo>
                  <a:lnTo>
                    <a:pt x="133055" y="12669"/>
                  </a:lnTo>
                  <a:lnTo>
                    <a:pt x="130995" y="10579"/>
                  </a:lnTo>
                  <a:lnTo>
                    <a:pt x="128775" y="9185"/>
                  </a:lnTo>
                  <a:lnTo>
                    <a:pt x="126449" y="8256"/>
                  </a:lnTo>
                  <a:lnTo>
                    <a:pt x="124051" y="6790"/>
                  </a:lnTo>
                  <a:lnTo>
                    <a:pt x="121606" y="4966"/>
                  </a:lnTo>
                  <a:lnTo>
                    <a:pt x="119130" y="2903"/>
                  </a:lnTo>
                  <a:lnTo>
                    <a:pt x="116632" y="1528"/>
                  </a:lnTo>
                  <a:lnTo>
                    <a:pt x="114119" y="612"/>
                  </a:lnTo>
                  <a:lnTo>
                    <a:pt x="111598" y="0"/>
                  </a:lnTo>
                  <a:lnTo>
                    <a:pt x="109071" y="440"/>
                  </a:lnTo>
                  <a:lnTo>
                    <a:pt x="106539" y="1579"/>
                  </a:lnTo>
                  <a:lnTo>
                    <a:pt x="104005" y="3185"/>
                  </a:lnTo>
                  <a:lnTo>
                    <a:pt x="101469" y="4256"/>
                  </a:lnTo>
                  <a:lnTo>
                    <a:pt x="98930" y="4970"/>
                  </a:lnTo>
                  <a:lnTo>
                    <a:pt x="96393" y="5446"/>
                  </a:lnTo>
                  <a:lnTo>
                    <a:pt x="93854" y="6610"/>
                  </a:lnTo>
                  <a:lnTo>
                    <a:pt x="91314" y="8233"/>
                  </a:lnTo>
                  <a:lnTo>
                    <a:pt x="88774" y="10161"/>
                  </a:lnTo>
                  <a:lnTo>
                    <a:pt x="87082" y="12294"/>
                  </a:lnTo>
                  <a:lnTo>
                    <a:pt x="85953" y="14562"/>
                  </a:lnTo>
                  <a:lnTo>
                    <a:pt x="83696" y="216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891"/>
            <p:cNvSpPr/>
            <p:nvPr/>
          </p:nvSpPr>
          <p:spPr>
            <a:xfrm>
              <a:off x="5295900" y="4443550"/>
              <a:ext cx="144750" cy="303710"/>
            </a:xfrm>
            <a:custGeom>
              <a:avLst/>
              <a:gdLst/>
              <a:ahLst/>
              <a:cxnLst/>
              <a:rect l="0" t="0" r="0" b="0"/>
              <a:pathLst>
                <a:path w="144750" h="303710">
                  <a:moveTo>
                    <a:pt x="7620" y="242750"/>
                  </a:moveTo>
                  <a:lnTo>
                    <a:pt x="11666" y="246795"/>
                  </a:lnTo>
                  <a:lnTo>
                    <a:pt x="12857" y="248833"/>
                  </a:lnTo>
                  <a:lnTo>
                    <a:pt x="15381" y="255747"/>
                  </a:lnTo>
                  <a:lnTo>
                    <a:pt x="18971" y="260662"/>
                  </a:lnTo>
                  <a:lnTo>
                    <a:pt x="19422" y="262311"/>
                  </a:lnTo>
                  <a:lnTo>
                    <a:pt x="18874" y="263411"/>
                  </a:lnTo>
                  <a:lnTo>
                    <a:pt x="17663" y="264144"/>
                  </a:lnTo>
                  <a:lnTo>
                    <a:pt x="16855" y="265479"/>
                  </a:lnTo>
                  <a:lnTo>
                    <a:pt x="15958" y="269221"/>
                  </a:lnTo>
                  <a:lnTo>
                    <a:pt x="15382" y="278521"/>
                  </a:lnTo>
                  <a:lnTo>
                    <a:pt x="15259" y="286993"/>
                  </a:lnTo>
                  <a:lnTo>
                    <a:pt x="12991" y="290071"/>
                  </a:lnTo>
                  <a:lnTo>
                    <a:pt x="8681" y="294901"/>
                  </a:lnTo>
                  <a:lnTo>
                    <a:pt x="8091" y="297819"/>
                  </a:lnTo>
                  <a:lnTo>
                    <a:pt x="7629" y="303608"/>
                  </a:lnTo>
                  <a:lnTo>
                    <a:pt x="3578" y="303680"/>
                  </a:lnTo>
                  <a:lnTo>
                    <a:pt x="93" y="303709"/>
                  </a:lnTo>
                  <a:lnTo>
                    <a:pt x="2" y="295453"/>
                  </a:lnTo>
                  <a:lnTo>
                    <a:pt x="0" y="270653"/>
                  </a:lnTo>
                  <a:lnTo>
                    <a:pt x="2258" y="263336"/>
                  </a:lnTo>
                  <a:lnTo>
                    <a:pt x="5238" y="255286"/>
                  </a:lnTo>
                  <a:lnTo>
                    <a:pt x="6561" y="248886"/>
                  </a:lnTo>
                  <a:lnTo>
                    <a:pt x="7150" y="240962"/>
                  </a:lnTo>
                  <a:lnTo>
                    <a:pt x="7411" y="231795"/>
                  </a:lnTo>
                  <a:lnTo>
                    <a:pt x="7527" y="222077"/>
                  </a:lnTo>
                  <a:lnTo>
                    <a:pt x="8405" y="217114"/>
                  </a:lnTo>
                  <a:lnTo>
                    <a:pt x="9837" y="212113"/>
                  </a:lnTo>
                  <a:lnTo>
                    <a:pt x="11638" y="207085"/>
                  </a:lnTo>
                  <a:lnTo>
                    <a:pt x="12838" y="202040"/>
                  </a:lnTo>
                  <a:lnTo>
                    <a:pt x="13639" y="196983"/>
                  </a:lnTo>
                  <a:lnTo>
                    <a:pt x="14173" y="191919"/>
                  </a:lnTo>
                  <a:lnTo>
                    <a:pt x="14529" y="186003"/>
                  </a:lnTo>
                  <a:lnTo>
                    <a:pt x="14924" y="172656"/>
                  </a:lnTo>
                  <a:lnTo>
                    <a:pt x="15876" y="166387"/>
                  </a:lnTo>
                  <a:lnTo>
                    <a:pt x="17357" y="160515"/>
                  </a:lnTo>
                  <a:lnTo>
                    <a:pt x="19192" y="154907"/>
                  </a:lnTo>
                  <a:lnTo>
                    <a:pt x="20414" y="149474"/>
                  </a:lnTo>
                  <a:lnTo>
                    <a:pt x="21230" y="144160"/>
                  </a:lnTo>
                  <a:lnTo>
                    <a:pt x="21773" y="138923"/>
                  </a:lnTo>
                  <a:lnTo>
                    <a:pt x="22135" y="133738"/>
                  </a:lnTo>
                  <a:lnTo>
                    <a:pt x="22377" y="128590"/>
                  </a:lnTo>
                  <a:lnTo>
                    <a:pt x="22645" y="117505"/>
                  </a:lnTo>
                  <a:lnTo>
                    <a:pt x="22832" y="86337"/>
                  </a:lnTo>
                  <a:lnTo>
                    <a:pt x="23688" y="81748"/>
                  </a:lnTo>
                  <a:lnTo>
                    <a:pt x="26897" y="74391"/>
                  </a:lnTo>
                  <a:lnTo>
                    <a:pt x="28888" y="66042"/>
                  </a:lnTo>
                  <a:lnTo>
                    <a:pt x="29772" y="57533"/>
                  </a:lnTo>
                  <a:lnTo>
                    <a:pt x="30166" y="50929"/>
                  </a:lnTo>
                  <a:lnTo>
                    <a:pt x="31117" y="47983"/>
                  </a:lnTo>
                  <a:lnTo>
                    <a:pt x="34432" y="42451"/>
                  </a:lnTo>
                  <a:lnTo>
                    <a:pt x="36470" y="37170"/>
                  </a:lnTo>
                  <a:lnTo>
                    <a:pt x="37013" y="34577"/>
                  </a:lnTo>
                  <a:lnTo>
                    <a:pt x="39875" y="29437"/>
                  </a:lnTo>
                  <a:lnTo>
                    <a:pt x="41823" y="26881"/>
                  </a:lnTo>
                  <a:lnTo>
                    <a:pt x="43988" y="21784"/>
                  </a:lnTo>
                  <a:lnTo>
                    <a:pt x="44566" y="19239"/>
                  </a:lnTo>
                  <a:lnTo>
                    <a:pt x="45798" y="17543"/>
                  </a:lnTo>
                  <a:lnTo>
                    <a:pt x="47465" y="16412"/>
                  </a:lnTo>
                  <a:lnTo>
                    <a:pt x="49423" y="15658"/>
                  </a:lnTo>
                  <a:lnTo>
                    <a:pt x="53857" y="12563"/>
                  </a:lnTo>
                  <a:lnTo>
                    <a:pt x="56224" y="10552"/>
                  </a:lnTo>
                  <a:lnTo>
                    <a:pt x="58650" y="9211"/>
                  </a:lnTo>
                  <a:lnTo>
                    <a:pt x="61113" y="8318"/>
                  </a:lnTo>
                  <a:lnTo>
                    <a:pt x="63603" y="7722"/>
                  </a:lnTo>
                  <a:lnTo>
                    <a:pt x="66108" y="7324"/>
                  </a:lnTo>
                  <a:lnTo>
                    <a:pt x="68626" y="7060"/>
                  </a:lnTo>
                  <a:lnTo>
                    <a:pt x="71151" y="6883"/>
                  </a:lnTo>
                  <a:lnTo>
                    <a:pt x="73680" y="5919"/>
                  </a:lnTo>
                  <a:lnTo>
                    <a:pt x="76214" y="4429"/>
                  </a:lnTo>
                  <a:lnTo>
                    <a:pt x="78749" y="2589"/>
                  </a:lnTo>
                  <a:lnTo>
                    <a:pt x="81286" y="1363"/>
                  </a:lnTo>
                  <a:lnTo>
                    <a:pt x="83824" y="545"/>
                  </a:lnTo>
                  <a:lnTo>
                    <a:pt x="86363" y="0"/>
                  </a:lnTo>
                  <a:lnTo>
                    <a:pt x="88902" y="483"/>
                  </a:lnTo>
                  <a:lnTo>
                    <a:pt x="91441" y="1652"/>
                  </a:lnTo>
                  <a:lnTo>
                    <a:pt x="93981" y="3278"/>
                  </a:lnTo>
                  <a:lnTo>
                    <a:pt x="97367" y="4362"/>
                  </a:lnTo>
                  <a:lnTo>
                    <a:pt x="101318" y="5085"/>
                  </a:lnTo>
                  <a:lnTo>
                    <a:pt x="105645" y="5566"/>
                  </a:lnTo>
                  <a:lnTo>
                    <a:pt x="109377" y="5888"/>
                  </a:lnTo>
                  <a:lnTo>
                    <a:pt x="112711" y="6102"/>
                  </a:lnTo>
                  <a:lnTo>
                    <a:pt x="115781" y="6244"/>
                  </a:lnTo>
                  <a:lnTo>
                    <a:pt x="118673" y="7186"/>
                  </a:lnTo>
                  <a:lnTo>
                    <a:pt x="121449" y="8660"/>
                  </a:lnTo>
                  <a:lnTo>
                    <a:pt x="124146" y="10491"/>
                  </a:lnTo>
                  <a:lnTo>
                    <a:pt x="126791" y="12557"/>
                  </a:lnTo>
                  <a:lnTo>
                    <a:pt x="129400" y="14781"/>
                  </a:lnTo>
                  <a:lnTo>
                    <a:pt x="131987" y="17111"/>
                  </a:lnTo>
                  <a:lnTo>
                    <a:pt x="133711" y="19511"/>
                  </a:lnTo>
                  <a:lnTo>
                    <a:pt x="136984" y="26933"/>
                  </a:lnTo>
                  <a:lnTo>
                    <a:pt x="140751" y="31967"/>
                  </a:lnTo>
                  <a:lnTo>
                    <a:pt x="142093" y="34495"/>
                  </a:lnTo>
                  <a:lnTo>
                    <a:pt x="143586" y="39561"/>
                  </a:lnTo>
                  <a:lnTo>
                    <a:pt x="144249" y="46893"/>
                  </a:lnTo>
                  <a:lnTo>
                    <a:pt x="144544" y="54949"/>
                  </a:lnTo>
                  <a:lnTo>
                    <a:pt x="144710" y="64245"/>
                  </a:lnTo>
                  <a:lnTo>
                    <a:pt x="144749" y="69716"/>
                  </a:lnTo>
                  <a:lnTo>
                    <a:pt x="143913" y="71514"/>
                  </a:lnTo>
                  <a:lnTo>
                    <a:pt x="142508" y="72713"/>
                  </a:lnTo>
                  <a:lnTo>
                    <a:pt x="140725" y="73512"/>
                  </a:lnTo>
                  <a:lnTo>
                    <a:pt x="136487" y="78915"/>
                  </a:lnTo>
                  <a:lnTo>
                    <a:pt x="130912" y="88091"/>
                  </a:lnTo>
                  <a:lnTo>
                    <a:pt x="128762" y="89691"/>
                  </a:lnTo>
                  <a:lnTo>
                    <a:pt x="125634" y="91604"/>
                  </a:lnTo>
                  <a:lnTo>
                    <a:pt x="121856" y="93726"/>
                  </a:lnTo>
                  <a:lnTo>
                    <a:pt x="119337" y="95987"/>
                  </a:lnTo>
                  <a:lnTo>
                    <a:pt x="117658" y="98342"/>
                  </a:lnTo>
                  <a:lnTo>
                    <a:pt x="116539" y="100758"/>
                  </a:lnTo>
                  <a:lnTo>
                    <a:pt x="114099" y="102368"/>
                  </a:lnTo>
                  <a:lnTo>
                    <a:pt x="110779" y="103442"/>
                  </a:lnTo>
                  <a:lnTo>
                    <a:pt x="106873" y="104158"/>
                  </a:lnTo>
                  <a:lnTo>
                    <a:pt x="103422" y="105482"/>
                  </a:lnTo>
                  <a:lnTo>
                    <a:pt x="100274" y="107211"/>
                  </a:lnTo>
                  <a:lnTo>
                    <a:pt x="97329" y="109211"/>
                  </a:lnTo>
                  <a:lnTo>
                    <a:pt x="94519" y="110544"/>
                  </a:lnTo>
                  <a:lnTo>
                    <a:pt x="91800" y="111433"/>
                  </a:lnTo>
                  <a:lnTo>
                    <a:pt x="89140" y="112025"/>
                  </a:lnTo>
                  <a:lnTo>
                    <a:pt x="86520" y="113267"/>
                  </a:lnTo>
                  <a:lnTo>
                    <a:pt x="83927" y="114942"/>
                  </a:lnTo>
                  <a:lnTo>
                    <a:pt x="81351" y="116904"/>
                  </a:lnTo>
                  <a:lnTo>
                    <a:pt x="78787" y="118213"/>
                  </a:lnTo>
                  <a:lnTo>
                    <a:pt x="76232" y="119085"/>
                  </a:lnTo>
                  <a:lnTo>
                    <a:pt x="73681" y="119666"/>
                  </a:lnTo>
                  <a:lnTo>
                    <a:pt x="70287" y="120901"/>
                  </a:lnTo>
                  <a:lnTo>
                    <a:pt x="66331" y="122571"/>
                  </a:lnTo>
                  <a:lnTo>
                    <a:pt x="62000" y="124531"/>
                  </a:lnTo>
                  <a:lnTo>
                    <a:pt x="58267" y="125837"/>
                  </a:lnTo>
                  <a:lnTo>
                    <a:pt x="54932" y="126708"/>
                  </a:lnTo>
                  <a:lnTo>
                    <a:pt x="51861" y="127288"/>
                  </a:lnTo>
                  <a:lnTo>
                    <a:pt x="48121" y="127675"/>
                  </a:lnTo>
                  <a:lnTo>
                    <a:pt x="43934" y="127934"/>
                  </a:lnTo>
                  <a:lnTo>
                    <a:pt x="35613" y="128221"/>
                  </a:lnTo>
                  <a:lnTo>
                    <a:pt x="22860" y="128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892"/>
            <p:cNvSpPr/>
            <p:nvPr/>
          </p:nvSpPr>
          <p:spPr>
            <a:xfrm>
              <a:off x="2545080" y="4282440"/>
              <a:ext cx="205637" cy="259081"/>
            </a:xfrm>
            <a:custGeom>
              <a:avLst/>
              <a:gdLst/>
              <a:ahLst/>
              <a:cxnLst/>
              <a:rect l="0" t="0" r="0" b="0"/>
              <a:pathLst>
                <a:path w="205637" h="259081">
                  <a:moveTo>
                    <a:pt x="198121" y="7620"/>
                  </a:moveTo>
                  <a:lnTo>
                    <a:pt x="198121" y="1059"/>
                  </a:lnTo>
                  <a:lnTo>
                    <a:pt x="197274" y="706"/>
                  </a:lnTo>
                  <a:lnTo>
                    <a:pt x="191559" y="93"/>
                  </a:lnTo>
                  <a:lnTo>
                    <a:pt x="185473" y="18"/>
                  </a:lnTo>
                  <a:lnTo>
                    <a:pt x="176328" y="0"/>
                  </a:lnTo>
                  <a:lnTo>
                    <a:pt x="171532" y="4044"/>
                  </a:lnTo>
                  <a:lnTo>
                    <a:pt x="169387" y="5237"/>
                  </a:lnTo>
                  <a:lnTo>
                    <a:pt x="163172" y="6914"/>
                  </a:lnTo>
                  <a:lnTo>
                    <a:pt x="160108" y="7411"/>
                  </a:lnTo>
                  <a:lnTo>
                    <a:pt x="154214" y="7558"/>
                  </a:lnTo>
                  <a:lnTo>
                    <a:pt x="149537" y="7592"/>
                  </a:lnTo>
                  <a:lnTo>
                    <a:pt x="147952" y="8448"/>
                  </a:lnTo>
                  <a:lnTo>
                    <a:pt x="146895" y="9865"/>
                  </a:lnTo>
                  <a:lnTo>
                    <a:pt x="146190" y="11656"/>
                  </a:lnTo>
                  <a:lnTo>
                    <a:pt x="144026" y="12851"/>
                  </a:lnTo>
                  <a:lnTo>
                    <a:pt x="140891" y="13647"/>
                  </a:lnTo>
                  <a:lnTo>
                    <a:pt x="137108" y="14178"/>
                  </a:lnTo>
                  <a:lnTo>
                    <a:pt x="133739" y="15379"/>
                  </a:lnTo>
                  <a:lnTo>
                    <a:pt x="127737" y="18970"/>
                  </a:lnTo>
                  <a:lnTo>
                    <a:pt x="122248" y="21131"/>
                  </a:lnTo>
                  <a:lnTo>
                    <a:pt x="119599" y="21707"/>
                  </a:lnTo>
                  <a:lnTo>
                    <a:pt x="114397" y="24606"/>
                  </a:lnTo>
                  <a:lnTo>
                    <a:pt x="108417" y="28716"/>
                  </a:lnTo>
                  <a:lnTo>
                    <a:pt x="104451" y="30997"/>
                  </a:lnTo>
                  <a:lnTo>
                    <a:pt x="100114" y="33365"/>
                  </a:lnTo>
                  <a:lnTo>
                    <a:pt x="96376" y="35790"/>
                  </a:lnTo>
                  <a:lnTo>
                    <a:pt x="89965" y="40742"/>
                  </a:lnTo>
                  <a:lnTo>
                    <a:pt x="84294" y="45766"/>
                  </a:lnTo>
                  <a:lnTo>
                    <a:pt x="78951" y="50820"/>
                  </a:lnTo>
                  <a:lnTo>
                    <a:pt x="58428" y="71121"/>
                  </a:lnTo>
                  <a:lnTo>
                    <a:pt x="56733" y="73660"/>
                  </a:lnTo>
                  <a:lnTo>
                    <a:pt x="54848" y="78740"/>
                  </a:lnTo>
                  <a:lnTo>
                    <a:pt x="53787" y="86360"/>
                  </a:lnTo>
                  <a:lnTo>
                    <a:pt x="53472" y="93980"/>
                  </a:lnTo>
                  <a:lnTo>
                    <a:pt x="53357" y="100648"/>
                  </a:lnTo>
                  <a:lnTo>
                    <a:pt x="53341" y="110371"/>
                  </a:lnTo>
                  <a:lnTo>
                    <a:pt x="54188" y="111681"/>
                  </a:lnTo>
                  <a:lnTo>
                    <a:pt x="55599" y="112554"/>
                  </a:lnTo>
                  <a:lnTo>
                    <a:pt x="59424" y="113524"/>
                  </a:lnTo>
                  <a:lnTo>
                    <a:pt x="63947" y="113955"/>
                  </a:lnTo>
                  <a:lnTo>
                    <a:pt x="68779" y="114146"/>
                  </a:lnTo>
                  <a:lnTo>
                    <a:pt x="76259" y="114254"/>
                  </a:lnTo>
                  <a:lnTo>
                    <a:pt x="150950" y="114300"/>
                  </a:lnTo>
                  <a:lnTo>
                    <a:pt x="154821" y="115146"/>
                  </a:lnTo>
                  <a:lnTo>
                    <a:pt x="158247" y="116557"/>
                  </a:lnTo>
                  <a:lnTo>
                    <a:pt x="164312" y="119537"/>
                  </a:lnTo>
                  <a:lnTo>
                    <a:pt x="169830" y="120861"/>
                  </a:lnTo>
                  <a:lnTo>
                    <a:pt x="175104" y="123707"/>
                  </a:lnTo>
                  <a:lnTo>
                    <a:pt x="180271" y="127794"/>
                  </a:lnTo>
                  <a:lnTo>
                    <a:pt x="185389" y="132432"/>
                  </a:lnTo>
                  <a:lnTo>
                    <a:pt x="190487" y="137317"/>
                  </a:lnTo>
                  <a:lnTo>
                    <a:pt x="193031" y="139805"/>
                  </a:lnTo>
                  <a:lnTo>
                    <a:pt x="194728" y="142310"/>
                  </a:lnTo>
                  <a:lnTo>
                    <a:pt x="197962" y="149881"/>
                  </a:lnTo>
                  <a:lnTo>
                    <a:pt x="203059" y="157486"/>
                  </a:lnTo>
                  <a:lnTo>
                    <a:pt x="204549" y="162562"/>
                  </a:lnTo>
                  <a:lnTo>
                    <a:pt x="205387" y="170180"/>
                  </a:lnTo>
                  <a:lnTo>
                    <a:pt x="205636" y="177800"/>
                  </a:lnTo>
                  <a:lnTo>
                    <a:pt x="204824" y="179493"/>
                  </a:lnTo>
                  <a:lnTo>
                    <a:pt x="203436" y="180622"/>
                  </a:lnTo>
                  <a:lnTo>
                    <a:pt x="201665" y="181375"/>
                  </a:lnTo>
                  <a:lnTo>
                    <a:pt x="200483" y="182723"/>
                  </a:lnTo>
                  <a:lnTo>
                    <a:pt x="199695" y="184469"/>
                  </a:lnTo>
                  <a:lnTo>
                    <a:pt x="199171" y="186479"/>
                  </a:lnTo>
                  <a:lnTo>
                    <a:pt x="196329" y="190971"/>
                  </a:lnTo>
                  <a:lnTo>
                    <a:pt x="189969" y="198259"/>
                  </a:lnTo>
                  <a:lnTo>
                    <a:pt x="187606" y="200753"/>
                  </a:lnTo>
                  <a:lnTo>
                    <a:pt x="185185" y="202415"/>
                  </a:lnTo>
                  <a:lnTo>
                    <a:pt x="180236" y="204262"/>
                  </a:lnTo>
                  <a:lnTo>
                    <a:pt x="176884" y="205602"/>
                  </a:lnTo>
                  <a:lnTo>
                    <a:pt x="172955" y="207341"/>
                  </a:lnTo>
                  <a:lnTo>
                    <a:pt x="168644" y="209347"/>
                  </a:lnTo>
                  <a:lnTo>
                    <a:pt x="164922" y="211531"/>
                  </a:lnTo>
                  <a:lnTo>
                    <a:pt x="158530" y="216216"/>
                  </a:lnTo>
                  <a:lnTo>
                    <a:pt x="152867" y="221120"/>
                  </a:lnTo>
                  <a:lnTo>
                    <a:pt x="150172" y="223614"/>
                  </a:lnTo>
                  <a:lnTo>
                    <a:pt x="146681" y="225276"/>
                  </a:lnTo>
                  <a:lnTo>
                    <a:pt x="142661" y="226384"/>
                  </a:lnTo>
                  <a:lnTo>
                    <a:pt x="138287" y="227122"/>
                  </a:lnTo>
                  <a:lnTo>
                    <a:pt x="133678" y="228462"/>
                  </a:lnTo>
                  <a:lnTo>
                    <a:pt x="128912" y="230201"/>
                  </a:lnTo>
                  <a:lnTo>
                    <a:pt x="124042" y="232207"/>
                  </a:lnTo>
                  <a:lnTo>
                    <a:pt x="119101" y="233545"/>
                  </a:lnTo>
                  <a:lnTo>
                    <a:pt x="114114" y="234436"/>
                  </a:lnTo>
                  <a:lnTo>
                    <a:pt x="109097" y="235031"/>
                  </a:lnTo>
                  <a:lnTo>
                    <a:pt x="104904" y="236274"/>
                  </a:lnTo>
                  <a:lnTo>
                    <a:pt x="101263" y="237949"/>
                  </a:lnTo>
                  <a:lnTo>
                    <a:pt x="97989" y="239913"/>
                  </a:lnTo>
                  <a:lnTo>
                    <a:pt x="94112" y="242068"/>
                  </a:lnTo>
                  <a:lnTo>
                    <a:pt x="85290" y="246722"/>
                  </a:lnTo>
                  <a:lnTo>
                    <a:pt x="80567" y="248301"/>
                  </a:lnTo>
                  <a:lnTo>
                    <a:pt x="75724" y="249354"/>
                  </a:lnTo>
                  <a:lnTo>
                    <a:pt x="70803" y="250056"/>
                  </a:lnTo>
                  <a:lnTo>
                    <a:pt x="65829" y="250524"/>
                  </a:lnTo>
                  <a:lnTo>
                    <a:pt x="60819" y="250836"/>
                  </a:lnTo>
                  <a:lnTo>
                    <a:pt x="55786" y="251044"/>
                  </a:lnTo>
                  <a:lnTo>
                    <a:pt x="50738" y="252029"/>
                  </a:lnTo>
                  <a:lnTo>
                    <a:pt x="45678" y="253533"/>
                  </a:lnTo>
                  <a:lnTo>
                    <a:pt x="40612" y="255382"/>
                  </a:lnTo>
                  <a:lnTo>
                    <a:pt x="36388" y="255768"/>
                  </a:lnTo>
                  <a:lnTo>
                    <a:pt x="32725" y="255179"/>
                  </a:lnTo>
                  <a:lnTo>
                    <a:pt x="29437" y="253939"/>
                  </a:lnTo>
                  <a:lnTo>
                    <a:pt x="26398" y="253959"/>
                  </a:lnTo>
                  <a:lnTo>
                    <a:pt x="23525" y="254820"/>
                  </a:lnTo>
                  <a:lnTo>
                    <a:pt x="18076" y="257186"/>
                  </a:lnTo>
                  <a:lnTo>
                    <a:pt x="12831" y="258239"/>
                  </a:lnTo>
                  <a:lnTo>
                    <a:pt x="7803" y="258913"/>
                  </a:lnTo>
                  <a:lnTo>
                    <a:pt x="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893"/>
            <p:cNvSpPr/>
            <p:nvPr/>
          </p:nvSpPr>
          <p:spPr>
            <a:xfrm>
              <a:off x="2895696" y="4351114"/>
              <a:ext cx="129445" cy="205291"/>
            </a:xfrm>
            <a:custGeom>
              <a:avLst/>
              <a:gdLst/>
              <a:ahLst/>
              <a:cxnLst/>
              <a:rect l="0" t="0" r="0" b="0"/>
              <a:pathLst>
                <a:path w="129445" h="205291">
                  <a:moveTo>
                    <a:pt x="45624" y="30386"/>
                  </a:moveTo>
                  <a:lnTo>
                    <a:pt x="45624" y="9213"/>
                  </a:lnTo>
                  <a:lnTo>
                    <a:pt x="44777" y="8651"/>
                  </a:lnTo>
                  <a:lnTo>
                    <a:pt x="41579" y="8026"/>
                  </a:lnTo>
                  <a:lnTo>
                    <a:pt x="39062" y="7674"/>
                  </a:lnTo>
                  <a:lnTo>
                    <a:pt x="38709" y="6778"/>
                  </a:lnTo>
                  <a:lnTo>
                    <a:pt x="38045" y="383"/>
                  </a:lnTo>
                  <a:lnTo>
                    <a:pt x="38012" y="0"/>
                  </a:lnTo>
                  <a:lnTo>
                    <a:pt x="35750" y="2206"/>
                  </a:lnTo>
                  <a:lnTo>
                    <a:pt x="31444" y="6475"/>
                  </a:lnTo>
                  <a:lnTo>
                    <a:pt x="30855" y="9317"/>
                  </a:lnTo>
                  <a:lnTo>
                    <a:pt x="30698" y="11260"/>
                  </a:lnTo>
                  <a:lnTo>
                    <a:pt x="29747" y="13401"/>
                  </a:lnTo>
                  <a:lnTo>
                    <a:pt x="26431" y="18039"/>
                  </a:lnTo>
                  <a:lnTo>
                    <a:pt x="25208" y="21308"/>
                  </a:lnTo>
                  <a:lnTo>
                    <a:pt x="24394" y="25181"/>
                  </a:lnTo>
                  <a:lnTo>
                    <a:pt x="23851" y="29456"/>
                  </a:lnTo>
                  <a:lnTo>
                    <a:pt x="23488" y="33152"/>
                  </a:lnTo>
                  <a:lnTo>
                    <a:pt x="23086" y="39518"/>
                  </a:lnTo>
                  <a:lnTo>
                    <a:pt x="22131" y="43247"/>
                  </a:lnTo>
                  <a:lnTo>
                    <a:pt x="20649" y="47427"/>
                  </a:lnTo>
                  <a:lnTo>
                    <a:pt x="18814" y="51906"/>
                  </a:lnTo>
                  <a:lnTo>
                    <a:pt x="17590" y="56586"/>
                  </a:lnTo>
                  <a:lnTo>
                    <a:pt x="16775" y="61400"/>
                  </a:lnTo>
                  <a:lnTo>
                    <a:pt x="16231" y="66302"/>
                  </a:lnTo>
                  <a:lnTo>
                    <a:pt x="15021" y="72110"/>
                  </a:lnTo>
                  <a:lnTo>
                    <a:pt x="13369" y="78522"/>
                  </a:lnTo>
                  <a:lnTo>
                    <a:pt x="11420" y="85337"/>
                  </a:lnTo>
                  <a:lnTo>
                    <a:pt x="10122" y="91573"/>
                  </a:lnTo>
                  <a:lnTo>
                    <a:pt x="9256" y="97424"/>
                  </a:lnTo>
                  <a:lnTo>
                    <a:pt x="8679" y="103018"/>
                  </a:lnTo>
                  <a:lnTo>
                    <a:pt x="8293" y="107594"/>
                  </a:lnTo>
                  <a:lnTo>
                    <a:pt x="8037" y="111491"/>
                  </a:lnTo>
                  <a:lnTo>
                    <a:pt x="7866" y="114936"/>
                  </a:lnTo>
                  <a:lnTo>
                    <a:pt x="6905" y="118926"/>
                  </a:lnTo>
                  <a:lnTo>
                    <a:pt x="5418" y="123279"/>
                  </a:lnTo>
                  <a:lnTo>
                    <a:pt x="3580" y="127875"/>
                  </a:lnTo>
                  <a:lnTo>
                    <a:pt x="2354" y="132631"/>
                  </a:lnTo>
                  <a:lnTo>
                    <a:pt x="1537" y="137496"/>
                  </a:lnTo>
                  <a:lnTo>
                    <a:pt x="993" y="142433"/>
                  </a:lnTo>
                  <a:lnTo>
                    <a:pt x="630" y="146571"/>
                  </a:lnTo>
                  <a:lnTo>
                    <a:pt x="388" y="150176"/>
                  </a:lnTo>
                  <a:lnTo>
                    <a:pt x="119" y="156439"/>
                  </a:lnTo>
                  <a:lnTo>
                    <a:pt x="0" y="162045"/>
                  </a:lnTo>
                  <a:lnTo>
                    <a:pt x="814" y="164725"/>
                  </a:lnTo>
                  <a:lnTo>
                    <a:pt x="3977" y="169961"/>
                  </a:lnTo>
                  <a:lnTo>
                    <a:pt x="6006" y="171696"/>
                  </a:lnTo>
                  <a:lnTo>
                    <a:pt x="8205" y="172852"/>
                  </a:lnTo>
                  <a:lnTo>
                    <a:pt x="13773" y="174708"/>
                  </a:lnTo>
                  <a:lnTo>
                    <a:pt x="16793" y="174963"/>
                  </a:lnTo>
                  <a:lnTo>
                    <a:pt x="18783" y="175030"/>
                  </a:lnTo>
                  <a:lnTo>
                    <a:pt x="20956" y="174229"/>
                  </a:lnTo>
                  <a:lnTo>
                    <a:pt x="23253" y="172848"/>
                  </a:lnTo>
                  <a:lnTo>
                    <a:pt x="25629" y="171080"/>
                  </a:lnTo>
                  <a:lnTo>
                    <a:pt x="28061" y="169902"/>
                  </a:lnTo>
                  <a:lnTo>
                    <a:pt x="30529" y="169117"/>
                  </a:lnTo>
                  <a:lnTo>
                    <a:pt x="33020" y="168593"/>
                  </a:lnTo>
                  <a:lnTo>
                    <a:pt x="35528" y="166550"/>
                  </a:lnTo>
                  <a:lnTo>
                    <a:pt x="38046" y="163496"/>
                  </a:lnTo>
                  <a:lnTo>
                    <a:pt x="40572" y="159766"/>
                  </a:lnTo>
                  <a:lnTo>
                    <a:pt x="43103" y="156432"/>
                  </a:lnTo>
                  <a:lnTo>
                    <a:pt x="45637" y="153364"/>
                  </a:lnTo>
                  <a:lnTo>
                    <a:pt x="48172" y="150471"/>
                  </a:lnTo>
                  <a:lnTo>
                    <a:pt x="51556" y="147696"/>
                  </a:lnTo>
                  <a:lnTo>
                    <a:pt x="55505" y="144999"/>
                  </a:lnTo>
                  <a:lnTo>
                    <a:pt x="59831" y="142354"/>
                  </a:lnTo>
                  <a:lnTo>
                    <a:pt x="62715" y="139745"/>
                  </a:lnTo>
                  <a:lnTo>
                    <a:pt x="64639" y="137159"/>
                  </a:lnTo>
                  <a:lnTo>
                    <a:pt x="71769" y="122879"/>
                  </a:lnTo>
                  <a:lnTo>
                    <a:pt x="74061" y="119141"/>
                  </a:lnTo>
                  <a:lnTo>
                    <a:pt x="76435" y="115803"/>
                  </a:lnTo>
                  <a:lnTo>
                    <a:pt x="78864" y="112730"/>
                  </a:lnTo>
                  <a:lnTo>
                    <a:pt x="81331" y="108989"/>
                  </a:lnTo>
                  <a:lnTo>
                    <a:pt x="83822" y="104801"/>
                  </a:lnTo>
                  <a:lnTo>
                    <a:pt x="86329" y="100316"/>
                  </a:lnTo>
                  <a:lnTo>
                    <a:pt x="88001" y="96479"/>
                  </a:lnTo>
                  <a:lnTo>
                    <a:pt x="89115" y="93074"/>
                  </a:lnTo>
                  <a:lnTo>
                    <a:pt x="89857" y="89959"/>
                  </a:lnTo>
                  <a:lnTo>
                    <a:pt x="92941" y="84238"/>
                  </a:lnTo>
                  <a:lnTo>
                    <a:pt x="94948" y="81527"/>
                  </a:lnTo>
                  <a:lnTo>
                    <a:pt x="97134" y="78873"/>
                  </a:lnTo>
                  <a:lnTo>
                    <a:pt x="99437" y="76258"/>
                  </a:lnTo>
                  <a:lnTo>
                    <a:pt x="101819" y="73667"/>
                  </a:lnTo>
                  <a:lnTo>
                    <a:pt x="103407" y="71093"/>
                  </a:lnTo>
                  <a:lnTo>
                    <a:pt x="105172" y="65976"/>
                  </a:lnTo>
                  <a:lnTo>
                    <a:pt x="105957" y="60879"/>
                  </a:lnTo>
                  <a:lnTo>
                    <a:pt x="106547" y="53693"/>
                  </a:lnTo>
                  <a:lnTo>
                    <a:pt x="106577" y="59417"/>
                  </a:lnTo>
                  <a:lnTo>
                    <a:pt x="106583" y="71170"/>
                  </a:lnTo>
                  <a:lnTo>
                    <a:pt x="105736" y="73662"/>
                  </a:lnTo>
                  <a:lnTo>
                    <a:pt x="102538" y="78688"/>
                  </a:lnTo>
                  <a:lnTo>
                    <a:pt x="100553" y="83745"/>
                  </a:lnTo>
                  <a:lnTo>
                    <a:pt x="98823" y="89661"/>
                  </a:lnTo>
                  <a:lnTo>
                    <a:pt x="97176" y="93609"/>
                  </a:lnTo>
                  <a:lnTo>
                    <a:pt x="95233" y="97935"/>
                  </a:lnTo>
                  <a:lnTo>
                    <a:pt x="93936" y="101665"/>
                  </a:lnTo>
                  <a:lnTo>
                    <a:pt x="92496" y="108068"/>
                  </a:lnTo>
                  <a:lnTo>
                    <a:pt x="92112" y="111807"/>
                  </a:lnTo>
                  <a:lnTo>
                    <a:pt x="91856" y="115994"/>
                  </a:lnTo>
                  <a:lnTo>
                    <a:pt x="91685" y="120477"/>
                  </a:lnTo>
                  <a:lnTo>
                    <a:pt x="90725" y="124313"/>
                  </a:lnTo>
                  <a:lnTo>
                    <a:pt x="89238" y="127717"/>
                  </a:lnTo>
                  <a:lnTo>
                    <a:pt x="87400" y="130833"/>
                  </a:lnTo>
                  <a:lnTo>
                    <a:pt x="86174" y="134604"/>
                  </a:lnTo>
                  <a:lnTo>
                    <a:pt x="85358" y="138812"/>
                  </a:lnTo>
                  <a:lnTo>
                    <a:pt x="84813" y="143310"/>
                  </a:lnTo>
                  <a:lnTo>
                    <a:pt x="84450" y="147155"/>
                  </a:lnTo>
                  <a:lnTo>
                    <a:pt x="84208" y="150565"/>
                  </a:lnTo>
                  <a:lnTo>
                    <a:pt x="83939" y="156612"/>
                  </a:lnTo>
                  <a:lnTo>
                    <a:pt x="83819" y="162122"/>
                  </a:lnTo>
                  <a:lnTo>
                    <a:pt x="83752" y="174029"/>
                  </a:lnTo>
                  <a:lnTo>
                    <a:pt x="84589" y="177795"/>
                  </a:lnTo>
                  <a:lnTo>
                    <a:pt x="85994" y="181152"/>
                  </a:lnTo>
                  <a:lnTo>
                    <a:pt x="88966" y="187139"/>
                  </a:lnTo>
                  <a:lnTo>
                    <a:pt x="90287" y="192623"/>
                  </a:lnTo>
                  <a:lnTo>
                    <a:pt x="91486" y="194424"/>
                  </a:lnTo>
                  <a:lnTo>
                    <a:pt x="93131" y="195624"/>
                  </a:lnTo>
                  <a:lnTo>
                    <a:pt x="95076" y="196425"/>
                  </a:lnTo>
                  <a:lnTo>
                    <a:pt x="97218" y="197805"/>
                  </a:lnTo>
                  <a:lnTo>
                    <a:pt x="99493" y="199571"/>
                  </a:lnTo>
                  <a:lnTo>
                    <a:pt x="105183" y="204446"/>
                  </a:lnTo>
                  <a:lnTo>
                    <a:pt x="108219" y="205112"/>
                  </a:lnTo>
                  <a:lnTo>
                    <a:pt x="110214" y="205290"/>
                  </a:lnTo>
                  <a:lnTo>
                    <a:pt x="112391" y="204562"/>
                  </a:lnTo>
                  <a:lnTo>
                    <a:pt x="114689" y="203229"/>
                  </a:lnTo>
                  <a:lnTo>
                    <a:pt x="117067" y="201495"/>
                  </a:lnTo>
                  <a:lnTo>
                    <a:pt x="119499" y="200338"/>
                  </a:lnTo>
                  <a:lnTo>
                    <a:pt x="121967" y="199568"/>
                  </a:lnTo>
                  <a:lnTo>
                    <a:pt x="129444" y="198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94"/>
            <p:cNvSpPr/>
            <p:nvPr/>
          </p:nvSpPr>
          <p:spPr>
            <a:xfrm>
              <a:off x="3124618" y="4290091"/>
              <a:ext cx="197598" cy="274157"/>
            </a:xfrm>
            <a:custGeom>
              <a:avLst/>
              <a:gdLst/>
              <a:ahLst/>
              <a:cxnLst/>
              <a:rect l="0" t="0" r="0" b="0"/>
              <a:pathLst>
                <a:path w="197598" h="274157">
                  <a:moveTo>
                    <a:pt x="60542" y="45689"/>
                  </a:moveTo>
                  <a:lnTo>
                    <a:pt x="68153" y="38077"/>
                  </a:lnTo>
                  <a:lnTo>
                    <a:pt x="68159" y="42117"/>
                  </a:lnTo>
                  <a:lnTo>
                    <a:pt x="67314" y="44154"/>
                  </a:lnTo>
                  <a:lnTo>
                    <a:pt x="62924" y="51067"/>
                  </a:lnTo>
                  <a:lnTo>
                    <a:pt x="60401" y="58477"/>
                  </a:lnTo>
                  <a:lnTo>
                    <a:pt x="56811" y="63508"/>
                  </a:lnTo>
                  <a:lnTo>
                    <a:pt x="55514" y="66881"/>
                  </a:lnTo>
                  <a:lnTo>
                    <a:pt x="54074" y="75146"/>
                  </a:lnTo>
                  <a:lnTo>
                    <a:pt x="52843" y="79720"/>
                  </a:lnTo>
                  <a:lnTo>
                    <a:pt x="51176" y="84463"/>
                  </a:lnTo>
                  <a:lnTo>
                    <a:pt x="49218" y="89318"/>
                  </a:lnTo>
                  <a:lnTo>
                    <a:pt x="47912" y="94249"/>
                  </a:lnTo>
                  <a:lnTo>
                    <a:pt x="47042" y="99229"/>
                  </a:lnTo>
                  <a:lnTo>
                    <a:pt x="46462" y="104242"/>
                  </a:lnTo>
                  <a:lnTo>
                    <a:pt x="44382" y="109278"/>
                  </a:lnTo>
                  <a:lnTo>
                    <a:pt x="41302" y="114328"/>
                  </a:lnTo>
                  <a:lnTo>
                    <a:pt x="37555" y="119388"/>
                  </a:lnTo>
                  <a:lnTo>
                    <a:pt x="35058" y="124455"/>
                  </a:lnTo>
                  <a:lnTo>
                    <a:pt x="33392" y="129526"/>
                  </a:lnTo>
                  <a:lnTo>
                    <a:pt x="32282" y="134601"/>
                  </a:lnTo>
                  <a:lnTo>
                    <a:pt x="30695" y="139677"/>
                  </a:lnTo>
                  <a:lnTo>
                    <a:pt x="28791" y="144754"/>
                  </a:lnTo>
                  <a:lnTo>
                    <a:pt x="26675" y="149832"/>
                  </a:lnTo>
                  <a:lnTo>
                    <a:pt x="24417" y="155758"/>
                  </a:lnTo>
                  <a:lnTo>
                    <a:pt x="19651" y="169115"/>
                  </a:lnTo>
                  <a:lnTo>
                    <a:pt x="18041" y="175386"/>
                  </a:lnTo>
                  <a:lnTo>
                    <a:pt x="16968" y="181260"/>
                  </a:lnTo>
                  <a:lnTo>
                    <a:pt x="16252" y="186870"/>
                  </a:lnTo>
                  <a:lnTo>
                    <a:pt x="14929" y="192303"/>
                  </a:lnTo>
                  <a:lnTo>
                    <a:pt x="13200" y="197618"/>
                  </a:lnTo>
                  <a:lnTo>
                    <a:pt x="11201" y="202855"/>
                  </a:lnTo>
                  <a:lnTo>
                    <a:pt x="9021" y="208040"/>
                  </a:lnTo>
                  <a:lnTo>
                    <a:pt x="6722" y="213189"/>
                  </a:lnTo>
                  <a:lnTo>
                    <a:pt x="4341" y="218316"/>
                  </a:lnTo>
                  <a:lnTo>
                    <a:pt x="2755" y="223427"/>
                  </a:lnTo>
                  <a:lnTo>
                    <a:pt x="1697" y="228527"/>
                  </a:lnTo>
                  <a:lnTo>
                    <a:pt x="992" y="233621"/>
                  </a:lnTo>
                  <a:lnTo>
                    <a:pt x="209" y="241539"/>
                  </a:lnTo>
                  <a:lnTo>
                    <a:pt x="0" y="244835"/>
                  </a:lnTo>
                  <a:lnTo>
                    <a:pt x="707" y="247880"/>
                  </a:lnTo>
                  <a:lnTo>
                    <a:pt x="4901" y="256210"/>
                  </a:lnTo>
                  <a:lnTo>
                    <a:pt x="6179" y="261456"/>
                  </a:lnTo>
                  <a:lnTo>
                    <a:pt x="9005" y="266610"/>
                  </a:lnTo>
                  <a:lnTo>
                    <a:pt x="13672" y="272772"/>
                  </a:lnTo>
                  <a:lnTo>
                    <a:pt x="14902" y="273277"/>
                  </a:lnTo>
                  <a:lnTo>
                    <a:pt x="20678" y="273989"/>
                  </a:lnTo>
                  <a:lnTo>
                    <a:pt x="25327" y="274156"/>
                  </a:lnTo>
                  <a:lnTo>
                    <a:pt x="27752" y="273353"/>
                  </a:lnTo>
                  <a:lnTo>
                    <a:pt x="32704" y="270205"/>
                  </a:lnTo>
                  <a:lnTo>
                    <a:pt x="37728" y="268240"/>
                  </a:lnTo>
                  <a:lnTo>
                    <a:pt x="40253" y="267716"/>
                  </a:lnTo>
                  <a:lnTo>
                    <a:pt x="45315" y="264877"/>
                  </a:lnTo>
                  <a:lnTo>
                    <a:pt x="47851" y="262934"/>
                  </a:lnTo>
                  <a:lnTo>
                    <a:pt x="49541" y="259946"/>
                  </a:lnTo>
                  <a:lnTo>
                    <a:pt x="51419" y="252110"/>
                  </a:lnTo>
                  <a:lnTo>
                    <a:pt x="54512" y="245240"/>
                  </a:lnTo>
                  <a:lnTo>
                    <a:pt x="58708" y="239365"/>
                  </a:lnTo>
                  <a:lnTo>
                    <a:pt x="63397" y="233932"/>
                  </a:lnTo>
                  <a:lnTo>
                    <a:pt x="64985" y="230451"/>
                  </a:lnTo>
                  <a:lnTo>
                    <a:pt x="66750" y="222067"/>
                  </a:lnTo>
                  <a:lnTo>
                    <a:pt x="67220" y="217461"/>
                  </a:lnTo>
                  <a:lnTo>
                    <a:pt x="67535" y="212697"/>
                  </a:lnTo>
                  <a:lnTo>
                    <a:pt x="67883" y="203735"/>
                  </a:lnTo>
                  <a:lnTo>
                    <a:pt x="68079" y="193929"/>
                  </a:lnTo>
                  <a:lnTo>
                    <a:pt x="68161" y="162564"/>
                  </a:lnTo>
                  <a:lnTo>
                    <a:pt x="66468" y="160859"/>
                  </a:lnTo>
                  <a:lnTo>
                    <a:pt x="63646" y="158875"/>
                  </a:lnTo>
                  <a:lnTo>
                    <a:pt x="60071" y="156707"/>
                  </a:lnTo>
                  <a:lnTo>
                    <a:pt x="57688" y="154414"/>
                  </a:lnTo>
                  <a:lnTo>
                    <a:pt x="56100" y="152039"/>
                  </a:lnTo>
                  <a:lnTo>
                    <a:pt x="55041" y="149609"/>
                  </a:lnTo>
                  <a:lnTo>
                    <a:pt x="53487" y="147989"/>
                  </a:lnTo>
                  <a:lnTo>
                    <a:pt x="51605" y="146909"/>
                  </a:lnTo>
                  <a:lnTo>
                    <a:pt x="46547" y="145175"/>
                  </a:lnTo>
                  <a:lnTo>
                    <a:pt x="46132" y="144187"/>
                  </a:lnTo>
                  <a:lnTo>
                    <a:pt x="45305" y="137157"/>
                  </a:lnTo>
                  <a:lnTo>
                    <a:pt x="45303" y="141183"/>
                  </a:lnTo>
                  <a:lnTo>
                    <a:pt x="46150" y="142371"/>
                  </a:lnTo>
                  <a:lnTo>
                    <a:pt x="47560" y="143164"/>
                  </a:lnTo>
                  <a:lnTo>
                    <a:pt x="51385" y="144045"/>
                  </a:lnTo>
                  <a:lnTo>
                    <a:pt x="55908" y="144436"/>
                  </a:lnTo>
                  <a:lnTo>
                    <a:pt x="60740" y="144609"/>
                  </a:lnTo>
                  <a:lnTo>
                    <a:pt x="70741" y="144721"/>
                  </a:lnTo>
                  <a:lnTo>
                    <a:pt x="73268" y="143884"/>
                  </a:lnTo>
                  <a:lnTo>
                    <a:pt x="78333" y="140696"/>
                  </a:lnTo>
                  <a:lnTo>
                    <a:pt x="81717" y="139506"/>
                  </a:lnTo>
                  <a:lnTo>
                    <a:pt x="85665" y="138714"/>
                  </a:lnTo>
                  <a:lnTo>
                    <a:pt x="89991" y="138186"/>
                  </a:lnTo>
                  <a:lnTo>
                    <a:pt x="93721" y="137834"/>
                  </a:lnTo>
                  <a:lnTo>
                    <a:pt x="97055" y="137599"/>
                  </a:lnTo>
                  <a:lnTo>
                    <a:pt x="100124" y="137442"/>
                  </a:lnTo>
                  <a:lnTo>
                    <a:pt x="103017" y="136491"/>
                  </a:lnTo>
                  <a:lnTo>
                    <a:pt x="108489" y="133177"/>
                  </a:lnTo>
                  <a:lnTo>
                    <a:pt x="113742" y="128881"/>
                  </a:lnTo>
                  <a:lnTo>
                    <a:pt x="116329" y="126551"/>
                  </a:lnTo>
                  <a:lnTo>
                    <a:pt x="119747" y="124996"/>
                  </a:lnTo>
                  <a:lnTo>
                    <a:pt x="123718" y="123961"/>
                  </a:lnTo>
                  <a:lnTo>
                    <a:pt x="128060" y="123270"/>
                  </a:lnTo>
                  <a:lnTo>
                    <a:pt x="131801" y="121963"/>
                  </a:lnTo>
                  <a:lnTo>
                    <a:pt x="135141" y="120245"/>
                  </a:lnTo>
                  <a:lnTo>
                    <a:pt x="141111" y="116078"/>
                  </a:lnTo>
                  <a:lnTo>
                    <a:pt x="146586" y="111404"/>
                  </a:lnTo>
                  <a:lnTo>
                    <a:pt x="151842" y="106505"/>
                  </a:lnTo>
                  <a:lnTo>
                    <a:pt x="162114" y="96461"/>
                  </a:lnTo>
                  <a:lnTo>
                    <a:pt x="167209" y="89139"/>
                  </a:lnTo>
                  <a:lnTo>
                    <a:pt x="172297" y="81086"/>
                  </a:lnTo>
                  <a:lnTo>
                    <a:pt x="177380" y="74686"/>
                  </a:lnTo>
                  <a:lnTo>
                    <a:pt x="182461" y="69019"/>
                  </a:lnTo>
                  <a:lnTo>
                    <a:pt x="185002" y="66322"/>
                  </a:lnTo>
                  <a:lnTo>
                    <a:pt x="186695" y="63678"/>
                  </a:lnTo>
                  <a:lnTo>
                    <a:pt x="189925" y="55910"/>
                  </a:lnTo>
                  <a:lnTo>
                    <a:pt x="195021" y="48248"/>
                  </a:lnTo>
                  <a:lnTo>
                    <a:pt x="196511" y="43157"/>
                  </a:lnTo>
                  <a:lnTo>
                    <a:pt x="197349" y="35531"/>
                  </a:lnTo>
                  <a:lnTo>
                    <a:pt x="197597" y="31955"/>
                  </a:lnTo>
                  <a:lnTo>
                    <a:pt x="195398" y="28860"/>
                  </a:lnTo>
                  <a:lnTo>
                    <a:pt x="189399" y="22358"/>
                  </a:lnTo>
                  <a:lnTo>
                    <a:pt x="179787" y="12576"/>
                  </a:lnTo>
                  <a:lnTo>
                    <a:pt x="177292" y="10914"/>
                  </a:lnTo>
                  <a:lnTo>
                    <a:pt x="172263" y="9067"/>
                  </a:lnTo>
                  <a:lnTo>
                    <a:pt x="168889" y="7727"/>
                  </a:lnTo>
                  <a:lnTo>
                    <a:pt x="164947" y="5987"/>
                  </a:lnTo>
                  <a:lnTo>
                    <a:pt x="160625" y="3982"/>
                  </a:lnTo>
                  <a:lnTo>
                    <a:pt x="156050" y="2644"/>
                  </a:lnTo>
                  <a:lnTo>
                    <a:pt x="151308" y="1752"/>
                  </a:lnTo>
                  <a:lnTo>
                    <a:pt x="146452" y="1158"/>
                  </a:lnTo>
                  <a:lnTo>
                    <a:pt x="141522" y="761"/>
                  </a:lnTo>
                  <a:lnTo>
                    <a:pt x="136542" y="497"/>
                  </a:lnTo>
                  <a:lnTo>
                    <a:pt x="123701" y="126"/>
                  </a:lnTo>
                  <a:lnTo>
                    <a:pt x="107731" y="0"/>
                  </a:lnTo>
                  <a:lnTo>
                    <a:pt x="103008" y="837"/>
                  </a:lnTo>
                  <a:lnTo>
                    <a:pt x="98166" y="2240"/>
                  </a:lnTo>
                  <a:lnTo>
                    <a:pt x="93245" y="4024"/>
                  </a:lnTo>
                  <a:lnTo>
                    <a:pt x="89117" y="6059"/>
                  </a:lnTo>
                  <a:lnTo>
                    <a:pt x="85519" y="8262"/>
                  </a:lnTo>
                  <a:lnTo>
                    <a:pt x="75782" y="15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895"/>
            <p:cNvSpPr/>
            <p:nvPr/>
          </p:nvSpPr>
          <p:spPr>
            <a:xfrm>
              <a:off x="4488180" y="3581400"/>
              <a:ext cx="121921" cy="22861"/>
            </a:xfrm>
            <a:custGeom>
              <a:avLst/>
              <a:gdLst/>
              <a:ahLst/>
              <a:cxnLst/>
              <a:rect l="0" t="0" r="0" b="0"/>
              <a:pathLst>
                <a:path w="121921" h="22861">
                  <a:moveTo>
                    <a:pt x="0" y="22860"/>
                  </a:moveTo>
                  <a:lnTo>
                    <a:pt x="26562" y="22860"/>
                  </a:lnTo>
                  <a:lnTo>
                    <a:pt x="28714" y="22013"/>
                  </a:lnTo>
                  <a:lnTo>
                    <a:pt x="30997" y="20603"/>
                  </a:lnTo>
                  <a:lnTo>
                    <a:pt x="36697" y="16299"/>
                  </a:lnTo>
                  <a:lnTo>
                    <a:pt x="38858" y="15946"/>
                  </a:lnTo>
                  <a:lnTo>
                    <a:pt x="41992" y="15711"/>
                  </a:lnTo>
                  <a:lnTo>
                    <a:pt x="51098" y="15333"/>
                  </a:lnTo>
                  <a:lnTo>
                    <a:pt x="60766" y="15268"/>
                  </a:lnTo>
                  <a:lnTo>
                    <a:pt x="63371" y="14412"/>
                  </a:lnTo>
                  <a:lnTo>
                    <a:pt x="65108" y="12994"/>
                  </a:lnTo>
                  <a:lnTo>
                    <a:pt x="66265" y="11203"/>
                  </a:lnTo>
                  <a:lnTo>
                    <a:pt x="68730" y="10009"/>
                  </a:lnTo>
                  <a:lnTo>
                    <a:pt x="72067" y="9213"/>
                  </a:lnTo>
                  <a:lnTo>
                    <a:pt x="75984" y="8682"/>
                  </a:lnTo>
                  <a:lnTo>
                    <a:pt x="79444" y="8328"/>
                  </a:lnTo>
                  <a:lnTo>
                    <a:pt x="82596" y="8091"/>
                  </a:lnTo>
                  <a:lnTo>
                    <a:pt x="85544" y="7934"/>
                  </a:lnTo>
                  <a:lnTo>
                    <a:pt x="91078" y="7760"/>
                  </a:lnTo>
                  <a:lnTo>
                    <a:pt x="93738" y="7713"/>
                  </a:lnTo>
                  <a:lnTo>
                    <a:pt x="96359" y="6835"/>
                  </a:lnTo>
                  <a:lnTo>
                    <a:pt x="98953" y="5404"/>
                  </a:lnTo>
                  <a:lnTo>
                    <a:pt x="101529" y="3602"/>
                  </a:lnTo>
                  <a:lnTo>
                    <a:pt x="104093" y="2402"/>
                  </a:lnTo>
                  <a:lnTo>
                    <a:pt x="106649" y="1601"/>
                  </a:lnTo>
                  <a:lnTo>
                    <a:pt x="109199" y="1067"/>
                  </a:lnTo>
                  <a:lnTo>
                    <a:pt x="111746" y="712"/>
                  </a:lnTo>
                  <a:lnTo>
                    <a:pt x="114291" y="475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896"/>
            <p:cNvSpPr/>
            <p:nvPr/>
          </p:nvSpPr>
          <p:spPr>
            <a:xfrm>
              <a:off x="4503420" y="3672840"/>
              <a:ext cx="53341" cy="15241"/>
            </a:xfrm>
            <a:custGeom>
              <a:avLst/>
              <a:gdLst/>
              <a:ahLst/>
              <a:cxnLst/>
              <a:rect l="0" t="0" r="0" b="0"/>
              <a:pathLst>
                <a:path w="53341" h="15241">
                  <a:moveTo>
                    <a:pt x="0" y="15240"/>
                  </a:moveTo>
                  <a:lnTo>
                    <a:pt x="6561" y="8679"/>
                  </a:lnTo>
                  <a:lnTo>
                    <a:pt x="7761" y="8326"/>
                  </a:lnTo>
                  <a:lnTo>
                    <a:pt x="9407" y="8091"/>
                  </a:lnTo>
                  <a:lnTo>
                    <a:pt x="11351" y="7934"/>
                  </a:lnTo>
                  <a:lnTo>
                    <a:pt x="13495" y="7829"/>
                  </a:lnTo>
                  <a:lnTo>
                    <a:pt x="18133" y="7713"/>
                  </a:lnTo>
                  <a:lnTo>
                    <a:pt x="19709" y="6835"/>
                  </a:lnTo>
                  <a:lnTo>
                    <a:pt x="20759" y="5404"/>
                  </a:lnTo>
                  <a:lnTo>
                    <a:pt x="21459" y="3602"/>
                  </a:lnTo>
                  <a:lnTo>
                    <a:pt x="22773" y="2402"/>
                  </a:lnTo>
                  <a:lnTo>
                    <a:pt x="24495" y="1601"/>
                  </a:lnTo>
                  <a:lnTo>
                    <a:pt x="26490" y="1068"/>
                  </a:lnTo>
                  <a:lnTo>
                    <a:pt x="28667" y="712"/>
                  </a:lnTo>
                  <a:lnTo>
                    <a:pt x="30964" y="475"/>
                  </a:lnTo>
                  <a:lnTo>
                    <a:pt x="33343" y="316"/>
                  </a:lnTo>
                  <a:lnTo>
                    <a:pt x="40502" y="140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897"/>
            <p:cNvSpPr/>
            <p:nvPr/>
          </p:nvSpPr>
          <p:spPr>
            <a:xfrm>
              <a:off x="4648212" y="3573780"/>
              <a:ext cx="167275" cy="152392"/>
            </a:xfrm>
            <a:custGeom>
              <a:avLst/>
              <a:gdLst/>
              <a:ahLst/>
              <a:cxnLst/>
              <a:rect l="0" t="0" r="0" b="0"/>
              <a:pathLst>
                <a:path w="167275" h="152392">
                  <a:moveTo>
                    <a:pt x="106669" y="7620"/>
                  </a:moveTo>
                  <a:lnTo>
                    <a:pt x="106669" y="1059"/>
                  </a:lnTo>
                  <a:lnTo>
                    <a:pt x="105821" y="706"/>
                  </a:lnTo>
                  <a:lnTo>
                    <a:pt x="100637" y="139"/>
                  </a:lnTo>
                  <a:lnTo>
                    <a:pt x="96930" y="12"/>
                  </a:lnTo>
                  <a:lnTo>
                    <a:pt x="95096" y="8"/>
                  </a:lnTo>
                  <a:lnTo>
                    <a:pt x="93027" y="852"/>
                  </a:lnTo>
                  <a:lnTo>
                    <a:pt x="88470" y="4048"/>
                  </a:lnTo>
                  <a:lnTo>
                    <a:pt x="83622" y="6032"/>
                  </a:lnTo>
                  <a:lnTo>
                    <a:pt x="81144" y="6562"/>
                  </a:lnTo>
                  <a:lnTo>
                    <a:pt x="76133" y="9407"/>
                  </a:lnTo>
                  <a:lnTo>
                    <a:pt x="73611" y="11352"/>
                  </a:lnTo>
                  <a:lnTo>
                    <a:pt x="70237" y="13494"/>
                  </a:lnTo>
                  <a:lnTo>
                    <a:pt x="66294" y="15770"/>
                  </a:lnTo>
                  <a:lnTo>
                    <a:pt x="61972" y="18133"/>
                  </a:lnTo>
                  <a:lnTo>
                    <a:pt x="58245" y="20555"/>
                  </a:lnTo>
                  <a:lnTo>
                    <a:pt x="54912" y="23018"/>
                  </a:lnTo>
                  <a:lnTo>
                    <a:pt x="51845" y="25505"/>
                  </a:lnTo>
                  <a:lnTo>
                    <a:pt x="48952" y="28010"/>
                  </a:lnTo>
                  <a:lnTo>
                    <a:pt x="46177" y="30527"/>
                  </a:lnTo>
                  <a:lnTo>
                    <a:pt x="40837" y="35581"/>
                  </a:lnTo>
                  <a:lnTo>
                    <a:pt x="23911" y="52308"/>
                  </a:lnTo>
                  <a:lnTo>
                    <a:pt x="21017" y="56039"/>
                  </a:lnTo>
                  <a:lnTo>
                    <a:pt x="19088" y="59372"/>
                  </a:lnTo>
                  <a:lnTo>
                    <a:pt x="17801" y="62442"/>
                  </a:lnTo>
                  <a:lnTo>
                    <a:pt x="16096" y="65334"/>
                  </a:lnTo>
                  <a:lnTo>
                    <a:pt x="14114" y="68110"/>
                  </a:lnTo>
                  <a:lnTo>
                    <a:pt x="11945" y="70806"/>
                  </a:lnTo>
                  <a:lnTo>
                    <a:pt x="9653" y="73451"/>
                  </a:lnTo>
                  <a:lnTo>
                    <a:pt x="7278" y="76061"/>
                  </a:lnTo>
                  <a:lnTo>
                    <a:pt x="4848" y="78647"/>
                  </a:lnTo>
                  <a:lnTo>
                    <a:pt x="3228" y="82065"/>
                  </a:lnTo>
                  <a:lnTo>
                    <a:pt x="2148" y="86036"/>
                  </a:lnTo>
                  <a:lnTo>
                    <a:pt x="1428" y="90377"/>
                  </a:lnTo>
                  <a:lnTo>
                    <a:pt x="948" y="94119"/>
                  </a:lnTo>
                  <a:lnTo>
                    <a:pt x="629" y="97459"/>
                  </a:lnTo>
                  <a:lnTo>
                    <a:pt x="415" y="100532"/>
                  </a:lnTo>
                  <a:lnTo>
                    <a:pt x="273" y="103428"/>
                  </a:lnTo>
                  <a:lnTo>
                    <a:pt x="115" y="108903"/>
                  </a:lnTo>
                  <a:lnTo>
                    <a:pt x="0" y="124432"/>
                  </a:lnTo>
                  <a:lnTo>
                    <a:pt x="842" y="126981"/>
                  </a:lnTo>
                  <a:lnTo>
                    <a:pt x="2251" y="129528"/>
                  </a:lnTo>
                  <a:lnTo>
                    <a:pt x="4037" y="132072"/>
                  </a:lnTo>
                  <a:lnTo>
                    <a:pt x="6074" y="134614"/>
                  </a:lnTo>
                  <a:lnTo>
                    <a:pt x="8279" y="137156"/>
                  </a:lnTo>
                  <a:lnTo>
                    <a:pt x="10596" y="139697"/>
                  </a:lnTo>
                  <a:lnTo>
                    <a:pt x="12986" y="141392"/>
                  </a:lnTo>
                  <a:lnTo>
                    <a:pt x="17900" y="143274"/>
                  </a:lnTo>
                  <a:lnTo>
                    <a:pt x="22908" y="146368"/>
                  </a:lnTo>
                  <a:lnTo>
                    <a:pt x="25428" y="148379"/>
                  </a:lnTo>
                  <a:lnTo>
                    <a:pt x="28801" y="149719"/>
                  </a:lnTo>
                  <a:lnTo>
                    <a:pt x="32744" y="150613"/>
                  </a:lnTo>
                  <a:lnTo>
                    <a:pt x="37065" y="151208"/>
                  </a:lnTo>
                  <a:lnTo>
                    <a:pt x="40792" y="151606"/>
                  </a:lnTo>
                  <a:lnTo>
                    <a:pt x="44124" y="151870"/>
                  </a:lnTo>
                  <a:lnTo>
                    <a:pt x="47192" y="152047"/>
                  </a:lnTo>
                  <a:lnTo>
                    <a:pt x="52859" y="152243"/>
                  </a:lnTo>
                  <a:lnTo>
                    <a:pt x="63067" y="152353"/>
                  </a:lnTo>
                  <a:lnTo>
                    <a:pt x="81687" y="152391"/>
                  </a:lnTo>
                  <a:lnTo>
                    <a:pt x="85781" y="151547"/>
                  </a:lnTo>
                  <a:lnTo>
                    <a:pt x="89357" y="150138"/>
                  </a:lnTo>
                  <a:lnTo>
                    <a:pt x="92587" y="148352"/>
                  </a:lnTo>
                  <a:lnTo>
                    <a:pt x="96434" y="147161"/>
                  </a:lnTo>
                  <a:lnTo>
                    <a:pt x="100692" y="146367"/>
                  </a:lnTo>
                  <a:lnTo>
                    <a:pt x="105224" y="145838"/>
                  </a:lnTo>
                  <a:lnTo>
                    <a:pt x="109093" y="144639"/>
                  </a:lnTo>
                  <a:lnTo>
                    <a:pt x="112517" y="142992"/>
                  </a:lnTo>
                  <a:lnTo>
                    <a:pt x="115648" y="141048"/>
                  </a:lnTo>
                  <a:lnTo>
                    <a:pt x="119428" y="138905"/>
                  </a:lnTo>
                  <a:lnTo>
                    <a:pt x="128143" y="134267"/>
                  </a:lnTo>
                  <a:lnTo>
                    <a:pt x="131992" y="131845"/>
                  </a:lnTo>
                  <a:lnTo>
                    <a:pt x="135404" y="129382"/>
                  </a:lnTo>
                  <a:lnTo>
                    <a:pt x="138525" y="126895"/>
                  </a:lnTo>
                  <a:lnTo>
                    <a:pt x="141453" y="124390"/>
                  </a:lnTo>
                  <a:lnTo>
                    <a:pt x="144252" y="121873"/>
                  </a:lnTo>
                  <a:lnTo>
                    <a:pt x="146964" y="119348"/>
                  </a:lnTo>
                  <a:lnTo>
                    <a:pt x="149618" y="115972"/>
                  </a:lnTo>
                  <a:lnTo>
                    <a:pt x="152235" y="112028"/>
                  </a:lnTo>
                  <a:lnTo>
                    <a:pt x="154826" y="107705"/>
                  </a:lnTo>
                  <a:lnTo>
                    <a:pt x="156553" y="103977"/>
                  </a:lnTo>
                  <a:lnTo>
                    <a:pt x="157705" y="100645"/>
                  </a:lnTo>
                  <a:lnTo>
                    <a:pt x="158473" y="97576"/>
                  </a:lnTo>
                  <a:lnTo>
                    <a:pt x="159831" y="94684"/>
                  </a:lnTo>
                  <a:lnTo>
                    <a:pt x="161584" y="91909"/>
                  </a:lnTo>
                  <a:lnTo>
                    <a:pt x="163598" y="89213"/>
                  </a:lnTo>
                  <a:lnTo>
                    <a:pt x="164941" y="85722"/>
                  </a:lnTo>
                  <a:lnTo>
                    <a:pt x="165837" y="81701"/>
                  </a:lnTo>
                  <a:lnTo>
                    <a:pt x="166434" y="77327"/>
                  </a:lnTo>
                  <a:lnTo>
                    <a:pt x="166832" y="73565"/>
                  </a:lnTo>
                  <a:lnTo>
                    <a:pt x="167098" y="70210"/>
                  </a:lnTo>
                  <a:lnTo>
                    <a:pt x="167274" y="67127"/>
                  </a:lnTo>
                  <a:lnTo>
                    <a:pt x="166546" y="63378"/>
                  </a:lnTo>
                  <a:lnTo>
                    <a:pt x="165213" y="59185"/>
                  </a:lnTo>
                  <a:lnTo>
                    <a:pt x="163478" y="54697"/>
                  </a:lnTo>
                  <a:lnTo>
                    <a:pt x="162322" y="50858"/>
                  </a:lnTo>
                  <a:lnTo>
                    <a:pt x="161551" y="47452"/>
                  </a:lnTo>
                  <a:lnTo>
                    <a:pt x="161036" y="44334"/>
                  </a:lnTo>
                  <a:lnTo>
                    <a:pt x="159847" y="41409"/>
                  </a:lnTo>
                  <a:lnTo>
                    <a:pt x="158207" y="38613"/>
                  </a:lnTo>
                  <a:lnTo>
                    <a:pt x="156268" y="35902"/>
                  </a:lnTo>
                  <a:lnTo>
                    <a:pt x="154975" y="32401"/>
                  </a:lnTo>
                  <a:lnTo>
                    <a:pt x="154113" y="28374"/>
                  </a:lnTo>
                  <a:lnTo>
                    <a:pt x="153538" y="23996"/>
                  </a:lnTo>
                  <a:lnTo>
                    <a:pt x="152308" y="21077"/>
                  </a:lnTo>
                  <a:lnTo>
                    <a:pt x="150641" y="19131"/>
                  </a:lnTo>
                  <a:lnTo>
                    <a:pt x="146532" y="16123"/>
                  </a:lnTo>
                  <a:lnTo>
                    <a:pt x="141884" y="11964"/>
                  </a:lnTo>
                  <a:lnTo>
                    <a:pt x="136995" y="7293"/>
                  </a:lnTo>
                  <a:lnTo>
                    <a:pt x="134506" y="4862"/>
                  </a:lnTo>
                  <a:lnTo>
                    <a:pt x="132000" y="3241"/>
                  </a:lnTo>
                  <a:lnTo>
                    <a:pt x="129483" y="2161"/>
                  </a:lnTo>
                  <a:lnTo>
                    <a:pt x="1219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898"/>
            <p:cNvSpPr/>
            <p:nvPr/>
          </p:nvSpPr>
          <p:spPr>
            <a:xfrm>
              <a:off x="6278880" y="3672840"/>
              <a:ext cx="144780" cy="45721"/>
            </a:xfrm>
            <a:custGeom>
              <a:avLst/>
              <a:gdLst/>
              <a:ahLst/>
              <a:cxnLst/>
              <a:rect l="0" t="0" r="0" b="0"/>
              <a:pathLst>
                <a:path w="144780" h="45721">
                  <a:moveTo>
                    <a:pt x="0" y="45720"/>
                  </a:moveTo>
                  <a:lnTo>
                    <a:pt x="7526" y="38192"/>
                  </a:lnTo>
                  <a:lnTo>
                    <a:pt x="7557" y="37315"/>
                  </a:lnTo>
                  <a:lnTo>
                    <a:pt x="7618" y="30796"/>
                  </a:lnTo>
                  <a:lnTo>
                    <a:pt x="7619" y="15554"/>
                  </a:lnTo>
                  <a:lnTo>
                    <a:pt x="11665" y="15333"/>
                  </a:lnTo>
                  <a:lnTo>
                    <a:pt x="15877" y="15246"/>
                  </a:lnTo>
                  <a:lnTo>
                    <a:pt x="19191" y="15242"/>
                  </a:lnTo>
                  <a:lnTo>
                    <a:pt x="21260" y="14395"/>
                  </a:lnTo>
                  <a:lnTo>
                    <a:pt x="23488" y="12983"/>
                  </a:lnTo>
                  <a:lnTo>
                    <a:pt x="25817" y="11195"/>
                  </a:lnTo>
                  <a:lnTo>
                    <a:pt x="28218" y="10004"/>
                  </a:lnTo>
                  <a:lnTo>
                    <a:pt x="30666" y="9209"/>
                  </a:lnTo>
                  <a:lnTo>
                    <a:pt x="33143" y="8679"/>
                  </a:lnTo>
                  <a:lnTo>
                    <a:pt x="35642" y="8326"/>
                  </a:lnTo>
                  <a:lnTo>
                    <a:pt x="38155" y="8091"/>
                  </a:lnTo>
                  <a:lnTo>
                    <a:pt x="40677" y="7934"/>
                  </a:lnTo>
                  <a:lnTo>
                    <a:pt x="45736" y="7759"/>
                  </a:lnTo>
                  <a:lnTo>
                    <a:pt x="55883" y="7647"/>
                  </a:lnTo>
                  <a:lnTo>
                    <a:pt x="75165" y="7623"/>
                  </a:lnTo>
                  <a:lnTo>
                    <a:pt x="79744" y="6775"/>
                  </a:lnTo>
                  <a:lnTo>
                    <a:pt x="84489" y="5363"/>
                  </a:lnTo>
                  <a:lnTo>
                    <a:pt x="89345" y="3575"/>
                  </a:lnTo>
                  <a:lnTo>
                    <a:pt x="93430" y="2384"/>
                  </a:lnTo>
                  <a:lnTo>
                    <a:pt x="97001" y="1589"/>
                  </a:lnTo>
                  <a:lnTo>
                    <a:pt x="100227" y="1060"/>
                  </a:lnTo>
                  <a:lnTo>
                    <a:pt x="104070" y="706"/>
                  </a:lnTo>
                  <a:lnTo>
                    <a:pt x="108328" y="471"/>
                  </a:lnTo>
                  <a:lnTo>
                    <a:pt x="116726" y="209"/>
                  </a:lnTo>
                  <a:lnTo>
                    <a:pt x="129015" y="42"/>
                  </a:lnTo>
                  <a:lnTo>
                    <a:pt x="1447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899"/>
            <p:cNvSpPr/>
            <p:nvPr/>
          </p:nvSpPr>
          <p:spPr>
            <a:xfrm>
              <a:off x="6263667" y="3726180"/>
              <a:ext cx="129514" cy="15240"/>
            </a:xfrm>
            <a:custGeom>
              <a:avLst/>
              <a:gdLst/>
              <a:ahLst/>
              <a:cxnLst/>
              <a:rect l="0" t="0" r="0" b="0"/>
              <a:pathLst>
                <a:path w="129514" h="15240">
                  <a:moveTo>
                    <a:pt x="7593" y="7620"/>
                  </a:moveTo>
                  <a:lnTo>
                    <a:pt x="286" y="7620"/>
                  </a:lnTo>
                  <a:lnTo>
                    <a:pt x="182" y="8466"/>
                  </a:lnTo>
                  <a:lnTo>
                    <a:pt x="113" y="9878"/>
                  </a:lnTo>
                  <a:lnTo>
                    <a:pt x="0" y="14180"/>
                  </a:lnTo>
                  <a:lnTo>
                    <a:pt x="838" y="14534"/>
                  </a:lnTo>
                  <a:lnTo>
                    <a:pt x="4026" y="14926"/>
                  </a:lnTo>
                  <a:lnTo>
                    <a:pt x="6062" y="15030"/>
                  </a:lnTo>
                  <a:lnTo>
                    <a:pt x="10581" y="15147"/>
                  </a:lnTo>
                  <a:lnTo>
                    <a:pt x="37355" y="15239"/>
                  </a:lnTo>
                  <a:lnTo>
                    <a:pt x="40982" y="14392"/>
                  </a:lnTo>
                  <a:lnTo>
                    <a:pt x="44246" y="12982"/>
                  </a:lnTo>
                  <a:lnTo>
                    <a:pt x="47268" y="11194"/>
                  </a:lnTo>
                  <a:lnTo>
                    <a:pt x="50977" y="10003"/>
                  </a:lnTo>
                  <a:lnTo>
                    <a:pt x="55142" y="9209"/>
                  </a:lnTo>
                  <a:lnTo>
                    <a:pt x="59612" y="8679"/>
                  </a:lnTo>
                  <a:lnTo>
                    <a:pt x="64287" y="8326"/>
                  </a:lnTo>
                  <a:lnTo>
                    <a:pt x="69095" y="8091"/>
                  </a:lnTo>
                  <a:lnTo>
                    <a:pt x="78954" y="7829"/>
                  </a:lnTo>
                  <a:lnTo>
                    <a:pt x="88980" y="7713"/>
                  </a:lnTo>
                  <a:lnTo>
                    <a:pt x="94024" y="6835"/>
                  </a:lnTo>
                  <a:lnTo>
                    <a:pt x="99081" y="5403"/>
                  </a:lnTo>
                  <a:lnTo>
                    <a:pt x="104144" y="3602"/>
                  </a:lnTo>
                  <a:lnTo>
                    <a:pt x="109214" y="2402"/>
                  </a:lnTo>
                  <a:lnTo>
                    <a:pt x="114287" y="1601"/>
                  </a:lnTo>
                  <a:lnTo>
                    <a:pt x="1295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900"/>
            <p:cNvSpPr/>
            <p:nvPr/>
          </p:nvSpPr>
          <p:spPr>
            <a:xfrm>
              <a:off x="6462207" y="3604260"/>
              <a:ext cx="270188" cy="212911"/>
            </a:xfrm>
            <a:custGeom>
              <a:avLst/>
              <a:gdLst/>
              <a:ahLst/>
              <a:cxnLst/>
              <a:rect l="0" t="0" r="0" b="0"/>
              <a:pathLst>
                <a:path w="270188" h="212911">
                  <a:moveTo>
                    <a:pt x="174813" y="0"/>
                  </a:moveTo>
                  <a:lnTo>
                    <a:pt x="156901" y="0"/>
                  </a:lnTo>
                  <a:lnTo>
                    <a:pt x="154405" y="846"/>
                  </a:lnTo>
                  <a:lnTo>
                    <a:pt x="149373" y="4045"/>
                  </a:lnTo>
                  <a:lnTo>
                    <a:pt x="141782" y="10606"/>
                  </a:lnTo>
                  <a:lnTo>
                    <a:pt x="138399" y="12150"/>
                  </a:lnTo>
                  <a:lnTo>
                    <a:pt x="130124" y="13867"/>
                  </a:lnTo>
                  <a:lnTo>
                    <a:pt x="125547" y="15171"/>
                  </a:lnTo>
                  <a:lnTo>
                    <a:pt x="120802" y="16887"/>
                  </a:lnTo>
                  <a:lnTo>
                    <a:pt x="115946" y="18878"/>
                  </a:lnTo>
                  <a:lnTo>
                    <a:pt x="111015" y="21052"/>
                  </a:lnTo>
                  <a:lnTo>
                    <a:pt x="101020" y="25725"/>
                  </a:lnTo>
                  <a:lnTo>
                    <a:pt x="95986" y="29004"/>
                  </a:lnTo>
                  <a:lnTo>
                    <a:pt x="90935" y="32882"/>
                  </a:lnTo>
                  <a:lnTo>
                    <a:pt x="85874" y="37161"/>
                  </a:lnTo>
                  <a:lnTo>
                    <a:pt x="81654" y="40861"/>
                  </a:lnTo>
                  <a:lnTo>
                    <a:pt x="74706" y="47229"/>
                  </a:lnTo>
                  <a:lnTo>
                    <a:pt x="61990" y="59619"/>
                  </a:lnTo>
                  <a:lnTo>
                    <a:pt x="57265" y="63453"/>
                  </a:lnTo>
                  <a:lnTo>
                    <a:pt x="52420" y="66855"/>
                  </a:lnTo>
                  <a:lnTo>
                    <a:pt x="47498" y="69970"/>
                  </a:lnTo>
                  <a:lnTo>
                    <a:pt x="43370" y="73740"/>
                  </a:lnTo>
                  <a:lnTo>
                    <a:pt x="39770" y="77946"/>
                  </a:lnTo>
                  <a:lnTo>
                    <a:pt x="36525" y="82444"/>
                  </a:lnTo>
                  <a:lnTo>
                    <a:pt x="33514" y="87136"/>
                  </a:lnTo>
                  <a:lnTo>
                    <a:pt x="30661" y="91957"/>
                  </a:lnTo>
                  <a:lnTo>
                    <a:pt x="27911" y="96865"/>
                  </a:lnTo>
                  <a:lnTo>
                    <a:pt x="22599" y="106834"/>
                  </a:lnTo>
                  <a:lnTo>
                    <a:pt x="4644" y="142249"/>
                  </a:lnTo>
                  <a:lnTo>
                    <a:pt x="2947" y="147326"/>
                  </a:lnTo>
                  <a:lnTo>
                    <a:pt x="1816" y="152404"/>
                  </a:lnTo>
                  <a:lnTo>
                    <a:pt x="1062" y="157483"/>
                  </a:lnTo>
                  <a:lnTo>
                    <a:pt x="559" y="162562"/>
                  </a:lnTo>
                  <a:lnTo>
                    <a:pt x="224" y="167641"/>
                  </a:lnTo>
                  <a:lnTo>
                    <a:pt x="0" y="172721"/>
                  </a:lnTo>
                  <a:lnTo>
                    <a:pt x="1544" y="176954"/>
                  </a:lnTo>
                  <a:lnTo>
                    <a:pt x="4267" y="180623"/>
                  </a:lnTo>
                  <a:lnTo>
                    <a:pt x="10962" y="186957"/>
                  </a:lnTo>
                  <a:lnTo>
                    <a:pt x="16760" y="192594"/>
                  </a:lnTo>
                  <a:lnTo>
                    <a:pt x="24416" y="197922"/>
                  </a:lnTo>
                  <a:lnTo>
                    <a:pt x="28828" y="200528"/>
                  </a:lnTo>
                  <a:lnTo>
                    <a:pt x="33463" y="203112"/>
                  </a:lnTo>
                  <a:lnTo>
                    <a:pt x="43129" y="208241"/>
                  </a:lnTo>
                  <a:lnTo>
                    <a:pt x="48076" y="209947"/>
                  </a:lnTo>
                  <a:lnTo>
                    <a:pt x="53069" y="211085"/>
                  </a:lnTo>
                  <a:lnTo>
                    <a:pt x="58091" y="211844"/>
                  </a:lnTo>
                  <a:lnTo>
                    <a:pt x="63978" y="212349"/>
                  </a:lnTo>
                  <a:lnTo>
                    <a:pt x="70444" y="212686"/>
                  </a:lnTo>
                  <a:lnTo>
                    <a:pt x="77293" y="212910"/>
                  </a:lnTo>
                  <a:lnTo>
                    <a:pt x="85246" y="212214"/>
                  </a:lnTo>
                  <a:lnTo>
                    <a:pt x="93936" y="210902"/>
                  </a:lnTo>
                  <a:lnTo>
                    <a:pt x="103115" y="209182"/>
                  </a:lnTo>
                  <a:lnTo>
                    <a:pt x="111774" y="207188"/>
                  </a:lnTo>
                  <a:lnTo>
                    <a:pt x="120087" y="205012"/>
                  </a:lnTo>
                  <a:lnTo>
                    <a:pt x="128169" y="202715"/>
                  </a:lnTo>
                  <a:lnTo>
                    <a:pt x="136944" y="199490"/>
                  </a:lnTo>
                  <a:lnTo>
                    <a:pt x="146180" y="195647"/>
                  </a:lnTo>
                  <a:lnTo>
                    <a:pt x="155725" y="191391"/>
                  </a:lnTo>
                  <a:lnTo>
                    <a:pt x="164627" y="187708"/>
                  </a:lnTo>
                  <a:lnTo>
                    <a:pt x="173102" y="184405"/>
                  </a:lnTo>
                  <a:lnTo>
                    <a:pt x="181293" y="181357"/>
                  </a:lnTo>
                  <a:lnTo>
                    <a:pt x="189293" y="177631"/>
                  </a:lnTo>
                  <a:lnTo>
                    <a:pt x="197166" y="173454"/>
                  </a:lnTo>
                  <a:lnTo>
                    <a:pt x="204956" y="168976"/>
                  </a:lnTo>
                  <a:lnTo>
                    <a:pt x="211841" y="164297"/>
                  </a:lnTo>
                  <a:lnTo>
                    <a:pt x="218126" y="159485"/>
                  </a:lnTo>
                  <a:lnTo>
                    <a:pt x="224008" y="154583"/>
                  </a:lnTo>
                  <a:lnTo>
                    <a:pt x="230469" y="149622"/>
                  </a:lnTo>
                  <a:lnTo>
                    <a:pt x="237317" y="144622"/>
                  </a:lnTo>
                  <a:lnTo>
                    <a:pt x="244422" y="139594"/>
                  </a:lnTo>
                  <a:lnTo>
                    <a:pt x="250007" y="133703"/>
                  </a:lnTo>
                  <a:lnTo>
                    <a:pt x="254574" y="127235"/>
                  </a:lnTo>
                  <a:lnTo>
                    <a:pt x="258467" y="120384"/>
                  </a:lnTo>
                  <a:lnTo>
                    <a:pt x="261062" y="114969"/>
                  </a:lnTo>
                  <a:lnTo>
                    <a:pt x="262793" y="110512"/>
                  </a:lnTo>
                  <a:lnTo>
                    <a:pt x="263946" y="106695"/>
                  </a:lnTo>
                  <a:lnTo>
                    <a:pt x="269615" y="89187"/>
                  </a:lnTo>
                  <a:lnTo>
                    <a:pt x="270187" y="84011"/>
                  </a:lnTo>
                  <a:lnTo>
                    <a:pt x="269722" y="79714"/>
                  </a:lnTo>
                  <a:lnTo>
                    <a:pt x="268566" y="76003"/>
                  </a:lnTo>
                  <a:lnTo>
                    <a:pt x="266947" y="71835"/>
                  </a:lnTo>
                  <a:lnTo>
                    <a:pt x="265023" y="67363"/>
                  </a:lnTo>
                  <a:lnTo>
                    <a:pt x="260627" y="57879"/>
                  </a:lnTo>
                  <a:lnTo>
                    <a:pt x="255850" y="48019"/>
                  </a:lnTo>
                  <a:lnTo>
                    <a:pt x="252544" y="43866"/>
                  </a:lnTo>
                  <a:lnTo>
                    <a:pt x="248648" y="40251"/>
                  </a:lnTo>
                  <a:lnTo>
                    <a:pt x="244356" y="36994"/>
                  </a:lnTo>
                  <a:lnTo>
                    <a:pt x="239802" y="33976"/>
                  </a:lnTo>
                  <a:lnTo>
                    <a:pt x="235071" y="31117"/>
                  </a:lnTo>
                  <a:lnTo>
                    <a:pt x="230226" y="28365"/>
                  </a:lnTo>
                  <a:lnTo>
                    <a:pt x="224455" y="26530"/>
                  </a:lnTo>
                  <a:lnTo>
                    <a:pt x="218067" y="25306"/>
                  </a:lnTo>
                  <a:lnTo>
                    <a:pt x="197673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876300" y="2651772"/>
            <a:ext cx="8839201" cy="2567929"/>
            <a:chOff x="876300" y="2651772"/>
            <a:chExt cx="8839201" cy="2567929"/>
          </a:xfrm>
        </p:grpSpPr>
        <p:sp>
          <p:nvSpPr>
            <p:cNvPr id="4" name="SMARTInkAnnotation827"/>
            <p:cNvSpPr/>
            <p:nvPr/>
          </p:nvSpPr>
          <p:spPr>
            <a:xfrm>
              <a:off x="2720340" y="3108960"/>
              <a:ext cx="982981" cy="49758"/>
            </a:xfrm>
            <a:custGeom>
              <a:avLst/>
              <a:gdLst/>
              <a:ahLst/>
              <a:cxnLst/>
              <a:rect l="0" t="0" r="0" b="0"/>
              <a:pathLst>
                <a:path w="982981" h="49758">
                  <a:moveTo>
                    <a:pt x="0" y="0"/>
                  </a:moveTo>
                  <a:lnTo>
                    <a:pt x="66388" y="0"/>
                  </a:lnTo>
                  <a:lnTo>
                    <a:pt x="71353" y="847"/>
                  </a:lnTo>
                  <a:lnTo>
                    <a:pt x="76355" y="2258"/>
                  </a:lnTo>
                  <a:lnTo>
                    <a:pt x="81383" y="4046"/>
                  </a:lnTo>
                  <a:lnTo>
                    <a:pt x="85583" y="5237"/>
                  </a:lnTo>
                  <a:lnTo>
                    <a:pt x="92506" y="6561"/>
                  </a:lnTo>
                  <a:lnTo>
                    <a:pt x="105208" y="7306"/>
                  </a:lnTo>
                  <a:lnTo>
                    <a:pt x="109933" y="8257"/>
                  </a:lnTo>
                  <a:lnTo>
                    <a:pt x="114775" y="9738"/>
                  </a:lnTo>
                  <a:lnTo>
                    <a:pt x="119697" y="11572"/>
                  </a:lnTo>
                  <a:lnTo>
                    <a:pt x="123824" y="12795"/>
                  </a:lnTo>
                  <a:lnTo>
                    <a:pt x="130669" y="14153"/>
                  </a:lnTo>
                  <a:lnTo>
                    <a:pt x="134526" y="15362"/>
                  </a:lnTo>
                  <a:lnTo>
                    <a:pt x="138791" y="17015"/>
                  </a:lnTo>
                  <a:lnTo>
                    <a:pt x="143327" y="18963"/>
                  </a:lnTo>
                  <a:lnTo>
                    <a:pt x="148045" y="20262"/>
                  </a:lnTo>
                  <a:lnTo>
                    <a:pt x="157802" y="21705"/>
                  </a:lnTo>
                  <a:lnTo>
                    <a:pt x="183100" y="22632"/>
                  </a:lnTo>
                  <a:lnTo>
                    <a:pt x="194549" y="22759"/>
                  </a:lnTo>
                  <a:lnTo>
                    <a:pt x="199973" y="23639"/>
                  </a:lnTo>
                  <a:lnTo>
                    <a:pt x="205282" y="25073"/>
                  </a:lnTo>
                  <a:lnTo>
                    <a:pt x="210515" y="26875"/>
                  </a:lnTo>
                  <a:lnTo>
                    <a:pt x="216544" y="28077"/>
                  </a:lnTo>
                  <a:lnTo>
                    <a:pt x="230015" y="29412"/>
                  </a:lnTo>
                  <a:lnTo>
                    <a:pt x="251879" y="30164"/>
                  </a:lnTo>
                  <a:lnTo>
                    <a:pt x="258512" y="31116"/>
                  </a:lnTo>
                  <a:lnTo>
                    <a:pt x="264629" y="32597"/>
                  </a:lnTo>
                  <a:lnTo>
                    <a:pt x="270399" y="34431"/>
                  </a:lnTo>
                  <a:lnTo>
                    <a:pt x="276786" y="35654"/>
                  </a:lnTo>
                  <a:lnTo>
                    <a:pt x="290656" y="37013"/>
                  </a:lnTo>
                  <a:lnTo>
                    <a:pt x="319410" y="37886"/>
                  </a:lnTo>
                  <a:lnTo>
                    <a:pt x="499097" y="38100"/>
                  </a:lnTo>
                  <a:lnTo>
                    <a:pt x="507992" y="38947"/>
                  </a:lnTo>
                  <a:lnTo>
                    <a:pt x="516462" y="40358"/>
                  </a:lnTo>
                  <a:lnTo>
                    <a:pt x="524648" y="42145"/>
                  </a:lnTo>
                  <a:lnTo>
                    <a:pt x="533492" y="43337"/>
                  </a:lnTo>
                  <a:lnTo>
                    <a:pt x="552350" y="44661"/>
                  </a:lnTo>
                  <a:lnTo>
                    <a:pt x="577961" y="45406"/>
                  </a:lnTo>
                  <a:lnTo>
                    <a:pt x="631299" y="45692"/>
                  </a:lnTo>
                  <a:lnTo>
                    <a:pt x="639306" y="46548"/>
                  </a:lnTo>
                  <a:lnTo>
                    <a:pt x="647185" y="47966"/>
                  </a:lnTo>
                  <a:lnTo>
                    <a:pt x="654976" y="49757"/>
                  </a:lnTo>
                  <a:lnTo>
                    <a:pt x="670407" y="49490"/>
                  </a:lnTo>
                  <a:lnTo>
                    <a:pt x="678078" y="48233"/>
                  </a:lnTo>
                  <a:lnTo>
                    <a:pt x="693374" y="46837"/>
                  </a:lnTo>
                  <a:lnTo>
                    <a:pt x="718525" y="46051"/>
                  </a:lnTo>
                  <a:lnTo>
                    <a:pt x="776925" y="45739"/>
                  </a:lnTo>
                  <a:lnTo>
                    <a:pt x="784651" y="44886"/>
                  </a:lnTo>
                  <a:lnTo>
                    <a:pt x="792340" y="43471"/>
                  </a:lnTo>
                  <a:lnTo>
                    <a:pt x="800007" y="41681"/>
                  </a:lnTo>
                  <a:lnTo>
                    <a:pt x="807658" y="40487"/>
                  </a:lnTo>
                  <a:lnTo>
                    <a:pt x="822933" y="39161"/>
                  </a:lnTo>
                  <a:lnTo>
                    <a:pt x="841767" y="38415"/>
                  </a:lnTo>
                  <a:lnTo>
                    <a:pt x="848198" y="37463"/>
                  </a:lnTo>
                  <a:lnTo>
                    <a:pt x="855025" y="35982"/>
                  </a:lnTo>
                  <a:lnTo>
                    <a:pt x="862117" y="34148"/>
                  </a:lnTo>
                  <a:lnTo>
                    <a:pt x="869385" y="32925"/>
                  </a:lnTo>
                  <a:lnTo>
                    <a:pt x="884233" y="31567"/>
                  </a:lnTo>
                  <a:lnTo>
                    <a:pt x="891749" y="30358"/>
                  </a:lnTo>
                  <a:lnTo>
                    <a:pt x="899300" y="28705"/>
                  </a:lnTo>
                  <a:lnTo>
                    <a:pt x="906873" y="26757"/>
                  </a:lnTo>
                  <a:lnTo>
                    <a:pt x="913616" y="25458"/>
                  </a:lnTo>
                  <a:lnTo>
                    <a:pt x="925623" y="24015"/>
                  </a:lnTo>
                  <a:lnTo>
                    <a:pt x="941903" y="23202"/>
                  </a:lnTo>
                  <a:lnTo>
                    <a:pt x="946282" y="22242"/>
                  </a:lnTo>
                  <a:lnTo>
                    <a:pt x="950048" y="20754"/>
                  </a:lnTo>
                  <a:lnTo>
                    <a:pt x="953405" y="18916"/>
                  </a:lnTo>
                  <a:lnTo>
                    <a:pt x="957337" y="17691"/>
                  </a:lnTo>
                  <a:lnTo>
                    <a:pt x="966221" y="16329"/>
                  </a:lnTo>
                  <a:lnTo>
                    <a:pt x="970114" y="15119"/>
                  </a:lnTo>
                  <a:lnTo>
                    <a:pt x="973556" y="13466"/>
                  </a:lnTo>
                  <a:lnTo>
                    <a:pt x="98298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28"/>
            <p:cNvSpPr/>
            <p:nvPr/>
          </p:nvSpPr>
          <p:spPr>
            <a:xfrm>
              <a:off x="7384124" y="2651772"/>
              <a:ext cx="350137" cy="312409"/>
            </a:xfrm>
            <a:custGeom>
              <a:avLst/>
              <a:gdLst/>
              <a:ahLst/>
              <a:cxnLst/>
              <a:rect l="0" t="0" r="0" b="0"/>
              <a:pathLst>
                <a:path w="350137" h="312409">
                  <a:moveTo>
                    <a:pt x="167296" y="251448"/>
                  </a:moveTo>
                  <a:lnTo>
                    <a:pt x="155946" y="240096"/>
                  </a:lnTo>
                  <a:lnTo>
                    <a:pt x="154648" y="237954"/>
                  </a:lnTo>
                  <a:lnTo>
                    <a:pt x="152398" y="229989"/>
                  </a:lnTo>
                  <a:lnTo>
                    <a:pt x="148112" y="224958"/>
                  </a:lnTo>
                  <a:lnTo>
                    <a:pt x="146040" y="223628"/>
                  </a:lnTo>
                  <a:lnTo>
                    <a:pt x="141480" y="222150"/>
                  </a:lnTo>
                  <a:lnTo>
                    <a:pt x="134153" y="221318"/>
                  </a:lnTo>
                  <a:lnTo>
                    <a:pt x="131654" y="220355"/>
                  </a:lnTo>
                  <a:lnTo>
                    <a:pt x="124092" y="215800"/>
                  </a:lnTo>
                  <a:lnTo>
                    <a:pt x="119025" y="214438"/>
                  </a:lnTo>
                  <a:lnTo>
                    <a:pt x="111413" y="213671"/>
                  </a:lnTo>
                  <a:lnTo>
                    <a:pt x="108874" y="212717"/>
                  </a:lnTo>
                  <a:lnTo>
                    <a:pt x="100221" y="206816"/>
                  </a:lnTo>
                  <a:lnTo>
                    <a:pt x="97127" y="206211"/>
                  </a:lnTo>
                  <a:lnTo>
                    <a:pt x="95116" y="206050"/>
                  </a:lnTo>
                  <a:lnTo>
                    <a:pt x="92930" y="206790"/>
                  </a:lnTo>
                  <a:lnTo>
                    <a:pt x="88242" y="209869"/>
                  </a:lnTo>
                  <a:lnTo>
                    <a:pt x="81078" y="211801"/>
                  </a:lnTo>
                  <a:lnTo>
                    <a:pt x="76799" y="212317"/>
                  </a:lnTo>
                  <a:lnTo>
                    <a:pt x="73097" y="213507"/>
                  </a:lnTo>
                  <a:lnTo>
                    <a:pt x="63844" y="218381"/>
                  </a:lnTo>
                  <a:lnTo>
                    <a:pt x="55740" y="221048"/>
                  </a:lnTo>
                  <a:lnTo>
                    <a:pt x="47977" y="226824"/>
                  </a:lnTo>
                  <a:lnTo>
                    <a:pt x="42863" y="231473"/>
                  </a:lnTo>
                  <a:lnTo>
                    <a:pt x="40314" y="233051"/>
                  </a:lnTo>
                  <a:lnTo>
                    <a:pt x="32682" y="236119"/>
                  </a:lnTo>
                  <a:lnTo>
                    <a:pt x="22517" y="244312"/>
                  </a:lnTo>
                  <a:lnTo>
                    <a:pt x="19977" y="246691"/>
                  </a:lnTo>
                  <a:lnTo>
                    <a:pt x="18283" y="249123"/>
                  </a:lnTo>
                  <a:lnTo>
                    <a:pt x="15053" y="256592"/>
                  </a:lnTo>
                  <a:lnTo>
                    <a:pt x="9957" y="264167"/>
                  </a:lnTo>
                  <a:lnTo>
                    <a:pt x="7224" y="271774"/>
                  </a:lnTo>
                  <a:lnTo>
                    <a:pt x="2274" y="279390"/>
                  </a:lnTo>
                  <a:lnTo>
                    <a:pt x="821" y="284469"/>
                  </a:lnTo>
                  <a:lnTo>
                    <a:pt x="0" y="292088"/>
                  </a:lnTo>
                  <a:lnTo>
                    <a:pt x="733" y="294628"/>
                  </a:lnTo>
                  <a:lnTo>
                    <a:pt x="6247" y="303283"/>
                  </a:lnTo>
                  <a:lnTo>
                    <a:pt x="11016" y="308387"/>
                  </a:lnTo>
                  <a:lnTo>
                    <a:pt x="13155" y="309727"/>
                  </a:lnTo>
                  <a:lnTo>
                    <a:pt x="17792" y="311217"/>
                  </a:lnTo>
                  <a:lnTo>
                    <a:pt x="20213" y="310767"/>
                  </a:lnTo>
                  <a:lnTo>
                    <a:pt x="28513" y="306936"/>
                  </a:lnTo>
                  <a:lnTo>
                    <a:pt x="36752" y="305743"/>
                  </a:lnTo>
                  <a:lnTo>
                    <a:pt x="40474" y="304578"/>
                  </a:lnTo>
                  <a:lnTo>
                    <a:pt x="50604" y="298893"/>
                  </a:lnTo>
                  <a:lnTo>
                    <a:pt x="59271" y="294266"/>
                  </a:lnTo>
                  <a:lnTo>
                    <a:pt x="64800" y="291000"/>
                  </a:lnTo>
                  <a:lnTo>
                    <a:pt x="77715" y="282855"/>
                  </a:lnTo>
                  <a:lnTo>
                    <a:pt x="83868" y="278313"/>
                  </a:lnTo>
                  <a:lnTo>
                    <a:pt x="89664" y="273591"/>
                  </a:lnTo>
                  <a:lnTo>
                    <a:pt x="95222" y="268750"/>
                  </a:lnTo>
                  <a:lnTo>
                    <a:pt x="105913" y="261113"/>
                  </a:lnTo>
                  <a:lnTo>
                    <a:pt x="111132" y="257892"/>
                  </a:lnTo>
                  <a:lnTo>
                    <a:pt x="117155" y="253204"/>
                  </a:lnTo>
                  <a:lnTo>
                    <a:pt x="123708" y="247538"/>
                  </a:lnTo>
                  <a:lnTo>
                    <a:pt x="130617" y="241222"/>
                  </a:lnTo>
                  <a:lnTo>
                    <a:pt x="145068" y="227430"/>
                  </a:lnTo>
                  <a:lnTo>
                    <a:pt x="152478" y="220196"/>
                  </a:lnTo>
                  <a:lnTo>
                    <a:pt x="159957" y="213680"/>
                  </a:lnTo>
                  <a:lnTo>
                    <a:pt x="167483" y="207642"/>
                  </a:lnTo>
                  <a:lnTo>
                    <a:pt x="175041" y="201924"/>
                  </a:lnTo>
                  <a:lnTo>
                    <a:pt x="182620" y="195572"/>
                  </a:lnTo>
                  <a:lnTo>
                    <a:pt x="190212" y="188798"/>
                  </a:lnTo>
                  <a:lnTo>
                    <a:pt x="197813" y="181741"/>
                  </a:lnTo>
                  <a:lnTo>
                    <a:pt x="204574" y="174497"/>
                  </a:lnTo>
                  <a:lnTo>
                    <a:pt x="210774" y="167127"/>
                  </a:lnTo>
                  <a:lnTo>
                    <a:pt x="216602" y="159674"/>
                  </a:lnTo>
                  <a:lnTo>
                    <a:pt x="223027" y="152166"/>
                  </a:lnTo>
                  <a:lnTo>
                    <a:pt x="229849" y="144620"/>
                  </a:lnTo>
                  <a:lnTo>
                    <a:pt x="244204" y="129462"/>
                  </a:lnTo>
                  <a:lnTo>
                    <a:pt x="259051" y="114259"/>
                  </a:lnTo>
                  <a:lnTo>
                    <a:pt x="265719" y="106648"/>
                  </a:lnTo>
                  <a:lnTo>
                    <a:pt x="271859" y="99035"/>
                  </a:lnTo>
                  <a:lnTo>
                    <a:pt x="277645" y="91419"/>
                  </a:lnTo>
                  <a:lnTo>
                    <a:pt x="288588" y="76184"/>
                  </a:lnTo>
                  <a:lnTo>
                    <a:pt x="293879" y="68565"/>
                  </a:lnTo>
                  <a:lnTo>
                    <a:pt x="298251" y="61793"/>
                  </a:lnTo>
                  <a:lnTo>
                    <a:pt x="302011" y="55585"/>
                  </a:lnTo>
                  <a:lnTo>
                    <a:pt x="305367" y="49752"/>
                  </a:lnTo>
                  <a:lnTo>
                    <a:pt x="309296" y="44171"/>
                  </a:lnTo>
                  <a:lnTo>
                    <a:pt x="313610" y="38757"/>
                  </a:lnTo>
                  <a:lnTo>
                    <a:pt x="322071" y="29072"/>
                  </a:lnTo>
                  <a:lnTo>
                    <a:pt x="328653" y="21945"/>
                  </a:lnTo>
                  <a:lnTo>
                    <a:pt x="337120" y="13173"/>
                  </a:lnTo>
                  <a:lnTo>
                    <a:pt x="350136" y="28"/>
                  </a:lnTo>
                  <a:lnTo>
                    <a:pt x="346120" y="0"/>
                  </a:lnTo>
                  <a:lnTo>
                    <a:pt x="344932" y="843"/>
                  </a:lnTo>
                  <a:lnTo>
                    <a:pt x="344140" y="2251"/>
                  </a:lnTo>
                  <a:lnTo>
                    <a:pt x="343611" y="4037"/>
                  </a:lnTo>
                  <a:lnTo>
                    <a:pt x="340767" y="8279"/>
                  </a:lnTo>
                  <a:lnTo>
                    <a:pt x="336681" y="13833"/>
                  </a:lnTo>
                  <a:lnTo>
                    <a:pt x="332042" y="21946"/>
                  </a:lnTo>
                  <a:lnTo>
                    <a:pt x="324902" y="31196"/>
                  </a:lnTo>
                  <a:lnTo>
                    <a:pt x="320626" y="36033"/>
                  </a:lnTo>
                  <a:lnTo>
                    <a:pt x="316083" y="41798"/>
                  </a:lnTo>
                  <a:lnTo>
                    <a:pt x="311361" y="48181"/>
                  </a:lnTo>
                  <a:lnTo>
                    <a:pt x="306520" y="54977"/>
                  </a:lnTo>
                  <a:lnTo>
                    <a:pt x="302446" y="62047"/>
                  </a:lnTo>
                  <a:lnTo>
                    <a:pt x="298881" y="69301"/>
                  </a:lnTo>
                  <a:lnTo>
                    <a:pt x="295660" y="76677"/>
                  </a:lnTo>
                  <a:lnTo>
                    <a:pt x="291818" y="83287"/>
                  </a:lnTo>
                  <a:lnTo>
                    <a:pt x="287564" y="89387"/>
                  </a:lnTo>
                  <a:lnTo>
                    <a:pt x="283035" y="95148"/>
                  </a:lnTo>
                  <a:lnTo>
                    <a:pt x="277475" y="101528"/>
                  </a:lnTo>
                  <a:lnTo>
                    <a:pt x="271228" y="108321"/>
                  </a:lnTo>
                  <a:lnTo>
                    <a:pt x="264525" y="115390"/>
                  </a:lnTo>
                  <a:lnTo>
                    <a:pt x="258361" y="122643"/>
                  </a:lnTo>
                  <a:lnTo>
                    <a:pt x="252559" y="130018"/>
                  </a:lnTo>
                  <a:lnTo>
                    <a:pt x="246999" y="137474"/>
                  </a:lnTo>
                  <a:lnTo>
                    <a:pt x="242445" y="144986"/>
                  </a:lnTo>
                  <a:lnTo>
                    <a:pt x="238562" y="152533"/>
                  </a:lnTo>
                  <a:lnTo>
                    <a:pt x="235126" y="160105"/>
                  </a:lnTo>
                  <a:lnTo>
                    <a:pt x="231989" y="167692"/>
                  </a:lnTo>
                  <a:lnTo>
                    <a:pt x="229052" y="175291"/>
                  </a:lnTo>
                  <a:lnTo>
                    <a:pt x="226246" y="182897"/>
                  </a:lnTo>
                  <a:lnTo>
                    <a:pt x="222682" y="189660"/>
                  </a:lnTo>
                  <a:lnTo>
                    <a:pt x="218614" y="195863"/>
                  </a:lnTo>
                  <a:lnTo>
                    <a:pt x="214208" y="201691"/>
                  </a:lnTo>
                  <a:lnTo>
                    <a:pt x="210423" y="208117"/>
                  </a:lnTo>
                  <a:lnTo>
                    <a:pt x="207055" y="214941"/>
                  </a:lnTo>
                  <a:lnTo>
                    <a:pt x="203962" y="222030"/>
                  </a:lnTo>
                  <a:lnTo>
                    <a:pt x="201900" y="228449"/>
                  </a:lnTo>
                  <a:lnTo>
                    <a:pt x="200525" y="234422"/>
                  </a:lnTo>
                  <a:lnTo>
                    <a:pt x="199608" y="240097"/>
                  </a:lnTo>
                  <a:lnTo>
                    <a:pt x="198998" y="245574"/>
                  </a:lnTo>
                  <a:lnTo>
                    <a:pt x="198591" y="250919"/>
                  </a:lnTo>
                  <a:lnTo>
                    <a:pt x="198319" y="256175"/>
                  </a:lnTo>
                  <a:lnTo>
                    <a:pt x="198018" y="266531"/>
                  </a:lnTo>
                  <a:lnTo>
                    <a:pt x="197937" y="271663"/>
                  </a:lnTo>
                  <a:lnTo>
                    <a:pt x="198730" y="276778"/>
                  </a:lnTo>
                  <a:lnTo>
                    <a:pt x="200105" y="281881"/>
                  </a:lnTo>
                  <a:lnTo>
                    <a:pt x="203045" y="291221"/>
                  </a:lnTo>
                  <a:lnTo>
                    <a:pt x="204351" y="298194"/>
                  </a:lnTo>
                  <a:lnTo>
                    <a:pt x="207189" y="304115"/>
                  </a:lnTo>
                  <a:lnTo>
                    <a:pt x="213016" y="3124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829"/>
            <p:cNvSpPr/>
            <p:nvPr/>
          </p:nvSpPr>
          <p:spPr>
            <a:xfrm>
              <a:off x="7703820" y="2834649"/>
              <a:ext cx="129510" cy="137152"/>
            </a:xfrm>
            <a:custGeom>
              <a:avLst/>
              <a:gdLst/>
              <a:ahLst/>
              <a:cxnLst/>
              <a:rect l="0" t="0" r="0" b="0"/>
              <a:pathLst>
                <a:path w="129510" h="137152">
                  <a:moveTo>
                    <a:pt x="0" y="99051"/>
                  </a:moveTo>
                  <a:lnTo>
                    <a:pt x="4045" y="99051"/>
                  </a:lnTo>
                  <a:lnTo>
                    <a:pt x="5237" y="98204"/>
                  </a:lnTo>
                  <a:lnTo>
                    <a:pt x="6031" y="96793"/>
                  </a:lnTo>
                  <a:lnTo>
                    <a:pt x="6561" y="95006"/>
                  </a:lnTo>
                  <a:lnTo>
                    <a:pt x="7760" y="94661"/>
                  </a:lnTo>
                  <a:lnTo>
                    <a:pt x="9407" y="95277"/>
                  </a:lnTo>
                  <a:lnTo>
                    <a:pt x="11351" y="96535"/>
                  </a:lnTo>
                  <a:lnTo>
                    <a:pt x="13494" y="96527"/>
                  </a:lnTo>
                  <a:lnTo>
                    <a:pt x="15769" y="95675"/>
                  </a:lnTo>
                  <a:lnTo>
                    <a:pt x="18133" y="94260"/>
                  </a:lnTo>
                  <a:lnTo>
                    <a:pt x="20555" y="93317"/>
                  </a:lnTo>
                  <a:lnTo>
                    <a:pt x="23018" y="92688"/>
                  </a:lnTo>
                  <a:lnTo>
                    <a:pt x="25504" y="92269"/>
                  </a:lnTo>
                  <a:lnTo>
                    <a:pt x="28010" y="91143"/>
                  </a:lnTo>
                  <a:lnTo>
                    <a:pt x="30527" y="89546"/>
                  </a:lnTo>
                  <a:lnTo>
                    <a:pt x="33051" y="87634"/>
                  </a:lnTo>
                  <a:lnTo>
                    <a:pt x="36428" y="85513"/>
                  </a:lnTo>
                  <a:lnTo>
                    <a:pt x="40372" y="83252"/>
                  </a:lnTo>
                  <a:lnTo>
                    <a:pt x="44694" y="80898"/>
                  </a:lnTo>
                  <a:lnTo>
                    <a:pt x="48423" y="79329"/>
                  </a:lnTo>
                  <a:lnTo>
                    <a:pt x="51755" y="78283"/>
                  </a:lnTo>
                  <a:lnTo>
                    <a:pt x="54823" y="77586"/>
                  </a:lnTo>
                  <a:lnTo>
                    <a:pt x="58562" y="76274"/>
                  </a:lnTo>
                  <a:lnTo>
                    <a:pt x="62749" y="74553"/>
                  </a:lnTo>
                  <a:lnTo>
                    <a:pt x="67232" y="72559"/>
                  </a:lnTo>
                  <a:lnTo>
                    <a:pt x="71068" y="70383"/>
                  </a:lnTo>
                  <a:lnTo>
                    <a:pt x="74472" y="68086"/>
                  </a:lnTo>
                  <a:lnTo>
                    <a:pt x="77588" y="65707"/>
                  </a:lnTo>
                  <a:lnTo>
                    <a:pt x="80512" y="63275"/>
                  </a:lnTo>
                  <a:lnTo>
                    <a:pt x="83309" y="60807"/>
                  </a:lnTo>
                  <a:lnTo>
                    <a:pt x="86019" y="58315"/>
                  </a:lnTo>
                  <a:lnTo>
                    <a:pt x="89519" y="55807"/>
                  </a:lnTo>
                  <a:lnTo>
                    <a:pt x="93546" y="53288"/>
                  </a:lnTo>
                  <a:lnTo>
                    <a:pt x="97924" y="50762"/>
                  </a:lnTo>
                  <a:lnTo>
                    <a:pt x="101690" y="49078"/>
                  </a:lnTo>
                  <a:lnTo>
                    <a:pt x="105047" y="47956"/>
                  </a:lnTo>
                  <a:lnTo>
                    <a:pt x="108131" y="47208"/>
                  </a:lnTo>
                  <a:lnTo>
                    <a:pt x="110187" y="45862"/>
                  </a:lnTo>
                  <a:lnTo>
                    <a:pt x="111558" y="44118"/>
                  </a:lnTo>
                  <a:lnTo>
                    <a:pt x="112472" y="42109"/>
                  </a:lnTo>
                  <a:lnTo>
                    <a:pt x="113928" y="39923"/>
                  </a:lnTo>
                  <a:lnTo>
                    <a:pt x="115745" y="37619"/>
                  </a:lnTo>
                  <a:lnTo>
                    <a:pt x="117804" y="35236"/>
                  </a:lnTo>
                  <a:lnTo>
                    <a:pt x="119176" y="32801"/>
                  </a:lnTo>
                  <a:lnTo>
                    <a:pt x="120090" y="30331"/>
                  </a:lnTo>
                  <a:lnTo>
                    <a:pt x="120700" y="27838"/>
                  </a:lnTo>
                  <a:lnTo>
                    <a:pt x="121953" y="25329"/>
                  </a:lnTo>
                  <a:lnTo>
                    <a:pt x="123636" y="22810"/>
                  </a:lnTo>
                  <a:lnTo>
                    <a:pt x="128373" y="16728"/>
                  </a:lnTo>
                  <a:lnTo>
                    <a:pt x="129022" y="13638"/>
                  </a:lnTo>
                  <a:lnTo>
                    <a:pt x="129438" y="8801"/>
                  </a:lnTo>
                  <a:lnTo>
                    <a:pt x="129494" y="5882"/>
                  </a:lnTo>
                  <a:lnTo>
                    <a:pt x="129509" y="3918"/>
                  </a:lnTo>
                  <a:lnTo>
                    <a:pt x="128672" y="2609"/>
                  </a:lnTo>
                  <a:lnTo>
                    <a:pt x="127269" y="1737"/>
                  </a:lnTo>
                  <a:lnTo>
                    <a:pt x="123450" y="766"/>
                  </a:lnTo>
                  <a:lnTo>
                    <a:pt x="121247" y="508"/>
                  </a:lnTo>
                  <a:lnTo>
                    <a:pt x="115672" y="93"/>
                  </a:lnTo>
                  <a:lnTo>
                    <a:pt x="112652" y="37"/>
                  </a:lnTo>
                  <a:lnTo>
                    <a:pt x="103814" y="0"/>
                  </a:lnTo>
                  <a:lnTo>
                    <a:pt x="101383" y="844"/>
                  </a:lnTo>
                  <a:lnTo>
                    <a:pt x="98915" y="2252"/>
                  </a:lnTo>
                  <a:lnTo>
                    <a:pt x="96424" y="4039"/>
                  </a:lnTo>
                  <a:lnTo>
                    <a:pt x="93916" y="6076"/>
                  </a:lnTo>
                  <a:lnTo>
                    <a:pt x="91397" y="8281"/>
                  </a:lnTo>
                  <a:lnTo>
                    <a:pt x="88872" y="10598"/>
                  </a:lnTo>
                  <a:lnTo>
                    <a:pt x="86340" y="12142"/>
                  </a:lnTo>
                  <a:lnTo>
                    <a:pt x="83808" y="13172"/>
                  </a:lnTo>
                  <a:lnTo>
                    <a:pt x="81271" y="13858"/>
                  </a:lnTo>
                  <a:lnTo>
                    <a:pt x="77888" y="15162"/>
                  </a:lnTo>
                  <a:lnTo>
                    <a:pt x="73939" y="16878"/>
                  </a:lnTo>
                  <a:lnTo>
                    <a:pt x="69612" y="18869"/>
                  </a:lnTo>
                  <a:lnTo>
                    <a:pt x="66728" y="21043"/>
                  </a:lnTo>
                  <a:lnTo>
                    <a:pt x="64805" y="23339"/>
                  </a:lnTo>
                  <a:lnTo>
                    <a:pt x="63524" y="25716"/>
                  </a:lnTo>
                  <a:lnTo>
                    <a:pt x="60976" y="28148"/>
                  </a:lnTo>
                  <a:lnTo>
                    <a:pt x="57585" y="30616"/>
                  </a:lnTo>
                  <a:lnTo>
                    <a:pt x="53630" y="33107"/>
                  </a:lnTo>
                  <a:lnTo>
                    <a:pt x="50993" y="35615"/>
                  </a:lnTo>
                  <a:lnTo>
                    <a:pt x="49236" y="38134"/>
                  </a:lnTo>
                  <a:lnTo>
                    <a:pt x="48064" y="40659"/>
                  </a:lnTo>
                  <a:lnTo>
                    <a:pt x="46436" y="43190"/>
                  </a:lnTo>
                  <a:lnTo>
                    <a:pt x="44504" y="45723"/>
                  </a:lnTo>
                  <a:lnTo>
                    <a:pt x="42369" y="48259"/>
                  </a:lnTo>
                  <a:lnTo>
                    <a:pt x="40946" y="51643"/>
                  </a:lnTo>
                  <a:lnTo>
                    <a:pt x="39997" y="55592"/>
                  </a:lnTo>
                  <a:lnTo>
                    <a:pt x="39366" y="59919"/>
                  </a:lnTo>
                  <a:lnTo>
                    <a:pt x="38944" y="63649"/>
                  </a:lnTo>
                  <a:lnTo>
                    <a:pt x="38662" y="66983"/>
                  </a:lnTo>
                  <a:lnTo>
                    <a:pt x="38475" y="70053"/>
                  </a:lnTo>
                  <a:lnTo>
                    <a:pt x="38266" y="75720"/>
                  </a:lnTo>
                  <a:lnTo>
                    <a:pt x="38149" y="83672"/>
                  </a:lnTo>
                  <a:lnTo>
                    <a:pt x="38111" y="93943"/>
                  </a:lnTo>
                  <a:lnTo>
                    <a:pt x="38953" y="96492"/>
                  </a:lnTo>
                  <a:lnTo>
                    <a:pt x="40362" y="99039"/>
                  </a:lnTo>
                  <a:lnTo>
                    <a:pt x="44661" y="105163"/>
                  </a:lnTo>
                  <a:lnTo>
                    <a:pt x="46708" y="106513"/>
                  </a:lnTo>
                  <a:lnTo>
                    <a:pt x="49764" y="108259"/>
                  </a:lnTo>
                  <a:lnTo>
                    <a:pt x="53496" y="110269"/>
                  </a:lnTo>
                  <a:lnTo>
                    <a:pt x="55985" y="112457"/>
                  </a:lnTo>
                  <a:lnTo>
                    <a:pt x="57643" y="114761"/>
                  </a:lnTo>
                  <a:lnTo>
                    <a:pt x="58749" y="117145"/>
                  </a:lnTo>
                  <a:lnTo>
                    <a:pt x="60332" y="118734"/>
                  </a:lnTo>
                  <a:lnTo>
                    <a:pt x="62235" y="119793"/>
                  </a:lnTo>
                  <a:lnTo>
                    <a:pt x="64349" y="120499"/>
                  </a:lnTo>
                  <a:lnTo>
                    <a:pt x="66607" y="121816"/>
                  </a:lnTo>
                  <a:lnTo>
                    <a:pt x="68957" y="123541"/>
                  </a:lnTo>
                  <a:lnTo>
                    <a:pt x="71371" y="125538"/>
                  </a:lnTo>
                  <a:lnTo>
                    <a:pt x="74674" y="126869"/>
                  </a:lnTo>
                  <a:lnTo>
                    <a:pt x="78570" y="127756"/>
                  </a:lnTo>
                  <a:lnTo>
                    <a:pt x="82860" y="128348"/>
                  </a:lnTo>
                  <a:lnTo>
                    <a:pt x="86566" y="129589"/>
                  </a:lnTo>
                  <a:lnTo>
                    <a:pt x="89884" y="131263"/>
                  </a:lnTo>
                  <a:lnTo>
                    <a:pt x="92944" y="133225"/>
                  </a:lnTo>
                  <a:lnTo>
                    <a:pt x="95828" y="134534"/>
                  </a:lnTo>
                  <a:lnTo>
                    <a:pt x="98599" y="135407"/>
                  </a:lnTo>
                  <a:lnTo>
                    <a:pt x="106680" y="1371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830"/>
            <p:cNvSpPr/>
            <p:nvPr/>
          </p:nvSpPr>
          <p:spPr>
            <a:xfrm>
              <a:off x="7917524" y="2843347"/>
              <a:ext cx="98686" cy="97974"/>
            </a:xfrm>
            <a:custGeom>
              <a:avLst/>
              <a:gdLst/>
              <a:ahLst/>
              <a:cxnLst/>
              <a:rect l="0" t="0" r="0" b="0"/>
              <a:pathLst>
                <a:path w="98686" h="97974">
                  <a:moveTo>
                    <a:pt x="91096" y="14153"/>
                  </a:moveTo>
                  <a:lnTo>
                    <a:pt x="76943" y="0"/>
                  </a:lnTo>
                  <a:lnTo>
                    <a:pt x="75734" y="484"/>
                  </a:lnTo>
                  <a:lnTo>
                    <a:pt x="74081" y="1654"/>
                  </a:lnTo>
                  <a:lnTo>
                    <a:pt x="68578" y="6247"/>
                  </a:lnTo>
                  <a:lnTo>
                    <a:pt x="66130" y="6406"/>
                  </a:lnTo>
                  <a:lnTo>
                    <a:pt x="64292" y="6448"/>
                  </a:lnTo>
                  <a:lnTo>
                    <a:pt x="62220" y="7323"/>
                  </a:lnTo>
                  <a:lnTo>
                    <a:pt x="59991" y="8753"/>
                  </a:lnTo>
                  <a:lnTo>
                    <a:pt x="57660" y="10553"/>
                  </a:lnTo>
                  <a:lnTo>
                    <a:pt x="56106" y="12600"/>
                  </a:lnTo>
                  <a:lnTo>
                    <a:pt x="55068" y="14811"/>
                  </a:lnTo>
                  <a:lnTo>
                    <a:pt x="54379" y="17132"/>
                  </a:lnTo>
                  <a:lnTo>
                    <a:pt x="53070" y="19526"/>
                  </a:lnTo>
                  <a:lnTo>
                    <a:pt x="51352" y="21968"/>
                  </a:lnTo>
                  <a:lnTo>
                    <a:pt x="49359" y="24443"/>
                  </a:lnTo>
                  <a:lnTo>
                    <a:pt x="47184" y="26940"/>
                  </a:lnTo>
                  <a:lnTo>
                    <a:pt x="44888" y="29451"/>
                  </a:lnTo>
                  <a:lnTo>
                    <a:pt x="40079" y="34499"/>
                  </a:lnTo>
                  <a:lnTo>
                    <a:pt x="19967" y="54794"/>
                  </a:lnTo>
                  <a:lnTo>
                    <a:pt x="18277" y="57334"/>
                  </a:lnTo>
                  <a:lnTo>
                    <a:pt x="17150" y="59873"/>
                  </a:lnTo>
                  <a:lnTo>
                    <a:pt x="16398" y="62413"/>
                  </a:lnTo>
                  <a:lnTo>
                    <a:pt x="15051" y="64106"/>
                  </a:lnTo>
                  <a:lnTo>
                    <a:pt x="13306" y="65236"/>
                  </a:lnTo>
                  <a:lnTo>
                    <a:pt x="11296" y="65988"/>
                  </a:lnTo>
                  <a:lnTo>
                    <a:pt x="9956" y="67336"/>
                  </a:lnTo>
                  <a:lnTo>
                    <a:pt x="9063" y="69082"/>
                  </a:lnTo>
                  <a:lnTo>
                    <a:pt x="8467" y="71092"/>
                  </a:lnTo>
                  <a:lnTo>
                    <a:pt x="7223" y="73279"/>
                  </a:lnTo>
                  <a:lnTo>
                    <a:pt x="5547" y="75584"/>
                  </a:lnTo>
                  <a:lnTo>
                    <a:pt x="3584" y="77967"/>
                  </a:lnTo>
                  <a:lnTo>
                    <a:pt x="2275" y="80402"/>
                  </a:lnTo>
                  <a:lnTo>
                    <a:pt x="1400" y="82872"/>
                  </a:lnTo>
                  <a:lnTo>
                    <a:pt x="0" y="88875"/>
                  </a:lnTo>
                  <a:lnTo>
                    <a:pt x="732" y="90214"/>
                  </a:lnTo>
                  <a:lnTo>
                    <a:pt x="2066" y="91954"/>
                  </a:lnTo>
                  <a:lnTo>
                    <a:pt x="6247" y="96784"/>
                  </a:lnTo>
                  <a:lnTo>
                    <a:pt x="7437" y="97180"/>
                  </a:lnTo>
                  <a:lnTo>
                    <a:pt x="9076" y="97445"/>
                  </a:lnTo>
                  <a:lnTo>
                    <a:pt x="14555" y="97942"/>
                  </a:lnTo>
                  <a:lnTo>
                    <a:pt x="25472" y="97970"/>
                  </a:lnTo>
                  <a:lnTo>
                    <a:pt x="27873" y="97124"/>
                  </a:lnTo>
                  <a:lnTo>
                    <a:pt x="30321" y="95714"/>
                  </a:lnTo>
                  <a:lnTo>
                    <a:pt x="32799" y="93927"/>
                  </a:lnTo>
                  <a:lnTo>
                    <a:pt x="34452" y="91889"/>
                  </a:lnTo>
                  <a:lnTo>
                    <a:pt x="35553" y="89684"/>
                  </a:lnTo>
                  <a:lnTo>
                    <a:pt x="36287" y="87367"/>
                  </a:lnTo>
                  <a:lnTo>
                    <a:pt x="37624" y="85822"/>
                  </a:lnTo>
                  <a:lnTo>
                    <a:pt x="39361" y="84792"/>
                  </a:lnTo>
                  <a:lnTo>
                    <a:pt x="41366" y="84106"/>
                  </a:lnTo>
                  <a:lnTo>
                    <a:pt x="43549" y="82802"/>
                  </a:lnTo>
                  <a:lnTo>
                    <a:pt x="45851" y="81085"/>
                  </a:lnTo>
                  <a:lnTo>
                    <a:pt x="48232" y="79095"/>
                  </a:lnTo>
                  <a:lnTo>
                    <a:pt x="50667" y="76921"/>
                  </a:lnTo>
                  <a:lnTo>
                    <a:pt x="55630" y="72248"/>
                  </a:lnTo>
                  <a:lnTo>
                    <a:pt x="70785" y="57304"/>
                  </a:lnTo>
                  <a:lnTo>
                    <a:pt x="78398" y="49705"/>
                  </a:lnTo>
                  <a:lnTo>
                    <a:pt x="80091" y="47167"/>
                  </a:lnTo>
                  <a:lnTo>
                    <a:pt x="81220" y="44629"/>
                  </a:lnTo>
                  <a:lnTo>
                    <a:pt x="81972" y="42090"/>
                  </a:lnTo>
                  <a:lnTo>
                    <a:pt x="83319" y="40398"/>
                  </a:lnTo>
                  <a:lnTo>
                    <a:pt x="85065" y="39270"/>
                  </a:lnTo>
                  <a:lnTo>
                    <a:pt x="87076" y="38517"/>
                  </a:lnTo>
                  <a:lnTo>
                    <a:pt x="88415" y="37169"/>
                  </a:lnTo>
                  <a:lnTo>
                    <a:pt x="89309" y="35424"/>
                  </a:lnTo>
                  <a:lnTo>
                    <a:pt x="89904" y="33413"/>
                  </a:lnTo>
                  <a:lnTo>
                    <a:pt x="91148" y="32073"/>
                  </a:lnTo>
                  <a:lnTo>
                    <a:pt x="92824" y="31180"/>
                  </a:lnTo>
                  <a:lnTo>
                    <a:pt x="98685" y="29402"/>
                  </a:lnTo>
                  <a:lnTo>
                    <a:pt x="94661" y="33441"/>
                  </a:lnTo>
                  <a:lnTo>
                    <a:pt x="93474" y="35478"/>
                  </a:lnTo>
                  <a:lnTo>
                    <a:pt x="92681" y="37683"/>
                  </a:lnTo>
                  <a:lnTo>
                    <a:pt x="92153" y="40000"/>
                  </a:lnTo>
                  <a:lnTo>
                    <a:pt x="90954" y="42391"/>
                  </a:lnTo>
                  <a:lnTo>
                    <a:pt x="89307" y="44832"/>
                  </a:lnTo>
                  <a:lnTo>
                    <a:pt x="87364" y="47305"/>
                  </a:lnTo>
                  <a:lnTo>
                    <a:pt x="85221" y="49801"/>
                  </a:lnTo>
                  <a:lnTo>
                    <a:pt x="82946" y="52312"/>
                  </a:lnTo>
                  <a:lnTo>
                    <a:pt x="78160" y="57359"/>
                  </a:lnTo>
                  <a:lnTo>
                    <a:pt x="73212" y="62424"/>
                  </a:lnTo>
                  <a:lnTo>
                    <a:pt x="71553" y="64961"/>
                  </a:lnTo>
                  <a:lnTo>
                    <a:pt x="70447" y="67498"/>
                  </a:lnTo>
                  <a:lnTo>
                    <a:pt x="69710" y="70036"/>
                  </a:lnTo>
                  <a:lnTo>
                    <a:pt x="69218" y="72575"/>
                  </a:lnTo>
                  <a:lnTo>
                    <a:pt x="68891" y="75114"/>
                  </a:lnTo>
                  <a:lnTo>
                    <a:pt x="68671" y="77654"/>
                  </a:lnTo>
                  <a:lnTo>
                    <a:pt x="68527" y="80193"/>
                  </a:lnTo>
                  <a:lnTo>
                    <a:pt x="68365" y="85273"/>
                  </a:lnTo>
                  <a:lnTo>
                    <a:pt x="68240" y="97527"/>
                  </a:lnTo>
                  <a:lnTo>
                    <a:pt x="70495" y="97775"/>
                  </a:lnTo>
                  <a:lnTo>
                    <a:pt x="72282" y="97841"/>
                  </a:lnTo>
                  <a:lnTo>
                    <a:pt x="83476" y="979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831"/>
            <p:cNvSpPr/>
            <p:nvPr/>
          </p:nvSpPr>
          <p:spPr>
            <a:xfrm>
              <a:off x="8084820" y="2842260"/>
              <a:ext cx="129541" cy="144778"/>
            </a:xfrm>
            <a:custGeom>
              <a:avLst/>
              <a:gdLst/>
              <a:ahLst/>
              <a:cxnLst/>
              <a:rect l="0" t="0" r="0" b="0"/>
              <a:pathLst>
                <a:path w="129541" h="144778">
                  <a:moveTo>
                    <a:pt x="129540" y="0"/>
                  </a:moveTo>
                  <a:lnTo>
                    <a:pt x="129540" y="4045"/>
                  </a:lnTo>
                  <a:lnTo>
                    <a:pt x="128693" y="5237"/>
                  </a:lnTo>
                  <a:lnTo>
                    <a:pt x="127281" y="6031"/>
                  </a:lnTo>
                  <a:lnTo>
                    <a:pt x="122978" y="7306"/>
                  </a:lnTo>
                  <a:lnTo>
                    <a:pt x="120133" y="7480"/>
                  </a:lnTo>
                  <a:lnTo>
                    <a:pt x="118189" y="7527"/>
                  </a:lnTo>
                  <a:lnTo>
                    <a:pt x="116046" y="8405"/>
                  </a:lnTo>
                  <a:lnTo>
                    <a:pt x="113770" y="9836"/>
                  </a:lnTo>
                  <a:lnTo>
                    <a:pt x="111407" y="11638"/>
                  </a:lnTo>
                  <a:lnTo>
                    <a:pt x="108985" y="12838"/>
                  </a:lnTo>
                  <a:lnTo>
                    <a:pt x="106523" y="13639"/>
                  </a:lnTo>
                  <a:lnTo>
                    <a:pt x="104035" y="14173"/>
                  </a:lnTo>
                  <a:lnTo>
                    <a:pt x="99836" y="15375"/>
                  </a:lnTo>
                  <a:lnTo>
                    <a:pt x="88397" y="18969"/>
                  </a:lnTo>
                  <a:lnTo>
                    <a:pt x="83485" y="21113"/>
                  </a:lnTo>
                  <a:lnTo>
                    <a:pt x="79363" y="23388"/>
                  </a:lnTo>
                  <a:lnTo>
                    <a:pt x="75769" y="25752"/>
                  </a:lnTo>
                  <a:lnTo>
                    <a:pt x="72525" y="27328"/>
                  </a:lnTo>
                  <a:lnTo>
                    <a:pt x="69517" y="28379"/>
                  </a:lnTo>
                  <a:lnTo>
                    <a:pt x="66665" y="29079"/>
                  </a:lnTo>
                  <a:lnTo>
                    <a:pt x="63069" y="30393"/>
                  </a:lnTo>
                  <a:lnTo>
                    <a:pt x="58980" y="32115"/>
                  </a:lnTo>
                  <a:lnTo>
                    <a:pt x="54559" y="34110"/>
                  </a:lnTo>
                  <a:lnTo>
                    <a:pt x="50766" y="36287"/>
                  </a:lnTo>
                  <a:lnTo>
                    <a:pt x="47391" y="38585"/>
                  </a:lnTo>
                  <a:lnTo>
                    <a:pt x="44294" y="40963"/>
                  </a:lnTo>
                  <a:lnTo>
                    <a:pt x="41382" y="42548"/>
                  </a:lnTo>
                  <a:lnTo>
                    <a:pt x="38594" y="43606"/>
                  </a:lnTo>
                  <a:lnTo>
                    <a:pt x="35890" y="44311"/>
                  </a:lnTo>
                  <a:lnTo>
                    <a:pt x="33240" y="45627"/>
                  </a:lnTo>
                  <a:lnTo>
                    <a:pt x="30626" y="47351"/>
                  </a:lnTo>
                  <a:lnTo>
                    <a:pt x="24394" y="52157"/>
                  </a:lnTo>
                  <a:lnTo>
                    <a:pt x="21284" y="55072"/>
                  </a:lnTo>
                  <a:lnTo>
                    <a:pt x="15593" y="60615"/>
                  </a:lnTo>
                  <a:lnTo>
                    <a:pt x="15344" y="64903"/>
                  </a:lnTo>
                  <a:lnTo>
                    <a:pt x="15271" y="67490"/>
                  </a:lnTo>
                  <a:lnTo>
                    <a:pt x="16106" y="67854"/>
                  </a:lnTo>
                  <a:lnTo>
                    <a:pt x="19295" y="68257"/>
                  </a:lnTo>
                  <a:lnTo>
                    <a:pt x="23002" y="68516"/>
                  </a:lnTo>
                  <a:lnTo>
                    <a:pt x="26591" y="68551"/>
                  </a:lnTo>
                  <a:lnTo>
                    <a:pt x="28734" y="69408"/>
                  </a:lnTo>
                  <a:lnTo>
                    <a:pt x="31010" y="70825"/>
                  </a:lnTo>
                  <a:lnTo>
                    <a:pt x="33374" y="72617"/>
                  </a:lnTo>
                  <a:lnTo>
                    <a:pt x="35795" y="73811"/>
                  </a:lnTo>
                  <a:lnTo>
                    <a:pt x="38257" y="74608"/>
                  </a:lnTo>
                  <a:lnTo>
                    <a:pt x="44246" y="75885"/>
                  </a:lnTo>
                  <a:lnTo>
                    <a:pt x="46430" y="76837"/>
                  </a:lnTo>
                  <a:lnTo>
                    <a:pt x="58712" y="82733"/>
                  </a:lnTo>
                  <a:lnTo>
                    <a:pt x="61154" y="83095"/>
                  </a:lnTo>
                  <a:lnTo>
                    <a:pt x="64476" y="83337"/>
                  </a:lnTo>
                  <a:lnTo>
                    <a:pt x="68385" y="83498"/>
                  </a:lnTo>
                  <a:lnTo>
                    <a:pt x="70988" y="84452"/>
                  </a:lnTo>
                  <a:lnTo>
                    <a:pt x="72726" y="85934"/>
                  </a:lnTo>
                  <a:lnTo>
                    <a:pt x="73884" y="87770"/>
                  </a:lnTo>
                  <a:lnTo>
                    <a:pt x="75503" y="88993"/>
                  </a:lnTo>
                  <a:lnTo>
                    <a:pt x="77428" y="89809"/>
                  </a:lnTo>
                  <a:lnTo>
                    <a:pt x="79558" y="90352"/>
                  </a:lnTo>
                  <a:lnTo>
                    <a:pt x="80978" y="91562"/>
                  </a:lnTo>
                  <a:lnTo>
                    <a:pt x="81926" y="93214"/>
                  </a:lnTo>
                  <a:lnTo>
                    <a:pt x="82557" y="95163"/>
                  </a:lnTo>
                  <a:lnTo>
                    <a:pt x="83825" y="96462"/>
                  </a:lnTo>
                  <a:lnTo>
                    <a:pt x="85516" y="97328"/>
                  </a:lnTo>
                  <a:lnTo>
                    <a:pt x="87491" y="97905"/>
                  </a:lnTo>
                  <a:lnTo>
                    <a:pt x="88807" y="99137"/>
                  </a:lnTo>
                  <a:lnTo>
                    <a:pt x="89684" y="100805"/>
                  </a:lnTo>
                  <a:lnTo>
                    <a:pt x="90659" y="104916"/>
                  </a:lnTo>
                  <a:lnTo>
                    <a:pt x="90920" y="107197"/>
                  </a:lnTo>
                  <a:lnTo>
                    <a:pt x="91093" y="109565"/>
                  </a:lnTo>
                  <a:lnTo>
                    <a:pt x="90362" y="111143"/>
                  </a:lnTo>
                  <a:lnTo>
                    <a:pt x="89028" y="112195"/>
                  </a:lnTo>
                  <a:lnTo>
                    <a:pt x="87292" y="112897"/>
                  </a:lnTo>
                  <a:lnTo>
                    <a:pt x="86133" y="114211"/>
                  </a:lnTo>
                  <a:lnTo>
                    <a:pt x="85363" y="115934"/>
                  </a:lnTo>
                  <a:lnTo>
                    <a:pt x="84849" y="117929"/>
                  </a:lnTo>
                  <a:lnTo>
                    <a:pt x="83659" y="119260"/>
                  </a:lnTo>
                  <a:lnTo>
                    <a:pt x="82019" y="120146"/>
                  </a:lnTo>
                  <a:lnTo>
                    <a:pt x="80079" y="120738"/>
                  </a:lnTo>
                  <a:lnTo>
                    <a:pt x="77939" y="121978"/>
                  </a:lnTo>
                  <a:lnTo>
                    <a:pt x="75667" y="123652"/>
                  </a:lnTo>
                  <a:lnTo>
                    <a:pt x="73304" y="125615"/>
                  </a:lnTo>
                  <a:lnTo>
                    <a:pt x="70883" y="126923"/>
                  </a:lnTo>
                  <a:lnTo>
                    <a:pt x="68421" y="127795"/>
                  </a:lnTo>
                  <a:lnTo>
                    <a:pt x="65934" y="128377"/>
                  </a:lnTo>
                  <a:lnTo>
                    <a:pt x="63429" y="129611"/>
                  </a:lnTo>
                  <a:lnTo>
                    <a:pt x="60912" y="131281"/>
                  </a:lnTo>
                  <a:lnTo>
                    <a:pt x="58389" y="133240"/>
                  </a:lnTo>
                  <a:lnTo>
                    <a:pt x="55858" y="134547"/>
                  </a:lnTo>
                  <a:lnTo>
                    <a:pt x="53326" y="135418"/>
                  </a:lnTo>
                  <a:lnTo>
                    <a:pt x="50790" y="135999"/>
                  </a:lnTo>
                  <a:lnTo>
                    <a:pt x="49101" y="137232"/>
                  </a:lnTo>
                  <a:lnTo>
                    <a:pt x="47974" y="138902"/>
                  </a:lnTo>
                  <a:lnTo>
                    <a:pt x="47222" y="140861"/>
                  </a:lnTo>
                  <a:lnTo>
                    <a:pt x="45875" y="142168"/>
                  </a:lnTo>
                  <a:lnTo>
                    <a:pt x="44130" y="143038"/>
                  </a:lnTo>
                  <a:lnTo>
                    <a:pt x="42120" y="143619"/>
                  </a:lnTo>
                  <a:lnTo>
                    <a:pt x="39933" y="144006"/>
                  </a:lnTo>
                  <a:lnTo>
                    <a:pt x="37628" y="144264"/>
                  </a:lnTo>
                  <a:lnTo>
                    <a:pt x="35246" y="144436"/>
                  </a:lnTo>
                  <a:lnTo>
                    <a:pt x="32809" y="144551"/>
                  </a:lnTo>
                  <a:lnTo>
                    <a:pt x="27846" y="144678"/>
                  </a:lnTo>
                  <a:lnTo>
                    <a:pt x="9122" y="144777"/>
                  </a:lnTo>
                  <a:lnTo>
                    <a:pt x="6030" y="142521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832"/>
            <p:cNvSpPr/>
            <p:nvPr/>
          </p:nvSpPr>
          <p:spPr>
            <a:xfrm>
              <a:off x="8237220" y="2895600"/>
              <a:ext cx="152401" cy="129196"/>
            </a:xfrm>
            <a:custGeom>
              <a:avLst/>
              <a:gdLst/>
              <a:ahLst/>
              <a:cxnLst/>
              <a:rect l="0" t="0" r="0" b="0"/>
              <a:pathLst>
                <a:path w="152401" h="129196">
                  <a:moveTo>
                    <a:pt x="152400" y="0"/>
                  </a:moveTo>
                  <a:lnTo>
                    <a:pt x="111443" y="0"/>
                  </a:lnTo>
                  <a:lnTo>
                    <a:pt x="109009" y="847"/>
                  </a:lnTo>
                  <a:lnTo>
                    <a:pt x="106540" y="2258"/>
                  </a:lnTo>
                  <a:lnTo>
                    <a:pt x="104046" y="4045"/>
                  </a:lnTo>
                  <a:lnTo>
                    <a:pt x="101538" y="5237"/>
                  </a:lnTo>
                  <a:lnTo>
                    <a:pt x="99018" y="6031"/>
                  </a:lnTo>
                  <a:lnTo>
                    <a:pt x="96493" y="6561"/>
                  </a:lnTo>
                  <a:lnTo>
                    <a:pt x="93962" y="6914"/>
                  </a:lnTo>
                  <a:lnTo>
                    <a:pt x="91427" y="7149"/>
                  </a:lnTo>
                  <a:lnTo>
                    <a:pt x="88891" y="7306"/>
                  </a:lnTo>
                  <a:lnTo>
                    <a:pt x="83816" y="7480"/>
                  </a:lnTo>
                  <a:lnTo>
                    <a:pt x="81278" y="7527"/>
                  </a:lnTo>
                  <a:lnTo>
                    <a:pt x="79585" y="8405"/>
                  </a:lnTo>
                  <a:lnTo>
                    <a:pt x="78456" y="9836"/>
                  </a:lnTo>
                  <a:lnTo>
                    <a:pt x="77704" y="11637"/>
                  </a:lnTo>
                  <a:lnTo>
                    <a:pt x="76356" y="12838"/>
                  </a:lnTo>
                  <a:lnTo>
                    <a:pt x="74611" y="13639"/>
                  </a:lnTo>
                  <a:lnTo>
                    <a:pt x="70413" y="14528"/>
                  </a:lnTo>
                  <a:lnTo>
                    <a:pt x="65726" y="14924"/>
                  </a:lnTo>
                  <a:lnTo>
                    <a:pt x="64137" y="15876"/>
                  </a:lnTo>
                  <a:lnTo>
                    <a:pt x="63078" y="17357"/>
                  </a:lnTo>
                  <a:lnTo>
                    <a:pt x="60998" y="22765"/>
                  </a:lnTo>
                  <a:lnTo>
                    <a:pt x="60962" y="30615"/>
                  </a:lnTo>
                  <a:lnTo>
                    <a:pt x="60961" y="34209"/>
                  </a:lnTo>
                  <a:lnTo>
                    <a:pt x="61808" y="35506"/>
                  </a:lnTo>
                  <a:lnTo>
                    <a:pt x="63218" y="36370"/>
                  </a:lnTo>
                  <a:lnTo>
                    <a:pt x="67043" y="37331"/>
                  </a:lnTo>
                  <a:lnTo>
                    <a:pt x="71566" y="37758"/>
                  </a:lnTo>
                  <a:lnTo>
                    <a:pt x="73111" y="38719"/>
                  </a:lnTo>
                  <a:lnTo>
                    <a:pt x="74141" y="40206"/>
                  </a:lnTo>
                  <a:lnTo>
                    <a:pt x="74827" y="42044"/>
                  </a:lnTo>
                  <a:lnTo>
                    <a:pt x="76131" y="43269"/>
                  </a:lnTo>
                  <a:lnTo>
                    <a:pt x="77848" y="44086"/>
                  </a:lnTo>
                  <a:lnTo>
                    <a:pt x="82013" y="44994"/>
                  </a:lnTo>
                  <a:lnTo>
                    <a:pt x="86686" y="45397"/>
                  </a:lnTo>
                  <a:lnTo>
                    <a:pt x="88271" y="46351"/>
                  </a:lnTo>
                  <a:lnTo>
                    <a:pt x="89327" y="47834"/>
                  </a:lnTo>
                  <a:lnTo>
                    <a:pt x="90031" y="49669"/>
                  </a:lnTo>
                  <a:lnTo>
                    <a:pt x="91347" y="50893"/>
                  </a:lnTo>
                  <a:lnTo>
                    <a:pt x="93072" y="51708"/>
                  </a:lnTo>
                  <a:lnTo>
                    <a:pt x="95068" y="52252"/>
                  </a:lnTo>
                  <a:lnTo>
                    <a:pt x="99544" y="55114"/>
                  </a:lnTo>
                  <a:lnTo>
                    <a:pt x="105271" y="59805"/>
                  </a:lnTo>
                  <a:lnTo>
                    <a:pt x="105741" y="61037"/>
                  </a:lnTo>
                  <a:lnTo>
                    <a:pt x="106262" y="64663"/>
                  </a:lnTo>
                  <a:lnTo>
                    <a:pt x="107248" y="66815"/>
                  </a:lnTo>
                  <a:lnTo>
                    <a:pt x="108753" y="69097"/>
                  </a:lnTo>
                  <a:lnTo>
                    <a:pt x="110601" y="71465"/>
                  </a:lnTo>
                  <a:lnTo>
                    <a:pt x="110987" y="73043"/>
                  </a:lnTo>
                  <a:lnTo>
                    <a:pt x="110398" y="74095"/>
                  </a:lnTo>
                  <a:lnTo>
                    <a:pt x="109159" y="74797"/>
                  </a:lnTo>
                  <a:lnTo>
                    <a:pt x="108333" y="76111"/>
                  </a:lnTo>
                  <a:lnTo>
                    <a:pt x="107414" y="79829"/>
                  </a:lnTo>
                  <a:lnTo>
                    <a:pt x="106323" y="82006"/>
                  </a:lnTo>
                  <a:lnTo>
                    <a:pt x="104749" y="84304"/>
                  </a:lnTo>
                  <a:lnTo>
                    <a:pt x="102852" y="86682"/>
                  </a:lnTo>
                  <a:lnTo>
                    <a:pt x="100742" y="89115"/>
                  </a:lnTo>
                  <a:lnTo>
                    <a:pt x="98487" y="91583"/>
                  </a:lnTo>
                  <a:lnTo>
                    <a:pt x="96139" y="94075"/>
                  </a:lnTo>
                  <a:lnTo>
                    <a:pt x="93725" y="95737"/>
                  </a:lnTo>
                  <a:lnTo>
                    <a:pt x="91271" y="96845"/>
                  </a:lnTo>
                  <a:lnTo>
                    <a:pt x="88787" y="97583"/>
                  </a:lnTo>
                  <a:lnTo>
                    <a:pt x="86285" y="98922"/>
                  </a:lnTo>
                  <a:lnTo>
                    <a:pt x="83770" y="100661"/>
                  </a:lnTo>
                  <a:lnTo>
                    <a:pt x="81246" y="102667"/>
                  </a:lnTo>
                  <a:lnTo>
                    <a:pt x="77870" y="104852"/>
                  </a:lnTo>
                  <a:lnTo>
                    <a:pt x="73927" y="107154"/>
                  </a:lnTo>
                  <a:lnTo>
                    <a:pt x="69605" y="109536"/>
                  </a:lnTo>
                  <a:lnTo>
                    <a:pt x="65877" y="111124"/>
                  </a:lnTo>
                  <a:lnTo>
                    <a:pt x="62544" y="112182"/>
                  </a:lnTo>
                  <a:lnTo>
                    <a:pt x="59476" y="112888"/>
                  </a:lnTo>
                  <a:lnTo>
                    <a:pt x="56585" y="114205"/>
                  </a:lnTo>
                  <a:lnTo>
                    <a:pt x="53810" y="115930"/>
                  </a:lnTo>
                  <a:lnTo>
                    <a:pt x="51113" y="117927"/>
                  </a:lnTo>
                  <a:lnTo>
                    <a:pt x="47622" y="119258"/>
                  </a:lnTo>
                  <a:lnTo>
                    <a:pt x="43602" y="120145"/>
                  </a:lnTo>
                  <a:lnTo>
                    <a:pt x="39228" y="120737"/>
                  </a:lnTo>
                  <a:lnTo>
                    <a:pt x="35465" y="121978"/>
                  </a:lnTo>
                  <a:lnTo>
                    <a:pt x="32111" y="123652"/>
                  </a:lnTo>
                  <a:lnTo>
                    <a:pt x="29027" y="125615"/>
                  </a:lnTo>
                  <a:lnTo>
                    <a:pt x="26125" y="126923"/>
                  </a:lnTo>
                  <a:lnTo>
                    <a:pt x="23342" y="127795"/>
                  </a:lnTo>
                  <a:lnTo>
                    <a:pt x="20642" y="128377"/>
                  </a:lnTo>
                  <a:lnTo>
                    <a:pt x="17995" y="128764"/>
                  </a:lnTo>
                  <a:lnTo>
                    <a:pt x="15384" y="129023"/>
                  </a:lnTo>
                  <a:lnTo>
                    <a:pt x="12796" y="129195"/>
                  </a:lnTo>
                  <a:lnTo>
                    <a:pt x="10224" y="128463"/>
                  </a:lnTo>
                  <a:lnTo>
                    <a:pt x="7662" y="127129"/>
                  </a:lnTo>
                  <a:lnTo>
                    <a:pt x="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833"/>
            <p:cNvSpPr/>
            <p:nvPr/>
          </p:nvSpPr>
          <p:spPr>
            <a:xfrm>
              <a:off x="8427720" y="2918565"/>
              <a:ext cx="83477" cy="91336"/>
            </a:xfrm>
            <a:custGeom>
              <a:avLst/>
              <a:gdLst/>
              <a:ahLst/>
              <a:cxnLst/>
              <a:rect l="0" t="0" r="0" b="0"/>
              <a:pathLst>
                <a:path w="83477" h="91336">
                  <a:moveTo>
                    <a:pt x="0" y="83715"/>
                  </a:moveTo>
                  <a:lnTo>
                    <a:pt x="19184" y="83715"/>
                  </a:lnTo>
                  <a:lnTo>
                    <a:pt x="21256" y="82868"/>
                  </a:lnTo>
                  <a:lnTo>
                    <a:pt x="23484" y="81457"/>
                  </a:lnTo>
                  <a:lnTo>
                    <a:pt x="25816" y="79670"/>
                  </a:lnTo>
                  <a:lnTo>
                    <a:pt x="28217" y="78478"/>
                  </a:lnTo>
                  <a:lnTo>
                    <a:pt x="30664" y="77683"/>
                  </a:lnTo>
                  <a:lnTo>
                    <a:pt x="33143" y="77154"/>
                  </a:lnTo>
                  <a:lnTo>
                    <a:pt x="35642" y="75954"/>
                  </a:lnTo>
                  <a:lnTo>
                    <a:pt x="38155" y="74308"/>
                  </a:lnTo>
                  <a:lnTo>
                    <a:pt x="40676" y="72363"/>
                  </a:lnTo>
                  <a:lnTo>
                    <a:pt x="43204" y="70221"/>
                  </a:lnTo>
                  <a:lnTo>
                    <a:pt x="45736" y="67946"/>
                  </a:lnTo>
                  <a:lnTo>
                    <a:pt x="48271" y="65582"/>
                  </a:lnTo>
                  <a:lnTo>
                    <a:pt x="50807" y="64006"/>
                  </a:lnTo>
                  <a:lnTo>
                    <a:pt x="53344" y="62956"/>
                  </a:lnTo>
                  <a:lnTo>
                    <a:pt x="55883" y="62256"/>
                  </a:lnTo>
                  <a:lnTo>
                    <a:pt x="58422" y="60942"/>
                  </a:lnTo>
                  <a:lnTo>
                    <a:pt x="60962" y="59220"/>
                  </a:lnTo>
                  <a:lnTo>
                    <a:pt x="63501" y="57225"/>
                  </a:lnTo>
                  <a:lnTo>
                    <a:pt x="65194" y="55048"/>
                  </a:lnTo>
                  <a:lnTo>
                    <a:pt x="66322" y="52750"/>
                  </a:lnTo>
                  <a:lnTo>
                    <a:pt x="67075" y="50372"/>
                  </a:lnTo>
                  <a:lnTo>
                    <a:pt x="68423" y="47940"/>
                  </a:lnTo>
                  <a:lnTo>
                    <a:pt x="70169" y="45471"/>
                  </a:lnTo>
                  <a:lnTo>
                    <a:pt x="72180" y="42979"/>
                  </a:lnTo>
                  <a:lnTo>
                    <a:pt x="73519" y="40471"/>
                  </a:lnTo>
                  <a:lnTo>
                    <a:pt x="74413" y="37952"/>
                  </a:lnTo>
                  <a:lnTo>
                    <a:pt x="75008" y="35427"/>
                  </a:lnTo>
                  <a:lnTo>
                    <a:pt x="76252" y="32896"/>
                  </a:lnTo>
                  <a:lnTo>
                    <a:pt x="77928" y="30362"/>
                  </a:lnTo>
                  <a:lnTo>
                    <a:pt x="79892" y="27826"/>
                  </a:lnTo>
                  <a:lnTo>
                    <a:pt x="81201" y="25289"/>
                  </a:lnTo>
                  <a:lnTo>
                    <a:pt x="82075" y="22751"/>
                  </a:lnTo>
                  <a:lnTo>
                    <a:pt x="82656" y="20212"/>
                  </a:lnTo>
                  <a:lnTo>
                    <a:pt x="83044" y="17673"/>
                  </a:lnTo>
                  <a:lnTo>
                    <a:pt x="83303" y="15134"/>
                  </a:lnTo>
                  <a:lnTo>
                    <a:pt x="83476" y="12594"/>
                  </a:lnTo>
                  <a:lnTo>
                    <a:pt x="82743" y="10901"/>
                  </a:lnTo>
                  <a:lnTo>
                    <a:pt x="81409" y="9773"/>
                  </a:lnTo>
                  <a:lnTo>
                    <a:pt x="79672" y="9020"/>
                  </a:lnTo>
                  <a:lnTo>
                    <a:pt x="78515" y="7672"/>
                  </a:lnTo>
                  <a:lnTo>
                    <a:pt x="77744" y="5926"/>
                  </a:lnTo>
                  <a:lnTo>
                    <a:pt x="77229" y="3916"/>
                  </a:lnTo>
                  <a:lnTo>
                    <a:pt x="76038" y="2575"/>
                  </a:lnTo>
                  <a:lnTo>
                    <a:pt x="74400" y="1682"/>
                  </a:lnTo>
                  <a:lnTo>
                    <a:pt x="72460" y="1086"/>
                  </a:lnTo>
                  <a:lnTo>
                    <a:pt x="70320" y="689"/>
                  </a:lnTo>
                  <a:lnTo>
                    <a:pt x="68047" y="424"/>
                  </a:lnTo>
                  <a:lnTo>
                    <a:pt x="65684" y="248"/>
                  </a:lnTo>
                  <a:lnTo>
                    <a:pt x="63263" y="130"/>
                  </a:lnTo>
                  <a:lnTo>
                    <a:pt x="58314" y="0"/>
                  </a:lnTo>
                  <a:lnTo>
                    <a:pt x="55809" y="811"/>
                  </a:lnTo>
                  <a:lnTo>
                    <a:pt x="53292" y="2199"/>
                  </a:lnTo>
                  <a:lnTo>
                    <a:pt x="50769" y="3971"/>
                  </a:lnTo>
                  <a:lnTo>
                    <a:pt x="48239" y="5999"/>
                  </a:lnTo>
                  <a:lnTo>
                    <a:pt x="45705" y="8198"/>
                  </a:lnTo>
                  <a:lnTo>
                    <a:pt x="43170" y="10510"/>
                  </a:lnTo>
                  <a:lnTo>
                    <a:pt x="38096" y="15337"/>
                  </a:lnTo>
                  <a:lnTo>
                    <a:pt x="35556" y="17810"/>
                  </a:lnTo>
                  <a:lnTo>
                    <a:pt x="33865" y="20305"/>
                  </a:lnTo>
                  <a:lnTo>
                    <a:pt x="32736" y="22815"/>
                  </a:lnTo>
                  <a:lnTo>
                    <a:pt x="31984" y="25335"/>
                  </a:lnTo>
                  <a:lnTo>
                    <a:pt x="30636" y="27862"/>
                  </a:lnTo>
                  <a:lnTo>
                    <a:pt x="28891" y="30393"/>
                  </a:lnTo>
                  <a:lnTo>
                    <a:pt x="26880" y="32927"/>
                  </a:lnTo>
                  <a:lnTo>
                    <a:pt x="24693" y="35463"/>
                  </a:lnTo>
                  <a:lnTo>
                    <a:pt x="22389" y="38000"/>
                  </a:lnTo>
                  <a:lnTo>
                    <a:pt x="20006" y="40538"/>
                  </a:lnTo>
                  <a:lnTo>
                    <a:pt x="18417" y="43077"/>
                  </a:lnTo>
                  <a:lnTo>
                    <a:pt x="17358" y="45616"/>
                  </a:lnTo>
                  <a:lnTo>
                    <a:pt x="16651" y="48156"/>
                  </a:lnTo>
                  <a:lnTo>
                    <a:pt x="15335" y="50695"/>
                  </a:lnTo>
                  <a:lnTo>
                    <a:pt x="13609" y="53235"/>
                  </a:lnTo>
                  <a:lnTo>
                    <a:pt x="11613" y="55775"/>
                  </a:lnTo>
                  <a:lnTo>
                    <a:pt x="10282" y="58315"/>
                  </a:lnTo>
                  <a:lnTo>
                    <a:pt x="9394" y="60855"/>
                  </a:lnTo>
                  <a:lnTo>
                    <a:pt x="8803" y="63395"/>
                  </a:lnTo>
                  <a:lnTo>
                    <a:pt x="8408" y="65935"/>
                  </a:lnTo>
                  <a:lnTo>
                    <a:pt x="8145" y="68475"/>
                  </a:lnTo>
                  <a:lnTo>
                    <a:pt x="7971" y="71015"/>
                  </a:lnTo>
                  <a:lnTo>
                    <a:pt x="8699" y="72708"/>
                  </a:lnTo>
                  <a:lnTo>
                    <a:pt x="10034" y="73837"/>
                  </a:lnTo>
                  <a:lnTo>
                    <a:pt x="11768" y="74590"/>
                  </a:lnTo>
                  <a:lnTo>
                    <a:pt x="12925" y="75938"/>
                  </a:lnTo>
                  <a:lnTo>
                    <a:pt x="13697" y="77683"/>
                  </a:lnTo>
                  <a:lnTo>
                    <a:pt x="14211" y="79694"/>
                  </a:lnTo>
                  <a:lnTo>
                    <a:pt x="15400" y="81881"/>
                  </a:lnTo>
                  <a:lnTo>
                    <a:pt x="17041" y="84185"/>
                  </a:lnTo>
                  <a:lnTo>
                    <a:pt x="18980" y="86569"/>
                  </a:lnTo>
                  <a:lnTo>
                    <a:pt x="21120" y="88157"/>
                  </a:lnTo>
                  <a:lnTo>
                    <a:pt x="23393" y="89217"/>
                  </a:lnTo>
                  <a:lnTo>
                    <a:pt x="25755" y="89922"/>
                  </a:lnTo>
                  <a:lnTo>
                    <a:pt x="29023" y="90393"/>
                  </a:lnTo>
                  <a:lnTo>
                    <a:pt x="32895" y="90707"/>
                  </a:lnTo>
                  <a:lnTo>
                    <a:pt x="45720" y="91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834"/>
            <p:cNvSpPr/>
            <p:nvPr/>
          </p:nvSpPr>
          <p:spPr>
            <a:xfrm>
              <a:off x="8520228" y="2926081"/>
              <a:ext cx="143713" cy="129531"/>
            </a:xfrm>
            <a:custGeom>
              <a:avLst/>
              <a:gdLst/>
              <a:ahLst/>
              <a:cxnLst/>
              <a:rect l="0" t="0" r="0" b="0"/>
              <a:pathLst>
                <a:path w="143713" h="129531">
                  <a:moveTo>
                    <a:pt x="75133" y="45719"/>
                  </a:moveTo>
                  <a:lnTo>
                    <a:pt x="19265" y="101586"/>
                  </a:lnTo>
                  <a:lnTo>
                    <a:pt x="17568" y="104130"/>
                  </a:lnTo>
                  <a:lnTo>
                    <a:pt x="16435" y="106673"/>
                  </a:lnTo>
                  <a:lnTo>
                    <a:pt x="15681" y="109215"/>
                  </a:lnTo>
                  <a:lnTo>
                    <a:pt x="14331" y="111756"/>
                  </a:lnTo>
                  <a:lnTo>
                    <a:pt x="12585" y="114297"/>
                  </a:lnTo>
                  <a:lnTo>
                    <a:pt x="7744" y="120413"/>
                  </a:lnTo>
                  <a:lnTo>
                    <a:pt x="7083" y="123508"/>
                  </a:lnTo>
                  <a:lnTo>
                    <a:pt x="6657" y="128348"/>
                  </a:lnTo>
                  <a:lnTo>
                    <a:pt x="5776" y="128745"/>
                  </a:lnTo>
                  <a:lnTo>
                    <a:pt x="1336" y="129304"/>
                  </a:lnTo>
                  <a:lnTo>
                    <a:pt x="0" y="129434"/>
                  </a:lnTo>
                  <a:lnTo>
                    <a:pt x="4380" y="129519"/>
                  </a:lnTo>
                  <a:lnTo>
                    <a:pt x="5586" y="129530"/>
                  </a:lnTo>
                  <a:lnTo>
                    <a:pt x="5908" y="128686"/>
                  </a:lnTo>
                  <a:lnTo>
                    <a:pt x="6266" y="125491"/>
                  </a:lnTo>
                  <a:lnTo>
                    <a:pt x="7208" y="123454"/>
                  </a:lnTo>
                  <a:lnTo>
                    <a:pt x="8683" y="121249"/>
                  </a:lnTo>
                  <a:lnTo>
                    <a:pt x="10513" y="118932"/>
                  </a:lnTo>
                  <a:lnTo>
                    <a:pt x="12578" y="116541"/>
                  </a:lnTo>
                  <a:lnTo>
                    <a:pt x="14804" y="114100"/>
                  </a:lnTo>
                  <a:lnTo>
                    <a:pt x="19533" y="109131"/>
                  </a:lnTo>
                  <a:lnTo>
                    <a:pt x="24457" y="104100"/>
                  </a:lnTo>
                  <a:lnTo>
                    <a:pt x="26956" y="100726"/>
                  </a:lnTo>
                  <a:lnTo>
                    <a:pt x="29468" y="96784"/>
                  </a:lnTo>
                  <a:lnTo>
                    <a:pt x="31989" y="92462"/>
                  </a:lnTo>
                  <a:lnTo>
                    <a:pt x="34517" y="87888"/>
                  </a:lnTo>
                  <a:lnTo>
                    <a:pt x="39584" y="78290"/>
                  </a:lnTo>
                  <a:lnTo>
                    <a:pt x="47196" y="63366"/>
                  </a:lnTo>
                  <a:lnTo>
                    <a:pt x="50581" y="59177"/>
                  </a:lnTo>
                  <a:lnTo>
                    <a:pt x="54531" y="55537"/>
                  </a:lnTo>
                  <a:lnTo>
                    <a:pt x="58858" y="52265"/>
                  </a:lnTo>
                  <a:lnTo>
                    <a:pt x="62590" y="48390"/>
                  </a:lnTo>
                  <a:lnTo>
                    <a:pt x="65924" y="44113"/>
                  </a:lnTo>
                  <a:lnTo>
                    <a:pt x="68993" y="39568"/>
                  </a:lnTo>
                  <a:lnTo>
                    <a:pt x="71886" y="35692"/>
                  </a:lnTo>
                  <a:lnTo>
                    <a:pt x="74662" y="32261"/>
                  </a:lnTo>
                  <a:lnTo>
                    <a:pt x="77358" y="29127"/>
                  </a:lnTo>
                  <a:lnTo>
                    <a:pt x="80004" y="26191"/>
                  </a:lnTo>
                  <a:lnTo>
                    <a:pt x="85199" y="20671"/>
                  </a:lnTo>
                  <a:lnTo>
                    <a:pt x="97980" y="7665"/>
                  </a:lnTo>
                  <a:lnTo>
                    <a:pt x="104104" y="1513"/>
                  </a:lnTo>
                  <a:lnTo>
                    <a:pt x="105454" y="1009"/>
                  </a:lnTo>
                  <a:lnTo>
                    <a:pt x="109210" y="448"/>
                  </a:lnTo>
                  <a:lnTo>
                    <a:pt x="113284" y="88"/>
                  </a:lnTo>
                  <a:lnTo>
                    <a:pt x="119689" y="11"/>
                  </a:lnTo>
                  <a:lnTo>
                    <a:pt x="127311" y="0"/>
                  </a:lnTo>
                  <a:lnTo>
                    <a:pt x="130214" y="2257"/>
                  </a:lnTo>
                  <a:lnTo>
                    <a:pt x="134325" y="6082"/>
                  </a:lnTo>
                  <a:lnTo>
                    <a:pt x="143712" y="15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35"/>
            <p:cNvSpPr/>
            <p:nvPr/>
          </p:nvSpPr>
          <p:spPr>
            <a:xfrm>
              <a:off x="8802301" y="2705100"/>
              <a:ext cx="212160" cy="342901"/>
            </a:xfrm>
            <a:custGeom>
              <a:avLst/>
              <a:gdLst/>
              <a:ahLst/>
              <a:cxnLst/>
              <a:rect l="0" t="0" r="0" b="0"/>
              <a:pathLst>
                <a:path w="212160" h="342901">
                  <a:moveTo>
                    <a:pt x="212159" y="0"/>
                  </a:moveTo>
                  <a:lnTo>
                    <a:pt x="208113" y="0"/>
                  </a:lnTo>
                  <a:lnTo>
                    <a:pt x="206922" y="847"/>
                  </a:lnTo>
                  <a:lnTo>
                    <a:pt x="206127" y="2258"/>
                  </a:lnTo>
                  <a:lnTo>
                    <a:pt x="205597" y="4045"/>
                  </a:lnTo>
                  <a:lnTo>
                    <a:pt x="202752" y="8289"/>
                  </a:lnTo>
                  <a:lnTo>
                    <a:pt x="196389" y="15438"/>
                  </a:lnTo>
                  <a:lnTo>
                    <a:pt x="190757" y="21255"/>
                  </a:lnTo>
                  <a:lnTo>
                    <a:pt x="182609" y="29484"/>
                  </a:lnTo>
                  <a:lnTo>
                    <a:pt x="178912" y="34049"/>
                  </a:lnTo>
                  <a:lnTo>
                    <a:pt x="172547" y="43637"/>
                  </a:lnTo>
                  <a:lnTo>
                    <a:pt x="168817" y="48565"/>
                  </a:lnTo>
                  <a:lnTo>
                    <a:pt x="164638" y="53543"/>
                  </a:lnTo>
                  <a:lnTo>
                    <a:pt x="160157" y="58556"/>
                  </a:lnTo>
                  <a:lnTo>
                    <a:pt x="155478" y="64437"/>
                  </a:lnTo>
                  <a:lnTo>
                    <a:pt x="150666" y="70898"/>
                  </a:lnTo>
                  <a:lnTo>
                    <a:pt x="140802" y="84850"/>
                  </a:lnTo>
                  <a:lnTo>
                    <a:pt x="130773" y="99518"/>
                  </a:lnTo>
                  <a:lnTo>
                    <a:pt x="124882" y="106985"/>
                  </a:lnTo>
                  <a:lnTo>
                    <a:pt x="118414" y="114504"/>
                  </a:lnTo>
                  <a:lnTo>
                    <a:pt x="105301" y="128784"/>
                  </a:lnTo>
                  <a:lnTo>
                    <a:pt x="93829" y="140775"/>
                  </a:lnTo>
                  <a:lnTo>
                    <a:pt x="73804" y="161091"/>
                  </a:lnTo>
                  <a:lnTo>
                    <a:pt x="67430" y="168354"/>
                  </a:lnTo>
                  <a:lnTo>
                    <a:pt x="61486" y="175736"/>
                  </a:lnTo>
                  <a:lnTo>
                    <a:pt x="55830" y="183197"/>
                  </a:lnTo>
                  <a:lnTo>
                    <a:pt x="51214" y="190712"/>
                  </a:lnTo>
                  <a:lnTo>
                    <a:pt x="47288" y="198261"/>
                  </a:lnTo>
                  <a:lnTo>
                    <a:pt x="43826" y="205834"/>
                  </a:lnTo>
                  <a:lnTo>
                    <a:pt x="39824" y="212576"/>
                  </a:lnTo>
                  <a:lnTo>
                    <a:pt x="35462" y="218764"/>
                  </a:lnTo>
                  <a:lnTo>
                    <a:pt x="30861" y="224583"/>
                  </a:lnTo>
                  <a:lnTo>
                    <a:pt x="26947" y="230155"/>
                  </a:lnTo>
                  <a:lnTo>
                    <a:pt x="20341" y="240862"/>
                  </a:lnTo>
                  <a:lnTo>
                    <a:pt x="14582" y="251266"/>
                  </a:lnTo>
                  <a:lnTo>
                    <a:pt x="10046" y="261534"/>
                  </a:lnTo>
                  <a:lnTo>
                    <a:pt x="8031" y="271742"/>
                  </a:lnTo>
                  <a:lnTo>
                    <a:pt x="4878" y="281923"/>
                  </a:lnTo>
                  <a:lnTo>
                    <a:pt x="1500" y="292093"/>
                  </a:lnTo>
                  <a:lnTo>
                    <a:pt x="0" y="302257"/>
                  </a:lnTo>
                  <a:lnTo>
                    <a:pt x="446" y="306491"/>
                  </a:lnTo>
                  <a:lnTo>
                    <a:pt x="1590" y="310161"/>
                  </a:lnTo>
                  <a:lnTo>
                    <a:pt x="4273" y="316496"/>
                  </a:lnTo>
                  <a:lnTo>
                    <a:pt x="5465" y="322134"/>
                  </a:lnTo>
                  <a:lnTo>
                    <a:pt x="8253" y="327462"/>
                  </a:lnTo>
                  <a:lnTo>
                    <a:pt x="14582" y="335222"/>
                  </a:lnTo>
                  <a:lnTo>
                    <a:pt x="21659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836"/>
            <p:cNvSpPr/>
            <p:nvPr/>
          </p:nvSpPr>
          <p:spPr>
            <a:xfrm>
              <a:off x="8823989" y="2857500"/>
              <a:ext cx="243812" cy="1"/>
            </a:xfrm>
            <a:custGeom>
              <a:avLst/>
              <a:gdLst/>
              <a:ahLst/>
              <a:cxnLst/>
              <a:rect l="0" t="0" r="0" b="0"/>
              <a:pathLst>
                <a:path w="243812" h="1">
                  <a:moveTo>
                    <a:pt x="7591" y="0"/>
                  </a:moveTo>
                  <a:lnTo>
                    <a:pt x="0" y="0"/>
                  </a:lnTo>
                  <a:lnTo>
                    <a:pt x="2438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837"/>
            <p:cNvSpPr/>
            <p:nvPr/>
          </p:nvSpPr>
          <p:spPr>
            <a:xfrm>
              <a:off x="7766223" y="3169920"/>
              <a:ext cx="181425" cy="120820"/>
            </a:xfrm>
            <a:custGeom>
              <a:avLst/>
              <a:gdLst/>
              <a:ahLst/>
              <a:cxnLst/>
              <a:rect l="0" t="0" r="0" b="0"/>
              <a:pathLst>
                <a:path w="181425" h="120820">
                  <a:moveTo>
                    <a:pt x="158577" y="0"/>
                  </a:moveTo>
                  <a:lnTo>
                    <a:pt x="113888" y="0"/>
                  </a:lnTo>
                  <a:lnTo>
                    <a:pt x="110157" y="847"/>
                  </a:lnTo>
                  <a:lnTo>
                    <a:pt x="106824" y="2257"/>
                  </a:lnTo>
                  <a:lnTo>
                    <a:pt x="103755" y="4045"/>
                  </a:lnTo>
                  <a:lnTo>
                    <a:pt x="100015" y="5237"/>
                  </a:lnTo>
                  <a:lnTo>
                    <a:pt x="95829" y="6031"/>
                  </a:lnTo>
                  <a:lnTo>
                    <a:pt x="91345" y="6561"/>
                  </a:lnTo>
                  <a:lnTo>
                    <a:pt x="86663" y="7760"/>
                  </a:lnTo>
                  <a:lnTo>
                    <a:pt x="81847" y="9406"/>
                  </a:lnTo>
                  <a:lnTo>
                    <a:pt x="76944" y="11351"/>
                  </a:lnTo>
                  <a:lnTo>
                    <a:pt x="72827" y="14341"/>
                  </a:lnTo>
                  <a:lnTo>
                    <a:pt x="69238" y="18027"/>
                  </a:lnTo>
                  <a:lnTo>
                    <a:pt x="65997" y="22178"/>
                  </a:lnTo>
                  <a:lnTo>
                    <a:pt x="62991" y="25792"/>
                  </a:lnTo>
                  <a:lnTo>
                    <a:pt x="60140" y="29048"/>
                  </a:lnTo>
                  <a:lnTo>
                    <a:pt x="57393" y="32065"/>
                  </a:lnTo>
                  <a:lnTo>
                    <a:pt x="53867" y="34924"/>
                  </a:lnTo>
                  <a:lnTo>
                    <a:pt x="49824" y="37676"/>
                  </a:lnTo>
                  <a:lnTo>
                    <a:pt x="45434" y="40357"/>
                  </a:lnTo>
                  <a:lnTo>
                    <a:pt x="41662" y="43838"/>
                  </a:lnTo>
                  <a:lnTo>
                    <a:pt x="38301" y="47852"/>
                  </a:lnTo>
                  <a:lnTo>
                    <a:pt x="35212" y="52221"/>
                  </a:lnTo>
                  <a:lnTo>
                    <a:pt x="31462" y="55981"/>
                  </a:lnTo>
                  <a:lnTo>
                    <a:pt x="27266" y="59334"/>
                  </a:lnTo>
                  <a:lnTo>
                    <a:pt x="22776" y="62416"/>
                  </a:lnTo>
                  <a:lnTo>
                    <a:pt x="19784" y="65317"/>
                  </a:lnTo>
                  <a:lnTo>
                    <a:pt x="17789" y="68098"/>
                  </a:lnTo>
                  <a:lnTo>
                    <a:pt x="16457" y="70798"/>
                  </a:lnTo>
                  <a:lnTo>
                    <a:pt x="14725" y="73446"/>
                  </a:lnTo>
                  <a:lnTo>
                    <a:pt x="12722" y="76057"/>
                  </a:lnTo>
                  <a:lnTo>
                    <a:pt x="10540" y="78645"/>
                  </a:lnTo>
                  <a:lnTo>
                    <a:pt x="8240" y="81216"/>
                  </a:lnTo>
                  <a:lnTo>
                    <a:pt x="3424" y="86332"/>
                  </a:lnTo>
                  <a:lnTo>
                    <a:pt x="1803" y="88881"/>
                  </a:lnTo>
                  <a:lnTo>
                    <a:pt x="721" y="91427"/>
                  </a:lnTo>
                  <a:lnTo>
                    <a:pt x="0" y="93971"/>
                  </a:lnTo>
                  <a:lnTo>
                    <a:pt x="366" y="95667"/>
                  </a:lnTo>
                  <a:lnTo>
                    <a:pt x="1456" y="96798"/>
                  </a:lnTo>
                  <a:lnTo>
                    <a:pt x="5244" y="98613"/>
                  </a:lnTo>
                  <a:lnTo>
                    <a:pt x="9947" y="98927"/>
                  </a:lnTo>
                  <a:lnTo>
                    <a:pt x="12076" y="98125"/>
                  </a:lnTo>
                  <a:lnTo>
                    <a:pt x="16701" y="94975"/>
                  </a:lnTo>
                  <a:lnTo>
                    <a:pt x="21579" y="93011"/>
                  </a:lnTo>
                  <a:lnTo>
                    <a:pt x="24066" y="92487"/>
                  </a:lnTo>
                  <a:lnTo>
                    <a:pt x="28262" y="91291"/>
                  </a:lnTo>
                  <a:lnTo>
                    <a:pt x="39700" y="87705"/>
                  </a:lnTo>
                  <a:lnTo>
                    <a:pt x="45458" y="85563"/>
                  </a:lnTo>
                  <a:lnTo>
                    <a:pt x="50992" y="83289"/>
                  </a:lnTo>
                  <a:lnTo>
                    <a:pt x="56373" y="80926"/>
                  </a:lnTo>
                  <a:lnTo>
                    <a:pt x="66869" y="76043"/>
                  </a:lnTo>
                  <a:lnTo>
                    <a:pt x="87404" y="66009"/>
                  </a:lnTo>
                  <a:lnTo>
                    <a:pt x="92502" y="62632"/>
                  </a:lnTo>
                  <a:lnTo>
                    <a:pt x="97594" y="58688"/>
                  </a:lnTo>
                  <a:lnTo>
                    <a:pt x="102682" y="54366"/>
                  </a:lnTo>
                  <a:lnTo>
                    <a:pt x="107767" y="50637"/>
                  </a:lnTo>
                  <a:lnTo>
                    <a:pt x="112850" y="47305"/>
                  </a:lnTo>
                  <a:lnTo>
                    <a:pt x="117933" y="44237"/>
                  </a:lnTo>
                  <a:lnTo>
                    <a:pt x="123014" y="40498"/>
                  </a:lnTo>
                  <a:lnTo>
                    <a:pt x="128095" y="36311"/>
                  </a:lnTo>
                  <a:lnTo>
                    <a:pt x="137409" y="27992"/>
                  </a:lnTo>
                  <a:lnTo>
                    <a:pt x="144372" y="21472"/>
                  </a:lnTo>
                  <a:lnTo>
                    <a:pt x="148260" y="18548"/>
                  </a:lnTo>
                  <a:lnTo>
                    <a:pt x="152546" y="15752"/>
                  </a:lnTo>
                  <a:lnTo>
                    <a:pt x="157096" y="13041"/>
                  </a:lnTo>
                  <a:lnTo>
                    <a:pt x="160976" y="11234"/>
                  </a:lnTo>
                  <a:lnTo>
                    <a:pt x="164410" y="10030"/>
                  </a:lnTo>
                  <a:lnTo>
                    <a:pt x="167545" y="9226"/>
                  </a:lnTo>
                  <a:lnTo>
                    <a:pt x="170483" y="7844"/>
                  </a:lnTo>
                  <a:lnTo>
                    <a:pt x="173287" y="6076"/>
                  </a:lnTo>
                  <a:lnTo>
                    <a:pt x="181395" y="31"/>
                  </a:lnTo>
                  <a:lnTo>
                    <a:pt x="181424" y="4054"/>
                  </a:lnTo>
                  <a:lnTo>
                    <a:pt x="180582" y="6090"/>
                  </a:lnTo>
                  <a:lnTo>
                    <a:pt x="179173" y="8293"/>
                  </a:lnTo>
                  <a:lnTo>
                    <a:pt x="177387" y="10608"/>
                  </a:lnTo>
                  <a:lnTo>
                    <a:pt x="176198" y="13846"/>
                  </a:lnTo>
                  <a:lnTo>
                    <a:pt x="175405" y="17697"/>
                  </a:lnTo>
                  <a:lnTo>
                    <a:pt x="174874" y="21958"/>
                  </a:lnTo>
                  <a:lnTo>
                    <a:pt x="173675" y="25645"/>
                  </a:lnTo>
                  <a:lnTo>
                    <a:pt x="172028" y="28950"/>
                  </a:lnTo>
                  <a:lnTo>
                    <a:pt x="170085" y="32000"/>
                  </a:lnTo>
                  <a:lnTo>
                    <a:pt x="167942" y="34880"/>
                  </a:lnTo>
                  <a:lnTo>
                    <a:pt x="165666" y="37647"/>
                  </a:lnTo>
                  <a:lnTo>
                    <a:pt x="163303" y="40338"/>
                  </a:lnTo>
                  <a:lnTo>
                    <a:pt x="160881" y="43825"/>
                  </a:lnTo>
                  <a:lnTo>
                    <a:pt x="158420" y="47843"/>
                  </a:lnTo>
                  <a:lnTo>
                    <a:pt x="155932" y="52215"/>
                  </a:lnTo>
                  <a:lnTo>
                    <a:pt x="150910" y="61589"/>
                  </a:lnTo>
                  <a:lnTo>
                    <a:pt x="148386" y="66459"/>
                  </a:lnTo>
                  <a:lnTo>
                    <a:pt x="146703" y="70553"/>
                  </a:lnTo>
                  <a:lnTo>
                    <a:pt x="145580" y="74128"/>
                  </a:lnTo>
                  <a:lnTo>
                    <a:pt x="144832" y="77359"/>
                  </a:lnTo>
                  <a:lnTo>
                    <a:pt x="143487" y="81206"/>
                  </a:lnTo>
                  <a:lnTo>
                    <a:pt x="141743" y="85463"/>
                  </a:lnTo>
                  <a:lnTo>
                    <a:pt x="139734" y="89996"/>
                  </a:lnTo>
                  <a:lnTo>
                    <a:pt x="138396" y="93864"/>
                  </a:lnTo>
                  <a:lnTo>
                    <a:pt x="137503" y="97289"/>
                  </a:lnTo>
                  <a:lnTo>
                    <a:pt x="136907" y="100420"/>
                  </a:lnTo>
                  <a:lnTo>
                    <a:pt x="136510" y="103353"/>
                  </a:lnTo>
                  <a:lnTo>
                    <a:pt x="136246" y="106155"/>
                  </a:lnTo>
                  <a:lnTo>
                    <a:pt x="135822" y="112691"/>
                  </a:lnTo>
                  <a:lnTo>
                    <a:pt x="136633" y="113227"/>
                  </a:lnTo>
                  <a:lnTo>
                    <a:pt x="139793" y="113823"/>
                  </a:lnTo>
                  <a:lnTo>
                    <a:pt x="144019" y="116346"/>
                  </a:lnTo>
                  <a:lnTo>
                    <a:pt x="146331" y="118204"/>
                  </a:lnTo>
                  <a:lnTo>
                    <a:pt x="148721" y="119443"/>
                  </a:lnTo>
                  <a:lnTo>
                    <a:pt x="153632" y="120819"/>
                  </a:lnTo>
                  <a:lnTo>
                    <a:pt x="156126" y="120339"/>
                  </a:lnTo>
                  <a:lnTo>
                    <a:pt x="161157" y="117549"/>
                  </a:lnTo>
                  <a:lnTo>
                    <a:pt x="166215" y="115744"/>
                  </a:lnTo>
                  <a:lnTo>
                    <a:pt x="173816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838"/>
            <p:cNvSpPr/>
            <p:nvPr/>
          </p:nvSpPr>
          <p:spPr>
            <a:xfrm>
              <a:off x="8054391" y="3066470"/>
              <a:ext cx="166531" cy="199191"/>
            </a:xfrm>
            <a:custGeom>
              <a:avLst/>
              <a:gdLst/>
              <a:ahLst/>
              <a:cxnLst/>
              <a:rect l="0" t="0" r="0" b="0"/>
              <a:pathLst>
                <a:path w="166531" h="199191">
                  <a:moveTo>
                    <a:pt x="159969" y="4390"/>
                  </a:moveTo>
                  <a:lnTo>
                    <a:pt x="164014" y="345"/>
                  </a:lnTo>
                  <a:lnTo>
                    <a:pt x="165205" y="0"/>
                  </a:lnTo>
                  <a:lnTo>
                    <a:pt x="165999" y="616"/>
                  </a:lnTo>
                  <a:lnTo>
                    <a:pt x="166530" y="1874"/>
                  </a:lnTo>
                  <a:lnTo>
                    <a:pt x="165189" y="2713"/>
                  </a:lnTo>
                  <a:lnTo>
                    <a:pt x="162602" y="3272"/>
                  </a:lnTo>
                  <a:lnTo>
                    <a:pt x="159184" y="3645"/>
                  </a:lnTo>
                  <a:lnTo>
                    <a:pt x="156905" y="4740"/>
                  </a:lnTo>
                  <a:lnTo>
                    <a:pt x="155386" y="6316"/>
                  </a:lnTo>
                  <a:lnTo>
                    <a:pt x="152851" y="10326"/>
                  </a:lnTo>
                  <a:lnTo>
                    <a:pt x="148904" y="14930"/>
                  </a:lnTo>
                  <a:lnTo>
                    <a:pt x="144326" y="19799"/>
                  </a:lnTo>
                  <a:lnTo>
                    <a:pt x="130444" y="33868"/>
                  </a:lnTo>
                  <a:lnTo>
                    <a:pt x="86267" y="78090"/>
                  </a:lnTo>
                  <a:lnTo>
                    <a:pt x="82047" y="83157"/>
                  </a:lnTo>
                  <a:lnTo>
                    <a:pt x="78388" y="88228"/>
                  </a:lnTo>
                  <a:lnTo>
                    <a:pt x="75101" y="93302"/>
                  </a:lnTo>
                  <a:lnTo>
                    <a:pt x="71217" y="98378"/>
                  </a:lnTo>
                  <a:lnTo>
                    <a:pt x="66934" y="103455"/>
                  </a:lnTo>
                  <a:lnTo>
                    <a:pt x="62386" y="108533"/>
                  </a:lnTo>
                  <a:lnTo>
                    <a:pt x="52816" y="118691"/>
                  </a:lnTo>
                  <a:lnTo>
                    <a:pt x="32876" y="139010"/>
                  </a:lnTo>
                  <a:lnTo>
                    <a:pt x="27827" y="143244"/>
                  </a:lnTo>
                  <a:lnTo>
                    <a:pt x="22768" y="146912"/>
                  </a:lnTo>
                  <a:lnTo>
                    <a:pt x="17701" y="150205"/>
                  </a:lnTo>
                  <a:lnTo>
                    <a:pt x="13478" y="154093"/>
                  </a:lnTo>
                  <a:lnTo>
                    <a:pt x="9814" y="158379"/>
                  </a:lnTo>
                  <a:lnTo>
                    <a:pt x="6526" y="162930"/>
                  </a:lnTo>
                  <a:lnTo>
                    <a:pt x="4333" y="166810"/>
                  </a:lnTo>
                  <a:lnTo>
                    <a:pt x="2871" y="170243"/>
                  </a:lnTo>
                  <a:lnTo>
                    <a:pt x="1248" y="176316"/>
                  </a:lnTo>
                  <a:lnTo>
                    <a:pt x="526" y="181837"/>
                  </a:lnTo>
                  <a:lnTo>
                    <a:pt x="206" y="187113"/>
                  </a:lnTo>
                  <a:lnTo>
                    <a:pt x="0" y="193354"/>
                  </a:lnTo>
                  <a:lnTo>
                    <a:pt x="830" y="193866"/>
                  </a:lnTo>
                  <a:lnTo>
                    <a:pt x="4009" y="194435"/>
                  </a:lnTo>
                  <a:lnTo>
                    <a:pt x="8244" y="196946"/>
                  </a:lnTo>
                  <a:lnTo>
                    <a:pt x="10559" y="198800"/>
                  </a:lnTo>
                  <a:lnTo>
                    <a:pt x="12949" y="199190"/>
                  </a:lnTo>
                  <a:lnTo>
                    <a:pt x="15389" y="198604"/>
                  </a:lnTo>
                  <a:lnTo>
                    <a:pt x="17862" y="197366"/>
                  </a:lnTo>
                  <a:lnTo>
                    <a:pt x="21204" y="196541"/>
                  </a:lnTo>
                  <a:lnTo>
                    <a:pt x="25126" y="195991"/>
                  </a:lnTo>
                  <a:lnTo>
                    <a:pt x="29433" y="195624"/>
                  </a:lnTo>
                  <a:lnTo>
                    <a:pt x="33998" y="194532"/>
                  </a:lnTo>
                  <a:lnTo>
                    <a:pt x="38735" y="192958"/>
                  </a:lnTo>
                  <a:lnTo>
                    <a:pt x="43586" y="191062"/>
                  </a:lnTo>
                  <a:lnTo>
                    <a:pt x="48514" y="188951"/>
                  </a:lnTo>
                  <a:lnTo>
                    <a:pt x="58504" y="184348"/>
                  </a:lnTo>
                  <a:lnTo>
                    <a:pt x="64386" y="181936"/>
                  </a:lnTo>
                  <a:lnTo>
                    <a:pt x="70847" y="179480"/>
                  </a:lnTo>
                  <a:lnTo>
                    <a:pt x="91389" y="172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839"/>
            <p:cNvSpPr/>
            <p:nvPr/>
          </p:nvSpPr>
          <p:spPr>
            <a:xfrm>
              <a:off x="8214595" y="3111078"/>
              <a:ext cx="106132" cy="218863"/>
            </a:xfrm>
            <a:custGeom>
              <a:avLst/>
              <a:gdLst/>
              <a:ahLst/>
              <a:cxnLst/>
              <a:rect l="0" t="0" r="0" b="0"/>
              <a:pathLst>
                <a:path w="106132" h="218863">
                  <a:moveTo>
                    <a:pt x="98825" y="13122"/>
                  </a:moveTo>
                  <a:lnTo>
                    <a:pt x="105386" y="0"/>
                  </a:lnTo>
                  <a:lnTo>
                    <a:pt x="105739" y="140"/>
                  </a:lnTo>
                  <a:lnTo>
                    <a:pt x="106131" y="2555"/>
                  </a:lnTo>
                  <a:lnTo>
                    <a:pt x="104048" y="8707"/>
                  </a:lnTo>
                  <a:lnTo>
                    <a:pt x="102307" y="12719"/>
                  </a:lnTo>
                  <a:lnTo>
                    <a:pt x="100299" y="16240"/>
                  </a:lnTo>
                  <a:lnTo>
                    <a:pt x="98115" y="19434"/>
                  </a:lnTo>
                  <a:lnTo>
                    <a:pt x="95812" y="22410"/>
                  </a:lnTo>
                  <a:lnTo>
                    <a:pt x="92583" y="26087"/>
                  </a:lnTo>
                  <a:lnTo>
                    <a:pt x="88738" y="30232"/>
                  </a:lnTo>
                  <a:lnTo>
                    <a:pt x="75235" y="44156"/>
                  </a:lnTo>
                  <a:lnTo>
                    <a:pt x="70399" y="49051"/>
                  </a:lnTo>
                  <a:lnTo>
                    <a:pt x="65480" y="54855"/>
                  </a:lnTo>
                  <a:lnTo>
                    <a:pt x="60508" y="61264"/>
                  </a:lnTo>
                  <a:lnTo>
                    <a:pt x="55500" y="68076"/>
                  </a:lnTo>
                  <a:lnTo>
                    <a:pt x="51316" y="74311"/>
                  </a:lnTo>
                  <a:lnTo>
                    <a:pt x="47678" y="80162"/>
                  </a:lnTo>
                  <a:lnTo>
                    <a:pt x="44407" y="85755"/>
                  </a:lnTo>
                  <a:lnTo>
                    <a:pt x="40534" y="91177"/>
                  </a:lnTo>
                  <a:lnTo>
                    <a:pt x="36256" y="96485"/>
                  </a:lnTo>
                  <a:lnTo>
                    <a:pt x="31713" y="101718"/>
                  </a:lnTo>
                  <a:lnTo>
                    <a:pt x="27837" y="107745"/>
                  </a:lnTo>
                  <a:lnTo>
                    <a:pt x="24406" y="114304"/>
                  </a:lnTo>
                  <a:lnTo>
                    <a:pt x="21272" y="121217"/>
                  </a:lnTo>
                  <a:lnTo>
                    <a:pt x="17489" y="127519"/>
                  </a:lnTo>
                  <a:lnTo>
                    <a:pt x="13275" y="133413"/>
                  </a:lnTo>
                  <a:lnTo>
                    <a:pt x="8772" y="139036"/>
                  </a:lnTo>
                  <a:lnTo>
                    <a:pt x="5769" y="144478"/>
                  </a:lnTo>
                  <a:lnTo>
                    <a:pt x="3768" y="149799"/>
                  </a:lnTo>
                  <a:lnTo>
                    <a:pt x="2434" y="155040"/>
                  </a:lnTo>
                  <a:lnTo>
                    <a:pt x="1543" y="159381"/>
                  </a:lnTo>
                  <a:lnTo>
                    <a:pt x="951" y="163121"/>
                  </a:lnTo>
                  <a:lnTo>
                    <a:pt x="293" y="169535"/>
                  </a:lnTo>
                  <a:lnTo>
                    <a:pt x="0" y="175208"/>
                  </a:lnTo>
                  <a:lnTo>
                    <a:pt x="768" y="178753"/>
                  </a:lnTo>
                  <a:lnTo>
                    <a:pt x="2127" y="182809"/>
                  </a:lnTo>
                  <a:lnTo>
                    <a:pt x="3880" y="187207"/>
                  </a:lnTo>
                  <a:lnTo>
                    <a:pt x="5895" y="190985"/>
                  </a:lnTo>
                  <a:lnTo>
                    <a:pt x="8085" y="194351"/>
                  </a:lnTo>
                  <a:lnTo>
                    <a:pt x="10392" y="197441"/>
                  </a:lnTo>
                  <a:lnTo>
                    <a:pt x="12776" y="200349"/>
                  </a:lnTo>
                  <a:lnTo>
                    <a:pt x="15212" y="203133"/>
                  </a:lnTo>
                  <a:lnTo>
                    <a:pt x="17683" y="205836"/>
                  </a:lnTo>
                  <a:lnTo>
                    <a:pt x="22687" y="211097"/>
                  </a:lnTo>
                  <a:lnTo>
                    <a:pt x="30245" y="2188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840"/>
            <p:cNvSpPr/>
            <p:nvPr/>
          </p:nvSpPr>
          <p:spPr>
            <a:xfrm>
              <a:off x="7895512" y="3436722"/>
              <a:ext cx="135970" cy="182779"/>
            </a:xfrm>
            <a:custGeom>
              <a:avLst/>
              <a:gdLst/>
              <a:ahLst/>
              <a:cxnLst/>
              <a:rect l="0" t="0" r="0" b="0"/>
              <a:pathLst>
                <a:path w="135970" h="182779">
                  <a:moveTo>
                    <a:pt x="135969" y="37998"/>
                  </a:moveTo>
                  <a:lnTo>
                    <a:pt x="135969" y="11593"/>
                  </a:lnTo>
                  <a:lnTo>
                    <a:pt x="135122" y="10234"/>
                  </a:lnTo>
                  <a:lnTo>
                    <a:pt x="133710" y="9329"/>
                  </a:lnTo>
                  <a:lnTo>
                    <a:pt x="131924" y="8725"/>
                  </a:lnTo>
                  <a:lnTo>
                    <a:pt x="130731" y="7476"/>
                  </a:lnTo>
                  <a:lnTo>
                    <a:pt x="129938" y="5797"/>
                  </a:lnTo>
                  <a:lnTo>
                    <a:pt x="129407" y="3830"/>
                  </a:lnTo>
                  <a:lnTo>
                    <a:pt x="128208" y="2520"/>
                  </a:lnTo>
                  <a:lnTo>
                    <a:pt x="126562" y="1646"/>
                  </a:lnTo>
                  <a:lnTo>
                    <a:pt x="122475" y="674"/>
                  </a:lnTo>
                  <a:lnTo>
                    <a:pt x="120200" y="416"/>
                  </a:lnTo>
                  <a:lnTo>
                    <a:pt x="117835" y="243"/>
                  </a:lnTo>
                  <a:lnTo>
                    <a:pt x="115413" y="128"/>
                  </a:lnTo>
                  <a:lnTo>
                    <a:pt x="110464" y="0"/>
                  </a:lnTo>
                  <a:lnTo>
                    <a:pt x="107958" y="813"/>
                  </a:lnTo>
                  <a:lnTo>
                    <a:pt x="105442" y="2201"/>
                  </a:lnTo>
                  <a:lnTo>
                    <a:pt x="102918" y="3973"/>
                  </a:lnTo>
                  <a:lnTo>
                    <a:pt x="100388" y="5155"/>
                  </a:lnTo>
                  <a:lnTo>
                    <a:pt x="97854" y="5943"/>
                  </a:lnTo>
                  <a:lnTo>
                    <a:pt x="95319" y="6468"/>
                  </a:lnTo>
                  <a:lnTo>
                    <a:pt x="91936" y="7664"/>
                  </a:lnTo>
                  <a:lnTo>
                    <a:pt x="87986" y="9309"/>
                  </a:lnTo>
                  <a:lnTo>
                    <a:pt x="83660" y="11252"/>
                  </a:lnTo>
                  <a:lnTo>
                    <a:pt x="79930" y="13394"/>
                  </a:lnTo>
                  <a:lnTo>
                    <a:pt x="76596" y="15668"/>
                  </a:lnTo>
                  <a:lnTo>
                    <a:pt x="73526" y="18031"/>
                  </a:lnTo>
                  <a:lnTo>
                    <a:pt x="70634" y="20454"/>
                  </a:lnTo>
                  <a:lnTo>
                    <a:pt x="67859" y="22915"/>
                  </a:lnTo>
                  <a:lnTo>
                    <a:pt x="65163" y="25403"/>
                  </a:lnTo>
                  <a:lnTo>
                    <a:pt x="53276" y="36994"/>
                  </a:lnTo>
                  <a:lnTo>
                    <a:pt x="43075" y="47108"/>
                  </a:lnTo>
                  <a:lnTo>
                    <a:pt x="40173" y="50844"/>
                  </a:lnTo>
                  <a:lnTo>
                    <a:pt x="37391" y="55028"/>
                  </a:lnTo>
                  <a:lnTo>
                    <a:pt x="34690" y="59512"/>
                  </a:lnTo>
                  <a:lnTo>
                    <a:pt x="32043" y="64194"/>
                  </a:lnTo>
                  <a:lnTo>
                    <a:pt x="26844" y="73912"/>
                  </a:lnTo>
                  <a:lnTo>
                    <a:pt x="24272" y="78027"/>
                  </a:lnTo>
                  <a:lnTo>
                    <a:pt x="21710" y="81618"/>
                  </a:lnTo>
                  <a:lnTo>
                    <a:pt x="19158" y="84858"/>
                  </a:lnTo>
                  <a:lnTo>
                    <a:pt x="16607" y="88711"/>
                  </a:lnTo>
                  <a:lnTo>
                    <a:pt x="14060" y="92973"/>
                  </a:lnTo>
                  <a:lnTo>
                    <a:pt x="11516" y="97508"/>
                  </a:lnTo>
                  <a:lnTo>
                    <a:pt x="9821" y="102225"/>
                  </a:lnTo>
                  <a:lnTo>
                    <a:pt x="8690" y="107062"/>
                  </a:lnTo>
                  <a:lnTo>
                    <a:pt x="7937" y="111981"/>
                  </a:lnTo>
                  <a:lnTo>
                    <a:pt x="6586" y="116106"/>
                  </a:lnTo>
                  <a:lnTo>
                    <a:pt x="4841" y="119704"/>
                  </a:lnTo>
                  <a:lnTo>
                    <a:pt x="2831" y="122949"/>
                  </a:lnTo>
                  <a:lnTo>
                    <a:pt x="1490" y="126805"/>
                  </a:lnTo>
                  <a:lnTo>
                    <a:pt x="597" y="131069"/>
                  </a:lnTo>
                  <a:lnTo>
                    <a:pt x="0" y="135605"/>
                  </a:lnTo>
                  <a:lnTo>
                    <a:pt x="449" y="140322"/>
                  </a:lnTo>
                  <a:lnTo>
                    <a:pt x="1595" y="145161"/>
                  </a:lnTo>
                  <a:lnTo>
                    <a:pt x="3206" y="150080"/>
                  </a:lnTo>
                  <a:lnTo>
                    <a:pt x="4281" y="154206"/>
                  </a:lnTo>
                  <a:lnTo>
                    <a:pt x="4996" y="157804"/>
                  </a:lnTo>
                  <a:lnTo>
                    <a:pt x="5474" y="161048"/>
                  </a:lnTo>
                  <a:lnTo>
                    <a:pt x="6638" y="164058"/>
                  </a:lnTo>
                  <a:lnTo>
                    <a:pt x="10190" y="169660"/>
                  </a:lnTo>
                  <a:lnTo>
                    <a:pt x="12322" y="172339"/>
                  </a:lnTo>
                  <a:lnTo>
                    <a:pt x="14591" y="174972"/>
                  </a:lnTo>
                  <a:lnTo>
                    <a:pt x="21669" y="1827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841"/>
            <p:cNvSpPr/>
            <p:nvPr/>
          </p:nvSpPr>
          <p:spPr>
            <a:xfrm>
              <a:off x="8095923" y="3490053"/>
              <a:ext cx="118438" cy="158734"/>
            </a:xfrm>
            <a:custGeom>
              <a:avLst/>
              <a:gdLst/>
              <a:ahLst/>
              <a:cxnLst/>
              <a:rect l="0" t="0" r="0" b="0"/>
              <a:pathLst>
                <a:path w="118438" h="158734">
                  <a:moveTo>
                    <a:pt x="118437" y="7527"/>
                  </a:moveTo>
                  <a:lnTo>
                    <a:pt x="118437" y="966"/>
                  </a:lnTo>
                  <a:lnTo>
                    <a:pt x="116744" y="613"/>
                  </a:lnTo>
                  <a:lnTo>
                    <a:pt x="113922" y="378"/>
                  </a:lnTo>
                  <a:lnTo>
                    <a:pt x="105314" y="0"/>
                  </a:lnTo>
                  <a:lnTo>
                    <a:pt x="103762" y="816"/>
                  </a:lnTo>
                  <a:lnTo>
                    <a:pt x="101880" y="2206"/>
                  </a:lnTo>
                  <a:lnTo>
                    <a:pt x="99779" y="3980"/>
                  </a:lnTo>
                  <a:lnTo>
                    <a:pt x="96685" y="6009"/>
                  </a:lnTo>
                  <a:lnTo>
                    <a:pt x="92929" y="8209"/>
                  </a:lnTo>
                  <a:lnTo>
                    <a:pt x="88732" y="10521"/>
                  </a:lnTo>
                  <a:lnTo>
                    <a:pt x="85087" y="12910"/>
                  </a:lnTo>
                  <a:lnTo>
                    <a:pt x="81810" y="15349"/>
                  </a:lnTo>
                  <a:lnTo>
                    <a:pt x="78778" y="17822"/>
                  </a:lnTo>
                  <a:lnTo>
                    <a:pt x="75912" y="20317"/>
                  </a:lnTo>
                  <a:lnTo>
                    <a:pt x="73153" y="22827"/>
                  </a:lnTo>
                  <a:lnTo>
                    <a:pt x="70468" y="25347"/>
                  </a:lnTo>
                  <a:lnTo>
                    <a:pt x="48402" y="47111"/>
                  </a:lnTo>
                  <a:lnTo>
                    <a:pt x="45499" y="50850"/>
                  </a:lnTo>
                  <a:lnTo>
                    <a:pt x="42718" y="55036"/>
                  </a:lnTo>
                  <a:lnTo>
                    <a:pt x="40018" y="59519"/>
                  </a:lnTo>
                  <a:lnTo>
                    <a:pt x="37370" y="64202"/>
                  </a:lnTo>
                  <a:lnTo>
                    <a:pt x="32172" y="73920"/>
                  </a:lnTo>
                  <a:lnTo>
                    <a:pt x="28754" y="78883"/>
                  </a:lnTo>
                  <a:lnTo>
                    <a:pt x="24781" y="83884"/>
                  </a:lnTo>
                  <a:lnTo>
                    <a:pt x="20440" y="88912"/>
                  </a:lnTo>
                  <a:lnTo>
                    <a:pt x="17545" y="93110"/>
                  </a:lnTo>
                  <a:lnTo>
                    <a:pt x="15616" y="96756"/>
                  </a:lnTo>
                  <a:lnTo>
                    <a:pt x="14329" y="100033"/>
                  </a:lnTo>
                  <a:lnTo>
                    <a:pt x="12625" y="103064"/>
                  </a:lnTo>
                  <a:lnTo>
                    <a:pt x="10643" y="105932"/>
                  </a:lnTo>
                  <a:lnTo>
                    <a:pt x="8475" y="108690"/>
                  </a:lnTo>
                  <a:lnTo>
                    <a:pt x="7027" y="112222"/>
                  </a:lnTo>
                  <a:lnTo>
                    <a:pt x="6064" y="116271"/>
                  </a:lnTo>
                  <a:lnTo>
                    <a:pt x="5421" y="120663"/>
                  </a:lnTo>
                  <a:lnTo>
                    <a:pt x="4147" y="124438"/>
                  </a:lnTo>
                  <a:lnTo>
                    <a:pt x="2450" y="127801"/>
                  </a:lnTo>
                  <a:lnTo>
                    <a:pt x="471" y="130890"/>
                  </a:lnTo>
                  <a:lnTo>
                    <a:pt x="0" y="133795"/>
                  </a:lnTo>
                  <a:lnTo>
                    <a:pt x="532" y="136579"/>
                  </a:lnTo>
                  <a:lnTo>
                    <a:pt x="1734" y="139282"/>
                  </a:lnTo>
                  <a:lnTo>
                    <a:pt x="2535" y="141930"/>
                  </a:lnTo>
                  <a:lnTo>
                    <a:pt x="3069" y="144543"/>
                  </a:lnTo>
                  <a:lnTo>
                    <a:pt x="3424" y="147130"/>
                  </a:lnTo>
                  <a:lnTo>
                    <a:pt x="4509" y="148856"/>
                  </a:lnTo>
                  <a:lnTo>
                    <a:pt x="6078" y="150006"/>
                  </a:lnTo>
                  <a:lnTo>
                    <a:pt x="7971" y="150773"/>
                  </a:lnTo>
                  <a:lnTo>
                    <a:pt x="9233" y="152131"/>
                  </a:lnTo>
                  <a:lnTo>
                    <a:pt x="10074" y="153883"/>
                  </a:lnTo>
                  <a:lnTo>
                    <a:pt x="10635" y="155898"/>
                  </a:lnTo>
                  <a:lnTo>
                    <a:pt x="11855" y="157241"/>
                  </a:lnTo>
                  <a:lnTo>
                    <a:pt x="13517" y="158136"/>
                  </a:lnTo>
                  <a:lnTo>
                    <a:pt x="15470" y="158733"/>
                  </a:lnTo>
                  <a:lnTo>
                    <a:pt x="17619" y="158284"/>
                  </a:lnTo>
                  <a:lnTo>
                    <a:pt x="19898" y="157139"/>
                  </a:lnTo>
                  <a:lnTo>
                    <a:pt x="22264" y="155528"/>
                  </a:lnTo>
                  <a:lnTo>
                    <a:pt x="24689" y="154454"/>
                  </a:lnTo>
                  <a:lnTo>
                    <a:pt x="27151" y="153739"/>
                  </a:lnTo>
                  <a:lnTo>
                    <a:pt x="29639" y="153261"/>
                  </a:lnTo>
                  <a:lnTo>
                    <a:pt x="32145" y="152096"/>
                  </a:lnTo>
                  <a:lnTo>
                    <a:pt x="34662" y="150474"/>
                  </a:lnTo>
                  <a:lnTo>
                    <a:pt x="37187" y="148545"/>
                  </a:lnTo>
                  <a:lnTo>
                    <a:pt x="39717" y="145565"/>
                  </a:lnTo>
                  <a:lnTo>
                    <a:pt x="42249" y="141886"/>
                  </a:lnTo>
                  <a:lnTo>
                    <a:pt x="44785" y="137740"/>
                  </a:lnTo>
                  <a:lnTo>
                    <a:pt x="48169" y="134129"/>
                  </a:lnTo>
                  <a:lnTo>
                    <a:pt x="52118" y="130875"/>
                  </a:lnTo>
                  <a:lnTo>
                    <a:pt x="56445" y="127859"/>
                  </a:lnTo>
                  <a:lnTo>
                    <a:pt x="60175" y="124155"/>
                  </a:lnTo>
                  <a:lnTo>
                    <a:pt x="63508" y="119992"/>
                  </a:lnTo>
                  <a:lnTo>
                    <a:pt x="66578" y="115524"/>
                  </a:lnTo>
                  <a:lnTo>
                    <a:pt x="69472" y="110852"/>
                  </a:lnTo>
                  <a:lnTo>
                    <a:pt x="72246" y="106043"/>
                  </a:lnTo>
                  <a:lnTo>
                    <a:pt x="74943" y="101144"/>
                  </a:lnTo>
                  <a:lnTo>
                    <a:pt x="78435" y="96185"/>
                  </a:lnTo>
                  <a:lnTo>
                    <a:pt x="82455" y="91186"/>
                  </a:lnTo>
                  <a:lnTo>
                    <a:pt x="86829" y="86159"/>
                  </a:lnTo>
                  <a:lnTo>
                    <a:pt x="90592" y="81115"/>
                  </a:lnTo>
                  <a:lnTo>
                    <a:pt x="93946" y="76059"/>
                  </a:lnTo>
                  <a:lnTo>
                    <a:pt x="97030" y="70995"/>
                  </a:lnTo>
                  <a:lnTo>
                    <a:pt x="99085" y="65926"/>
                  </a:lnTo>
                  <a:lnTo>
                    <a:pt x="100455" y="60853"/>
                  </a:lnTo>
                  <a:lnTo>
                    <a:pt x="101370" y="55778"/>
                  </a:lnTo>
                  <a:lnTo>
                    <a:pt x="102825" y="51547"/>
                  </a:lnTo>
                  <a:lnTo>
                    <a:pt x="104642" y="47881"/>
                  </a:lnTo>
                  <a:lnTo>
                    <a:pt x="106701" y="44589"/>
                  </a:lnTo>
                  <a:lnTo>
                    <a:pt x="108072" y="40702"/>
                  </a:lnTo>
                  <a:lnTo>
                    <a:pt x="108987" y="36417"/>
                  </a:lnTo>
                  <a:lnTo>
                    <a:pt x="109597" y="31867"/>
                  </a:lnTo>
                  <a:lnTo>
                    <a:pt x="110003" y="27987"/>
                  </a:lnTo>
                  <a:lnTo>
                    <a:pt x="110275" y="24554"/>
                  </a:lnTo>
                  <a:lnTo>
                    <a:pt x="110454" y="21418"/>
                  </a:lnTo>
                  <a:lnTo>
                    <a:pt x="109729" y="18482"/>
                  </a:lnTo>
                  <a:lnTo>
                    <a:pt x="108398" y="15677"/>
                  </a:lnTo>
                  <a:lnTo>
                    <a:pt x="104224" y="9137"/>
                  </a:lnTo>
                  <a:lnTo>
                    <a:pt x="101396" y="5985"/>
                  </a:lnTo>
                  <a:lnTo>
                    <a:pt x="99456" y="3959"/>
                  </a:lnTo>
                  <a:lnTo>
                    <a:pt x="97316" y="3455"/>
                  </a:lnTo>
                  <a:lnTo>
                    <a:pt x="95043" y="3966"/>
                  </a:lnTo>
                  <a:lnTo>
                    <a:pt x="92681" y="5153"/>
                  </a:lnTo>
                  <a:lnTo>
                    <a:pt x="90259" y="5944"/>
                  </a:lnTo>
                  <a:lnTo>
                    <a:pt x="87798" y="6472"/>
                  </a:lnTo>
                  <a:lnTo>
                    <a:pt x="85311" y="6823"/>
                  </a:lnTo>
                  <a:lnTo>
                    <a:pt x="82806" y="7905"/>
                  </a:lnTo>
                  <a:lnTo>
                    <a:pt x="80289" y="9472"/>
                  </a:lnTo>
                  <a:lnTo>
                    <a:pt x="77765" y="11364"/>
                  </a:lnTo>
                  <a:lnTo>
                    <a:pt x="76082" y="13472"/>
                  </a:lnTo>
                  <a:lnTo>
                    <a:pt x="74960" y="15723"/>
                  </a:lnTo>
                  <a:lnTo>
                    <a:pt x="74212" y="18071"/>
                  </a:lnTo>
                  <a:lnTo>
                    <a:pt x="71123" y="22938"/>
                  </a:lnTo>
                  <a:lnTo>
                    <a:pt x="65096" y="30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42"/>
            <p:cNvSpPr/>
            <p:nvPr/>
          </p:nvSpPr>
          <p:spPr>
            <a:xfrm>
              <a:off x="8214484" y="3520895"/>
              <a:ext cx="114165" cy="129086"/>
            </a:xfrm>
            <a:custGeom>
              <a:avLst/>
              <a:gdLst/>
              <a:ahLst/>
              <a:cxnLst/>
              <a:rect l="0" t="0" r="0" b="0"/>
              <a:pathLst>
                <a:path w="114165" h="129086">
                  <a:moveTo>
                    <a:pt x="68455" y="7165"/>
                  </a:moveTo>
                  <a:lnTo>
                    <a:pt x="72501" y="7165"/>
                  </a:lnTo>
                  <a:lnTo>
                    <a:pt x="73693" y="8011"/>
                  </a:lnTo>
                  <a:lnTo>
                    <a:pt x="74487" y="9422"/>
                  </a:lnTo>
                  <a:lnTo>
                    <a:pt x="75370" y="13248"/>
                  </a:lnTo>
                  <a:lnTo>
                    <a:pt x="75605" y="15454"/>
                  </a:lnTo>
                  <a:lnTo>
                    <a:pt x="75763" y="17771"/>
                  </a:lnTo>
                  <a:lnTo>
                    <a:pt x="75020" y="20163"/>
                  </a:lnTo>
                  <a:lnTo>
                    <a:pt x="73678" y="22603"/>
                  </a:lnTo>
                  <a:lnTo>
                    <a:pt x="71937" y="25077"/>
                  </a:lnTo>
                  <a:lnTo>
                    <a:pt x="70777" y="27573"/>
                  </a:lnTo>
                  <a:lnTo>
                    <a:pt x="70003" y="30084"/>
                  </a:lnTo>
                  <a:lnTo>
                    <a:pt x="69487" y="32604"/>
                  </a:lnTo>
                  <a:lnTo>
                    <a:pt x="68296" y="35131"/>
                  </a:lnTo>
                  <a:lnTo>
                    <a:pt x="66657" y="37662"/>
                  </a:lnTo>
                  <a:lnTo>
                    <a:pt x="64716" y="40197"/>
                  </a:lnTo>
                  <a:lnTo>
                    <a:pt x="62576" y="42733"/>
                  </a:lnTo>
                  <a:lnTo>
                    <a:pt x="60303" y="45270"/>
                  </a:lnTo>
                  <a:lnTo>
                    <a:pt x="57940" y="47808"/>
                  </a:lnTo>
                  <a:lnTo>
                    <a:pt x="55519" y="51194"/>
                  </a:lnTo>
                  <a:lnTo>
                    <a:pt x="53057" y="55144"/>
                  </a:lnTo>
                  <a:lnTo>
                    <a:pt x="50570" y="59471"/>
                  </a:lnTo>
                  <a:lnTo>
                    <a:pt x="45548" y="68794"/>
                  </a:lnTo>
                  <a:lnTo>
                    <a:pt x="43025" y="73651"/>
                  </a:lnTo>
                  <a:lnTo>
                    <a:pt x="40494" y="77736"/>
                  </a:lnTo>
                  <a:lnTo>
                    <a:pt x="37962" y="81305"/>
                  </a:lnTo>
                  <a:lnTo>
                    <a:pt x="35426" y="84532"/>
                  </a:lnTo>
                  <a:lnTo>
                    <a:pt x="32889" y="87529"/>
                  </a:lnTo>
                  <a:lnTo>
                    <a:pt x="30352" y="90374"/>
                  </a:lnTo>
                  <a:lnTo>
                    <a:pt x="25274" y="95794"/>
                  </a:lnTo>
                  <a:lnTo>
                    <a:pt x="20196" y="101025"/>
                  </a:lnTo>
                  <a:lnTo>
                    <a:pt x="18502" y="103605"/>
                  </a:lnTo>
                  <a:lnTo>
                    <a:pt x="17373" y="106172"/>
                  </a:lnTo>
                  <a:lnTo>
                    <a:pt x="16621" y="108730"/>
                  </a:lnTo>
                  <a:lnTo>
                    <a:pt x="15272" y="110435"/>
                  </a:lnTo>
                  <a:lnTo>
                    <a:pt x="13527" y="111571"/>
                  </a:lnTo>
                  <a:lnTo>
                    <a:pt x="11516" y="112329"/>
                  </a:lnTo>
                  <a:lnTo>
                    <a:pt x="9329" y="112834"/>
                  </a:lnTo>
                  <a:lnTo>
                    <a:pt x="7025" y="113171"/>
                  </a:lnTo>
                  <a:lnTo>
                    <a:pt x="0" y="113833"/>
                  </a:lnTo>
                  <a:lnTo>
                    <a:pt x="2188" y="111582"/>
                  </a:lnTo>
                  <a:lnTo>
                    <a:pt x="3958" y="109796"/>
                  </a:lnTo>
                  <a:lnTo>
                    <a:pt x="5137" y="107759"/>
                  </a:lnTo>
                  <a:lnTo>
                    <a:pt x="5923" y="105554"/>
                  </a:lnTo>
                  <a:lnTo>
                    <a:pt x="6448" y="103238"/>
                  </a:lnTo>
                  <a:lnTo>
                    <a:pt x="7644" y="100000"/>
                  </a:lnTo>
                  <a:lnTo>
                    <a:pt x="9288" y="96149"/>
                  </a:lnTo>
                  <a:lnTo>
                    <a:pt x="11230" y="91887"/>
                  </a:lnTo>
                  <a:lnTo>
                    <a:pt x="13371" y="88200"/>
                  </a:lnTo>
                  <a:lnTo>
                    <a:pt x="15647" y="84895"/>
                  </a:lnTo>
                  <a:lnTo>
                    <a:pt x="18010" y="81845"/>
                  </a:lnTo>
                  <a:lnTo>
                    <a:pt x="20431" y="78118"/>
                  </a:lnTo>
                  <a:lnTo>
                    <a:pt x="22893" y="73940"/>
                  </a:lnTo>
                  <a:lnTo>
                    <a:pt x="25380" y="69462"/>
                  </a:lnTo>
                  <a:lnTo>
                    <a:pt x="30402" y="59971"/>
                  </a:lnTo>
                  <a:lnTo>
                    <a:pt x="32927" y="55069"/>
                  </a:lnTo>
                  <a:lnTo>
                    <a:pt x="36304" y="50954"/>
                  </a:lnTo>
                  <a:lnTo>
                    <a:pt x="40247" y="47364"/>
                  </a:lnTo>
                  <a:lnTo>
                    <a:pt x="44569" y="44125"/>
                  </a:lnTo>
                  <a:lnTo>
                    <a:pt x="48299" y="40271"/>
                  </a:lnTo>
                  <a:lnTo>
                    <a:pt x="51631" y="36009"/>
                  </a:lnTo>
                  <a:lnTo>
                    <a:pt x="54699" y="31475"/>
                  </a:lnTo>
                  <a:lnTo>
                    <a:pt x="58437" y="27605"/>
                  </a:lnTo>
                  <a:lnTo>
                    <a:pt x="62624" y="24178"/>
                  </a:lnTo>
                  <a:lnTo>
                    <a:pt x="67108" y="21047"/>
                  </a:lnTo>
                  <a:lnTo>
                    <a:pt x="70944" y="18113"/>
                  </a:lnTo>
                  <a:lnTo>
                    <a:pt x="74347" y="15310"/>
                  </a:lnTo>
                  <a:lnTo>
                    <a:pt x="77464" y="12596"/>
                  </a:lnTo>
                  <a:lnTo>
                    <a:pt x="81234" y="9938"/>
                  </a:lnTo>
                  <a:lnTo>
                    <a:pt x="85441" y="7321"/>
                  </a:lnTo>
                  <a:lnTo>
                    <a:pt x="96270" y="1081"/>
                  </a:lnTo>
                  <a:lnTo>
                    <a:pt x="98006" y="569"/>
                  </a:lnTo>
                  <a:lnTo>
                    <a:pt x="100009" y="227"/>
                  </a:lnTo>
                  <a:lnTo>
                    <a:pt x="102191" y="0"/>
                  </a:lnTo>
                  <a:lnTo>
                    <a:pt x="104493" y="695"/>
                  </a:lnTo>
                  <a:lnTo>
                    <a:pt x="106874" y="2005"/>
                  </a:lnTo>
                  <a:lnTo>
                    <a:pt x="109308" y="3725"/>
                  </a:lnTo>
                  <a:lnTo>
                    <a:pt x="110930" y="5718"/>
                  </a:lnTo>
                  <a:lnTo>
                    <a:pt x="112012" y="7894"/>
                  </a:lnTo>
                  <a:lnTo>
                    <a:pt x="112733" y="10191"/>
                  </a:lnTo>
                  <a:lnTo>
                    <a:pt x="113214" y="12569"/>
                  </a:lnTo>
                  <a:lnTo>
                    <a:pt x="113535" y="15001"/>
                  </a:lnTo>
                  <a:lnTo>
                    <a:pt x="113749" y="17469"/>
                  </a:lnTo>
                  <a:lnTo>
                    <a:pt x="113891" y="20807"/>
                  </a:lnTo>
                  <a:lnTo>
                    <a:pt x="114091" y="32750"/>
                  </a:lnTo>
                  <a:lnTo>
                    <a:pt x="114164" y="51540"/>
                  </a:lnTo>
                  <a:lnTo>
                    <a:pt x="113322" y="56222"/>
                  </a:lnTo>
                  <a:lnTo>
                    <a:pt x="111912" y="61036"/>
                  </a:lnTo>
                  <a:lnTo>
                    <a:pt x="110126" y="65939"/>
                  </a:lnTo>
                  <a:lnTo>
                    <a:pt x="108937" y="70054"/>
                  </a:lnTo>
                  <a:lnTo>
                    <a:pt x="108144" y="73645"/>
                  </a:lnTo>
                  <a:lnTo>
                    <a:pt x="107614" y="76885"/>
                  </a:lnTo>
                  <a:lnTo>
                    <a:pt x="106414" y="80738"/>
                  </a:lnTo>
                  <a:lnTo>
                    <a:pt x="104768" y="85000"/>
                  </a:lnTo>
                  <a:lnTo>
                    <a:pt x="102824" y="89535"/>
                  </a:lnTo>
                  <a:lnTo>
                    <a:pt x="101528" y="93405"/>
                  </a:lnTo>
                  <a:lnTo>
                    <a:pt x="100663" y="96832"/>
                  </a:lnTo>
                  <a:lnTo>
                    <a:pt x="100088" y="99963"/>
                  </a:lnTo>
                  <a:lnTo>
                    <a:pt x="99705" y="102897"/>
                  </a:lnTo>
                  <a:lnTo>
                    <a:pt x="99447" y="105700"/>
                  </a:lnTo>
                  <a:lnTo>
                    <a:pt x="99278" y="108414"/>
                  </a:lnTo>
                  <a:lnTo>
                    <a:pt x="99088" y="113689"/>
                  </a:lnTo>
                  <a:lnTo>
                    <a:pt x="98936" y="1290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843"/>
            <p:cNvSpPr/>
            <p:nvPr/>
          </p:nvSpPr>
          <p:spPr>
            <a:xfrm>
              <a:off x="8443409" y="3346401"/>
              <a:ext cx="158335" cy="318820"/>
            </a:xfrm>
            <a:custGeom>
              <a:avLst/>
              <a:gdLst/>
              <a:ahLst/>
              <a:cxnLst/>
              <a:rect l="0" t="0" r="0" b="0"/>
              <a:pathLst>
                <a:path w="158335" h="318820">
                  <a:moveTo>
                    <a:pt x="83371" y="59739"/>
                  </a:moveTo>
                  <a:lnTo>
                    <a:pt x="111688" y="39513"/>
                  </a:lnTo>
                  <a:lnTo>
                    <a:pt x="120876" y="32709"/>
                  </a:lnTo>
                  <a:lnTo>
                    <a:pt x="127847" y="27325"/>
                  </a:lnTo>
                  <a:lnTo>
                    <a:pt x="133343" y="22890"/>
                  </a:lnTo>
                  <a:lnTo>
                    <a:pt x="137852" y="19086"/>
                  </a:lnTo>
                  <a:lnTo>
                    <a:pt x="141706" y="15704"/>
                  </a:lnTo>
                  <a:lnTo>
                    <a:pt x="149927" y="8237"/>
                  </a:lnTo>
                  <a:lnTo>
                    <a:pt x="153310" y="4958"/>
                  </a:lnTo>
                  <a:lnTo>
                    <a:pt x="158334" y="0"/>
                  </a:lnTo>
                  <a:lnTo>
                    <a:pt x="155160" y="3186"/>
                  </a:lnTo>
                  <a:lnTo>
                    <a:pt x="154089" y="5104"/>
                  </a:lnTo>
                  <a:lnTo>
                    <a:pt x="151738" y="11848"/>
                  </a:lnTo>
                  <a:lnTo>
                    <a:pt x="148188" y="16723"/>
                  </a:lnTo>
                  <a:lnTo>
                    <a:pt x="143787" y="23970"/>
                  </a:lnTo>
                  <a:lnTo>
                    <a:pt x="141428" y="28273"/>
                  </a:lnTo>
                  <a:lnTo>
                    <a:pt x="138163" y="32835"/>
                  </a:lnTo>
                  <a:lnTo>
                    <a:pt x="134291" y="37570"/>
                  </a:lnTo>
                  <a:lnTo>
                    <a:pt x="130019" y="42420"/>
                  </a:lnTo>
                  <a:lnTo>
                    <a:pt x="126323" y="47346"/>
                  </a:lnTo>
                  <a:lnTo>
                    <a:pt x="123013" y="52324"/>
                  </a:lnTo>
                  <a:lnTo>
                    <a:pt x="119959" y="57336"/>
                  </a:lnTo>
                  <a:lnTo>
                    <a:pt x="112051" y="69678"/>
                  </a:lnTo>
                  <a:lnTo>
                    <a:pt x="107571" y="76525"/>
                  </a:lnTo>
                  <a:lnTo>
                    <a:pt x="102045" y="83630"/>
                  </a:lnTo>
                  <a:lnTo>
                    <a:pt x="95819" y="90906"/>
                  </a:lnTo>
                  <a:lnTo>
                    <a:pt x="89130" y="98297"/>
                  </a:lnTo>
                  <a:lnTo>
                    <a:pt x="82977" y="105765"/>
                  </a:lnTo>
                  <a:lnTo>
                    <a:pt x="77182" y="113283"/>
                  </a:lnTo>
                  <a:lnTo>
                    <a:pt x="71625" y="120835"/>
                  </a:lnTo>
                  <a:lnTo>
                    <a:pt x="60935" y="136000"/>
                  </a:lnTo>
                  <a:lnTo>
                    <a:pt x="40275" y="166431"/>
                  </a:lnTo>
                  <a:lnTo>
                    <a:pt x="36014" y="174047"/>
                  </a:lnTo>
                  <a:lnTo>
                    <a:pt x="32326" y="181665"/>
                  </a:lnTo>
                  <a:lnTo>
                    <a:pt x="25971" y="196054"/>
                  </a:lnTo>
                  <a:lnTo>
                    <a:pt x="20325" y="208095"/>
                  </a:lnTo>
                  <a:lnTo>
                    <a:pt x="17633" y="214523"/>
                  </a:lnTo>
                  <a:lnTo>
                    <a:pt x="14993" y="221348"/>
                  </a:lnTo>
                  <a:lnTo>
                    <a:pt x="12386" y="228438"/>
                  </a:lnTo>
                  <a:lnTo>
                    <a:pt x="9801" y="234858"/>
                  </a:lnTo>
                  <a:lnTo>
                    <a:pt x="7231" y="240832"/>
                  </a:lnTo>
                  <a:lnTo>
                    <a:pt x="4671" y="246508"/>
                  </a:lnTo>
                  <a:lnTo>
                    <a:pt x="2964" y="251985"/>
                  </a:lnTo>
                  <a:lnTo>
                    <a:pt x="1826" y="257329"/>
                  </a:lnTo>
                  <a:lnTo>
                    <a:pt x="562" y="266937"/>
                  </a:lnTo>
                  <a:lnTo>
                    <a:pt x="0" y="274029"/>
                  </a:lnTo>
                  <a:lnTo>
                    <a:pt x="2009" y="282262"/>
                  </a:lnTo>
                  <a:lnTo>
                    <a:pt x="5723" y="290718"/>
                  </a:lnTo>
                  <a:lnTo>
                    <a:pt x="10197" y="297298"/>
                  </a:lnTo>
                  <a:lnTo>
                    <a:pt x="12748" y="303045"/>
                  </a:lnTo>
                  <a:lnTo>
                    <a:pt x="13430" y="305763"/>
                  </a:lnTo>
                  <a:lnTo>
                    <a:pt x="15577" y="308422"/>
                  </a:lnTo>
                  <a:lnTo>
                    <a:pt x="18702" y="311040"/>
                  </a:lnTo>
                  <a:lnTo>
                    <a:pt x="30031" y="318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844"/>
            <p:cNvSpPr/>
            <p:nvPr/>
          </p:nvSpPr>
          <p:spPr>
            <a:xfrm>
              <a:off x="8458236" y="3505200"/>
              <a:ext cx="60925" cy="45721"/>
            </a:xfrm>
            <a:custGeom>
              <a:avLst/>
              <a:gdLst/>
              <a:ahLst/>
              <a:cxnLst/>
              <a:rect l="0" t="0" r="0" b="0"/>
              <a:pathLst>
                <a:path w="60925" h="45721">
                  <a:moveTo>
                    <a:pt x="15204" y="0"/>
                  </a:moveTo>
                  <a:lnTo>
                    <a:pt x="370" y="0"/>
                  </a:lnTo>
                  <a:lnTo>
                    <a:pt x="235" y="846"/>
                  </a:lnTo>
                  <a:lnTo>
                    <a:pt x="145" y="2258"/>
                  </a:lnTo>
                  <a:lnTo>
                    <a:pt x="85" y="4045"/>
                  </a:lnTo>
                  <a:lnTo>
                    <a:pt x="0" y="10606"/>
                  </a:lnTo>
                  <a:lnTo>
                    <a:pt x="834" y="12151"/>
                  </a:lnTo>
                  <a:lnTo>
                    <a:pt x="2237" y="13180"/>
                  </a:lnTo>
                  <a:lnTo>
                    <a:pt x="4020" y="13867"/>
                  </a:lnTo>
                  <a:lnTo>
                    <a:pt x="6055" y="15171"/>
                  </a:lnTo>
                  <a:lnTo>
                    <a:pt x="8257" y="16887"/>
                  </a:lnTo>
                  <a:lnTo>
                    <a:pt x="13832" y="21680"/>
                  </a:lnTo>
                  <a:lnTo>
                    <a:pt x="15982" y="22920"/>
                  </a:lnTo>
                  <a:lnTo>
                    <a:pt x="22888" y="26555"/>
                  </a:lnTo>
                  <a:lnTo>
                    <a:pt x="26254" y="28710"/>
                  </a:lnTo>
                  <a:lnTo>
                    <a:pt x="29344" y="30993"/>
                  </a:lnTo>
                  <a:lnTo>
                    <a:pt x="32250" y="33362"/>
                  </a:lnTo>
                  <a:lnTo>
                    <a:pt x="35882" y="34941"/>
                  </a:lnTo>
                  <a:lnTo>
                    <a:pt x="39995" y="35995"/>
                  </a:lnTo>
                  <a:lnTo>
                    <a:pt x="44432" y="36696"/>
                  </a:lnTo>
                  <a:lnTo>
                    <a:pt x="48235" y="38011"/>
                  </a:lnTo>
                  <a:lnTo>
                    <a:pt x="51619" y="39734"/>
                  </a:lnTo>
                  <a:lnTo>
                    <a:pt x="60924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845"/>
            <p:cNvSpPr/>
            <p:nvPr/>
          </p:nvSpPr>
          <p:spPr>
            <a:xfrm>
              <a:off x="8581179" y="3535692"/>
              <a:ext cx="52282" cy="121909"/>
            </a:xfrm>
            <a:custGeom>
              <a:avLst/>
              <a:gdLst/>
              <a:ahLst/>
              <a:cxnLst/>
              <a:rect l="0" t="0" r="0" b="0"/>
              <a:pathLst>
                <a:path w="52282" h="121909">
                  <a:moveTo>
                    <a:pt x="6561" y="121908"/>
                  </a:moveTo>
                  <a:lnTo>
                    <a:pt x="6561" y="106511"/>
                  </a:lnTo>
                  <a:lnTo>
                    <a:pt x="5715" y="103177"/>
                  </a:lnTo>
                  <a:lnTo>
                    <a:pt x="4302" y="100107"/>
                  </a:lnTo>
                  <a:lnTo>
                    <a:pt x="2516" y="97214"/>
                  </a:lnTo>
                  <a:lnTo>
                    <a:pt x="1323" y="94439"/>
                  </a:lnTo>
                  <a:lnTo>
                    <a:pt x="530" y="91742"/>
                  </a:lnTo>
                  <a:lnTo>
                    <a:pt x="0" y="89097"/>
                  </a:lnTo>
                  <a:lnTo>
                    <a:pt x="493" y="85640"/>
                  </a:lnTo>
                  <a:lnTo>
                    <a:pt x="1669" y="81643"/>
                  </a:lnTo>
                  <a:lnTo>
                    <a:pt x="3300" y="77285"/>
                  </a:lnTo>
                  <a:lnTo>
                    <a:pt x="4388" y="73533"/>
                  </a:lnTo>
                  <a:lnTo>
                    <a:pt x="5112" y="70184"/>
                  </a:lnTo>
                  <a:lnTo>
                    <a:pt x="5595" y="67106"/>
                  </a:lnTo>
                  <a:lnTo>
                    <a:pt x="5916" y="63360"/>
                  </a:lnTo>
                  <a:lnTo>
                    <a:pt x="6132" y="59169"/>
                  </a:lnTo>
                  <a:lnTo>
                    <a:pt x="6274" y="54682"/>
                  </a:lnTo>
                  <a:lnTo>
                    <a:pt x="7216" y="49997"/>
                  </a:lnTo>
                  <a:lnTo>
                    <a:pt x="8692" y="45181"/>
                  </a:lnTo>
                  <a:lnTo>
                    <a:pt x="10522" y="40277"/>
                  </a:lnTo>
                  <a:lnTo>
                    <a:pt x="11741" y="36161"/>
                  </a:lnTo>
                  <a:lnTo>
                    <a:pt x="12555" y="32570"/>
                  </a:lnTo>
                  <a:lnTo>
                    <a:pt x="13096" y="29329"/>
                  </a:lnTo>
                  <a:lnTo>
                    <a:pt x="13458" y="26322"/>
                  </a:lnTo>
                  <a:lnTo>
                    <a:pt x="13699" y="23471"/>
                  </a:lnTo>
                  <a:lnTo>
                    <a:pt x="13860" y="20723"/>
                  </a:lnTo>
                  <a:lnTo>
                    <a:pt x="14813" y="18045"/>
                  </a:lnTo>
                  <a:lnTo>
                    <a:pt x="16296" y="15413"/>
                  </a:lnTo>
                  <a:lnTo>
                    <a:pt x="18131" y="12811"/>
                  </a:lnTo>
                  <a:lnTo>
                    <a:pt x="19354" y="10230"/>
                  </a:lnTo>
                  <a:lnTo>
                    <a:pt x="20170" y="7663"/>
                  </a:lnTo>
                  <a:lnTo>
                    <a:pt x="20714" y="5104"/>
                  </a:lnTo>
                  <a:lnTo>
                    <a:pt x="21923" y="3399"/>
                  </a:lnTo>
                  <a:lnTo>
                    <a:pt x="23576" y="2262"/>
                  </a:lnTo>
                  <a:lnTo>
                    <a:pt x="28267" y="438"/>
                  </a:lnTo>
                  <a:lnTo>
                    <a:pt x="29499" y="288"/>
                  </a:lnTo>
                  <a:lnTo>
                    <a:pt x="31166" y="188"/>
                  </a:lnTo>
                  <a:lnTo>
                    <a:pt x="35276" y="77"/>
                  </a:lnTo>
                  <a:lnTo>
                    <a:pt x="43259" y="0"/>
                  </a:lnTo>
                  <a:lnTo>
                    <a:pt x="44573" y="843"/>
                  </a:lnTo>
                  <a:lnTo>
                    <a:pt x="46295" y="2251"/>
                  </a:lnTo>
                  <a:lnTo>
                    <a:pt x="52281" y="76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846"/>
            <p:cNvSpPr/>
            <p:nvPr/>
          </p:nvSpPr>
          <p:spPr>
            <a:xfrm>
              <a:off x="8649146" y="3596651"/>
              <a:ext cx="151822" cy="106315"/>
            </a:xfrm>
            <a:custGeom>
              <a:avLst/>
              <a:gdLst/>
              <a:ahLst/>
              <a:cxnLst/>
              <a:rect l="0" t="0" r="0" b="0"/>
              <a:pathLst>
                <a:path w="151822" h="106315">
                  <a:moveTo>
                    <a:pt x="98614" y="30469"/>
                  </a:moveTo>
                  <a:lnTo>
                    <a:pt x="106703" y="30469"/>
                  </a:lnTo>
                  <a:lnTo>
                    <a:pt x="109088" y="29622"/>
                  </a:lnTo>
                  <a:lnTo>
                    <a:pt x="110677" y="28211"/>
                  </a:lnTo>
                  <a:lnTo>
                    <a:pt x="111736" y="26424"/>
                  </a:lnTo>
                  <a:lnTo>
                    <a:pt x="112442" y="24385"/>
                  </a:lnTo>
                  <a:lnTo>
                    <a:pt x="112913" y="22180"/>
                  </a:lnTo>
                  <a:lnTo>
                    <a:pt x="113668" y="16602"/>
                  </a:lnTo>
                  <a:lnTo>
                    <a:pt x="111514" y="13582"/>
                  </a:lnTo>
                  <a:lnTo>
                    <a:pt x="109753" y="11590"/>
                  </a:lnTo>
                  <a:lnTo>
                    <a:pt x="108580" y="9416"/>
                  </a:lnTo>
                  <a:lnTo>
                    <a:pt x="107799" y="7121"/>
                  </a:lnTo>
                  <a:lnTo>
                    <a:pt x="107277" y="4744"/>
                  </a:lnTo>
                  <a:lnTo>
                    <a:pt x="106082" y="3158"/>
                  </a:lnTo>
                  <a:lnTo>
                    <a:pt x="104440" y="2102"/>
                  </a:lnTo>
                  <a:lnTo>
                    <a:pt x="100356" y="928"/>
                  </a:lnTo>
                  <a:lnTo>
                    <a:pt x="95719" y="406"/>
                  </a:lnTo>
                  <a:lnTo>
                    <a:pt x="93298" y="267"/>
                  </a:lnTo>
                  <a:lnTo>
                    <a:pt x="88349" y="112"/>
                  </a:lnTo>
                  <a:lnTo>
                    <a:pt x="76758" y="26"/>
                  </a:lnTo>
                  <a:lnTo>
                    <a:pt x="73037" y="860"/>
                  </a:lnTo>
                  <a:lnTo>
                    <a:pt x="69709" y="2263"/>
                  </a:lnTo>
                  <a:lnTo>
                    <a:pt x="66644" y="4045"/>
                  </a:lnTo>
                  <a:lnTo>
                    <a:pt x="63754" y="6079"/>
                  </a:lnTo>
                  <a:lnTo>
                    <a:pt x="60980" y="8283"/>
                  </a:lnTo>
                  <a:lnTo>
                    <a:pt x="58285" y="10598"/>
                  </a:lnTo>
                  <a:lnTo>
                    <a:pt x="54794" y="12988"/>
                  </a:lnTo>
                  <a:lnTo>
                    <a:pt x="50774" y="15429"/>
                  </a:lnTo>
                  <a:lnTo>
                    <a:pt x="46400" y="17902"/>
                  </a:lnTo>
                  <a:lnTo>
                    <a:pt x="42638" y="21244"/>
                  </a:lnTo>
                  <a:lnTo>
                    <a:pt x="39283" y="25166"/>
                  </a:lnTo>
                  <a:lnTo>
                    <a:pt x="36200" y="29473"/>
                  </a:lnTo>
                  <a:lnTo>
                    <a:pt x="33298" y="33192"/>
                  </a:lnTo>
                  <a:lnTo>
                    <a:pt x="30516" y="36518"/>
                  </a:lnTo>
                  <a:lnTo>
                    <a:pt x="27815" y="39581"/>
                  </a:lnTo>
                  <a:lnTo>
                    <a:pt x="25167" y="43318"/>
                  </a:lnTo>
                  <a:lnTo>
                    <a:pt x="22556" y="47501"/>
                  </a:lnTo>
                  <a:lnTo>
                    <a:pt x="19969" y="51984"/>
                  </a:lnTo>
                  <a:lnTo>
                    <a:pt x="17397" y="55819"/>
                  </a:lnTo>
                  <a:lnTo>
                    <a:pt x="14836" y="59222"/>
                  </a:lnTo>
                  <a:lnTo>
                    <a:pt x="12282" y="62338"/>
                  </a:lnTo>
                  <a:lnTo>
                    <a:pt x="9732" y="66108"/>
                  </a:lnTo>
                  <a:lnTo>
                    <a:pt x="7186" y="70315"/>
                  </a:lnTo>
                  <a:lnTo>
                    <a:pt x="4641" y="74813"/>
                  </a:lnTo>
                  <a:lnTo>
                    <a:pt x="2946" y="78658"/>
                  </a:lnTo>
                  <a:lnTo>
                    <a:pt x="1814" y="82069"/>
                  </a:lnTo>
                  <a:lnTo>
                    <a:pt x="1061" y="85189"/>
                  </a:lnTo>
                  <a:lnTo>
                    <a:pt x="558" y="88116"/>
                  </a:lnTo>
                  <a:lnTo>
                    <a:pt x="223" y="90913"/>
                  </a:lnTo>
                  <a:lnTo>
                    <a:pt x="0" y="93625"/>
                  </a:lnTo>
                  <a:lnTo>
                    <a:pt x="697" y="95433"/>
                  </a:lnTo>
                  <a:lnTo>
                    <a:pt x="2010" y="96639"/>
                  </a:lnTo>
                  <a:lnTo>
                    <a:pt x="3731" y="97442"/>
                  </a:lnTo>
                  <a:lnTo>
                    <a:pt x="7901" y="100593"/>
                  </a:lnTo>
                  <a:lnTo>
                    <a:pt x="13431" y="105469"/>
                  </a:lnTo>
                  <a:lnTo>
                    <a:pt x="15579" y="105869"/>
                  </a:lnTo>
                  <a:lnTo>
                    <a:pt x="18704" y="106136"/>
                  </a:lnTo>
                  <a:lnTo>
                    <a:pt x="22481" y="106314"/>
                  </a:lnTo>
                  <a:lnTo>
                    <a:pt x="26692" y="105585"/>
                  </a:lnTo>
                  <a:lnTo>
                    <a:pt x="31192" y="104253"/>
                  </a:lnTo>
                  <a:lnTo>
                    <a:pt x="35886" y="102519"/>
                  </a:lnTo>
                  <a:lnTo>
                    <a:pt x="39862" y="100515"/>
                  </a:lnTo>
                  <a:lnTo>
                    <a:pt x="43358" y="98333"/>
                  </a:lnTo>
                  <a:lnTo>
                    <a:pt x="46537" y="96032"/>
                  </a:lnTo>
                  <a:lnTo>
                    <a:pt x="50349" y="93651"/>
                  </a:lnTo>
                  <a:lnTo>
                    <a:pt x="54584" y="91217"/>
                  </a:lnTo>
                  <a:lnTo>
                    <a:pt x="63805" y="86254"/>
                  </a:lnTo>
                  <a:lnTo>
                    <a:pt x="88553" y="73637"/>
                  </a:lnTo>
                  <a:lnTo>
                    <a:pt x="92754" y="71101"/>
                  </a:lnTo>
                  <a:lnTo>
                    <a:pt x="96400" y="68564"/>
                  </a:lnTo>
                  <a:lnTo>
                    <a:pt x="99678" y="66025"/>
                  </a:lnTo>
                  <a:lnTo>
                    <a:pt x="103557" y="63486"/>
                  </a:lnTo>
                  <a:lnTo>
                    <a:pt x="107836" y="60947"/>
                  </a:lnTo>
                  <a:lnTo>
                    <a:pt x="112381" y="58408"/>
                  </a:lnTo>
                  <a:lnTo>
                    <a:pt x="116259" y="55022"/>
                  </a:lnTo>
                  <a:lnTo>
                    <a:pt x="119691" y="51071"/>
                  </a:lnTo>
                  <a:lnTo>
                    <a:pt x="122825" y="46743"/>
                  </a:lnTo>
                  <a:lnTo>
                    <a:pt x="125761" y="43012"/>
                  </a:lnTo>
                  <a:lnTo>
                    <a:pt x="128566" y="39677"/>
                  </a:lnTo>
                  <a:lnTo>
                    <a:pt x="131282" y="36608"/>
                  </a:lnTo>
                  <a:lnTo>
                    <a:pt x="136558" y="30940"/>
                  </a:lnTo>
                  <a:lnTo>
                    <a:pt x="146843" y="20402"/>
                  </a:lnTo>
                  <a:lnTo>
                    <a:pt x="148547" y="17831"/>
                  </a:lnTo>
                  <a:lnTo>
                    <a:pt x="149683" y="15270"/>
                  </a:lnTo>
                  <a:lnTo>
                    <a:pt x="150439" y="12717"/>
                  </a:lnTo>
                  <a:lnTo>
                    <a:pt x="150945" y="10167"/>
                  </a:lnTo>
                  <a:lnTo>
                    <a:pt x="151280" y="7621"/>
                  </a:lnTo>
                  <a:lnTo>
                    <a:pt x="151821" y="1496"/>
                  </a:lnTo>
                  <a:lnTo>
                    <a:pt x="151019" y="994"/>
                  </a:lnTo>
                  <a:lnTo>
                    <a:pt x="146691" y="287"/>
                  </a:lnTo>
                  <a:lnTo>
                    <a:pt x="142541" y="48"/>
                  </a:lnTo>
                  <a:lnTo>
                    <a:pt x="133820" y="0"/>
                  </a:lnTo>
                  <a:lnTo>
                    <a:pt x="131398" y="843"/>
                  </a:lnTo>
                  <a:lnTo>
                    <a:pt x="128937" y="2252"/>
                  </a:lnTo>
                  <a:lnTo>
                    <a:pt x="126449" y="4037"/>
                  </a:lnTo>
                  <a:lnTo>
                    <a:pt x="123945" y="5228"/>
                  </a:lnTo>
                  <a:lnTo>
                    <a:pt x="121428" y="6022"/>
                  </a:lnTo>
                  <a:lnTo>
                    <a:pt x="118903" y="6551"/>
                  </a:lnTo>
                  <a:lnTo>
                    <a:pt x="117220" y="7750"/>
                  </a:lnTo>
                  <a:lnTo>
                    <a:pt x="116098" y="9396"/>
                  </a:lnTo>
                  <a:lnTo>
                    <a:pt x="115350" y="11340"/>
                  </a:lnTo>
                  <a:lnTo>
                    <a:pt x="114005" y="12636"/>
                  </a:lnTo>
                  <a:lnTo>
                    <a:pt x="112260" y="13501"/>
                  </a:lnTo>
                  <a:lnTo>
                    <a:pt x="108066" y="14461"/>
                  </a:lnTo>
                  <a:lnTo>
                    <a:pt x="105761" y="14717"/>
                  </a:lnTo>
                  <a:lnTo>
                    <a:pt x="98614" y="15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847"/>
            <p:cNvSpPr/>
            <p:nvPr/>
          </p:nvSpPr>
          <p:spPr>
            <a:xfrm>
              <a:off x="8907942" y="3383280"/>
              <a:ext cx="175098" cy="326534"/>
            </a:xfrm>
            <a:custGeom>
              <a:avLst/>
              <a:gdLst/>
              <a:ahLst/>
              <a:cxnLst/>
              <a:rect l="0" t="0" r="0" b="0"/>
              <a:pathLst>
                <a:path w="175098" h="326534">
                  <a:moveTo>
                    <a:pt x="175097" y="0"/>
                  </a:moveTo>
                  <a:lnTo>
                    <a:pt x="175097" y="6560"/>
                  </a:lnTo>
                  <a:lnTo>
                    <a:pt x="171052" y="15396"/>
                  </a:lnTo>
                  <a:lnTo>
                    <a:pt x="169067" y="21800"/>
                  </a:lnTo>
                  <a:lnTo>
                    <a:pt x="168537" y="24694"/>
                  </a:lnTo>
                  <a:lnTo>
                    <a:pt x="165691" y="30166"/>
                  </a:lnTo>
                  <a:lnTo>
                    <a:pt x="161604" y="35420"/>
                  </a:lnTo>
                  <a:lnTo>
                    <a:pt x="156965" y="40578"/>
                  </a:lnTo>
                  <a:lnTo>
                    <a:pt x="152081" y="45692"/>
                  </a:lnTo>
                  <a:lnTo>
                    <a:pt x="147088" y="51634"/>
                  </a:lnTo>
                  <a:lnTo>
                    <a:pt x="142047" y="59920"/>
                  </a:lnTo>
                  <a:lnTo>
                    <a:pt x="138670" y="64499"/>
                  </a:lnTo>
                  <a:lnTo>
                    <a:pt x="134727" y="69247"/>
                  </a:lnTo>
                  <a:lnTo>
                    <a:pt x="130404" y="74104"/>
                  </a:lnTo>
                  <a:lnTo>
                    <a:pt x="121085" y="84018"/>
                  </a:lnTo>
                  <a:lnTo>
                    <a:pt x="91219" y="114317"/>
                  </a:lnTo>
                  <a:lnTo>
                    <a:pt x="86159" y="119391"/>
                  </a:lnTo>
                  <a:lnTo>
                    <a:pt x="81091" y="125314"/>
                  </a:lnTo>
                  <a:lnTo>
                    <a:pt x="76020" y="131803"/>
                  </a:lnTo>
                  <a:lnTo>
                    <a:pt x="70946" y="138669"/>
                  </a:lnTo>
                  <a:lnTo>
                    <a:pt x="65870" y="144939"/>
                  </a:lnTo>
                  <a:lnTo>
                    <a:pt x="60794" y="150813"/>
                  </a:lnTo>
                  <a:lnTo>
                    <a:pt x="55715" y="156422"/>
                  </a:lnTo>
                  <a:lnTo>
                    <a:pt x="50636" y="162701"/>
                  </a:lnTo>
                  <a:lnTo>
                    <a:pt x="45556" y="169428"/>
                  </a:lnTo>
                  <a:lnTo>
                    <a:pt x="40476" y="176452"/>
                  </a:lnTo>
                  <a:lnTo>
                    <a:pt x="36244" y="182828"/>
                  </a:lnTo>
                  <a:lnTo>
                    <a:pt x="32575" y="188772"/>
                  </a:lnTo>
                  <a:lnTo>
                    <a:pt x="29282" y="194428"/>
                  </a:lnTo>
                  <a:lnTo>
                    <a:pt x="21109" y="207486"/>
                  </a:lnTo>
                  <a:lnTo>
                    <a:pt x="16559" y="214524"/>
                  </a:lnTo>
                  <a:lnTo>
                    <a:pt x="12678" y="220909"/>
                  </a:lnTo>
                  <a:lnTo>
                    <a:pt x="9245" y="226859"/>
                  </a:lnTo>
                  <a:lnTo>
                    <a:pt x="6108" y="232520"/>
                  </a:lnTo>
                  <a:lnTo>
                    <a:pt x="4019" y="238833"/>
                  </a:lnTo>
                  <a:lnTo>
                    <a:pt x="2624" y="245582"/>
                  </a:lnTo>
                  <a:lnTo>
                    <a:pt x="1696" y="252621"/>
                  </a:lnTo>
                  <a:lnTo>
                    <a:pt x="663" y="262701"/>
                  </a:lnTo>
                  <a:lnTo>
                    <a:pt x="205" y="270849"/>
                  </a:lnTo>
                  <a:lnTo>
                    <a:pt x="0" y="280115"/>
                  </a:lnTo>
                  <a:lnTo>
                    <a:pt x="793" y="284110"/>
                  </a:lnTo>
                  <a:lnTo>
                    <a:pt x="3931" y="290807"/>
                  </a:lnTo>
                  <a:lnTo>
                    <a:pt x="8148" y="296605"/>
                  </a:lnTo>
                  <a:lnTo>
                    <a:pt x="10457" y="299337"/>
                  </a:lnTo>
                  <a:lnTo>
                    <a:pt x="13691" y="302851"/>
                  </a:lnTo>
                  <a:lnTo>
                    <a:pt x="21799" y="311272"/>
                  </a:lnTo>
                  <a:lnTo>
                    <a:pt x="26332" y="314194"/>
                  </a:lnTo>
                  <a:lnTo>
                    <a:pt x="31047" y="316143"/>
                  </a:lnTo>
                  <a:lnTo>
                    <a:pt x="35883" y="317442"/>
                  </a:lnTo>
                  <a:lnTo>
                    <a:pt x="41648" y="318308"/>
                  </a:lnTo>
                  <a:lnTo>
                    <a:pt x="48032" y="318885"/>
                  </a:lnTo>
                  <a:lnTo>
                    <a:pt x="54826" y="319270"/>
                  </a:lnTo>
                  <a:lnTo>
                    <a:pt x="61897" y="320373"/>
                  </a:lnTo>
                  <a:lnTo>
                    <a:pt x="69150" y="321956"/>
                  </a:lnTo>
                  <a:lnTo>
                    <a:pt x="76527" y="323857"/>
                  </a:lnTo>
                  <a:lnTo>
                    <a:pt x="83137" y="325125"/>
                  </a:lnTo>
                  <a:lnTo>
                    <a:pt x="89237" y="325970"/>
                  </a:lnTo>
                  <a:lnTo>
                    <a:pt x="94998" y="326533"/>
                  </a:lnTo>
                  <a:lnTo>
                    <a:pt x="102224" y="326062"/>
                  </a:lnTo>
                  <a:lnTo>
                    <a:pt x="110428" y="324901"/>
                  </a:lnTo>
                  <a:lnTo>
                    <a:pt x="119285" y="323281"/>
                  </a:lnTo>
                  <a:lnTo>
                    <a:pt x="127730" y="322200"/>
                  </a:lnTo>
                  <a:lnTo>
                    <a:pt x="135899" y="321480"/>
                  </a:lnTo>
                  <a:lnTo>
                    <a:pt x="159858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848"/>
            <p:cNvSpPr/>
            <p:nvPr/>
          </p:nvSpPr>
          <p:spPr>
            <a:xfrm>
              <a:off x="8526780" y="3840510"/>
              <a:ext cx="137133" cy="197747"/>
            </a:xfrm>
            <a:custGeom>
              <a:avLst/>
              <a:gdLst/>
              <a:ahLst/>
              <a:cxnLst/>
              <a:rect l="0" t="0" r="0" b="0"/>
              <a:pathLst>
                <a:path w="137133" h="197747">
                  <a:moveTo>
                    <a:pt x="129540" y="38070"/>
                  </a:moveTo>
                  <a:lnTo>
                    <a:pt x="133585" y="34025"/>
                  </a:lnTo>
                  <a:lnTo>
                    <a:pt x="134777" y="31987"/>
                  </a:lnTo>
                  <a:lnTo>
                    <a:pt x="136454" y="25920"/>
                  </a:lnTo>
                  <a:lnTo>
                    <a:pt x="136951" y="22899"/>
                  </a:lnTo>
                  <a:lnTo>
                    <a:pt x="137120" y="16980"/>
                  </a:lnTo>
                  <a:lnTo>
                    <a:pt x="137132" y="16390"/>
                  </a:lnTo>
                  <a:lnTo>
                    <a:pt x="133107" y="11515"/>
                  </a:lnTo>
                  <a:lnTo>
                    <a:pt x="131071" y="10207"/>
                  </a:lnTo>
                  <a:lnTo>
                    <a:pt x="128868" y="9334"/>
                  </a:lnTo>
                  <a:lnTo>
                    <a:pt x="126552" y="8753"/>
                  </a:lnTo>
                  <a:lnTo>
                    <a:pt x="125009" y="7519"/>
                  </a:lnTo>
                  <a:lnTo>
                    <a:pt x="123978" y="5849"/>
                  </a:lnTo>
                  <a:lnTo>
                    <a:pt x="123294" y="3890"/>
                  </a:lnTo>
                  <a:lnTo>
                    <a:pt x="121988" y="2583"/>
                  </a:lnTo>
                  <a:lnTo>
                    <a:pt x="120272" y="1712"/>
                  </a:lnTo>
                  <a:lnTo>
                    <a:pt x="116107" y="744"/>
                  </a:lnTo>
                  <a:lnTo>
                    <a:pt x="113812" y="487"/>
                  </a:lnTo>
                  <a:lnTo>
                    <a:pt x="108090" y="72"/>
                  </a:lnTo>
                  <a:lnTo>
                    <a:pt x="105049" y="16"/>
                  </a:lnTo>
                  <a:lnTo>
                    <a:pt x="103052" y="0"/>
                  </a:lnTo>
                  <a:lnTo>
                    <a:pt x="100029" y="837"/>
                  </a:lnTo>
                  <a:lnTo>
                    <a:pt x="96319" y="2241"/>
                  </a:lnTo>
                  <a:lnTo>
                    <a:pt x="92153" y="4024"/>
                  </a:lnTo>
                  <a:lnTo>
                    <a:pt x="88529" y="6059"/>
                  </a:lnTo>
                  <a:lnTo>
                    <a:pt x="85266" y="8263"/>
                  </a:lnTo>
                  <a:lnTo>
                    <a:pt x="82243" y="10579"/>
                  </a:lnTo>
                  <a:lnTo>
                    <a:pt x="79383" y="12969"/>
                  </a:lnTo>
                  <a:lnTo>
                    <a:pt x="76628" y="15409"/>
                  </a:lnTo>
                  <a:lnTo>
                    <a:pt x="71311" y="20379"/>
                  </a:lnTo>
                  <a:lnTo>
                    <a:pt x="66125" y="25409"/>
                  </a:lnTo>
                  <a:lnTo>
                    <a:pt x="62710" y="27936"/>
                  </a:lnTo>
                  <a:lnTo>
                    <a:pt x="58740" y="30468"/>
                  </a:lnTo>
                  <a:lnTo>
                    <a:pt x="54401" y="33002"/>
                  </a:lnTo>
                  <a:lnTo>
                    <a:pt x="50661" y="35538"/>
                  </a:lnTo>
                  <a:lnTo>
                    <a:pt x="47321" y="38075"/>
                  </a:lnTo>
                  <a:lnTo>
                    <a:pt x="44247" y="40614"/>
                  </a:lnTo>
                  <a:lnTo>
                    <a:pt x="41351" y="43153"/>
                  </a:lnTo>
                  <a:lnTo>
                    <a:pt x="38574" y="45692"/>
                  </a:lnTo>
                  <a:lnTo>
                    <a:pt x="35876" y="48231"/>
                  </a:lnTo>
                  <a:lnTo>
                    <a:pt x="34077" y="50771"/>
                  </a:lnTo>
                  <a:lnTo>
                    <a:pt x="32080" y="55851"/>
                  </a:lnTo>
                  <a:lnTo>
                    <a:pt x="28933" y="60930"/>
                  </a:lnTo>
                  <a:lnTo>
                    <a:pt x="24059" y="67045"/>
                  </a:lnTo>
                  <a:lnTo>
                    <a:pt x="23393" y="70139"/>
                  </a:lnTo>
                  <a:lnTo>
                    <a:pt x="22966" y="74979"/>
                  </a:lnTo>
                  <a:lnTo>
                    <a:pt x="25164" y="77898"/>
                  </a:lnTo>
                  <a:lnTo>
                    <a:pt x="26937" y="79862"/>
                  </a:lnTo>
                  <a:lnTo>
                    <a:pt x="28964" y="81172"/>
                  </a:lnTo>
                  <a:lnTo>
                    <a:pt x="31164" y="82044"/>
                  </a:lnTo>
                  <a:lnTo>
                    <a:pt x="33476" y="82626"/>
                  </a:lnTo>
                  <a:lnTo>
                    <a:pt x="35864" y="83861"/>
                  </a:lnTo>
                  <a:lnTo>
                    <a:pt x="38303" y="85530"/>
                  </a:lnTo>
                  <a:lnTo>
                    <a:pt x="40775" y="87490"/>
                  </a:lnTo>
                  <a:lnTo>
                    <a:pt x="43271" y="89644"/>
                  </a:lnTo>
                  <a:lnTo>
                    <a:pt x="45781" y="91925"/>
                  </a:lnTo>
                  <a:lnTo>
                    <a:pt x="48300" y="94293"/>
                  </a:lnTo>
                  <a:lnTo>
                    <a:pt x="50827" y="95873"/>
                  </a:lnTo>
                  <a:lnTo>
                    <a:pt x="53359" y="96925"/>
                  </a:lnTo>
                  <a:lnTo>
                    <a:pt x="55892" y="97627"/>
                  </a:lnTo>
                  <a:lnTo>
                    <a:pt x="59275" y="98941"/>
                  </a:lnTo>
                  <a:lnTo>
                    <a:pt x="63224" y="100665"/>
                  </a:lnTo>
                  <a:lnTo>
                    <a:pt x="67549" y="102660"/>
                  </a:lnTo>
                  <a:lnTo>
                    <a:pt x="71280" y="103990"/>
                  </a:lnTo>
                  <a:lnTo>
                    <a:pt x="74612" y="104877"/>
                  </a:lnTo>
                  <a:lnTo>
                    <a:pt x="77682" y="105468"/>
                  </a:lnTo>
                  <a:lnTo>
                    <a:pt x="80575" y="106709"/>
                  </a:lnTo>
                  <a:lnTo>
                    <a:pt x="83349" y="108382"/>
                  </a:lnTo>
                  <a:lnTo>
                    <a:pt x="86046" y="110345"/>
                  </a:lnTo>
                  <a:lnTo>
                    <a:pt x="88692" y="112500"/>
                  </a:lnTo>
                  <a:lnTo>
                    <a:pt x="91300" y="114783"/>
                  </a:lnTo>
                  <a:lnTo>
                    <a:pt x="93888" y="117152"/>
                  </a:lnTo>
                  <a:lnTo>
                    <a:pt x="99020" y="122042"/>
                  </a:lnTo>
                  <a:lnTo>
                    <a:pt x="101572" y="124531"/>
                  </a:lnTo>
                  <a:lnTo>
                    <a:pt x="103275" y="127038"/>
                  </a:lnTo>
                  <a:lnTo>
                    <a:pt x="105168" y="132080"/>
                  </a:lnTo>
                  <a:lnTo>
                    <a:pt x="106519" y="133763"/>
                  </a:lnTo>
                  <a:lnTo>
                    <a:pt x="108266" y="134885"/>
                  </a:lnTo>
                  <a:lnTo>
                    <a:pt x="110277" y="135634"/>
                  </a:lnTo>
                  <a:lnTo>
                    <a:pt x="111618" y="136979"/>
                  </a:lnTo>
                  <a:lnTo>
                    <a:pt x="112511" y="138723"/>
                  </a:lnTo>
                  <a:lnTo>
                    <a:pt x="113505" y="142918"/>
                  </a:lnTo>
                  <a:lnTo>
                    <a:pt x="113947" y="147605"/>
                  </a:lnTo>
                  <a:lnTo>
                    <a:pt x="114231" y="152276"/>
                  </a:lnTo>
                  <a:lnTo>
                    <a:pt x="114291" y="162852"/>
                  </a:lnTo>
                  <a:lnTo>
                    <a:pt x="113448" y="165284"/>
                  </a:lnTo>
                  <a:lnTo>
                    <a:pt x="110252" y="170245"/>
                  </a:lnTo>
                  <a:lnTo>
                    <a:pt x="108215" y="171907"/>
                  </a:lnTo>
                  <a:lnTo>
                    <a:pt x="106009" y="173014"/>
                  </a:lnTo>
                  <a:lnTo>
                    <a:pt x="103693" y="173753"/>
                  </a:lnTo>
                  <a:lnTo>
                    <a:pt x="102148" y="175092"/>
                  </a:lnTo>
                  <a:lnTo>
                    <a:pt x="101119" y="176831"/>
                  </a:lnTo>
                  <a:lnTo>
                    <a:pt x="100433" y="178837"/>
                  </a:lnTo>
                  <a:lnTo>
                    <a:pt x="98281" y="180175"/>
                  </a:lnTo>
                  <a:lnTo>
                    <a:pt x="95154" y="181066"/>
                  </a:lnTo>
                  <a:lnTo>
                    <a:pt x="91376" y="181661"/>
                  </a:lnTo>
                  <a:lnTo>
                    <a:pt x="88010" y="182904"/>
                  </a:lnTo>
                  <a:lnTo>
                    <a:pt x="84921" y="184579"/>
                  </a:lnTo>
                  <a:lnTo>
                    <a:pt x="82014" y="186543"/>
                  </a:lnTo>
                  <a:lnTo>
                    <a:pt x="79229" y="187852"/>
                  </a:lnTo>
                  <a:lnTo>
                    <a:pt x="76526" y="188724"/>
                  </a:lnTo>
                  <a:lnTo>
                    <a:pt x="73878" y="189306"/>
                  </a:lnTo>
                  <a:lnTo>
                    <a:pt x="70418" y="190540"/>
                  </a:lnTo>
                  <a:lnTo>
                    <a:pt x="66419" y="192211"/>
                  </a:lnTo>
                  <a:lnTo>
                    <a:pt x="62059" y="194170"/>
                  </a:lnTo>
                  <a:lnTo>
                    <a:pt x="58307" y="195477"/>
                  </a:lnTo>
                  <a:lnTo>
                    <a:pt x="54958" y="196348"/>
                  </a:lnTo>
                  <a:lnTo>
                    <a:pt x="51878" y="196928"/>
                  </a:lnTo>
                  <a:lnTo>
                    <a:pt x="48979" y="197316"/>
                  </a:lnTo>
                  <a:lnTo>
                    <a:pt x="46201" y="197574"/>
                  </a:lnTo>
                  <a:lnTo>
                    <a:pt x="43500" y="197746"/>
                  </a:lnTo>
                  <a:lnTo>
                    <a:pt x="40008" y="197014"/>
                  </a:lnTo>
                  <a:lnTo>
                    <a:pt x="35984" y="195679"/>
                  </a:lnTo>
                  <a:lnTo>
                    <a:pt x="31610" y="193943"/>
                  </a:lnTo>
                  <a:lnTo>
                    <a:pt x="27847" y="192785"/>
                  </a:lnTo>
                  <a:lnTo>
                    <a:pt x="24491" y="192014"/>
                  </a:lnTo>
                  <a:lnTo>
                    <a:pt x="21408" y="191499"/>
                  </a:lnTo>
                  <a:lnTo>
                    <a:pt x="17659" y="191156"/>
                  </a:lnTo>
                  <a:lnTo>
                    <a:pt x="13466" y="190927"/>
                  </a:lnTo>
                  <a:lnTo>
                    <a:pt x="0" y="190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849"/>
            <p:cNvSpPr/>
            <p:nvPr/>
          </p:nvSpPr>
          <p:spPr>
            <a:xfrm>
              <a:off x="8709660" y="3954780"/>
              <a:ext cx="68302" cy="144781"/>
            </a:xfrm>
            <a:custGeom>
              <a:avLst/>
              <a:gdLst/>
              <a:ahLst/>
              <a:cxnLst/>
              <a:rect l="0" t="0" r="0" b="0"/>
              <a:pathLst>
                <a:path w="68302" h="144781">
                  <a:moveTo>
                    <a:pt x="45720" y="0"/>
                  </a:moveTo>
                  <a:lnTo>
                    <a:pt x="57856" y="4045"/>
                  </a:lnTo>
                  <a:lnTo>
                    <a:pt x="61431" y="6083"/>
                  </a:lnTo>
                  <a:lnTo>
                    <a:pt x="63814" y="8289"/>
                  </a:lnTo>
                  <a:lnTo>
                    <a:pt x="65403" y="10606"/>
                  </a:lnTo>
                  <a:lnTo>
                    <a:pt x="66461" y="12997"/>
                  </a:lnTo>
                  <a:lnTo>
                    <a:pt x="67169" y="15438"/>
                  </a:lnTo>
                  <a:lnTo>
                    <a:pt x="67639" y="17912"/>
                  </a:lnTo>
                  <a:lnTo>
                    <a:pt x="67952" y="21254"/>
                  </a:lnTo>
                  <a:lnTo>
                    <a:pt x="68162" y="25176"/>
                  </a:lnTo>
                  <a:lnTo>
                    <a:pt x="68301" y="29484"/>
                  </a:lnTo>
                  <a:lnTo>
                    <a:pt x="67548" y="33203"/>
                  </a:lnTo>
                  <a:lnTo>
                    <a:pt x="66197" y="36528"/>
                  </a:lnTo>
                  <a:lnTo>
                    <a:pt x="64452" y="39592"/>
                  </a:lnTo>
                  <a:lnTo>
                    <a:pt x="63289" y="42481"/>
                  </a:lnTo>
                  <a:lnTo>
                    <a:pt x="62512" y="45254"/>
                  </a:lnTo>
                  <a:lnTo>
                    <a:pt x="61995" y="47949"/>
                  </a:lnTo>
                  <a:lnTo>
                    <a:pt x="60803" y="51439"/>
                  </a:lnTo>
                  <a:lnTo>
                    <a:pt x="59162" y="55460"/>
                  </a:lnTo>
                  <a:lnTo>
                    <a:pt x="57220" y="59833"/>
                  </a:lnTo>
                  <a:lnTo>
                    <a:pt x="52807" y="69208"/>
                  </a:lnTo>
                  <a:lnTo>
                    <a:pt x="50446" y="74078"/>
                  </a:lnTo>
                  <a:lnTo>
                    <a:pt x="48023" y="78172"/>
                  </a:lnTo>
                  <a:lnTo>
                    <a:pt x="45562" y="81748"/>
                  </a:lnTo>
                  <a:lnTo>
                    <a:pt x="43075" y="84979"/>
                  </a:lnTo>
                  <a:lnTo>
                    <a:pt x="40569" y="88826"/>
                  </a:lnTo>
                  <a:lnTo>
                    <a:pt x="38053" y="93084"/>
                  </a:lnTo>
                  <a:lnTo>
                    <a:pt x="35529" y="97616"/>
                  </a:lnTo>
                  <a:lnTo>
                    <a:pt x="30466" y="107167"/>
                  </a:lnTo>
                  <a:lnTo>
                    <a:pt x="27931" y="112085"/>
                  </a:lnTo>
                  <a:lnTo>
                    <a:pt x="25394" y="116209"/>
                  </a:lnTo>
                  <a:lnTo>
                    <a:pt x="22857" y="119807"/>
                  </a:lnTo>
                  <a:lnTo>
                    <a:pt x="20317" y="123051"/>
                  </a:lnTo>
                  <a:lnTo>
                    <a:pt x="17779" y="126061"/>
                  </a:lnTo>
                  <a:lnTo>
                    <a:pt x="15239" y="128913"/>
                  </a:lnTo>
                  <a:lnTo>
                    <a:pt x="10160" y="134341"/>
                  </a:lnTo>
                  <a:lnTo>
                    <a:pt x="0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850"/>
            <p:cNvSpPr/>
            <p:nvPr/>
          </p:nvSpPr>
          <p:spPr>
            <a:xfrm>
              <a:off x="8808720" y="3849044"/>
              <a:ext cx="7307" cy="29537"/>
            </a:xfrm>
            <a:custGeom>
              <a:avLst/>
              <a:gdLst/>
              <a:ahLst/>
              <a:cxnLst/>
              <a:rect l="0" t="0" r="0" b="0"/>
              <a:pathLst>
                <a:path w="7307" h="29537">
                  <a:moveTo>
                    <a:pt x="0" y="29536"/>
                  </a:moveTo>
                  <a:lnTo>
                    <a:pt x="0" y="25491"/>
                  </a:lnTo>
                  <a:lnTo>
                    <a:pt x="846" y="24299"/>
                  </a:lnTo>
                  <a:lnTo>
                    <a:pt x="2258" y="23505"/>
                  </a:lnTo>
                  <a:lnTo>
                    <a:pt x="7306" y="22008"/>
                  </a:lnTo>
                  <a:lnTo>
                    <a:pt x="6564" y="19438"/>
                  </a:lnTo>
                  <a:lnTo>
                    <a:pt x="307" y="0"/>
                  </a:lnTo>
                  <a:lnTo>
                    <a:pt x="204" y="532"/>
                  </a:lnTo>
                  <a:lnTo>
                    <a:pt x="136" y="1733"/>
                  </a:lnTo>
                  <a:lnTo>
                    <a:pt x="0" y="66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851"/>
            <p:cNvSpPr/>
            <p:nvPr/>
          </p:nvSpPr>
          <p:spPr>
            <a:xfrm>
              <a:off x="8854439" y="3871095"/>
              <a:ext cx="182882" cy="251295"/>
            </a:xfrm>
            <a:custGeom>
              <a:avLst/>
              <a:gdLst/>
              <a:ahLst/>
              <a:cxnLst/>
              <a:rect l="0" t="0" r="0" b="0"/>
              <a:pathLst>
                <a:path w="182882" h="251295">
                  <a:moveTo>
                    <a:pt x="182881" y="30345"/>
                  </a:moveTo>
                  <a:lnTo>
                    <a:pt x="182881" y="26300"/>
                  </a:lnTo>
                  <a:lnTo>
                    <a:pt x="182035" y="25108"/>
                  </a:lnTo>
                  <a:lnTo>
                    <a:pt x="180623" y="24314"/>
                  </a:lnTo>
                  <a:lnTo>
                    <a:pt x="176320" y="23039"/>
                  </a:lnTo>
                  <a:lnTo>
                    <a:pt x="171531" y="22818"/>
                  </a:lnTo>
                  <a:lnTo>
                    <a:pt x="150097" y="22729"/>
                  </a:lnTo>
                  <a:lnTo>
                    <a:pt x="131626" y="22726"/>
                  </a:lnTo>
                  <a:lnTo>
                    <a:pt x="126698" y="23572"/>
                  </a:lnTo>
                  <a:lnTo>
                    <a:pt x="121719" y="24983"/>
                  </a:lnTo>
                  <a:lnTo>
                    <a:pt x="116706" y="26771"/>
                  </a:lnTo>
                  <a:lnTo>
                    <a:pt x="111672" y="28809"/>
                  </a:lnTo>
                  <a:lnTo>
                    <a:pt x="106621" y="31014"/>
                  </a:lnTo>
                  <a:lnTo>
                    <a:pt x="101561" y="33331"/>
                  </a:lnTo>
                  <a:lnTo>
                    <a:pt x="96494" y="36569"/>
                  </a:lnTo>
                  <a:lnTo>
                    <a:pt x="91423" y="40421"/>
                  </a:lnTo>
                  <a:lnTo>
                    <a:pt x="86349" y="44682"/>
                  </a:lnTo>
                  <a:lnTo>
                    <a:pt x="81274" y="48370"/>
                  </a:lnTo>
                  <a:lnTo>
                    <a:pt x="76196" y="51675"/>
                  </a:lnTo>
                  <a:lnTo>
                    <a:pt x="71118" y="54725"/>
                  </a:lnTo>
                  <a:lnTo>
                    <a:pt x="66039" y="58452"/>
                  </a:lnTo>
                  <a:lnTo>
                    <a:pt x="60959" y="62630"/>
                  </a:lnTo>
                  <a:lnTo>
                    <a:pt x="51648" y="70940"/>
                  </a:lnTo>
                  <a:lnTo>
                    <a:pt x="44685" y="77456"/>
                  </a:lnTo>
                  <a:lnTo>
                    <a:pt x="36007" y="85884"/>
                  </a:lnTo>
                  <a:lnTo>
                    <a:pt x="30679" y="93411"/>
                  </a:lnTo>
                  <a:lnTo>
                    <a:pt x="28073" y="97789"/>
                  </a:lnTo>
                  <a:lnTo>
                    <a:pt x="22919" y="104911"/>
                  </a:lnTo>
                  <a:lnTo>
                    <a:pt x="20360" y="107995"/>
                  </a:lnTo>
                  <a:lnTo>
                    <a:pt x="17516" y="113681"/>
                  </a:lnTo>
                  <a:lnTo>
                    <a:pt x="16252" y="119030"/>
                  </a:lnTo>
                  <a:lnTo>
                    <a:pt x="15541" y="125954"/>
                  </a:lnTo>
                  <a:lnTo>
                    <a:pt x="15280" y="132996"/>
                  </a:lnTo>
                  <a:lnTo>
                    <a:pt x="16113" y="134339"/>
                  </a:lnTo>
                  <a:lnTo>
                    <a:pt x="17516" y="135234"/>
                  </a:lnTo>
                  <a:lnTo>
                    <a:pt x="21332" y="136229"/>
                  </a:lnTo>
                  <a:lnTo>
                    <a:pt x="25851" y="136671"/>
                  </a:lnTo>
                  <a:lnTo>
                    <a:pt x="30680" y="136868"/>
                  </a:lnTo>
                  <a:lnTo>
                    <a:pt x="33153" y="136920"/>
                  </a:lnTo>
                  <a:lnTo>
                    <a:pt x="35650" y="136108"/>
                  </a:lnTo>
                  <a:lnTo>
                    <a:pt x="40681" y="132949"/>
                  </a:lnTo>
                  <a:lnTo>
                    <a:pt x="44054" y="130920"/>
                  </a:lnTo>
                  <a:lnTo>
                    <a:pt x="47996" y="128722"/>
                  </a:lnTo>
                  <a:lnTo>
                    <a:pt x="56893" y="124022"/>
                  </a:lnTo>
                  <a:lnTo>
                    <a:pt x="66490" y="119110"/>
                  </a:lnTo>
                  <a:lnTo>
                    <a:pt x="70573" y="116615"/>
                  </a:lnTo>
                  <a:lnTo>
                    <a:pt x="74143" y="114105"/>
                  </a:lnTo>
                  <a:lnTo>
                    <a:pt x="77369" y="111585"/>
                  </a:lnTo>
                  <a:lnTo>
                    <a:pt x="81212" y="109058"/>
                  </a:lnTo>
                  <a:lnTo>
                    <a:pt x="85470" y="106527"/>
                  </a:lnTo>
                  <a:lnTo>
                    <a:pt x="90000" y="103993"/>
                  </a:lnTo>
                  <a:lnTo>
                    <a:pt x="99549" y="98919"/>
                  </a:lnTo>
                  <a:lnTo>
                    <a:pt x="104468" y="96381"/>
                  </a:lnTo>
                  <a:lnTo>
                    <a:pt x="109439" y="92996"/>
                  </a:lnTo>
                  <a:lnTo>
                    <a:pt x="114446" y="89045"/>
                  </a:lnTo>
                  <a:lnTo>
                    <a:pt x="119478" y="84719"/>
                  </a:lnTo>
                  <a:lnTo>
                    <a:pt x="124526" y="80141"/>
                  </a:lnTo>
                  <a:lnTo>
                    <a:pt x="134650" y="70539"/>
                  </a:lnTo>
                  <a:lnTo>
                    <a:pt x="138874" y="65607"/>
                  </a:lnTo>
                  <a:lnTo>
                    <a:pt x="142537" y="60626"/>
                  </a:lnTo>
                  <a:lnTo>
                    <a:pt x="145826" y="55613"/>
                  </a:lnTo>
                  <a:lnTo>
                    <a:pt x="148864" y="51423"/>
                  </a:lnTo>
                  <a:lnTo>
                    <a:pt x="154498" y="44511"/>
                  </a:lnTo>
                  <a:lnTo>
                    <a:pt x="157187" y="40636"/>
                  </a:lnTo>
                  <a:lnTo>
                    <a:pt x="159824" y="36359"/>
                  </a:lnTo>
                  <a:lnTo>
                    <a:pt x="162431" y="31814"/>
                  </a:lnTo>
                  <a:lnTo>
                    <a:pt x="167583" y="24507"/>
                  </a:lnTo>
                  <a:lnTo>
                    <a:pt x="170143" y="21373"/>
                  </a:lnTo>
                  <a:lnTo>
                    <a:pt x="172986" y="15633"/>
                  </a:lnTo>
                  <a:lnTo>
                    <a:pt x="173745" y="12917"/>
                  </a:lnTo>
                  <a:lnTo>
                    <a:pt x="176845" y="7642"/>
                  </a:lnTo>
                  <a:lnTo>
                    <a:pt x="182528" y="320"/>
                  </a:lnTo>
                  <a:lnTo>
                    <a:pt x="180466" y="67"/>
                  </a:lnTo>
                  <a:lnTo>
                    <a:pt x="178731" y="0"/>
                  </a:lnTo>
                  <a:lnTo>
                    <a:pt x="177575" y="802"/>
                  </a:lnTo>
                  <a:lnTo>
                    <a:pt x="176804" y="2183"/>
                  </a:lnTo>
                  <a:lnTo>
                    <a:pt x="175947" y="5975"/>
                  </a:lnTo>
                  <a:lnTo>
                    <a:pt x="175567" y="10483"/>
                  </a:lnTo>
                  <a:lnTo>
                    <a:pt x="174618" y="12870"/>
                  </a:lnTo>
                  <a:lnTo>
                    <a:pt x="170085" y="20275"/>
                  </a:lnTo>
                  <a:lnTo>
                    <a:pt x="167518" y="27832"/>
                  </a:lnTo>
                  <a:lnTo>
                    <a:pt x="163918" y="32897"/>
                  </a:lnTo>
                  <a:lnTo>
                    <a:pt x="162620" y="36279"/>
                  </a:lnTo>
                  <a:lnTo>
                    <a:pt x="161753" y="40228"/>
                  </a:lnTo>
                  <a:lnTo>
                    <a:pt x="161176" y="44554"/>
                  </a:lnTo>
                  <a:lnTo>
                    <a:pt x="159945" y="49131"/>
                  </a:lnTo>
                  <a:lnTo>
                    <a:pt x="158276" y="53876"/>
                  </a:lnTo>
                  <a:lnTo>
                    <a:pt x="156319" y="58732"/>
                  </a:lnTo>
                  <a:lnTo>
                    <a:pt x="155012" y="63663"/>
                  </a:lnTo>
                  <a:lnTo>
                    <a:pt x="154142" y="68644"/>
                  </a:lnTo>
                  <a:lnTo>
                    <a:pt x="153561" y="73658"/>
                  </a:lnTo>
                  <a:lnTo>
                    <a:pt x="152328" y="78693"/>
                  </a:lnTo>
                  <a:lnTo>
                    <a:pt x="150659" y="83744"/>
                  </a:lnTo>
                  <a:lnTo>
                    <a:pt x="148701" y="88804"/>
                  </a:lnTo>
                  <a:lnTo>
                    <a:pt x="146547" y="93024"/>
                  </a:lnTo>
                  <a:lnTo>
                    <a:pt x="141898" y="99971"/>
                  </a:lnTo>
                  <a:lnTo>
                    <a:pt x="140318" y="103856"/>
                  </a:lnTo>
                  <a:lnTo>
                    <a:pt x="139266" y="108139"/>
                  </a:lnTo>
                  <a:lnTo>
                    <a:pt x="138565" y="112688"/>
                  </a:lnTo>
                  <a:lnTo>
                    <a:pt x="137251" y="117413"/>
                  </a:lnTo>
                  <a:lnTo>
                    <a:pt x="135529" y="122257"/>
                  </a:lnTo>
                  <a:lnTo>
                    <a:pt x="133532" y="127180"/>
                  </a:lnTo>
                  <a:lnTo>
                    <a:pt x="131355" y="132155"/>
                  </a:lnTo>
                  <a:lnTo>
                    <a:pt x="126679" y="142198"/>
                  </a:lnTo>
                  <a:lnTo>
                    <a:pt x="125094" y="147247"/>
                  </a:lnTo>
                  <a:lnTo>
                    <a:pt x="124036" y="152306"/>
                  </a:lnTo>
                  <a:lnTo>
                    <a:pt x="123331" y="157372"/>
                  </a:lnTo>
                  <a:lnTo>
                    <a:pt x="122861" y="162443"/>
                  </a:lnTo>
                  <a:lnTo>
                    <a:pt x="122549" y="167517"/>
                  </a:lnTo>
                  <a:lnTo>
                    <a:pt x="122339" y="172593"/>
                  </a:lnTo>
                  <a:lnTo>
                    <a:pt x="121353" y="176824"/>
                  </a:lnTo>
                  <a:lnTo>
                    <a:pt x="118000" y="183783"/>
                  </a:lnTo>
                  <a:lnTo>
                    <a:pt x="113687" y="191955"/>
                  </a:lnTo>
                  <a:lnTo>
                    <a:pt x="104020" y="210999"/>
                  </a:lnTo>
                  <a:lnTo>
                    <a:pt x="101266" y="218726"/>
                  </a:lnTo>
                  <a:lnTo>
                    <a:pt x="100530" y="221973"/>
                  </a:lnTo>
                  <a:lnTo>
                    <a:pt x="97456" y="227837"/>
                  </a:lnTo>
                  <a:lnTo>
                    <a:pt x="93268" y="233266"/>
                  </a:lnTo>
                  <a:lnTo>
                    <a:pt x="88585" y="238501"/>
                  </a:lnTo>
                  <a:lnTo>
                    <a:pt x="85303" y="240235"/>
                  </a:lnTo>
                  <a:lnTo>
                    <a:pt x="81423" y="241392"/>
                  </a:lnTo>
                  <a:lnTo>
                    <a:pt x="77142" y="242162"/>
                  </a:lnTo>
                  <a:lnTo>
                    <a:pt x="73442" y="243524"/>
                  </a:lnTo>
                  <a:lnTo>
                    <a:pt x="70128" y="245277"/>
                  </a:lnTo>
                  <a:lnTo>
                    <a:pt x="67072" y="247294"/>
                  </a:lnTo>
                  <a:lnTo>
                    <a:pt x="61418" y="249533"/>
                  </a:lnTo>
                  <a:lnTo>
                    <a:pt x="56085" y="250529"/>
                  </a:lnTo>
                  <a:lnTo>
                    <a:pt x="50892" y="250971"/>
                  </a:lnTo>
                  <a:lnTo>
                    <a:pt x="47474" y="251089"/>
                  </a:lnTo>
                  <a:lnTo>
                    <a:pt x="32082" y="251278"/>
                  </a:lnTo>
                  <a:lnTo>
                    <a:pt x="29009" y="251294"/>
                  </a:lnTo>
                  <a:lnTo>
                    <a:pt x="26113" y="250457"/>
                  </a:lnTo>
                  <a:lnTo>
                    <a:pt x="20637" y="247270"/>
                  </a:lnTo>
                  <a:lnTo>
                    <a:pt x="17145" y="245235"/>
                  </a:lnTo>
                  <a:lnTo>
                    <a:pt x="13124" y="243032"/>
                  </a:lnTo>
                  <a:lnTo>
                    <a:pt x="0" y="2360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852"/>
            <p:cNvSpPr/>
            <p:nvPr/>
          </p:nvSpPr>
          <p:spPr>
            <a:xfrm>
              <a:off x="9060216" y="3893822"/>
              <a:ext cx="121854" cy="137159"/>
            </a:xfrm>
            <a:custGeom>
              <a:avLst/>
              <a:gdLst/>
              <a:ahLst/>
              <a:cxnLst/>
              <a:rect l="0" t="0" r="0" b="0"/>
              <a:pathLst>
                <a:path w="121854" h="137159">
                  <a:moveTo>
                    <a:pt x="45683" y="15238"/>
                  </a:moveTo>
                  <a:lnTo>
                    <a:pt x="45683" y="0"/>
                  </a:lnTo>
                  <a:lnTo>
                    <a:pt x="45683" y="4044"/>
                  </a:lnTo>
                  <a:lnTo>
                    <a:pt x="44838" y="6082"/>
                  </a:lnTo>
                  <a:lnTo>
                    <a:pt x="43425" y="8287"/>
                  </a:lnTo>
                  <a:lnTo>
                    <a:pt x="41639" y="10604"/>
                  </a:lnTo>
                  <a:lnTo>
                    <a:pt x="40448" y="12995"/>
                  </a:lnTo>
                  <a:lnTo>
                    <a:pt x="39653" y="15437"/>
                  </a:lnTo>
                  <a:lnTo>
                    <a:pt x="39122" y="17911"/>
                  </a:lnTo>
                  <a:lnTo>
                    <a:pt x="38770" y="21253"/>
                  </a:lnTo>
                  <a:lnTo>
                    <a:pt x="38535" y="25174"/>
                  </a:lnTo>
                  <a:lnTo>
                    <a:pt x="38378" y="29483"/>
                  </a:lnTo>
                  <a:lnTo>
                    <a:pt x="37426" y="33201"/>
                  </a:lnTo>
                  <a:lnTo>
                    <a:pt x="35947" y="36527"/>
                  </a:lnTo>
                  <a:lnTo>
                    <a:pt x="34111" y="39591"/>
                  </a:lnTo>
                  <a:lnTo>
                    <a:pt x="32043" y="43326"/>
                  </a:lnTo>
                  <a:lnTo>
                    <a:pt x="27486" y="51993"/>
                  </a:lnTo>
                  <a:lnTo>
                    <a:pt x="25931" y="55828"/>
                  </a:lnTo>
                  <a:lnTo>
                    <a:pt x="24896" y="59231"/>
                  </a:lnTo>
                  <a:lnTo>
                    <a:pt x="24205" y="62347"/>
                  </a:lnTo>
                  <a:lnTo>
                    <a:pt x="22899" y="66117"/>
                  </a:lnTo>
                  <a:lnTo>
                    <a:pt x="21181" y="70324"/>
                  </a:lnTo>
                  <a:lnTo>
                    <a:pt x="19189" y="74822"/>
                  </a:lnTo>
                  <a:lnTo>
                    <a:pt x="17861" y="78668"/>
                  </a:lnTo>
                  <a:lnTo>
                    <a:pt x="16976" y="82078"/>
                  </a:lnTo>
                  <a:lnTo>
                    <a:pt x="16384" y="85198"/>
                  </a:lnTo>
                  <a:lnTo>
                    <a:pt x="15145" y="88124"/>
                  </a:lnTo>
                  <a:lnTo>
                    <a:pt x="13472" y="90923"/>
                  </a:lnTo>
                  <a:lnTo>
                    <a:pt x="11508" y="93634"/>
                  </a:lnTo>
                  <a:lnTo>
                    <a:pt x="9354" y="95442"/>
                  </a:lnTo>
                  <a:lnTo>
                    <a:pt x="7070" y="96648"/>
                  </a:lnTo>
                  <a:lnTo>
                    <a:pt x="0" y="99046"/>
                  </a:lnTo>
                  <a:lnTo>
                    <a:pt x="10574" y="99057"/>
                  </a:lnTo>
                  <a:lnTo>
                    <a:pt x="12117" y="98211"/>
                  </a:lnTo>
                  <a:lnTo>
                    <a:pt x="13146" y="96800"/>
                  </a:lnTo>
                  <a:lnTo>
                    <a:pt x="13832" y="95012"/>
                  </a:lnTo>
                  <a:lnTo>
                    <a:pt x="16852" y="90769"/>
                  </a:lnTo>
                  <a:lnTo>
                    <a:pt x="18843" y="88452"/>
                  </a:lnTo>
                  <a:lnTo>
                    <a:pt x="21017" y="86061"/>
                  </a:lnTo>
                  <a:lnTo>
                    <a:pt x="25690" y="81146"/>
                  </a:lnTo>
                  <a:lnTo>
                    <a:pt x="47193" y="59466"/>
                  </a:lnTo>
                  <a:lnTo>
                    <a:pt x="50923" y="56576"/>
                  </a:lnTo>
                  <a:lnTo>
                    <a:pt x="55104" y="53803"/>
                  </a:lnTo>
                  <a:lnTo>
                    <a:pt x="59583" y="51109"/>
                  </a:lnTo>
                  <a:lnTo>
                    <a:pt x="63418" y="48465"/>
                  </a:lnTo>
                  <a:lnTo>
                    <a:pt x="66819" y="45856"/>
                  </a:lnTo>
                  <a:lnTo>
                    <a:pt x="69935" y="43270"/>
                  </a:lnTo>
                  <a:lnTo>
                    <a:pt x="72857" y="40699"/>
                  </a:lnTo>
                  <a:lnTo>
                    <a:pt x="75653" y="38139"/>
                  </a:lnTo>
                  <a:lnTo>
                    <a:pt x="81018" y="33036"/>
                  </a:lnTo>
                  <a:lnTo>
                    <a:pt x="86223" y="27946"/>
                  </a:lnTo>
                  <a:lnTo>
                    <a:pt x="89644" y="25404"/>
                  </a:lnTo>
                  <a:lnTo>
                    <a:pt x="93617" y="22862"/>
                  </a:lnTo>
                  <a:lnTo>
                    <a:pt x="97960" y="20320"/>
                  </a:lnTo>
                  <a:lnTo>
                    <a:pt x="101701" y="18626"/>
                  </a:lnTo>
                  <a:lnTo>
                    <a:pt x="105042" y="17497"/>
                  </a:lnTo>
                  <a:lnTo>
                    <a:pt x="112442" y="15684"/>
                  </a:lnTo>
                  <a:lnTo>
                    <a:pt x="115712" y="15437"/>
                  </a:lnTo>
                  <a:lnTo>
                    <a:pt x="120665" y="15277"/>
                  </a:lnTo>
                  <a:lnTo>
                    <a:pt x="121072" y="16111"/>
                  </a:lnTo>
                  <a:lnTo>
                    <a:pt x="121524" y="19295"/>
                  </a:lnTo>
                  <a:lnTo>
                    <a:pt x="121724" y="23532"/>
                  </a:lnTo>
                  <a:lnTo>
                    <a:pt x="121837" y="30678"/>
                  </a:lnTo>
                  <a:lnTo>
                    <a:pt x="121853" y="33151"/>
                  </a:lnTo>
                  <a:lnTo>
                    <a:pt x="121017" y="35647"/>
                  </a:lnTo>
                  <a:lnTo>
                    <a:pt x="119611" y="38157"/>
                  </a:lnTo>
                  <a:lnTo>
                    <a:pt x="117830" y="40677"/>
                  </a:lnTo>
                  <a:lnTo>
                    <a:pt x="116641" y="44051"/>
                  </a:lnTo>
                  <a:lnTo>
                    <a:pt x="115848" y="47993"/>
                  </a:lnTo>
                  <a:lnTo>
                    <a:pt x="115320" y="52315"/>
                  </a:lnTo>
                  <a:lnTo>
                    <a:pt x="114122" y="56043"/>
                  </a:lnTo>
                  <a:lnTo>
                    <a:pt x="112475" y="59374"/>
                  </a:lnTo>
                  <a:lnTo>
                    <a:pt x="110532" y="62442"/>
                  </a:lnTo>
                  <a:lnTo>
                    <a:pt x="109237" y="66181"/>
                  </a:lnTo>
                  <a:lnTo>
                    <a:pt x="108372" y="70366"/>
                  </a:lnTo>
                  <a:lnTo>
                    <a:pt x="107797" y="74850"/>
                  </a:lnTo>
                  <a:lnTo>
                    <a:pt x="106565" y="78686"/>
                  </a:lnTo>
                  <a:lnTo>
                    <a:pt x="104900" y="82090"/>
                  </a:lnTo>
                  <a:lnTo>
                    <a:pt x="102940" y="85206"/>
                  </a:lnTo>
                  <a:lnTo>
                    <a:pt x="100789" y="88977"/>
                  </a:lnTo>
                  <a:lnTo>
                    <a:pt x="96139" y="97682"/>
                  </a:lnTo>
                  <a:lnTo>
                    <a:pt x="94562" y="101527"/>
                  </a:lnTo>
                  <a:lnTo>
                    <a:pt x="93508" y="104938"/>
                  </a:lnTo>
                  <a:lnTo>
                    <a:pt x="92807" y="108058"/>
                  </a:lnTo>
                  <a:lnTo>
                    <a:pt x="91494" y="110984"/>
                  </a:lnTo>
                  <a:lnTo>
                    <a:pt x="89769" y="113783"/>
                  </a:lnTo>
                  <a:lnTo>
                    <a:pt x="87775" y="116494"/>
                  </a:lnTo>
                  <a:lnTo>
                    <a:pt x="86444" y="119149"/>
                  </a:lnTo>
                  <a:lnTo>
                    <a:pt x="85558" y="121766"/>
                  </a:lnTo>
                  <a:lnTo>
                    <a:pt x="83888" y="129083"/>
                  </a:lnTo>
                  <a:lnTo>
                    <a:pt x="83831" y="131594"/>
                  </a:lnTo>
                  <a:lnTo>
                    <a:pt x="83784" y="137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853"/>
            <p:cNvSpPr/>
            <p:nvPr/>
          </p:nvSpPr>
          <p:spPr>
            <a:xfrm>
              <a:off x="9204999" y="3897050"/>
              <a:ext cx="106633" cy="125892"/>
            </a:xfrm>
            <a:custGeom>
              <a:avLst/>
              <a:gdLst/>
              <a:ahLst/>
              <a:cxnLst/>
              <a:rect l="0" t="0" r="0" b="0"/>
              <a:pathLst>
                <a:path w="106633" h="125892">
                  <a:moveTo>
                    <a:pt x="83781" y="4390"/>
                  </a:moveTo>
                  <a:lnTo>
                    <a:pt x="83781" y="345"/>
                  </a:lnTo>
                  <a:lnTo>
                    <a:pt x="82935" y="0"/>
                  </a:lnTo>
                  <a:lnTo>
                    <a:pt x="81523" y="616"/>
                  </a:lnTo>
                  <a:lnTo>
                    <a:pt x="79737" y="1874"/>
                  </a:lnTo>
                  <a:lnTo>
                    <a:pt x="78545" y="3559"/>
                  </a:lnTo>
                  <a:lnTo>
                    <a:pt x="77751" y="5530"/>
                  </a:lnTo>
                  <a:lnTo>
                    <a:pt x="77221" y="7690"/>
                  </a:lnTo>
                  <a:lnTo>
                    <a:pt x="76022" y="9129"/>
                  </a:lnTo>
                  <a:lnTo>
                    <a:pt x="74375" y="10090"/>
                  </a:lnTo>
                  <a:lnTo>
                    <a:pt x="72430" y="10730"/>
                  </a:lnTo>
                  <a:lnTo>
                    <a:pt x="71135" y="12003"/>
                  </a:lnTo>
                  <a:lnTo>
                    <a:pt x="70271" y="13699"/>
                  </a:lnTo>
                  <a:lnTo>
                    <a:pt x="69694" y="15676"/>
                  </a:lnTo>
                  <a:lnTo>
                    <a:pt x="68463" y="17840"/>
                  </a:lnTo>
                  <a:lnTo>
                    <a:pt x="66796" y="20130"/>
                  </a:lnTo>
                  <a:lnTo>
                    <a:pt x="64837" y="22503"/>
                  </a:lnTo>
                  <a:lnTo>
                    <a:pt x="61838" y="25779"/>
                  </a:lnTo>
                  <a:lnTo>
                    <a:pt x="50375" y="37632"/>
                  </a:lnTo>
                  <a:lnTo>
                    <a:pt x="5044" y="83127"/>
                  </a:lnTo>
                  <a:lnTo>
                    <a:pt x="3349" y="85668"/>
                  </a:lnTo>
                  <a:lnTo>
                    <a:pt x="2219" y="88209"/>
                  </a:lnTo>
                  <a:lnTo>
                    <a:pt x="0" y="95698"/>
                  </a:lnTo>
                  <a:lnTo>
                    <a:pt x="2236" y="95771"/>
                  </a:lnTo>
                  <a:lnTo>
                    <a:pt x="22886" y="95829"/>
                  </a:lnTo>
                  <a:lnTo>
                    <a:pt x="26251" y="94983"/>
                  </a:lnTo>
                  <a:lnTo>
                    <a:pt x="29341" y="93572"/>
                  </a:lnTo>
                  <a:lnTo>
                    <a:pt x="32248" y="91784"/>
                  </a:lnTo>
                  <a:lnTo>
                    <a:pt x="35032" y="89746"/>
                  </a:lnTo>
                  <a:lnTo>
                    <a:pt x="37736" y="87541"/>
                  </a:lnTo>
                  <a:lnTo>
                    <a:pt x="40385" y="85224"/>
                  </a:lnTo>
                  <a:lnTo>
                    <a:pt x="43843" y="82833"/>
                  </a:lnTo>
                  <a:lnTo>
                    <a:pt x="47843" y="80391"/>
                  </a:lnTo>
                  <a:lnTo>
                    <a:pt x="52203" y="77918"/>
                  </a:lnTo>
                  <a:lnTo>
                    <a:pt x="55956" y="75422"/>
                  </a:lnTo>
                  <a:lnTo>
                    <a:pt x="59305" y="72912"/>
                  </a:lnTo>
                  <a:lnTo>
                    <a:pt x="62384" y="70391"/>
                  </a:lnTo>
                  <a:lnTo>
                    <a:pt x="65283" y="67864"/>
                  </a:lnTo>
                  <a:lnTo>
                    <a:pt x="68062" y="65333"/>
                  </a:lnTo>
                  <a:lnTo>
                    <a:pt x="73408" y="60262"/>
                  </a:lnTo>
                  <a:lnTo>
                    <a:pt x="78607" y="55187"/>
                  </a:lnTo>
                  <a:lnTo>
                    <a:pt x="82025" y="52648"/>
                  </a:lnTo>
                  <a:lnTo>
                    <a:pt x="85997" y="50108"/>
                  </a:lnTo>
                  <a:lnTo>
                    <a:pt x="90338" y="47569"/>
                  </a:lnTo>
                  <a:lnTo>
                    <a:pt x="93233" y="45029"/>
                  </a:lnTo>
                  <a:lnTo>
                    <a:pt x="95164" y="42489"/>
                  </a:lnTo>
                  <a:lnTo>
                    <a:pt x="96449" y="39950"/>
                  </a:lnTo>
                  <a:lnTo>
                    <a:pt x="98153" y="38256"/>
                  </a:lnTo>
                  <a:lnTo>
                    <a:pt x="100136" y="37127"/>
                  </a:lnTo>
                  <a:lnTo>
                    <a:pt x="102304" y="36375"/>
                  </a:lnTo>
                  <a:lnTo>
                    <a:pt x="103751" y="35027"/>
                  </a:lnTo>
                  <a:lnTo>
                    <a:pt x="104714" y="33281"/>
                  </a:lnTo>
                  <a:lnTo>
                    <a:pt x="106529" y="27603"/>
                  </a:lnTo>
                  <a:lnTo>
                    <a:pt x="106609" y="31400"/>
                  </a:lnTo>
                  <a:lnTo>
                    <a:pt x="106632" y="37887"/>
                  </a:lnTo>
                  <a:lnTo>
                    <a:pt x="105788" y="40268"/>
                  </a:lnTo>
                  <a:lnTo>
                    <a:pt x="104379" y="42702"/>
                  </a:lnTo>
                  <a:lnTo>
                    <a:pt x="102593" y="45171"/>
                  </a:lnTo>
                  <a:lnTo>
                    <a:pt x="101403" y="47664"/>
                  </a:lnTo>
                  <a:lnTo>
                    <a:pt x="100610" y="50173"/>
                  </a:lnTo>
                  <a:lnTo>
                    <a:pt x="100080" y="52692"/>
                  </a:lnTo>
                  <a:lnTo>
                    <a:pt x="98880" y="56065"/>
                  </a:lnTo>
                  <a:lnTo>
                    <a:pt x="97234" y="60006"/>
                  </a:lnTo>
                  <a:lnTo>
                    <a:pt x="95290" y="64327"/>
                  </a:lnTo>
                  <a:lnTo>
                    <a:pt x="93148" y="68055"/>
                  </a:lnTo>
                  <a:lnTo>
                    <a:pt x="90872" y="71387"/>
                  </a:lnTo>
                  <a:lnTo>
                    <a:pt x="88508" y="74454"/>
                  </a:lnTo>
                  <a:lnTo>
                    <a:pt x="86934" y="78193"/>
                  </a:lnTo>
                  <a:lnTo>
                    <a:pt x="85884" y="82379"/>
                  </a:lnTo>
                  <a:lnTo>
                    <a:pt x="85182" y="86863"/>
                  </a:lnTo>
                  <a:lnTo>
                    <a:pt x="83868" y="90698"/>
                  </a:lnTo>
                  <a:lnTo>
                    <a:pt x="82146" y="94102"/>
                  </a:lnTo>
                  <a:lnTo>
                    <a:pt x="80152" y="97218"/>
                  </a:lnTo>
                  <a:lnTo>
                    <a:pt x="78821" y="100142"/>
                  </a:lnTo>
                  <a:lnTo>
                    <a:pt x="77936" y="102939"/>
                  </a:lnTo>
                  <a:lnTo>
                    <a:pt x="76512" y="109464"/>
                  </a:lnTo>
                  <a:lnTo>
                    <a:pt x="76317" y="112614"/>
                  </a:lnTo>
                  <a:lnTo>
                    <a:pt x="76230" y="116836"/>
                  </a:lnTo>
                  <a:lnTo>
                    <a:pt x="76165" y="125891"/>
                  </a:lnTo>
                  <a:lnTo>
                    <a:pt x="78420" y="123866"/>
                  </a:lnTo>
                  <a:lnTo>
                    <a:pt x="82723" y="119713"/>
                  </a:lnTo>
                  <a:lnTo>
                    <a:pt x="84769" y="118525"/>
                  </a:lnTo>
                  <a:lnTo>
                    <a:pt x="99021" y="111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854"/>
            <p:cNvSpPr/>
            <p:nvPr/>
          </p:nvSpPr>
          <p:spPr>
            <a:xfrm>
              <a:off x="9387841" y="3642709"/>
              <a:ext cx="213322" cy="296832"/>
            </a:xfrm>
            <a:custGeom>
              <a:avLst/>
              <a:gdLst/>
              <a:ahLst/>
              <a:cxnLst/>
              <a:rect l="0" t="0" r="0" b="0"/>
              <a:pathLst>
                <a:path w="213322" h="296832">
                  <a:moveTo>
                    <a:pt x="190499" y="22511"/>
                  </a:moveTo>
                  <a:lnTo>
                    <a:pt x="201105" y="11905"/>
                  </a:lnTo>
                  <a:lnTo>
                    <a:pt x="203497" y="10360"/>
                  </a:lnTo>
                  <a:lnTo>
                    <a:pt x="208411" y="8644"/>
                  </a:lnTo>
                  <a:lnTo>
                    <a:pt x="210062" y="7340"/>
                  </a:lnTo>
                  <a:lnTo>
                    <a:pt x="211160" y="5624"/>
                  </a:lnTo>
                  <a:lnTo>
                    <a:pt x="213230" y="0"/>
                  </a:lnTo>
                  <a:lnTo>
                    <a:pt x="213321" y="3800"/>
                  </a:lnTo>
                  <a:lnTo>
                    <a:pt x="212487" y="4957"/>
                  </a:lnTo>
                  <a:lnTo>
                    <a:pt x="211085" y="5728"/>
                  </a:lnTo>
                  <a:lnTo>
                    <a:pt x="209303" y="6243"/>
                  </a:lnTo>
                  <a:lnTo>
                    <a:pt x="205066" y="9072"/>
                  </a:lnTo>
                  <a:lnTo>
                    <a:pt x="199513" y="13152"/>
                  </a:lnTo>
                  <a:lnTo>
                    <a:pt x="195662" y="15425"/>
                  </a:lnTo>
                  <a:lnTo>
                    <a:pt x="191401" y="17787"/>
                  </a:lnTo>
                  <a:lnTo>
                    <a:pt x="187713" y="20208"/>
                  </a:lnTo>
                  <a:lnTo>
                    <a:pt x="181360" y="25157"/>
                  </a:lnTo>
                  <a:lnTo>
                    <a:pt x="177632" y="28508"/>
                  </a:lnTo>
                  <a:lnTo>
                    <a:pt x="168976" y="36747"/>
                  </a:lnTo>
                  <a:lnTo>
                    <a:pt x="164297" y="40469"/>
                  </a:lnTo>
                  <a:lnTo>
                    <a:pt x="159485" y="43796"/>
                  </a:lnTo>
                  <a:lnTo>
                    <a:pt x="154583" y="46861"/>
                  </a:lnTo>
                  <a:lnTo>
                    <a:pt x="150468" y="50598"/>
                  </a:lnTo>
                  <a:lnTo>
                    <a:pt x="146879" y="54782"/>
                  </a:lnTo>
                  <a:lnTo>
                    <a:pt x="143639" y="59265"/>
                  </a:lnTo>
                  <a:lnTo>
                    <a:pt x="139785" y="63947"/>
                  </a:lnTo>
                  <a:lnTo>
                    <a:pt x="135524" y="68762"/>
                  </a:lnTo>
                  <a:lnTo>
                    <a:pt x="126274" y="78627"/>
                  </a:lnTo>
                  <a:lnTo>
                    <a:pt x="116515" y="88655"/>
                  </a:lnTo>
                  <a:lnTo>
                    <a:pt x="111544" y="94547"/>
                  </a:lnTo>
                  <a:lnTo>
                    <a:pt x="106536" y="101015"/>
                  </a:lnTo>
                  <a:lnTo>
                    <a:pt x="101504" y="107867"/>
                  </a:lnTo>
                  <a:lnTo>
                    <a:pt x="96455" y="114128"/>
                  </a:lnTo>
                  <a:lnTo>
                    <a:pt x="91396" y="119996"/>
                  </a:lnTo>
                  <a:lnTo>
                    <a:pt x="86331" y="125601"/>
                  </a:lnTo>
                  <a:lnTo>
                    <a:pt x="82107" y="131031"/>
                  </a:lnTo>
                  <a:lnTo>
                    <a:pt x="78444" y="136344"/>
                  </a:lnTo>
                  <a:lnTo>
                    <a:pt x="71272" y="147610"/>
                  </a:lnTo>
                  <a:lnTo>
                    <a:pt x="62438" y="161084"/>
                  </a:lnTo>
                  <a:lnTo>
                    <a:pt x="57711" y="167386"/>
                  </a:lnTo>
                  <a:lnTo>
                    <a:pt x="52867" y="173281"/>
                  </a:lnTo>
                  <a:lnTo>
                    <a:pt x="47944" y="178904"/>
                  </a:lnTo>
                  <a:lnTo>
                    <a:pt x="43817" y="184347"/>
                  </a:lnTo>
                  <a:lnTo>
                    <a:pt x="40216" y="189668"/>
                  </a:lnTo>
                  <a:lnTo>
                    <a:pt x="36972" y="194909"/>
                  </a:lnTo>
                  <a:lnTo>
                    <a:pt x="33960" y="200943"/>
                  </a:lnTo>
                  <a:lnTo>
                    <a:pt x="31107" y="207505"/>
                  </a:lnTo>
                  <a:lnTo>
                    <a:pt x="28357" y="214420"/>
                  </a:lnTo>
                  <a:lnTo>
                    <a:pt x="25678" y="220724"/>
                  </a:lnTo>
                  <a:lnTo>
                    <a:pt x="20444" y="232243"/>
                  </a:lnTo>
                  <a:lnTo>
                    <a:pt x="12736" y="248249"/>
                  </a:lnTo>
                  <a:lnTo>
                    <a:pt x="5090" y="263715"/>
                  </a:lnTo>
                  <a:lnTo>
                    <a:pt x="2263" y="271670"/>
                  </a:lnTo>
                  <a:lnTo>
                    <a:pt x="1006" y="278875"/>
                  </a:lnTo>
                  <a:lnTo>
                    <a:pt x="671" y="283167"/>
                  </a:lnTo>
                  <a:lnTo>
                    <a:pt x="0" y="2968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855"/>
            <p:cNvSpPr/>
            <p:nvPr/>
          </p:nvSpPr>
          <p:spPr>
            <a:xfrm>
              <a:off x="9464040" y="3878580"/>
              <a:ext cx="182454" cy="213361"/>
            </a:xfrm>
            <a:custGeom>
              <a:avLst/>
              <a:gdLst/>
              <a:ahLst/>
              <a:cxnLst/>
              <a:rect l="0" t="0" r="0" b="0"/>
              <a:pathLst>
                <a:path w="182454" h="213361">
                  <a:moveTo>
                    <a:pt x="175259" y="0"/>
                  </a:moveTo>
                  <a:lnTo>
                    <a:pt x="171214" y="4045"/>
                  </a:lnTo>
                  <a:lnTo>
                    <a:pt x="169176" y="5237"/>
                  </a:lnTo>
                  <a:lnTo>
                    <a:pt x="164654" y="6561"/>
                  </a:lnTo>
                  <a:lnTo>
                    <a:pt x="159822" y="9407"/>
                  </a:lnTo>
                  <a:lnTo>
                    <a:pt x="157346" y="11351"/>
                  </a:lnTo>
                  <a:lnTo>
                    <a:pt x="154005" y="12648"/>
                  </a:lnTo>
                  <a:lnTo>
                    <a:pt x="150082" y="13512"/>
                  </a:lnTo>
                  <a:lnTo>
                    <a:pt x="145774" y="14088"/>
                  </a:lnTo>
                  <a:lnTo>
                    <a:pt x="142056" y="15318"/>
                  </a:lnTo>
                  <a:lnTo>
                    <a:pt x="138730" y="16986"/>
                  </a:lnTo>
                  <a:lnTo>
                    <a:pt x="135666" y="18944"/>
                  </a:lnTo>
                  <a:lnTo>
                    <a:pt x="130004" y="23377"/>
                  </a:lnTo>
                  <a:lnTo>
                    <a:pt x="127310" y="25745"/>
                  </a:lnTo>
                  <a:lnTo>
                    <a:pt x="123820" y="28170"/>
                  </a:lnTo>
                  <a:lnTo>
                    <a:pt x="119800" y="30633"/>
                  </a:lnTo>
                  <a:lnTo>
                    <a:pt x="115426" y="33122"/>
                  </a:lnTo>
                  <a:lnTo>
                    <a:pt x="111665" y="34782"/>
                  </a:lnTo>
                  <a:lnTo>
                    <a:pt x="108309" y="35888"/>
                  </a:lnTo>
                  <a:lnTo>
                    <a:pt x="105226" y="36625"/>
                  </a:lnTo>
                  <a:lnTo>
                    <a:pt x="99542" y="39702"/>
                  </a:lnTo>
                  <a:lnTo>
                    <a:pt x="96841" y="41708"/>
                  </a:lnTo>
                  <a:lnTo>
                    <a:pt x="91582" y="43937"/>
                  </a:lnTo>
                  <a:lnTo>
                    <a:pt x="88995" y="44531"/>
                  </a:lnTo>
                  <a:lnTo>
                    <a:pt x="87270" y="45774"/>
                  </a:lnTo>
                  <a:lnTo>
                    <a:pt x="86120" y="47449"/>
                  </a:lnTo>
                  <a:lnTo>
                    <a:pt x="85354" y="49413"/>
                  </a:lnTo>
                  <a:lnTo>
                    <a:pt x="83995" y="50722"/>
                  </a:lnTo>
                  <a:lnTo>
                    <a:pt x="82244" y="51594"/>
                  </a:lnTo>
                  <a:lnTo>
                    <a:pt x="76553" y="53237"/>
                  </a:lnTo>
                  <a:lnTo>
                    <a:pt x="81506" y="53320"/>
                  </a:lnTo>
                  <a:lnTo>
                    <a:pt x="82791" y="53331"/>
                  </a:lnTo>
                  <a:lnTo>
                    <a:pt x="87559" y="57382"/>
                  </a:lnTo>
                  <a:lnTo>
                    <a:pt x="89700" y="58575"/>
                  </a:lnTo>
                  <a:lnTo>
                    <a:pt x="94335" y="59900"/>
                  </a:lnTo>
                  <a:lnTo>
                    <a:pt x="99218" y="60489"/>
                  </a:lnTo>
                  <a:lnTo>
                    <a:pt x="104211" y="60750"/>
                  </a:lnTo>
                  <a:lnTo>
                    <a:pt x="109250" y="60867"/>
                  </a:lnTo>
                  <a:lnTo>
                    <a:pt x="120895" y="60933"/>
                  </a:lnTo>
                  <a:lnTo>
                    <a:pt x="124622" y="61788"/>
                  </a:lnTo>
                  <a:lnTo>
                    <a:pt x="127956" y="63205"/>
                  </a:lnTo>
                  <a:lnTo>
                    <a:pt x="131024" y="64997"/>
                  </a:lnTo>
                  <a:lnTo>
                    <a:pt x="136689" y="66987"/>
                  </a:lnTo>
                  <a:lnTo>
                    <a:pt x="142030" y="67872"/>
                  </a:lnTo>
                  <a:lnTo>
                    <a:pt x="147227" y="68266"/>
                  </a:lnTo>
                  <a:lnTo>
                    <a:pt x="150645" y="69217"/>
                  </a:lnTo>
                  <a:lnTo>
                    <a:pt x="154616" y="70698"/>
                  </a:lnTo>
                  <a:lnTo>
                    <a:pt x="158958" y="72532"/>
                  </a:lnTo>
                  <a:lnTo>
                    <a:pt x="161851" y="74601"/>
                  </a:lnTo>
                  <a:lnTo>
                    <a:pt x="163782" y="76827"/>
                  </a:lnTo>
                  <a:lnTo>
                    <a:pt x="165067" y="79159"/>
                  </a:lnTo>
                  <a:lnTo>
                    <a:pt x="166771" y="80712"/>
                  </a:lnTo>
                  <a:lnTo>
                    <a:pt x="168753" y="81748"/>
                  </a:lnTo>
                  <a:lnTo>
                    <a:pt x="170922" y="82439"/>
                  </a:lnTo>
                  <a:lnTo>
                    <a:pt x="175589" y="85464"/>
                  </a:lnTo>
                  <a:lnTo>
                    <a:pt x="178020" y="87455"/>
                  </a:lnTo>
                  <a:lnTo>
                    <a:pt x="179640" y="89630"/>
                  </a:lnTo>
                  <a:lnTo>
                    <a:pt x="181439" y="94304"/>
                  </a:lnTo>
                  <a:lnTo>
                    <a:pt x="182239" y="99204"/>
                  </a:lnTo>
                  <a:lnTo>
                    <a:pt x="182453" y="101696"/>
                  </a:lnTo>
                  <a:lnTo>
                    <a:pt x="181748" y="104204"/>
                  </a:lnTo>
                  <a:lnTo>
                    <a:pt x="178707" y="109248"/>
                  </a:lnTo>
                  <a:lnTo>
                    <a:pt x="177559" y="112626"/>
                  </a:lnTo>
                  <a:lnTo>
                    <a:pt x="176793" y="116570"/>
                  </a:lnTo>
                  <a:lnTo>
                    <a:pt x="176282" y="120893"/>
                  </a:lnTo>
                  <a:lnTo>
                    <a:pt x="175094" y="124623"/>
                  </a:lnTo>
                  <a:lnTo>
                    <a:pt x="171517" y="131023"/>
                  </a:lnTo>
                  <a:lnTo>
                    <a:pt x="168532" y="133915"/>
                  </a:lnTo>
                  <a:lnTo>
                    <a:pt x="164847" y="136690"/>
                  </a:lnTo>
                  <a:lnTo>
                    <a:pt x="160697" y="139387"/>
                  </a:lnTo>
                  <a:lnTo>
                    <a:pt x="157084" y="142031"/>
                  </a:lnTo>
                  <a:lnTo>
                    <a:pt x="153830" y="144640"/>
                  </a:lnTo>
                  <a:lnTo>
                    <a:pt x="150814" y="147227"/>
                  </a:lnTo>
                  <a:lnTo>
                    <a:pt x="147955" y="150645"/>
                  </a:lnTo>
                  <a:lnTo>
                    <a:pt x="145204" y="154616"/>
                  </a:lnTo>
                  <a:lnTo>
                    <a:pt x="142522" y="158958"/>
                  </a:lnTo>
                  <a:lnTo>
                    <a:pt x="139041" y="162698"/>
                  </a:lnTo>
                  <a:lnTo>
                    <a:pt x="135027" y="166039"/>
                  </a:lnTo>
                  <a:lnTo>
                    <a:pt x="130657" y="169112"/>
                  </a:lnTo>
                  <a:lnTo>
                    <a:pt x="126052" y="172855"/>
                  </a:lnTo>
                  <a:lnTo>
                    <a:pt x="121289" y="177043"/>
                  </a:lnTo>
                  <a:lnTo>
                    <a:pt x="116418" y="181529"/>
                  </a:lnTo>
                  <a:lnTo>
                    <a:pt x="111479" y="185366"/>
                  </a:lnTo>
                  <a:lnTo>
                    <a:pt x="106493" y="188771"/>
                  </a:lnTo>
                  <a:lnTo>
                    <a:pt x="101476" y="191887"/>
                  </a:lnTo>
                  <a:lnTo>
                    <a:pt x="96436" y="193965"/>
                  </a:lnTo>
                  <a:lnTo>
                    <a:pt x="91383" y="195350"/>
                  </a:lnTo>
                  <a:lnTo>
                    <a:pt x="86323" y="196273"/>
                  </a:lnTo>
                  <a:lnTo>
                    <a:pt x="81256" y="197735"/>
                  </a:lnTo>
                  <a:lnTo>
                    <a:pt x="76183" y="199557"/>
                  </a:lnTo>
                  <a:lnTo>
                    <a:pt x="71109" y="201618"/>
                  </a:lnTo>
                  <a:lnTo>
                    <a:pt x="66032" y="202991"/>
                  </a:lnTo>
                  <a:lnTo>
                    <a:pt x="60956" y="203908"/>
                  </a:lnTo>
                  <a:lnTo>
                    <a:pt x="55877" y="204518"/>
                  </a:lnTo>
                  <a:lnTo>
                    <a:pt x="50799" y="205772"/>
                  </a:lnTo>
                  <a:lnTo>
                    <a:pt x="45718" y="207455"/>
                  </a:lnTo>
                  <a:lnTo>
                    <a:pt x="40638" y="209423"/>
                  </a:lnTo>
                  <a:lnTo>
                    <a:pt x="35559" y="210735"/>
                  </a:lnTo>
                  <a:lnTo>
                    <a:pt x="30479" y="211610"/>
                  </a:lnTo>
                  <a:lnTo>
                    <a:pt x="25400" y="212194"/>
                  </a:lnTo>
                  <a:lnTo>
                    <a:pt x="20320" y="212582"/>
                  </a:lnTo>
                  <a:lnTo>
                    <a:pt x="15240" y="212841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856"/>
            <p:cNvSpPr/>
            <p:nvPr/>
          </p:nvSpPr>
          <p:spPr>
            <a:xfrm>
              <a:off x="7216234" y="4328292"/>
              <a:ext cx="167546" cy="190369"/>
            </a:xfrm>
            <a:custGeom>
              <a:avLst/>
              <a:gdLst/>
              <a:ahLst/>
              <a:cxnLst/>
              <a:rect l="0" t="0" r="0" b="0"/>
              <a:pathLst>
                <a:path w="167546" h="190369">
                  <a:moveTo>
                    <a:pt x="68486" y="68448"/>
                  </a:moveTo>
                  <a:lnTo>
                    <a:pt x="60959" y="68448"/>
                  </a:lnTo>
                  <a:lnTo>
                    <a:pt x="60894" y="72493"/>
                  </a:lnTo>
                  <a:lnTo>
                    <a:pt x="60038" y="73685"/>
                  </a:lnTo>
                  <a:lnTo>
                    <a:pt x="58621" y="74479"/>
                  </a:lnTo>
                  <a:lnTo>
                    <a:pt x="56829" y="75009"/>
                  </a:lnTo>
                  <a:lnTo>
                    <a:pt x="55635" y="76209"/>
                  </a:lnTo>
                  <a:lnTo>
                    <a:pt x="54838" y="77855"/>
                  </a:lnTo>
                  <a:lnTo>
                    <a:pt x="53954" y="81943"/>
                  </a:lnTo>
                  <a:lnTo>
                    <a:pt x="53560" y="86581"/>
                  </a:lnTo>
                  <a:lnTo>
                    <a:pt x="52609" y="88156"/>
                  </a:lnTo>
                  <a:lnTo>
                    <a:pt x="51129" y="89207"/>
                  </a:lnTo>
                  <a:lnTo>
                    <a:pt x="49295" y="89907"/>
                  </a:lnTo>
                  <a:lnTo>
                    <a:pt x="48072" y="91221"/>
                  </a:lnTo>
                  <a:lnTo>
                    <a:pt x="47257" y="92943"/>
                  </a:lnTo>
                  <a:lnTo>
                    <a:pt x="46351" y="97115"/>
                  </a:lnTo>
                  <a:lnTo>
                    <a:pt x="45948" y="101791"/>
                  </a:lnTo>
                  <a:lnTo>
                    <a:pt x="44993" y="104223"/>
                  </a:lnTo>
                  <a:lnTo>
                    <a:pt x="41676" y="109184"/>
                  </a:lnTo>
                  <a:lnTo>
                    <a:pt x="39638" y="114211"/>
                  </a:lnTo>
                  <a:lnTo>
                    <a:pt x="39093" y="116736"/>
                  </a:lnTo>
                  <a:lnTo>
                    <a:pt x="37884" y="118420"/>
                  </a:lnTo>
                  <a:lnTo>
                    <a:pt x="36231" y="119543"/>
                  </a:lnTo>
                  <a:lnTo>
                    <a:pt x="34284" y="120291"/>
                  </a:lnTo>
                  <a:lnTo>
                    <a:pt x="32984" y="121637"/>
                  </a:lnTo>
                  <a:lnTo>
                    <a:pt x="32118" y="123380"/>
                  </a:lnTo>
                  <a:lnTo>
                    <a:pt x="31541" y="125390"/>
                  </a:lnTo>
                  <a:lnTo>
                    <a:pt x="28641" y="129880"/>
                  </a:lnTo>
                  <a:lnTo>
                    <a:pt x="26683" y="132262"/>
                  </a:lnTo>
                  <a:lnTo>
                    <a:pt x="25377" y="134698"/>
                  </a:lnTo>
                  <a:lnTo>
                    <a:pt x="23926" y="139661"/>
                  </a:lnTo>
                  <a:lnTo>
                    <a:pt x="21024" y="144690"/>
                  </a:lnTo>
                  <a:lnTo>
                    <a:pt x="16307" y="150771"/>
                  </a:lnTo>
                  <a:lnTo>
                    <a:pt x="11445" y="155870"/>
                  </a:lnTo>
                  <a:lnTo>
                    <a:pt x="8687" y="158698"/>
                  </a:lnTo>
                  <a:lnTo>
                    <a:pt x="8300" y="159941"/>
                  </a:lnTo>
                  <a:lnTo>
                    <a:pt x="7679" y="165762"/>
                  </a:lnTo>
                  <a:lnTo>
                    <a:pt x="7629" y="166344"/>
                  </a:lnTo>
                  <a:lnTo>
                    <a:pt x="6748" y="166732"/>
                  </a:lnTo>
                  <a:lnTo>
                    <a:pt x="2310" y="167279"/>
                  </a:lnTo>
                  <a:lnTo>
                    <a:pt x="0" y="167499"/>
                  </a:lnTo>
                  <a:lnTo>
                    <a:pt x="6475" y="160946"/>
                  </a:lnTo>
                  <a:lnTo>
                    <a:pt x="7059" y="155843"/>
                  </a:lnTo>
                  <a:lnTo>
                    <a:pt x="7215" y="152112"/>
                  </a:lnTo>
                  <a:lnTo>
                    <a:pt x="8165" y="149623"/>
                  </a:lnTo>
                  <a:lnTo>
                    <a:pt x="9645" y="147965"/>
                  </a:lnTo>
                  <a:lnTo>
                    <a:pt x="11478" y="146859"/>
                  </a:lnTo>
                  <a:lnTo>
                    <a:pt x="15774" y="141115"/>
                  </a:lnTo>
                  <a:lnTo>
                    <a:pt x="18104" y="137213"/>
                  </a:lnTo>
                  <a:lnTo>
                    <a:pt x="20506" y="133765"/>
                  </a:lnTo>
                  <a:lnTo>
                    <a:pt x="22952" y="130619"/>
                  </a:lnTo>
                  <a:lnTo>
                    <a:pt x="25430" y="127675"/>
                  </a:lnTo>
                  <a:lnTo>
                    <a:pt x="27082" y="124020"/>
                  </a:lnTo>
                  <a:lnTo>
                    <a:pt x="28183" y="119889"/>
                  </a:lnTo>
                  <a:lnTo>
                    <a:pt x="28918" y="115443"/>
                  </a:lnTo>
                  <a:lnTo>
                    <a:pt x="31100" y="111631"/>
                  </a:lnTo>
                  <a:lnTo>
                    <a:pt x="34249" y="108243"/>
                  </a:lnTo>
                  <a:lnTo>
                    <a:pt x="38042" y="105138"/>
                  </a:lnTo>
                  <a:lnTo>
                    <a:pt x="41416" y="101375"/>
                  </a:lnTo>
                  <a:lnTo>
                    <a:pt x="44514" y="97172"/>
                  </a:lnTo>
                  <a:lnTo>
                    <a:pt x="47424" y="92678"/>
                  </a:lnTo>
                  <a:lnTo>
                    <a:pt x="50212" y="88834"/>
                  </a:lnTo>
                  <a:lnTo>
                    <a:pt x="52916" y="85425"/>
                  </a:lnTo>
                  <a:lnTo>
                    <a:pt x="55566" y="82306"/>
                  </a:lnTo>
                  <a:lnTo>
                    <a:pt x="58179" y="78533"/>
                  </a:lnTo>
                  <a:lnTo>
                    <a:pt x="60769" y="74325"/>
                  </a:lnTo>
                  <a:lnTo>
                    <a:pt x="63342" y="69826"/>
                  </a:lnTo>
                  <a:lnTo>
                    <a:pt x="65903" y="65980"/>
                  </a:lnTo>
                  <a:lnTo>
                    <a:pt x="68457" y="62569"/>
                  </a:lnTo>
                  <a:lnTo>
                    <a:pt x="71007" y="59449"/>
                  </a:lnTo>
                  <a:lnTo>
                    <a:pt x="74400" y="55675"/>
                  </a:lnTo>
                  <a:lnTo>
                    <a:pt x="82685" y="46967"/>
                  </a:lnTo>
                  <a:lnTo>
                    <a:pt x="92825" y="36589"/>
                  </a:lnTo>
                  <a:lnTo>
                    <a:pt x="96565" y="33662"/>
                  </a:lnTo>
                  <a:lnTo>
                    <a:pt x="100752" y="30864"/>
                  </a:lnTo>
                  <a:lnTo>
                    <a:pt x="105236" y="28152"/>
                  </a:lnTo>
                  <a:lnTo>
                    <a:pt x="109074" y="25497"/>
                  </a:lnTo>
                  <a:lnTo>
                    <a:pt x="112477" y="22881"/>
                  </a:lnTo>
                  <a:lnTo>
                    <a:pt x="115594" y="20290"/>
                  </a:lnTo>
                  <a:lnTo>
                    <a:pt x="118518" y="17716"/>
                  </a:lnTo>
                  <a:lnTo>
                    <a:pt x="124024" y="12598"/>
                  </a:lnTo>
                  <a:lnTo>
                    <a:pt x="127525" y="10048"/>
                  </a:lnTo>
                  <a:lnTo>
                    <a:pt x="131552" y="7501"/>
                  </a:lnTo>
                  <a:lnTo>
                    <a:pt x="135930" y="4957"/>
                  </a:lnTo>
                  <a:lnTo>
                    <a:pt x="139695" y="3261"/>
                  </a:lnTo>
                  <a:lnTo>
                    <a:pt x="143052" y="2129"/>
                  </a:lnTo>
                  <a:lnTo>
                    <a:pt x="150478" y="315"/>
                  </a:lnTo>
                  <a:lnTo>
                    <a:pt x="153752" y="66"/>
                  </a:lnTo>
                  <a:lnTo>
                    <a:pt x="155810" y="0"/>
                  </a:lnTo>
                  <a:lnTo>
                    <a:pt x="158028" y="803"/>
                  </a:lnTo>
                  <a:lnTo>
                    <a:pt x="162752" y="3952"/>
                  </a:lnTo>
                  <a:lnTo>
                    <a:pt x="166125" y="6440"/>
                  </a:lnTo>
                  <a:lnTo>
                    <a:pt x="166599" y="7636"/>
                  </a:lnTo>
                  <a:lnTo>
                    <a:pt x="167265" y="13364"/>
                  </a:lnTo>
                  <a:lnTo>
                    <a:pt x="167422" y="18001"/>
                  </a:lnTo>
                  <a:lnTo>
                    <a:pt x="167545" y="74692"/>
                  </a:lnTo>
                  <a:lnTo>
                    <a:pt x="166699" y="79384"/>
                  </a:lnTo>
                  <a:lnTo>
                    <a:pt x="165288" y="84206"/>
                  </a:lnTo>
                  <a:lnTo>
                    <a:pt x="163500" y="89113"/>
                  </a:lnTo>
                  <a:lnTo>
                    <a:pt x="161462" y="93232"/>
                  </a:lnTo>
                  <a:lnTo>
                    <a:pt x="159257" y="96824"/>
                  </a:lnTo>
                  <a:lnTo>
                    <a:pt x="156940" y="100065"/>
                  </a:lnTo>
                  <a:lnTo>
                    <a:pt x="155395" y="103919"/>
                  </a:lnTo>
                  <a:lnTo>
                    <a:pt x="154366" y="108182"/>
                  </a:lnTo>
                  <a:lnTo>
                    <a:pt x="153679" y="112718"/>
                  </a:lnTo>
                  <a:lnTo>
                    <a:pt x="152375" y="116588"/>
                  </a:lnTo>
                  <a:lnTo>
                    <a:pt x="150657" y="120015"/>
                  </a:lnTo>
                  <a:lnTo>
                    <a:pt x="148668" y="123146"/>
                  </a:lnTo>
                  <a:lnTo>
                    <a:pt x="147341" y="126926"/>
                  </a:lnTo>
                  <a:lnTo>
                    <a:pt x="146455" y="131140"/>
                  </a:lnTo>
                  <a:lnTo>
                    <a:pt x="145865" y="135643"/>
                  </a:lnTo>
                  <a:lnTo>
                    <a:pt x="143779" y="138645"/>
                  </a:lnTo>
                  <a:lnTo>
                    <a:pt x="140694" y="140646"/>
                  </a:lnTo>
                  <a:lnTo>
                    <a:pt x="136945" y="141980"/>
                  </a:lnTo>
                  <a:lnTo>
                    <a:pt x="134445" y="144563"/>
                  </a:lnTo>
                  <a:lnTo>
                    <a:pt x="132779" y="147978"/>
                  </a:lnTo>
                  <a:lnTo>
                    <a:pt x="131668" y="151947"/>
                  </a:lnTo>
                  <a:lnTo>
                    <a:pt x="130927" y="155441"/>
                  </a:lnTo>
                  <a:lnTo>
                    <a:pt x="130433" y="158617"/>
                  </a:lnTo>
                  <a:lnTo>
                    <a:pt x="130104" y="161580"/>
                  </a:lnTo>
                  <a:lnTo>
                    <a:pt x="129038" y="164403"/>
                  </a:lnTo>
                  <a:lnTo>
                    <a:pt x="125596" y="169797"/>
                  </a:lnTo>
                  <a:lnTo>
                    <a:pt x="122944" y="173549"/>
                  </a:lnTo>
                  <a:lnTo>
                    <a:pt x="122322" y="176684"/>
                  </a:lnTo>
                  <a:lnTo>
                    <a:pt x="122047" y="180899"/>
                  </a:lnTo>
                  <a:lnTo>
                    <a:pt x="121827" y="1903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857"/>
            <p:cNvSpPr/>
            <p:nvPr/>
          </p:nvSpPr>
          <p:spPr>
            <a:xfrm>
              <a:off x="7432812" y="4381539"/>
              <a:ext cx="103368" cy="143644"/>
            </a:xfrm>
            <a:custGeom>
              <a:avLst/>
              <a:gdLst/>
              <a:ahLst/>
              <a:cxnLst/>
              <a:rect l="0" t="0" r="0" b="0"/>
              <a:pathLst>
                <a:path w="103368" h="143644">
                  <a:moveTo>
                    <a:pt x="50027" y="45681"/>
                  </a:moveTo>
                  <a:lnTo>
                    <a:pt x="41938" y="49726"/>
                  </a:lnTo>
                  <a:lnTo>
                    <a:pt x="38708" y="51764"/>
                  </a:lnTo>
                  <a:lnTo>
                    <a:pt x="35708" y="53969"/>
                  </a:lnTo>
                  <a:lnTo>
                    <a:pt x="32862" y="56287"/>
                  </a:lnTo>
                  <a:lnTo>
                    <a:pt x="30117" y="58678"/>
                  </a:lnTo>
                  <a:lnTo>
                    <a:pt x="27440" y="61119"/>
                  </a:lnTo>
                  <a:lnTo>
                    <a:pt x="24810" y="63593"/>
                  </a:lnTo>
                  <a:lnTo>
                    <a:pt x="23055" y="66935"/>
                  </a:lnTo>
                  <a:lnTo>
                    <a:pt x="21886" y="70857"/>
                  </a:lnTo>
                  <a:lnTo>
                    <a:pt x="21107" y="75165"/>
                  </a:lnTo>
                  <a:lnTo>
                    <a:pt x="19741" y="78884"/>
                  </a:lnTo>
                  <a:lnTo>
                    <a:pt x="17983" y="82209"/>
                  </a:lnTo>
                  <a:lnTo>
                    <a:pt x="15965" y="85273"/>
                  </a:lnTo>
                  <a:lnTo>
                    <a:pt x="13773" y="88163"/>
                  </a:lnTo>
                  <a:lnTo>
                    <a:pt x="11464" y="90935"/>
                  </a:lnTo>
                  <a:lnTo>
                    <a:pt x="9079" y="93630"/>
                  </a:lnTo>
                  <a:lnTo>
                    <a:pt x="7488" y="96274"/>
                  </a:lnTo>
                  <a:lnTo>
                    <a:pt x="6428" y="98882"/>
                  </a:lnTo>
                  <a:lnTo>
                    <a:pt x="4727" y="105108"/>
                  </a:lnTo>
                  <a:lnTo>
                    <a:pt x="2236" y="108217"/>
                  </a:lnTo>
                  <a:lnTo>
                    <a:pt x="387" y="110232"/>
                  </a:lnTo>
                  <a:lnTo>
                    <a:pt x="0" y="112421"/>
                  </a:lnTo>
                  <a:lnTo>
                    <a:pt x="590" y="114728"/>
                  </a:lnTo>
                  <a:lnTo>
                    <a:pt x="1830" y="117112"/>
                  </a:lnTo>
                  <a:lnTo>
                    <a:pt x="2655" y="119548"/>
                  </a:lnTo>
                  <a:lnTo>
                    <a:pt x="3206" y="122019"/>
                  </a:lnTo>
                  <a:lnTo>
                    <a:pt x="3574" y="124513"/>
                  </a:lnTo>
                  <a:lnTo>
                    <a:pt x="3819" y="127023"/>
                  </a:lnTo>
                  <a:lnTo>
                    <a:pt x="3981" y="129542"/>
                  </a:lnTo>
                  <a:lnTo>
                    <a:pt x="4243" y="135624"/>
                  </a:lnTo>
                  <a:lnTo>
                    <a:pt x="5112" y="136122"/>
                  </a:lnTo>
                  <a:lnTo>
                    <a:pt x="8334" y="136678"/>
                  </a:lnTo>
                  <a:lnTo>
                    <a:pt x="10378" y="137672"/>
                  </a:lnTo>
                  <a:lnTo>
                    <a:pt x="12589" y="139182"/>
                  </a:lnTo>
                  <a:lnTo>
                    <a:pt x="18174" y="143643"/>
                  </a:lnTo>
                  <a:lnTo>
                    <a:pt x="19478" y="143162"/>
                  </a:lnTo>
                  <a:lnTo>
                    <a:pt x="21196" y="141995"/>
                  </a:lnTo>
                  <a:lnTo>
                    <a:pt x="23186" y="140370"/>
                  </a:lnTo>
                  <a:lnTo>
                    <a:pt x="25359" y="139287"/>
                  </a:lnTo>
                  <a:lnTo>
                    <a:pt x="27655" y="138565"/>
                  </a:lnTo>
                  <a:lnTo>
                    <a:pt x="30033" y="138084"/>
                  </a:lnTo>
                  <a:lnTo>
                    <a:pt x="32464" y="136916"/>
                  </a:lnTo>
                  <a:lnTo>
                    <a:pt x="34933" y="135291"/>
                  </a:lnTo>
                  <a:lnTo>
                    <a:pt x="37424" y="133361"/>
                  </a:lnTo>
                  <a:lnTo>
                    <a:pt x="39932" y="131227"/>
                  </a:lnTo>
                  <a:lnTo>
                    <a:pt x="42450" y="128959"/>
                  </a:lnTo>
                  <a:lnTo>
                    <a:pt x="44976" y="126600"/>
                  </a:lnTo>
                  <a:lnTo>
                    <a:pt x="47507" y="125027"/>
                  </a:lnTo>
                  <a:lnTo>
                    <a:pt x="50040" y="123978"/>
                  </a:lnTo>
                  <a:lnTo>
                    <a:pt x="52577" y="123279"/>
                  </a:lnTo>
                  <a:lnTo>
                    <a:pt x="55113" y="121966"/>
                  </a:lnTo>
                  <a:lnTo>
                    <a:pt x="57652" y="120244"/>
                  </a:lnTo>
                  <a:lnTo>
                    <a:pt x="60190" y="118250"/>
                  </a:lnTo>
                  <a:lnTo>
                    <a:pt x="62729" y="116074"/>
                  </a:lnTo>
                  <a:lnTo>
                    <a:pt x="65268" y="113776"/>
                  </a:lnTo>
                  <a:lnTo>
                    <a:pt x="67808" y="111398"/>
                  </a:lnTo>
                  <a:lnTo>
                    <a:pt x="70348" y="108118"/>
                  </a:lnTo>
                  <a:lnTo>
                    <a:pt x="72887" y="104239"/>
                  </a:lnTo>
                  <a:lnTo>
                    <a:pt x="75428" y="99960"/>
                  </a:lnTo>
                  <a:lnTo>
                    <a:pt x="77968" y="96260"/>
                  </a:lnTo>
                  <a:lnTo>
                    <a:pt x="80508" y="92947"/>
                  </a:lnTo>
                  <a:lnTo>
                    <a:pt x="83048" y="89892"/>
                  </a:lnTo>
                  <a:lnTo>
                    <a:pt x="84741" y="87008"/>
                  </a:lnTo>
                  <a:lnTo>
                    <a:pt x="85869" y="84239"/>
                  </a:lnTo>
                  <a:lnTo>
                    <a:pt x="86623" y="81546"/>
                  </a:lnTo>
                  <a:lnTo>
                    <a:pt x="87971" y="78904"/>
                  </a:lnTo>
                  <a:lnTo>
                    <a:pt x="89716" y="76297"/>
                  </a:lnTo>
                  <a:lnTo>
                    <a:pt x="91726" y="73711"/>
                  </a:lnTo>
                  <a:lnTo>
                    <a:pt x="93914" y="70294"/>
                  </a:lnTo>
                  <a:lnTo>
                    <a:pt x="96218" y="66323"/>
                  </a:lnTo>
                  <a:lnTo>
                    <a:pt x="98602" y="61982"/>
                  </a:lnTo>
                  <a:lnTo>
                    <a:pt x="100190" y="58242"/>
                  </a:lnTo>
                  <a:lnTo>
                    <a:pt x="101250" y="54902"/>
                  </a:lnTo>
                  <a:lnTo>
                    <a:pt x="101956" y="51828"/>
                  </a:lnTo>
                  <a:lnTo>
                    <a:pt x="102427" y="48932"/>
                  </a:lnTo>
                  <a:lnTo>
                    <a:pt x="102740" y="46155"/>
                  </a:lnTo>
                  <a:lnTo>
                    <a:pt x="102949" y="43457"/>
                  </a:lnTo>
                  <a:lnTo>
                    <a:pt x="103088" y="40811"/>
                  </a:lnTo>
                  <a:lnTo>
                    <a:pt x="103244" y="35615"/>
                  </a:lnTo>
                  <a:lnTo>
                    <a:pt x="103356" y="20289"/>
                  </a:lnTo>
                  <a:lnTo>
                    <a:pt x="103367" y="5041"/>
                  </a:lnTo>
                  <a:lnTo>
                    <a:pt x="102520" y="3348"/>
                  </a:lnTo>
                  <a:lnTo>
                    <a:pt x="101110" y="2219"/>
                  </a:lnTo>
                  <a:lnTo>
                    <a:pt x="99322" y="1466"/>
                  </a:lnTo>
                  <a:lnTo>
                    <a:pt x="97284" y="964"/>
                  </a:lnTo>
                  <a:lnTo>
                    <a:pt x="95079" y="630"/>
                  </a:lnTo>
                  <a:lnTo>
                    <a:pt x="89501" y="93"/>
                  </a:lnTo>
                  <a:lnTo>
                    <a:pt x="86479" y="20"/>
                  </a:lnTo>
                  <a:lnTo>
                    <a:pt x="84489" y="0"/>
                  </a:lnTo>
                  <a:lnTo>
                    <a:pt x="82315" y="834"/>
                  </a:lnTo>
                  <a:lnTo>
                    <a:pt x="80019" y="2236"/>
                  </a:lnTo>
                  <a:lnTo>
                    <a:pt x="77642" y="4017"/>
                  </a:lnTo>
                  <a:lnTo>
                    <a:pt x="75210" y="6052"/>
                  </a:lnTo>
                  <a:lnTo>
                    <a:pt x="72742" y="8255"/>
                  </a:lnTo>
                  <a:lnTo>
                    <a:pt x="70252" y="10570"/>
                  </a:lnTo>
                  <a:lnTo>
                    <a:pt x="67744" y="12114"/>
                  </a:lnTo>
                  <a:lnTo>
                    <a:pt x="65225" y="13143"/>
                  </a:lnTo>
                  <a:lnTo>
                    <a:pt x="57648" y="15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858"/>
            <p:cNvSpPr/>
            <p:nvPr/>
          </p:nvSpPr>
          <p:spPr>
            <a:xfrm>
              <a:off x="7833360" y="4436004"/>
              <a:ext cx="121921" cy="82657"/>
            </a:xfrm>
            <a:custGeom>
              <a:avLst/>
              <a:gdLst/>
              <a:ahLst/>
              <a:cxnLst/>
              <a:rect l="0" t="0" r="0" b="0"/>
              <a:pathLst>
                <a:path w="121921" h="82657">
                  <a:moveTo>
                    <a:pt x="30480" y="52176"/>
                  </a:moveTo>
                  <a:lnTo>
                    <a:pt x="16393" y="66264"/>
                  </a:lnTo>
                  <a:lnTo>
                    <a:pt x="16009" y="67494"/>
                  </a:lnTo>
                  <a:lnTo>
                    <a:pt x="15752" y="69162"/>
                  </a:lnTo>
                  <a:lnTo>
                    <a:pt x="15582" y="71120"/>
                  </a:lnTo>
                  <a:lnTo>
                    <a:pt x="14621" y="73272"/>
                  </a:lnTo>
                  <a:lnTo>
                    <a:pt x="13135" y="75553"/>
                  </a:lnTo>
                  <a:lnTo>
                    <a:pt x="8709" y="81253"/>
                  </a:lnTo>
                  <a:lnTo>
                    <a:pt x="7499" y="81721"/>
                  </a:lnTo>
                  <a:lnTo>
                    <a:pt x="3898" y="82240"/>
                  </a:lnTo>
                  <a:lnTo>
                    <a:pt x="68" y="82649"/>
                  </a:lnTo>
                  <a:lnTo>
                    <a:pt x="5" y="82655"/>
                  </a:lnTo>
                  <a:lnTo>
                    <a:pt x="4" y="82656"/>
                  </a:lnTo>
                  <a:lnTo>
                    <a:pt x="3" y="82656"/>
                  </a:lnTo>
                  <a:lnTo>
                    <a:pt x="1" y="82656"/>
                  </a:lnTo>
                  <a:lnTo>
                    <a:pt x="0" y="82656"/>
                  </a:lnTo>
                  <a:lnTo>
                    <a:pt x="0" y="63778"/>
                  </a:lnTo>
                  <a:lnTo>
                    <a:pt x="846" y="61604"/>
                  </a:lnTo>
                  <a:lnTo>
                    <a:pt x="2259" y="59308"/>
                  </a:lnTo>
                  <a:lnTo>
                    <a:pt x="4045" y="56931"/>
                  </a:lnTo>
                  <a:lnTo>
                    <a:pt x="6083" y="54499"/>
                  </a:lnTo>
                  <a:lnTo>
                    <a:pt x="8288" y="52031"/>
                  </a:lnTo>
                  <a:lnTo>
                    <a:pt x="10606" y="49539"/>
                  </a:lnTo>
                  <a:lnTo>
                    <a:pt x="12151" y="47032"/>
                  </a:lnTo>
                  <a:lnTo>
                    <a:pt x="13180" y="44513"/>
                  </a:lnTo>
                  <a:lnTo>
                    <a:pt x="13867" y="41987"/>
                  </a:lnTo>
                  <a:lnTo>
                    <a:pt x="15172" y="39457"/>
                  </a:lnTo>
                  <a:lnTo>
                    <a:pt x="16888" y="36923"/>
                  </a:lnTo>
                  <a:lnTo>
                    <a:pt x="18879" y="34387"/>
                  </a:lnTo>
                  <a:lnTo>
                    <a:pt x="21053" y="31850"/>
                  </a:lnTo>
                  <a:lnTo>
                    <a:pt x="23349" y="29312"/>
                  </a:lnTo>
                  <a:lnTo>
                    <a:pt x="25725" y="26773"/>
                  </a:lnTo>
                  <a:lnTo>
                    <a:pt x="27311" y="24235"/>
                  </a:lnTo>
                  <a:lnTo>
                    <a:pt x="28367" y="21694"/>
                  </a:lnTo>
                  <a:lnTo>
                    <a:pt x="29071" y="19155"/>
                  </a:lnTo>
                  <a:lnTo>
                    <a:pt x="30387" y="17462"/>
                  </a:lnTo>
                  <a:lnTo>
                    <a:pt x="32112" y="16333"/>
                  </a:lnTo>
                  <a:lnTo>
                    <a:pt x="34108" y="15581"/>
                  </a:lnTo>
                  <a:lnTo>
                    <a:pt x="36285" y="14233"/>
                  </a:lnTo>
                  <a:lnTo>
                    <a:pt x="38584" y="12487"/>
                  </a:lnTo>
                  <a:lnTo>
                    <a:pt x="40962" y="10477"/>
                  </a:lnTo>
                  <a:lnTo>
                    <a:pt x="43395" y="9136"/>
                  </a:lnTo>
                  <a:lnTo>
                    <a:pt x="45864" y="8243"/>
                  </a:lnTo>
                  <a:lnTo>
                    <a:pt x="48355" y="7647"/>
                  </a:lnTo>
                  <a:lnTo>
                    <a:pt x="50864" y="6404"/>
                  </a:lnTo>
                  <a:lnTo>
                    <a:pt x="53382" y="4728"/>
                  </a:lnTo>
                  <a:lnTo>
                    <a:pt x="55909" y="2763"/>
                  </a:lnTo>
                  <a:lnTo>
                    <a:pt x="58438" y="1455"/>
                  </a:lnTo>
                  <a:lnTo>
                    <a:pt x="60972" y="582"/>
                  </a:lnTo>
                  <a:lnTo>
                    <a:pt x="63508" y="0"/>
                  </a:lnTo>
                  <a:lnTo>
                    <a:pt x="66046" y="459"/>
                  </a:lnTo>
                  <a:lnTo>
                    <a:pt x="68584" y="1611"/>
                  </a:lnTo>
                  <a:lnTo>
                    <a:pt x="71123" y="3226"/>
                  </a:lnTo>
                  <a:lnTo>
                    <a:pt x="73662" y="4302"/>
                  </a:lnTo>
                  <a:lnTo>
                    <a:pt x="76201" y="5021"/>
                  </a:lnTo>
                  <a:lnTo>
                    <a:pt x="78741" y="5499"/>
                  </a:lnTo>
                  <a:lnTo>
                    <a:pt x="80434" y="6665"/>
                  </a:lnTo>
                  <a:lnTo>
                    <a:pt x="81562" y="8288"/>
                  </a:lnTo>
                  <a:lnTo>
                    <a:pt x="82316" y="10218"/>
                  </a:lnTo>
                  <a:lnTo>
                    <a:pt x="83664" y="11504"/>
                  </a:lnTo>
                  <a:lnTo>
                    <a:pt x="85409" y="12361"/>
                  </a:lnTo>
                  <a:lnTo>
                    <a:pt x="87421" y="12933"/>
                  </a:lnTo>
                  <a:lnTo>
                    <a:pt x="89607" y="14160"/>
                  </a:lnTo>
                  <a:lnTo>
                    <a:pt x="91911" y="15826"/>
                  </a:lnTo>
                  <a:lnTo>
                    <a:pt x="94294" y="17782"/>
                  </a:lnTo>
                  <a:lnTo>
                    <a:pt x="95882" y="19934"/>
                  </a:lnTo>
                  <a:lnTo>
                    <a:pt x="96942" y="22215"/>
                  </a:lnTo>
                  <a:lnTo>
                    <a:pt x="97648" y="24581"/>
                  </a:lnTo>
                  <a:lnTo>
                    <a:pt x="98966" y="27006"/>
                  </a:lnTo>
                  <a:lnTo>
                    <a:pt x="100691" y="29470"/>
                  </a:lnTo>
                  <a:lnTo>
                    <a:pt x="105497" y="35461"/>
                  </a:lnTo>
                  <a:lnTo>
                    <a:pt x="105892" y="36799"/>
                  </a:lnTo>
                  <a:lnTo>
                    <a:pt x="106155" y="38538"/>
                  </a:lnTo>
                  <a:lnTo>
                    <a:pt x="106330" y="40544"/>
                  </a:lnTo>
                  <a:lnTo>
                    <a:pt x="107293" y="42728"/>
                  </a:lnTo>
                  <a:lnTo>
                    <a:pt x="108782" y="45030"/>
                  </a:lnTo>
                  <a:lnTo>
                    <a:pt x="110622" y="47413"/>
                  </a:lnTo>
                  <a:lnTo>
                    <a:pt x="112695" y="49001"/>
                  </a:lnTo>
                  <a:lnTo>
                    <a:pt x="114923" y="50059"/>
                  </a:lnTo>
                  <a:lnTo>
                    <a:pt x="117255" y="50764"/>
                  </a:lnTo>
                  <a:lnTo>
                    <a:pt x="118811" y="52082"/>
                  </a:lnTo>
                  <a:lnTo>
                    <a:pt x="119848" y="53806"/>
                  </a:lnTo>
                  <a:lnTo>
                    <a:pt x="121920" y="597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859"/>
            <p:cNvSpPr/>
            <p:nvPr/>
          </p:nvSpPr>
          <p:spPr>
            <a:xfrm>
              <a:off x="8031481" y="4480570"/>
              <a:ext cx="76200" cy="121910"/>
            </a:xfrm>
            <a:custGeom>
              <a:avLst/>
              <a:gdLst/>
              <a:ahLst/>
              <a:cxnLst/>
              <a:rect l="0" t="0" r="0" b="0"/>
              <a:pathLst>
                <a:path w="76200" h="121910">
                  <a:moveTo>
                    <a:pt x="15239" y="68570"/>
                  </a:moveTo>
                  <a:lnTo>
                    <a:pt x="19284" y="64525"/>
                  </a:lnTo>
                  <a:lnTo>
                    <a:pt x="20476" y="62486"/>
                  </a:lnTo>
                  <a:lnTo>
                    <a:pt x="21270" y="60281"/>
                  </a:lnTo>
                  <a:lnTo>
                    <a:pt x="22545" y="54703"/>
                  </a:lnTo>
                  <a:lnTo>
                    <a:pt x="22719" y="51683"/>
                  </a:lnTo>
                  <a:lnTo>
                    <a:pt x="22830" y="46890"/>
                  </a:lnTo>
                  <a:lnTo>
                    <a:pt x="22858" y="22880"/>
                  </a:lnTo>
                  <a:lnTo>
                    <a:pt x="15332" y="15323"/>
                  </a:lnTo>
                  <a:lnTo>
                    <a:pt x="13023" y="15271"/>
                  </a:lnTo>
                  <a:lnTo>
                    <a:pt x="11221" y="15258"/>
                  </a:lnTo>
                  <a:lnTo>
                    <a:pt x="10020" y="16095"/>
                  </a:lnTo>
                  <a:lnTo>
                    <a:pt x="9220" y="17500"/>
                  </a:lnTo>
                  <a:lnTo>
                    <a:pt x="7935" y="21794"/>
                  </a:lnTo>
                  <a:lnTo>
                    <a:pt x="6983" y="22145"/>
                  </a:lnTo>
                  <a:lnTo>
                    <a:pt x="5501" y="22380"/>
                  </a:lnTo>
                  <a:lnTo>
                    <a:pt x="3667" y="22537"/>
                  </a:lnTo>
                  <a:lnTo>
                    <a:pt x="2444" y="23488"/>
                  </a:lnTo>
                  <a:lnTo>
                    <a:pt x="1629" y="24969"/>
                  </a:lnTo>
                  <a:lnTo>
                    <a:pt x="1087" y="26803"/>
                  </a:lnTo>
                  <a:lnTo>
                    <a:pt x="724" y="28871"/>
                  </a:lnTo>
                  <a:lnTo>
                    <a:pt x="481" y="31098"/>
                  </a:lnTo>
                  <a:lnTo>
                    <a:pt x="95" y="36709"/>
                  </a:lnTo>
                  <a:lnTo>
                    <a:pt x="40" y="39734"/>
                  </a:lnTo>
                  <a:lnTo>
                    <a:pt x="1" y="45360"/>
                  </a:lnTo>
                  <a:lnTo>
                    <a:pt x="2257" y="47812"/>
                  </a:lnTo>
                  <a:lnTo>
                    <a:pt x="6560" y="52240"/>
                  </a:lnTo>
                  <a:lnTo>
                    <a:pt x="7759" y="52604"/>
                  </a:lnTo>
                  <a:lnTo>
                    <a:pt x="9406" y="52845"/>
                  </a:lnTo>
                  <a:lnTo>
                    <a:pt x="14087" y="53234"/>
                  </a:lnTo>
                  <a:lnTo>
                    <a:pt x="16984" y="53287"/>
                  </a:lnTo>
                  <a:lnTo>
                    <a:pt x="34108" y="53329"/>
                  </a:lnTo>
                  <a:lnTo>
                    <a:pt x="36285" y="52482"/>
                  </a:lnTo>
                  <a:lnTo>
                    <a:pt x="38583" y="51072"/>
                  </a:lnTo>
                  <a:lnTo>
                    <a:pt x="40962" y="49285"/>
                  </a:lnTo>
                  <a:lnTo>
                    <a:pt x="42548" y="47247"/>
                  </a:lnTo>
                  <a:lnTo>
                    <a:pt x="43604" y="45041"/>
                  </a:lnTo>
                  <a:lnTo>
                    <a:pt x="44310" y="42724"/>
                  </a:lnTo>
                  <a:lnTo>
                    <a:pt x="45626" y="41180"/>
                  </a:lnTo>
                  <a:lnTo>
                    <a:pt x="47351" y="40149"/>
                  </a:lnTo>
                  <a:lnTo>
                    <a:pt x="49346" y="39463"/>
                  </a:lnTo>
                  <a:lnTo>
                    <a:pt x="51524" y="38159"/>
                  </a:lnTo>
                  <a:lnTo>
                    <a:pt x="53822" y="36443"/>
                  </a:lnTo>
                  <a:lnTo>
                    <a:pt x="56201" y="34452"/>
                  </a:lnTo>
                  <a:lnTo>
                    <a:pt x="57787" y="32278"/>
                  </a:lnTo>
                  <a:lnTo>
                    <a:pt x="58845" y="29982"/>
                  </a:lnTo>
                  <a:lnTo>
                    <a:pt x="59550" y="27604"/>
                  </a:lnTo>
                  <a:lnTo>
                    <a:pt x="60019" y="25173"/>
                  </a:lnTo>
                  <a:lnTo>
                    <a:pt x="60332" y="22705"/>
                  </a:lnTo>
                  <a:lnTo>
                    <a:pt x="60835" y="16707"/>
                  </a:lnTo>
                  <a:lnTo>
                    <a:pt x="63161" y="13629"/>
                  </a:lnTo>
                  <a:lnTo>
                    <a:pt x="67508" y="8799"/>
                  </a:lnTo>
                  <a:lnTo>
                    <a:pt x="67018" y="7556"/>
                  </a:lnTo>
                  <a:lnTo>
                    <a:pt x="65845" y="5881"/>
                  </a:lnTo>
                  <a:lnTo>
                    <a:pt x="61245" y="335"/>
                  </a:lnTo>
                  <a:lnTo>
                    <a:pt x="60303" y="220"/>
                  </a:lnTo>
                  <a:lnTo>
                    <a:pt x="58828" y="143"/>
                  </a:lnTo>
                  <a:lnTo>
                    <a:pt x="54423" y="20"/>
                  </a:lnTo>
                  <a:lnTo>
                    <a:pt x="49614" y="0"/>
                  </a:lnTo>
                  <a:lnTo>
                    <a:pt x="48316" y="843"/>
                  </a:lnTo>
                  <a:lnTo>
                    <a:pt x="47450" y="2252"/>
                  </a:lnTo>
                  <a:lnTo>
                    <a:pt x="46873" y="4038"/>
                  </a:lnTo>
                  <a:lnTo>
                    <a:pt x="45641" y="5229"/>
                  </a:lnTo>
                  <a:lnTo>
                    <a:pt x="43974" y="6023"/>
                  </a:lnTo>
                  <a:lnTo>
                    <a:pt x="42015" y="6551"/>
                  </a:lnTo>
                  <a:lnTo>
                    <a:pt x="39864" y="7751"/>
                  </a:lnTo>
                  <a:lnTo>
                    <a:pt x="37582" y="9398"/>
                  </a:lnTo>
                  <a:lnTo>
                    <a:pt x="35214" y="11342"/>
                  </a:lnTo>
                  <a:lnTo>
                    <a:pt x="32790" y="13484"/>
                  </a:lnTo>
                  <a:lnTo>
                    <a:pt x="24334" y="21449"/>
                  </a:lnTo>
                  <a:lnTo>
                    <a:pt x="19251" y="26480"/>
                  </a:lnTo>
                  <a:lnTo>
                    <a:pt x="17913" y="28657"/>
                  </a:lnTo>
                  <a:lnTo>
                    <a:pt x="17022" y="30955"/>
                  </a:lnTo>
                  <a:lnTo>
                    <a:pt x="16428" y="33333"/>
                  </a:lnTo>
                  <a:lnTo>
                    <a:pt x="15184" y="35766"/>
                  </a:lnTo>
                  <a:lnTo>
                    <a:pt x="13509" y="38233"/>
                  </a:lnTo>
                  <a:lnTo>
                    <a:pt x="11546" y="40726"/>
                  </a:lnTo>
                  <a:lnTo>
                    <a:pt x="10237" y="43234"/>
                  </a:lnTo>
                  <a:lnTo>
                    <a:pt x="9364" y="45753"/>
                  </a:lnTo>
                  <a:lnTo>
                    <a:pt x="8782" y="48278"/>
                  </a:lnTo>
                  <a:lnTo>
                    <a:pt x="7548" y="50809"/>
                  </a:lnTo>
                  <a:lnTo>
                    <a:pt x="5879" y="53343"/>
                  </a:lnTo>
                  <a:lnTo>
                    <a:pt x="3918" y="55879"/>
                  </a:lnTo>
                  <a:lnTo>
                    <a:pt x="2612" y="58416"/>
                  </a:lnTo>
                  <a:lnTo>
                    <a:pt x="1741" y="60954"/>
                  </a:lnTo>
                  <a:lnTo>
                    <a:pt x="1160" y="63493"/>
                  </a:lnTo>
                  <a:lnTo>
                    <a:pt x="773" y="66032"/>
                  </a:lnTo>
                  <a:lnTo>
                    <a:pt x="515" y="68571"/>
                  </a:lnTo>
                  <a:lnTo>
                    <a:pt x="101" y="74685"/>
                  </a:lnTo>
                  <a:lnTo>
                    <a:pt x="44" y="77779"/>
                  </a:lnTo>
                  <a:lnTo>
                    <a:pt x="0" y="101618"/>
                  </a:lnTo>
                  <a:lnTo>
                    <a:pt x="846" y="103302"/>
                  </a:lnTo>
                  <a:lnTo>
                    <a:pt x="2257" y="104425"/>
                  </a:lnTo>
                  <a:lnTo>
                    <a:pt x="4045" y="105173"/>
                  </a:lnTo>
                  <a:lnTo>
                    <a:pt x="5235" y="106518"/>
                  </a:lnTo>
                  <a:lnTo>
                    <a:pt x="6030" y="108262"/>
                  </a:lnTo>
                  <a:lnTo>
                    <a:pt x="6560" y="110271"/>
                  </a:lnTo>
                  <a:lnTo>
                    <a:pt x="7759" y="111611"/>
                  </a:lnTo>
                  <a:lnTo>
                    <a:pt x="9406" y="112504"/>
                  </a:lnTo>
                  <a:lnTo>
                    <a:pt x="11350" y="113099"/>
                  </a:lnTo>
                  <a:lnTo>
                    <a:pt x="13493" y="114343"/>
                  </a:lnTo>
                  <a:lnTo>
                    <a:pt x="15768" y="116018"/>
                  </a:lnTo>
                  <a:lnTo>
                    <a:pt x="18132" y="117982"/>
                  </a:lnTo>
                  <a:lnTo>
                    <a:pt x="20554" y="119291"/>
                  </a:lnTo>
                  <a:lnTo>
                    <a:pt x="23016" y="120164"/>
                  </a:lnTo>
                  <a:lnTo>
                    <a:pt x="29005" y="121565"/>
                  </a:lnTo>
                  <a:lnTo>
                    <a:pt x="30342" y="121680"/>
                  </a:lnTo>
                  <a:lnTo>
                    <a:pt x="32081" y="121756"/>
                  </a:lnTo>
                  <a:lnTo>
                    <a:pt x="36271" y="121841"/>
                  </a:lnTo>
                  <a:lnTo>
                    <a:pt x="63507" y="121909"/>
                  </a:lnTo>
                  <a:lnTo>
                    <a:pt x="66044" y="121062"/>
                  </a:lnTo>
                  <a:lnTo>
                    <a:pt x="68583" y="119652"/>
                  </a:lnTo>
                  <a:lnTo>
                    <a:pt x="76199" y="114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860"/>
            <p:cNvSpPr/>
            <p:nvPr/>
          </p:nvSpPr>
          <p:spPr>
            <a:xfrm>
              <a:off x="8107680" y="4480562"/>
              <a:ext cx="144779" cy="235865"/>
            </a:xfrm>
            <a:custGeom>
              <a:avLst/>
              <a:gdLst/>
              <a:ahLst/>
              <a:cxnLst/>
              <a:rect l="0" t="0" r="0" b="0"/>
              <a:pathLst>
                <a:path w="144779" h="235865">
                  <a:moveTo>
                    <a:pt x="129540" y="7618"/>
                  </a:moveTo>
                  <a:lnTo>
                    <a:pt x="122979" y="1057"/>
                  </a:lnTo>
                  <a:lnTo>
                    <a:pt x="120133" y="469"/>
                  </a:lnTo>
                  <a:lnTo>
                    <a:pt x="116046" y="207"/>
                  </a:lnTo>
                  <a:lnTo>
                    <a:pt x="108081" y="25"/>
                  </a:lnTo>
                  <a:lnTo>
                    <a:pt x="96197" y="0"/>
                  </a:lnTo>
                  <a:lnTo>
                    <a:pt x="94611" y="846"/>
                  </a:lnTo>
                  <a:lnTo>
                    <a:pt x="93554" y="2257"/>
                  </a:lnTo>
                  <a:lnTo>
                    <a:pt x="92850" y="4044"/>
                  </a:lnTo>
                  <a:lnTo>
                    <a:pt x="89809" y="8287"/>
                  </a:lnTo>
                  <a:lnTo>
                    <a:pt x="85635" y="12996"/>
                  </a:lnTo>
                  <a:lnTo>
                    <a:pt x="80958" y="17910"/>
                  </a:lnTo>
                  <a:lnTo>
                    <a:pt x="58411" y="40641"/>
                  </a:lnTo>
                  <a:lnTo>
                    <a:pt x="56721" y="43180"/>
                  </a:lnTo>
                  <a:lnTo>
                    <a:pt x="54842" y="48259"/>
                  </a:lnTo>
                  <a:lnTo>
                    <a:pt x="54008" y="53338"/>
                  </a:lnTo>
                  <a:lnTo>
                    <a:pt x="53637" y="58418"/>
                  </a:lnTo>
                  <a:lnTo>
                    <a:pt x="53378" y="67073"/>
                  </a:lnTo>
                  <a:lnTo>
                    <a:pt x="53344" y="75006"/>
                  </a:lnTo>
                  <a:lnTo>
                    <a:pt x="54189" y="75404"/>
                  </a:lnTo>
                  <a:lnTo>
                    <a:pt x="57386" y="75845"/>
                  </a:lnTo>
                  <a:lnTo>
                    <a:pt x="61628" y="76040"/>
                  </a:lnTo>
                  <a:lnTo>
                    <a:pt x="68778" y="76151"/>
                  </a:lnTo>
                  <a:lnTo>
                    <a:pt x="71253" y="76166"/>
                  </a:lnTo>
                  <a:lnTo>
                    <a:pt x="73748" y="75330"/>
                  </a:lnTo>
                  <a:lnTo>
                    <a:pt x="76258" y="73926"/>
                  </a:lnTo>
                  <a:lnTo>
                    <a:pt x="78779" y="72143"/>
                  </a:lnTo>
                  <a:lnTo>
                    <a:pt x="81305" y="70955"/>
                  </a:lnTo>
                  <a:lnTo>
                    <a:pt x="83838" y="70163"/>
                  </a:lnTo>
                  <a:lnTo>
                    <a:pt x="86372" y="69634"/>
                  </a:lnTo>
                  <a:lnTo>
                    <a:pt x="88060" y="68436"/>
                  </a:lnTo>
                  <a:lnTo>
                    <a:pt x="89188" y="66790"/>
                  </a:lnTo>
                  <a:lnTo>
                    <a:pt x="89939" y="64846"/>
                  </a:lnTo>
                  <a:lnTo>
                    <a:pt x="92132" y="62703"/>
                  </a:lnTo>
                  <a:lnTo>
                    <a:pt x="95288" y="60427"/>
                  </a:lnTo>
                  <a:lnTo>
                    <a:pt x="104430" y="54738"/>
                  </a:lnTo>
                  <a:lnTo>
                    <a:pt x="107938" y="51703"/>
                  </a:lnTo>
                  <a:lnTo>
                    <a:pt x="112319" y="47531"/>
                  </a:lnTo>
                  <a:lnTo>
                    <a:pt x="144427" y="15591"/>
                  </a:lnTo>
                  <a:lnTo>
                    <a:pt x="144771" y="15247"/>
                  </a:lnTo>
                  <a:lnTo>
                    <a:pt x="144778" y="19285"/>
                  </a:lnTo>
                  <a:lnTo>
                    <a:pt x="143932" y="21323"/>
                  </a:lnTo>
                  <a:lnTo>
                    <a:pt x="139543" y="28236"/>
                  </a:lnTo>
                  <a:lnTo>
                    <a:pt x="138219" y="33150"/>
                  </a:lnTo>
                  <a:lnTo>
                    <a:pt x="137631" y="38157"/>
                  </a:lnTo>
                  <a:lnTo>
                    <a:pt x="137369" y="43204"/>
                  </a:lnTo>
                  <a:lnTo>
                    <a:pt x="137253" y="48269"/>
                  </a:lnTo>
                  <a:lnTo>
                    <a:pt x="137160" y="112084"/>
                  </a:lnTo>
                  <a:lnTo>
                    <a:pt x="136314" y="117055"/>
                  </a:lnTo>
                  <a:lnTo>
                    <a:pt x="134902" y="122062"/>
                  </a:lnTo>
                  <a:lnTo>
                    <a:pt x="133115" y="127094"/>
                  </a:lnTo>
                  <a:lnTo>
                    <a:pt x="131923" y="132142"/>
                  </a:lnTo>
                  <a:lnTo>
                    <a:pt x="131129" y="137201"/>
                  </a:lnTo>
                  <a:lnTo>
                    <a:pt x="130599" y="142266"/>
                  </a:lnTo>
                  <a:lnTo>
                    <a:pt x="129399" y="146490"/>
                  </a:lnTo>
                  <a:lnTo>
                    <a:pt x="125809" y="153441"/>
                  </a:lnTo>
                  <a:lnTo>
                    <a:pt x="124512" y="157327"/>
                  </a:lnTo>
                  <a:lnTo>
                    <a:pt x="123649" y="161610"/>
                  </a:lnTo>
                  <a:lnTo>
                    <a:pt x="123073" y="166159"/>
                  </a:lnTo>
                  <a:lnTo>
                    <a:pt x="120174" y="173472"/>
                  </a:lnTo>
                  <a:lnTo>
                    <a:pt x="116065" y="180391"/>
                  </a:lnTo>
                  <a:lnTo>
                    <a:pt x="111415" y="189110"/>
                  </a:lnTo>
                  <a:lnTo>
                    <a:pt x="108991" y="192960"/>
                  </a:lnTo>
                  <a:lnTo>
                    <a:pt x="106527" y="196372"/>
                  </a:lnTo>
                  <a:lnTo>
                    <a:pt x="104038" y="199494"/>
                  </a:lnTo>
                  <a:lnTo>
                    <a:pt x="101532" y="202422"/>
                  </a:lnTo>
                  <a:lnTo>
                    <a:pt x="99014" y="205221"/>
                  </a:lnTo>
                  <a:lnTo>
                    <a:pt x="96490" y="207933"/>
                  </a:lnTo>
                  <a:lnTo>
                    <a:pt x="94806" y="210588"/>
                  </a:lnTo>
                  <a:lnTo>
                    <a:pt x="92936" y="215795"/>
                  </a:lnTo>
                  <a:lnTo>
                    <a:pt x="89846" y="220932"/>
                  </a:lnTo>
                  <a:lnTo>
                    <a:pt x="87837" y="223488"/>
                  </a:lnTo>
                  <a:lnTo>
                    <a:pt x="85652" y="225191"/>
                  </a:lnTo>
                  <a:lnTo>
                    <a:pt x="83347" y="226326"/>
                  </a:lnTo>
                  <a:lnTo>
                    <a:pt x="80965" y="227084"/>
                  </a:lnTo>
                  <a:lnTo>
                    <a:pt x="78530" y="228435"/>
                  </a:lnTo>
                  <a:lnTo>
                    <a:pt x="76060" y="230182"/>
                  </a:lnTo>
                  <a:lnTo>
                    <a:pt x="73567" y="232195"/>
                  </a:lnTo>
                  <a:lnTo>
                    <a:pt x="71058" y="233536"/>
                  </a:lnTo>
                  <a:lnTo>
                    <a:pt x="68539" y="234429"/>
                  </a:lnTo>
                  <a:lnTo>
                    <a:pt x="66013" y="235025"/>
                  </a:lnTo>
                  <a:lnTo>
                    <a:pt x="63482" y="235423"/>
                  </a:lnTo>
                  <a:lnTo>
                    <a:pt x="60948" y="235687"/>
                  </a:lnTo>
                  <a:lnTo>
                    <a:pt x="58411" y="235864"/>
                  </a:lnTo>
                  <a:lnTo>
                    <a:pt x="55874" y="235135"/>
                  </a:lnTo>
                  <a:lnTo>
                    <a:pt x="53337" y="233803"/>
                  </a:lnTo>
                  <a:lnTo>
                    <a:pt x="50798" y="232068"/>
                  </a:lnTo>
                  <a:lnTo>
                    <a:pt x="48259" y="230911"/>
                  </a:lnTo>
                  <a:lnTo>
                    <a:pt x="45719" y="230140"/>
                  </a:lnTo>
                  <a:lnTo>
                    <a:pt x="43180" y="229626"/>
                  </a:lnTo>
                  <a:lnTo>
                    <a:pt x="39792" y="228437"/>
                  </a:lnTo>
                  <a:lnTo>
                    <a:pt x="35842" y="226797"/>
                  </a:lnTo>
                  <a:lnTo>
                    <a:pt x="31515" y="224857"/>
                  </a:lnTo>
                  <a:lnTo>
                    <a:pt x="28630" y="222717"/>
                  </a:lnTo>
                  <a:lnTo>
                    <a:pt x="26706" y="220444"/>
                  </a:lnTo>
                  <a:lnTo>
                    <a:pt x="23723" y="215661"/>
                  </a:lnTo>
                  <a:lnTo>
                    <a:pt x="19574" y="210712"/>
                  </a:lnTo>
                  <a:lnTo>
                    <a:pt x="17284" y="208208"/>
                  </a:lnTo>
                  <a:lnTo>
                    <a:pt x="12479" y="203167"/>
                  </a:lnTo>
                  <a:lnTo>
                    <a:pt x="0" y="1904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861"/>
            <p:cNvSpPr/>
            <p:nvPr/>
          </p:nvSpPr>
          <p:spPr>
            <a:xfrm>
              <a:off x="8321040" y="4495802"/>
              <a:ext cx="160012" cy="159674"/>
            </a:xfrm>
            <a:custGeom>
              <a:avLst/>
              <a:gdLst/>
              <a:ahLst/>
              <a:cxnLst/>
              <a:rect l="0" t="0" r="0" b="0"/>
              <a:pathLst>
                <a:path w="160012" h="159674">
                  <a:moveTo>
                    <a:pt x="152400" y="7618"/>
                  </a:moveTo>
                  <a:lnTo>
                    <a:pt x="159957" y="60"/>
                  </a:lnTo>
                  <a:lnTo>
                    <a:pt x="160011" y="7"/>
                  </a:lnTo>
                  <a:lnTo>
                    <a:pt x="155973" y="0"/>
                  </a:lnTo>
                  <a:lnTo>
                    <a:pt x="154781" y="846"/>
                  </a:lnTo>
                  <a:lnTo>
                    <a:pt x="153988" y="2257"/>
                  </a:lnTo>
                  <a:lnTo>
                    <a:pt x="153458" y="4044"/>
                  </a:lnTo>
                  <a:lnTo>
                    <a:pt x="152258" y="5235"/>
                  </a:lnTo>
                  <a:lnTo>
                    <a:pt x="150612" y="6030"/>
                  </a:lnTo>
                  <a:lnTo>
                    <a:pt x="146525" y="6912"/>
                  </a:lnTo>
                  <a:lnTo>
                    <a:pt x="141886" y="7305"/>
                  </a:lnTo>
                  <a:lnTo>
                    <a:pt x="139464" y="8256"/>
                  </a:lnTo>
                  <a:lnTo>
                    <a:pt x="134515" y="11571"/>
                  </a:lnTo>
                  <a:lnTo>
                    <a:pt x="132010" y="12793"/>
                  </a:lnTo>
                  <a:lnTo>
                    <a:pt x="129494" y="13608"/>
                  </a:lnTo>
                  <a:lnTo>
                    <a:pt x="126968" y="14151"/>
                  </a:lnTo>
                  <a:lnTo>
                    <a:pt x="124440" y="15360"/>
                  </a:lnTo>
                  <a:lnTo>
                    <a:pt x="121906" y="17013"/>
                  </a:lnTo>
                  <a:lnTo>
                    <a:pt x="119370" y="18961"/>
                  </a:lnTo>
                  <a:lnTo>
                    <a:pt x="115988" y="20260"/>
                  </a:lnTo>
                  <a:lnTo>
                    <a:pt x="112038" y="21126"/>
                  </a:lnTo>
                  <a:lnTo>
                    <a:pt x="107711" y="21704"/>
                  </a:lnTo>
                  <a:lnTo>
                    <a:pt x="103134" y="22935"/>
                  </a:lnTo>
                  <a:lnTo>
                    <a:pt x="98389" y="24603"/>
                  </a:lnTo>
                  <a:lnTo>
                    <a:pt x="93532" y="26561"/>
                  </a:lnTo>
                  <a:lnTo>
                    <a:pt x="89449" y="28713"/>
                  </a:lnTo>
                  <a:lnTo>
                    <a:pt x="85879" y="30995"/>
                  </a:lnTo>
                  <a:lnTo>
                    <a:pt x="82652" y="33363"/>
                  </a:lnTo>
                  <a:lnTo>
                    <a:pt x="79655" y="35787"/>
                  </a:lnTo>
                  <a:lnTo>
                    <a:pt x="76810" y="38251"/>
                  </a:lnTo>
                  <a:lnTo>
                    <a:pt x="74067" y="40740"/>
                  </a:lnTo>
                  <a:lnTo>
                    <a:pt x="71391" y="42399"/>
                  </a:lnTo>
                  <a:lnTo>
                    <a:pt x="68761" y="43505"/>
                  </a:lnTo>
                  <a:lnTo>
                    <a:pt x="66160" y="44243"/>
                  </a:lnTo>
                  <a:lnTo>
                    <a:pt x="62734" y="45581"/>
                  </a:lnTo>
                  <a:lnTo>
                    <a:pt x="58755" y="47320"/>
                  </a:lnTo>
                  <a:lnTo>
                    <a:pt x="48294" y="52149"/>
                  </a:lnTo>
                  <a:lnTo>
                    <a:pt x="47436" y="53392"/>
                  </a:lnTo>
                  <a:lnTo>
                    <a:pt x="46228" y="58340"/>
                  </a:lnTo>
                  <a:lnTo>
                    <a:pt x="45870" y="61029"/>
                  </a:lnTo>
                  <a:lnTo>
                    <a:pt x="45739" y="67416"/>
                  </a:lnTo>
                  <a:lnTo>
                    <a:pt x="45722" y="75036"/>
                  </a:lnTo>
                  <a:lnTo>
                    <a:pt x="49767" y="79899"/>
                  </a:lnTo>
                  <a:lnTo>
                    <a:pt x="50957" y="82052"/>
                  </a:lnTo>
                  <a:lnTo>
                    <a:pt x="52281" y="86702"/>
                  </a:lnTo>
                  <a:lnTo>
                    <a:pt x="53481" y="88281"/>
                  </a:lnTo>
                  <a:lnTo>
                    <a:pt x="55127" y="89333"/>
                  </a:lnTo>
                  <a:lnTo>
                    <a:pt x="57071" y="90035"/>
                  </a:lnTo>
                  <a:lnTo>
                    <a:pt x="58367" y="91349"/>
                  </a:lnTo>
                  <a:lnTo>
                    <a:pt x="59231" y="93072"/>
                  </a:lnTo>
                  <a:lnTo>
                    <a:pt x="59807" y="95067"/>
                  </a:lnTo>
                  <a:lnTo>
                    <a:pt x="61039" y="96398"/>
                  </a:lnTo>
                  <a:lnTo>
                    <a:pt x="62705" y="97285"/>
                  </a:lnTo>
                  <a:lnTo>
                    <a:pt x="64664" y="97876"/>
                  </a:lnTo>
                  <a:lnTo>
                    <a:pt x="65969" y="99116"/>
                  </a:lnTo>
                  <a:lnTo>
                    <a:pt x="66839" y="100790"/>
                  </a:lnTo>
                  <a:lnTo>
                    <a:pt x="67806" y="104907"/>
                  </a:lnTo>
                  <a:lnTo>
                    <a:pt x="68236" y="109560"/>
                  </a:lnTo>
                  <a:lnTo>
                    <a:pt x="68428" y="114450"/>
                  </a:lnTo>
                  <a:lnTo>
                    <a:pt x="68560" y="121781"/>
                  </a:lnTo>
                  <a:lnTo>
                    <a:pt x="68577" y="132394"/>
                  </a:lnTo>
                  <a:lnTo>
                    <a:pt x="67732" y="134829"/>
                  </a:lnTo>
                  <a:lnTo>
                    <a:pt x="64533" y="139792"/>
                  </a:lnTo>
                  <a:lnTo>
                    <a:pt x="60820" y="144640"/>
                  </a:lnTo>
                  <a:lnTo>
                    <a:pt x="57229" y="148385"/>
                  </a:lnTo>
                  <a:lnTo>
                    <a:pt x="55086" y="149723"/>
                  </a:lnTo>
                  <a:lnTo>
                    <a:pt x="50447" y="151209"/>
                  </a:lnTo>
                  <a:lnTo>
                    <a:pt x="48872" y="152452"/>
                  </a:lnTo>
                  <a:lnTo>
                    <a:pt x="47821" y="154127"/>
                  </a:lnTo>
                  <a:lnTo>
                    <a:pt x="47121" y="156091"/>
                  </a:lnTo>
                  <a:lnTo>
                    <a:pt x="44960" y="157400"/>
                  </a:lnTo>
                  <a:lnTo>
                    <a:pt x="41827" y="158272"/>
                  </a:lnTo>
                  <a:lnTo>
                    <a:pt x="38045" y="158854"/>
                  </a:lnTo>
                  <a:lnTo>
                    <a:pt x="34676" y="159242"/>
                  </a:lnTo>
                  <a:lnTo>
                    <a:pt x="31585" y="159500"/>
                  </a:lnTo>
                  <a:lnTo>
                    <a:pt x="28676" y="159673"/>
                  </a:lnTo>
                  <a:lnTo>
                    <a:pt x="25890" y="158941"/>
                  </a:lnTo>
                  <a:lnTo>
                    <a:pt x="23187" y="157607"/>
                  </a:lnTo>
                  <a:lnTo>
                    <a:pt x="16811" y="153427"/>
                  </a:lnTo>
                  <a:lnTo>
                    <a:pt x="14594" y="152237"/>
                  </a:lnTo>
                  <a:lnTo>
                    <a:pt x="0" y="1447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862"/>
            <p:cNvSpPr/>
            <p:nvPr/>
          </p:nvSpPr>
          <p:spPr>
            <a:xfrm>
              <a:off x="8282939" y="4352079"/>
              <a:ext cx="144155" cy="181822"/>
            </a:xfrm>
            <a:custGeom>
              <a:avLst/>
              <a:gdLst/>
              <a:ahLst/>
              <a:cxnLst/>
              <a:rect l="0" t="0" r="0" b="0"/>
              <a:pathLst>
                <a:path w="144155" h="181822">
                  <a:moveTo>
                    <a:pt x="129541" y="6561"/>
                  </a:moveTo>
                  <a:lnTo>
                    <a:pt x="142663" y="0"/>
                  </a:lnTo>
                  <a:lnTo>
                    <a:pt x="143369" y="494"/>
                  </a:lnTo>
                  <a:lnTo>
                    <a:pt x="143840" y="1670"/>
                  </a:lnTo>
                  <a:lnTo>
                    <a:pt x="144154" y="3299"/>
                  </a:lnTo>
                  <a:lnTo>
                    <a:pt x="143516" y="4387"/>
                  </a:lnTo>
                  <a:lnTo>
                    <a:pt x="142244" y="5112"/>
                  </a:lnTo>
                  <a:lnTo>
                    <a:pt x="140550" y="5595"/>
                  </a:lnTo>
                  <a:lnTo>
                    <a:pt x="139421" y="6763"/>
                  </a:lnTo>
                  <a:lnTo>
                    <a:pt x="138668" y="8390"/>
                  </a:lnTo>
                  <a:lnTo>
                    <a:pt x="137831" y="12453"/>
                  </a:lnTo>
                  <a:lnTo>
                    <a:pt x="137459" y="17082"/>
                  </a:lnTo>
                  <a:lnTo>
                    <a:pt x="136512" y="19502"/>
                  </a:lnTo>
                  <a:lnTo>
                    <a:pt x="133204" y="24448"/>
                  </a:lnTo>
                  <a:lnTo>
                    <a:pt x="128912" y="29468"/>
                  </a:lnTo>
                  <a:lnTo>
                    <a:pt x="126581" y="31993"/>
                  </a:lnTo>
                  <a:lnTo>
                    <a:pt x="125028" y="34522"/>
                  </a:lnTo>
                  <a:lnTo>
                    <a:pt x="123301" y="39590"/>
                  </a:lnTo>
                  <a:lnTo>
                    <a:pt x="121148" y="42974"/>
                  </a:lnTo>
                  <a:lnTo>
                    <a:pt x="118019" y="46923"/>
                  </a:lnTo>
                  <a:lnTo>
                    <a:pt x="114240" y="51249"/>
                  </a:lnTo>
                  <a:lnTo>
                    <a:pt x="111720" y="54979"/>
                  </a:lnTo>
                  <a:lnTo>
                    <a:pt x="110041" y="58313"/>
                  </a:lnTo>
                  <a:lnTo>
                    <a:pt x="108921" y="61383"/>
                  </a:lnTo>
                  <a:lnTo>
                    <a:pt x="107327" y="65122"/>
                  </a:lnTo>
                  <a:lnTo>
                    <a:pt x="103300" y="73793"/>
                  </a:lnTo>
                  <a:lnTo>
                    <a:pt x="100193" y="77629"/>
                  </a:lnTo>
                  <a:lnTo>
                    <a:pt x="96429" y="81033"/>
                  </a:lnTo>
                  <a:lnTo>
                    <a:pt x="92226" y="84149"/>
                  </a:lnTo>
                  <a:lnTo>
                    <a:pt x="88578" y="87920"/>
                  </a:lnTo>
                  <a:lnTo>
                    <a:pt x="85299" y="92127"/>
                  </a:lnTo>
                  <a:lnTo>
                    <a:pt x="82267" y="96625"/>
                  </a:lnTo>
                  <a:lnTo>
                    <a:pt x="79398" y="100470"/>
                  </a:lnTo>
                  <a:lnTo>
                    <a:pt x="76639" y="103881"/>
                  </a:lnTo>
                  <a:lnTo>
                    <a:pt x="73952" y="107001"/>
                  </a:lnTo>
                  <a:lnTo>
                    <a:pt x="70469" y="110774"/>
                  </a:lnTo>
                  <a:lnTo>
                    <a:pt x="62082" y="119482"/>
                  </a:lnTo>
                  <a:lnTo>
                    <a:pt x="57474" y="123329"/>
                  </a:lnTo>
                  <a:lnTo>
                    <a:pt x="52710" y="126739"/>
                  </a:lnTo>
                  <a:lnTo>
                    <a:pt x="47841" y="129860"/>
                  </a:lnTo>
                  <a:lnTo>
                    <a:pt x="43747" y="133634"/>
                  </a:lnTo>
                  <a:lnTo>
                    <a:pt x="40172" y="137842"/>
                  </a:lnTo>
                  <a:lnTo>
                    <a:pt x="36942" y="142342"/>
                  </a:lnTo>
                  <a:lnTo>
                    <a:pt x="33941" y="146188"/>
                  </a:lnTo>
                  <a:lnTo>
                    <a:pt x="31095" y="149599"/>
                  </a:lnTo>
                  <a:lnTo>
                    <a:pt x="28350" y="152720"/>
                  </a:lnTo>
                  <a:lnTo>
                    <a:pt x="23043" y="158445"/>
                  </a:lnTo>
                  <a:lnTo>
                    <a:pt x="20443" y="161157"/>
                  </a:lnTo>
                  <a:lnTo>
                    <a:pt x="17015" y="163812"/>
                  </a:lnTo>
                  <a:lnTo>
                    <a:pt x="13037" y="166428"/>
                  </a:lnTo>
                  <a:lnTo>
                    <a:pt x="8691" y="169019"/>
                  </a:lnTo>
                  <a:lnTo>
                    <a:pt x="5795" y="171593"/>
                  </a:lnTo>
                  <a:lnTo>
                    <a:pt x="3864" y="174155"/>
                  </a:lnTo>
                  <a:lnTo>
                    <a:pt x="0" y="181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863"/>
            <p:cNvSpPr/>
            <p:nvPr/>
          </p:nvSpPr>
          <p:spPr>
            <a:xfrm>
              <a:off x="8656675" y="4572009"/>
              <a:ext cx="121538" cy="129501"/>
            </a:xfrm>
            <a:custGeom>
              <a:avLst/>
              <a:gdLst/>
              <a:ahLst/>
              <a:cxnLst/>
              <a:rect l="0" t="0" r="0" b="0"/>
              <a:pathLst>
                <a:path w="121538" h="129501">
                  <a:moveTo>
                    <a:pt x="113945" y="22851"/>
                  </a:moveTo>
                  <a:lnTo>
                    <a:pt x="120506" y="22851"/>
                  </a:lnTo>
                  <a:lnTo>
                    <a:pt x="120859" y="22004"/>
                  </a:lnTo>
                  <a:lnTo>
                    <a:pt x="121251" y="18806"/>
                  </a:lnTo>
                  <a:lnTo>
                    <a:pt x="121537" y="15545"/>
                  </a:lnTo>
                  <a:lnTo>
                    <a:pt x="119296" y="15371"/>
                  </a:lnTo>
                  <a:lnTo>
                    <a:pt x="114259" y="15239"/>
                  </a:lnTo>
                  <a:lnTo>
                    <a:pt x="109993" y="15233"/>
                  </a:lnTo>
                  <a:lnTo>
                    <a:pt x="107924" y="16080"/>
                  </a:lnTo>
                  <a:lnTo>
                    <a:pt x="105698" y="17490"/>
                  </a:lnTo>
                  <a:lnTo>
                    <a:pt x="103367" y="19277"/>
                  </a:lnTo>
                  <a:lnTo>
                    <a:pt x="100966" y="21315"/>
                  </a:lnTo>
                  <a:lnTo>
                    <a:pt x="98519" y="23520"/>
                  </a:lnTo>
                  <a:lnTo>
                    <a:pt x="96041" y="25837"/>
                  </a:lnTo>
                  <a:lnTo>
                    <a:pt x="93543" y="27382"/>
                  </a:lnTo>
                  <a:lnTo>
                    <a:pt x="91029" y="28412"/>
                  </a:lnTo>
                  <a:lnTo>
                    <a:pt x="88509" y="29098"/>
                  </a:lnTo>
                  <a:lnTo>
                    <a:pt x="85134" y="31249"/>
                  </a:lnTo>
                  <a:lnTo>
                    <a:pt x="81191" y="34376"/>
                  </a:lnTo>
                  <a:lnTo>
                    <a:pt x="76869" y="38155"/>
                  </a:lnTo>
                  <a:lnTo>
                    <a:pt x="69809" y="44611"/>
                  </a:lnTo>
                  <a:lnTo>
                    <a:pt x="66742" y="47518"/>
                  </a:lnTo>
                  <a:lnTo>
                    <a:pt x="63003" y="50302"/>
                  </a:lnTo>
                  <a:lnTo>
                    <a:pt x="58817" y="53005"/>
                  </a:lnTo>
                  <a:lnTo>
                    <a:pt x="54333" y="55653"/>
                  </a:lnTo>
                  <a:lnTo>
                    <a:pt x="50497" y="58266"/>
                  </a:lnTo>
                  <a:lnTo>
                    <a:pt x="47094" y="60854"/>
                  </a:lnTo>
                  <a:lnTo>
                    <a:pt x="43977" y="63427"/>
                  </a:lnTo>
                  <a:lnTo>
                    <a:pt x="40207" y="66835"/>
                  </a:lnTo>
                  <a:lnTo>
                    <a:pt x="31502" y="75137"/>
                  </a:lnTo>
                  <a:lnTo>
                    <a:pt x="27656" y="78028"/>
                  </a:lnTo>
                  <a:lnTo>
                    <a:pt x="24246" y="79956"/>
                  </a:lnTo>
                  <a:lnTo>
                    <a:pt x="21126" y="81241"/>
                  </a:lnTo>
                  <a:lnTo>
                    <a:pt x="18199" y="83791"/>
                  </a:lnTo>
                  <a:lnTo>
                    <a:pt x="15401" y="87185"/>
                  </a:lnTo>
                  <a:lnTo>
                    <a:pt x="12690" y="91140"/>
                  </a:lnTo>
                  <a:lnTo>
                    <a:pt x="10880" y="94624"/>
                  </a:lnTo>
                  <a:lnTo>
                    <a:pt x="9677" y="97792"/>
                  </a:lnTo>
                  <a:lnTo>
                    <a:pt x="8873" y="100752"/>
                  </a:lnTo>
                  <a:lnTo>
                    <a:pt x="7491" y="103571"/>
                  </a:lnTo>
                  <a:lnTo>
                    <a:pt x="5721" y="106298"/>
                  </a:lnTo>
                  <a:lnTo>
                    <a:pt x="3696" y="108963"/>
                  </a:lnTo>
                  <a:lnTo>
                    <a:pt x="2345" y="111585"/>
                  </a:lnTo>
                  <a:lnTo>
                    <a:pt x="1445" y="114181"/>
                  </a:lnTo>
                  <a:lnTo>
                    <a:pt x="0" y="120384"/>
                  </a:lnTo>
                  <a:lnTo>
                    <a:pt x="729" y="121740"/>
                  </a:lnTo>
                  <a:lnTo>
                    <a:pt x="3796" y="125503"/>
                  </a:lnTo>
                  <a:lnTo>
                    <a:pt x="6237" y="128338"/>
                  </a:lnTo>
                  <a:lnTo>
                    <a:pt x="8274" y="128736"/>
                  </a:lnTo>
                  <a:lnTo>
                    <a:pt x="11325" y="129001"/>
                  </a:lnTo>
                  <a:lnTo>
                    <a:pt x="20296" y="129426"/>
                  </a:lnTo>
                  <a:lnTo>
                    <a:pt x="29941" y="129500"/>
                  </a:lnTo>
                  <a:lnTo>
                    <a:pt x="33389" y="128663"/>
                  </a:lnTo>
                  <a:lnTo>
                    <a:pt x="36535" y="127259"/>
                  </a:lnTo>
                  <a:lnTo>
                    <a:pt x="39479" y="125476"/>
                  </a:lnTo>
                  <a:lnTo>
                    <a:pt x="42287" y="123441"/>
                  </a:lnTo>
                  <a:lnTo>
                    <a:pt x="45006" y="121238"/>
                  </a:lnTo>
                  <a:lnTo>
                    <a:pt x="47666" y="118922"/>
                  </a:lnTo>
                  <a:lnTo>
                    <a:pt x="50286" y="116532"/>
                  </a:lnTo>
                  <a:lnTo>
                    <a:pt x="55454" y="111618"/>
                  </a:lnTo>
                  <a:lnTo>
                    <a:pt x="78383" y="88888"/>
                  </a:lnTo>
                  <a:lnTo>
                    <a:pt x="80923" y="85502"/>
                  </a:lnTo>
                  <a:lnTo>
                    <a:pt x="83464" y="81552"/>
                  </a:lnTo>
                  <a:lnTo>
                    <a:pt x="86005" y="77225"/>
                  </a:lnTo>
                  <a:lnTo>
                    <a:pt x="88545" y="73493"/>
                  </a:lnTo>
                  <a:lnTo>
                    <a:pt x="91085" y="70159"/>
                  </a:lnTo>
                  <a:lnTo>
                    <a:pt x="93625" y="67090"/>
                  </a:lnTo>
                  <a:lnTo>
                    <a:pt x="96164" y="64197"/>
                  </a:lnTo>
                  <a:lnTo>
                    <a:pt x="98705" y="61422"/>
                  </a:lnTo>
                  <a:lnTo>
                    <a:pt x="101245" y="58725"/>
                  </a:lnTo>
                  <a:lnTo>
                    <a:pt x="102939" y="56080"/>
                  </a:lnTo>
                  <a:lnTo>
                    <a:pt x="104067" y="53471"/>
                  </a:lnTo>
                  <a:lnTo>
                    <a:pt x="104820" y="50884"/>
                  </a:lnTo>
                  <a:lnTo>
                    <a:pt x="106168" y="47466"/>
                  </a:lnTo>
                  <a:lnTo>
                    <a:pt x="107914" y="43495"/>
                  </a:lnTo>
                  <a:lnTo>
                    <a:pt x="112754" y="33043"/>
                  </a:lnTo>
                  <a:lnTo>
                    <a:pt x="113151" y="30493"/>
                  </a:lnTo>
                  <a:lnTo>
                    <a:pt x="113416" y="27099"/>
                  </a:lnTo>
                  <a:lnTo>
                    <a:pt x="113593" y="23143"/>
                  </a:lnTo>
                  <a:lnTo>
                    <a:pt x="112863" y="20506"/>
                  </a:lnTo>
                  <a:lnTo>
                    <a:pt x="111531" y="18748"/>
                  </a:lnTo>
                  <a:lnTo>
                    <a:pt x="109796" y="17576"/>
                  </a:lnTo>
                  <a:lnTo>
                    <a:pt x="108638" y="15947"/>
                  </a:lnTo>
                  <a:lnTo>
                    <a:pt x="107868" y="14015"/>
                  </a:lnTo>
                  <a:lnTo>
                    <a:pt x="106630" y="8876"/>
                  </a:lnTo>
                  <a:lnTo>
                    <a:pt x="104203" y="5916"/>
                  </a:lnTo>
                  <a:lnTo>
                    <a:pt x="102370" y="3941"/>
                  </a:lnTo>
                  <a:lnTo>
                    <a:pt x="100302" y="2624"/>
                  </a:lnTo>
                  <a:lnTo>
                    <a:pt x="98077" y="1746"/>
                  </a:lnTo>
                  <a:lnTo>
                    <a:pt x="92465" y="337"/>
                  </a:lnTo>
                  <a:lnTo>
                    <a:pt x="89442" y="146"/>
                  </a:lnTo>
                  <a:lnTo>
                    <a:pt x="85275" y="60"/>
                  </a:lnTo>
                  <a:lnTo>
                    <a:pt x="77255" y="0"/>
                  </a:lnTo>
                  <a:lnTo>
                    <a:pt x="76785" y="844"/>
                  </a:lnTo>
                  <a:lnTo>
                    <a:pt x="76471" y="2253"/>
                  </a:lnTo>
                  <a:lnTo>
                    <a:pt x="75845" y="7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864"/>
            <p:cNvSpPr/>
            <p:nvPr/>
          </p:nvSpPr>
          <p:spPr>
            <a:xfrm>
              <a:off x="8801100" y="4579971"/>
              <a:ext cx="160021" cy="136779"/>
            </a:xfrm>
            <a:custGeom>
              <a:avLst/>
              <a:gdLst/>
              <a:ahLst/>
              <a:cxnLst/>
              <a:rect l="0" t="0" r="0" b="0"/>
              <a:pathLst>
                <a:path w="160021" h="136779">
                  <a:moveTo>
                    <a:pt x="38100" y="7269"/>
                  </a:moveTo>
                  <a:lnTo>
                    <a:pt x="38100" y="37557"/>
                  </a:lnTo>
                  <a:lnTo>
                    <a:pt x="37254" y="41008"/>
                  </a:lnTo>
                  <a:lnTo>
                    <a:pt x="35841" y="44155"/>
                  </a:lnTo>
                  <a:lnTo>
                    <a:pt x="34055" y="47100"/>
                  </a:lnTo>
                  <a:lnTo>
                    <a:pt x="32863" y="49909"/>
                  </a:lnTo>
                  <a:lnTo>
                    <a:pt x="32069" y="52630"/>
                  </a:lnTo>
                  <a:lnTo>
                    <a:pt x="31538" y="55289"/>
                  </a:lnTo>
                  <a:lnTo>
                    <a:pt x="30340" y="57909"/>
                  </a:lnTo>
                  <a:lnTo>
                    <a:pt x="28694" y="60502"/>
                  </a:lnTo>
                  <a:lnTo>
                    <a:pt x="26749" y="63078"/>
                  </a:lnTo>
                  <a:lnTo>
                    <a:pt x="25453" y="65642"/>
                  </a:lnTo>
                  <a:lnTo>
                    <a:pt x="24588" y="68197"/>
                  </a:lnTo>
                  <a:lnTo>
                    <a:pt x="24012" y="70748"/>
                  </a:lnTo>
                  <a:lnTo>
                    <a:pt x="23628" y="73295"/>
                  </a:lnTo>
                  <a:lnTo>
                    <a:pt x="23371" y="75839"/>
                  </a:lnTo>
                  <a:lnTo>
                    <a:pt x="23201" y="78383"/>
                  </a:lnTo>
                  <a:lnTo>
                    <a:pt x="22241" y="80925"/>
                  </a:lnTo>
                  <a:lnTo>
                    <a:pt x="20754" y="83466"/>
                  </a:lnTo>
                  <a:lnTo>
                    <a:pt x="18916" y="86007"/>
                  </a:lnTo>
                  <a:lnTo>
                    <a:pt x="17691" y="88548"/>
                  </a:lnTo>
                  <a:lnTo>
                    <a:pt x="16873" y="91088"/>
                  </a:lnTo>
                  <a:lnTo>
                    <a:pt x="16329" y="93628"/>
                  </a:lnTo>
                  <a:lnTo>
                    <a:pt x="15966" y="96168"/>
                  </a:lnTo>
                  <a:lnTo>
                    <a:pt x="15723" y="98709"/>
                  </a:lnTo>
                  <a:lnTo>
                    <a:pt x="15563" y="101249"/>
                  </a:lnTo>
                  <a:lnTo>
                    <a:pt x="14608" y="103788"/>
                  </a:lnTo>
                  <a:lnTo>
                    <a:pt x="13126" y="106329"/>
                  </a:lnTo>
                  <a:lnTo>
                    <a:pt x="8707" y="112444"/>
                  </a:lnTo>
                  <a:lnTo>
                    <a:pt x="8103" y="115538"/>
                  </a:lnTo>
                  <a:lnTo>
                    <a:pt x="7942" y="117548"/>
                  </a:lnTo>
                  <a:lnTo>
                    <a:pt x="6988" y="119735"/>
                  </a:lnTo>
                  <a:lnTo>
                    <a:pt x="5506" y="122040"/>
                  </a:lnTo>
                  <a:lnTo>
                    <a:pt x="1088" y="127777"/>
                  </a:lnTo>
                  <a:lnTo>
                    <a:pt x="484" y="130819"/>
                  </a:lnTo>
                  <a:lnTo>
                    <a:pt x="4" y="136762"/>
                  </a:lnTo>
                  <a:lnTo>
                    <a:pt x="2" y="136778"/>
                  </a:lnTo>
                  <a:lnTo>
                    <a:pt x="0" y="118676"/>
                  </a:lnTo>
                  <a:lnTo>
                    <a:pt x="846" y="116254"/>
                  </a:lnTo>
                  <a:lnTo>
                    <a:pt x="2259" y="113792"/>
                  </a:lnTo>
                  <a:lnTo>
                    <a:pt x="4045" y="111304"/>
                  </a:lnTo>
                  <a:lnTo>
                    <a:pt x="5237" y="108799"/>
                  </a:lnTo>
                  <a:lnTo>
                    <a:pt x="6031" y="106282"/>
                  </a:lnTo>
                  <a:lnTo>
                    <a:pt x="6562" y="103758"/>
                  </a:lnTo>
                  <a:lnTo>
                    <a:pt x="7761" y="100381"/>
                  </a:lnTo>
                  <a:lnTo>
                    <a:pt x="9407" y="96437"/>
                  </a:lnTo>
                  <a:lnTo>
                    <a:pt x="11350" y="92114"/>
                  </a:lnTo>
                  <a:lnTo>
                    <a:pt x="12648" y="88386"/>
                  </a:lnTo>
                  <a:lnTo>
                    <a:pt x="13512" y="85054"/>
                  </a:lnTo>
                  <a:lnTo>
                    <a:pt x="14088" y="81986"/>
                  </a:lnTo>
                  <a:lnTo>
                    <a:pt x="15319" y="78247"/>
                  </a:lnTo>
                  <a:lnTo>
                    <a:pt x="16985" y="74061"/>
                  </a:lnTo>
                  <a:lnTo>
                    <a:pt x="18944" y="69577"/>
                  </a:lnTo>
                  <a:lnTo>
                    <a:pt x="21096" y="65741"/>
                  </a:lnTo>
                  <a:lnTo>
                    <a:pt x="23377" y="62337"/>
                  </a:lnTo>
                  <a:lnTo>
                    <a:pt x="25744" y="59221"/>
                  </a:lnTo>
                  <a:lnTo>
                    <a:pt x="28169" y="55450"/>
                  </a:lnTo>
                  <a:lnTo>
                    <a:pt x="30632" y="51243"/>
                  </a:lnTo>
                  <a:lnTo>
                    <a:pt x="33122" y="46745"/>
                  </a:lnTo>
                  <a:lnTo>
                    <a:pt x="34781" y="42900"/>
                  </a:lnTo>
                  <a:lnTo>
                    <a:pt x="35887" y="39489"/>
                  </a:lnTo>
                  <a:lnTo>
                    <a:pt x="36624" y="36369"/>
                  </a:lnTo>
                  <a:lnTo>
                    <a:pt x="37963" y="33443"/>
                  </a:lnTo>
                  <a:lnTo>
                    <a:pt x="39702" y="30644"/>
                  </a:lnTo>
                  <a:lnTo>
                    <a:pt x="41708" y="27933"/>
                  </a:lnTo>
                  <a:lnTo>
                    <a:pt x="43892" y="26125"/>
                  </a:lnTo>
                  <a:lnTo>
                    <a:pt x="46194" y="24920"/>
                  </a:lnTo>
                  <a:lnTo>
                    <a:pt x="48576" y="24116"/>
                  </a:lnTo>
                  <a:lnTo>
                    <a:pt x="53480" y="20965"/>
                  </a:lnTo>
                  <a:lnTo>
                    <a:pt x="55973" y="18940"/>
                  </a:lnTo>
                  <a:lnTo>
                    <a:pt x="58482" y="16743"/>
                  </a:lnTo>
                  <a:lnTo>
                    <a:pt x="61001" y="14432"/>
                  </a:lnTo>
                  <a:lnTo>
                    <a:pt x="63527" y="12044"/>
                  </a:lnTo>
                  <a:lnTo>
                    <a:pt x="66059" y="10452"/>
                  </a:lnTo>
                  <a:lnTo>
                    <a:pt x="68592" y="9392"/>
                  </a:lnTo>
                  <a:lnTo>
                    <a:pt x="71129" y="8684"/>
                  </a:lnTo>
                  <a:lnTo>
                    <a:pt x="73665" y="7366"/>
                  </a:lnTo>
                  <a:lnTo>
                    <a:pt x="76204" y="5640"/>
                  </a:lnTo>
                  <a:lnTo>
                    <a:pt x="78742" y="3643"/>
                  </a:lnTo>
                  <a:lnTo>
                    <a:pt x="81281" y="2312"/>
                  </a:lnTo>
                  <a:lnTo>
                    <a:pt x="83820" y="1424"/>
                  </a:lnTo>
                  <a:lnTo>
                    <a:pt x="86360" y="833"/>
                  </a:lnTo>
                  <a:lnTo>
                    <a:pt x="89747" y="438"/>
                  </a:lnTo>
                  <a:lnTo>
                    <a:pt x="93698" y="175"/>
                  </a:lnTo>
                  <a:lnTo>
                    <a:pt x="98026" y="0"/>
                  </a:lnTo>
                  <a:lnTo>
                    <a:pt x="101757" y="729"/>
                  </a:lnTo>
                  <a:lnTo>
                    <a:pt x="105091" y="2062"/>
                  </a:lnTo>
                  <a:lnTo>
                    <a:pt x="108161" y="3798"/>
                  </a:lnTo>
                  <a:lnTo>
                    <a:pt x="111054" y="4955"/>
                  </a:lnTo>
                  <a:lnTo>
                    <a:pt x="113829" y="5726"/>
                  </a:lnTo>
                  <a:lnTo>
                    <a:pt x="116526" y="6240"/>
                  </a:lnTo>
                  <a:lnTo>
                    <a:pt x="119171" y="6584"/>
                  </a:lnTo>
                  <a:lnTo>
                    <a:pt x="121781" y="6812"/>
                  </a:lnTo>
                  <a:lnTo>
                    <a:pt x="124368" y="6964"/>
                  </a:lnTo>
                  <a:lnTo>
                    <a:pt x="126938" y="7913"/>
                  </a:lnTo>
                  <a:lnTo>
                    <a:pt x="129499" y="9392"/>
                  </a:lnTo>
                  <a:lnTo>
                    <a:pt x="132052" y="11224"/>
                  </a:lnTo>
                  <a:lnTo>
                    <a:pt x="134602" y="13292"/>
                  </a:lnTo>
                  <a:lnTo>
                    <a:pt x="137148" y="15517"/>
                  </a:lnTo>
                  <a:lnTo>
                    <a:pt x="139692" y="17848"/>
                  </a:lnTo>
                  <a:lnTo>
                    <a:pt x="144776" y="22695"/>
                  </a:lnTo>
                  <a:lnTo>
                    <a:pt x="154939" y="32706"/>
                  </a:lnTo>
                  <a:lnTo>
                    <a:pt x="156633" y="35234"/>
                  </a:lnTo>
                  <a:lnTo>
                    <a:pt x="157761" y="37766"/>
                  </a:lnTo>
                  <a:lnTo>
                    <a:pt x="160020" y="453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865"/>
            <p:cNvSpPr/>
            <p:nvPr/>
          </p:nvSpPr>
          <p:spPr>
            <a:xfrm>
              <a:off x="8161029" y="4923610"/>
              <a:ext cx="175248" cy="166551"/>
            </a:xfrm>
            <a:custGeom>
              <a:avLst/>
              <a:gdLst/>
              <a:ahLst/>
              <a:cxnLst/>
              <a:rect l="0" t="0" r="0" b="0"/>
              <a:pathLst>
                <a:path w="175248" h="166551">
                  <a:moveTo>
                    <a:pt x="30471" y="37010"/>
                  </a:moveTo>
                  <a:lnTo>
                    <a:pt x="30471" y="19098"/>
                  </a:lnTo>
                  <a:lnTo>
                    <a:pt x="31317" y="17449"/>
                  </a:lnTo>
                  <a:lnTo>
                    <a:pt x="32729" y="16349"/>
                  </a:lnTo>
                  <a:lnTo>
                    <a:pt x="34516" y="15616"/>
                  </a:lnTo>
                  <a:lnTo>
                    <a:pt x="35708" y="14281"/>
                  </a:lnTo>
                  <a:lnTo>
                    <a:pt x="36502" y="12544"/>
                  </a:lnTo>
                  <a:lnTo>
                    <a:pt x="37998" y="6882"/>
                  </a:lnTo>
                  <a:lnTo>
                    <a:pt x="38063" y="2589"/>
                  </a:lnTo>
                  <a:lnTo>
                    <a:pt x="38082" y="0"/>
                  </a:lnTo>
                  <a:lnTo>
                    <a:pt x="38932" y="483"/>
                  </a:lnTo>
                  <a:lnTo>
                    <a:pt x="42133" y="3278"/>
                  </a:lnTo>
                  <a:lnTo>
                    <a:pt x="43326" y="5209"/>
                  </a:lnTo>
                  <a:lnTo>
                    <a:pt x="44651" y="9612"/>
                  </a:lnTo>
                  <a:lnTo>
                    <a:pt x="44158" y="11971"/>
                  </a:lnTo>
                  <a:lnTo>
                    <a:pt x="41352" y="16850"/>
                  </a:lnTo>
                  <a:lnTo>
                    <a:pt x="39540" y="21841"/>
                  </a:lnTo>
                  <a:lnTo>
                    <a:pt x="38736" y="26882"/>
                  </a:lnTo>
                  <a:lnTo>
                    <a:pt x="38377" y="31944"/>
                  </a:lnTo>
                  <a:lnTo>
                    <a:pt x="37436" y="35326"/>
                  </a:lnTo>
                  <a:lnTo>
                    <a:pt x="35960" y="39274"/>
                  </a:lnTo>
                  <a:lnTo>
                    <a:pt x="34130" y="43600"/>
                  </a:lnTo>
                  <a:lnTo>
                    <a:pt x="32911" y="48176"/>
                  </a:lnTo>
                  <a:lnTo>
                    <a:pt x="32096" y="52921"/>
                  </a:lnTo>
                  <a:lnTo>
                    <a:pt x="31555" y="57777"/>
                  </a:lnTo>
                  <a:lnTo>
                    <a:pt x="31193" y="61862"/>
                  </a:lnTo>
                  <a:lnTo>
                    <a:pt x="30952" y="65431"/>
                  </a:lnTo>
                  <a:lnTo>
                    <a:pt x="30792" y="68657"/>
                  </a:lnTo>
                  <a:lnTo>
                    <a:pt x="29838" y="72502"/>
                  </a:lnTo>
                  <a:lnTo>
                    <a:pt x="28356" y="76758"/>
                  </a:lnTo>
                  <a:lnTo>
                    <a:pt x="26521" y="81289"/>
                  </a:lnTo>
                  <a:lnTo>
                    <a:pt x="24450" y="86002"/>
                  </a:lnTo>
                  <a:lnTo>
                    <a:pt x="19893" y="95756"/>
                  </a:lnTo>
                  <a:lnTo>
                    <a:pt x="17492" y="99880"/>
                  </a:lnTo>
                  <a:lnTo>
                    <a:pt x="15045" y="103477"/>
                  </a:lnTo>
                  <a:lnTo>
                    <a:pt x="12567" y="106722"/>
                  </a:lnTo>
                  <a:lnTo>
                    <a:pt x="10915" y="109731"/>
                  </a:lnTo>
                  <a:lnTo>
                    <a:pt x="9813" y="112584"/>
                  </a:lnTo>
                  <a:lnTo>
                    <a:pt x="9080" y="115333"/>
                  </a:lnTo>
                  <a:lnTo>
                    <a:pt x="7743" y="118012"/>
                  </a:lnTo>
                  <a:lnTo>
                    <a:pt x="6007" y="120645"/>
                  </a:lnTo>
                  <a:lnTo>
                    <a:pt x="4001" y="123246"/>
                  </a:lnTo>
                  <a:lnTo>
                    <a:pt x="1774" y="128395"/>
                  </a:lnTo>
                  <a:lnTo>
                    <a:pt x="0" y="136030"/>
                  </a:lnTo>
                  <a:lnTo>
                    <a:pt x="4039" y="136058"/>
                  </a:lnTo>
                  <a:lnTo>
                    <a:pt x="6076" y="135216"/>
                  </a:lnTo>
                  <a:lnTo>
                    <a:pt x="10597" y="132021"/>
                  </a:lnTo>
                  <a:lnTo>
                    <a:pt x="12143" y="129984"/>
                  </a:lnTo>
                  <a:lnTo>
                    <a:pt x="13172" y="127779"/>
                  </a:lnTo>
                  <a:lnTo>
                    <a:pt x="13858" y="125463"/>
                  </a:lnTo>
                  <a:lnTo>
                    <a:pt x="16009" y="123072"/>
                  </a:lnTo>
                  <a:lnTo>
                    <a:pt x="19136" y="120631"/>
                  </a:lnTo>
                  <a:lnTo>
                    <a:pt x="22915" y="118158"/>
                  </a:lnTo>
                  <a:lnTo>
                    <a:pt x="26280" y="115661"/>
                  </a:lnTo>
                  <a:lnTo>
                    <a:pt x="29371" y="113151"/>
                  </a:lnTo>
                  <a:lnTo>
                    <a:pt x="32277" y="110631"/>
                  </a:lnTo>
                  <a:lnTo>
                    <a:pt x="34215" y="108104"/>
                  </a:lnTo>
                  <a:lnTo>
                    <a:pt x="36368" y="103039"/>
                  </a:lnTo>
                  <a:lnTo>
                    <a:pt x="38636" y="100502"/>
                  </a:lnTo>
                  <a:lnTo>
                    <a:pt x="41841" y="97965"/>
                  </a:lnTo>
                  <a:lnTo>
                    <a:pt x="45671" y="95427"/>
                  </a:lnTo>
                  <a:lnTo>
                    <a:pt x="49071" y="92888"/>
                  </a:lnTo>
                  <a:lnTo>
                    <a:pt x="52184" y="90348"/>
                  </a:lnTo>
                  <a:lnTo>
                    <a:pt x="55107" y="87809"/>
                  </a:lnTo>
                  <a:lnTo>
                    <a:pt x="57900" y="85270"/>
                  </a:lnTo>
                  <a:lnTo>
                    <a:pt x="63264" y="80190"/>
                  </a:lnTo>
                  <a:lnTo>
                    <a:pt x="71043" y="72570"/>
                  </a:lnTo>
                  <a:lnTo>
                    <a:pt x="73606" y="70877"/>
                  </a:lnTo>
                  <a:lnTo>
                    <a:pt x="78711" y="68995"/>
                  </a:lnTo>
                  <a:lnTo>
                    <a:pt x="83802" y="68159"/>
                  </a:lnTo>
                  <a:lnTo>
                    <a:pt x="89925" y="67622"/>
                  </a:lnTo>
                  <a:lnTo>
                    <a:pt x="95030" y="67529"/>
                  </a:lnTo>
                  <a:lnTo>
                    <a:pt x="96371" y="68363"/>
                  </a:lnTo>
                  <a:lnTo>
                    <a:pt x="97265" y="69765"/>
                  </a:lnTo>
                  <a:lnTo>
                    <a:pt x="97859" y="71547"/>
                  </a:lnTo>
                  <a:lnTo>
                    <a:pt x="99103" y="72735"/>
                  </a:lnTo>
                  <a:lnTo>
                    <a:pt x="100780" y="73526"/>
                  </a:lnTo>
                  <a:lnTo>
                    <a:pt x="102743" y="74054"/>
                  </a:lnTo>
                  <a:lnTo>
                    <a:pt x="104053" y="75253"/>
                  </a:lnTo>
                  <a:lnTo>
                    <a:pt x="104926" y="76898"/>
                  </a:lnTo>
                  <a:lnTo>
                    <a:pt x="105895" y="80985"/>
                  </a:lnTo>
                  <a:lnTo>
                    <a:pt x="106327" y="85623"/>
                  </a:lnTo>
                  <a:lnTo>
                    <a:pt x="106518" y="90507"/>
                  </a:lnTo>
                  <a:lnTo>
                    <a:pt x="106650" y="97834"/>
                  </a:lnTo>
                  <a:lnTo>
                    <a:pt x="106672" y="113173"/>
                  </a:lnTo>
                  <a:lnTo>
                    <a:pt x="106672" y="109154"/>
                  </a:lnTo>
                  <a:lnTo>
                    <a:pt x="107517" y="107967"/>
                  </a:lnTo>
                  <a:lnTo>
                    <a:pt x="108930" y="107174"/>
                  </a:lnTo>
                  <a:lnTo>
                    <a:pt x="110716" y="106646"/>
                  </a:lnTo>
                  <a:lnTo>
                    <a:pt x="114960" y="103802"/>
                  </a:lnTo>
                  <a:lnTo>
                    <a:pt x="119669" y="99715"/>
                  </a:lnTo>
                  <a:lnTo>
                    <a:pt x="124584" y="95077"/>
                  </a:lnTo>
                  <a:lnTo>
                    <a:pt x="142239" y="77630"/>
                  </a:lnTo>
                  <a:lnTo>
                    <a:pt x="147314" y="72561"/>
                  </a:lnTo>
                  <a:lnTo>
                    <a:pt x="149006" y="70024"/>
                  </a:lnTo>
                  <a:lnTo>
                    <a:pt x="150887" y="64948"/>
                  </a:lnTo>
                  <a:lnTo>
                    <a:pt x="153980" y="59869"/>
                  </a:lnTo>
                  <a:lnTo>
                    <a:pt x="155990" y="57329"/>
                  </a:lnTo>
                  <a:lnTo>
                    <a:pt x="158178" y="55636"/>
                  </a:lnTo>
                  <a:lnTo>
                    <a:pt x="160482" y="54507"/>
                  </a:lnTo>
                  <a:lnTo>
                    <a:pt x="165301" y="53253"/>
                  </a:lnTo>
                  <a:lnTo>
                    <a:pt x="170265" y="52696"/>
                  </a:lnTo>
                  <a:lnTo>
                    <a:pt x="174813" y="52289"/>
                  </a:lnTo>
                  <a:lnTo>
                    <a:pt x="175123" y="56307"/>
                  </a:lnTo>
                  <a:lnTo>
                    <a:pt x="175213" y="62860"/>
                  </a:lnTo>
                  <a:lnTo>
                    <a:pt x="175247" y="81735"/>
                  </a:lnTo>
                  <a:lnTo>
                    <a:pt x="174402" y="85453"/>
                  </a:lnTo>
                  <a:lnTo>
                    <a:pt x="172993" y="88779"/>
                  </a:lnTo>
                  <a:lnTo>
                    <a:pt x="171205" y="91842"/>
                  </a:lnTo>
                  <a:lnTo>
                    <a:pt x="169167" y="95578"/>
                  </a:lnTo>
                  <a:lnTo>
                    <a:pt x="164645" y="104245"/>
                  </a:lnTo>
                  <a:lnTo>
                    <a:pt x="163100" y="108927"/>
                  </a:lnTo>
                  <a:lnTo>
                    <a:pt x="162071" y="113741"/>
                  </a:lnTo>
                  <a:lnTo>
                    <a:pt x="161384" y="118644"/>
                  </a:lnTo>
                  <a:lnTo>
                    <a:pt x="160080" y="122759"/>
                  </a:lnTo>
                  <a:lnTo>
                    <a:pt x="158362" y="126350"/>
                  </a:lnTo>
                  <a:lnTo>
                    <a:pt x="156372" y="129590"/>
                  </a:lnTo>
                  <a:lnTo>
                    <a:pt x="155046" y="132596"/>
                  </a:lnTo>
                  <a:lnTo>
                    <a:pt x="154160" y="135448"/>
                  </a:lnTo>
                  <a:lnTo>
                    <a:pt x="153570" y="138195"/>
                  </a:lnTo>
                  <a:lnTo>
                    <a:pt x="153177" y="141720"/>
                  </a:lnTo>
                  <a:lnTo>
                    <a:pt x="152915" y="145764"/>
                  </a:lnTo>
                  <a:lnTo>
                    <a:pt x="152741" y="150152"/>
                  </a:lnTo>
                  <a:lnTo>
                    <a:pt x="151777" y="153925"/>
                  </a:lnTo>
                  <a:lnTo>
                    <a:pt x="150288" y="157287"/>
                  </a:lnTo>
                  <a:lnTo>
                    <a:pt x="144771" y="16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866"/>
            <p:cNvSpPr/>
            <p:nvPr/>
          </p:nvSpPr>
          <p:spPr>
            <a:xfrm>
              <a:off x="8420099" y="4983489"/>
              <a:ext cx="68544" cy="129532"/>
            </a:xfrm>
            <a:custGeom>
              <a:avLst/>
              <a:gdLst/>
              <a:ahLst/>
              <a:cxnLst/>
              <a:rect l="0" t="0" r="0" b="0"/>
              <a:pathLst>
                <a:path w="68544" h="129532">
                  <a:moveTo>
                    <a:pt x="0" y="83811"/>
                  </a:moveTo>
                  <a:lnTo>
                    <a:pt x="4046" y="83811"/>
                  </a:lnTo>
                  <a:lnTo>
                    <a:pt x="6084" y="82965"/>
                  </a:lnTo>
                  <a:lnTo>
                    <a:pt x="8289" y="81553"/>
                  </a:lnTo>
                  <a:lnTo>
                    <a:pt x="10606" y="79766"/>
                  </a:lnTo>
                  <a:lnTo>
                    <a:pt x="12997" y="78574"/>
                  </a:lnTo>
                  <a:lnTo>
                    <a:pt x="15439" y="77780"/>
                  </a:lnTo>
                  <a:lnTo>
                    <a:pt x="17912" y="77250"/>
                  </a:lnTo>
                  <a:lnTo>
                    <a:pt x="20408" y="76050"/>
                  </a:lnTo>
                  <a:lnTo>
                    <a:pt x="22919" y="74403"/>
                  </a:lnTo>
                  <a:lnTo>
                    <a:pt x="25440" y="72460"/>
                  </a:lnTo>
                  <a:lnTo>
                    <a:pt x="27966" y="70316"/>
                  </a:lnTo>
                  <a:lnTo>
                    <a:pt x="30498" y="68041"/>
                  </a:lnTo>
                  <a:lnTo>
                    <a:pt x="35569" y="63255"/>
                  </a:lnTo>
                  <a:lnTo>
                    <a:pt x="48262" y="50760"/>
                  </a:lnTo>
                  <a:lnTo>
                    <a:pt x="49955" y="48230"/>
                  </a:lnTo>
                  <a:lnTo>
                    <a:pt x="51083" y="45697"/>
                  </a:lnTo>
                  <a:lnTo>
                    <a:pt x="51836" y="43162"/>
                  </a:lnTo>
                  <a:lnTo>
                    <a:pt x="53184" y="40624"/>
                  </a:lnTo>
                  <a:lnTo>
                    <a:pt x="54929" y="38087"/>
                  </a:lnTo>
                  <a:lnTo>
                    <a:pt x="56940" y="35548"/>
                  </a:lnTo>
                  <a:lnTo>
                    <a:pt x="59127" y="33009"/>
                  </a:lnTo>
                  <a:lnTo>
                    <a:pt x="61431" y="30469"/>
                  </a:lnTo>
                  <a:lnTo>
                    <a:pt x="63814" y="27930"/>
                  </a:lnTo>
                  <a:lnTo>
                    <a:pt x="65402" y="25390"/>
                  </a:lnTo>
                  <a:lnTo>
                    <a:pt x="66463" y="22850"/>
                  </a:lnTo>
                  <a:lnTo>
                    <a:pt x="67168" y="20311"/>
                  </a:lnTo>
                  <a:lnTo>
                    <a:pt x="67639" y="17770"/>
                  </a:lnTo>
                  <a:lnTo>
                    <a:pt x="67953" y="15231"/>
                  </a:lnTo>
                  <a:lnTo>
                    <a:pt x="68457" y="9116"/>
                  </a:lnTo>
                  <a:lnTo>
                    <a:pt x="68525" y="6022"/>
                  </a:lnTo>
                  <a:lnTo>
                    <a:pt x="68543" y="4011"/>
                  </a:lnTo>
                  <a:lnTo>
                    <a:pt x="67709" y="2672"/>
                  </a:lnTo>
                  <a:lnTo>
                    <a:pt x="66306" y="1778"/>
                  </a:lnTo>
                  <a:lnTo>
                    <a:pt x="62017" y="344"/>
                  </a:lnTo>
                  <a:lnTo>
                    <a:pt x="60818" y="226"/>
                  </a:lnTo>
                  <a:lnTo>
                    <a:pt x="59172" y="148"/>
                  </a:lnTo>
                  <a:lnTo>
                    <a:pt x="54492" y="22"/>
                  </a:lnTo>
                  <a:lnTo>
                    <a:pt x="49636" y="0"/>
                  </a:lnTo>
                  <a:lnTo>
                    <a:pt x="47486" y="844"/>
                  </a:lnTo>
                  <a:lnTo>
                    <a:pt x="45203" y="2253"/>
                  </a:lnTo>
                  <a:lnTo>
                    <a:pt x="42836" y="4039"/>
                  </a:lnTo>
                  <a:lnTo>
                    <a:pt x="40411" y="5230"/>
                  </a:lnTo>
                  <a:lnTo>
                    <a:pt x="37948" y="6024"/>
                  </a:lnTo>
                  <a:lnTo>
                    <a:pt x="35459" y="6552"/>
                  </a:lnTo>
                  <a:lnTo>
                    <a:pt x="32952" y="7752"/>
                  </a:lnTo>
                  <a:lnTo>
                    <a:pt x="30435" y="9398"/>
                  </a:lnTo>
                  <a:lnTo>
                    <a:pt x="27910" y="11343"/>
                  </a:lnTo>
                  <a:lnTo>
                    <a:pt x="25381" y="14332"/>
                  </a:lnTo>
                  <a:lnTo>
                    <a:pt x="22847" y="18019"/>
                  </a:lnTo>
                  <a:lnTo>
                    <a:pt x="20311" y="22169"/>
                  </a:lnTo>
                  <a:lnTo>
                    <a:pt x="18622" y="25783"/>
                  </a:lnTo>
                  <a:lnTo>
                    <a:pt x="17494" y="29040"/>
                  </a:lnTo>
                  <a:lnTo>
                    <a:pt x="16743" y="32056"/>
                  </a:lnTo>
                  <a:lnTo>
                    <a:pt x="15396" y="34915"/>
                  </a:lnTo>
                  <a:lnTo>
                    <a:pt x="13651" y="37667"/>
                  </a:lnTo>
                  <a:lnTo>
                    <a:pt x="11641" y="40348"/>
                  </a:lnTo>
                  <a:lnTo>
                    <a:pt x="9453" y="43829"/>
                  </a:lnTo>
                  <a:lnTo>
                    <a:pt x="7149" y="47843"/>
                  </a:lnTo>
                  <a:lnTo>
                    <a:pt x="4767" y="52213"/>
                  </a:lnTo>
                  <a:lnTo>
                    <a:pt x="3178" y="55972"/>
                  </a:lnTo>
                  <a:lnTo>
                    <a:pt x="2118" y="59325"/>
                  </a:lnTo>
                  <a:lnTo>
                    <a:pt x="1413" y="62407"/>
                  </a:lnTo>
                  <a:lnTo>
                    <a:pt x="941" y="65308"/>
                  </a:lnTo>
                  <a:lnTo>
                    <a:pt x="629" y="68089"/>
                  </a:lnTo>
                  <a:lnTo>
                    <a:pt x="419" y="70790"/>
                  </a:lnTo>
                  <a:lnTo>
                    <a:pt x="279" y="74284"/>
                  </a:lnTo>
                  <a:lnTo>
                    <a:pt x="83" y="86444"/>
                  </a:lnTo>
                  <a:lnTo>
                    <a:pt x="12" y="101269"/>
                  </a:lnTo>
                  <a:lnTo>
                    <a:pt x="854" y="103916"/>
                  </a:lnTo>
                  <a:lnTo>
                    <a:pt x="2264" y="106527"/>
                  </a:lnTo>
                  <a:lnTo>
                    <a:pt x="6562" y="112758"/>
                  </a:lnTo>
                  <a:lnTo>
                    <a:pt x="7762" y="114115"/>
                  </a:lnTo>
                  <a:lnTo>
                    <a:pt x="11352" y="117882"/>
                  </a:lnTo>
                  <a:lnTo>
                    <a:pt x="21459" y="128118"/>
                  </a:lnTo>
                  <a:lnTo>
                    <a:pt x="23620" y="128589"/>
                  </a:lnTo>
                  <a:lnTo>
                    <a:pt x="26754" y="128903"/>
                  </a:lnTo>
                  <a:lnTo>
                    <a:pt x="38100" y="129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867"/>
            <p:cNvSpPr/>
            <p:nvPr/>
          </p:nvSpPr>
          <p:spPr>
            <a:xfrm>
              <a:off x="8557362" y="5021580"/>
              <a:ext cx="144360" cy="106681"/>
            </a:xfrm>
            <a:custGeom>
              <a:avLst/>
              <a:gdLst/>
              <a:ahLst/>
              <a:cxnLst/>
              <a:rect l="0" t="0" r="0" b="0"/>
              <a:pathLst>
                <a:path w="144360" h="106681">
                  <a:moveTo>
                    <a:pt x="45618" y="0"/>
                  </a:moveTo>
                  <a:lnTo>
                    <a:pt x="45618" y="10606"/>
                  </a:lnTo>
                  <a:lnTo>
                    <a:pt x="44772" y="12997"/>
                  </a:lnTo>
                  <a:lnTo>
                    <a:pt x="43360" y="15438"/>
                  </a:lnTo>
                  <a:lnTo>
                    <a:pt x="41573" y="17912"/>
                  </a:lnTo>
                  <a:lnTo>
                    <a:pt x="40381" y="21254"/>
                  </a:lnTo>
                  <a:lnTo>
                    <a:pt x="39587" y="25176"/>
                  </a:lnTo>
                  <a:lnTo>
                    <a:pt x="39057" y="29484"/>
                  </a:lnTo>
                  <a:lnTo>
                    <a:pt x="37858" y="33203"/>
                  </a:lnTo>
                  <a:lnTo>
                    <a:pt x="36211" y="36528"/>
                  </a:lnTo>
                  <a:lnTo>
                    <a:pt x="34267" y="39592"/>
                  </a:lnTo>
                  <a:lnTo>
                    <a:pt x="32124" y="43328"/>
                  </a:lnTo>
                  <a:lnTo>
                    <a:pt x="27485" y="51995"/>
                  </a:lnTo>
                  <a:lnTo>
                    <a:pt x="25063" y="55830"/>
                  </a:lnTo>
                  <a:lnTo>
                    <a:pt x="22600" y="59233"/>
                  </a:lnTo>
                  <a:lnTo>
                    <a:pt x="20114" y="62348"/>
                  </a:lnTo>
                  <a:lnTo>
                    <a:pt x="18455" y="65272"/>
                  </a:lnTo>
                  <a:lnTo>
                    <a:pt x="17349" y="68068"/>
                  </a:lnTo>
                  <a:lnTo>
                    <a:pt x="16612" y="70779"/>
                  </a:lnTo>
                  <a:lnTo>
                    <a:pt x="15274" y="73433"/>
                  </a:lnTo>
                  <a:lnTo>
                    <a:pt x="13535" y="76048"/>
                  </a:lnTo>
                  <a:lnTo>
                    <a:pt x="11530" y="78639"/>
                  </a:lnTo>
                  <a:lnTo>
                    <a:pt x="10193" y="81212"/>
                  </a:lnTo>
                  <a:lnTo>
                    <a:pt x="9300" y="83775"/>
                  </a:lnTo>
                  <a:lnTo>
                    <a:pt x="8707" y="86330"/>
                  </a:lnTo>
                  <a:lnTo>
                    <a:pt x="7464" y="88880"/>
                  </a:lnTo>
                  <a:lnTo>
                    <a:pt x="5788" y="91427"/>
                  </a:lnTo>
                  <a:lnTo>
                    <a:pt x="0" y="98928"/>
                  </a:lnTo>
                  <a:lnTo>
                    <a:pt x="11251" y="87705"/>
                  </a:lnTo>
                  <a:lnTo>
                    <a:pt x="12547" y="85564"/>
                  </a:lnTo>
                  <a:lnTo>
                    <a:pt x="13411" y="83289"/>
                  </a:lnTo>
                  <a:lnTo>
                    <a:pt x="13986" y="80926"/>
                  </a:lnTo>
                  <a:lnTo>
                    <a:pt x="15217" y="78504"/>
                  </a:lnTo>
                  <a:lnTo>
                    <a:pt x="16884" y="76043"/>
                  </a:lnTo>
                  <a:lnTo>
                    <a:pt x="18842" y="73555"/>
                  </a:lnTo>
                  <a:lnTo>
                    <a:pt x="20994" y="71050"/>
                  </a:lnTo>
                  <a:lnTo>
                    <a:pt x="23275" y="68533"/>
                  </a:lnTo>
                  <a:lnTo>
                    <a:pt x="28068" y="63479"/>
                  </a:lnTo>
                  <a:lnTo>
                    <a:pt x="63398" y="27940"/>
                  </a:lnTo>
                  <a:lnTo>
                    <a:pt x="65938" y="26247"/>
                  </a:lnTo>
                  <a:lnTo>
                    <a:pt x="68477" y="25117"/>
                  </a:lnTo>
                  <a:lnTo>
                    <a:pt x="74593" y="23306"/>
                  </a:lnTo>
                  <a:lnTo>
                    <a:pt x="77686" y="23058"/>
                  </a:lnTo>
                  <a:lnTo>
                    <a:pt x="81884" y="22948"/>
                  </a:lnTo>
                  <a:lnTo>
                    <a:pt x="89926" y="22872"/>
                  </a:lnTo>
                  <a:lnTo>
                    <a:pt x="90397" y="23714"/>
                  </a:lnTo>
                  <a:lnTo>
                    <a:pt x="90919" y="26908"/>
                  </a:lnTo>
                  <a:lnTo>
                    <a:pt x="91059" y="28945"/>
                  </a:lnTo>
                  <a:lnTo>
                    <a:pt x="91152" y="31150"/>
                  </a:lnTo>
                  <a:lnTo>
                    <a:pt x="91301" y="36727"/>
                  </a:lnTo>
                  <a:lnTo>
                    <a:pt x="91334" y="48585"/>
                  </a:lnTo>
                  <a:lnTo>
                    <a:pt x="90489" y="51017"/>
                  </a:lnTo>
                  <a:lnTo>
                    <a:pt x="89079" y="53485"/>
                  </a:lnTo>
                  <a:lnTo>
                    <a:pt x="87292" y="55976"/>
                  </a:lnTo>
                  <a:lnTo>
                    <a:pt x="86101" y="58484"/>
                  </a:lnTo>
                  <a:lnTo>
                    <a:pt x="85307" y="61003"/>
                  </a:lnTo>
                  <a:lnTo>
                    <a:pt x="84776" y="63529"/>
                  </a:lnTo>
                  <a:lnTo>
                    <a:pt x="84424" y="66059"/>
                  </a:lnTo>
                  <a:lnTo>
                    <a:pt x="84188" y="68593"/>
                  </a:lnTo>
                  <a:lnTo>
                    <a:pt x="84031" y="71129"/>
                  </a:lnTo>
                  <a:lnTo>
                    <a:pt x="83081" y="72819"/>
                  </a:lnTo>
                  <a:lnTo>
                    <a:pt x="81600" y="73946"/>
                  </a:lnTo>
                  <a:lnTo>
                    <a:pt x="79766" y="74697"/>
                  </a:lnTo>
                  <a:lnTo>
                    <a:pt x="78543" y="76045"/>
                  </a:lnTo>
                  <a:lnTo>
                    <a:pt x="77729" y="77790"/>
                  </a:lnTo>
                  <a:lnTo>
                    <a:pt x="76194" y="83467"/>
                  </a:lnTo>
                  <a:lnTo>
                    <a:pt x="80171" y="83715"/>
                  </a:lnTo>
                  <a:lnTo>
                    <a:pt x="81353" y="82903"/>
                  </a:lnTo>
                  <a:lnTo>
                    <a:pt x="82142" y="81515"/>
                  </a:lnTo>
                  <a:lnTo>
                    <a:pt x="82668" y="79744"/>
                  </a:lnTo>
                  <a:lnTo>
                    <a:pt x="83864" y="78563"/>
                  </a:lnTo>
                  <a:lnTo>
                    <a:pt x="85509" y="77775"/>
                  </a:lnTo>
                  <a:lnTo>
                    <a:pt x="87451" y="77250"/>
                  </a:lnTo>
                  <a:lnTo>
                    <a:pt x="88747" y="76053"/>
                  </a:lnTo>
                  <a:lnTo>
                    <a:pt x="89611" y="74409"/>
                  </a:lnTo>
                  <a:lnTo>
                    <a:pt x="90186" y="72466"/>
                  </a:lnTo>
                  <a:lnTo>
                    <a:pt x="91417" y="70324"/>
                  </a:lnTo>
                  <a:lnTo>
                    <a:pt x="93084" y="68049"/>
                  </a:lnTo>
                  <a:lnTo>
                    <a:pt x="95042" y="65686"/>
                  </a:lnTo>
                  <a:lnTo>
                    <a:pt x="97194" y="63264"/>
                  </a:lnTo>
                  <a:lnTo>
                    <a:pt x="101844" y="58315"/>
                  </a:lnTo>
                  <a:lnTo>
                    <a:pt x="103421" y="55810"/>
                  </a:lnTo>
                  <a:lnTo>
                    <a:pt x="104474" y="53293"/>
                  </a:lnTo>
                  <a:lnTo>
                    <a:pt x="105175" y="50769"/>
                  </a:lnTo>
                  <a:lnTo>
                    <a:pt x="107336" y="48240"/>
                  </a:lnTo>
                  <a:lnTo>
                    <a:pt x="110470" y="45706"/>
                  </a:lnTo>
                  <a:lnTo>
                    <a:pt x="114253" y="43171"/>
                  </a:lnTo>
                  <a:lnTo>
                    <a:pt x="116775" y="40634"/>
                  </a:lnTo>
                  <a:lnTo>
                    <a:pt x="118455" y="38096"/>
                  </a:lnTo>
                  <a:lnTo>
                    <a:pt x="119576" y="35557"/>
                  </a:lnTo>
                  <a:lnTo>
                    <a:pt x="122018" y="33018"/>
                  </a:lnTo>
                  <a:lnTo>
                    <a:pt x="125337" y="30479"/>
                  </a:lnTo>
                  <a:lnTo>
                    <a:pt x="136854" y="22992"/>
                  </a:lnTo>
                  <a:lnTo>
                    <a:pt x="141043" y="22899"/>
                  </a:lnTo>
                  <a:lnTo>
                    <a:pt x="143601" y="22872"/>
                  </a:lnTo>
                  <a:lnTo>
                    <a:pt x="143960" y="23714"/>
                  </a:lnTo>
                  <a:lnTo>
                    <a:pt x="144359" y="26908"/>
                  </a:lnTo>
                  <a:lnTo>
                    <a:pt x="143619" y="28945"/>
                  </a:lnTo>
                  <a:lnTo>
                    <a:pt x="142278" y="31150"/>
                  </a:lnTo>
                  <a:lnTo>
                    <a:pt x="140539" y="33467"/>
                  </a:lnTo>
                  <a:lnTo>
                    <a:pt x="139378" y="35858"/>
                  </a:lnTo>
                  <a:lnTo>
                    <a:pt x="138605" y="38299"/>
                  </a:lnTo>
                  <a:lnTo>
                    <a:pt x="138089" y="40772"/>
                  </a:lnTo>
                  <a:lnTo>
                    <a:pt x="137745" y="44115"/>
                  </a:lnTo>
                  <a:lnTo>
                    <a:pt x="137515" y="48037"/>
                  </a:lnTo>
                  <a:lnTo>
                    <a:pt x="137262" y="56063"/>
                  </a:lnTo>
                  <a:lnTo>
                    <a:pt x="137148" y="62452"/>
                  </a:lnTo>
                  <a:lnTo>
                    <a:pt x="136272" y="65342"/>
                  </a:lnTo>
                  <a:lnTo>
                    <a:pt x="134840" y="68114"/>
                  </a:lnTo>
                  <a:lnTo>
                    <a:pt x="133040" y="70810"/>
                  </a:lnTo>
                  <a:lnTo>
                    <a:pt x="131839" y="74300"/>
                  </a:lnTo>
                  <a:lnTo>
                    <a:pt x="131039" y="78320"/>
                  </a:lnTo>
                  <a:lnTo>
                    <a:pt x="130505" y="82693"/>
                  </a:lnTo>
                  <a:lnTo>
                    <a:pt x="130150" y="86456"/>
                  </a:lnTo>
                  <a:lnTo>
                    <a:pt x="129912" y="89810"/>
                  </a:lnTo>
                  <a:lnTo>
                    <a:pt x="129754" y="92893"/>
                  </a:lnTo>
                  <a:lnTo>
                    <a:pt x="129578" y="98577"/>
                  </a:lnTo>
                  <a:lnTo>
                    <a:pt x="129438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868"/>
            <p:cNvSpPr/>
            <p:nvPr/>
          </p:nvSpPr>
          <p:spPr>
            <a:xfrm>
              <a:off x="8953502" y="4998720"/>
              <a:ext cx="144779" cy="151237"/>
            </a:xfrm>
            <a:custGeom>
              <a:avLst/>
              <a:gdLst/>
              <a:ahLst/>
              <a:cxnLst/>
              <a:rect l="0" t="0" r="0" b="0"/>
              <a:pathLst>
                <a:path w="144779" h="151237">
                  <a:moveTo>
                    <a:pt x="53338" y="22860"/>
                  </a:moveTo>
                  <a:lnTo>
                    <a:pt x="46777" y="35982"/>
                  </a:lnTo>
                  <a:lnTo>
                    <a:pt x="43931" y="39416"/>
                  </a:lnTo>
                  <a:lnTo>
                    <a:pt x="39251" y="44475"/>
                  </a:lnTo>
                  <a:lnTo>
                    <a:pt x="38019" y="46583"/>
                  </a:lnTo>
                  <a:lnTo>
                    <a:pt x="34394" y="53441"/>
                  </a:lnTo>
                  <a:lnTo>
                    <a:pt x="32243" y="56794"/>
                  </a:lnTo>
                  <a:lnTo>
                    <a:pt x="29961" y="59876"/>
                  </a:lnTo>
                  <a:lnTo>
                    <a:pt x="27594" y="62777"/>
                  </a:lnTo>
                  <a:lnTo>
                    <a:pt x="26015" y="65558"/>
                  </a:lnTo>
                  <a:lnTo>
                    <a:pt x="24962" y="68258"/>
                  </a:lnTo>
                  <a:lnTo>
                    <a:pt x="24261" y="70905"/>
                  </a:lnTo>
                  <a:lnTo>
                    <a:pt x="22946" y="73517"/>
                  </a:lnTo>
                  <a:lnTo>
                    <a:pt x="21224" y="76105"/>
                  </a:lnTo>
                  <a:lnTo>
                    <a:pt x="19228" y="78677"/>
                  </a:lnTo>
                  <a:lnTo>
                    <a:pt x="17051" y="81238"/>
                  </a:lnTo>
                  <a:lnTo>
                    <a:pt x="14754" y="83792"/>
                  </a:lnTo>
                  <a:lnTo>
                    <a:pt x="12375" y="86341"/>
                  </a:lnTo>
                  <a:lnTo>
                    <a:pt x="10789" y="89734"/>
                  </a:lnTo>
                  <a:lnTo>
                    <a:pt x="9732" y="93689"/>
                  </a:lnTo>
                  <a:lnTo>
                    <a:pt x="9027" y="98019"/>
                  </a:lnTo>
                  <a:lnTo>
                    <a:pt x="7711" y="101753"/>
                  </a:lnTo>
                  <a:lnTo>
                    <a:pt x="5987" y="105089"/>
                  </a:lnTo>
                  <a:lnTo>
                    <a:pt x="1181" y="112480"/>
                  </a:lnTo>
                  <a:lnTo>
                    <a:pt x="524" y="115749"/>
                  </a:lnTo>
                  <a:lnTo>
                    <a:pt x="28" y="121559"/>
                  </a:lnTo>
                  <a:lnTo>
                    <a:pt x="0" y="128449"/>
                  </a:lnTo>
                  <a:lnTo>
                    <a:pt x="846" y="127966"/>
                  </a:lnTo>
                  <a:lnTo>
                    <a:pt x="5235" y="124088"/>
                  </a:lnTo>
                  <a:lnTo>
                    <a:pt x="9404" y="120091"/>
                  </a:lnTo>
                  <a:lnTo>
                    <a:pt x="11349" y="118160"/>
                  </a:lnTo>
                  <a:lnTo>
                    <a:pt x="13492" y="116874"/>
                  </a:lnTo>
                  <a:lnTo>
                    <a:pt x="15767" y="116015"/>
                  </a:lnTo>
                  <a:lnTo>
                    <a:pt x="18131" y="115443"/>
                  </a:lnTo>
                  <a:lnTo>
                    <a:pt x="19706" y="114216"/>
                  </a:lnTo>
                  <a:lnTo>
                    <a:pt x="20757" y="112550"/>
                  </a:lnTo>
                  <a:lnTo>
                    <a:pt x="21457" y="110594"/>
                  </a:lnTo>
                  <a:lnTo>
                    <a:pt x="23617" y="108442"/>
                  </a:lnTo>
                  <a:lnTo>
                    <a:pt x="26751" y="106161"/>
                  </a:lnTo>
                  <a:lnTo>
                    <a:pt x="35857" y="100463"/>
                  </a:lnTo>
                  <a:lnTo>
                    <a:pt x="39359" y="97426"/>
                  </a:lnTo>
                  <a:lnTo>
                    <a:pt x="41479" y="95430"/>
                  </a:lnTo>
                  <a:lnTo>
                    <a:pt x="43739" y="94100"/>
                  </a:lnTo>
                  <a:lnTo>
                    <a:pt x="46092" y="93213"/>
                  </a:lnTo>
                  <a:lnTo>
                    <a:pt x="48507" y="92622"/>
                  </a:lnTo>
                  <a:lnTo>
                    <a:pt x="50117" y="91381"/>
                  </a:lnTo>
                  <a:lnTo>
                    <a:pt x="51191" y="89708"/>
                  </a:lnTo>
                  <a:lnTo>
                    <a:pt x="52913" y="84983"/>
                  </a:lnTo>
                  <a:lnTo>
                    <a:pt x="53902" y="84595"/>
                  </a:lnTo>
                  <a:lnTo>
                    <a:pt x="57258" y="84164"/>
                  </a:lnTo>
                  <a:lnTo>
                    <a:pt x="59861" y="83922"/>
                  </a:lnTo>
                  <a:lnTo>
                    <a:pt x="60227" y="84734"/>
                  </a:lnTo>
                  <a:lnTo>
                    <a:pt x="60634" y="87895"/>
                  </a:lnTo>
                  <a:lnTo>
                    <a:pt x="59895" y="89924"/>
                  </a:lnTo>
                  <a:lnTo>
                    <a:pt x="56817" y="94435"/>
                  </a:lnTo>
                  <a:lnTo>
                    <a:pt x="54368" y="97690"/>
                  </a:lnTo>
                  <a:lnTo>
                    <a:pt x="53796" y="100709"/>
                  </a:lnTo>
                  <a:lnTo>
                    <a:pt x="53542" y="104873"/>
                  </a:lnTo>
                  <a:lnTo>
                    <a:pt x="53429" y="109546"/>
                  </a:lnTo>
                  <a:lnTo>
                    <a:pt x="53338" y="143589"/>
                  </a:lnTo>
                  <a:lnTo>
                    <a:pt x="55596" y="146508"/>
                  </a:lnTo>
                  <a:lnTo>
                    <a:pt x="59900" y="151236"/>
                  </a:lnTo>
                  <a:lnTo>
                    <a:pt x="61099" y="150777"/>
                  </a:lnTo>
                  <a:lnTo>
                    <a:pt x="64689" y="148010"/>
                  </a:lnTo>
                  <a:lnTo>
                    <a:pt x="66832" y="146933"/>
                  </a:lnTo>
                  <a:lnTo>
                    <a:pt x="69107" y="146215"/>
                  </a:lnTo>
                  <a:lnTo>
                    <a:pt x="71470" y="145737"/>
                  </a:lnTo>
                  <a:lnTo>
                    <a:pt x="73047" y="144571"/>
                  </a:lnTo>
                  <a:lnTo>
                    <a:pt x="74097" y="142948"/>
                  </a:lnTo>
                  <a:lnTo>
                    <a:pt x="74798" y="141018"/>
                  </a:lnTo>
                  <a:lnTo>
                    <a:pt x="76958" y="138885"/>
                  </a:lnTo>
                  <a:lnTo>
                    <a:pt x="80091" y="136617"/>
                  </a:lnTo>
                  <a:lnTo>
                    <a:pt x="83873" y="134258"/>
                  </a:lnTo>
                  <a:lnTo>
                    <a:pt x="86394" y="131839"/>
                  </a:lnTo>
                  <a:lnTo>
                    <a:pt x="88076" y="129379"/>
                  </a:lnTo>
                  <a:lnTo>
                    <a:pt x="89197" y="126893"/>
                  </a:lnTo>
                  <a:lnTo>
                    <a:pt x="94819" y="115303"/>
                  </a:lnTo>
                  <a:lnTo>
                    <a:pt x="97079" y="111582"/>
                  </a:lnTo>
                  <a:lnTo>
                    <a:pt x="99431" y="108255"/>
                  </a:lnTo>
                  <a:lnTo>
                    <a:pt x="101848" y="105190"/>
                  </a:lnTo>
                  <a:lnTo>
                    <a:pt x="104304" y="101453"/>
                  </a:lnTo>
                  <a:lnTo>
                    <a:pt x="106790" y="97269"/>
                  </a:lnTo>
                  <a:lnTo>
                    <a:pt x="109292" y="92786"/>
                  </a:lnTo>
                  <a:lnTo>
                    <a:pt x="114331" y="83289"/>
                  </a:lnTo>
                  <a:lnTo>
                    <a:pt x="124465" y="63395"/>
                  </a:lnTo>
                  <a:lnTo>
                    <a:pt x="126156" y="59197"/>
                  </a:lnTo>
                  <a:lnTo>
                    <a:pt x="127284" y="55551"/>
                  </a:lnTo>
                  <a:lnTo>
                    <a:pt x="128035" y="52274"/>
                  </a:lnTo>
                  <a:lnTo>
                    <a:pt x="129384" y="48396"/>
                  </a:lnTo>
                  <a:lnTo>
                    <a:pt x="131127" y="44118"/>
                  </a:lnTo>
                  <a:lnTo>
                    <a:pt x="133138" y="39571"/>
                  </a:lnTo>
                  <a:lnTo>
                    <a:pt x="134479" y="34848"/>
                  </a:lnTo>
                  <a:lnTo>
                    <a:pt x="135372" y="30006"/>
                  </a:lnTo>
                  <a:lnTo>
                    <a:pt x="135966" y="25083"/>
                  </a:lnTo>
                  <a:lnTo>
                    <a:pt x="136365" y="20956"/>
                  </a:lnTo>
                  <a:lnTo>
                    <a:pt x="136628" y="17357"/>
                  </a:lnTo>
                  <a:lnTo>
                    <a:pt x="136807" y="14111"/>
                  </a:lnTo>
                  <a:lnTo>
                    <a:pt x="137001" y="8246"/>
                  </a:lnTo>
                  <a:lnTo>
                    <a:pt x="137054" y="5498"/>
                  </a:lnTo>
                  <a:lnTo>
                    <a:pt x="137935" y="3665"/>
                  </a:lnTo>
                  <a:lnTo>
                    <a:pt x="139369" y="2443"/>
                  </a:lnTo>
                  <a:lnTo>
                    <a:pt x="1447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869"/>
            <p:cNvSpPr/>
            <p:nvPr/>
          </p:nvSpPr>
          <p:spPr>
            <a:xfrm>
              <a:off x="9159554" y="5074929"/>
              <a:ext cx="91127" cy="91429"/>
            </a:xfrm>
            <a:custGeom>
              <a:avLst/>
              <a:gdLst/>
              <a:ahLst/>
              <a:cxnLst/>
              <a:rect l="0" t="0" r="0" b="0"/>
              <a:pathLst>
                <a:path w="91127" h="91429">
                  <a:moveTo>
                    <a:pt x="22546" y="76191"/>
                  </a:moveTo>
                  <a:lnTo>
                    <a:pt x="22546" y="86797"/>
                  </a:lnTo>
                  <a:lnTo>
                    <a:pt x="21700" y="88341"/>
                  </a:lnTo>
                  <a:lnTo>
                    <a:pt x="20286" y="89371"/>
                  </a:lnTo>
                  <a:lnTo>
                    <a:pt x="15985" y="91024"/>
                  </a:lnTo>
                  <a:lnTo>
                    <a:pt x="13139" y="91250"/>
                  </a:lnTo>
                  <a:lnTo>
                    <a:pt x="7407" y="91428"/>
                  </a:lnTo>
                  <a:lnTo>
                    <a:pt x="7351" y="89171"/>
                  </a:lnTo>
                  <a:lnTo>
                    <a:pt x="7336" y="87385"/>
                  </a:lnTo>
                  <a:lnTo>
                    <a:pt x="6479" y="85347"/>
                  </a:lnTo>
                  <a:lnTo>
                    <a:pt x="5061" y="83142"/>
                  </a:lnTo>
                  <a:lnTo>
                    <a:pt x="747" y="77564"/>
                  </a:lnTo>
                  <a:lnTo>
                    <a:pt x="394" y="76260"/>
                  </a:lnTo>
                  <a:lnTo>
                    <a:pt x="159" y="74544"/>
                  </a:lnTo>
                  <a:lnTo>
                    <a:pt x="0" y="72552"/>
                  </a:lnTo>
                  <a:lnTo>
                    <a:pt x="743" y="70379"/>
                  </a:lnTo>
                  <a:lnTo>
                    <a:pt x="2084" y="68083"/>
                  </a:lnTo>
                  <a:lnTo>
                    <a:pt x="3824" y="65705"/>
                  </a:lnTo>
                  <a:lnTo>
                    <a:pt x="4986" y="62427"/>
                  </a:lnTo>
                  <a:lnTo>
                    <a:pt x="5759" y="58549"/>
                  </a:lnTo>
                  <a:lnTo>
                    <a:pt x="6274" y="54270"/>
                  </a:lnTo>
                  <a:lnTo>
                    <a:pt x="6619" y="50570"/>
                  </a:lnTo>
                  <a:lnTo>
                    <a:pt x="6849" y="47257"/>
                  </a:lnTo>
                  <a:lnTo>
                    <a:pt x="7001" y="44202"/>
                  </a:lnTo>
                  <a:lnTo>
                    <a:pt x="7948" y="41318"/>
                  </a:lnTo>
                  <a:lnTo>
                    <a:pt x="9428" y="38549"/>
                  </a:lnTo>
                  <a:lnTo>
                    <a:pt x="11261" y="35856"/>
                  </a:lnTo>
                  <a:lnTo>
                    <a:pt x="12482" y="33215"/>
                  </a:lnTo>
                  <a:lnTo>
                    <a:pt x="13297" y="30607"/>
                  </a:lnTo>
                  <a:lnTo>
                    <a:pt x="13840" y="28021"/>
                  </a:lnTo>
                  <a:lnTo>
                    <a:pt x="15048" y="25451"/>
                  </a:lnTo>
                  <a:lnTo>
                    <a:pt x="16701" y="22891"/>
                  </a:lnTo>
                  <a:lnTo>
                    <a:pt x="18649" y="20338"/>
                  </a:lnTo>
                  <a:lnTo>
                    <a:pt x="20795" y="17789"/>
                  </a:lnTo>
                  <a:lnTo>
                    <a:pt x="23072" y="15243"/>
                  </a:lnTo>
                  <a:lnTo>
                    <a:pt x="25437" y="12699"/>
                  </a:lnTo>
                  <a:lnTo>
                    <a:pt x="27860" y="11003"/>
                  </a:lnTo>
                  <a:lnTo>
                    <a:pt x="30321" y="9872"/>
                  </a:lnTo>
                  <a:lnTo>
                    <a:pt x="32810" y="9118"/>
                  </a:lnTo>
                  <a:lnTo>
                    <a:pt x="35315" y="7770"/>
                  </a:lnTo>
                  <a:lnTo>
                    <a:pt x="37833" y="6023"/>
                  </a:lnTo>
                  <a:lnTo>
                    <a:pt x="43910" y="1182"/>
                  </a:lnTo>
                  <a:lnTo>
                    <a:pt x="46101" y="785"/>
                  </a:lnTo>
                  <a:lnTo>
                    <a:pt x="49257" y="521"/>
                  </a:lnTo>
                  <a:lnTo>
                    <a:pt x="56429" y="226"/>
                  </a:lnTo>
                  <a:lnTo>
                    <a:pt x="65229" y="60"/>
                  </a:lnTo>
                  <a:lnTo>
                    <a:pt x="78360" y="0"/>
                  </a:lnTo>
                  <a:lnTo>
                    <a:pt x="80922" y="843"/>
                  </a:lnTo>
                  <a:lnTo>
                    <a:pt x="83476" y="2253"/>
                  </a:lnTo>
                  <a:lnTo>
                    <a:pt x="91126" y="7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870"/>
            <p:cNvSpPr/>
            <p:nvPr/>
          </p:nvSpPr>
          <p:spPr>
            <a:xfrm>
              <a:off x="9273541" y="5128260"/>
              <a:ext cx="30479" cy="83821"/>
            </a:xfrm>
            <a:custGeom>
              <a:avLst/>
              <a:gdLst/>
              <a:ahLst/>
              <a:cxnLst/>
              <a:rect l="0" t="0" r="0" b="0"/>
              <a:pathLst>
                <a:path w="30479" h="83821">
                  <a:moveTo>
                    <a:pt x="30478" y="0"/>
                  </a:moveTo>
                  <a:lnTo>
                    <a:pt x="30478" y="11351"/>
                  </a:lnTo>
                  <a:lnTo>
                    <a:pt x="29632" y="12648"/>
                  </a:lnTo>
                  <a:lnTo>
                    <a:pt x="28220" y="13512"/>
                  </a:lnTo>
                  <a:lnTo>
                    <a:pt x="26434" y="14088"/>
                  </a:lnTo>
                  <a:lnTo>
                    <a:pt x="25243" y="16166"/>
                  </a:lnTo>
                  <a:lnTo>
                    <a:pt x="24448" y="19243"/>
                  </a:lnTo>
                  <a:lnTo>
                    <a:pt x="23919" y="22988"/>
                  </a:lnTo>
                  <a:lnTo>
                    <a:pt x="22719" y="26333"/>
                  </a:lnTo>
                  <a:lnTo>
                    <a:pt x="21072" y="29408"/>
                  </a:lnTo>
                  <a:lnTo>
                    <a:pt x="19127" y="32305"/>
                  </a:lnTo>
                  <a:lnTo>
                    <a:pt x="17832" y="35084"/>
                  </a:lnTo>
                  <a:lnTo>
                    <a:pt x="16968" y="37782"/>
                  </a:lnTo>
                  <a:lnTo>
                    <a:pt x="16391" y="40428"/>
                  </a:lnTo>
                  <a:lnTo>
                    <a:pt x="15160" y="43038"/>
                  </a:lnTo>
                  <a:lnTo>
                    <a:pt x="13494" y="45625"/>
                  </a:lnTo>
                  <a:lnTo>
                    <a:pt x="11536" y="48197"/>
                  </a:lnTo>
                  <a:lnTo>
                    <a:pt x="10231" y="50758"/>
                  </a:lnTo>
                  <a:lnTo>
                    <a:pt x="9359" y="53312"/>
                  </a:lnTo>
                  <a:lnTo>
                    <a:pt x="8780" y="55861"/>
                  </a:lnTo>
                  <a:lnTo>
                    <a:pt x="7546" y="58408"/>
                  </a:lnTo>
                  <a:lnTo>
                    <a:pt x="5878" y="60952"/>
                  </a:lnTo>
                  <a:lnTo>
                    <a:pt x="3918" y="63494"/>
                  </a:lnTo>
                  <a:lnTo>
                    <a:pt x="2612" y="66036"/>
                  </a:lnTo>
                  <a:lnTo>
                    <a:pt x="1740" y="68577"/>
                  </a:lnTo>
                  <a:lnTo>
                    <a:pt x="1161" y="71118"/>
                  </a:lnTo>
                  <a:lnTo>
                    <a:pt x="774" y="73659"/>
                  </a:lnTo>
                  <a:lnTo>
                    <a:pt x="515" y="76199"/>
                  </a:lnTo>
                  <a:lnTo>
                    <a:pt x="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871"/>
            <p:cNvSpPr/>
            <p:nvPr/>
          </p:nvSpPr>
          <p:spPr>
            <a:xfrm>
              <a:off x="9403080" y="4937760"/>
              <a:ext cx="1" cy="7621"/>
            </a:xfrm>
            <a:custGeom>
              <a:avLst/>
              <a:gdLst/>
              <a:ahLst/>
              <a:cxnLst/>
              <a:rect l="0" t="0" r="0" b="0"/>
              <a:pathLst>
                <a:path w="1" h="7621">
                  <a:moveTo>
                    <a:pt x="0" y="762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872"/>
            <p:cNvSpPr/>
            <p:nvPr/>
          </p:nvSpPr>
          <p:spPr>
            <a:xfrm>
              <a:off x="9488091" y="4831080"/>
              <a:ext cx="174070" cy="312421"/>
            </a:xfrm>
            <a:custGeom>
              <a:avLst/>
              <a:gdLst/>
              <a:ahLst/>
              <a:cxnLst/>
              <a:rect l="0" t="0" r="0" b="0"/>
              <a:pathLst>
                <a:path w="174070" h="312421">
                  <a:moveTo>
                    <a:pt x="174069" y="0"/>
                  </a:moveTo>
                  <a:lnTo>
                    <a:pt x="148565" y="25505"/>
                  </a:lnTo>
                  <a:lnTo>
                    <a:pt x="143542" y="32785"/>
                  </a:lnTo>
                  <a:lnTo>
                    <a:pt x="138489" y="40818"/>
                  </a:lnTo>
                  <a:lnTo>
                    <a:pt x="133419" y="47210"/>
                  </a:lnTo>
                  <a:lnTo>
                    <a:pt x="130036" y="50947"/>
                  </a:lnTo>
                  <a:lnTo>
                    <a:pt x="121761" y="59614"/>
                  </a:lnTo>
                  <a:lnTo>
                    <a:pt x="118030" y="64296"/>
                  </a:lnTo>
                  <a:lnTo>
                    <a:pt x="114697" y="69111"/>
                  </a:lnTo>
                  <a:lnTo>
                    <a:pt x="111628" y="74014"/>
                  </a:lnTo>
                  <a:lnTo>
                    <a:pt x="107888" y="78976"/>
                  </a:lnTo>
                  <a:lnTo>
                    <a:pt x="103701" y="83977"/>
                  </a:lnTo>
                  <a:lnTo>
                    <a:pt x="99217" y="89005"/>
                  </a:lnTo>
                  <a:lnTo>
                    <a:pt x="95381" y="94050"/>
                  </a:lnTo>
                  <a:lnTo>
                    <a:pt x="91978" y="99106"/>
                  </a:lnTo>
                  <a:lnTo>
                    <a:pt x="88862" y="104171"/>
                  </a:lnTo>
                  <a:lnTo>
                    <a:pt x="85091" y="109241"/>
                  </a:lnTo>
                  <a:lnTo>
                    <a:pt x="80884" y="114313"/>
                  </a:lnTo>
                  <a:lnTo>
                    <a:pt x="76386" y="119389"/>
                  </a:lnTo>
                  <a:lnTo>
                    <a:pt x="72541" y="124466"/>
                  </a:lnTo>
                  <a:lnTo>
                    <a:pt x="69130" y="129544"/>
                  </a:lnTo>
                  <a:lnTo>
                    <a:pt x="66010" y="134623"/>
                  </a:lnTo>
                  <a:lnTo>
                    <a:pt x="53527" y="153906"/>
                  </a:lnTo>
                  <a:lnTo>
                    <a:pt x="49681" y="160177"/>
                  </a:lnTo>
                  <a:lnTo>
                    <a:pt x="46270" y="166052"/>
                  </a:lnTo>
                  <a:lnTo>
                    <a:pt x="43150" y="171661"/>
                  </a:lnTo>
                  <a:lnTo>
                    <a:pt x="40224" y="177941"/>
                  </a:lnTo>
                  <a:lnTo>
                    <a:pt x="37425" y="184667"/>
                  </a:lnTo>
                  <a:lnTo>
                    <a:pt x="34713" y="191692"/>
                  </a:lnTo>
                  <a:lnTo>
                    <a:pt x="32058" y="198068"/>
                  </a:lnTo>
                  <a:lnTo>
                    <a:pt x="29441" y="204012"/>
                  </a:lnTo>
                  <a:lnTo>
                    <a:pt x="24276" y="215132"/>
                  </a:lnTo>
                  <a:lnTo>
                    <a:pt x="19160" y="225718"/>
                  </a:lnTo>
                  <a:lnTo>
                    <a:pt x="16609" y="231759"/>
                  </a:lnTo>
                  <a:lnTo>
                    <a:pt x="14062" y="238326"/>
                  </a:lnTo>
                  <a:lnTo>
                    <a:pt x="11518" y="245244"/>
                  </a:lnTo>
                  <a:lnTo>
                    <a:pt x="9822" y="250703"/>
                  </a:lnTo>
                  <a:lnTo>
                    <a:pt x="7936" y="259026"/>
                  </a:lnTo>
                  <a:lnTo>
                    <a:pt x="4841" y="267805"/>
                  </a:lnTo>
                  <a:lnTo>
                    <a:pt x="1489" y="277351"/>
                  </a:lnTo>
                  <a:lnTo>
                    <a:pt x="596" y="282268"/>
                  </a:lnTo>
                  <a:lnTo>
                    <a:pt x="0" y="287238"/>
                  </a:lnTo>
                  <a:lnTo>
                    <a:pt x="450" y="290552"/>
                  </a:lnTo>
                  <a:lnTo>
                    <a:pt x="1596" y="292762"/>
                  </a:lnTo>
                  <a:lnTo>
                    <a:pt x="3207" y="294234"/>
                  </a:lnTo>
                  <a:lnTo>
                    <a:pt x="4282" y="296063"/>
                  </a:lnTo>
                  <a:lnTo>
                    <a:pt x="5474" y="300353"/>
                  </a:lnTo>
                  <a:lnTo>
                    <a:pt x="6146" y="307527"/>
                  </a:lnTo>
                  <a:lnTo>
                    <a:pt x="7087" y="309159"/>
                  </a:lnTo>
                  <a:lnTo>
                    <a:pt x="8560" y="310245"/>
                  </a:lnTo>
                  <a:lnTo>
                    <a:pt x="10390" y="310970"/>
                  </a:lnTo>
                  <a:lnTo>
                    <a:pt x="14680" y="311775"/>
                  </a:lnTo>
                  <a:lnTo>
                    <a:pt x="19409" y="312133"/>
                  </a:lnTo>
                  <a:lnTo>
                    <a:pt x="24334" y="312292"/>
                  </a:lnTo>
                  <a:lnTo>
                    <a:pt x="36909" y="312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873"/>
            <p:cNvSpPr/>
            <p:nvPr/>
          </p:nvSpPr>
          <p:spPr>
            <a:xfrm>
              <a:off x="9464043" y="4991100"/>
              <a:ext cx="53338" cy="22861"/>
            </a:xfrm>
            <a:custGeom>
              <a:avLst/>
              <a:gdLst/>
              <a:ahLst/>
              <a:cxnLst/>
              <a:rect l="0" t="0" r="0" b="0"/>
              <a:pathLst>
                <a:path w="53338" h="22861">
                  <a:moveTo>
                    <a:pt x="53337" y="22860"/>
                  </a:moveTo>
                  <a:lnTo>
                    <a:pt x="37156" y="10725"/>
                  </a:lnTo>
                  <a:lnTo>
                    <a:pt x="31544" y="7150"/>
                  </a:lnTo>
                  <a:lnTo>
                    <a:pt x="26955" y="4766"/>
                  </a:lnTo>
                  <a:lnTo>
                    <a:pt x="23048" y="3178"/>
                  </a:lnTo>
                  <a:lnTo>
                    <a:pt x="19599" y="2119"/>
                  </a:lnTo>
                  <a:lnTo>
                    <a:pt x="16450" y="1412"/>
                  </a:lnTo>
                  <a:lnTo>
                    <a:pt x="9362" y="279"/>
                  </a:lnTo>
                  <a:lnTo>
                    <a:pt x="7935" y="186"/>
                  </a:lnTo>
                  <a:lnTo>
                    <a:pt x="4089" y="83"/>
                  </a:lnTo>
                  <a:lnTo>
                    <a:pt x="2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044" y="4045"/>
                  </a:lnTo>
                  <a:lnTo>
                    <a:pt x="6082" y="5237"/>
                  </a:lnTo>
                  <a:lnTo>
                    <a:pt x="8286" y="6031"/>
                  </a:lnTo>
                  <a:lnTo>
                    <a:pt x="10603" y="6561"/>
                  </a:lnTo>
                  <a:lnTo>
                    <a:pt x="12149" y="7760"/>
                  </a:lnTo>
                  <a:lnTo>
                    <a:pt x="13178" y="9407"/>
                  </a:lnTo>
                  <a:lnTo>
                    <a:pt x="13864" y="11352"/>
                  </a:lnTo>
                  <a:lnTo>
                    <a:pt x="15168" y="12648"/>
                  </a:lnTo>
                  <a:lnTo>
                    <a:pt x="16885" y="13512"/>
                  </a:lnTo>
                  <a:lnTo>
                    <a:pt x="18876" y="14088"/>
                  </a:lnTo>
                  <a:lnTo>
                    <a:pt x="21050" y="15319"/>
                  </a:lnTo>
                  <a:lnTo>
                    <a:pt x="23345" y="16986"/>
                  </a:lnTo>
                  <a:lnTo>
                    <a:pt x="25723" y="18944"/>
                  </a:lnTo>
                  <a:lnTo>
                    <a:pt x="28154" y="20250"/>
                  </a:lnTo>
                  <a:lnTo>
                    <a:pt x="30622" y="21120"/>
                  </a:lnTo>
                  <a:lnTo>
                    <a:pt x="38098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874"/>
            <p:cNvSpPr/>
            <p:nvPr/>
          </p:nvSpPr>
          <p:spPr>
            <a:xfrm>
              <a:off x="9547896" y="4975962"/>
              <a:ext cx="113952" cy="121819"/>
            </a:xfrm>
            <a:custGeom>
              <a:avLst/>
              <a:gdLst/>
              <a:ahLst/>
              <a:cxnLst/>
              <a:rect l="0" t="0" r="0" b="0"/>
              <a:pathLst>
                <a:path w="113952" h="121819">
                  <a:moveTo>
                    <a:pt x="106643" y="45618"/>
                  </a:moveTo>
                  <a:lnTo>
                    <a:pt x="106643" y="41573"/>
                  </a:lnTo>
                  <a:lnTo>
                    <a:pt x="107490" y="40381"/>
                  </a:lnTo>
                  <a:lnTo>
                    <a:pt x="108903" y="39587"/>
                  </a:lnTo>
                  <a:lnTo>
                    <a:pt x="110689" y="39057"/>
                  </a:lnTo>
                  <a:lnTo>
                    <a:pt x="111881" y="37858"/>
                  </a:lnTo>
                  <a:lnTo>
                    <a:pt x="112676" y="36210"/>
                  </a:lnTo>
                  <a:lnTo>
                    <a:pt x="113205" y="34267"/>
                  </a:lnTo>
                  <a:lnTo>
                    <a:pt x="113558" y="32123"/>
                  </a:lnTo>
                  <a:lnTo>
                    <a:pt x="113793" y="29848"/>
                  </a:lnTo>
                  <a:lnTo>
                    <a:pt x="113951" y="27485"/>
                  </a:lnTo>
                  <a:lnTo>
                    <a:pt x="113208" y="25063"/>
                  </a:lnTo>
                  <a:lnTo>
                    <a:pt x="111867" y="22601"/>
                  </a:lnTo>
                  <a:lnTo>
                    <a:pt x="107675" y="16612"/>
                  </a:lnTo>
                  <a:lnTo>
                    <a:pt x="107102" y="13536"/>
                  </a:lnTo>
                  <a:lnTo>
                    <a:pt x="106950" y="11530"/>
                  </a:lnTo>
                  <a:lnTo>
                    <a:pt x="106001" y="10193"/>
                  </a:lnTo>
                  <a:lnTo>
                    <a:pt x="104523" y="9301"/>
                  </a:lnTo>
                  <a:lnTo>
                    <a:pt x="102690" y="8707"/>
                  </a:lnTo>
                  <a:lnTo>
                    <a:pt x="101467" y="7464"/>
                  </a:lnTo>
                  <a:lnTo>
                    <a:pt x="100652" y="5789"/>
                  </a:lnTo>
                  <a:lnTo>
                    <a:pt x="100110" y="3825"/>
                  </a:lnTo>
                  <a:lnTo>
                    <a:pt x="98055" y="2516"/>
                  </a:lnTo>
                  <a:lnTo>
                    <a:pt x="94991" y="1643"/>
                  </a:lnTo>
                  <a:lnTo>
                    <a:pt x="85998" y="243"/>
                  </a:lnTo>
                  <a:lnTo>
                    <a:pt x="83566" y="128"/>
                  </a:lnTo>
                  <a:lnTo>
                    <a:pt x="76349" y="0"/>
                  </a:lnTo>
                  <a:lnTo>
                    <a:pt x="72901" y="813"/>
                  </a:lnTo>
                  <a:lnTo>
                    <a:pt x="69754" y="2201"/>
                  </a:lnTo>
                  <a:lnTo>
                    <a:pt x="66810" y="3974"/>
                  </a:lnTo>
                  <a:lnTo>
                    <a:pt x="64001" y="5155"/>
                  </a:lnTo>
                  <a:lnTo>
                    <a:pt x="61283" y="5942"/>
                  </a:lnTo>
                  <a:lnTo>
                    <a:pt x="58624" y="6468"/>
                  </a:lnTo>
                  <a:lnTo>
                    <a:pt x="56002" y="7664"/>
                  </a:lnTo>
                  <a:lnTo>
                    <a:pt x="53411" y="9309"/>
                  </a:lnTo>
                  <a:lnTo>
                    <a:pt x="50834" y="11252"/>
                  </a:lnTo>
                  <a:lnTo>
                    <a:pt x="47425" y="13394"/>
                  </a:lnTo>
                  <a:lnTo>
                    <a:pt x="43457" y="15669"/>
                  </a:lnTo>
                  <a:lnTo>
                    <a:pt x="39119" y="18032"/>
                  </a:lnTo>
                  <a:lnTo>
                    <a:pt x="36228" y="21300"/>
                  </a:lnTo>
                  <a:lnTo>
                    <a:pt x="34300" y="25173"/>
                  </a:lnTo>
                  <a:lnTo>
                    <a:pt x="33015" y="29448"/>
                  </a:lnTo>
                  <a:lnTo>
                    <a:pt x="30464" y="33145"/>
                  </a:lnTo>
                  <a:lnTo>
                    <a:pt x="27070" y="36456"/>
                  </a:lnTo>
                  <a:lnTo>
                    <a:pt x="23115" y="39510"/>
                  </a:lnTo>
                  <a:lnTo>
                    <a:pt x="20477" y="42393"/>
                  </a:lnTo>
                  <a:lnTo>
                    <a:pt x="18719" y="45161"/>
                  </a:lnTo>
                  <a:lnTo>
                    <a:pt x="17547" y="47854"/>
                  </a:lnTo>
                  <a:lnTo>
                    <a:pt x="13986" y="55361"/>
                  </a:lnTo>
                  <a:lnTo>
                    <a:pt x="11853" y="59733"/>
                  </a:lnTo>
                  <a:lnTo>
                    <a:pt x="9583" y="63495"/>
                  </a:lnTo>
                  <a:lnTo>
                    <a:pt x="7222" y="66849"/>
                  </a:lnTo>
                  <a:lnTo>
                    <a:pt x="4803" y="69932"/>
                  </a:lnTo>
                  <a:lnTo>
                    <a:pt x="3191" y="72834"/>
                  </a:lnTo>
                  <a:lnTo>
                    <a:pt x="2113" y="75616"/>
                  </a:lnTo>
                  <a:lnTo>
                    <a:pt x="1397" y="78316"/>
                  </a:lnTo>
                  <a:lnTo>
                    <a:pt x="919" y="81810"/>
                  </a:lnTo>
                  <a:lnTo>
                    <a:pt x="600" y="85833"/>
                  </a:lnTo>
                  <a:lnTo>
                    <a:pt x="246" y="93971"/>
                  </a:lnTo>
                  <a:lnTo>
                    <a:pt x="47" y="103313"/>
                  </a:lnTo>
                  <a:lnTo>
                    <a:pt x="0" y="108796"/>
                  </a:lnTo>
                  <a:lnTo>
                    <a:pt x="834" y="111443"/>
                  </a:lnTo>
                  <a:lnTo>
                    <a:pt x="2237" y="114054"/>
                  </a:lnTo>
                  <a:lnTo>
                    <a:pt x="7583" y="121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875"/>
            <p:cNvSpPr/>
            <p:nvPr/>
          </p:nvSpPr>
          <p:spPr>
            <a:xfrm>
              <a:off x="9593580" y="5044440"/>
              <a:ext cx="121921" cy="175261"/>
            </a:xfrm>
            <a:custGeom>
              <a:avLst/>
              <a:gdLst/>
              <a:ahLst/>
              <a:cxnLst/>
              <a:rect l="0" t="0" r="0" b="0"/>
              <a:pathLst>
                <a:path w="121921" h="175261">
                  <a:moveTo>
                    <a:pt x="121920" y="0"/>
                  </a:moveTo>
                  <a:lnTo>
                    <a:pt x="111314" y="10606"/>
                  </a:lnTo>
                  <a:lnTo>
                    <a:pt x="108924" y="12151"/>
                  </a:lnTo>
                  <a:lnTo>
                    <a:pt x="106481" y="13181"/>
                  </a:lnTo>
                  <a:lnTo>
                    <a:pt x="104008" y="13867"/>
                  </a:lnTo>
                  <a:lnTo>
                    <a:pt x="101511" y="15171"/>
                  </a:lnTo>
                  <a:lnTo>
                    <a:pt x="99001" y="16887"/>
                  </a:lnTo>
                  <a:lnTo>
                    <a:pt x="96480" y="18878"/>
                  </a:lnTo>
                  <a:lnTo>
                    <a:pt x="93954" y="21052"/>
                  </a:lnTo>
                  <a:lnTo>
                    <a:pt x="91422" y="23348"/>
                  </a:lnTo>
                  <a:lnTo>
                    <a:pt x="88889" y="25725"/>
                  </a:lnTo>
                  <a:lnTo>
                    <a:pt x="86352" y="27311"/>
                  </a:lnTo>
                  <a:lnTo>
                    <a:pt x="83815" y="28367"/>
                  </a:lnTo>
                  <a:lnTo>
                    <a:pt x="81276" y="29071"/>
                  </a:lnTo>
                  <a:lnTo>
                    <a:pt x="79585" y="30387"/>
                  </a:lnTo>
                  <a:lnTo>
                    <a:pt x="78457" y="32111"/>
                  </a:lnTo>
                  <a:lnTo>
                    <a:pt x="77704" y="34108"/>
                  </a:lnTo>
                  <a:lnTo>
                    <a:pt x="76356" y="35439"/>
                  </a:lnTo>
                  <a:lnTo>
                    <a:pt x="74610" y="36326"/>
                  </a:lnTo>
                  <a:lnTo>
                    <a:pt x="72600" y="36917"/>
                  </a:lnTo>
                  <a:lnTo>
                    <a:pt x="70413" y="38158"/>
                  </a:lnTo>
                  <a:lnTo>
                    <a:pt x="68109" y="39832"/>
                  </a:lnTo>
                  <a:lnTo>
                    <a:pt x="61083" y="45618"/>
                  </a:lnTo>
                  <a:lnTo>
                    <a:pt x="60984" y="50937"/>
                  </a:lnTo>
                  <a:lnTo>
                    <a:pt x="60972" y="52272"/>
                  </a:lnTo>
                  <a:lnTo>
                    <a:pt x="61814" y="52628"/>
                  </a:lnTo>
                  <a:lnTo>
                    <a:pt x="65008" y="53024"/>
                  </a:lnTo>
                  <a:lnTo>
                    <a:pt x="67046" y="53129"/>
                  </a:lnTo>
                  <a:lnTo>
                    <a:pt x="71566" y="53247"/>
                  </a:lnTo>
                  <a:lnTo>
                    <a:pt x="78871" y="53312"/>
                  </a:lnTo>
                  <a:lnTo>
                    <a:pt x="81368" y="54168"/>
                  </a:lnTo>
                  <a:lnTo>
                    <a:pt x="83878" y="55586"/>
                  </a:lnTo>
                  <a:lnTo>
                    <a:pt x="89947" y="59898"/>
                  </a:lnTo>
                  <a:lnTo>
                    <a:pt x="93034" y="60488"/>
                  </a:lnTo>
                  <a:lnTo>
                    <a:pt x="95043" y="60646"/>
                  </a:lnTo>
                  <a:lnTo>
                    <a:pt x="97229" y="61597"/>
                  </a:lnTo>
                  <a:lnTo>
                    <a:pt x="99532" y="63078"/>
                  </a:lnTo>
                  <a:lnTo>
                    <a:pt x="101916" y="64912"/>
                  </a:lnTo>
                  <a:lnTo>
                    <a:pt x="103504" y="66982"/>
                  </a:lnTo>
                  <a:lnTo>
                    <a:pt x="104563" y="69207"/>
                  </a:lnTo>
                  <a:lnTo>
                    <a:pt x="106261" y="74819"/>
                  </a:lnTo>
                  <a:lnTo>
                    <a:pt x="106557" y="79836"/>
                  </a:lnTo>
                  <a:lnTo>
                    <a:pt x="106657" y="89116"/>
                  </a:lnTo>
                  <a:lnTo>
                    <a:pt x="106676" y="101628"/>
                  </a:lnTo>
                  <a:lnTo>
                    <a:pt x="105831" y="104159"/>
                  </a:lnTo>
                  <a:lnTo>
                    <a:pt x="102634" y="109229"/>
                  </a:lnTo>
                  <a:lnTo>
                    <a:pt x="100596" y="111766"/>
                  </a:lnTo>
                  <a:lnTo>
                    <a:pt x="98392" y="114304"/>
                  </a:lnTo>
                  <a:lnTo>
                    <a:pt x="96074" y="116843"/>
                  </a:lnTo>
                  <a:lnTo>
                    <a:pt x="91242" y="121921"/>
                  </a:lnTo>
                  <a:lnTo>
                    <a:pt x="66037" y="147320"/>
                  </a:lnTo>
                  <a:lnTo>
                    <a:pt x="62651" y="149860"/>
                  </a:lnTo>
                  <a:lnTo>
                    <a:pt x="58701" y="152400"/>
                  </a:lnTo>
                  <a:lnTo>
                    <a:pt x="54374" y="154940"/>
                  </a:lnTo>
                  <a:lnTo>
                    <a:pt x="50642" y="156633"/>
                  </a:lnTo>
                  <a:lnTo>
                    <a:pt x="47309" y="157763"/>
                  </a:lnTo>
                  <a:lnTo>
                    <a:pt x="44239" y="158515"/>
                  </a:lnTo>
                  <a:lnTo>
                    <a:pt x="40499" y="159863"/>
                  </a:lnTo>
                  <a:lnTo>
                    <a:pt x="36313" y="161609"/>
                  </a:lnTo>
                  <a:lnTo>
                    <a:pt x="31828" y="163620"/>
                  </a:lnTo>
                  <a:lnTo>
                    <a:pt x="27146" y="164959"/>
                  </a:lnTo>
                  <a:lnTo>
                    <a:pt x="22330" y="165853"/>
                  </a:lnTo>
                  <a:lnTo>
                    <a:pt x="17426" y="166449"/>
                  </a:lnTo>
                  <a:lnTo>
                    <a:pt x="13311" y="167693"/>
                  </a:lnTo>
                  <a:lnTo>
                    <a:pt x="9721" y="169368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876"/>
            <p:cNvSpPr/>
            <p:nvPr/>
          </p:nvSpPr>
          <p:spPr>
            <a:xfrm>
              <a:off x="876300" y="3634740"/>
              <a:ext cx="2575561" cy="44632"/>
            </a:xfrm>
            <a:custGeom>
              <a:avLst/>
              <a:gdLst/>
              <a:ahLst/>
              <a:cxnLst/>
              <a:rect l="0" t="0" r="0" b="0"/>
              <a:pathLst>
                <a:path w="2575561" h="44632">
                  <a:moveTo>
                    <a:pt x="22860" y="15240"/>
                  </a:moveTo>
                  <a:lnTo>
                    <a:pt x="12254" y="15240"/>
                  </a:lnTo>
                  <a:lnTo>
                    <a:pt x="9862" y="14393"/>
                  </a:lnTo>
                  <a:lnTo>
                    <a:pt x="7422" y="12982"/>
                  </a:lnTo>
                  <a:lnTo>
                    <a:pt x="38" y="7647"/>
                  </a:lnTo>
                  <a:lnTo>
                    <a:pt x="0" y="93"/>
                  </a:lnTo>
                  <a:lnTo>
                    <a:pt x="0" y="8"/>
                  </a:lnTo>
                  <a:lnTo>
                    <a:pt x="18944" y="0"/>
                  </a:lnTo>
                  <a:lnTo>
                    <a:pt x="21096" y="847"/>
                  </a:lnTo>
                  <a:lnTo>
                    <a:pt x="23377" y="2257"/>
                  </a:lnTo>
                  <a:lnTo>
                    <a:pt x="25745" y="4045"/>
                  </a:lnTo>
                  <a:lnTo>
                    <a:pt x="29016" y="5237"/>
                  </a:lnTo>
                  <a:lnTo>
                    <a:pt x="37167" y="6561"/>
                  </a:lnTo>
                  <a:lnTo>
                    <a:pt x="40865" y="7760"/>
                  </a:lnTo>
                  <a:lnTo>
                    <a:pt x="44177" y="9407"/>
                  </a:lnTo>
                  <a:lnTo>
                    <a:pt x="47231" y="11351"/>
                  </a:lnTo>
                  <a:lnTo>
                    <a:pt x="50961" y="12647"/>
                  </a:lnTo>
                  <a:lnTo>
                    <a:pt x="55140" y="13512"/>
                  </a:lnTo>
                  <a:lnTo>
                    <a:pt x="59620" y="14088"/>
                  </a:lnTo>
                  <a:lnTo>
                    <a:pt x="64300" y="15318"/>
                  </a:lnTo>
                  <a:lnTo>
                    <a:pt x="69113" y="16986"/>
                  </a:lnTo>
                  <a:lnTo>
                    <a:pt x="74016" y="18944"/>
                  </a:lnTo>
                  <a:lnTo>
                    <a:pt x="78977" y="20249"/>
                  </a:lnTo>
                  <a:lnTo>
                    <a:pt x="83978" y="21120"/>
                  </a:lnTo>
                  <a:lnTo>
                    <a:pt x="104171" y="22517"/>
                  </a:lnTo>
                  <a:lnTo>
                    <a:pt x="183549" y="22859"/>
                  </a:lnTo>
                  <a:lnTo>
                    <a:pt x="259297" y="22014"/>
                  </a:lnTo>
                  <a:lnTo>
                    <a:pt x="266844" y="20602"/>
                  </a:lnTo>
                  <a:lnTo>
                    <a:pt x="274416" y="18815"/>
                  </a:lnTo>
                  <a:lnTo>
                    <a:pt x="282851" y="17623"/>
                  </a:lnTo>
                  <a:lnTo>
                    <a:pt x="301254" y="16299"/>
                  </a:lnTo>
                  <a:lnTo>
                    <a:pt x="376452" y="15333"/>
                  </a:lnTo>
                  <a:lnTo>
                    <a:pt x="460813" y="15243"/>
                  </a:lnTo>
                  <a:lnTo>
                    <a:pt x="470615" y="14395"/>
                  </a:lnTo>
                  <a:lnTo>
                    <a:pt x="480537" y="12983"/>
                  </a:lnTo>
                  <a:lnTo>
                    <a:pt x="490538" y="11195"/>
                  </a:lnTo>
                  <a:lnTo>
                    <a:pt x="500592" y="10003"/>
                  </a:lnTo>
                  <a:lnTo>
                    <a:pt x="520794" y="8679"/>
                  </a:lnTo>
                  <a:lnTo>
                    <a:pt x="598739" y="8528"/>
                  </a:lnTo>
                  <a:lnTo>
                    <a:pt x="609133" y="9919"/>
                  </a:lnTo>
                  <a:lnTo>
                    <a:pt x="619448" y="11692"/>
                  </a:lnTo>
                  <a:lnTo>
                    <a:pt x="630559" y="12875"/>
                  </a:lnTo>
                  <a:lnTo>
                    <a:pt x="654193" y="14189"/>
                  </a:lnTo>
                  <a:lnTo>
                    <a:pt x="722543" y="15148"/>
                  </a:lnTo>
                  <a:lnTo>
                    <a:pt x="734002" y="16025"/>
                  </a:lnTo>
                  <a:lnTo>
                    <a:pt x="745028" y="17456"/>
                  </a:lnTo>
                  <a:lnTo>
                    <a:pt x="755765" y="19258"/>
                  </a:lnTo>
                  <a:lnTo>
                    <a:pt x="767156" y="20459"/>
                  </a:lnTo>
                  <a:lnTo>
                    <a:pt x="791103" y="21792"/>
                  </a:lnTo>
                  <a:lnTo>
                    <a:pt x="803415" y="22995"/>
                  </a:lnTo>
                  <a:lnTo>
                    <a:pt x="815857" y="24643"/>
                  </a:lnTo>
                  <a:lnTo>
                    <a:pt x="828385" y="26589"/>
                  </a:lnTo>
                  <a:lnTo>
                    <a:pt x="840970" y="27886"/>
                  </a:lnTo>
                  <a:lnTo>
                    <a:pt x="853593" y="28751"/>
                  </a:lnTo>
                  <a:lnTo>
                    <a:pt x="866242" y="29327"/>
                  </a:lnTo>
                  <a:lnTo>
                    <a:pt x="878908" y="30558"/>
                  </a:lnTo>
                  <a:lnTo>
                    <a:pt x="891586" y="32226"/>
                  </a:lnTo>
                  <a:lnTo>
                    <a:pt x="904270" y="34184"/>
                  </a:lnTo>
                  <a:lnTo>
                    <a:pt x="916113" y="35489"/>
                  </a:lnTo>
                  <a:lnTo>
                    <a:pt x="927395" y="36360"/>
                  </a:lnTo>
                  <a:lnTo>
                    <a:pt x="973882" y="37756"/>
                  </a:lnTo>
                  <a:lnTo>
                    <a:pt x="987075" y="38718"/>
                  </a:lnTo>
                  <a:lnTo>
                    <a:pt x="1000950" y="40205"/>
                  </a:lnTo>
                  <a:lnTo>
                    <a:pt x="1015280" y="42043"/>
                  </a:lnTo>
                  <a:lnTo>
                    <a:pt x="1029066" y="43269"/>
                  </a:lnTo>
                  <a:lnTo>
                    <a:pt x="1055674" y="44631"/>
                  </a:lnTo>
                  <a:lnTo>
                    <a:pt x="1122270" y="43319"/>
                  </a:lnTo>
                  <a:lnTo>
                    <a:pt x="1136800" y="41579"/>
                  </a:lnTo>
                  <a:lnTo>
                    <a:pt x="1154953" y="40419"/>
                  </a:lnTo>
                  <a:lnTo>
                    <a:pt x="1197701" y="39131"/>
                  </a:lnTo>
                  <a:lnTo>
                    <a:pt x="1285952" y="38235"/>
                  </a:lnTo>
                  <a:lnTo>
                    <a:pt x="1357656" y="37271"/>
                  </a:lnTo>
                  <a:lnTo>
                    <a:pt x="1370771" y="35854"/>
                  </a:lnTo>
                  <a:lnTo>
                    <a:pt x="1383747" y="34062"/>
                  </a:lnTo>
                  <a:lnTo>
                    <a:pt x="1397478" y="32869"/>
                  </a:lnTo>
                  <a:lnTo>
                    <a:pt x="1426281" y="31542"/>
                  </a:lnTo>
                  <a:lnTo>
                    <a:pt x="1495285" y="30620"/>
                  </a:lnTo>
                  <a:lnTo>
                    <a:pt x="1564715" y="29651"/>
                  </a:lnTo>
                  <a:lnTo>
                    <a:pt x="1579083" y="28234"/>
                  </a:lnTo>
                  <a:lnTo>
                    <a:pt x="1593742" y="26443"/>
                  </a:lnTo>
                  <a:lnTo>
                    <a:pt x="1607748" y="25249"/>
                  </a:lnTo>
                  <a:lnTo>
                    <a:pt x="1634599" y="23922"/>
                  </a:lnTo>
                  <a:lnTo>
                    <a:pt x="1705138" y="23000"/>
                  </a:lnTo>
                  <a:lnTo>
                    <a:pt x="1733199" y="22075"/>
                  </a:lnTo>
                  <a:lnTo>
                    <a:pt x="1748979" y="20643"/>
                  </a:lnTo>
                  <a:lnTo>
                    <a:pt x="1765426" y="18842"/>
                  </a:lnTo>
                  <a:lnTo>
                    <a:pt x="1781471" y="17642"/>
                  </a:lnTo>
                  <a:lnTo>
                    <a:pt x="1812844" y="16307"/>
                  </a:lnTo>
                  <a:lnTo>
                    <a:pt x="1883634" y="15380"/>
                  </a:lnTo>
                  <a:lnTo>
                    <a:pt x="2179293" y="15240"/>
                  </a:lnTo>
                  <a:lnTo>
                    <a:pt x="2195389" y="14393"/>
                  </a:lnTo>
                  <a:lnTo>
                    <a:pt x="2212046" y="12982"/>
                  </a:lnTo>
                  <a:lnTo>
                    <a:pt x="2229077" y="11195"/>
                  </a:lnTo>
                  <a:lnTo>
                    <a:pt x="2246358" y="10003"/>
                  </a:lnTo>
                  <a:lnTo>
                    <a:pt x="2281363" y="8679"/>
                  </a:lnTo>
                  <a:lnTo>
                    <a:pt x="2351281" y="7829"/>
                  </a:lnTo>
                  <a:lnTo>
                    <a:pt x="2400169" y="6835"/>
                  </a:lnTo>
                  <a:lnTo>
                    <a:pt x="2417145" y="5404"/>
                  </a:lnTo>
                  <a:lnTo>
                    <a:pt x="2434391" y="3602"/>
                  </a:lnTo>
                  <a:lnTo>
                    <a:pt x="2451814" y="2402"/>
                  </a:lnTo>
                  <a:lnTo>
                    <a:pt x="2486976" y="1068"/>
                  </a:lnTo>
                  <a:lnTo>
                    <a:pt x="25755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3798534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/>
          <p:cNvGrpSpPr/>
          <p:nvPr/>
        </p:nvGrpSpPr>
        <p:grpSpPr>
          <a:xfrm>
            <a:off x="2152095" y="1341128"/>
            <a:ext cx="4393486" cy="4663433"/>
            <a:chOff x="2152095" y="1341128"/>
            <a:chExt cx="4393486" cy="4663433"/>
          </a:xfrm>
        </p:grpSpPr>
        <p:sp>
          <p:nvSpPr>
            <p:cNvPr id="2" name="SMARTInkAnnotation756"/>
            <p:cNvSpPr/>
            <p:nvPr/>
          </p:nvSpPr>
          <p:spPr>
            <a:xfrm>
              <a:off x="2152095" y="1706888"/>
              <a:ext cx="110953" cy="396233"/>
            </a:xfrm>
            <a:custGeom>
              <a:avLst/>
              <a:gdLst/>
              <a:ahLst/>
              <a:cxnLst/>
              <a:rect l="0" t="0" r="0" b="0"/>
              <a:pathLst>
                <a:path w="110953" h="396233">
                  <a:moveTo>
                    <a:pt x="103425" y="15232"/>
                  </a:moveTo>
                  <a:lnTo>
                    <a:pt x="103425" y="8671"/>
                  </a:lnTo>
                  <a:lnTo>
                    <a:pt x="104272" y="8318"/>
                  </a:lnTo>
                  <a:lnTo>
                    <a:pt x="107470" y="7926"/>
                  </a:lnTo>
                  <a:lnTo>
                    <a:pt x="109986" y="7705"/>
                  </a:lnTo>
                  <a:lnTo>
                    <a:pt x="109492" y="6827"/>
                  </a:lnTo>
                  <a:lnTo>
                    <a:pt x="106686" y="3594"/>
                  </a:lnTo>
                  <a:lnTo>
                    <a:pt x="103432" y="0"/>
                  </a:lnTo>
                  <a:lnTo>
                    <a:pt x="109986" y="6554"/>
                  </a:lnTo>
                  <a:lnTo>
                    <a:pt x="110574" y="9399"/>
                  </a:lnTo>
                  <a:lnTo>
                    <a:pt x="110952" y="18125"/>
                  </a:lnTo>
                  <a:lnTo>
                    <a:pt x="108746" y="25267"/>
                  </a:lnTo>
                  <a:lnTo>
                    <a:pt x="105790" y="34085"/>
                  </a:lnTo>
                  <a:lnTo>
                    <a:pt x="104476" y="43649"/>
                  </a:lnTo>
                  <a:lnTo>
                    <a:pt x="103892" y="53544"/>
                  </a:lnTo>
                  <a:lnTo>
                    <a:pt x="103633" y="63586"/>
                  </a:lnTo>
                  <a:lnTo>
                    <a:pt x="103517" y="73694"/>
                  </a:lnTo>
                  <a:lnTo>
                    <a:pt x="102640" y="79606"/>
                  </a:lnTo>
                  <a:lnTo>
                    <a:pt x="101208" y="86088"/>
                  </a:lnTo>
                  <a:lnTo>
                    <a:pt x="99407" y="92949"/>
                  </a:lnTo>
                  <a:lnTo>
                    <a:pt x="98206" y="100064"/>
                  </a:lnTo>
                  <a:lnTo>
                    <a:pt x="97406" y="107347"/>
                  </a:lnTo>
                  <a:lnTo>
                    <a:pt x="96872" y="114742"/>
                  </a:lnTo>
                  <a:lnTo>
                    <a:pt x="95670" y="121365"/>
                  </a:lnTo>
                  <a:lnTo>
                    <a:pt x="94022" y="127474"/>
                  </a:lnTo>
                  <a:lnTo>
                    <a:pt x="90779" y="139624"/>
                  </a:lnTo>
                  <a:lnTo>
                    <a:pt x="89914" y="146420"/>
                  </a:lnTo>
                  <a:lnTo>
                    <a:pt x="89338" y="153490"/>
                  </a:lnTo>
                  <a:lnTo>
                    <a:pt x="86440" y="165863"/>
                  </a:lnTo>
                  <a:lnTo>
                    <a:pt x="70303" y="213694"/>
                  </a:lnTo>
                  <a:lnTo>
                    <a:pt x="67797" y="220354"/>
                  </a:lnTo>
                  <a:lnTo>
                    <a:pt x="65280" y="226487"/>
                  </a:lnTo>
                  <a:lnTo>
                    <a:pt x="62754" y="232268"/>
                  </a:lnTo>
                  <a:lnTo>
                    <a:pt x="57691" y="243208"/>
                  </a:lnTo>
                  <a:lnTo>
                    <a:pt x="55156" y="248496"/>
                  </a:lnTo>
                  <a:lnTo>
                    <a:pt x="52619" y="254561"/>
                  </a:lnTo>
                  <a:lnTo>
                    <a:pt x="50080" y="261145"/>
                  </a:lnTo>
                  <a:lnTo>
                    <a:pt x="47542" y="268074"/>
                  </a:lnTo>
                  <a:lnTo>
                    <a:pt x="45003" y="274387"/>
                  </a:lnTo>
                  <a:lnTo>
                    <a:pt x="42464" y="280288"/>
                  </a:lnTo>
                  <a:lnTo>
                    <a:pt x="39924" y="285916"/>
                  </a:lnTo>
                  <a:lnTo>
                    <a:pt x="37102" y="296685"/>
                  </a:lnTo>
                  <a:lnTo>
                    <a:pt x="36350" y="301927"/>
                  </a:lnTo>
                  <a:lnTo>
                    <a:pt x="34154" y="307115"/>
                  </a:lnTo>
                  <a:lnTo>
                    <a:pt x="30998" y="312268"/>
                  </a:lnTo>
                  <a:lnTo>
                    <a:pt x="27200" y="317396"/>
                  </a:lnTo>
                  <a:lnTo>
                    <a:pt x="24669" y="321661"/>
                  </a:lnTo>
                  <a:lnTo>
                    <a:pt x="21855" y="328658"/>
                  </a:lnTo>
                  <a:lnTo>
                    <a:pt x="20258" y="332556"/>
                  </a:lnTo>
                  <a:lnTo>
                    <a:pt x="18347" y="336848"/>
                  </a:lnTo>
                  <a:lnTo>
                    <a:pt x="13966" y="346132"/>
                  </a:lnTo>
                  <a:lnTo>
                    <a:pt x="9197" y="355903"/>
                  </a:lnTo>
                  <a:lnTo>
                    <a:pt x="6512" y="363633"/>
                  </a:lnTo>
                  <a:lnTo>
                    <a:pt x="4789" y="375493"/>
                  </a:lnTo>
                  <a:lnTo>
                    <a:pt x="4490" y="383408"/>
                  </a:lnTo>
                  <a:lnTo>
                    <a:pt x="3602" y="385143"/>
                  </a:lnTo>
                  <a:lnTo>
                    <a:pt x="2163" y="386299"/>
                  </a:lnTo>
                  <a:lnTo>
                    <a:pt x="357" y="387070"/>
                  </a:lnTo>
                  <a:lnTo>
                    <a:pt x="0" y="388431"/>
                  </a:lnTo>
                  <a:lnTo>
                    <a:pt x="608" y="390184"/>
                  </a:lnTo>
                  <a:lnTo>
                    <a:pt x="4365" y="396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757"/>
            <p:cNvSpPr/>
            <p:nvPr/>
          </p:nvSpPr>
          <p:spPr>
            <a:xfrm>
              <a:off x="2331720" y="1729740"/>
              <a:ext cx="106681" cy="335281"/>
            </a:xfrm>
            <a:custGeom>
              <a:avLst/>
              <a:gdLst/>
              <a:ahLst/>
              <a:cxnLst/>
              <a:rect l="0" t="0" r="0" b="0"/>
              <a:pathLst>
                <a:path w="106681" h="335281">
                  <a:moveTo>
                    <a:pt x="106680" y="0"/>
                  </a:moveTo>
                  <a:lnTo>
                    <a:pt x="106680" y="11351"/>
                  </a:lnTo>
                  <a:lnTo>
                    <a:pt x="105834" y="13494"/>
                  </a:lnTo>
                  <a:lnTo>
                    <a:pt x="102635" y="18133"/>
                  </a:lnTo>
                  <a:lnTo>
                    <a:pt x="100649" y="23017"/>
                  </a:lnTo>
                  <a:lnTo>
                    <a:pt x="99766" y="28856"/>
                  </a:lnTo>
                  <a:lnTo>
                    <a:pt x="99374" y="37096"/>
                  </a:lnTo>
                  <a:lnTo>
                    <a:pt x="98423" y="40817"/>
                  </a:lnTo>
                  <a:lnTo>
                    <a:pt x="95108" y="47210"/>
                  </a:lnTo>
                  <a:lnTo>
                    <a:pt x="93039" y="50947"/>
                  </a:lnTo>
                  <a:lnTo>
                    <a:pt x="88482" y="59614"/>
                  </a:lnTo>
                  <a:lnTo>
                    <a:pt x="86928" y="65143"/>
                  </a:lnTo>
                  <a:lnTo>
                    <a:pt x="85892" y="71368"/>
                  </a:lnTo>
                  <a:lnTo>
                    <a:pt x="85201" y="78059"/>
                  </a:lnTo>
                  <a:lnTo>
                    <a:pt x="83895" y="84213"/>
                  </a:lnTo>
                  <a:lnTo>
                    <a:pt x="82177" y="90008"/>
                  </a:lnTo>
                  <a:lnTo>
                    <a:pt x="80184" y="95566"/>
                  </a:lnTo>
                  <a:lnTo>
                    <a:pt x="78010" y="100964"/>
                  </a:lnTo>
                  <a:lnTo>
                    <a:pt x="75713" y="106256"/>
                  </a:lnTo>
                  <a:lnTo>
                    <a:pt x="73336" y="111477"/>
                  </a:lnTo>
                  <a:lnTo>
                    <a:pt x="70904" y="117498"/>
                  </a:lnTo>
                  <a:lnTo>
                    <a:pt x="65944" y="130961"/>
                  </a:lnTo>
                  <a:lnTo>
                    <a:pt x="64283" y="137261"/>
                  </a:lnTo>
                  <a:lnTo>
                    <a:pt x="63175" y="143154"/>
                  </a:lnTo>
                  <a:lnTo>
                    <a:pt x="62437" y="148776"/>
                  </a:lnTo>
                  <a:lnTo>
                    <a:pt x="60251" y="155064"/>
                  </a:lnTo>
                  <a:lnTo>
                    <a:pt x="57101" y="161796"/>
                  </a:lnTo>
                  <a:lnTo>
                    <a:pt x="53307" y="168824"/>
                  </a:lnTo>
                  <a:lnTo>
                    <a:pt x="50778" y="176049"/>
                  </a:lnTo>
                  <a:lnTo>
                    <a:pt x="49092" y="183406"/>
                  </a:lnTo>
                  <a:lnTo>
                    <a:pt x="47968" y="190851"/>
                  </a:lnTo>
                  <a:lnTo>
                    <a:pt x="46372" y="197507"/>
                  </a:lnTo>
                  <a:lnTo>
                    <a:pt x="44462" y="203638"/>
                  </a:lnTo>
                  <a:lnTo>
                    <a:pt x="42341" y="209419"/>
                  </a:lnTo>
                  <a:lnTo>
                    <a:pt x="40081" y="214966"/>
                  </a:lnTo>
                  <a:lnTo>
                    <a:pt x="37727" y="220357"/>
                  </a:lnTo>
                  <a:lnTo>
                    <a:pt x="35312" y="225645"/>
                  </a:lnTo>
                  <a:lnTo>
                    <a:pt x="32854" y="231710"/>
                  </a:lnTo>
                  <a:lnTo>
                    <a:pt x="30370" y="238293"/>
                  </a:lnTo>
                  <a:lnTo>
                    <a:pt x="27867" y="245222"/>
                  </a:lnTo>
                  <a:lnTo>
                    <a:pt x="25351" y="251535"/>
                  </a:lnTo>
                  <a:lnTo>
                    <a:pt x="22827" y="257436"/>
                  </a:lnTo>
                  <a:lnTo>
                    <a:pt x="20299" y="263064"/>
                  </a:lnTo>
                  <a:lnTo>
                    <a:pt x="18612" y="268510"/>
                  </a:lnTo>
                  <a:lnTo>
                    <a:pt x="17488" y="273833"/>
                  </a:lnTo>
                  <a:lnTo>
                    <a:pt x="16739" y="279075"/>
                  </a:lnTo>
                  <a:lnTo>
                    <a:pt x="13648" y="287158"/>
                  </a:lnTo>
                  <a:lnTo>
                    <a:pt x="11639" y="290499"/>
                  </a:lnTo>
                  <a:lnTo>
                    <a:pt x="9406" y="298726"/>
                  </a:lnTo>
                  <a:lnTo>
                    <a:pt x="8811" y="303291"/>
                  </a:lnTo>
                  <a:lnTo>
                    <a:pt x="5892" y="310620"/>
                  </a:lnTo>
                  <a:lnTo>
                    <a:pt x="2619" y="316700"/>
                  </a:lnTo>
                  <a:lnTo>
                    <a:pt x="1164" y="322224"/>
                  </a:lnTo>
                  <a:lnTo>
                    <a:pt x="230" y="331823"/>
                  </a:lnTo>
                  <a:lnTo>
                    <a:pt x="0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758"/>
            <p:cNvSpPr/>
            <p:nvPr/>
          </p:nvSpPr>
          <p:spPr>
            <a:xfrm>
              <a:off x="2430780" y="1714503"/>
              <a:ext cx="144781" cy="49763"/>
            </a:xfrm>
            <a:custGeom>
              <a:avLst/>
              <a:gdLst/>
              <a:ahLst/>
              <a:cxnLst/>
              <a:rect l="0" t="0" r="0" b="0"/>
              <a:pathLst>
                <a:path w="144781" h="49763">
                  <a:moveTo>
                    <a:pt x="0" y="45717"/>
                  </a:moveTo>
                  <a:lnTo>
                    <a:pt x="0" y="49762"/>
                  </a:lnTo>
                  <a:lnTo>
                    <a:pt x="0" y="38256"/>
                  </a:lnTo>
                  <a:lnTo>
                    <a:pt x="847" y="37356"/>
                  </a:lnTo>
                  <a:lnTo>
                    <a:pt x="6561" y="31550"/>
                  </a:lnTo>
                  <a:lnTo>
                    <a:pt x="9407" y="30954"/>
                  </a:lnTo>
                  <a:lnTo>
                    <a:pt x="11352" y="30795"/>
                  </a:lnTo>
                  <a:lnTo>
                    <a:pt x="13494" y="29842"/>
                  </a:lnTo>
                  <a:lnTo>
                    <a:pt x="15770" y="28360"/>
                  </a:lnTo>
                  <a:lnTo>
                    <a:pt x="18133" y="26526"/>
                  </a:lnTo>
                  <a:lnTo>
                    <a:pt x="20556" y="25303"/>
                  </a:lnTo>
                  <a:lnTo>
                    <a:pt x="23017" y="24488"/>
                  </a:lnTo>
                  <a:lnTo>
                    <a:pt x="25505" y="23944"/>
                  </a:lnTo>
                  <a:lnTo>
                    <a:pt x="28856" y="22735"/>
                  </a:lnTo>
                  <a:lnTo>
                    <a:pt x="32785" y="21082"/>
                  </a:lnTo>
                  <a:lnTo>
                    <a:pt x="37096" y="19134"/>
                  </a:lnTo>
                  <a:lnTo>
                    <a:pt x="40818" y="17835"/>
                  </a:lnTo>
                  <a:lnTo>
                    <a:pt x="44145" y="16969"/>
                  </a:lnTo>
                  <a:lnTo>
                    <a:pt x="47210" y="16392"/>
                  </a:lnTo>
                  <a:lnTo>
                    <a:pt x="50100" y="15160"/>
                  </a:lnTo>
                  <a:lnTo>
                    <a:pt x="52873" y="13492"/>
                  </a:lnTo>
                  <a:lnTo>
                    <a:pt x="55569" y="11534"/>
                  </a:lnTo>
                  <a:lnTo>
                    <a:pt x="58213" y="10228"/>
                  </a:lnTo>
                  <a:lnTo>
                    <a:pt x="60821" y="9358"/>
                  </a:lnTo>
                  <a:lnTo>
                    <a:pt x="63408" y="8777"/>
                  </a:lnTo>
                  <a:lnTo>
                    <a:pt x="66825" y="8391"/>
                  </a:lnTo>
                  <a:lnTo>
                    <a:pt x="70797" y="8133"/>
                  </a:lnTo>
                  <a:lnTo>
                    <a:pt x="75138" y="7961"/>
                  </a:lnTo>
                  <a:lnTo>
                    <a:pt x="78878" y="6999"/>
                  </a:lnTo>
                  <a:lnTo>
                    <a:pt x="82219" y="5512"/>
                  </a:lnTo>
                  <a:lnTo>
                    <a:pt x="85293" y="3674"/>
                  </a:lnTo>
                  <a:lnTo>
                    <a:pt x="88189" y="2448"/>
                  </a:lnTo>
                  <a:lnTo>
                    <a:pt x="90966" y="1631"/>
                  </a:lnTo>
                  <a:lnTo>
                    <a:pt x="93664" y="1086"/>
                  </a:lnTo>
                  <a:lnTo>
                    <a:pt x="96309" y="723"/>
                  </a:lnTo>
                  <a:lnTo>
                    <a:pt x="98920" y="481"/>
                  </a:lnTo>
                  <a:lnTo>
                    <a:pt x="101507" y="320"/>
                  </a:lnTo>
                  <a:lnTo>
                    <a:pt x="108896" y="140"/>
                  </a:lnTo>
                  <a:lnTo>
                    <a:pt x="132301" y="0"/>
                  </a:lnTo>
                  <a:lnTo>
                    <a:pt x="133920" y="845"/>
                  </a:lnTo>
                  <a:lnTo>
                    <a:pt x="135000" y="2256"/>
                  </a:lnTo>
                  <a:lnTo>
                    <a:pt x="135720" y="4043"/>
                  </a:lnTo>
                  <a:lnTo>
                    <a:pt x="137047" y="5234"/>
                  </a:lnTo>
                  <a:lnTo>
                    <a:pt x="138778" y="6029"/>
                  </a:lnTo>
                  <a:lnTo>
                    <a:pt x="140778" y="6558"/>
                  </a:lnTo>
                  <a:lnTo>
                    <a:pt x="142113" y="7758"/>
                  </a:lnTo>
                  <a:lnTo>
                    <a:pt x="143002" y="9404"/>
                  </a:lnTo>
                  <a:lnTo>
                    <a:pt x="144780" y="152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759"/>
            <p:cNvSpPr/>
            <p:nvPr/>
          </p:nvSpPr>
          <p:spPr>
            <a:xfrm>
              <a:off x="2377754" y="1882149"/>
              <a:ext cx="197807" cy="22850"/>
            </a:xfrm>
            <a:custGeom>
              <a:avLst/>
              <a:gdLst/>
              <a:ahLst/>
              <a:cxnLst/>
              <a:rect l="0" t="0" r="0" b="0"/>
              <a:pathLst>
                <a:path w="197807" h="22850">
                  <a:moveTo>
                    <a:pt x="7306" y="7611"/>
                  </a:moveTo>
                  <a:lnTo>
                    <a:pt x="0" y="22223"/>
                  </a:lnTo>
                  <a:lnTo>
                    <a:pt x="742" y="22432"/>
                  </a:lnTo>
                  <a:lnTo>
                    <a:pt x="5832" y="22727"/>
                  </a:lnTo>
                  <a:lnTo>
                    <a:pt x="13561" y="22835"/>
                  </a:lnTo>
                  <a:lnTo>
                    <a:pt x="25412" y="22849"/>
                  </a:lnTo>
                  <a:lnTo>
                    <a:pt x="27843" y="22003"/>
                  </a:lnTo>
                  <a:lnTo>
                    <a:pt x="30311" y="20592"/>
                  </a:lnTo>
                  <a:lnTo>
                    <a:pt x="32803" y="18805"/>
                  </a:lnTo>
                  <a:lnTo>
                    <a:pt x="36157" y="17614"/>
                  </a:lnTo>
                  <a:lnTo>
                    <a:pt x="40087" y="16819"/>
                  </a:lnTo>
                  <a:lnTo>
                    <a:pt x="44400" y="16290"/>
                  </a:lnTo>
                  <a:lnTo>
                    <a:pt x="48968" y="15937"/>
                  </a:lnTo>
                  <a:lnTo>
                    <a:pt x="53708" y="15702"/>
                  </a:lnTo>
                  <a:lnTo>
                    <a:pt x="58561" y="15545"/>
                  </a:lnTo>
                  <a:lnTo>
                    <a:pt x="63489" y="14593"/>
                  </a:lnTo>
                  <a:lnTo>
                    <a:pt x="68468" y="13112"/>
                  </a:lnTo>
                  <a:lnTo>
                    <a:pt x="73481" y="11279"/>
                  </a:lnTo>
                  <a:lnTo>
                    <a:pt x="78516" y="10056"/>
                  </a:lnTo>
                  <a:lnTo>
                    <a:pt x="83566" y="9241"/>
                  </a:lnTo>
                  <a:lnTo>
                    <a:pt x="88626" y="8698"/>
                  </a:lnTo>
                  <a:lnTo>
                    <a:pt x="92846" y="7489"/>
                  </a:lnTo>
                  <a:lnTo>
                    <a:pt x="96506" y="5836"/>
                  </a:lnTo>
                  <a:lnTo>
                    <a:pt x="99793" y="3888"/>
                  </a:lnTo>
                  <a:lnTo>
                    <a:pt x="104524" y="2589"/>
                  </a:lnTo>
                  <a:lnTo>
                    <a:pt x="110218" y="1723"/>
                  </a:lnTo>
                  <a:lnTo>
                    <a:pt x="116554" y="1146"/>
                  </a:lnTo>
                  <a:lnTo>
                    <a:pt x="121625" y="761"/>
                  </a:lnTo>
                  <a:lnTo>
                    <a:pt x="129517" y="333"/>
                  </a:lnTo>
                  <a:lnTo>
                    <a:pt x="138104" y="143"/>
                  </a:lnTo>
                  <a:lnTo>
                    <a:pt x="172480" y="0"/>
                  </a:lnTo>
                  <a:lnTo>
                    <a:pt x="177535" y="844"/>
                  </a:lnTo>
                  <a:lnTo>
                    <a:pt x="182599" y="2253"/>
                  </a:lnTo>
                  <a:lnTo>
                    <a:pt x="197806" y="7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760"/>
            <p:cNvSpPr/>
            <p:nvPr/>
          </p:nvSpPr>
          <p:spPr>
            <a:xfrm>
              <a:off x="2933700" y="1729740"/>
              <a:ext cx="99061" cy="327661"/>
            </a:xfrm>
            <a:custGeom>
              <a:avLst/>
              <a:gdLst/>
              <a:ahLst/>
              <a:cxnLst/>
              <a:rect l="0" t="0" r="0" b="0"/>
              <a:pathLst>
                <a:path w="99061" h="327661">
                  <a:moveTo>
                    <a:pt x="99060" y="0"/>
                  </a:moveTo>
                  <a:lnTo>
                    <a:pt x="99060" y="7527"/>
                  </a:lnTo>
                  <a:lnTo>
                    <a:pt x="96802" y="9836"/>
                  </a:lnTo>
                  <a:lnTo>
                    <a:pt x="92499" y="14173"/>
                  </a:lnTo>
                  <a:lnTo>
                    <a:pt x="91910" y="17024"/>
                  </a:lnTo>
                  <a:lnTo>
                    <a:pt x="91754" y="18969"/>
                  </a:lnTo>
                  <a:lnTo>
                    <a:pt x="89321" y="25646"/>
                  </a:lnTo>
                  <a:lnTo>
                    <a:pt x="86265" y="33412"/>
                  </a:lnTo>
                  <a:lnTo>
                    <a:pt x="83698" y="43390"/>
                  </a:lnTo>
                  <a:lnTo>
                    <a:pt x="82046" y="47553"/>
                  </a:lnTo>
                  <a:lnTo>
                    <a:pt x="80097" y="52022"/>
                  </a:lnTo>
                  <a:lnTo>
                    <a:pt x="77932" y="61503"/>
                  </a:lnTo>
                  <a:lnTo>
                    <a:pt x="76123" y="71361"/>
                  </a:lnTo>
                  <a:lnTo>
                    <a:pt x="74455" y="76361"/>
                  </a:lnTo>
                  <a:lnTo>
                    <a:pt x="72497" y="81387"/>
                  </a:lnTo>
                  <a:lnTo>
                    <a:pt x="70321" y="91488"/>
                  </a:lnTo>
                  <a:lnTo>
                    <a:pt x="68507" y="101621"/>
                  </a:lnTo>
                  <a:lnTo>
                    <a:pt x="66838" y="106694"/>
                  </a:lnTo>
                  <a:lnTo>
                    <a:pt x="64878" y="111769"/>
                  </a:lnTo>
                  <a:lnTo>
                    <a:pt x="62726" y="116846"/>
                  </a:lnTo>
                  <a:lnTo>
                    <a:pt x="58076" y="127003"/>
                  </a:lnTo>
                  <a:lnTo>
                    <a:pt x="56497" y="132928"/>
                  </a:lnTo>
                  <a:lnTo>
                    <a:pt x="55444" y="139419"/>
                  </a:lnTo>
                  <a:lnTo>
                    <a:pt x="54743" y="146286"/>
                  </a:lnTo>
                  <a:lnTo>
                    <a:pt x="53429" y="152557"/>
                  </a:lnTo>
                  <a:lnTo>
                    <a:pt x="51706" y="158432"/>
                  </a:lnTo>
                  <a:lnTo>
                    <a:pt x="45236" y="177047"/>
                  </a:lnTo>
                  <a:lnTo>
                    <a:pt x="42857" y="184071"/>
                  </a:lnTo>
                  <a:lnTo>
                    <a:pt x="40425" y="190448"/>
                  </a:lnTo>
                  <a:lnTo>
                    <a:pt x="37957" y="196392"/>
                  </a:lnTo>
                  <a:lnTo>
                    <a:pt x="35465" y="202048"/>
                  </a:lnTo>
                  <a:lnTo>
                    <a:pt x="33803" y="208359"/>
                  </a:lnTo>
                  <a:lnTo>
                    <a:pt x="32696" y="215106"/>
                  </a:lnTo>
                  <a:lnTo>
                    <a:pt x="31957" y="222144"/>
                  </a:lnTo>
                  <a:lnTo>
                    <a:pt x="30618" y="228529"/>
                  </a:lnTo>
                  <a:lnTo>
                    <a:pt x="28879" y="234480"/>
                  </a:lnTo>
                  <a:lnTo>
                    <a:pt x="22385" y="253202"/>
                  </a:lnTo>
                  <a:lnTo>
                    <a:pt x="20004" y="260241"/>
                  </a:lnTo>
                  <a:lnTo>
                    <a:pt x="17569" y="266628"/>
                  </a:lnTo>
                  <a:lnTo>
                    <a:pt x="15100" y="272578"/>
                  </a:lnTo>
                  <a:lnTo>
                    <a:pt x="12607" y="278239"/>
                  </a:lnTo>
                  <a:lnTo>
                    <a:pt x="9836" y="286786"/>
                  </a:lnTo>
                  <a:lnTo>
                    <a:pt x="7759" y="294254"/>
                  </a:lnTo>
                  <a:lnTo>
                    <a:pt x="6019" y="298616"/>
                  </a:lnTo>
                  <a:lnTo>
                    <a:pt x="4013" y="303217"/>
                  </a:lnTo>
                  <a:lnTo>
                    <a:pt x="1784" y="310588"/>
                  </a:lnTo>
                  <a:lnTo>
                    <a:pt x="529" y="319497"/>
                  </a:lnTo>
                  <a:lnTo>
                    <a:pt x="0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761"/>
            <p:cNvSpPr/>
            <p:nvPr/>
          </p:nvSpPr>
          <p:spPr>
            <a:xfrm>
              <a:off x="3093751" y="1752600"/>
              <a:ext cx="251419" cy="251431"/>
            </a:xfrm>
            <a:custGeom>
              <a:avLst/>
              <a:gdLst/>
              <a:ahLst/>
              <a:cxnLst/>
              <a:rect l="0" t="0" r="0" b="0"/>
              <a:pathLst>
                <a:path w="251419" h="251431">
                  <a:moveTo>
                    <a:pt x="137129" y="0"/>
                  </a:moveTo>
                  <a:lnTo>
                    <a:pt x="145219" y="4045"/>
                  </a:lnTo>
                  <a:lnTo>
                    <a:pt x="147603" y="6084"/>
                  </a:lnTo>
                  <a:lnTo>
                    <a:pt x="149192" y="8289"/>
                  </a:lnTo>
                  <a:lnTo>
                    <a:pt x="150957" y="12997"/>
                  </a:lnTo>
                  <a:lnTo>
                    <a:pt x="151742" y="17912"/>
                  </a:lnTo>
                  <a:lnTo>
                    <a:pt x="152090" y="25177"/>
                  </a:lnTo>
                  <a:lnTo>
                    <a:pt x="152313" y="39592"/>
                  </a:lnTo>
                  <a:lnTo>
                    <a:pt x="152353" y="51995"/>
                  </a:lnTo>
                  <a:lnTo>
                    <a:pt x="151512" y="56676"/>
                  </a:lnTo>
                  <a:lnTo>
                    <a:pt x="150104" y="61491"/>
                  </a:lnTo>
                  <a:lnTo>
                    <a:pt x="148319" y="66394"/>
                  </a:lnTo>
                  <a:lnTo>
                    <a:pt x="147129" y="71356"/>
                  </a:lnTo>
                  <a:lnTo>
                    <a:pt x="146336" y="76357"/>
                  </a:lnTo>
                  <a:lnTo>
                    <a:pt x="145807" y="81385"/>
                  </a:lnTo>
                  <a:lnTo>
                    <a:pt x="144608" y="86430"/>
                  </a:lnTo>
                  <a:lnTo>
                    <a:pt x="142961" y="91486"/>
                  </a:lnTo>
                  <a:lnTo>
                    <a:pt x="141017" y="96551"/>
                  </a:lnTo>
                  <a:lnTo>
                    <a:pt x="138874" y="101621"/>
                  </a:lnTo>
                  <a:lnTo>
                    <a:pt x="136600" y="106694"/>
                  </a:lnTo>
                  <a:lnTo>
                    <a:pt x="134236" y="111769"/>
                  </a:lnTo>
                  <a:lnTo>
                    <a:pt x="130967" y="116846"/>
                  </a:lnTo>
                  <a:lnTo>
                    <a:pt x="127094" y="121924"/>
                  </a:lnTo>
                  <a:lnTo>
                    <a:pt x="122819" y="127003"/>
                  </a:lnTo>
                  <a:lnTo>
                    <a:pt x="119123" y="132928"/>
                  </a:lnTo>
                  <a:lnTo>
                    <a:pt x="115811" y="139419"/>
                  </a:lnTo>
                  <a:lnTo>
                    <a:pt x="109875" y="152557"/>
                  </a:lnTo>
                  <a:lnTo>
                    <a:pt x="104413" y="164041"/>
                  </a:lnTo>
                  <a:lnTo>
                    <a:pt x="100925" y="169474"/>
                  </a:lnTo>
                  <a:lnTo>
                    <a:pt x="96906" y="174789"/>
                  </a:lnTo>
                  <a:lnTo>
                    <a:pt x="92534" y="180026"/>
                  </a:lnTo>
                  <a:lnTo>
                    <a:pt x="88772" y="185211"/>
                  </a:lnTo>
                  <a:lnTo>
                    <a:pt x="85418" y="190360"/>
                  </a:lnTo>
                  <a:lnTo>
                    <a:pt x="82334" y="195487"/>
                  </a:lnTo>
                  <a:lnTo>
                    <a:pt x="78586" y="199751"/>
                  </a:lnTo>
                  <a:lnTo>
                    <a:pt x="74393" y="203441"/>
                  </a:lnTo>
                  <a:lnTo>
                    <a:pt x="69906" y="206747"/>
                  </a:lnTo>
                  <a:lnTo>
                    <a:pt x="66067" y="210645"/>
                  </a:lnTo>
                  <a:lnTo>
                    <a:pt x="62661" y="214937"/>
                  </a:lnTo>
                  <a:lnTo>
                    <a:pt x="59543" y="219491"/>
                  </a:lnTo>
                  <a:lnTo>
                    <a:pt x="53822" y="226809"/>
                  </a:lnTo>
                  <a:lnTo>
                    <a:pt x="51111" y="229946"/>
                  </a:lnTo>
                  <a:lnTo>
                    <a:pt x="43583" y="235689"/>
                  </a:lnTo>
                  <a:lnTo>
                    <a:pt x="39205" y="238406"/>
                  </a:lnTo>
                  <a:lnTo>
                    <a:pt x="32083" y="241425"/>
                  </a:lnTo>
                  <a:lnTo>
                    <a:pt x="28998" y="242230"/>
                  </a:lnTo>
                  <a:lnTo>
                    <a:pt x="23313" y="245382"/>
                  </a:lnTo>
                  <a:lnTo>
                    <a:pt x="20612" y="247408"/>
                  </a:lnTo>
                  <a:lnTo>
                    <a:pt x="15353" y="249659"/>
                  </a:lnTo>
                  <a:lnTo>
                    <a:pt x="7765" y="251223"/>
                  </a:lnTo>
                  <a:lnTo>
                    <a:pt x="1163" y="251429"/>
                  </a:lnTo>
                  <a:lnTo>
                    <a:pt x="765" y="250592"/>
                  </a:lnTo>
                  <a:lnTo>
                    <a:pt x="74" y="244896"/>
                  </a:lnTo>
                  <a:lnTo>
                    <a:pt x="0" y="240108"/>
                  </a:lnTo>
                  <a:lnTo>
                    <a:pt x="837" y="238812"/>
                  </a:lnTo>
                  <a:lnTo>
                    <a:pt x="2240" y="237948"/>
                  </a:lnTo>
                  <a:lnTo>
                    <a:pt x="6533" y="236561"/>
                  </a:lnTo>
                  <a:lnTo>
                    <a:pt x="13464" y="236288"/>
                  </a:lnTo>
                  <a:lnTo>
                    <a:pt x="47179" y="236221"/>
                  </a:lnTo>
                  <a:lnTo>
                    <a:pt x="50916" y="237067"/>
                  </a:lnTo>
                  <a:lnTo>
                    <a:pt x="55100" y="238478"/>
                  </a:lnTo>
                  <a:lnTo>
                    <a:pt x="59583" y="240265"/>
                  </a:lnTo>
                  <a:lnTo>
                    <a:pt x="66822" y="242251"/>
                  </a:lnTo>
                  <a:lnTo>
                    <a:pt x="73708" y="243980"/>
                  </a:lnTo>
                  <a:lnTo>
                    <a:pt x="77915" y="245627"/>
                  </a:lnTo>
                  <a:lnTo>
                    <a:pt x="82413" y="247571"/>
                  </a:lnTo>
                  <a:lnTo>
                    <a:pt x="87105" y="248868"/>
                  </a:lnTo>
                  <a:lnTo>
                    <a:pt x="91926" y="249732"/>
                  </a:lnTo>
                  <a:lnTo>
                    <a:pt x="96834" y="250308"/>
                  </a:lnTo>
                  <a:lnTo>
                    <a:pt x="101799" y="250692"/>
                  </a:lnTo>
                  <a:lnTo>
                    <a:pt x="106803" y="250948"/>
                  </a:lnTo>
                  <a:lnTo>
                    <a:pt x="116877" y="251232"/>
                  </a:lnTo>
                  <a:lnTo>
                    <a:pt x="142218" y="251430"/>
                  </a:lnTo>
                  <a:lnTo>
                    <a:pt x="147295" y="250593"/>
                  </a:lnTo>
                  <a:lnTo>
                    <a:pt x="152373" y="249189"/>
                  </a:lnTo>
                  <a:lnTo>
                    <a:pt x="157452" y="247406"/>
                  </a:lnTo>
                  <a:lnTo>
                    <a:pt x="162530" y="245371"/>
                  </a:lnTo>
                  <a:lnTo>
                    <a:pt x="167611" y="243167"/>
                  </a:lnTo>
                  <a:lnTo>
                    <a:pt x="177770" y="238461"/>
                  </a:lnTo>
                  <a:lnTo>
                    <a:pt x="187929" y="233547"/>
                  </a:lnTo>
                  <a:lnTo>
                    <a:pt x="192162" y="231051"/>
                  </a:lnTo>
                  <a:lnTo>
                    <a:pt x="199124" y="226021"/>
                  </a:lnTo>
                  <a:lnTo>
                    <a:pt x="203012" y="222647"/>
                  </a:lnTo>
                  <a:lnTo>
                    <a:pt x="207298" y="218705"/>
                  </a:lnTo>
                  <a:lnTo>
                    <a:pt x="211848" y="214383"/>
                  </a:lnTo>
                  <a:lnTo>
                    <a:pt x="216575" y="210656"/>
                  </a:lnTo>
                  <a:lnTo>
                    <a:pt x="221420" y="207324"/>
                  </a:lnTo>
                  <a:lnTo>
                    <a:pt x="226343" y="204256"/>
                  </a:lnTo>
                  <a:lnTo>
                    <a:pt x="229624" y="200517"/>
                  </a:lnTo>
                  <a:lnTo>
                    <a:pt x="231813" y="196331"/>
                  </a:lnTo>
                  <a:lnTo>
                    <a:pt x="233272" y="191848"/>
                  </a:lnTo>
                  <a:lnTo>
                    <a:pt x="237151" y="184608"/>
                  </a:lnTo>
                  <a:lnTo>
                    <a:pt x="241696" y="177721"/>
                  </a:lnTo>
                  <a:lnTo>
                    <a:pt x="244094" y="173514"/>
                  </a:lnTo>
                  <a:lnTo>
                    <a:pt x="246539" y="169016"/>
                  </a:lnTo>
                  <a:lnTo>
                    <a:pt x="248169" y="164324"/>
                  </a:lnTo>
                  <a:lnTo>
                    <a:pt x="249255" y="159502"/>
                  </a:lnTo>
                  <a:lnTo>
                    <a:pt x="249980" y="154595"/>
                  </a:lnTo>
                  <a:lnTo>
                    <a:pt x="250463" y="149630"/>
                  </a:lnTo>
                  <a:lnTo>
                    <a:pt x="250785" y="144626"/>
                  </a:lnTo>
                  <a:lnTo>
                    <a:pt x="251000" y="139598"/>
                  </a:lnTo>
                  <a:lnTo>
                    <a:pt x="251237" y="127237"/>
                  </a:lnTo>
                  <a:lnTo>
                    <a:pt x="251418" y="86671"/>
                  </a:lnTo>
                  <a:lnTo>
                    <a:pt x="250575" y="81487"/>
                  </a:lnTo>
                  <a:lnTo>
                    <a:pt x="249167" y="76338"/>
                  </a:lnTo>
                  <a:lnTo>
                    <a:pt x="240822" y="51862"/>
                  </a:lnTo>
                  <a:lnTo>
                    <a:pt x="238431" y="46428"/>
                  </a:lnTo>
                  <a:lnTo>
                    <a:pt x="235990" y="41959"/>
                  </a:lnTo>
                  <a:lnTo>
                    <a:pt x="233517" y="38133"/>
                  </a:lnTo>
                  <a:lnTo>
                    <a:pt x="231020" y="33888"/>
                  </a:lnTo>
                  <a:lnTo>
                    <a:pt x="228510" y="29365"/>
                  </a:lnTo>
                  <a:lnTo>
                    <a:pt x="225989" y="24657"/>
                  </a:lnTo>
                  <a:lnTo>
                    <a:pt x="218674" y="17168"/>
                  </a:lnTo>
                  <a:lnTo>
                    <a:pt x="214352" y="13985"/>
                  </a:lnTo>
                  <a:lnTo>
                    <a:pt x="207293" y="8191"/>
                  </a:lnTo>
                  <a:lnTo>
                    <a:pt x="204225" y="5461"/>
                  </a:lnTo>
                  <a:lnTo>
                    <a:pt x="200486" y="3640"/>
                  </a:lnTo>
                  <a:lnTo>
                    <a:pt x="196301" y="2427"/>
                  </a:lnTo>
                  <a:lnTo>
                    <a:pt x="191817" y="1618"/>
                  </a:lnTo>
                  <a:lnTo>
                    <a:pt x="184577" y="719"/>
                  </a:lnTo>
                  <a:lnTo>
                    <a:pt x="177690" y="320"/>
                  </a:lnTo>
                  <a:lnTo>
                    <a:pt x="165140" y="95"/>
                  </a:lnTo>
                  <a:lnTo>
                    <a:pt x="158609" y="42"/>
                  </a:lnTo>
                  <a:lnTo>
                    <a:pt x="154836" y="875"/>
                  </a:lnTo>
                  <a:lnTo>
                    <a:pt x="150627" y="2276"/>
                  </a:lnTo>
                  <a:lnTo>
                    <a:pt x="146127" y="4058"/>
                  </a:lnTo>
                  <a:lnTo>
                    <a:pt x="138870" y="8294"/>
                  </a:lnTo>
                  <a:lnTo>
                    <a:pt x="12950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762"/>
            <p:cNvSpPr/>
            <p:nvPr/>
          </p:nvSpPr>
          <p:spPr>
            <a:xfrm>
              <a:off x="3749040" y="1752600"/>
              <a:ext cx="60961" cy="327661"/>
            </a:xfrm>
            <a:custGeom>
              <a:avLst/>
              <a:gdLst/>
              <a:ahLst/>
              <a:cxnLst/>
              <a:rect l="0" t="0" r="0" b="0"/>
              <a:pathLst>
                <a:path w="60961" h="327661">
                  <a:moveTo>
                    <a:pt x="60960" y="0"/>
                  </a:moveTo>
                  <a:lnTo>
                    <a:pt x="60960" y="44468"/>
                  </a:lnTo>
                  <a:lnTo>
                    <a:pt x="60114" y="49119"/>
                  </a:lnTo>
                  <a:lnTo>
                    <a:pt x="58702" y="53912"/>
                  </a:lnTo>
                  <a:lnTo>
                    <a:pt x="56915" y="58801"/>
                  </a:lnTo>
                  <a:lnTo>
                    <a:pt x="55723" y="63754"/>
                  </a:lnTo>
                  <a:lnTo>
                    <a:pt x="54399" y="73773"/>
                  </a:lnTo>
                  <a:lnTo>
                    <a:pt x="53200" y="78815"/>
                  </a:lnTo>
                  <a:lnTo>
                    <a:pt x="51552" y="83870"/>
                  </a:lnTo>
                  <a:lnTo>
                    <a:pt x="49609" y="88934"/>
                  </a:lnTo>
                  <a:lnTo>
                    <a:pt x="48313" y="94002"/>
                  </a:lnTo>
                  <a:lnTo>
                    <a:pt x="46872" y="104150"/>
                  </a:lnTo>
                  <a:lnTo>
                    <a:pt x="45641" y="110073"/>
                  </a:lnTo>
                  <a:lnTo>
                    <a:pt x="43975" y="116562"/>
                  </a:lnTo>
                  <a:lnTo>
                    <a:pt x="42017" y="123428"/>
                  </a:lnTo>
                  <a:lnTo>
                    <a:pt x="40711" y="130545"/>
                  </a:lnTo>
                  <a:lnTo>
                    <a:pt x="39841" y="137830"/>
                  </a:lnTo>
                  <a:lnTo>
                    <a:pt x="39261" y="145227"/>
                  </a:lnTo>
                  <a:lnTo>
                    <a:pt x="38027" y="151851"/>
                  </a:lnTo>
                  <a:lnTo>
                    <a:pt x="36358" y="157961"/>
                  </a:lnTo>
                  <a:lnTo>
                    <a:pt x="20218" y="206066"/>
                  </a:lnTo>
                  <a:lnTo>
                    <a:pt x="18559" y="212730"/>
                  </a:lnTo>
                  <a:lnTo>
                    <a:pt x="17452" y="218867"/>
                  </a:lnTo>
                  <a:lnTo>
                    <a:pt x="16715" y="224651"/>
                  </a:lnTo>
                  <a:lnTo>
                    <a:pt x="15377" y="231048"/>
                  </a:lnTo>
                  <a:lnTo>
                    <a:pt x="13638" y="237852"/>
                  </a:lnTo>
                  <a:lnTo>
                    <a:pt x="11632" y="244928"/>
                  </a:lnTo>
                  <a:lnTo>
                    <a:pt x="10295" y="251339"/>
                  </a:lnTo>
                  <a:lnTo>
                    <a:pt x="9403" y="257306"/>
                  </a:lnTo>
                  <a:lnTo>
                    <a:pt x="8809" y="262977"/>
                  </a:lnTo>
                  <a:lnTo>
                    <a:pt x="8412" y="268451"/>
                  </a:lnTo>
                  <a:lnTo>
                    <a:pt x="8148" y="273795"/>
                  </a:lnTo>
                  <a:lnTo>
                    <a:pt x="7972" y="279049"/>
                  </a:lnTo>
                  <a:lnTo>
                    <a:pt x="7008" y="284246"/>
                  </a:lnTo>
                  <a:lnTo>
                    <a:pt x="5519" y="289405"/>
                  </a:lnTo>
                  <a:lnTo>
                    <a:pt x="3679" y="294536"/>
                  </a:lnTo>
                  <a:lnTo>
                    <a:pt x="2453" y="299651"/>
                  </a:lnTo>
                  <a:lnTo>
                    <a:pt x="1090" y="309849"/>
                  </a:lnTo>
                  <a:lnTo>
                    <a:pt x="485" y="317769"/>
                  </a:lnTo>
                  <a:lnTo>
                    <a:pt x="0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63"/>
            <p:cNvSpPr/>
            <p:nvPr/>
          </p:nvSpPr>
          <p:spPr>
            <a:xfrm>
              <a:off x="3726180" y="1722148"/>
              <a:ext cx="160021" cy="365410"/>
            </a:xfrm>
            <a:custGeom>
              <a:avLst/>
              <a:gdLst/>
              <a:ahLst/>
              <a:cxnLst/>
              <a:rect l="0" t="0" r="0" b="0"/>
              <a:pathLst>
                <a:path w="160021" h="365410">
                  <a:moveTo>
                    <a:pt x="160020" y="30452"/>
                  </a:moveTo>
                  <a:lnTo>
                    <a:pt x="155975" y="30452"/>
                  </a:lnTo>
                  <a:lnTo>
                    <a:pt x="153937" y="29605"/>
                  </a:lnTo>
                  <a:lnTo>
                    <a:pt x="149414" y="26407"/>
                  </a:lnTo>
                  <a:lnTo>
                    <a:pt x="144849" y="22691"/>
                  </a:lnTo>
                  <a:lnTo>
                    <a:pt x="137264" y="15313"/>
                  </a:lnTo>
                  <a:lnTo>
                    <a:pt x="137162" y="5475"/>
                  </a:lnTo>
                  <a:lnTo>
                    <a:pt x="137160" y="0"/>
                  </a:lnTo>
                  <a:lnTo>
                    <a:pt x="130599" y="6535"/>
                  </a:lnTo>
                  <a:lnTo>
                    <a:pt x="130011" y="9380"/>
                  </a:lnTo>
                  <a:lnTo>
                    <a:pt x="129568" y="18916"/>
                  </a:lnTo>
                  <a:lnTo>
                    <a:pt x="128712" y="21068"/>
                  </a:lnTo>
                  <a:lnTo>
                    <a:pt x="125504" y="25717"/>
                  </a:lnTo>
                  <a:lnTo>
                    <a:pt x="124309" y="28989"/>
                  </a:lnTo>
                  <a:lnTo>
                    <a:pt x="122982" y="37139"/>
                  </a:lnTo>
                  <a:lnTo>
                    <a:pt x="122235" y="47203"/>
                  </a:lnTo>
                  <a:lnTo>
                    <a:pt x="121283" y="50086"/>
                  </a:lnTo>
                  <a:lnTo>
                    <a:pt x="117968" y="55547"/>
                  </a:lnTo>
                  <a:lnTo>
                    <a:pt x="113673" y="63054"/>
                  </a:lnTo>
                  <a:lnTo>
                    <a:pt x="111342" y="67427"/>
                  </a:lnTo>
                  <a:lnTo>
                    <a:pt x="108752" y="76801"/>
                  </a:lnTo>
                  <a:lnTo>
                    <a:pt x="108062" y="81671"/>
                  </a:lnTo>
                  <a:lnTo>
                    <a:pt x="105037" y="89340"/>
                  </a:lnTo>
                  <a:lnTo>
                    <a:pt x="100870" y="96418"/>
                  </a:lnTo>
                  <a:lnTo>
                    <a:pt x="96195" y="105208"/>
                  </a:lnTo>
                  <a:lnTo>
                    <a:pt x="73652" y="149860"/>
                  </a:lnTo>
                  <a:lnTo>
                    <a:pt x="70268" y="154931"/>
                  </a:lnTo>
                  <a:lnTo>
                    <a:pt x="66319" y="160005"/>
                  </a:lnTo>
                  <a:lnTo>
                    <a:pt x="61992" y="165080"/>
                  </a:lnTo>
                  <a:lnTo>
                    <a:pt x="58261" y="171004"/>
                  </a:lnTo>
                  <a:lnTo>
                    <a:pt x="54927" y="177494"/>
                  </a:lnTo>
                  <a:lnTo>
                    <a:pt x="48965" y="190630"/>
                  </a:lnTo>
                  <a:lnTo>
                    <a:pt x="40849" y="207546"/>
                  </a:lnTo>
                  <a:lnTo>
                    <a:pt x="27968" y="233559"/>
                  </a:lnTo>
                  <a:lnTo>
                    <a:pt x="25130" y="243771"/>
                  </a:lnTo>
                  <a:lnTo>
                    <a:pt x="24373" y="248864"/>
                  </a:lnTo>
                  <a:lnTo>
                    <a:pt x="21275" y="256782"/>
                  </a:lnTo>
                  <a:lnTo>
                    <a:pt x="19263" y="260078"/>
                  </a:lnTo>
                  <a:lnTo>
                    <a:pt x="17027" y="268257"/>
                  </a:lnTo>
                  <a:lnTo>
                    <a:pt x="16432" y="272809"/>
                  </a:lnTo>
                  <a:lnTo>
                    <a:pt x="13511" y="280124"/>
                  </a:lnTo>
                  <a:lnTo>
                    <a:pt x="11548" y="283260"/>
                  </a:lnTo>
                  <a:lnTo>
                    <a:pt x="9365" y="291260"/>
                  </a:lnTo>
                  <a:lnTo>
                    <a:pt x="7549" y="300460"/>
                  </a:lnTo>
                  <a:lnTo>
                    <a:pt x="3919" y="310193"/>
                  </a:lnTo>
                  <a:lnTo>
                    <a:pt x="1161" y="321148"/>
                  </a:lnTo>
                  <a:lnTo>
                    <a:pt x="229" y="332435"/>
                  </a:lnTo>
                  <a:lnTo>
                    <a:pt x="45" y="342817"/>
                  </a:lnTo>
                  <a:lnTo>
                    <a:pt x="0" y="364642"/>
                  </a:lnTo>
                  <a:lnTo>
                    <a:pt x="846" y="365005"/>
                  </a:lnTo>
                  <a:lnTo>
                    <a:pt x="4045" y="365409"/>
                  </a:lnTo>
                  <a:lnTo>
                    <a:pt x="6083" y="364670"/>
                  </a:lnTo>
                  <a:lnTo>
                    <a:pt x="10606" y="361591"/>
                  </a:lnTo>
                  <a:lnTo>
                    <a:pt x="15438" y="359658"/>
                  </a:lnTo>
                  <a:lnTo>
                    <a:pt x="20408" y="358799"/>
                  </a:lnTo>
                  <a:lnTo>
                    <a:pt x="22918" y="358570"/>
                  </a:lnTo>
                  <a:lnTo>
                    <a:pt x="25439" y="358417"/>
                  </a:lnTo>
                  <a:lnTo>
                    <a:pt x="32755" y="358248"/>
                  </a:lnTo>
                  <a:lnTo>
                    <a:pt x="59612" y="358120"/>
                  </a:lnTo>
                  <a:lnTo>
                    <a:pt x="63448" y="357271"/>
                  </a:lnTo>
                  <a:lnTo>
                    <a:pt x="66852" y="355858"/>
                  </a:lnTo>
                  <a:lnTo>
                    <a:pt x="69968" y="354069"/>
                  </a:lnTo>
                  <a:lnTo>
                    <a:pt x="73739" y="352877"/>
                  </a:lnTo>
                  <a:lnTo>
                    <a:pt x="77946" y="352082"/>
                  </a:lnTo>
                  <a:lnTo>
                    <a:pt x="82444" y="351552"/>
                  </a:lnTo>
                  <a:lnTo>
                    <a:pt x="86289" y="351199"/>
                  </a:lnTo>
                  <a:lnTo>
                    <a:pt x="89699" y="350963"/>
                  </a:lnTo>
                  <a:lnTo>
                    <a:pt x="92820" y="350806"/>
                  </a:lnTo>
                  <a:lnTo>
                    <a:pt x="95746" y="349855"/>
                  </a:lnTo>
                  <a:lnTo>
                    <a:pt x="98545" y="348374"/>
                  </a:lnTo>
                  <a:lnTo>
                    <a:pt x="101256" y="346540"/>
                  </a:lnTo>
                  <a:lnTo>
                    <a:pt x="103911" y="345317"/>
                  </a:lnTo>
                  <a:lnTo>
                    <a:pt x="106528" y="344502"/>
                  </a:lnTo>
                  <a:lnTo>
                    <a:pt x="109118" y="343959"/>
                  </a:lnTo>
                  <a:lnTo>
                    <a:pt x="111693" y="343597"/>
                  </a:lnTo>
                  <a:lnTo>
                    <a:pt x="114255" y="343355"/>
                  </a:lnTo>
                  <a:lnTo>
                    <a:pt x="116811" y="343194"/>
                  </a:lnTo>
                  <a:lnTo>
                    <a:pt x="119360" y="342240"/>
                  </a:lnTo>
                  <a:lnTo>
                    <a:pt x="121907" y="340757"/>
                  </a:lnTo>
                  <a:lnTo>
                    <a:pt x="124451" y="338922"/>
                  </a:lnTo>
                  <a:lnTo>
                    <a:pt x="126994" y="337699"/>
                  </a:lnTo>
                  <a:lnTo>
                    <a:pt x="129537" y="336883"/>
                  </a:lnTo>
                  <a:lnTo>
                    <a:pt x="132078" y="336340"/>
                  </a:lnTo>
                  <a:lnTo>
                    <a:pt x="134618" y="335130"/>
                  </a:lnTo>
                  <a:lnTo>
                    <a:pt x="137159" y="333477"/>
                  </a:lnTo>
                  <a:lnTo>
                    <a:pt x="144781" y="3276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764"/>
            <p:cNvSpPr/>
            <p:nvPr/>
          </p:nvSpPr>
          <p:spPr>
            <a:xfrm>
              <a:off x="3817620" y="188214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5" y="6561"/>
                  </a:lnTo>
                  <a:lnTo>
                    <a:pt x="6083" y="6914"/>
                  </a:lnTo>
                  <a:lnTo>
                    <a:pt x="8289" y="7149"/>
                  </a:lnTo>
                  <a:lnTo>
                    <a:pt x="13867" y="7527"/>
                  </a:lnTo>
                  <a:lnTo>
                    <a:pt x="16887" y="7579"/>
                  </a:lnTo>
                  <a:lnTo>
                    <a:pt x="8382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65"/>
            <p:cNvSpPr/>
            <p:nvPr/>
          </p:nvSpPr>
          <p:spPr>
            <a:xfrm>
              <a:off x="3985260" y="1935480"/>
              <a:ext cx="137161" cy="91441"/>
            </a:xfrm>
            <a:custGeom>
              <a:avLst/>
              <a:gdLst/>
              <a:ahLst/>
              <a:cxnLst/>
              <a:rect l="0" t="0" r="0" b="0"/>
              <a:pathLst>
                <a:path w="137161" h="91441">
                  <a:moveTo>
                    <a:pt x="0" y="0"/>
                  </a:moveTo>
                  <a:lnTo>
                    <a:pt x="4045" y="4045"/>
                  </a:lnTo>
                  <a:lnTo>
                    <a:pt x="6083" y="5237"/>
                  </a:lnTo>
                  <a:lnTo>
                    <a:pt x="8288" y="6031"/>
                  </a:lnTo>
                  <a:lnTo>
                    <a:pt x="14833" y="7527"/>
                  </a:lnTo>
                  <a:lnTo>
                    <a:pt x="17317" y="9836"/>
                  </a:lnTo>
                  <a:lnTo>
                    <a:pt x="33142" y="25530"/>
                  </a:lnTo>
                  <a:lnTo>
                    <a:pt x="36488" y="28026"/>
                  </a:lnTo>
                  <a:lnTo>
                    <a:pt x="40412" y="30538"/>
                  </a:lnTo>
                  <a:lnTo>
                    <a:pt x="44721" y="33058"/>
                  </a:lnTo>
                  <a:lnTo>
                    <a:pt x="48441" y="35586"/>
                  </a:lnTo>
                  <a:lnTo>
                    <a:pt x="51768" y="38117"/>
                  </a:lnTo>
                  <a:lnTo>
                    <a:pt x="54831" y="40651"/>
                  </a:lnTo>
                  <a:lnTo>
                    <a:pt x="57722" y="43188"/>
                  </a:lnTo>
                  <a:lnTo>
                    <a:pt x="60494" y="45725"/>
                  </a:lnTo>
                  <a:lnTo>
                    <a:pt x="63189" y="48263"/>
                  </a:lnTo>
                  <a:lnTo>
                    <a:pt x="66680" y="49955"/>
                  </a:lnTo>
                  <a:lnTo>
                    <a:pt x="70700" y="51084"/>
                  </a:lnTo>
                  <a:lnTo>
                    <a:pt x="75074" y="51836"/>
                  </a:lnTo>
                  <a:lnTo>
                    <a:pt x="78835" y="53184"/>
                  </a:lnTo>
                  <a:lnTo>
                    <a:pt x="82191" y="54929"/>
                  </a:lnTo>
                  <a:lnTo>
                    <a:pt x="85274" y="56939"/>
                  </a:lnTo>
                  <a:lnTo>
                    <a:pt x="89023" y="59973"/>
                  </a:lnTo>
                  <a:lnTo>
                    <a:pt x="93215" y="63689"/>
                  </a:lnTo>
                  <a:lnTo>
                    <a:pt x="101542" y="71486"/>
                  </a:lnTo>
                  <a:lnTo>
                    <a:pt x="108066" y="77774"/>
                  </a:lnTo>
                  <a:lnTo>
                    <a:pt x="111838" y="80636"/>
                  </a:lnTo>
                  <a:lnTo>
                    <a:pt x="116045" y="83391"/>
                  </a:lnTo>
                  <a:lnTo>
                    <a:pt x="120543" y="86074"/>
                  </a:lnTo>
                  <a:lnTo>
                    <a:pt x="124389" y="87862"/>
                  </a:lnTo>
                  <a:lnTo>
                    <a:pt x="127799" y="89055"/>
                  </a:lnTo>
                  <a:lnTo>
                    <a:pt x="13716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766"/>
            <p:cNvSpPr/>
            <p:nvPr/>
          </p:nvSpPr>
          <p:spPr>
            <a:xfrm>
              <a:off x="4000500" y="1915850"/>
              <a:ext cx="167642" cy="179651"/>
            </a:xfrm>
            <a:custGeom>
              <a:avLst/>
              <a:gdLst/>
              <a:ahLst/>
              <a:cxnLst/>
              <a:rect l="0" t="0" r="0" b="0"/>
              <a:pathLst>
                <a:path w="167642" h="179651">
                  <a:moveTo>
                    <a:pt x="167641" y="4390"/>
                  </a:moveTo>
                  <a:lnTo>
                    <a:pt x="163595" y="345"/>
                  </a:lnTo>
                  <a:lnTo>
                    <a:pt x="162403" y="0"/>
                  </a:lnTo>
                  <a:lnTo>
                    <a:pt x="161609" y="617"/>
                  </a:lnTo>
                  <a:lnTo>
                    <a:pt x="161079" y="1874"/>
                  </a:lnTo>
                  <a:lnTo>
                    <a:pt x="159880" y="2713"/>
                  </a:lnTo>
                  <a:lnTo>
                    <a:pt x="156289" y="3645"/>
                  </a:lnTo>
                  <a:lnTo>
                    <a:pt x="151870" y="6317"/>
                  </a:lnTo>
                  <a:lnTo>
                    <a:pt x="147085" y="10326"/>
                  </a:lnTo>
                  <a:lnTo>
                    <a:pt x="142135" y="14930"/>
                  </a:lnTo>
                  <a:lnTo>
                    <a:pt x="134589" y="22283"/>
                  </a:lnTo>
                  <a:lnTo>
                    <a:pt x="71015" y="85775"/>
                  </a:lnTo>
                  <a:lnTo>
                    <a:pt x="66817" y="90820"/>
                  </a:lnTo>
                  <a:lnTo>
                    <a:pt x="63171" y="95876"/>
                  </a:lnTo>
                  <a:lnTo>
                    <a:pt x="59894" y="100941"/>
                  </a:lnTo>
                  <a:lnTo>
                    <a:pt x="56016" y="105164"/>
                  </a:lnTo>
                  <a:lnTo>
                    <a:pt x="51738" y="108826"/>
                  </a:lnTo>
                  <a:lnTo>
                    <a:pt x="47192" y="112114"/>
                  </a:lnTo>
                  <a:lnTo>
                    <a:pt x="42468" y="115999"/>
                  </a:lnTo>
                  <a:lnTo>
                    <a:pt x="37625" y="120283"/>
                  </a:lnTo>
                  <a:lnTo>
                    <a:pt x="32703" y="124832"/>
                  </a:lnTo>
                  <a:lnTo>
                    <a:pt x="29423" y="129558"/>
                  </a:lnTo>
                  <a:lnTo>
                    <a:pt x="27235" y="134402"/>
                  </a:lnTo>
                  <a:lnTo>
                    <a:pt x="25777" y="139325"/>
                  </a:lnTo>
                  <a:lnTo>
                    <a:pt x="23111" y="143453"/>
                  </a:lnTo>
                  <a:lnTo>
                    <a:pt x="19641" y="147052"/>
                  </a:lnTo>
                  <a:lnTo>
                    <a:pt x="15634" y="150298"/>
                  </a:lnTo>
                  <a:lnTo>
                    <a:pt x="12116" y="153309"/>
                  </a:lnTo>
                  <a:lnTo>
                    <a:pt x="8924" y="156162"/>
                  </a:lnTo>
                  <a:lnTo>
                    <a:pt x="5949" y="158912"/>
                  </a:lnTo>
                  <a:lnTo>
                    <a:pt x="3966" y="162438"/>
                  </a:lnTo>
                  <a:lnTo>
                    <a:pt x="2644" y="166482"/>
                  </a:lnTo>
                  <a:lnTo>
                    <a:pt x="0" y="179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767"/>
            <p:cNvSpPr/>
            <p:nvPr/>
          </p:nvSpPr>
          <p:spPr>
            <a:xfrm>
              <a:off x="4594953" y="1786633"/>
              <a:ext cx="327427" cy="331728"/>
            </a:xfrm>
            <a:custGeom>
              <a:avLst/>
              <a:gdLst/>
              <a:ahLst/>
              <a:cxnLst/>
              <a:rect l="0" t="0" r="0" b="0"/>
              <a:pathLst>
                <a:path w="327427" h="331728">
                  <a:moveTo>
                    <a:pt x="7527" y="270767"/>
                  </a:moveTo>
                  <a:lnTo>
                    <a:pt x="966" y="277328"/>
                  </a:lnTo>
                  <a:lnTo>
                    <a:pt x="378" y="280174"/>
                  </a:lnTo>
                  <a:lnTo>
                    <a:pt x="0" y="284855"/>
                  </a:lnTo>
                  <a:lnTo>
                    <a:pt x="816" y="284392"/>
                  </a:lnTo>
                  <a:lnTo>
                    <a:pt x="3980" y="281621"/>
                  </a:lnTo>
                  <a:lnTo>
                    <a:pt x="5162" y="279696"/>
                  </a:lnTo>
                  <a:lnTo>
                    <a:pt x="8166" y="269969"/>
                  </a:lnTo>
                  <a:lnTo>
                    <a:pt x="12702" y="259712"/>
                  </a:lnTo>
                  <a:lnTo>
                    <a:pt x="15269" y="250088"/>
                  </a:lnTo>
                  <a:lnTo>
                    <a:pt x="18870" y="241538"/>
                  </a:lnTo>
                  <a:lnTo>
                    <a:pt x="23293" y="232094"/>
                  </a:lnTo>
                  <a:lnTo>
                    <a:pt x="40578" y="197074"/>
                  </a:lnTo>
                  <a:lnTo>
                    <a:pt x="43954" y="191158"/>
                  </a:lnTo>
                  <a:lnTo>
                    <a:pt x="47898" y="184674"/>
                  </a:lnTo>
                  <a:lnTo>
                    <a:pt x="52221" y="177812"/>
                  </a:lnTo>
                  <a:lnTo>
                    <a:pt x="55950" y="171544"/>
                  </a:lnTo>
                  <a:lnTo>
                    <a:pt x="59282" y="165671"/>
                  </a:lnTo>
                  <a:lnTo>
                    <a:pt x="62350" y="160063"/>
                  </a:lnTo>
                  <a:lnTo>
                    <a:pt x="66090" y="153784"/>
                  </a:lnTo>
                  <a:lnTo>
                    <a:pt x="74759" y="140035"/>
                  </a:lnTo>
                  <a:lnTo>
                    <a:pt x="89161" y="118014"/>
                  </a:lnTo>
                  <a:lnTo>
                    <a:pt x="93276" y="111358"/>
                  </a:lnTo>
                  <a:lnTo>
                    <a:pt x="96867" y="105228"/>
                  </a:lnTo>
                  <a:lnTo>
                    <a:pt x="100106" y="99447"/>
                  </a:lnTo>
                  <a:lnTo>
                    <a:pt x="103960" y="93054"/>
                  </a:lnTo>
                  <a:lnTo>
                    <a:pt x="112757" y="79177"/>
                  </a:lnTo>
                  <a:lnTo>
                    <a:pt x="117474" y="72767"/>
                  </a:lnTo>
                  <a:lnTo>
                    <a:pt x="122312" y="66800"/>
                  </a:lnTo>
                  <a:lnTo>
                    <a:pt x="127230" y="61129"/>
                  </a:lnTo>
                  <a:lnTo>
                    <a:pt x="132203" y="55655"/>
                  </a:lnTo>
                  <a:lnTo>
                    <a:pt x="142242" y="45057"/>
                  </a:lnTo>
                  <a:lnTo>
                    <a:pt x="152349" y="36961"/>
                  </a:lnTo>
                  <a:lnTo>
                    <a:pt x="161640" y="30540"/>
                  </a:lnTo>
                  <a:lnTo>
                    <a:pt x="171629" y="23012"/>
                  </a:lnTo>
                  <a:lnTo>
                    <a:pt x="181151" y="19795"/>
                  </a:lnTo>
                  <a:lnTo>
                    <a:pt x="186347" y="19452"/>
                  </a:lnTo>
                  <a:lnTo>
                    <a:pt x="187701" y="20250"/>
                  </a:lnTo>
                  <a:lnTo>
                    <a:pt x="188603" y="21629"/>
                  </a:lnTo>
                  <a:lnTo>
                    <a:pt x="189605" y="25419"/>
                  </a:lnTo>
                  <a:lnTo>
                    <a:pt x="190248" y="34751"/>
                  </a:lnTo>
                  <a:lnTo>
                    <a:pt x="190360" y="44485"/>
                  </a:lnTo>
                  <a:lnTo>
                    <a:pt x="190398" y="58900"/>
                  </a:lnTo>
                  <a:lnTo>
                    <a:pt x="188145" y="66819"/>
                  </a:lnTo>
                  <a:lnTo>
                    <a:pt x="185168" y="75984"/>
                  </a:lnTo>
                  <a:lnTo>
                    <a:pt x="183845" y="85701"/>
                  </a:lnTo>
                  <a:lnTo>
                    <a:pt x="180999" y="93407"/>
                  </a:lnTo>
                  <a:lnTo>
                    <a:pt x="179055" y="96647"/>
                  </a:lnTo>
                  <a:lnTo>
                    <a:pt x="176895" y="104762"/>
                  </a:lnTo>
                  <a:lnTo>
                    <a:pt x="175509" y="115680"/>
                  </a:lnTo>
                  <a:lnTo>
                    <a:pt x="175268" y="121616"/>
                  </a:lnTo>
                  <a:lnTo>
                    <a:pt x="176081" y="123073"/>
                  </a:lnTo>
                  <a:lnTo>
                    <a:pt x="177469" y="124044"/>
                  </a:lnTo>
                  <a:lnTo>
                    <a:pt x="181271" y="125124"/>
                  </a:lnTo>
                  <a:lnTo>
                    <a:pt x="185782" y="125603"/>
                  </a:lnTo>
                  <a:lnTo>
                    <a:pt x="187324" y="124885"/>
                  </a:lnTo>
                  <a:lnTo>
                    <a:pt x="188351" y="123559"/>
                  </a:lnTo>
                  <a:lnTo>
                    <a:pt x="189036" y="121828"/>
                  </a:lnTo>
                  <a:lnTo>
                    <a:pt x="194046" y="115347"/>
                  </a:lnTo>
                  <a:lnTo>
                    <a:pt x="200773" y="110534"/>
                  </a:lnTo>
                  <a:lnTo>
                    <a:pt x="204938" y="108065"/>
                  </a:lnTo>
                  <a:lnTo>
                    <a:pt x="211823" y="100806"/>
                  </a:lnTo>
                  <a:lnTo>
                    <a:pt x="218552" y="91935"/>
                  </a:lnTo>
                  <a:lnTo>
                    <a:pt x="227187" y="82348"/>
                  </a:lnTo>
                  <a:lnTo>
                    <a:pt x="234411" y="74701"/>
                  </a:lnTo>
                  <a:lnTo>
                    <a:pt x="249994" y="58848"/>
                  </a:lnTo>
                  <a:lnTo>
                    <a:pt x="264412" y="44381"/>
                  </a:lnTo>
                  <a:lnTo>
                    <a:pt x="272122" y="34402"/>
                  </a:lnTo>
                  <a:lnTo>
                    <a:pt x="278372" y="25169"/>
                  </a:lnTo>
                  <a:lnTo>
                    <a:pt x="286650" y="15211"/>
                  </a:lnTo>
                  <a:lnTo>
                    <a:pt x="291883" y="9584"/>
                  </a:lnTo>
                  <a:lnTo>
                    <a:pt x="295312" y="7745"/>
                  </a:lnTo>
                  <a:lnTo>
                    <a:pt x="303636" y="5702"/>
                  </a:lnTo>
                  <a:lnTo>
                    <a:pt x="310722" y="2536"/>
                  </a:lnTo>
                  <a:lnTo>
                    <a:pt x="313797" y="506"/>
                  </a:lnTo>
                  <a:lnTo>
                    <a:pt x="316693" y="0"/>
                  </a:lnTo>
                  <a:lnTo>
                    <a:pt x="319472" y="509"/>
                  </a:lnTo>
                  <a:lnTo>
                    <a:pt x="322170" y="1695"/>
                  </a:lnTo>
                  <a:lnTo>
                    <a:pt x="323969" y="3332"/>
                  </a:lnTo>
                  <a:lnTo>
                    <a:pt x="325168" y="5270"/>
                  </a:lnTo>
                  <a:lnTo>
                    <a:pt x="326501" y="9682"/>
                  </a:lnTo>
                  <a:lnTo>
                    <a:pt x="327251" y="17772"/>
                  </a:lnTo>
                  <a:lnTo>
                    <a:pt x="327426" y="25963"/>
                  </a:lnTo>
                  <a:lnTo>
                    <a:pt x="326626" y="31364"/>
                  </a:lnTo>
                  <a:lnTo>
                    <a:pt x="325247" y="37505"/>
                  </a:lnTo>
                  <a:lnTo>
                    <a:pt x="323481" y="44139"/>
                  </a:lnTo>
                  <a:lnTo>
                    <a:pt x="322302" y="51102"/>
                  </a:lnTo>
                  <a:lnTo>
                    <a:pt x="321517" y="58283"/>
                  </a:lnTo>
                  <a:lnTo>
                    <a:pt x="320994" y="65611"/>
                  </a:lnTo>
                  <a:lnTo>
                    <a:pt x="319798" y="73037"/>
                  </a:lnTo>
                  <a:lnTo>
                    <a:pt x="318154" y="80527"/>
                  </a:lnTo>
                  <a:lnTo>
                    <a:pt x="316212" y="88060"/>
                  </a:lnTo>
                  <a:lnTo>
                    <a:pt x="314070" y="95622"/>
                  </a:lnTo>
                  <a:lnTo>
                    <a:pt x="309433" y="110798"/>
                  </a:lnTo>
                  <a:lnTo>
                    <a:pt x="294516" y="156471"/>
                  </a:lnTo>
                  <a:lnTo>
                    <a:pt x="291986" y="164937"/>
                  </a:lnTo>
                  <a:lnTo>
                    <a:pt x="284381" y="192185"/>
                  </a:lnTo>
                  <a:lnTo>
                    <a:pt x="279304" y="208748"/>
                  </a:lnTo>
                  <a:lnTo>
                    <a:pt x="276765" y="215874"/>
                  </a:lnTo>
                  <a:lnTo>
                    <a:pt x="274225" y="222319"/>
                  </a:lnTo>
                  <a:lnTo>
                    <a:pt x="271686" y="228308"/>
                  </a:lnTo>
                  <a:lnTo>
                    <a:pt x="269147" y="234841"/>
                  </a:lnTo>
                  <a:lnTo>
                    <a:pt x="264066" y="248873"/>
                  </a:lnTo>
                  <a:lnTo>
                    <a:pt x="256447" y="271053"/>
                  </a:lnTo>
                  <a:lnTo>
                    <a:pt x="254753" y="277731"/>
                  </a:lnTo>
                  <a:lnTo>
                    <a:pt x="253624" y="283876"/>
                  </a:lnTo>
                  <a:lnTo>
                    <a:pt x="252872" y="289667"/>
                  </a:lnTo>
                  <a:lnTo>
                    <a:pt x="252370" y="295220"/>
                  </a:lnTo>
                  <a:lnTo>
                    <a:pt x="252035" y="300616"/>
                  </a:lnTo>
                  <a:lnTo>
                    <a:pt x="251664" y="310280"/>
                  </a:lnTo>
                  <a:lnTo>
                    <a:pt x="251499" y="317397"/>
                  </a:lnTo>
                  <a:lnTo>
                    <a:pt x="252302" y="320480"/>
                  </a:lnTo>
                  <a:lnTo>
                    <a:pt x="253683" y="323382"/>
                  </a:lnTo>
                  <a:lnTo>
                    <a:pt x="258987" y="331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768"/>
            <p:cNvSpPr/>
            <p:nvPr/>
          </p:nvSpPr>
          <p:spPr>
            <a:xfrm>
              <a:off x="5387340" y="1760220"/>
              <a:ext cx="243841" cy="247928"/>
            </a:xfrm>
            <a:custGeom>
              <a:avLst/>
              <a:gdLst/>
              <a:ahLst/>
              <a:cxnLst/>
              <a:rect l="0" t="0" r="0" b="0"/>
              <a:pathLst>
                <a:path w="243841" h="247928">
                  <a:moveTo>
                    <a:pt x="53340" y="0"/>
                  </a:moveTo>
                  <a:lnTo>
                    <a:pt x="37159" y="0"/>
                  </a:lnTo>
                  <a:lnTo>
                    <a:pt x="32393" y="847"/>
                  </a:lnTo>
                  <a:lnTo>
                    <a:pt x="29215" y="2258"/>
                  </a:lnTo>
                  <a:lnTo>
                    <a:pt x="27097" y="4045"/>
                  </a:lnTo>
                  <a:lnTo>
                    <a:pt x="24837" y="5237"/>
                  </a:lnTo>
                  <a:lnTo>
                    <a:pt x="20070" y="6561"/>
                  </a:lnTo>
                  <a:lnTo>
                    <a:pt x="19307" y="7760"/>
                  </a:lnTo>
                  <a:lnTo>
                    <a:pt x="19645" y="9407"/>
                  </a:lnTo>
                  <a:lnTo>
                    <a:pt x="20716" y="11351"/>
                  </a:lnTo>
                  <a:lnTo>
                    <a:pt x="20584" y="13494"/>
                  </a:lnTo>
                  <a:lnTo>
                    <a:pt x="19650" y="15769"/>
                  </a:lnTo>
                  <a:lnTo>
                    <a:pt x="14289" y="23017"/>
                  </a:lnTo>
                  <a:lnTo>
                    <a:pt x="12066" y="25505"/>
                  </a:lnTo>
                  <a:lnTo>
                    <a:pt x="10584" y="28856"/>
                  </a:lnTo>
                  <a:lnTo>
                    <a:pt x="9596" y="32784"/>
                  </a:lnTo>
                  <a:lnTo>
                    <a:pt x="8937" y="37096"/>
                  </a:lnTo>
                  <a:lnTo>
                    <a:pt x="8498" y="41664"/>
                  </a:lnTo>
                  <a:lnTo>
                    <a:pt x="8205" y="46403"/>
                  </a:lnTo>
                  <a:lnTo>
                    <a:pt x="8010" y="51255"/>
                  </a:lnTo>
                  <a:lnTo>
                    <a:pt x="7033" y="55337"/>
                  </a:lnTo>
                  <a:lnTo>
                    <a:pt x="3690" y="62130"/>
                  </a:lnTo>
                  <a:lnTo>
                    <a:pt x="2460" y="65973"/>
                  </a:lnTo>
                  <a:lnTo>
                    <a:pt x="1640" y="70229"/>
                  </a:lnTo>
                  <a:lnTo>
                    <a:pt x="1093" y="74759"/>
                  </a:lnTo>
                  <a:lnTo>
                    <a:pt x="728" y="79473"/>
                  </a:lnTo>
                  <a:lnTo>
                    <a:pt x="486" y="84308"/>
                  </a:lnTo>
                  <a:lnTo>
                    <a:pt x="216" y="94197"/>
                  </a:lnTo>
                  <a:lnTo>
                    <a:pt x="2" y="143302"/>
                  </a:lnTo>
                  <a:lnTo>
                    <a:pt x="0" y="170075"/>
                  </a:lnTo>
                  <a:lnTo>
                    <a:pt x="846" y="171804"/>
                  </a:lnTo>
                  <a:lnTo>
                    <a:pt x="2257" y="172956"/>
                  </a:lnTo>
                  <a:lnTo>
                    <a:pt x="6561" y="174805"/>
                  </a:lnTo>
                  <a:lnTo>
                    <a:pt x="11665" y="175058"/>
                  </a:lnTo>
                  <a:lnTo>
                    <a:pt x="24694" y="175220"/>
                  </a:lnTo>
                  <a:lnTo>
                    <a:pt x="27469" y="174387"/>
                  </a:lnTo>
                  <a:lnTo>
                    <a:pt x="32811" y="171203"/>
                  </a:lnTo>
                  <a:lnTo>
                    <a:pt x="38006" y="166966"/>
                  </a:lnTo>
                  <a:lnTo>
                    <a:pt x="40577" y="164650"/>
                  </a:lnTo>
                  <a:lnTo>
                    <a:pt x="43139" y="163107"/>
                  </a:lnTo>
                  <a:lnTo>
                    <a:pt x="48241" y="161392"/>
                  </a:lnTo>
                  <a:lnTo>
                    <a:pt x="55589" y="158372"/>
                  </a:lnTo>
                  <a:lnTo>
                    <a:pt x="59920" y="156381"/>
                  </a:lnTo>
                  <a:lnTo>
                    <a:pt x="62806" y="154208"/>
                  </a:lnTo>
                  <a:lnTo>
                    <a:pt x="64731" y="151912"/>
                  </a:lnTo>
                  <a:lnTo>
                    <a:pt x="67715" y="147103"/>
                  </a:lnTo>
                  <a:lnTo>
                    <a:pt x="71865" y="142144"/>
                  </a:lnTo>
                  <a:lnTo>
                    <a:pt x="74156" y="140482"/>
                  </a:lnTo>
                  <a:lnTo>
                    <a:pt x="81660" y="137816"/>
                  </a:lnTo>
                  <a:lnTo>
                    <a:pt x="82380" y="137598"/>
                  </a:lnTo>
                  <a:lnTo>
                    <a:pt x="87439" y="137290"/>
                  </a:lnTo>
                  <a:lnTo>
                    <a:pt x="88772" y="138093"/>
                  </a:lnTo>
                  <a:lnTo>
                    <a:pt x="89661" y="139475"/>
                  </a:lnTo>
                  <a:lnTo>
                    <a:pt x="90649" y="143269"/>
                  </a:lnTo>
                  <a:lnTo>
                    <a:pt x="91206" y="150165"/>
                  </a:lnTo>
                  <a:lnTo>
                    <a:pt x="91335" y="155075"/>
                  </a:lnTo>
                  <a:lnTo>
                    <a:pt x="91440" y="238658"/>
                  </a:lnTo>
                  <a:lnTo>
                    <a:pt x="92286" y="240385"/>
                  </a:lnTo>
                  <a:lnTo>
                    <a:pt x="93698" y="241537"/>
                  </a:lnTo>
                  <a:lnTo>
                    <a:pt x="95485" y="242305"/>
                  </a:lnTo>
                  <a:lnTo>
                    <a:pt x="102046" y="247430"/>
                  </a:lnTo>
                  <a:lnTo>
                    <a:pt x="104437" y="247927"/>
                  </a:lnTo>
                  <a:lnTo>
                    <a:pt x="106879" y="247411"/>
                  </a:lnTo>
                  <a:lnTo>
                    <a:pt x="111848" y="245427"/>
                  </a:lnTo>
                  <a:lnTo>
                    <a:pt x="116879" y="244545"/>
                  </a:lnTo>
                  <a:lnTo>
                    <a:pt x="119406" y="243464"/>
                  </a:lnTo>
                  <a:lnTo>
                    <a:pt x="127008" y="237896"/>
                  </a:lnTo>
                  <a:lnTo>
                    <a:pt x="134622" y="230884"/>
                  </a:lnTo>
                  <a:lnTo>
                    <a:pt x="147038" y="218672"/>
                  </a:lnTo>
                  <a:lnTo>
                    <a:pt x="165545" y="200204"/>
                  </a:lnTo>
                  <a:lnTo>
                    <a:pt x="169631" y="195276"/>
                  </a:lnTo>
                  <a:lnTo>
                    <a:pt x="173200" y="190298"/>
                  </a:lnTo>
                  <a:lnTo>
                    <a:pt x="176427" y="185285"/>
                  </a:lnTo>
                  <a:lnTo>
                    <a:pt x="179424" y="180250"/>
                  </a:lnTo>
                  <a:lnTo>
                    <a:pt x="182270" y="175200"/>
                  </a:lnTo>
                  <a:lnTo>
                    <a:pt x="185013" y="170140"/>
                  </a:lnTo>
                  <a:lnTo>
                    <a:pt x="187689" y="164227"/>
                  </a:lnTo>
                  <a:lnTo>
                    <a:pt x="190319" y="157744"/>
                  </a:lnTo>
                  <a:lnTo>
                    <a:pt x="192920" y="150883"/>
                  </a:lnTo>
                  <a:lnTo>
                    <a:pt x="196346" y="144615"/>
                  </a:lnTo>
                  <a:lnTo>
                    <a:pt x="200324" y="138744"/>
                  </a:lnTo>
                  <a:lnTo>
                    <a:pt x="204669" y="133136"/>
                  </a:lnTo>
                  <a:lnTo>
                    <a:pt x="208413" y="127704"/>
                  </a:lnTo>
                  <a:lnTo>
                    <a:pt x="211755" y="122389"/>
                  </a:lnTo>
                  <a:lnTo>
                    <a:pt x="214830" y="117153"/>
                  </a:lnTo>
                  <a:lnTo>
                    <a:pt x="217727" y="111968"/>
                  </a:lnTo>
                  <a:lnTo>
                    <a:pt x="223203" y="101693"/>
                  </a:lnTo>
                  <a:lnTo>
                    <a:pt x="238732" y="71128"/>
                  </a:lnTo>
                  <a:lnTo>
                    <a:pt x="240435" y="66892"/>
                  </a:lnTo>
                  <a:lnTo>
                    <a:pt x="242327" y="59928"/>
                  </a:lnTo>
                  <a:lnTo>
                    <a:pt x="243168" y="54010"/>
                  </a:lnTo>
                  <a:lnTo>
                    <a:pt x="243541" y="48558"/>
                  </a:lnTo>
                  <a:lnTo>
                    <a:pt x="24384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769"/>
            <p:cNvSpPr/>
            <p:nvPr/>
          </p:nvSpPr>
          <p:spPr>
            <a:xfrm>
              <a:off x="5669291" y="1630680"/>
              <a:ext cx="213245" cy="388518"/>
            </a:xfrm>
            <a:custGeom>
              <a:avLst/>
              <a:gdLst/>
              <a:ahLst/>
              <a:cxnLst/>
              <a:rect l="0" t="0" r="0" b="0"/>
              <a:pathLst>
                <a:path w="213245" h="388518">
                  <a:moveTo>
                    <a:pt x="83809" y="137160"/>
                  </a:moveTo>
                  <a:lnTo>
                    <a:pt x="83809" y="141205"/>
                  </a:lnTo>
                  <a:lnTo>
                    <a:pt x="84655" y="143243"/>
                  </a:lnTo>
                  <a:lnTo>
                    <a:pt x="89046" y="150157"/>
                  </a:lnTo>
                  <a:lnTo>
                    <a:pt x="91115" y="158554"/>
                  </a:lnTo>
                  <a:lnTo>
                    <a:pt x="91401" y="170497"/>
                  </a:lnTo>
                  <a:lnTo>
                    <a:pt x="87375" y="181939"/>
                  </a:lnTo>
                  <a:lnTo>
                    <a:pt x="83666" y="195739"/>
                  </a:lnTo>
                  <a:lnTo>
                    <a:pt x="80076" y="204399"/>
                  </a:lnTo>
                  <a:lnTo>
                    <a:pt x="75659" y="213893"/>
                  </a:lnTo>
                  <a:lnTo>
                    <a:pt x="50779" y="264169"/>
                  </a:lnTo>
                  <a:lnTo>
                    <a:pt x="43166" y="279403"/>
                  </a:lnTo>
                  <a:lnTo>
                    <a:pt x="40626" y="285328"/>
                  </a:lnTo>
                  <a:lnTo>
                    <a:pt x="38088" y="291819"/>
                  </a:lnTo>
                  <a:lnTo>
                    <a:pt x="35548" y="298686"/>
                  </a:lnTo>
                  <a:lnTo>
                    <a:pt x="30469" y="308574"/>
                  </a:lnTo>
                  <a:lnTo>
                    <a:pt x="25389" y="316637"/>
                  </a:lnTo>
                  <a:lnTo>
                    <a:pt x="20308" y="325865"/>
                  </a:lnTo>
                  <a:lnTo>
                    <a:pt x="12689" y="340581"/>
                  </a:lnTo>
                  <a:lnTo>
                    <a:pt x="7609" y="348360"/>
                  </a:lnTo>
                  <a:lnTo>
                    <a:pt x="5068" y="351620"/>
                  </a:lnTo>
                  <a:lnTo>
                    <a:pt x="3375" y="355487"/>
                  </a:lnTo>
                  <a:lnTo>
                    <a:pt x="992" y="367326"/>
                  </a:lnTo>
                  <a:lnTo>
                    <a:pt x="47" y="379057"/>
                  </a:lnTo>
                  <a:lnTo>
                    <a:pt x="0" y="384661"/>
                  </a:lnTo>
                  <a:lnTo>
                    <a:pt x="842" y="385981"/>
                  </a:lnTo>
                  <a:lnTo>
                    <a:pt x="2251" y="386860"/>
                  </a:lnTo>
                  <a:lnTo>
                    <a:pt x="6074" y="387838"/>
                  </a:lnTo>
                  <a:lnTo>
                    <a:pt x="10596" y="388272"/>
                  </a:lnTo>
                  <a:lnTo>
                    <a:pt x="15427" y="388465"/>
                  </a:lnTo>
                  <a:lnTo>
                    <a:pt x="17901" y="388517"/>
                  </a:lnTo>
                  <a:lnTo>
                    <a:pt x="20397" y="387705"/>
                  </a:lnTo>
                  <a:lnTo>
                    <a:pt x="25427" y="384544"/>
                  </a:lnTo>
                  <a:lnTo>
                    <a:pt x="28802" y="383363"/>
                  </a:lnTo>
                  <a:lnTo>
                    <a:pt x="32744" y="382575"/>
                  </a:lnTo>
                  <a:lnTo>
                    <a:pt x="37065" y="382050"/>
                  </a:lnTo>
                  <a:lnTo>
                    <a:pt x="40793" y="380853"/>
                  </a:lnTo>
                  <a:lnTo>
                    <a:pt x="47193" y="377266"/>
                  </a:lnTo>
                  <a:lnTo>
                    <a:pt x="50932" y="375124"/>
                  </a:lnTo>
                  <a:lnTo>
                    <a:pt x="59600" y="370486"/>
                  </a:lnTo>
                  <a:lnTo>
                    <a:pt x="63437" y="368064"/>
                  </a:lnTo>
                  <a:lnTo>
                    <a:pt x="69956" y="363115"/>
                  </a:lnTo>
                  <a:lnTo>
                    <a:pt x="73727" y="359763"/>
                  </a:lnTo>
                  <a:lnTo>
                    <a:pt x="82432" y="351524"/>
                  </a:lnTo>
                  <a:lnTo>
                    <a:pt x="92808" y="341410"/>
                  </a:lnTo>
                  <a:lnTo>
                    <a:pt x="98533" y="333489"/>
                  </a:lnTo>
                  <a:lnTo>
                    <a:pt x="103053" y="325171"/>
                  </a:lnTo>
                  <a:lnTo>
                    <a:pt x="106444" y="315728"/>
                  </a:lnTo>
                  <a:lnTo>
                    <a:pt x="110238" y="310221"/>
                  </a:lnTo>
                  <a:lnTo>
                    <a:pt x="111588" y="306721"/>
                  </a:lnTo>
                  <a:lnTo>
                    <a:pt x="113089" y="298316"/>
                  </a:lnTo>
                  <a:lnTo>
                    <a:pt x="113934" y="288109"/>
                  </a:lnTo>
                  <a:lnTo>
                    <a:pt x="114219" y="277075"/>
                  </a:lnTo>
                  <a:lnTo>
                    <a:pt x="114257" y="271876"/>
                  </a:lnTo>
                  <a:lnTo>
                    <a:pt x="113422" y="269304"/>
                  </a:lnTo>
                  <a:lnTo>
                    <a:pt x="109045" y="261639"/>
                  </a:lnTo>
                  <a:lnTo>
                    <a:pt x="106526" y="254006"/>
                  </a:lnTo>
                  <a:lnTo>
                    <a:pt x="100200" y="245346"/>
                  </a:lnTo>
                  <a:lnTo>
                    <a:pt x="95345" y="240241"/>
                  </a:lnTo>
                  <a:lnTo>
                    <a:pt x="93193" y="238900"/>
                  </a:lnTo>
                  <a:lnTo>
                    <a:pt x="86966" y="237014"/>
                  </a:lnTo>
                  <a:lnTo>
                    <a:pt x="85212" y="236573"/>
                  </a:lnTo>
                  <a:lnTo>
                    <a:pt x="84744" y="235609"/>
                  </a:lnTo>
                  <a:lnTo>
                    <a:pt x="83845" y="228923"/>
                  </a:lnTo>
                  <a:lnTo>
                    <a:pt x="90373" y="228628"/>
                  </a:lnTo>
                  <a:lnTo>
                    <a:pt x="101942" y="228602"/>
                  </a:lnTo>
                  <a:lnTo>
                    <a:pt x="105211" y="227755"/>
                  </a:lnTo>
                  <a:lnTo>
                    <a:pt x="109084" y="226343"/>
                  </a:lnTo>
                  <a:lnTo>
                    <a:pt x="113359" y="224556"/>
                  </a:lnTo>
                  <a:lnTo>
                    <a:pt x="117056" y="223364"/>
                  </a:lnTo>
                  <a:lnTo>
                    <a:pt x="123421" y="222039"/>
                  </a:lnTo>
                  <a:lnTo>
                    <a:pt x="129072" y="219193"/>
                  </a:lnTo>
                  <a:lnTo>
                    <a:pt x="131764" y="217249"/>
                  </a:lnTo>
                  <a:lnTo>
                    <a:pt x="136099" y="215106"/>
                  </a:lnTo>
                  <a:lnTo>
                    <a:pt x="141529" y="212831"/>
                  </a:lnTo>
                  <a:lnTo>
                    <a:pt x="147688" y="210467"/>
                  </a:lnTo>
                  <a:lnTo>
                    <a:pt x="152642" y="208891"/>
                  </a:lnTo>
                  <a:lnTo>
                    <a:pt x="156791" y="207841"/>
                  </a:lnTo>
                  <a:lnTo>
                    <a:pt x="160404" y="207141"/>
                  </a:lnTo>
                  <a:lnTo>
                    <a:pt x="163659" y="204980"/>
                  </a:lnTo>
                  <a:lnTo>
                    <a:pt x="169534" y="198065"/>
                  </a:lnTo>
                  <a:lnTo>
                    <a:pt x="173132" y="194696"/>
                  </a:lnTo>
                  <a:lnTo>
                    <a:pt x="177224" y="191604"/>
                  </a:lnTo>
                  <a:lnTo>
                    <a:pt x="181646" y="188696"/>
                  </a:lnTo>
                  <a:lnTo>
                    <a:pt x="185440" y="185911"/>
                  </a:lnTo>
                  <a:lnTo>
                    <a:pt x="191914" y="180558"/>
                  </a:lnTo>
                  <a:lnTo>
                    <a:pt x="197614" y="175357"/>
                  </a:lnTo>
                  <a:lnTo>
                    <a:pt x="200319" y="172785"/>
                  </a:lnTo>
                  <a:lnTo>
                    <a:pt x="202122" y="169376"/>
                  </a:lnTo>
                  <a:lnTo>
                    <a:pt x="205507" y="156489"/>
                  </a:lnTo>
                  <a:lnTo>
                    <a:pt x="209299" y="146880"/>
                  </a:lnTo>
                  <a:lnTo>
                    <a:pt x="212149" y="135995"/>
                  </a:lnTo>
                  <a:lnTo>
                    <a:pt x="212815" y="127893"/>
                  </a:lnTo>
                  <a:lnTo>
                    <a:pt x="213112" y="118648"/>
                  </a:lnTo>
                  <a:lnTo>
                    <a:pt x="213244" y="108895"/>
                  </a:lnTo>
                  <a:lnTo>
                    <a:pt x="212433" y="104770"/>
                  </a:lnTo>
                  <a:lnTo>
                    <a:pt x="207245" y="94072"/>
                  </a:lnTo>
                  <a:lnTo>
                    <a:pt x="195434" y="70798"/>
                  </a:lnTo>
                  <a:lnTo>
                    <a:pt x="192092" y="65825"/>
                  </a:lnTo>
                  <a:lnTo>
                    <a:pt x="188171" y="60817"/>
                  </a:lnTo>
                  <a:lnTo>
                    <a:pt x="183863" y="55785"/>
                  </a:lnTo>
                  <a:lnTo>
                    <a:pt x="180145" y="51583"/>
                  </a:lnTo>
                  <a:lnTo>
                    <a:pt x="173757" y="44657"/>
                  </a:lnTo>
                  <a:lnTo>
                    <a:pt x="161353" y="31952"/>
                  </a:lnTo>
                  <a:lnTo>
                    <a:pt x="156672" y="28075"/>
                  </a:lnTo>
                  <a:lnTo>
                    <a:pt x="151858" y="24643"/>
                  </a:lnTo>
                  <a:lnTo>
                    <a:pt x="146954" y="21509"/>
                  </a:lnTo>
                  <a:lnTo>
                    <a:pt x="141993" y="18573"/>
                  </a:lnTo>
                  <a:lnTo>
                    <a:pt x="136991" y="15768"/>
                  </a:lnTo>
                  <a:lnTo>
                    <a:pt x="126919" y="10395"/>
                  </a:lnTo>
                  <a:lnTo>
                    <a:pt x="116798" y="5184"/>
                  </a:lnTo>
                  <a:lnTo>
                    <a:pt x="111728" y="3456"/>
                  </a:lnTo>
                  <a:lnTo>
                    <a:pt x="106655" y="2304"/>
                  </a:lnTo>
                  <a:lnTo>
                    <a:pt x="101579" y="1536"/>
                  </a:lnTo>
                  <a:lnTo>
                    <a:pt x="95656" y="1024"/>
                  </a:lnTo>
                  <a:lnTo>
                    <a:pt x="89166" y="683"/>
                  </a:lnTo>
                  <a:lnTo>
                    <a:pt x="685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770"/>
            <p:cNvSpPr/>
            <p:nvPr/>
          </p:nvSpPr>
          <p:spPr>
            <a:xfrm>
              <a:off x="2956560" y="2819400"/>
              <a:ext cx="129541" cy="441961"/>
            </a:xfrm>
            <a:custGeom>
              <a:avLst/>
              <a:gdLst/>
              <a:ahLst/>
              <a:cxnLst/>
              <a:rect l="0" t="0" r="0" b="0"/>
              <a:pathLst>
                <a:path w="129541" h="441961">
                  <a:moveTo>
                    <a:pt x="129540" y="0"/>
                  </a:moveTo>
                  <a:lnTo>
                    <a:pt x="121947" y="7592"/>
                  </a:lnTo>
                  <a:lnTo>
                    <a:pt x="121923" y="7618"/>
                  </a:lnTo>
                  <a:lnTo>
                    <a:pt x="121920" y="33059"/>
                  </a:lnTo>
                  <a:lnTo>
                    <a:pt x="116683" y="49271"/>
                  </a:lnTo>
                  <a:lnTo>
                    <a:pt x="115359" y="58869"/>
                  </a:lnTo>
                  <a:lnTo>
                    <a:pt x="114771" y="68780"/>
                  </a:lnTo>
                  <a:lnTo>
                    <a:pt x="114510" y="79675"/>
                  </a:lnTo>
                  <a:lnTo>
                    <a:pt x="114393" y="92984"/>
                  </a:lnTo>
                  <a:lnTo>
                    <a:pt x="113516" y="100089"/>
                  </a:lnTo>
                  <a:lnTo>
                    <a:pt x="112084" y="107366"/>
                  </a:lnTo>
                  <a:lnTo>
                    <a:pt x="110283" y="114758"/>
                  </a:lnTo>
                  <a:lnTo>
                    <a:pt x="108235" y="122225"/>
                  </a:lnTo>
                  <a:lnTo>
                    <a:pt x="103703" y="137295"/>
                  </a:lnTo>
                  <a:lnTo>
                    <a:pt x="102155" y="144870"/>
                  </a:lnTo>
                  <a:lnTo>
                    <a:pt x="101123" y="152460"/>
                  </a:lnTo>
                  <a:lnTo>
                    <a:pt x="100436" y="160060"/>
                  </a:lnTo>
                  <a:lnTo>
                    <a:pt x="99131" y="168513"/>
                  </a:lnTo>
                  <a:lnTo>
                    <a:pt x="97413" y="177535"/>
                  </a:lnTo>
                  <a:lnTo>
                    <a:pt x="95422" y="186937"/>
                  </a:lnTo>
                  <a:lnTo>
                    <a:pt x="93249" y="195745"/>
                  </a:lnTo>
                  <a:lnTo>
                    <a:pt x="90952" y="204156"/>
                  </a:lnTo>
                  <a:lnTo>
                    <a:pt x="88575" y="212304"/>
                  </a:lnTo>
                  <a:lnTo>
                    <a:pt x="83676" y="230388"/>
                  </a:lnTo>
                  <a:lnTo>
                    <a:pt x="81184" y="239952"/>
                  </a:lnTo>
                  <a:lnTo>
                    <a:pt x="77829" y="248868"/>
                  </a:lnTo>
                  <a:lnTo>
                    <a:pt x="73899" y="257352"/>
                  </a:lnTo>
                  <a:lnTo>
                    <a:pt x="69587" y="265548"/>
                  </a:lnTo>
                  <a:lnTo>
                    <a:pt x="65865" y="274399"/>
                  </a:lnTo>
                  <a:lnTo>
                    <a:pt x="62536" y="283686"/>
                  </a:lnTo>
                  <a:lnTo>
                    <a:pt x="51111" y="318879"/>
                  </a:lnTo>
                  <a:lnTo>
                    <a:pt x="47621" y="326886"/>
                  </a:lnTo>
                  <a:lnTo>
                    <a:pt x="43601" y="334764"/>
                  </a:lnTo>
                  <a:lnTo>
                    <a:pt x="39227" y="342556"/>
                  </a:lnTo>
                  <a:lnTo>
                    <a:pt x="35465" y="350291"/>
                  </a:lnTo>
                  <a:lnTo>
                    <a:pt x="32110" y="357987"/>
                  </a:lnTo>
                  <a:lnTo>
                    <a:pt x="29027" y="365658"/>
                  </a:lnTo>
                  <a:lnTo>
                    <a:pt x="26125" y="372465"/>
                  </a:lnTo>
                  <a:lnTo>
                    <a:pt x="20642" y="384544"/>
                  </a:lnTo>
                  <a:lnTo>
                    <a:pt x="17641" y="395557"/>
                  </a:lnTo>
                  <a:lnTo>
                    <a:pt x="15460" y="406097"/>
                  </a:lnTo>
                  <a:lnTo>
                    <a:pt x="11669" y="416425"/>
                  </a:lnTo>
                  <a:lnTo>
                    <a:pt x="9419" y="426660"/>
                  </a:lnTo>
                  <a:lnTo>
                    <a:pt x="8820" y="431760"/>
                  </a:lnTo>
                  <a:lnTo>
                    <a:pt x="7573" y="435159"/>
                  </a:lnTo>
                  <a:lnTo>
                    <a:pt x="5895" y="437427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771"/>
            <p:cNvSpPr/>
            <p:nvPr/>
          </p:nvSpPr>
          <p:spPr>
            <a:xfrm>
              <a:off x="3162300" y="2849973"/>
              <a:ext cx="76201" cy="318747"/>
            </a:xfrm>
            <a:custGeom>
              <a:avLst/>
              <a:gdLst/>
              <a:ahLst/>
              <a:cxnLst/>
              <a:rect l="0" t="0" r="0" b="0"/>
              <a:pathLst>
                <a:path w="76201" h="318747">
                  <a:moveTo>
                    <a:pt x="76200" y="7527"/>
                  </a:moveTo>
                  <a:lnTo>
                    <a:pt x="76200" y="966"/>
                  </a:lnTo>
                  <a:lnTo>
                    <a:pt x="75354" y="613"/>
                  </a:lnTo>
                  <a:lnTo>
                    <a:pt x="73942" y="378"/>
                  </a:lnTo>
                  <a:lnTo>
                    <a:pt x="72155" y="221"/>
                  </a:lnTo>
                  <a:lnTo>
                    <a:pt x="70116" y="116"/>
                  </a:lnTo>
                  <a:lnTo>
                    <a:pt x="65594" y="0"/>
                  </a:lnTo>
                  <a:lnTo>
                    <a:pt x="64050" y="816"/>
                  </a:lnTo>
                  <a:lnTo>
                    <a:pt x="63019" y="2206"/>
                  </a:lnTo>
                  <a:lnTo>
                    <a:pt x="61367" y="6476"/>
                  </a:lnTo>
                  <a:lnTo>
                    <a:pt x="60385" y="7673"/>
                  </a:lnTo>
                  <a:lnTo>
                    <a:pt x="58883" y="9318"/>
                  </a:lnTo>
                  <a:lnTo>
                    <a:pt x="57035" y="11261"/>
                  </a:lnTo>
                  <a:lnTo>
                    <a:pt x="55803" y="13403"/>
                  </a:lnTo>
                  <a:lnTo>
                    <a:pt x="53223" y="21309"/>
                  </a:lnTo>
                  <a:lnTo>
                    <a:pt x="51569" y="25182"/>
                  </a:lnTo>
                  <a:lnTo>
                    <a:pt x="49620" y="29457"/>
                  </a:lnTo>
                  <a:lnTo>
                    <a:pt x="47453" y="36465"/>
                  </a:lnTo>
                  <a:lnTo>
                    <a:pt x="45643" y="43248"/>
                  </a:lnTo>
                  <a:lnTo>
                    <a:pt x="43976" y="47428"/>
                  </a:lnTo>
                  <a:lnTo>
                    <a:pt x="42017" y="51908"/>
                  </a:lnTo>
                  <a:lnTo>
                    <a:pt x="39841" y="61400"/>
                  </a:lnTo>
                  <a:lnTo>
                    <a:pt x="38027" y="71264"/>
                  </a:lnTo>
                  <a:lnTo>
                    <a:pt x="36358" y="76265"/>
                  </a:lnTo>
                  <a:lnTo>
                    <a:pt x="34398" y="81292"/>
                  </a:lnTo>
                  <a:lnTo>
                    <a:pt x="33092" y="86337"/>
                  </a:lnTo>
                  <a:lnTo>
                    <a:pt x="32222" y="91394"/>
                  </a:lnTo>
                  <a:lnTo>
                    <a:pt x="31641" y="96458"/>
                  </a:lnTo>
                  <a:lnTo>
                    <a:pt x="30407" y="102374"/>
                  </a:lnTo>
                  <a:lnTo>
                    <a:pt x="28738" y="108859"/>
                  </a:lnTo>
                  <a:lnTo>
                    <a:pt x="26779" y="115722"/>
                  </a:lnTo>
                  <a:lnTo>
                    <a:pt x="25472" y="121990"/>
                  </a:lnTo>
                  <a:lnTo>
                    <a:pt x="24601" y="127862"/>
                  </a:lnTo>
                  <a:lnTo>
                    <a:pt x="24021" y="133471"/>
                  </a:lnTo>
                  <a:lnTo>
                    <a:pt x="22788" y="139749"/>
                  </a:lnTo>
                  <a:lnTo>
                    <a:pt x="21118" y="146475"/>
                  </a:lnTo>
                  <a:lnTo>
                    <a:pt x="19158" y="153499"/>
                  </a:lnTo>
                  <a:lnTo>
                    <a:pt x="17852" y="159875"/>
                  </a:lnTo>
                  <a:lnTo>
                    <a:pt x="16982" y="165819"/>
                  </a:lnTo>
                  <a:lnTo>
                    <a:pt x="16401" y="171475"/>
                  </a:lnTo>
                  <a:lnTo>
                    <a:pt x="15167" y="177786"/>
                  </a:lnTo>
                  <a:lnTo>
                    <a:pt x="13498" y="184533"/>
                  </a:lnTo>
                  <a:lnTo>
                    <a:pt x="11539" y="191571"/>
                  </a:lnTo>
                  <a:lnTo>
                    <a:pt x="10232" y="197956"/>
                  </a:lnTo>
                  <a:lnTo>
                    <a:pt x="9361" y="203906"/>
                  </a:lnTo>
                  <a:lnTo>
                    <a:pt x="8781" y="209567"/>
                  </a:lnTo>
                  <a:lnTo>
                    <a:pt x="8394" y="215880"/>
                  </a:lnTo>
                  <a:lnTo>
                    <a:pt x="7964" y="229668"/>
                  </a:lnTo>
                  <a:lnTo>
                    <a:pt x="7003" y="236055"/>
                  </a:lnTo>
                  <a:lnTo>
                    <a:pt x="5515" y="242005"/>
                  </a:lnTo>
                  <a:lnTo>
                    <a:pt x="3676" y="247666"/>
                  </a:lnTo>
                  <a:lnTo>
                    <a:pt x="2451" y="253133"/>
                  </a:lnTo>
                  <a:lnTo>
                    <a:pt x="1634" y="258471"/>
                  </a:lnTo>
                  <a:lnTo>
                    <a:pt x="727" y="268071"/>
                  </a:lnTo>
                  <a:lnTo>
                    <a:pt x="322" y="275160"/>
                  </a:lnTo>
                  <a:lnTo>
                    <a:pt x="143" y="283390"/>
                  </a:lnTo>
                  <a:lnTo>
                    <a:pt x="0" y="318746"/>
                  </a:lnTo>
                  <a:lnTo>
                    <a:pt x="846" y="318300"/>
                  </a:lnTo>
                  <a:lnTo>
                    <a:pt x="2258" y="317155"/>
                  </a:lnTo>
                  <a:lnTo>
                    <a:pt x="7620" y="312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772"/>
            <p:cNvSpPr/>
            <p:nvPr/>
          </p:nvSpPr>
          <p:spPr>
            <a:xfrm>
              <a:off x="3192780" y="2827029"/>
              <a:ext cx="175261" cy="76192"/>
            </a:xfrm>
            <a:custGeom>
              <a:avLst/>
              <a:gdLst/>
              <a:ahLst/>
              <a:cxnLst/>
              <a:rect l="0" t="0" r="0" b="0"/>
              <a:pathLst>
                <a:path w="175261" h="76192">
                  <a:moveTo>
                    <a:pt x="0" y="76191"/>
                  </a:moveTo>
                  <a:lnTo>
                    <a:pt x="6560" y="63069"/>
                  </a:lnTo>
                  <a:lnTo>
                    <a:pt x="6913" y="61517"/>
                  </a:lnTo>
                  <a:lnTo>
                    <a:pt x="7149" y="59635"/>
                  </a:lnTo>
                  <a:lnTo>
                    <a:pt x="7305" y="57533"/>
                  </a:lnTo>
                  <a:lnTo>
                    <a:pt x="8257" y="55286"/>
                  </a:lnTo>
                  <a:lnTo>
                    <a:pt x="9738" y="52941"/>
                  </a:lnTo>
                  <a:lnTo>
                    <a:pt x="11572" y="50531"/>
                  </a:lnTo>
                  <a:lnTo>
                    <a:pt x="13641" y="48077"/>
                  </a:lnTo>
                  <a:lnTo>
                    <a:pt x="15867" y="45595"/>
                  </a:lnTo>
                  <a:lnTo>
                    <a:pt x="20598" y="40580"/>
                  </a:lnTo>
                  <a:lnTo>
                    <a:pt x="25524" y="35528"/>
                  </a:lnTo>
                  <a:lnTo>
                    <a:pt x="28022" y="33842"/>
                  </a:lnTo>
                  <a:lnTo>
                    <a:pt x="33056" y="31969"/>
                  </a:lnTo>
                  <a:lnTo>
                    <a:pt x="36431" y="30623"/>
                  </a:lnTo>
                  <a:lnTo>
                    <a:pt x="40374" y="28879"/>
                  </a:lnTo>
                  <a:lnTo>
                    <a:pt x="44696" y="26870"/>
                  </a:lnTo>
                  <a:lnTo>
                    <a:pt x="48424" y="24683"/>
                  </a:lnTo>
                  <a:lnTo>
                    <a:pt x="51756" y="22379"/>
                  </a:lnTo>
                  <a:lnTo>
                    <a:pt x="54824" y="19996"/>
                  </a:lnTo>
                  <a:lnTo>
                    <a:pt x="58563" y="17561"/>
                  </a:lnTo>
                  <a:lnTo>
                    <a:pt x="62748" y="15091"/>
                  </a:lnTo>
                  <a:lnTo>
                    <a:pt x="67231" y="12598"/>
                  </a:lnTo>
                  <a:lnTo>
                    <a:pt x="71068" y="10935"/>
                  </a:lnTo>
                  <a:lnTo>
                    <a:pt x="74471" y="9827"/>
                  </a:lnTo>
                  <a:lnTo>
                    <a:pt x="77587" y="9088"/>
                  </a:lnTo>
                  <a:lnTo>
                    <a:pt x="81359" y="7749"/>
                  </a:lnTo>
                  <a:lnTo>
                    <a:pt x="85565" y="6010"/>
                  </a:lnTo>
                  <a:lnTo>
                    <a:pt x="90063" y="4003"/>
                  </a:lnTo>
                  <a:lnTo>
                    <a:pt x="94756" y="2666"/>
                  </a:lnTo>
                  <a:lnTo>
                    <a:pt x="99577" y="1774"/>
                  </a:lnTo>
                  <a:lnTo>
                    <a:pt x="104485" y="1180"/>
                  </a:lnTo>
                  <a:lnTo>
                    <a:pt x="108603" y="783"/>
                  </a:lnTo>
                  <a:lnTo>
                    <a:pt x="112195" y="519"/>
                  </a:lnTo>
                  <a:lnTo>
                    <a:pt x="115436" y="343"/>
                  </a:lnTo>
                  <a:lnTo>
                    <a:pt x="123554" y="147"/>
                  </a:lnTo>
                  <a:lnTo>
                    <a:pt x="146969" y="0"/>
                  </a:lnTo>
                  <a:lnTo>
                    <a:pt x="150473" y="844"/>
                  </a:lnTo>
                  <a:lnTo>
                    <a:pt x="154502" y="2253"/>
                  </a:lnTo>
                  <a:lnTo>
                    <a:pt x="165045" y="6552"/>
                  </a:lnTo>
                  <a:lnTo>
                    <a:pt x="166756" y="7752"/>
                  </a:lnTo>
                  <a:lnTo>
                    <a:pt x="168743" y="9398"/>
                  </a:lnTo>
                  <a:lnTo>
                    <a:pt x="175260" y="1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773"/>
            <p:cNvSpPr/>
            <p:nvPr/>
          </p:nvSpPr>
          <p:spPr>
            <a:xfrm>
              <a:off x="3177540" y="2994660"/>
              <a:ext cx="182881" cy="45379"/>
            </a:xfrm>
            <a:custGeom>
              <a:avLst/>
              <a:gdLst/>
              <a:ahLst/>
              <a:cxnLst/>
              <a:rect l="0" t="0" r="0" b="0"/>
              <a:pathLst>
                <a:path w="182881" h="45379">
                  <a:moveTo>
                    <a:pt x="0" y="30480"/>
                  </a:moveTo>
                  <a:lnTo>
                    <a:pt x="0" y="37041"/>
                  </a:lnTo>
                  <a:lnTo>
                    <a:pt x="846" y="38241"/>
                  </a:lnTo>
                  <a:lnTo>
                    <a:pt x="2258" y="39887"/>
                  </a:lnTo>
                  <a:lnTo>
                    <a:pt x="6561" y="44568"/>
                  </a:lnTo>
                  <a:lnTo>
                    <a:pt x="7761" y="44952"/>
                  </a:lnTo>
                  <a:lnTo>
                    <a:pt x="11352" y="45378"/>
                  </a:lnTo>
                  <a:lnTo>
                    <a:pt x="14341" y="44646"/>
                  </a:lnTo>
                  <a:lnTo>
                    <a:pt x="18028" y="43310"/>
                  </a:lnTo>
                  <a:lnTo>
                    <a:pt x="22178" y="41574"/>
                  </a:lnTo>
                  <a:lnTo>
                    <a:pt x="26639" y="40416"/>
                  </a:lnTo>
                  <a:lnTo>
                    <a:pt x="31306" y="39644"/>
                  </a:lnTo>
                  <a:lnTo>
                    <a:pt x="36111" y="39129"/>
                  </a:lnTo>
                  <a:lnTo>
                    <a:pt x="41007" y="38786"/>
                  </a:lnTo>
                  <a:lnTo>
                    <a:pt x="45965" y="38557"/>
                  </a:lnTo>
                  <a:lnTo>
                    <a:pt x="50963" y="38405"/>
                  </a:lnTo>
                  <a:lnTo>
                    <a:pt x="55143" y="37456"/>
                  </a:lnTo>
                  <a:lnTo>
                    <a:pt x="58775" y="35978"/>
                  </a:lnTo>
                  <a:lnTo>
                    <a:pt x="62043" y="34145"/>
                  </a:lnTo>
                  <a:lnTo>
                    <a:pt x="70190" y="29851"/>
                  </a:lnTo>
                  <a:lnTo>
                    <a:pt x="74734" y="27521"/>
                  </a:lnTo>
                  <a:lnTo>
                    <a:pt x="80303" y="25120"/>
                  </a:lnTo>
                  <a:lnTo>
                    <a:pt x="86555" y="22674"/>
                  </a:lnTo>
                  <a:lnTo>
                    <a:pt x="93263" y="20196"/>
                  </a:lnTo>
                  <a:lnTo>
                    <a:pt x="99429" y="18544"/>
                  </a:lnTo>
                  <a:lnTo>
                    <a:pt x="105232" y="17443"/>
                  </a:lnTo>
                  <a:lnTo>
                    <a:pt x="110795" y="16709"/>
                  </a:lnTo>
                  <a:lnTo>
                    <a:pt x="117044" y="15372"/>
                  </a:lnTo>
                  <a:lnTo>
                    <a:pt x="123749" y="13635"/>
                  </a:lnTo>
                  <a:lnTo>
                    <a:pt x="130760" y="11630"/>
                  </a:lnTo>
                  <a:lnTo>
                    <a:pt x="137973" y="10293"/>
                  </a:lnTo>
                  <a:lnTo>
                    <a:pt x="145322" y="9402"/>
                  </a:lnTo>
                  <a:lnTo>
                    <a:pt x="152761" y="8808"/>
                  </a:lnTo>
                  <a:lnTo>
                    <a:pt x="159414" y="7565"/>
                  </a:lnTo>
                  <a:lnTo>
                    <a:pt x="165544" y="5890"/>
                  </a:lnTo>
                  <a:lnTo>
                    <a:pt x="1828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774"/>
            <p:cNvSpPr/>
            <p:nvPr/>
          </p:nvSpPr>
          <p:spPr>
            <a:xfrm>
              <a:off x="3741516" y="2903223"/>
              <a:ext cx="53244" cy="312418"/>
            </a:xfrm>
            <a:custGeom>
              <a:avLst/>
              <a:gdLst/>
              <a:ahLst/>
              <a:cxnLst/>
              <a:rect l="0" t="0" r="0" b="0"/>
              <a:pathLst>
                <a:path w="53244" h="312418">
                  <a:moveTo>
                    <a:pt x="38004" y="22857"/>
                  </a:moveTo>
                  <a:lnTo>
                    <a:pt x="45309" y="8245"/>
                  </a:lnTo>
                  <a:lnTo>
                    <a:pt x="45596" y="1111"/>
                  </a:lnTo>
                  <a:lnTo>
                    <a:pt x="46452" y="740"/>
                  </a:lnTo>
                  <a:lnTo>
                    <a:pt x="47869" y="492"/>
                  </a:lnTo>
                  <a:lnTo>
                    <a:pt x="53216" y="0"/>
                  </a:lnTo>
                  <a:lnTo>
                    <a:pt x="53243" y="81317"/>
                  </a:lnTo>
                  <a:lnTo>
                    <a:pt x="52397" y="86383"/>
                  </a:lnTo>
                  <a:lnTo>
                    <a:pt x="50986" y="91455"/>
                  </a:lnTo>
                  <a:lnTo>
                    <a:pt x="49199" y="96529"/>
                  </a:lnTo>
                  <a:lnTo>
                    <a:pt x="47160" y="101605"/>
                  </a:lnTo>
                  <a:lnTo>
                    <a:pt x="44955" y="106682"/>
                  </a:lnTo>
                  <a:lnTo>
                    <a:pt x="42638" y="111760"/>
                  </a:lnTo>
                  <a:lnTo>
                    <a:pt x="41093" y="116840"/>
                  </a:lnTo>
                  <a:lnTo>
                    <a:pt x="40063" y="121918"/>
                  </a:lnTo>
                  <a:lnTo>
                    <a:pt x="39377" y="126998"/>
                  </a:lnTo>
                  <a:lnTo>
                    <a:pt x="38073" y="132924"/>
                  </a:lnTo>
                  <a:lnTo>
                    <a:pt x="36357" y="139415"/>
                  </a:lnTo>
                  <a:lnTo>
                    <a:pt x="34366" y="146283"/>
                  </a:lnTo>
                  <a:lnTo>
                    <a:pt x="32192" y="152554"/>
                  </a:lnTo>
                  <a:lnTo>
                    <a:pt x="29895" y="158428"/>
                  </a:lnTo>
                  <a:lnTo>
                    <a:pt x="27519" y="164038"/>
                  </a:lnTo>
                  <a:lnTo>
                    <a:pt x="25933" y="170318"/>
                  </a:lnTo>
                  <a:lnTo>
                    <a:pt x="24877" y="177044"/>
                  </a:lnTo>
                  <a:lnTo>
                    <a:pt x="24172" y="184068"/>
                  </a:lnTo>
                  <a:lnTo>
                    <a:pt x="22856" y="190445"/>
                  </a:lnTo>
                  <a:lnTo>
                    <a:pt x="21132" y="196389"/>
                  </a:lnTo>
                  <a:lnTo>
                    <a:pt x="19137" y="202045"/>
                  </a:lnTo>
                  <a:lnTo>
                    <a:pt x="16958" y="207509"/>
                  </a:lnTo>
                  <a:lnTo>
                    <a:pt x="14661" y="212845"/>
                  </a:lnTo>
                  <a:lnTo>
                    <a:pt x="12282" y="218096"/>
                  </a:lnTo>
                  <a:lnTo>
                    <a:pt x="10696" y="223289"/>
                  </a:lnTo>
                  <a:lnTo>
                    <a:pt x="9639" y="228446"/>
                  </a:lnTo>
                  <a:lnTo>
                    <a:pt x="8934" y="233576"/>
                  </a:lnTo>
                  <a:lnTo>
                    <a:pt x="8464" y="238690"/>
                  </a:lnTo>
                  <a:lnTo>
                    <a:pt x="8151" y="243792"/>
                  </a:lnTo>
                  <a:lnTo>
                    <a:pt x="7941" y="248887"/>
                  </a:lnTo>
                  <a:lnTo>
                    <a:pt x="6956" y="253977"/>
                  </a:lnTo>
                  <a:lnTo>
                    <a:pt x="5453" y="259064"/>
                  </a:lnTo>
                  <a:lnTo>
                    <a:pt x="3603" y="264148"/>
                  </a:lnTo>
                  <a:lnTo>
                    <a:pt x="2370" y="269231"/>
                  </a:lnTo>
                  <a:lnTo>
                    <a:pt x="1548" y="274313"/>
                  </a:lnTo>
                  <a:lnTo>
                    <a:pt x="635" y="283629"/>
                  </a:lnTo>
                  <a:lnTo>
                    <a:pt x="229" y="290591"/>
                  </a:lnTo>
                  <a:lnTo>
                    <a:pt x="0" y="299271"/>
                  </a:lnTo>
                  <a:lnTo>
                    <a:pt x="815" y="301113"/>
                  </a:lnTo>
                  <a:lnTo>
                    <a:pt x="2205" y="302341"/>
                  </a:lnTo>
                  <a:lnTo>
                    <a:pt x="3978" y="303160"/>
                  </a:lnTo>
                  <a:lnTo>
                    <a:pt x="5160" y="304552"/>
                  </a:lnTo>
                  <a:lnTo>
                    <a:pt x="5948" y="306327"/>
                  </a:lnTo>
                  <a:lnTo>
                    <a:pt x="7524" y="3124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775"/>
            <p:cNvSpPr/>
            <p:nvPr/>
          </p:nvSpPr>
          <p:spPr>
            <a:xfrm>
              <a:off x="3856811" y="2788920"/>
              <a:ext cx="302612" cy="410286"/>
            </a:xfrm>
            <a:custGeom>
              <a:avLst/>
              <a:gdLst/>
              <a:ahLst/>
              <a:cxnLst/>
              <a:rect l="0" t="0" r="0" b="0"/>
              <a:pathLst>
                <a:path w="302612" h="410286">
                  <a:moveTo>
                    <a:pt x="166549" y="83820"/>
                  </a:moveTo>
                  <a:lnTo>
                    <a:pt x="179671" y="77259"/>
                  </a:lnTo>
                  <a:lnTo>
                    <a:pt x="180377" y="78599"/>
                  </a:lnTo>
                  <a:lnTo>
                    <a:pt x="181665" y="90936"/>
                  </a:lnTo>
                  <a:lnTo>
                    <a:pt x="181773" y="101868"/>
                  </a:lnTo>
                  <a:lnTo>
                    <a:pt x="181788" y="116863"/>
                  </a:lnTo>
                  <a:lnTo>
                    <a:pt x="177743" y="128512"/>
                  </a:lnTo>
                  <a:lnTo>
                    <a:pt x="173500" y="137832"/>
                  </a:lnTo>
                  <a:lnTo>
                    <a:pt x="169638" y="147619"/>
                  </a:lnTo>
                  <a:lnTo>
                    <a:pt x="167922" y="157613"/>
                  </a:lnTo>
                  <a:lnTo>
                    <a:pt x="164902" y="167699"/>
                  </a:lnTo>
                  <a:lnTo>
                    <a:pt x="160737" y="178673"/>
                  </a:lnTo>
                  <a:lnTo>
                    <a:pt x="156064" y="192017"/>
                  </a:lnTo>
                  <a:lnTo>
                    <a:pt x="151165" y="204156"/>
                  </a:lnTo>
                  <a:lnTo>
                    <a:pt x="146165" y="216043"/>
                  </a:lnTo>
                  <a:lnTo>
                    <a:pt x="141120" y="229792"/>
                  </a:lnTo>
                  <a:lnTo>
                    <a:pt x="137744" y="237015"/>
                  </a:lnTo>
                  <a:lnTo>
                    <a:pt x="133799" y="244370"/>
                  </a:lnTo>
                  <a:lnTo>
                    <a:pt x="129476" y="251813"/>
                  </a:lnTo>
                  <a:lnTo>
                    <a:pt x="120156" y="266857"/>
                  </a:lnTo>
                  <a:lnTo>
                    <a:pt x="100376" y="297211"/>
                  </a:lnTo>
                  <a:lnTo>
                    <a:pt x="95340" y="303974"/>
                  </a:lnTo>
                  <a:lnTo>
                    <a:pt x="90290" y="310176"/>
                  </a:lnTo>
                  <a:lnTo>
                    <a:pt x="85230" y="316004"/>
                  </a:lnTo>
                  <a:lnTo>
                    <a:pt x="80163" y="322429"/>
                  </a:lnTo>
                  <a:lnTo>
                    <a:pt x="75092" y="329253"/>
                  </a:lnTo>
                  <a:lnTo>
                    <a:pt x="70018" y="336342"/>
                  </a:lnTo>
                  <a:lnTo>
                    <a:pt x="64941" y="342761"/>
                  </a:lnTo>
                  <a:lnTo>
                    <a:pt x="59864" y="348734"/>
                  </a:lnTo>
                  <a:lnTo>
                    <a:pt x="50553" y="359886"/>
                  </a:lnTo>
                  <a:lnTo>
                    <a:pt x="43594" y="370487"/>
                  </a:lnTo>
                  <a:lnTo>
                    <a:pt x="35420" y="378585"/>
                  </a:lnTo>
                  <a:lnTo>
                    <a:pt x="26989" y="385007"/>
                  </a:lnTo>
                  <a:lnTo>
                    <a:pt x="20420" y="390683"/>
                  </a:lnTo>
                  <a:lnTo>
                    <a:pt x="18330" y="393382"/>
                  </a:lnTo>
                  <a:lnTo>
                    <a:pt x="16007" y="398639"/>
                  </a:lnTo>
                  <a:lnTo>
                    <a:pt x="14541" y="400379"/>
                  </a:lnTo>
                  <a:lnTo>
                    <a:pt x="12718" y="401539"/>
                  </a:lnTo>
                  <a:lnTo>
                    <a:pt x="10655" y="402313"/>
                  </a:lnTo>
                  <a:lnTo>
                    <a:pt x="9279" y="403675"/>
                  </a:lnTo>
                  <a:lnTo>
                    <a:pt x="8363" y="405430"/>
                  </a:lnTo>
                  <a:lnTo>
                    <a:pt x="6891" y="410285"/>
                  </a:lnTo>
                  <a:lnTo>
                    <a:pt x="5924" y="409836"/>
                  </a:lnTo>
                  <a:lnTo>
                    <a:pt x="2591" y="407081"/>
                  </a:lnTo>
                  <a:lnTo>
                    <a:pt x="1364" y="405161"/>
                  </a:lnTo>
                  <a:lnTo>
                    <a:pt x="0" y="400769"/>
                  </a:lnTo>
                  <a:lnTo>
                    <a:pt x="483" y="399259"/>
                  </a:lnTo>
                  <a:lnTo>
                    <a:pt x="1652" y="398253"/>
                  </a:lnTo>
                  <a:lnTo>
                    <a:pt x="3278" y="397582"/>
                  </a:lnTo>
                  <a:lnTo>
                    <a:pt x="4361" y="396288"/>
                  </a:lnTo>
                  <a:lnTo>
                    <a:pt x="5084" y="394579"/>
                  </a:lnTo>
                  <a:lnTo>
                    <a:pt x="6101" y="388128"/>
                  </a:lnTo>
                  <a:lnTo>
                    <a:pt x="6244" y="385752"/>
                  </a:lnTo>
                  <a:lnTo>
                    <a:pt x="7185" y="384168"/>
                  </a:lnTo>
                  <a:lnTo>
                    <a:pt x="8660" y="383112"/>
                  </a:lnTo>
                  <a:lnTo>
                    <a:pt x="10489" y="382408"/>
                  </a:lnTo>
                  <a:lnTo>
                    <a:pt x="19510" y="376041"/>
                  </a:lnTo>
                  <a:lnTo>
                    <a:pt x="24434" y="374563"/>
                  </a:lnTo>
                  <a:lnTo>
                    <a:pt x="31702" y="373906"/>
                  </a:lnTo>
                  <a:lnTo>
                    <a:pt x="39731" y="373614"/>
                  </a:lnTo>
                  <a:lnTo>
                    <a:pt x="49010" y="373449"/>
                  </a:lnTo>
                  <a:lnTo>
                    <a:pt x="149084" y="373380"/>
                  </a:lnTo>
                  <a:lnTo>
                    <a:pt x="154059" y="372533"/>
                  </a:lnTo>
                  <a:lnTo>
                    <a:pt x="159069" y="371122"/>
                  </a:lnTo>
                  <a:lnTo>
                    <a:pt x="164102" y="369335"/>
                  </a:lnTo>
                  <a:lnTo>
                    <a:pt x="169151" y="367296"/>
                  </a:lnTo>
                  <a:lnTo>
                    <a:pt x="174210" y="365091"/>
                  </a:lnTo>
                  <a:lnTo>
                    <a:pt x="183501" y="361229"/>
                  </a:lnTo>
                  <a:lnTo>
                    <a:pt x="190452" y="359513"/>
                  </a:lnTo>
                  <a:lnTo>
                    <a:pt x="198622" y="356493"/>
                  </a:lnTo>
                  <a:lnTo>
                    <a:pt x="207897" y="352328"/>
                  </a:lnTo>
                  <a:lnTo>
                    <a:pt x="217664" y="347655"/>
                  </a:lnTo>
                  <a:lnTo>
                    <a:pt x="225391" y="342755"/>
                  </a:lnTo>
                  <a:lnTo>
                    <a:pt x="232494" y="336909"/>
                  </a:lnTo>
                  <a:lnTo>
                    <a:pt x="241295" y="328666"/>
                  </a:lnTo>
                  <a:lnTo>
                    <a:pt x="251726" y="318551"/>
                  </a:lnTo>
                  <a:lnTo>
                    <a:pt x="260178" y="306146"/>
                  </a:lnTo>
                  <a:lnTo>
                    <a:pt x="270620" y="292021"/>
                  </a:lnTo>
                  <a:lnTo>
                    <a:pt x="275738" y="283316"/>
                  </a:lnTo>
                  <a:lnTo>
                    <a:pt x="280836" y="273803"/>
                  </a:lnTo>
                  <a:lnTo>
                    <a:pt x="291006" y="253898"/>
                  </a:lnTo>
                  <a:lnTo>
                    <a:pt x="293830" y="241536"/>
                  </a:lnTo>
                  <a:lnTo>
                    <a:pt x="294583" y="234685"/>
                  </a:lnTo>
                  <a:lnTo>
                    <a:pt x="295420" y="222555"/>
                  </a:lnTo>
                  <a:lnTo>
                    <a:pt x="296639" y="211520"/>
                  </a:lnTo>
                  <a:lnTo>
                    <a:pt x="300002" y="200971"/>
                  </a:lnTo>
                  <a:lnTo>
                    <a:pt x="302062" y="190638"/>
                  </a:lnTo>
                  <a:lnTo>
                    <a:pt x="302611" y="185512"/>
                  </a:lnTo>
                  <a:lnTo>
                    <a:pt x="300963" y="173043"/>
                  </a:lnTo>
                  <a:lnTo>
                    <a:pt x="299338" y="166162"/>
                  </a:lnTo>
                  <a:lnTo>
                    <a:pt x="297533" y="154001"/>
                  </a:lnTo>
                  <a:lnTo>
                    <a:pt x="295884" y="142105"/>
                  </a:lnTo>
                  <a:lnTo>
                    <a:pt x="294260" y="135377"/>
                  </a:lnTo>
                  <a:lnTo>
                    <a:pt x="292329" y="128351"/>
                  </a:lnTo>
                  <a:lnTo>
                    <a:pt x="290185" y="116029"/>
                  </a:lnTo>
                  <a:lnTo>
                    <a:pt x="288384" y="104908"/>
                  </a:lnTo>
                  <a:lnTo>
                    <a:pt x="284763" y="94322"/>
                  </a:lnTo>
                  <a:lnTo>
                    <a:pt x="280331" y="83972"/>
                  </a:lnTo>
                  <a:lnTo>
                    <a:pt x="275538" y="73728"/>
                  </a:lnTo>
                  <a:lnTo>
                    <a:pt x="270586" y="63530"/>
                  </a:lnTo>
                  <a:lnTo>
                    <a:pt x="263038" y="52314"/>
                  </a:lnTo>
                  <a:lnTo>
                    <a:pt x="255440" y="43628"/>
                  </a:lnTo>
                  <a:lnTo>
                    <a:pt x="247826" y="35693"/>
                  </a:lnTo>
                  <a:lnTo>
                    <a:pt x="224969" y="12703"/>
                  </a:lnTo>
                  <a:lnTo>
                    <a:pt x="222429" y="11009"/>
                  </a:lnTo>
                  <a:lnTo>
                    <a:pt x="214809" y="7777"/>
                  </a:lnTo>
                  <a:lnTo>
                    <a:pt x="207189" y="2681"/>
                  </a:lnTo>
                  <a:lnTo>
                    <a:pt x="202109" y="1191"/>
                  </a:lnTo>
                  <a:lnTo>
                    <a:pt x="197029" y="529"/>
                  </a:lnTo>
                  <a:lnTo>
                    <a:pt x="1894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776"/>
            <p:cNvSpPr/>
            <p:nvPr/>
          </p:nvSpPr>
          <p:spPr>
            <a:xfrm>
              <a:off x="4038600" y="2796540"/>
              <a:ext cx="38101" cy="45721"/>
            </a:xfrm>
            <a:custGeom>
              <a:avLst/>
              <a:gdLst/>
              <a:ahLst/>
              <a:cxnLst/>
              <a:rect l="0" t="0" r="0" b="0"/>
              <a:pathLst>
                <a:path w="38101" h="45721">
                  <a:moveTo>
                    <a:pt x="30480" y="15240"/>
                  </a:moveTo>
                  <a:lnTo>
                    <a:pt x="30480" y="7628"/>
                  </a:lnTo>
                  <a:lnTo>
                    <a:pt x="38007" y="7620"/>
                  </a:lnTo>
                  <a:lnTo>
                    <a:pt x="38038" y="6773"/>
                  </a:lnTo>
                  <a:lnTo>
                    <a:pt x="38099" y="62"/>
                  </a:lnTo>
                  <a:lnTo>
                    <a:pt x="38100" y="0"/>
                  </a:lnTo>
                  <a:lnTo>
                    <a:pt x="31539" y="0"/>
                  </a:lnTo>
                  <a:lnTo>
                    <a:pt x="31186" y="847"/>
                  </a:lnTo>
                  <a:lnTo>
                    <a:pt x="30950" y="2258"/>
                  </a:lnTo>
                  <a:lnTo>
                    <a:pt x="30507" y="7306"/>
                  </a:lnTo>
                  <a:lnTo>
                    <a:pt x="29652" y="8257"/>
                  </a:lnTo>
                  <a:lnTo>
                    <a:pt x="23174" y="14918"/>
                  </a:lnTo>
                  <a:lnTo>
                    <a:pt x="23070" y="15872"/>
                  </a:lnTo>
                  <a:lnTo>
                    <a:pt x="23000" y="17354"/>
                  </a:lnTo>
                  <a:lnTo>
                    <a:pt x="22953" y="19190"/>
                  </a:lnTo>
                  <a:lnTo>
                    <a:pt x="22075" y="20413"/>
                  </a:lnTo>
                  <a:lnTo>
                    <a:pt x="20644" y="21229"/>
                  </a:lnTo>
                  <a:lnTo>
                    <a:pt x="16308" y="22538"/>
                  </a:lnTo>
                  <a:lnTo>
                    <a:pt x="15106" y="23492"/>
                  </a:lnTo>
                  <a:lnTo>
                    <a:pt x="13457" y="24974"/>
                  </a:lnTo>
                  <a:lnTo>
                    <a:pt x="8773" y="29392"/>
                  </a:lnTo>
                  <a:lnTo>
                    <a:pt x="7543" y="29755"/>
                  </a:lnTo>
                  <a:lnTo>
                    <a:pt x="5875" y="29997"/>
                  </a:lnTo>
                  <a:lnTo>
                    <a:pt x="345" y="30452"/>
                  </a:lnTo>
                  <a:lnTo>
                    <a:pt x="230" y="31308"/>
                  </a:lnTo>
                  <a:lnTo>
                    <a:pt x="153" y="32725"/>
                  </a:lnTo>
                  <a:lnTo>
                    <a:pt x="10" y="37785"/>
                  </a:lnTo>
                  <a:lnTo>
                    <a:pt x="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777"/>
            <p:cNvSpPr/>
            <p:nvPr/>
          </p:nvSpPr>
          <p:spPr>
            <a:xfrm>
              <a:off x="4533901" y="2774739"/>
              <a:ext cx="167640" cy="318982"/>
            </a:xfrm>
            <a:custGeom>
              <a:avLst/>
              <a:gdLst/>
              <a:ahLst/>
              <a:cxnLst/>
              <a:rect l="0" t="0" r="0" b="0"/>
              <a:pathLst>
                <a:path w="167640" h="318982">
                  <a:moveTo>
                    <a:pt x="160019" y="21801"/>
                  </a:moveTo>
                  <a:lnTo>
                    <a:pt x="155974" y="25846"/>
                  </a:lnTo>
                  <a:lnTo>
                    <a:pt x="153936" y="27038"/>
                  </a:lnTo>
                  <a:lnTo>
                    <a:pt x="149413" y="28362"/>
                  </a:lnTo>
                  <a:lnTo>
                    <a:pt x="144815" y="29413"/>
                  </a:lnTo>
                  <a:lnTo>
                    <a:pt x="137252" y="21894"/>
                  </a:lnTo>
                  <a:lnTo>
                    <a:pt x="133141" y="21828"/>
                  </a:lnTo>
                  <a:lnTo>
                    <a:pt x="130607" y="21809"/>
                  </a:lnTo>
                  <a:lnTo>
                    <a:pt x="130250" y="20960"/>
                  </a:lnTo>
                  <a:lnTo>
                    <a:pt x="129633" y="15241"/>
                  </a:lnTo>
                  <a:lnTo>
                    <a:pt x="128755" y="14888"/>
                  </a:lnTo>
                  <a:lnTo>
                    <a:pt x="123521" y="14320"/>
                  </a:lnTo>
                  <a:lnTo>
                    <a:pt x="122236" y="14208"/>
                  </a:lnTo>
                  <a:lnTo>
                    <a:pt x="117968" y="10144"/>
                  </a:lnTo>
                  <a:lnTo>
                    <a:pt x="107739" y="0"/>
                  </a:lnTo>
                  <a:lnTo>
                    <a:pt x="107385" y="494"/>
                  </a:lnTo>
                  <a:lnTo>
                    <a:pt x="106993" y="3300"/>
                  </a:lnTo>
                  <a:lnTo>
                    <a:pt x="106042" y="4387"/>
                  </a:lnTo>
                  <a:lnTo>
                    <a:pt x="104561" y="5112"/>
                  </a:lnTo>
                  <a:lnTo>
                    <a:pt x="102727" y="5595"/>
                  </a:lnTo>
                  <a:lnTo>
                    <a:pt x="101504" y="6763"/>
                  </a:lnTo>
                  <a:lnTo>
                    <a:pt x="100689" y="8389"/>
                  </a:lnTo>
                  <a:lnTo>
                    <a:pt x="99381" y="13037"/>
                  </a:lnTo>
                  <a:lnTo>
                    <a:pt x="95109" y="21932"/>
                  </a:lnTo>
                  <a:lnTo>
                    <a:pt x="93071" y="28350"/>
                  </a:lnTo>
                  <a:lnTo>
                    <a:pt x="92526" y="31247"/>
                  </a:lnTo>
                  <a:lnTo>
                    <a:pt x="89665" y="36724"/>
                  </a:lnTo>
                  <a:lnTo>
                    <a:pt x="85571" y="42827"/>
                  </a:lnTo>
                  <a:lnTo>
                    <a:pt x="80929" y="51183"/>
                  </a:lnTo>
                  <a:lnTo>
                    <a:pt x="73555" y="65408"/>
                  </a:lnTo>
                  <a:lnTo>
                    <a:pt x="58410" y="95499"/>
                  </a:lnTo>
                  <a:lnTo>
                    <a:pt x="55873" y="101413"/>
                  </a:lnTo>
                  <a:lnTo>
                    <a:pt x="53335" y="107895"/>
                  </a:lnTo>
                  <a:lnTo>
                    <a:pt x="50797" y="114757"/>
                  </a:lnTo>
                  <a:lnTo>
                    <a:pt x="48257" y="121025"/>
                  </a:lnTo>
                  <a:lnTo>
                    <a:pt x="45718" y="126897"/>
                  </a:lnTo>
                  <a:lnTo>
                    <a:pt x="40639" y="137937"/>
                  </a:lnTo>
                  <a:lnTo>
                    <a:pt x="35559" y="148488"/>
                  </a:lnTo>
                  <a:lnTo>
                    <a:pt x="33019" y="154519"/>
                  </a:lnTo>
                  <a:lnTo>
                    <a:pt x="30479" y="161079"/>
                  </a:lnTo>
                  <a:lnTo>
                    <a:pt x="27940" y="167993"/>
                  </a:lnTo>
                  <a:lnTo>
                    <a:pt x="25399" y="174296"/>
                  </a:lnTo>
                  <a:lnTo>
                    <a:pt x="22860" y="180191"/>
                  </a:lnTo>
                  <a:lnTo>
                    <a:pt x="17779" y="191257"/>
                  </a:lnTo>
                  <a:lnTo>
                    <a:pt x="12700" y="201819"/>
                  </a:lnTo>
                  <a:lnTo>
                    <a:pt x="11006" y="207006"/>
                  </a:lnTo>
                  <a:lnTo>
                    <a:pt x="9877" y="212158"/>
                  </a:lnTo>
                  <a:lnTo>
                    <a:pt x="8623" y="221550"/>
                  </a:lnTo>
                  <a:lnTo>
                    <a:pt x="8065" y="228547"/>
                  </a:lnTo>
                  <a:lnTo>
                    <a:pt x="5560" y="236737"/>
                  </a:lnTo>
                  <a:lnTo>
                    <a:pt x="2471" y="246022"/>
                  </a:lnTo>
                  <a:lnTo>
                    <a:pt x="1097" y="255792"/>
                  </a:lnTo>
                  <a:lnTo>
                    <a:pt x="488" y="263521"/>
                  </a:lnTo>
                  <a:lnTo>
                    <a:pt x="144" y="272633"/>
                  </a:lnTo>
                  <a:lnTo>
                    <a:pt x="19" y="285878"/>
                  </a:lnTo>
                  <a:lnTo>
                    <a:pt x="0" y="307339"/>
                  </a:lnTo>
                  <a:lnTo>
                    <a:pt x="846" y="308680"/>
                  </a:lnTo>
                  <a:lnTo>
                    <a:pt x="2257" y="309574"/>
                  </a:lnTo>
                  <a:lnTo>
                    <a:pt x="7306" y="311257"/>
                  </a:lnTo>
                  <a:lnTo>
                    <a:pt x="7617" y="318887"/>
                  </a:lnTo>
                  <a:lnTo>
                    <a:pt x="11663" y="318953"/>
                  </a:lnTo>
                  <a:lnTo>
                    <a:pt x="78674" y="318981"/>
                  </a:lnTo>
                  <a:lnTo>
                    <a:pt x="82082" y="318134"/>
                  </a:lnTo>
                  <a:lnTo>
                    <a:pt x="86048" y="316723"/>
                  </a:lnTo>
                  <a:lnTo>
                    <a:pt x="90385" y="314935"/>
                  </a:lnTo>
                  <a:lnTo>
                    <a:pt x="94123" y="313744"/>
                  </a:lnTo>
                  <a:lnTo>
                    <a:pt x="97462" y="312950"/>
                  </a:lnTo>
                  <a:lnTo>
                    <a:pt x="100534" y="312420"/>
                  </a:lnTo>
                  <a:lnTo>
                    <a:pt x="103429" y="312067"/>
                  </a:lnTo>
                  <a:lnTo>
                    <a:pt x="106206" y="311832"/>
                  </a:lnTo>
                  <a:lnTo>
                    <a:pt x="108904" y="311675"/>
                  </a:lnTo>
                  <a:lnTo>
                    <a:pt x="111549" y="310724"/>
                  </a:lnTo>
                  <a:lnTo>
                    <a:pt x="116746" y="307409"/>
                  </a:lnTo>
                  <a:lnTo>
                    <a:pt x="121878" y="305371"/>
                  </a:lnTo>
                  <a:lnTo>
                    <a:pt x="126981" y="304465"/>
                  </a:lnTo>
                  <a:lnTo>
                    <a:pt x="132071" y="304063"/>
                  </a:lnTo>
                  <a:lnTo>
                    <a:pt x="137155" y="303884"/>
                  </a:lnTo>
                  <a:lnTo>
                    <a:pt x="147319" y="303769"/>
                  </a:lnTo>
                  <a:lnTo>
                    <a:pt x="149858" y="302913"/>
                  </a:lnTo>
                  <a:lnTo>
                    <a:pt x="154939" y="299704"/>
                  </a:lnTo>
                  <a:lnTo>
                    <a:pt x="159862" y="295982"/>
                  </a:lnTo>
                  <a:lnTo>
                    <a:pt x="167639" y="2885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778"/>
            <p:cNvSpPr/>
            <p:nvPr/>
          </p:nvSpPr>
          <p:spPr>
            <a:xfrm>
              <a:off x="4617747" y="2941320"/>
              <a:ext cx="91413" cy="7621"/>
            </a:xfrm>
            <a:custGeom>
              <a:avLst/>
              <a:gdLst/>
              <a:ahLst/>
              <a:cxnLst/>
              <a:rect l="0" t="0" r="0" b="0"/>
              <a:pathLst>
                <a:path w="91413" h="7621">
                  <a:moveTo>
                    <a:pt x="7593" y="7620"/>
                  </a:moveTo>
                  <a:lnTo>
                    <a:pt x="7593" y="1059"/>
                  </a:lnTo>
                  <a:lnTo>
                    <a:pt x="6747" y="706"/>
                  </a:lnTo>
                  <a:lnTo>
                    <a:pt x="5336" y="470"/>
                  </a:lnTo>
                  <a:lnTo>
                    <a:pt x="0" y="2"/>
                  </a:lnTo>
                  <a:lnTo>
                    <a:pt x="25497" y="0"/>
                  </a:lnTo>
                  <a:lnTo>
                    <a:pt x="27995" y="847"/>
                  </a:lnTo>
                  <a:lnTo>
                    <a:pt x="30508" y="2257"/>
                  </a:lnTo>
                  <a:lnTo>
                    <a:pt x="33030" y="4045"/>
                  </a:lnTo>
                  <a:lnTo>
                    <a:pt x="35557" y="5237"/>
                  </a:lnTo>
                  <a:lnTo>
                    <a:pt x="38089" y="6031"/>
                  </a:lnTo>
                  <a:lnTo>
                    <a:pt x="40624" y="6561"/>
                  </a:lnTo>
                  <a:lnTo>
                    <a:pt x="43160" y="6914"/>
                  </a:lnTo>
                  <a:lnTo>
                    <a:pt x="45698" y="7149"/>
                  </a:lnTo>
                  <a:lnTo>
                    <a:pt x="48236" y="7306"/>
                  </a:lnTo>
                  <a:lnTo>
                    <a:pt x="53314" y="7480"/>
                  </a:lnTo>
                  <a:lnTo>
                    <a:pt x="63191" y="7578"/>
                  </a:lnTo>
                  <a:lnTo>
                    <a:pt x="91412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779"/>
            <p:cNvSpPr/>
            <p:nvPr/>
          </p:nvSpPr>
          <p:spPr>
            <a:xfrm>
              <a:off x="4785360" y="2926080"/>
              <a:ext cx="91441" cy="83821"/>
            </a:xfrm>
            <a:custGeom>
              <a:avLst/>
              <a:gdLst/>
              <a:ahLst/>
              <a:cxnLst/>
              <a:rect l="0" t="0" r="0" b="0"/>
              <a:pathLst>
                <a:path w="91441" h="83821">
                  <a:moveTo>
                    <a:pt x="0" y="0"/>
                  </a:moveTo>
                  <a:lnTo>
                    <a:pt x="0" y="4390"/>
                  </a:lnTo>
                  <a:lnTo>
                    <a:pt x="0" y="745"/>
                  </a:lnTo>
                  <a:lnTo>
                    <a:pt x="2257" y="2589"/>
                  </a:lnTo>
                  <a:lnTo>
                    <a:pt x="6561" y="6626"/>
                  </a:lnTo>
                  <a:lnTo>
                    <a:pt x="6914" y="7804"/>
                  </a:lnTo>
                  <a:lnTo>
                    <a:pt x="7149" y="9436"/>
                  </a:lnTo>
                  <a:lnTo>
                    <a:pt x="7306" y="11371"/>
                  </a:lnTo>
                  <a:lnTo>
                    <a:pt x="8257" y="12660"/>
                  </a:lnTo>
                  <a:lnTo>
                    <a:pt x="9738" y="13520"/>
                  </a:lnTo>
                  <a:lnTo>
                    <a:pt x="11572" y="14093"/>
                  </a:lnTo>
                  <a:lnTo>
                    <a:pt x="12795" y="15322"/>
                  </a:lnTo>
                  <a:lnTo>
                    <a:pt x="13609" y="16988"/>
                  </a:lnTo>
                  <a:lnTo>
                    <a:pt x="14153" y="18946"/>
                  </a:lnTo>
                  <a:lnTo>
                    <a:pt x="15362" y="20250"/>
                  </a:lnTo>
                  <a:lnTo>
                    <a:pt x="17015" y="21120"/>
                  </a:lnTo>
                  <a:lnTo>
                    <a:pt x="18963" y="21700"/>
                  </a:lnTo>
                  <a:lnTo>
                    <a:pt x="21109" y="22933"/>
                  </a:lnTo>
                  <a:lnTo>
                    <a:pt x="23386" y="24602"/>
                  </a:lnTo>
                  <a:lnTo>
                    <a:pt x="29079" y="29319"/>
                  </a:lnTo>
                  <a:lnTo>
                    <a:pt x="30393" y="30553"/>
                  </a:lnTo>
                  <a:lnTo>
                    <a:pt x="34110" y="34181"/>
                  </a:lnTo>
                  <a:lnTo>
                    <a:pt x="36286" y="35487"/>
                  </a:lnTo>
                  <a:lnTo>
                    <a:pt x="38585" y="36358"/>
                  </a:lnTo>
                  <a:lnTo>
                    <a:pt x="40962" y="36939"/>
                  </a:lnTo>
                  <a:lnTo>
                    <a:pt x="43395" y="38172"/>
                  </a:lnTo>
                  <a:lnTo>
                    <a:pt x="45863" y="39841"/>
                  </a:lnTo>
                  <a:lnTo>
                    <a:pt x="48355" y="41801"/>
                  </a:lnTo>
                  <a:lnTo>
                    <a:pt x="50017" y="43954"/>
                  </a:lnTo>
                  <a:lnTo>
                    <a:pt x="51124" y="46236"/>
                  </a:lnTo>
                  <a:lnTo>
                    <a:pt x="51862" y="48604"/>
                  </a:lnTo>
                  <a:lnTo>
                    <a:pt x="54048" y="51029"/>
                  </a:lnTo>
                  <a:lnTo>
                    <a:pt x="57199" y="53493"/>
                  </a:lnTo>
                  <a:lnTo>
                    <a:pt x="60993" y="55982"/>
                  </a:lnTo>
                  <a:lnTo>
                    <a:pt x="64368" y="58488"/>
                  </a:lnTo>
                  <a:lnTo>
                    <a:pt x="67465" y="61005"/>
                  </a:lnTo>
                  <a:lnTo>
                    <a:pt x="70377" y="63530"/>
                  </a:lnTo>
                  <a:lnTo>
                    <a:pt x="73164" y="66060"/>
                  </a:lnTo>
                  <a:lnTo>
                    <a:pt x="78519" y="71129"/>
                  </a:lnTo>
                  <a:lnTo>
                    <a:pt x="9144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780"/>
            <p:cNvSpPr/>
            <p:nvPr/>
          </p:nvSpPr>
          <p:spPr>
            <a:xfrm>
              <a:off x="4732020" y="2887980"/>
              <a:ext cx="175261" cy="198121"/>
            </a:xfrm>
            <a:custGeom>
              <a:avLst/>
              <a:gdLst/>
              <a:ahLst/>
              <a:cxnLst/>
              <a:rect l="0" t="0" r="0" b="0"/>
              <a:pathLst>
                <a:path w="175261" h="198121">
                  <a:moveTo>
                    <a:pt x="175260" y="7620"/>
                  </a:moveTo>
                  <a:lnTo>
                    <a:pt x="175260" y="1"/>
                  </a:lnTo>
                  <a:lnTo>
                    <a:pt x="167954" y="0"/>
                  </a:lnTo>
                  <a:lnTo>
                    <a:pt x="163688" y="4045"/>
                  </a:lnTo>
                  <a:lnTo>
                    <a:pt x="148765" y="18878"/>
                  </a:lnTo>
                  <a:lnTo>
                    <a:pt x="146590" y="21899"/>
                  </a:lnTo>
                  <a:lnTo>
                    <a:pt x="144293" y="25606"/>
                  </a:lnTo>
                  <a:lnTo>
                    <a:pt x="141916" y="29770"/>
                  </a:lnTo>
                  <a:lnTo>
                    <a:pt x="139483" y="33394"/>
                  </a:lnTo>
                  <a:lnTo>
                    <a:pt x="137016" y="36656"/>
                  </a:lnTo>
                  <a:lnTo>
                    <a:pt x="134524" y="39677"/>
                  </a:lnTo>
                  <a:lnTo>
                    <a:pt x="131169" y="42538"/>
                  </a:lnTo>
                  <a:lnTo>
                    <a:pt x="127239" y="45292"/>
                  </a:lnTo>
                  <a:lnTo>
                    <a:pt x="122927" y="47975"/>
                  </a:lnTo>
                  <a:lnTo>
                    <a:pt x="119205" y="51456"/>
                  </a:lnTo>
                  <a:lnTo>
                    <a:pt x="115876" y="55471"/>
                  </a:lnTo>
                  <a:lnTo>
                    <a:pt x="112811" y="59841"/>
                  </a:lnTo>
                  <a:lnTo>
                    <a:pt x="109074" y="63600"/>
                  </a:lnTo>
                  <a:lnTo>
                    <a:pt x="104889" y="66954"/>
                  </a:lnTo>
                  <a:lnTo>
                    <a:pt x="100406" y="70036"/>
                  </a:lnTo>
                  <a:lnTo>
                    <a:pt x="96571" y="73784"/>
                  </a:lnTo>
                  <a:lnTo>
                    <a:pt x="93168" y="77976"/>
                  </a:lnTo>
                  <a:lnTo>
                    <a:pt x="90052" y="82464"/>
                  </a:lnTo>
                  <a:lnTo>
                    <a:pt x="87128" y="86303"/>
                  </a:lnTo>
                  <a:lnTo>
                    <a:pt x="84331" y="89709"/>
                  </a:lnTo>
                  <a:lnTo>
                    <a:pt x="81621" y="92826"/>
                  </a:lnTo>
                  <a:lnTo>
                    <a:pt x="78121" y="96597"/>
                  </a:lnTo>
                  <a:lnTo>
                    <a:pt x="69716" y="105303"/>
                  </a:lnTo>
                  <a:lnTo>
                    <a:pt x="65950" y="109996"/>
                  </a:lnTo>
                  <a:lnTo>
                    <a:pt x="62594" y="114817"/>
                  </a:lnTo>
                  <a:lnTo>
                    <a:pt x="59509" y="119725"/>
                  </a:lnTo>
                  <a:lnTo>
                    <a:pt x="55759" y="123843"/>
                  </a:lnTo>
                  <a:lnTo>
                    <a:pt x="51567" y="127435"/>
                  </a:lnTo>
                  <a:lnTo>
                    <a:pt x="47078" y="130677"/>
                  </a:lnTo>
                  <a:lnTo>
                    <a:pt x="43238" y="134531"/>
                  </a:lnTo>
                  <a:lnTo>
                    <a:pt x="39832" y="138795"/>
                  </a:lnTo>
                  <a:lnTo>
                    <a:pt x="36715" y="143330"/>
                  </a:lnTo>
                  <a:lnTo>
                    <a:pt x="33790" y="147200"/>
                  </a:lnTo>
                  <a:lnTo>
                    <a:pt x="30993" y="150626"/>
                  </a:lnTo>
                  <a:lnTo>
                    <a:pt x="25628" y="156692"/>
                  </a:lnTo>
                  <a:lnTo>
                    <a:pt x="20421" y="162210"/>
                  </a:lnTo>
                  <a:lnTo>
                    <a:pt x="5089" y="177769"/>
                  </a:lnTo>
                  <a:lnTo>
                    <a:pt x="3393" y="180319"/>
                  </a:lnTo>
                  <a:lnTo>
                    <a:pt x="1508" y="185411"/>
                  </a:lnTo>
                  <a:lnTo>
                    <a:pt x="671" y="190496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781"/>
            <p:cNvSpPr/>
            <p:nvPr/>
          </p:nvSpPr>
          <p:spPr>
            <a:xfrm>
              <a:off x="4283502" y="1813560"/>
              <a:ext cx="44659" cy="53341"/>
            </a:xfrm>
            <a:custGeom>
              <a:avLst/>
              <a:gdLst/>
              <a:ahLst/>
              <a:cxnLst/>
              <a:rect l="0" t="0" r="0" b="0"/>
              <a:pathLst>
                <a:path w="44659" h="53341">
                  <a:moveTo>
                    <a:pt x="44658" y="22860"/>
                  </a:moveTo>
                  <a:lnTo>
                    <a:pt x="30477" y="22860"/>
                  </a:lnTo>
                  <a:lnTo>
                    <a:pt x="30124" y="23707"/>
                  </a:lnTo>
                  <a:lnTo>
                    <a:pt x="29889" y="25118"/>
                  </a:lnTo>
                  <a:lnTo>
                    <a:pt x="29426" y="30387"/>
                  </a:lnTo>
                  <a:lnTo>
                    <a:pt x="28576" y="30418"/>
                  </a:lnTo>
                  <a:lnTo>
                    <a:pt x="21826" y="30480"/>
                  </a:lnTo>
                  <a:lnTo>
                    <a:pt x="21798" y="38007"/>
                  </a:lnTo>
                  <a:lnTo>
                    <a:pt x="19540" y="35801"/>
                  </a:lnTo>
                  <a:lnTo>
                    <a:pt x="14271" y="30572"/>
                  </a:lnTo>
                  <a:lnTo>
                    <a:pt x="14240" y="29695"/>
                  </a:lnTo>
                  <a:lnTo>
                    <a:pt x="14205" y="26462"/>
                  </a:lnTo>
                  <a:lnTo>
                    <a:pt x="15043" y="25261"/>
                  </a:lnTo>
                  <a:lnTo>
                    <a:pt x="16448" y="24461"/>
                  </a:lnTo>
                  <a:lnTo>
                    <a:pt x="21705" y="22888"/>
                  </a:lnTo>
                  <a:lnTo>
                    <a:pt x="36942" y="7715"/>
                  </a:lnTo>
                  <a:lnTo>
                    <a:pt x="37821" y="7684"/>
                  </a:lnTo>
                  <a:lnTo>
                    <a:pt x="44341" y="7622"/>
                  </a:lnTo>
                  <a:lnTo>
                    <a:pt x="44447" y="8468"/>
                  </a:lnTo>
                  <a:lnTo>
                    <a:pt x="44517" y="9879"/>
                  </a:lnTo>
                  <a:lnTo>
                    <a:pt x="44656" y="15212"/>
                  </a:lnTo>
                  <a:lnTo>
                    <a:pt x="44657" y="19277"/>
                  </a:lnTo>
                  <a:lnTo>
                    <a:pt x="43811" y="20471"/>
                  </a:lnTo>
                  <a:lnTo>
                    <a:pt x="42400" y="21268"/>
                  </a:lnTo>
                  <a:lnTo>
                    <a:pt x="40612" y="21798"/>
                  </a:lnTo>
                  <a:lnTo>
                    <a:pt x="39421" y="22999"/>
                  </a:lnTo>
                  <a:lnTo>
                    <a:pt x="38626" y="24646"/>
                  </a:lnTo>
                  <a:lnTo>
                    <a:pt x="37131" y="30138"/>
                  </a:lnTo>
                  <a:lnTo>
                    <a:pt x="36253" y="30252"/>
                  </a:lnTo>
                  <a:lnTo>
                    <a:pt x="34822" y="30328"/>
                  </a:lnTo>
                  <a:lnTo>
                    <a:pt x="33020" y="30379"/>
                  </a:lnTo>
                  <a:lnTo>
                    <a:pt x="31819" y="31259"/>
                  </a:lnTo>
                  <a:lnTo>
                    <a:pt x="31019" y="32693"/>
                  </a:lnTo>
                  <a:lnTo>
                    <a:pt x="29511" y="37783"/>
                  </a:lnTo>
                  <a:lnTo>
                    <a:pt x="28634" y="37889"/>
                  </a:lnTo>
                  <a:lnTo>
                    <a:pt x="27201" y="37959"/>
                  </a:lnTo>
                  <a:lnTo>
                    <a:pt x="22865" y="38072"/>
                  </a:lnTo>
                  <a:lnTo>
                    <a:pt x="22510" y="37235"/>
                  </a:lnTo>
                  <a:lnTo>
                    <a:pt x="22272" y="35830"/>
                  </a:lnTo>
                  <a:lnTo>
                    <a:pt x="21891" y="31537"/>
                  </a:lnTo>
                  <a:lnTo>
                    <a:pt x="21014" y="31184"/>
                  </a:lnTo>
                  <a:lnTo>
                    <a:pt x="19581" y="30950"/>
                  </a:lnTo>
                  <a:lnTo>
                    <a:pt x="15245" y="30573"/>
                  </a:lnTo>
                  <a:lnTo>
                    <a:pt x="14889" y="29695"/>
                  </a:lnTo>
                  <a:lnTo>
                    <a:pt x="14652" y="28263"/>
                  </a:lnTo>
                  <a:lnTo>
                    <a:pt x="14271" y="23927"/>
                  </a:lnTo>
                  <a:lnTo>
                    <a:pt x="15087" y="23572"/>
                  </a:lnTo>
                  <a:lnTo>
                    <a:pt x="16477" y="23334"/>
                  </a:lnTo>
                  <a:lnTo>
                    <a:pt x="18251" y="23176"/>
                  </a:lnTo>
                  <a:lnTo>
                    <a:pt x="19433" y="22224"/>
                  </a:lnTo>
                  <a:lnTo>
                    <a:pt x="20222" y="20743"/>
                  </a:lnTo>
                  <a:lnTo>
                    <a:pt x="21705" y="15562"/>
                  </a:lnTo>
                  <a:lnTo>
                    <a:pt x="22582" y="14608"/>
                  </a:lnTo>
                  <a:lnTo>
                    <a:pt x="29405" y="7633"/>
                  </a:lnTo>
                  <a:lnTo>
                    <a:pt x="29410" y="7628"/>
                  </a:lnTo>
                  <a:lnTo>
                    <a:pt x="36945" y="7620"/>
                  </a:lnTo>
                  <a:lnTo>
                    <a:pt x="36976" y="8467"/>
                  </a:lnTo>
                  <a:lnTo>
                    <a:pt x="37037" y="15147"/>
                  </a:lnTo>
                  <a:lnTo>
                    <a:pt x="37037" y="21793"/>
                  </a:lnTo>
                  <a:lnTo>
                    <a:pt x="36191" y="22148"/>
                  </a:lnTo>
                  <a:lnTo>
                    <a:pt x="34780" y="22386"/>
                  </a:lnTo>
                  <a:lnTo>
                    <a:pt x="29511" y="22852"/>
                  </a:lnTo>
                  <a:lnTo>
                    <a:pt x="22865" y="29420"/>
                  </a:lnTo>
                  <a:lnTo>
                    <a:pt x="21663" y="29773"/>
                  </a:lnTo>
                  <a:lnTo>
                    <a:pt x="20014" y="30009"/>
                  </a:lnTo>
                  <a:lnTo>
                    <a:pt x="14279" y="30472"/>
                  </a:lnTo>
                  <a:lnTo>
                    <a:pt x="11965" y="28218"/>
                  </a:lnTo>
                  <a:lnTo>
                    <a:pt x="0" y="16302"/>
                  </a:lnTo>
                  <a:lnTo>
                    <a:pt x="492" y="15101"/>
                  </a:lnTo>
                  <a:lnTo>
                    <a:pt x="1667" y="13454"/>
                  </a:lnTo>
                  <a:lnTo>
                    <a:pt x="6271" y="7961"/>
                  </a:lnTo>
                  <a:lnTo>
                    <a:pt x="6367" y="7001"/>
                  </a:lnTo>
                  <a:lnTo>
                    <a:pt x="6431" y="5514"/>
                  </a:lnTo>
                  <a:lnTo>
                    <a:pt x="6473" y="3676"/>
                  </a:lnTo>
                  <a:lnTo>
                    <a:pt x="7348" y="2451"/>
                  </a:lnTo>
                  <a:lnTo>
                    <a:pt x="8778" y="1634"/>
                  </a:lnTo>
                  <a:lnTo>
                    <a:pt x="14169" y="2"/>
                  </a:lnTo>
                  <a:lnTo>
                    <a:pt x="20738" y="0"/>
                  </a:lnTo>
                  <a:lnTo>
                    <a:pt x="21091" y="847"/>
                  </a:lnTo>
                  <a:lnTo>
                    <a:pt x="21327" y="2258"/>
                  </a:lnTo>
                  <a:lnTo>
                    <a:pt x="21484" y="4045"/>
                  </a:lnTo>
                  <a:lnTo>
                    <a:pt x="22435" y="5237"/>
                  </a:lnTo>
                  <a:lnTo>
                    <a:pt x="23916" y="6031"/>
                  </a:lnTo>
                  <a:lnTo>
                    <a:pt x="25750" y="6561"/>
                  </a:lnTo>
                  <a:lnTo>
                    <a:pt x="26973" y="7761"/>
                  </a:lnTo>
                  <a:lnTo>
                    <a:pt x="27787" y="9407"/>
                  </a:lnTo>
                  <a:lnTo>
                    <a:pt x="29096" y="14088"/>
                  </a:lnTo>
                  <a:lnTo>
                    <a:pt x="29204" y="15319"/>
                  </a:lnTo>
                  <a:lnTo>
                    <a:pt x="29275" y="16986"/>
                  </a:lnTo>
                  <a:lnTo>
                    <a:pt x="29410" y="22516"/>
                  </a:lnTo>
                  <a:lnTo>
                    <a:pt x="29418" y="38070"/>
                  </a:lnTo>
                  <a:lnTo>
                    <a:pt x="21891" y="38100"/>
                  </a:lnTo>
                  <a:lnTo>
                    <a:pt x="16579" y="32863"/>
                  </a:lnTo>
                  <a:lnTo>
                    <a:pt x="14494" y="30794"/>
                  </a:lnTo>
                  <a:lnTo>
                    <a:pt x="14389" y="29842"/>
                  </a:lnTo>
                  <a:lnTo>
                    <a:pt x="14318" y="28362"/>
                  </a:lnTo>
                  <a:lnTo>
                    <a:pt x="14179" y="22888"/>
                  </a:lnTo>
                  <a:lnTo>
                    <a:pt x="14178" y="22019"/>
                  </a:lnTo>
                  <a:lnTo>
                    <a:pt x="14178" y="15248"/>
                  </a:lnTo>
                  <a:lnTo>
                    <a:pt x="14178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782"/>
            <p:cNvSpPr/>
            <p:nvPr/>
          </p:nvSpPr>
          <p:spPr>
            <a:xfrm>
              <a:off x="4312920" y="1821180"/>
              <a:ext cx="160021" cy="1066801"/>
            </a:xfrm>
            <a:custGeom>
              <a:avLst/>
              <a:gdLst/>
              <a:ahLst/>
              <a:cxnLst/>
              <a:rect l="0" t="0" r="0" b="0"/>
              <a:pathLst>
                <a:path w="160021" h="1066801">
                  <a:moveTo>
                    <a:pt x="7619" y="7620"/>
                  </a:moveTo>
                  <a:lnTo>
                    <a:pt x="7619" y="0"/>
                  </a:lnTo>
                  <a:lnTo>
                    <a:pt x="2" y="0"/>
                  </a:lnTo>
                  <a:lnTo>
                    <a:pt x="0" y="15147"/>
                  </a:lnTo>
                  <a:lnTo>
                    <a:pt x="4045" y="19258"/>
                  </a:lnTo>
                  <a:lnTo>
                    <a:pt x="6561" y="21793"/>
                  </a:lnTo>
                  <a:lnTo>
                    <a:pt x="7149" y="24644"/>
                  </a:lnTo>
                  <a:lnTo>
                    <a:pt x="7619" y="57355"/>
                  </a:lnTo>
                  <a:lnTo>
                    <a:pt x="7619" y="75877"/>
                  </a:lnTo>
                  <a:lnTo>
                    <a:pt x="11665" y="80149"/>
                  </a:lnTo>
                  <a:lnTo>
                    <a:pt x="14926" y="83498"/>
                  </a:lnTo>
                  <a:lnTo>
                    <a:pt x="15239" y="98718"/>
                  </a:lnTo>
                  <a:lnTo>
                    <a:pt x="19285" y="103004"/>
                  </a:lnTo>
                  <a:lnTo>
                    <a:pt x="21801" y="105591"/>
                  </a:lnTo>
                  <a:lnTo>
                    <a:pt x="22389" y="108454"/>
                  </a:lnTo>
                  <a:lnTo>
                    <a:pt x="22860" y="140861"/>
                  </a:lnTo>
                  <a:lnTo>
                    <a:pt x="22860" y="193384"/>
                  </a:lnTo>
                  <a:lnTo>
                    <a:pt x="23706" y="194962"/>
                  </a:lnTo>
                  <a:lnTo>
                    <a:pt x="25118" y="196015"/>
                  </a:lnTo>
                  <a:lnTo>
                    <a:pt x="26905" y="196717"/>
                  </a:lnTo>
                  <a:lnTo>
                    <a:pt x="28097" y="198031"/>
                  </a:lnTo>
                  <a:lnTo>
                    <a:pt x="28891" y="199754"/>
                  </a:lnTo>
                  <a:lnTo>
                    <a:pt x="29774" y="203926"/>
                  </a:lnTo>
                  <a:lnTo>
                    <a:pt x="30478" y="236360"/>
                  </a:lnTo>
                  <a:lnTo>
                    <a:pt x="30479" y="246408"/>
                  </a:lnTo>
                  <a:lnTo>
                    <a:pt x="31326" y="248939"/>
                  </a:lnTo>
                  <a:lnTo>
                    <a:pt x="35717" y="255699"/>
                  </a:lnTo>
                  <a:lnTo>
                    <a:pt x="37041" y="257577"/>
                  </a:lnTo>
                  <a:lnTo>
                    <a:pt x="38007" y="276115"/>
                  </a:lnTo>
                  <a:lnTo>
                    <a:pt x="38099" y="303289"/>
                  </a:lnTo>
                  <a:lnTo>
                    <a:pt x="40357" y="306386"/>
                  </a:lnTo>
                  <a:lnTo>
                    <a:pt x="42145" y="308397"/>
                  </a:lnTo>
                  <a:lnTo>
                    <a:pt x="43336" y="310585"/>
                  </a:lnTo>
                  <a:lnTo>
                    <a:pt x="44661" y="315273"/>
                  </a:lnTo>
                  <a:lnTo>
                    <a:pt x="45714" y="347982"/>
                  </a:lnTo>
                  <a:lnTo>
                    <a:pt x="45720" y="382481"/>
                  </a:lnTo>
                  <a:lnTo>
                    <a:pt x="46566" y="385374"/>
                  </a:lnTo>
                  <a:lnTo>
                    <a:pt x="50957" y="393491"/>
                  </a:lnTo>
                  <a:lnTo>
                    <a:pt x="52281" y="398687"/>
                  </a:lnTo>
                  <a:lnTo>
                    <a:pt x="53322" y="431589"/>
                  </a:lnTo>
                  <a:lnTo>
                    <a:pt x="53339" y="710138"/>
                  </a:lnTo>
                  <a:lnTo>
                    <a:pt x="54187" y="713032"/>
                  </a:lnTo>
                  <a:lnTo>
                    <a:pt x="58577" y="721150"/>
                  </a:lnTo>
                  <a:lnTo>
                    <a:pt x="59901" y="726347"/>
                  </a:lnTo>
                  <a:lnTo>
                    <a:pt x="61744" y="751975"/>
                  </a:lnTo>
                  <a:lnTo>
                    <a:pt x="66178" y="764486"/>
                  </a:lnTo>
                  <a:lnTo>
                    <a:pt x="68105" y="776727"/>
                  </a:lnTo>
                  <a:lnTo>
                    <a:pt x="68552" y="801551"/>
                  </a:lnTo>
                  <a:lnTo>
                    <a:pt x="69409" y="804454"/>
                  </a:lnTo>
                  <a:lnTo>
                    <a:pt x="73811" y="812585"/>
                  </a:lnTo>
                  <a:lnTo>
                    <a:pt x="75138" y="817784"/>
                  </a:lnTo>
                  <a:lnTo>
                    <a:pt x="76192" y="848359"/>
                  </a:lnTo>
                  <a:lnTo>
                    <a:pt x="76198" y="860025"/>
                  </a:lnTo>
                  <a:lnTo>
                    <a:pt x="77045" y="862910"/>
                  </a:lnTo>
                  <a:lnTo>
                    <a:pt x="78457" y="864834"/>
                  </a:lnTo>
                  <a:lnTo>
                    <a:pt x="80244" y="866115"/>
                  </a:lnTo>
                  <a:lnTo>
                    <a:pt x="81437" y="868664"/>
                  </a:lnTo>
                  <a:lnTo>
                    <a:pt x="83114" y="879494"/>
                  </a:lnTo>
                  <a:lnTo>
                    <a:pt x="83814" y="911845"/>
                  </a:lnTo>
                  <a:lnTo>
                    <a:pt x="83817" y="916934"/>
                  </a:lnTo>
                  <a:lnTo>
                    <a:pt x="84665" y="919476"/>
                  </a:lnTo>
                  <a:lnTo>
                    <a:pt x="89056" y="927099"/>
                  </a:lnTo>
                  <a:lnTo>
                    <a:pt x="91126" y="935755"/>
                  </a:lnTo>
                  <a:lnTo>
                    <a:pt x="91440" y="967794"/>
                  </a:lnTo>
                  <a:lnTo>
                    <a:pt x="91440" y="971433"/>
                  </a:lnTo>
                  <a:lnTo>
                    <a:pt x="92286" y="973589"/>
                  </a:lnTo>
                  <a:lnTo>
                    <a:pt x="96676" y="979821"/>
                  </a:lnTo>
                  <a:lnTo>
                    <a:pt x="98746" y="982564"/>
                  </a:lnTo>
                  <a:lnTo>
                    <a:pt x="99058" y="997065"/>
                  </a:lnTo>
                  <a:lnTo>
                    <a:pt x="103105" y="1001923"/>
                  </a:lnTo>
                  <a:lnTo>
                    <a:pt x="106587" y="1005738"/>
                  </a:lnTo>
                  <a:lnTo>
                    <a:pt x="106680" y="1037964"/>
                  </a:lnTo>
                  <a:lnTo>
                    <a:pt x="106680" y="1066800"/>
                  </a:lnTo>
                  <a:lnTo>
                    <a:pt x="113986" y="1066800"/>
                  </a:lnTo>
                  <a:lnTo>
                    <a:pt x="114292" y="1055449"/>
                  </a:lnTo>
                  <a:lnTo>
                    <a:pt x="115141" y="1054153"/>
                  </a:lnTo>
                  <a:lnTo>
                    <a:pt x="116554" y="1053288"/>
                  </a:lnTo>
                  <a:lnTo>
                    <a:pt x="120860" y="1051901"/>
                  </a:lnTo>
                  <a:lnTo>
                    <a:pt x="121214" y="1050941"/>
                  </a:lnTo>
                  <a:lnTo>
                    <a:pt x="121892" y="1037702"/>
                  </a:lnTo>
                  <a:lnTo>
                    <a:pt x="124165" y="1034676"/>
                  </a:lnTo>
                  <a:lnTo>
                    <a:pt x="125957" y="1032684"/>
                  </a:lnTo>
                  <a:lnTo>
                    <a:pt x="127151" y="1030510"/>
                  </a:lnTo>
                  <a:lnTo>
                    <a:pt x="129226" y="1022489"/>
                  </a:lnTo>
                  <a:lnTo>
                    <a:pt x="133492" y="1017452"/>
                  </a:lnTo>
                  <a:lnTo>
                    <a:pt x="134714" y="1015275"/>
                  </a:lnTo>
                  <a:lnTo>
                    <a:pt x="136073" y="1010598"/>
                  </a:lnTo>
                  <a:lnTo>
                    <a:pt x="137282" y="1009012"/>
                  </a:lnTo>
                  <a:lnTo>
                    <a:pt x="138935" y="1007955"/>
                  </a:lnTo>
                  <a:lnTo>
                    <a:pt x="140883" y="1007250"/>
                  </a:lnTo>
                  <a:lnTo>
                    <a:pt x="142182" y="1005933"/>
                  </a:lnTo>
                  <a:lnTo>
                    <a:pt x="143048" y="1004209"/>
                  </a:lnTo>
                  <a:lnTo>
                    <a:pt x="144438" y="999403"/>
                  </a:lnTo>
                  <a:lnTo>
                    <a:pt x="144679" y="994525"/>
                  </a:lnTo>
                  <a:lnTo>
                    <a:pt x="145559" y="993217"/>
                  </a:lnTo>
                  <a:lnTo>
                    <a:pt x="146993" y="992345"/>
                  </a:lnTo>
                  <a:lnTo>
                    <a:pt x="152083" y="990702"/>
                  </a:lnTo>
                  <a:lnTo>
                    <a:pt x="152373" y="984048"/>
                  </a:lnTo>
                  <a:lnTo>
                    <a:pt x="153228" y="983692"/>
                  </a:lnTo>
                  <a:lnTo>
                    <a:pt x="157632" y="983191"/>
                  </a:lnTo>
                  <a:lnTo>
                    <a:pt x="160020" y="982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783"/>
            <p:cNvSpPr/>
            <p:nvPr/>
          </p:nvSpPr>
          <p:spPr>
            <a:xfrm>
              <a:off x="4312920" y="2804160"/>
              <a:ext cx="129541" cy="53341"/>
            </a:xfrm>
            <a:custGeom>
              <a:avLst/>
              <a:gdLst/>
              <a:ahLst/>
              <a:cxnLst/>
              <a:rect l="0" t="0" r="0" b="0"/>
              <a:pathLst>
                <a:path w="129541" h="53341">
                  <a:moveTo>
                    <a:pt x="129540" y="53340"/>
                  </a:moveTo>
                  <a:lnTo>
                    <a:pt x="129540" y="49295"/>
                  </a:lnTo>
                  <a:lnTo>
                    <a:pt x="128693" y="48103"/>
                  </a:lnTo>
                  <a:lnTo>
                    <a:pt x="127282" y="47309"/>
                  </a:lnTo>
                  <a:lnTo>
                    <a:pt x="125494" y="46779"/>
                  </a:lnTo>
                  <a:lnTo>
                    <a:pt x="124303" y="45579"/>
                  </a:lnTo>
                  <a:lnTo>
                    <a:pt x="123508" y="43933"/>
                  </a:lnTo>
                  <a:lnTo>
                    <a:pt x="122978" y="41989"/>
                  </a:lnTo>
                  <a:lnTo>
                    <a:pt x="122626" y="39846"/>
                  </a:lnTo>
                  <a:lnTo>
                    <a:pt x="122390" y="37571"/>
                  </a:lnTo>
                  <a:lnTo>
                    <a:pt x="122233" y="35207"/>
                  </a:lnTo>
                  <a:lnTo>
                    <a:pt x="121282" y="33632"/>
                  </a:lnTo>
                  <a:lnTo>
                    <a:pt x="119801" y="32581"/>
                  </a:lnTo>
                  <a:lnTo>
                    <a:pt x="117968" y="31881"/>
                  </a:lnTo>
                  <a:lnTo>
                    <a:pt x="115898" y="30567"/>
                  </a:lnTo>
                  <a:lnTo>
                    <a:pt x="113672" y="28845"/>
                  </a:lnTo>
                  <a:lnTo>
                    <a:pt x="108061" y="24042"/>
                  </a:lnTo>
                  <a:lnTo>
                    <a:pt x="105036" y="23386"/>
                  </a:lnTo>
                  <a:lnTo>
                    <a:pt x="103044" y="23210"/>
                  </a:lnTo>
                  <a:lnTo>
                    <a:pt x="100869" y="22247"/>
                  </a:lnTo>
                  <a:lnTo>
                    <a:pt x="98573" y="20758"/>
                  </a:lnTo>
                  <a:lnTo>
                    <a:pt x="96195" y="18919"/>
                  </a:lnTo>
                  <a:lnTo>
                    <a:pt x="93763" y="17692"/>
                  </a:lnTo>
                  <a:lnTo>
                    <a:pt x="91295" y="16875"/>
                  </a:lnTo>
                  <a:lnTo>
                    <a:pt x="88804" y="16330"/>
                  </a:lnTo>
                  <a:lnTo>
                    <a:pt x="86295" y="15120"/>
                  </a:lnTo>
                  <a:lnTo>
                    <a:pt x="83777" y="13466"/>
                  </a:lnTo>
                  <a:lnTo>
                    <a:pt x="81252" y="11518"/>
                  </a:lnTo>
                  <a:lnTo>
                    <a:pt x="78720" y="10218"/>
                  </a:lnTo>
                  <a:lnTo>
                    <a:pt x="76187" y="9352"/>
                  </a:lnTo>
                  <a:lnTo>
                    <a:pt x="73651" y="8775"/>
                  </a:lnTo>
                  <a:lnTo>
                    <a:pt x="71114" y="7543"/>
                  </a:lnTo>
                  <a:lnTo>
                    <a:pt x="68576" y="5876"/>
                  </a:lnTo>
                  <a:lnTo>
                    <a:pt x="66037" y="3917"/>
                  </a:lnTo>
                  <a:lnTo>
                    <a:pt x="63498" y="2611"/>
                  </a:lnTo>
                  <a:lnTo>
                    <a:pt x="60958" y="1741"/>
                  </a:lnTo>
                  <a:lnTo>
                    <a:pt x="58419" y="1161"/>
                  </a:lnTo>
                  <a:lnTo>
                    <a:pt x="55879" y="774"/>
                  </a:lnTo>
                  <a:lnTo>
                    <a:pt x="53339" y="516"/>
                  </a:lnTo>
                  <a:lnTo>
                    <a:pt x="50800" y="344"/>
                  </a:lnTo>
                  <a:lnTo>
                    <a:pt x="47412" y="229"/>
                  </a:lnTo>
                  <a:lnTo>
                    <a:pt x="32068" y="4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784"/>
            <p:cNvSpPr/>
            <p:nvPr/>
          </p:nvSpPr>
          <p:spPr>
            <a:xfrm>
              <a:off x="2697481" y="1341128"/>
              <a:ext cx="144780" cy="876293"/>
            </a:xfrm>
            <a:custGeom>
              <a:avLst/>
              <a:gdLst/>
              <a:ahLst/>
              <a:cxnLst/>
              <a:rect l="0" t="0" r="0" b="0"/>
              <a:pathLst>
                <a:path w="144780" h="876293">
                  <a:moveTo>
                    <a:pt x="22859" y="38092"/>
                  </a:moveTo>
                  <a:lnTo>
                    <a:pt x="22859" y="30500"/>
                  </a:lnTo>
                  <a:lnTo>
                    <a:pt x="15239" y="30472"/>
                  </a:lnTo>
                  <a:lnTo>
                    <a:pt x="21800" y="30472"/>
                  </a:lnTo>
                  <a:lnTo>
                    <a:pt x="22153" y="29625"/>
                  </a:lnTo>
                  <a:lnTo>
                    <a:pt x="22766" y="23911"/>
                  </a:lnTo>
                  <a:lnTo>
                    <a:pt x="23644" y="23558"/>
                  </a:lnTo>
                  <a:lnTo>
                    <a:pt x="28077" y="23061"/>
                  </a:lnTo>
                  <a:lnTo>
                    <a:pt x="32263" y="22893"/>
                  </a:lnTo>
                  <a:lnTo>
                    <a:pt x="36945" y="22860"/>
                  </a:lnTo>
                  <a:lnTo>
                    <a:pt x="39845" y="20598"/>
                  </a:lnTo>
                  <a:lnTo>
                    <a:pt x="44558" y="16292"/>
                  </a:lnTo>
                  <a:lnTo>
                    <a:pt x="47461" y="15703"/>
                  </a:lnTo>
                  <a:lnTo>
                    <a:pt x="51573" y="15442"/>
                  </a:lnTo>
                  <a:lnTo>
                    <a:pt x="56223" y="15325"/>
                  </a:lnTo>
                  <a:lnTo>
                    <a:pt x="58648" y="14447"/>
                  </a:lnTo>
                  <a:lnTo>
                    <a:pt x="61112" y="13016"/>
                  </a:lnTo>
                  <a:lnTo>
                    <a:pt x="67104" y="8679"/>
                  </a:lnTo>
                  <a:lnTo>
                    <a:pt x="70181" y="8086"/>
                  </a:lnTo>
                  <a:lnTo>
                    <a:pt x="75010" y="7706"/>
                  </a:lnTo>
                  <a:lnTo>
                    <a:pt x="77928" y="7654"/>
                  </a:lnTo>
                  <a:lnTo>
                    <a:pt x="97969" y="7612"/>
                  </a:lnTo>
                  <a:lnTo>
                    <a:pt x="98332" y="6765"/>
                  </a:lnTo>
                  <a:lnTo>
                    <a:pt x="99050" y="85"/>
                  </a:lnTo>
                  <a:lnTo>
                    <a:pt x="103101" y="20"/>
                  </a:lnTo>
                  <a:lnTo>
                    <a:pt x="105619" y="0"/>
                  </a:lnTo>
                  <a:lnTo>
                    <a:pt x="105972" y="844"/>
                  </a:lnTo>
                  <a:lnTo>
                    <a:pt x="106670" y="7519"/>
                  </a:lnTo>
                  <a:lnTo>
                    <a:pt x="110722" y="7585"/>
                  </a:lnTo>
                  <a:lnTo>
                    <a:pt x="111914" y="8440"/>
                  </a:lnTo>
                  <a:lnTo>
                    <a:pt x="112709" y="9858"/>
                  </a:lnTo>
                  <a:lnTo>
                    <a:pt x="113592" y="13690"/>
                  </a:lnTo>
                  <a:lnTo>
                    <a:pt x="114291" y="33338"/>
                  </a:lnTo>
                  <a:lnTo>
                    <a:pt x="115141" y="35769"/>
                  </a:lnTo>
                  <a:lnTo>
                    <a:pt x="118341" y="40728"/>
                  </a:lnTo>
                  <a:lnTo>
                    <a:pt x="120329" y="48013"/>
                  </a:lnTo>
                  <a:lnTo>
                    <a:pt x="121826" y="74846"/>
                  </a:lnTo>
                  <a:lnTo>
                    <a:pt x="124135" y="84343"/>
                  </a:lnTo>
                  <a:lnTo>
                    <a:pt x="127938" y="96952"/>
                  </a:lnTo>
                  <a:lnTo>
                    <a:pt x="129328" y="117559"/>
                  </a:lnTo>
                  <a:lnTo>
                    <a:pt x="129535" y="158238"/>
                  </a:lnTo>
                  <a:lnTo>
                    <a:pt x="129539" y="375818"/>
                  </a:lnTo>
                  <a:lnTo>
                    <a:pt x="127281" y="383208"/>
                  </a:lnTo>
                  <a:lnTo>
                    <a:pt x="124302" y="391290"/>
                  </a:lnTo>
                  <a:lnTo>
                    <a:pt x="122625" y="401447"/>
                  </a:lnTo>
                  <a:lnTo>
                    <a:pt x="121960" y="426200"/>
                  </a:lnTo>
                  <a:lnTo>
                    <a:pt x="121946" y="428910"/>
                  </a:lnTo>
                  <a:lnTo>
                    <a:pt x="121090" y="431564"/>
                  </a:lnTo>
                  <a:lnTo>
                    <a:pt x="117882" y="436771"/>
                  </a:lnTo>
                  <a:lnTo>
                    <a:pt x="115892" y="444165"/>
                  </a:lnTo>
                  <a:lnTo>
                    <a:pt x="114361" y="469681"/>
                  </a:lnTo>
                  <a:lnTo>
                    <a:pt x="114299" y="543238"/>
                  </a:lnTo>
                  <a:lnTo>
                    <a:pt x="115145" y="545883"/>
                  </a:lnTo>
                  <a:lnTo>
                    <a:pt x="119536" y="553650"/>
                  </a:lnTo>
                  <a:lnTo>
                    <a:pt x="120860" y="558764"/>
                  </a:lnTo>
                  <a:lnTo>
                    <a:pt x="121900" y="584192"/>
                  </a:lnTo>
                  <a:lnTo>
                    <a:pt x="121919" y="612446"/>
                  </a:lnTo>
                  <a:lnTo>
                    <a:pt x="121072" y="614881"/>
                  </a:lnTo>
                  <a:lnTo>
                    <a:pt x="116682" y="622354"/>
                  </a:lnTo>
                  <a:lnTo>
                    <a:pt x="114612" y="630955"/>
                  </a:lnTo>
                  <a:lnTo>
                    <a:pt x="114301" y="657879"/>
                  </a:lnTo>
                  <a:lnTo>
                    <a:pt x="114299" y="688332"/>
                  </a:lnTo>
                  <a:lnTo>
                    <a:pt x="115145" y="690872"/>
                  </a:lnTo>
                  <a:lnTo>
                    <a:pt x="119536" y="698492"/>
                  </a:lnTo>
                  <a:lnTo>
                    <a:pt x="120860" y="703572"/>
                  </a:lnTo>
                  <a:lnTo>
                    <a:pt x="121891" y="726432"/>
                  </a:lnTo>
                  <a:lnTo>
                    <a:pt x="122747" y="728972"/>
                  </a:lnTo>
                  <a:lnTo>
                    <a:pt x="127150" y="736592"/>
                  </a:lnTo>
                  <a:lnTo>
                    <a:pt x="128477" y="741672"/>
                  </a:lnTo>
                  <a:lnTo>
                    <a:pt x="129497" y="768023"/>
                  </a:lnTo>
                  <a:lnTo>
                    <a:pt x="129512" y="771093"/>
                  </a:lnTo>
                  <a:lnTo>
                    <a:pt x="130367" y="773986"/>
                  </a:lnTo>
                  <a:lnTo>
                    <a:pt x="134770" y="782103"/>
                  </a:lnTo>
                  <a:lnTo>
                    <a:pt x="136097" y="787299"/>
                  </a:lnTo>
                  <a:lnTo>
                    <a:pt x="136845" y="794984"/>
                  </a:lnTo>
                  <a:lnTo>
                    <a:pt x="137796" y="797534"/>
                  </a:lnTo>
                  <a:lnTo>
                    <a:pt x="141110" y="802624"/>
                  </a:lnTo>
                  <a:lnTo>
                    <a:pt x="143149" y="807708"/>
                  </a:lnTo>
                  <a:lnTo>
                    <a:pt x="144565" y="815175"/>
                  </a:lnTo>
                  <a:lnTo>
                    <a:pt x="144779" y="841893"/>
                  </a:lnTo>
                  <a:lnTo>
                    <a:pt x="144779" y="853430"/>
                  </a:lnTo>
                  <a:lnTo>
                    <a:pt x="137473" y="853432"/>
                  </a:lnTo>
                  <a:lnTo>
                    <a:pt x="137186" y="859993"/>
                  </a:lnTo>
                  <a:lnTo>
                    <a:pt x="136330" y="860346"/>
                  </a:lnTo>
                  <a:lnTo>
                    <a:pt x="131927" y="860843"/>
                  </a:lnTo>
                  <a:lnTo>
                    <a:pt x="127421" y="861040"/>
                  </a:lnTo>
                  <a:lnTo>
                    <a:pt x="88576" y="861052"/>
                  </a:lnTo>
                  <a:lnTo>
                    <a:pt x="86990" y="861899"/>
                  </a:lnTo>
                  <a:lnTo>
                    <a:pt x="85933" y="863310"/>
                  </a:lnTo>
                  <a:lnTo>
                    <a:pt x="85228" y="865097"/>
                  </a:lnTo>
                  <a:lnTo>
                    <a:pt x="83911" y="866289"/>
                  </a:lnTo>
                  <a:lnTo>
                    <a:pt x="82187" y="867083"/>
                  </a:lnTo>
                  <a:lnTo>
                    <a:pt x="78014" y="867966"/>
                  </a:lnTo>
                  <a:lnTo>
                    <a:pt x="75716" y="868201"/>
                  </a:lnTo>
                  <a:lnTo>
                    <a:pt x="69988" y="868579"/>
                  </a:lnTo>
                  <a:lnTo>
                    <a:pt x="66947" y="868631"/>
                  </a:lnTo>
                  <a:lnTo>
                    <a:pt x="64951" y="868644"/>
                  </a:lnTo>
                  <a:lnTo>
                    <a:pt x="63621" y="869500"/>
                  </a:lnTo>
                  <a:lnTo>
                    <a:pt x="62733" y="870917"/>
                  </a:lnTo>
                  <a:lnTo>
                    <a:pt x="61310" y="875230"/>
                  </a:lnTo>
                  <a:lnTo>
                    <a:pt x="60346" y="875584"/>
                  </a:lnTo>
                  <a:lnTo>
                    <a:pt x="57018" y="875977"/>
                  </a:lnTo>
                  <a:lnTo>
                    <a:pt x="52511" y="876290"/>
                  </a:lnTo>
                  <a:lnTo>
                    <a:pt x="45719" y="876292"/>
                  </a:lnTo>
                  <a:lnTo>
                    <a:pt x="45719" y="827689"/>
                  </a:lnTo>
                  <a:lnTo>
                    <a:pt x="44872" y="825264"/>
                  </a:lnTo>
                  <a:lnTo>
                    <a:pt x="41674" y="820310"/>
                  </a:lnTo>
                  <a:lnTo>
                    <a:pt x="39688" y="813029"/>
                  </a:lnTo>
                  <a:lnTo>
                    <a:pt x="37958" y="804148"/>
                  </a:lnTo>
                  <a:lnTo>
                    <a:pt x="34368" y="794557"/>
                  </a:lnTo>
                  <a:lnTo>
                    <a:pt x="31631" y="783682"/>
                  </a:lnTo>
                  <a:lnTo>
                    <a:pt x="30580" y="756586"/>
                  </a:lnTo>
                  <a:lnTo>
                    <a:pt x="30509" y="741576"/>
                  </a:lnTo>
                  <a:lnTo>
                    <a:pt x="28234" y="731469"/>
                  </a:lnTo>
                  <a:lnTo>
                    <a:pt x="25248" y="720486"/>
                  </a:lnTo>
                  <a:lnTo>
                    <a:pt x="23331" y="694997"/>
                  </a:lnTo>
                  <a:lnTo>
                    <a:pt x="22222" y="683957"/>
                  </a:lnTo>
                  <a:lnTo>
                    <a:pt x="18906" y="673405"/>
                  </a:lnTo>
                  <a:lnTo>
                    <a:pt x="15117" y="646750"/>
                  </a:lnTo>
                  <a:lnTo>
                    <a:pt x="11515" y="632034"/>
                  </a:lnTo>
                  <a:lnTo>
                    <a:pt x="8389" y="607126"/>
                  </a:lnTo>
                  <a:lnTo>
                    <a:pt x="7000" y="586848"/>
                  </a:lnTo>
                  <a:lnTo>
                    <a:pt x="3675" y="575213"/>
                  </a:lnTo>
                  <a:lnTo>
                    <a:pt x="724" y="548708"/>
                  </a:lnTo>
                  <a:lnTo>
                    <a:pt x="142" y="526289"/>
                  </a:lnTo>
                  <a:lnTo>
                    <a:pt x="0" y="448163"/>
                  </a:lnTo>
                  <a:lnTo>
                    <a:pt x="2257" y="435963"/>
                  </a:lnTo>
                  <a:lnTo>
                    <a:pt x="5235" y="424897"/>
                  </a:lnTo>
                  <a:lnTo>
                    <a:pt x="7148" y="401737"/>
                  </a:lnTo>
                  <a:lnTo>
                    <a:pt x="7526" y="376999"/>
                  </a:lnTo>
                  <a:lnTo>
                    <a:pt x="7618" y="230847"/>
                  </a:lnTo>
                  <a:lnTo>
                    <a:pt x="6772" y="226708"/>
                  </a:lnTo>
                  <a:lnTo>
                    <a:pt x="2382" y="215992"/>
                  </a:lnTo>
                  <a:lnTo>
                    <a:pt x="312" y="196756"/>
                  </a:lnTo>
                  <a:lnTo>
                    <a:pt x="26" y="173875"/>
                  </a:lnTo>
                  <a:lnTo>
                    <a:pt x="864" y="170948"/>
                  </a:lnTo>
                  <a:lnTo>
                    <a:pt x="5241" y="162782"/>
                  </a:lnTo>
                  <a:lnTo>
                    <a:pt x="6562" y="157574"/>
                  </a:lnTo>
                  <a:lnTo>
                    <a:pt x="7557" y="132784"/>
                  </a:lnTo>
                  <a:lnTo>
                    <a:pt x="7618" y="58420"/>
                  </a:lnTo>
                  <a:lnTo>
                    <a:pt x="8465" y="55877"/>
                  </a:lnTo>
                  <a:lnTo>
                    <a:pt x="12856" y="48254"/>
                  </a:lnTo>
                  <a:lnTo>
                    <a:pt x="14180" y="43173"/>
                  </a:lnTo>
                  <a:lnTo>
                    <a:pt x="15231" y="19253"/>
                  </a:lnTo>
                  <a:lnTo>
                    <a:pt x="16080" y="17066"/>
                  </a:lnTo>
                  <a:lnTo>
                    <a:pt x="20474" y="10790"/>
                  </a:lnTo>
                  <a:lnTo>
                    <a:pt x="22856" y="7615"/>
                  </a:lnTo>
                  <a:lnTo>
                    <a:pt x="22859" y="7612"/>
                  </a:lnTo>
                  <a:lnTo>
                    <a:pt x="22859" y="48256"/>
                  </a:lnTo>
                  <a:lnTo>
                    <a:pt x="26903" y="59918"/>
                  </a:lnTo>
                  <a:lnTo>
                    <a:pt x="29420" y="70053"/>
                  </a:lnTo>
                  <a:lnTo>
                    <a:pt x="31116" y="87146"/>
                  </a:lnTo>
                  <a:lnTo>
                    <a:pt x="34431" y="96865"/>
                  </a:lnTo>
                  <a:lnTo>
                    <a:pt x="38221" y="116902"/>
                  </a:lnTo>
                  <a:lnTo>
                    <a:pt x="41822" y="127023"/>
                  </a:lnTo>
                  <a:lnTo>
                    <a:pt x="44564" y="142241"/>
                  </a:lnTo>
                  <a:lnTo>
                    <a:pt x="45491" y="163401"/>
                  </a:lnTo>
                  <a:lnTo>
                    <a:pt x="46498" y="183029"/>
                  </a:lnTo>
                  <a:lnTo>
                    <a:pt x="50936" y="200793"/>
                  </a:lnTo>
                  <a:lnTo>
                    <a:pt x="52864" y="226864"/>
                  </a:lnTo>
                  <a:lnTo>
                    <a:pt x="53198" y="247836"/>
                  </a:lnTo>
                  <a:lnTo>
                    <a:pt x="53339" y="403537"/>
                  </a:lnTo>
                  <a:lnTo>
                    <a:pt x="57383" y="426619"/>
                  </a:lnTo>
                  <a:lnTo>
                    <a:pt x="60253" y="451937"/>
                  </a:lnTo>
                  <a:lnTo>
                    <a:pt x="60819" y="478261"/>
                  </a:lnTo>
                  <a:lnTo>
                    <a:pt x="60931" y="500018"/>
                  </a:lnTo>
                  <a:lnTo>
                    <a:pt x="63204" y="510375"/>
                  </a:lnTo>
                  <a:lnTo>
                    <a:pt x="66190" y="520622"/>
                  </a:lnTo>
                  <a:lnTo>
                    <a:pt x="68264" y="546083"/>
                  </a:lnTo>
                  <a:lnTo>
                    <a:pt x="68552" y="572526"/>
                  </a:lnTo>
                  <a:lnTo>
                    <a:pt x="68579" y="638599"/>
                  </a:lnTo>
                  <a:lnTo>
                    <a:pt x="66321" y="648166"/>
                  </a:lnTo>
                  <a:lnTo>
                    <a:pt x="60959" y="6629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Annotation785"/>
            <p:cNvSpPr/>
            <p:nvPr/>
          </p:nvSpPr>
          <p:spPr>
            <a:xfrm>
              <a:off x="3512821" y="1379220"/>
              <a:ext cx="160020" cy="762001"/>
            </a:xfrm>
            <a:custGeom>
              <a:avLst/>
              <a:gdLst/>
              <a:ahLst/>
              <a:cxnLst/>
              <a:rect l="0" t="0" r="0" b="0"/>
              <a:pathLst>
                <a:path w="160020" h="762001">
                  <a:moveTo>
                    <a:pt x="15240" y="60960"/>
                  </a:moveTo>
                  <a:lnTo>
                    <a:pt x="15240" y="54399"/>
                  </a:lnTo>
                  <a:lnTo>
                    <a:pt x="14393" y="54046"/>
                  </a:lnTo>
                  <a:lnTo>
                    <a:pt x="10002" y="53549"/>
                  </a:lnTo>
                  <a:lnTo>
                    <a:pt x="7619" y="53340"/>
                  </a:lnTo>
                  <a:lnTo>
                    <a:pt x="7619" y="46034"/>
                  </a:lnTo>
                  <a:lnTo>
                    <a:pt x="11664" y="45813"/>
                  </a:lnTo>
                  <a:lnTo>
                    <a:pt x="12856" y="44935"/>
                  </a:lnTo>
                  <a:lnTo>
                    <a:pt x="13651" y="43504"/>
                  </a:lnTo>
                  <a:lnTo>
                    <a:pt x="14925" y="39167"/>
                  </a:lnTo>
                  <a:lnTo>
                    <a:pt x="15876" y="38812"/>
                  </a:lnTo>
                  <a:lnTo>
                    <a:pt x="20414" y="38311"/>
                  </a:lnTo>
                  <a:lnTo>
                    <a:pt x="21773" y="38194"/>
                  </a:lnTo>
                  <a:lnTo>
                    <a:pt x="26582" y="34082"/>
                  </a:lnTo>
                  <a:lnTo>
                    <a:pt x="28728" y="32882"/>
                  </a:lnTo>
                  <a:lnTo>
                    <a:pt x="33370" y="31547"/>
                  </a:lnTo>
                  <a:lnTo>
                    <a:pt x="38012" y="30691"/>
                  </a:lnTo>
                  <a:lnTo>
                    <a:pt x="41729" y="30574"/>
                  </a:lnTo>
                  <a:lnTo>
                    <a:pt x="43060" y="29696"/>
                  </a:lnTo>
                  <a:lnTo>
                    <a:pt x="43947" y="28264"/>
                  </a:lnTo>
                  <a:lnTo>
                    <a:pt x="44537" y="26463"/>
                  </a:lnTo>
                  <a:lnTo>
                    <a:pt x="46624" y="25262"/>
                  </a:lnTo>
                  <a:lnTo>
                    <a:pt x="49710" y="24461"/>
                  </a:lnTo>
                  <a:lnTo>
                    <a:pt x="58737" y="23176"/>
                  </a:lnTo>
                  <a:lnTo>
                    <a:pt x="62229" y="23001"/>
                  </a:lnTo>
                  <a:lnTo>
                    <a:pt x="64346" y="22954"/>
                  </a:lnTo>
                  <a:lnTo>
                    <a:pt x="66604" y="22076"/>
                  </a:lnTo>
                  <a:lnTo>
                    <a:pt x="71370" y="18842"/>
                  </a:lnTo>
                  <a:lnTo>
                    <a:pt x="74769" y="16307"/>
                  </a:lnTo>
                  <a:lnTo>
                    <a:pt x="77821" y="15714"/>
                  </a:lnTo>
                  <a:lnTo>
                    <a:pt x="81999" y="15451"/>
                  </a:lnTo>
                  <a:lnTo>
                    <a:pt x="90029" y="15268"/>
                  </a:lnTo>
                  <a:lnTo>
                    <a:pt x="97876" y="15242"/>
                  </a:lnTo>
                  <a:lnTo>
                    <a:pt x="102754" y="11195"/>
                  </a:lnTo>
                  <a:lnTo>
                    <a:pt x="107296" y="6983"/>
                  </a:lnTo>
                  <a:lnTo>
                    <a:pt x="114280" y="19"/>
                  </a:lnTo>
                  <a:lnTo>
                    <a:pt x="114297" y="2"/>
                  </a:lnTo>
                  <a:lnTo>
                    <a:pt x="114299" y="0"/>
                  </a:lnTo>
                  <a:lnTo>
                    <a:pt x="114299" y="18133"/>
                  </a:lnTo>
                  <a:lnTo>
                    <a:pt x="113453" y="20555"/>
                  </a:lnTo>
                  <a:lnTo>
                    <a:pt x="110254" y="25505"/>
                  </a:lnTo>
                  <a:lnTo>
                    <a:pt x="108268" y="32784"/>
                  </a:lnTo>
                  <a:lnTo>
                    <a:pt x="106819" y="55131"/>
                  </a:lnTo>
                  <a:lnTo>
                    <a:pt x="106772" y="59614"/>
                  </a:lnTo>
                  <a:lnTo>
                    <a:pt x="104463" y="69111"/>
                  </a:lnTo>
                  <a:lnTo>
                    <a:pt x="101461" y="78976"/>
                  </a:lnTo>
                  <a:lnTo>
                    <a:pt x="99533" y="99107"/>
                  </a:lnTo>
                  <a:lnTo>
                    <a:pt x="99152" y="115344"/>
                  </a:lnTo>
                  <a:lnTo>
                    <a:pt x="101358" y="123513"/>
                  </a:lnTo>
                  <a:lnTo>
                    <a:pt x="103132" y="128062"/>
                  </a:lnTo>
                  <a:lnTo>
                    <a:pt x="105628" y="146600"/>
                  </a:lnTo>
                  <a:lnTo>
                    <a:pt x="107318" y="169536"/>
                  </a:lnTo>
                  <a:lnTo>
                    <a:pt x="111855" y="185229"/>
                  </a:lnTo>
                  <a:lnTo>
                    <a:pt x="113816" y="205702"/>
                  </a:lnTo>
                  <a:lnTo>
                    <a:pt x="113977" y="210795"/>
                  </a:lnTo>
                  <a:lnTo>
                    <a:pt x="116414" y="220969"/>
                  </a:lnTo>
                  <a:lnTo>
                    <a:pt x="120319" y="231135"/>
                  </a:lnTo>
                  <a:lnTo>
                    <a:pt x="124877" y="241298"/>
                  </a:lnTo>
                  <a:lnTo>
                    <a:pt x="127467" y="251459"/>
                  </a:lnTo>
                  <a:lnTo>
                    <a:pt x="129130" y="271780"/>
                  </a:lnTo>
                  <a:lnTo>
                    <a:pt x="131614" y="281940"/>
                  </a:lnTo>
                  <a:lnTo>
                    <a:pt x="135542" y="292947"/>
                  </a:lnTo>
                  <a:lnTo>
                    <a:pt x="140109" y="306305"/>
                  </a:lnTo>
                  <a:lnTo>
                    <a:pt x="143857" y="328647"/>
                  </a:lnTo>
                  <a:lnTo>
                    <a:pt x="144369" y="336001"/>
                  </a:lnTo>
                  <a:lnTo>
                    <a:pt x="149934" y="353704"/>
                  </a:lnTo>
                  <a:lnTo>
                    <a:pt x="151913" y="373507"/>
                  </a:lnTo>
                  <a:lnTo>
                    <a:pt x="152075" y="378545"/>
                  </a:lnTo>
                  <a:lnTo>
                    <a:pt x="154513" y="388658"/>
                  </a:lnTo>
                  <a:lnTo>
                    <a:pt x="157572" y="398796"/>
                  </a:lnTo>
                  <a:lnTo>
                    <a:pt x="159697" y="420137"/>
                  </a:lnTo>
                  <a:lnTo>
                    <a:pt x="159976" y="442431"/>
                  </a:lnTo>
                  <a:lnTo>
                    <a:pt x="160019" y="538802"/>
                  </a:lnTo>
                  <a:lnTo>
                    <a:pt x="157762" y="548783"/>
                  </a:lnTo>
                  <a:lnTo>
                    <a:pt x="153988" y="561664"/>
                  </a:lnTo>
                  <a:lnTo>
                    <a:pt x="152539" y="584957"/>
                  </a:lnTo>
                  <a:lnTo>
                    <a:pt x="152492" y="588091"/>
                  </a:lnTo>
                  <a:lnTo>
                    <a:pt x="150183" y="596089"/>
                  </a:lnTo>
                  <a:lnTo>
                    <a:pt x="147181" y="604442"/>
                  </a:lnTo>
                  <a:lnTo>
                    <a:pt x="145253" y="616703"/>
                  </a:lnTo>
                  <a:lnTo>
                    <a:pt x="144807" y="639015"/>
                  </a:lnTo>
                  <a:lnTo>
                    <a:pt x="144781" y="650983"/>
                  </a:lnTo>
                  <a:lnTo>
                    <a:pt x="143934" y="653275"/>
                  </a:lnTo>
                  <a:lnTo>
                    <a:pt x="140735" y="658080"/>
                  </a:lnTo>
                  <a:lnTo>
                    <a:pt x="140389" y="660546"/>
                  </a:lnTo>
                  <a:lnTo>
                    <a:pt x="141006" y="663038"/>
                  </a:lnTo>
                  <a:lnTo>
                    <a:pt x="143102" y="668063"/>
                  </a:lnTo>
                  <a:lnTo>
                    <a:pt x="144283" y="675653"/>
                  </a:lnTo>
                  <a:lnTo>
                    <a:pt x="144558" y="680726"/>
                  </a:lnTo>
                  <a:lnTo>
                    <a:pt x="143785" y="683264"/>
                  </a:lnTo>
                  <a:lnTo>
                    <a:pt x="139498" y="690034"/>
                  </a:lnTo>
                  <a:lnTo>
                    <a:pt x="138199" y="691915"/>
                  </a:lnTo>
                  <a:lnTo>
                    <a:pt x="137622" y="695009"/>
                  </a:lnTo>
                  <a:lnTo>
                    <a:pt x="137160" y="715119"/>
                  </a:lnTo>
                  <a:lnTo>
                    <a:pt x="141204" y="719981"/>
                  </a:lnTo>
                  <a:lnTo>
                    <a:pt x="143720" y="722739"/>
                  </a:lnTo>
                  <a:lnTo>
                    <a:pt x="144308" y="725642"/>
                  </a:lnTo>
                  <a:lnTo>
                    <a:pt x="144778" y="731511"/>
                  </a:lnTo>
                  <a:lnTo>
                    <a:pt x="133206" y="731520"/>
                  </a:lnTo>
                  <a:lnTo>
                    <a:pt x="131984" y="732366"/>
                  </a:lnTo>
                  <a:lnTo>
                    <a:pt x="131169" y="733777"/>
                  </a:lnTo>
                  <a:lnTo>
                    <a:pt x="130626" y="735565"/>
                  </a:lnTo>
                  <a:lnTo>
                    <a:pt x="129417" y="736756"/>
                  </a:lnTo>
                  <a:lnTo>
                    <a:pt x="127764" y="737551"/>
                  </a:lnTo>
                  <a:lnTo>
                    <a:pt x="123671" y="738434"/>
                  </a:lnTo>
                  <a:lnTo>
                    <a:pt x="119028" y="738826"/>
                  </a:lnTo>
                  <a:lnTo>
                    <a:pt x="114144" y="739001"/>
                  </a:lnTo>
                  <a:lnTo>
                    <a:pt x="106816" y="739121"/>
                  </a:lnTo>
                  <a:lnTo>
                    <a:pt x="88806" y="739139"/>
                  </a:lnTo>
                  <a:lnTo>
                    <a:pt x="86297" y="739986"/>
                  </a:lnTo>
                  <a:lnTo>
                    <a:pt x="83777" y="741397"/>
                  </a:lnTo>
                  <a:lnTo>
                    <a:pt x="81251" y="743185"/>
                  </a:lnTo>
                  <a:lnTo>
                    <a:pt x="78720" y="744377"/>
                  </a:lnTo>
                  <a:lnTo>
                    <a:pt x="76187" y="745171"/>
                  </a:lnTo>
                  <a:lnTo>
                    <a:pt x="73651" y="745701"/>
                  </a:lnTo>
                  <a:lnTo>
                    <a:pt x="71114" y="746054"/>
                  </a:lnTo>
                  <a:lnTo>
                    <a:pt x="68576" y="746289"/>
                  </a:lnTo>
                  <a:lnTo>
                    <a:pt x="66036" y="746446"/>
                  </a:lnTo>
                  <a:lnTo>
                    <a:pt x="60957" y="746620"/>
                  </a:lnTo>
                  <a:lnTo>
                    <a:pt x="47224" y="746752"/>
                  </a:lnTo>
                  <a:lnTo>
                    <a:pt x="44130" y="749014"/>
                  </a:lnTo>
                  <a:lnTo>
                    <a:pt x="39291" y="753320"/>
                  </a:lnTo>
                  <a:lnTo>
                    <a:pt x="36371" y="753909"/>
                  </a:lnTo>
                  <a:lnTo>
                    <a:pt x="30824" y="754352"/>
                  </a:lnTo>
                  <a:lnTo>
                    <a:pt x="22888" y="754380"/>
                  </a:lnTo>
                  <a:lnTo>
                    <a:pt x="22859" y="762000"/>
                  </a:lnTo>
                  <a:lnTo>
                    <a:pt x="22859" y="699551"/>
                  </a:lnTo>
                  <a:lnTo>
                    <a:pt x="25117" y="691629"/>
                  </a:lnTo>
                  <a:lnTo>
                    <a:pt x="28097" y="682464"/>
                  </a:lnTo>
                  <a:lnTo>
                    <a:pt x="30008" y="662783"/>
                  </a:lnTo>
                  <a:lnTo>
                    <a:pt x="30386" y="642589"/>
                  </a:lnTo>
                  <a:lnTo>
                    <a:pt x="30452" y="623326"/>
                  </a:lnTo>
                  <a:lnTo>
                    <a:pt x="28210" y="611185"/>
                  </a:lnTo>
                  <a:lnTo>
                    <a:pt x="25237" y="599297"/>
                  </a:lnTo>
                  <a:lnTo>
                    <a:pt x="23564" y="578325"/>
                  </a:lnTo>
                  <a:lnTo>
                    <a:pt x="23068" y="556024"/>
                  </a:lnTo>
                  <a:lnTo>
                    <a:pt x="22886" y="522174"/>
                  </a:lnTo>
                  <a:lnTo>
                    <a:pt x="18822" y="501851"/>
                  </a:lnTo>
                  <a:lnTo>
                    <a:pt x="16301" y="479743"/>
                  </a:lnTo>
                  <a:lnTo>
                    <a:pt x="15554" y="457106"/>
                  </a:lnTo>
                  <a:lnTo>
                    <a:pt x="15332" y="434312"/>
                  </a:lnTo>
                  <a:lnTo>
                    <a:pt x="11222" y="411471"/>
                  </a:lnTo>
                  <a:lnTo>
                    <a:pt x="8687" y="388617"/>
                  </a:lnTo>
                  <a:lnTo>
                    <a:pt x="7936" y="369804"/>
                  </a:lnTo>
                  <a:lnTo>
                    <a:pt x="7647" y="331391"/>
                  </a:lnTo>
                  <a:lnTo>
                    <a:pt x="7619" y="204330"/>
                  </a:lnTo>
                  <a:lnTo>
                    <a:pt x="5362" y="192131"/>
                  </a:lnTo>
                  <a:lnTo>
                    <a:pt x="2383" y="181065"/>
                  </a:lnTo>
                  <a:lnTo>
                    <a:pt x="470" y="160163"/>
                  </a:lnTo>
                  <a:lnTo>
                    <a:pt x="139" y="142565"/>
                  </a:lnTo>
                  <a:lnTo>
                    <a:pt x="0" y="86765"/>
                  </a:lnTo>
                  <a:lnTo>
                    <a:pt x="847" y="84937"/>
                  </a:lnTo>
                  <a:lnTo>
                    <a:pt x="5236" y="78318"/>
                  </a:lnTo>
                  <a:lnTo>
                    <a:pt x="7619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Annotation786"/>
            <p:cNvSpPr/>
            <p:nvPr/>
          </p:nvSpPr>
          <p:spPr>
            <a:xfrm>
              <a:off x="4320540" y="1379220"/>
              <a:ext cx="144781" cy="762001"/>
            </a:xfrm>
            <a:custGeom>
              <a:avLst/>
              <a:gdLst/>
              <a:ahLst/>
              <a:cxnLst/>
              <a:rect l="0" t="0" r="0" b="0"/>
              <a:pathLst>
                <a:path w="144781" h="762001">
                  <a:moveTo>
                    <a:pt x="83820" y="60960"/>
                  </a:moveTo>
                  <a:lnTo>
                    <a:pt x="83820" y="54399"/>
                  </a:lnTo>
                  <a:lnTo>
                    <a:pt x="82974" y="54046"/>
                  </a:lnTo>
                  <a:lnTo>
                    <a:pt x="78583" y="53549"/>
                  </a:lnTo>
                  <a:lnTo>
                    <a:pt x="77259" y="53433"/>
                  </a:lnTo>
                  <a:lnTo>
                    <a:pt x="76906" y="52555"/>
                  </a:lnTo>
                  <a:lnTo>
                    <a:pt x="76262" y="45585"/>
                  </a:lnTo>
                  <a:lnTo>
                    <a:pt x="76203" y="38442"/>
                  </a:lnTo>
                  <a:lnTo>
                    <a:pt x="72156" y="38201"/>
                  </a:lnTo>
                  <a:lnTo>
                    <a:pt x="68894" y="38109"/>
                  </a:lnTo>
                  <a:lnTo>
                    <a:pt x="68673" y="34057"/>
                  </a:lnTo>
                  <a:lnTo>
                    <a:pt x="67796" y="32865"/>
                  </a:lnTo>
                  <a:lnTo>
                    <a:pt x="66364" y="32070"/>
                  </a:lnTo>
                  <a:lnTo>
                    <a:pt x="61277" y="30573"/>
                  </a:lnTo>
                  <a:lnTo>
                    <a:pt x="57008" y="30507"/>
                  </a:lnTo>
                  <a:lnTo>
                    <a:pt x="30483" y="30480"/>
                  </a:lnTo>
                  <a:lnTo>
                    <a:pt x="30480" y="78768"/>
                  </a:lnTo>
                  <a:lnTo>
                    <a:pt x="31327" y="81299"/>
                  </a:lnTo>
                  <a:lnTo>
                    <a:pt x="35717" y="88906"/>
                  </a:lnTo>
                  <a:lnTo>
                    <a:pt x="37041" y="93983"/>
                  </a:lnTo>
                  <a:lnTo>
                    <a:pt x="38038" y="116997"/>
                  </a:lnTo>
                  <a:lnTo>
                    <a:pt x="38073" y="123401"/>
                  </a:lnTo>
                  <a:lnTo>
                    <a:pt x="38929" y="126294"/>
                  </a:lnTo>
                  <a:lnTo>
                    <a:pt x="43332" y="134411"/>
                  </a:lnTo>
                  <a:lnTo>
                    <a:pt x="44659" y="139607"/>
                  </a:lnTo>
                  <a:lnTo>
                    <a:pt x="45627" y="161493"/>
                  </a:lnTo>
                  <a:lnTo>
                    <a:pt x="45718" y="196743"/>
                  </a:lnTo>
                  <a:lnTo>
                    <a:pt x="47977" y="206257"/>
                  </a:lnTo>
                  <a:lnTo>
                    <a:pt x="51751" y="218875"/>
                  </a:lnTo>
                  <a:lnTo>
                    <a:pt x="53131" y="239486"/>
                  </a:lnTo>
                  <a:lnTo>
                    <a:pt x="53247" y="249243"/>
                  </a:lnTo>
                  <a:lnTo>
                    <a:pt x="52431" y="253368"/>
                  </a:lnTo>
                  <a:lnTo>
                    <a:pt x="48085" y="264067"/>
                  </a:lnTo>
                  <a:lnTo>
                    <a:pt x="46032" y="283297"/>
                  </a:lnTo>
                  <a:lnTo>
                    <a:pt x="45747" y="306177"/>
                  </a:lnTo>
                  <a:lnTo>
                    <a:pt x="43474" y="314161"/>
                  </a:lnTo>
                  <a:lnTo>
                    <a:pt x="40488" y="323354"/>
                  </a:lnTo>
                  <a:lnTo>
                    <a:pt x="38414" y="344037"/>
                  </a:lnTo>
                  <a:lnTo>
                    <a:pt x="32925" y="361406"/>
                  </a:lnTo>
                  <a:lnTo>
                    <a:pt x="30963" y="381143"/>
                  </a:lnTo>
                  <a:lnTo>
                    <a:pt x="30544" y="401182"/>
                  </a:lnTo>
                  <a:lnTo>
                    <a:pt x="30480" y="465863"/>
                  </a:lnTo>
                  <a:lnTo>
                    <a:pt x="28223" y="474032"/>
                  </a:lnTo>
                  <a:lnTo>
                    <a:pt x="25243" y="483308"/>
                  </a:lnTo>
                  <a:lnTo>
                    <a:pt x="22720" y="498050"/>
                  </a:lnTo>
                  <a:lnTo>
                    <a:pt x="19129" y="508093"/>
                  </a:lnTo>
                  <a:lnTo>
                    <a:pt x="16392" y="519222"/>
                  </a:lnTo>
                  <a:lnTo>
                    <a:pt x="15392" y="541494"/>
                  </a:lnTo>
                  <a:lnTo>
                    <a:pt x="15243" y="573916"/>
                  </a:lnTo>
                  <a:lnTo>
                    <a:pt x="12984" y="581323"/>
                  </a:lnTo>
                  <a:lnTo>
                    <a:pt x="10004" y="589412"/>
                  </a:lnTo>
                  <a:lnTo>
                    <a:pt x="8326" y="598727"/>
                  </a:lnTo>
                  <a:lnTo>
                    <a:pt x="7648" y="622248"/>
                  </a:lnTo>
                  <a:lnTo>
                    <a:pt x="2389" y="635648"/>
                  </a:lnTo>
                  <a:lnTo>
                    <a:pt x="708" y="644599"/>
                  </a:lnTo>
                  <a:lnTo>
                    <a:pt x="19" y="668005"/>
                  </a:lnTo>
                  <a:lnTo>
                    <a:pt x="0" y="731520"/>
                  </a:lnTo>
                  <a:lnTo>
                    <a:pt x="6561" y="731520"/>
                  </a:lnTo>
                  <a:lnTo>
                    <a:pt x="6914" y="732367"/>
                  </a:lnTo>
                  <a:lnTo>
                    <a:pt x="7306" y="735565"/>
                  </a:lnTo>
                  <a:lnTo>
                    <a:pt x="8257" y="736757"/>
                  </a:lnTo>
                  <a:lnTo>
                    <a:pt x="9738" y="737551"/>
                  </a:lnTo>
                  <a:lnTo>
                    <a:pt x="14154" y="738826"/>
                  </a:lnTo>
                  <a:lnTo>
                    <a:pt x="17015" y="739000"/>
                  </a:lnTo>
                  <a:lnTo>
                    <a:pt x="21706" y="739112"/>
                  </a:lnTo>
                  <a:lnTo>
                    <a:pt x="26563" y="739132"/>
                  </a:lnTo>
                  <a:lnTo>
                    <a:pt x="28715" y="739981"/>
                  </a:lnTo>
                  <a:lnTo>
                    <a:pt x="30997" y="741394"/>
                  </a:lnTo>
                  <a:lnTo>
                    <a:pt x="33364" y="743183"/>
                  </a:lnTo>
                  <a:lnTo>
                    <a:pt x="35790" y="744375"/>
                  </a:lnTo>
                  <a:lnTo>
                    <a:pt x="38253" y="745170"/>
                  </a:lnTo>
                  <a:lnTo>
                    <a:pt x="44245" y="746446"/>
                  </a:lnTo>
                  <a:lnTo>
                    <a:pt x="47322" y="748878"/>
                  </a:lnTo>
                  <a:lnTo>
                    <a:pt x="49329" y="750712"/>
                  </a:lnTo>
                  <a:lnTo>
                    <a:pt x="51513" y="751935"/>
                  </a:lnTo>
                  <a:lnTo>
                    <a:pt x="53814" y="752749"/>
                  </a:lnTo>
                  <a:lnTo>
                    <a:pt x="56197" y="753293"/>
                  </a:lnTo>
                  <a:lnTo>
                    <a:pt x="58631" y="753655"/>
                  </a:lnTo>
                  <a:lnTo>
                    <a:pt x="61101" y="753897"/>
                  </a:lnTo>
                  <a:lnTo>
                    <a:pt x="63594" y="754058"/>
                  </a:lnTo>
                  <a:lnTo>
                    <a:pt x="65256" y="755012"/>
                  </a:lnTo>
                  <a:lnTo>
                    <a:pt x="66364" y="756494"/>
                  </a:lnTo>
                  <a:lnTo>
                    <a:pt x="67103" y="758330"/>
                  </a:lnTo>
                  <a:lnTo>
                    <a:pt x="68442" y="759553"/>
                  </a:lnTo>
                  <a:lnTo>
                    <a:pt x="70181" y="760369"/>
                  </a:lnTo>
                  <a:lnTo>
                    <a:pt x="75848" y="761904"/>
                  </a:lnTo>
                  <a:lnTo>
                    <a:pt x="80141" y="761972"/>
                  </a:lnTo>
                  <a:lnTo>
                    <a:pt x="83820" y="762000"/>
                  </a:lnTo>
                  <a:lnTo>
                    <a:pt x="83820" y="755439"/>
                  </a:lnTo>
                  <a:lnTo>
                    <a:pt x="82974" y="755086"/>
                  </a:lnTo>
                  <a:lnTo>
                    <a:pt x="78583" y="754589"/>
                  </a:lnTo>
                  <a:lnTo>
                    <a:pt x="77259" y="754473"/>
                  </a:lnTo>
                  <a:lnTo>
                    <a:pt x="76906" y="753595"/>
                  </a:lnTo>
                  <a:lnTo>
                    <a:pt x="76228" y="747076"/>
                  </a:lnTo>
                  <a:lnTo>
                    <a:pt x="76203" y="736182"/>
                  </a:lnTo>
                  <a:lnTo>
                    <a:pt x="77048" y="734628"/>
                  </a:lnTo>
                  <a:lnTo>
                    <a:pt x="78459" y="733592"/>
                  </a:lnTo>
                  <a:lnTo>
                    <a:pt x="80246" y="732901"/>
                  </a:lnTo>
                  <a:lnTo>
                    <a:pt x="81438" y="731594"/>
                  </a:lnTo>
                  <a:lnTo>
                    <a:pt x="82232" y="729876"/>
                  </a:lnTo>
                  <a:lnTo>
                    <a:pt x="83114" y="725709"/>
                  </a:lnTo>
                  <a:lnTo>
                    <a:pt x="83779" y="702586"/>
                  </a:lnTo>
                  <a:lnTo>
                    <a:pt x="83820" y="627371"/>
                  </a:lnTo>
                  <a:lnTo>
                    <a:pt x="87865" y="608092"/>
                  </a:lnTo>
                  <a:lnTo>
                    <a:pt x="90381" y="590338"/>
                  </a:lnTo>
                  <a:lnTo>
                    <a:pt x="91126" y="570308"/>
                  </a:lnTo>
                  <a:lnTo>
                    <a:pt x="91413" y="525675"/>
                  </a:lnTo>
                  <a:lnTo>
                    <a:pt x="93686" y="512751"/>
                  </a:lnTo>
                  <a:lnTo>
                    <a:pt x="96672" y="500516"/>
                  </a:lnTo>
                  <a:lnTo>
                    <a:pt x="98352" y="480194"/>
                  </a:lnTo>
                  <a:lnTo>
                    <a:pt x="98851" y="462226"/>
                  </a:lnTo>
                  <a:lnTo>
                    <a:pt x="99060" y="345536"/>
                  </a:lnTo>
                  <a:lnTo>
                    <a:pt x="96803" y="335322"/>
                  </a:lnTo>
                  <a:lnTo>
                    <a:pt x="93823" y="325139"/>
                  </a:lnTo>
                  <a:lnTo>
                    <a:pt x="91911" y="304804"/>
                  </a:lnTo>
                  <a:lnTo>
                    <a:pt x="91533" y="284481"/>
                  </a:lnTo>
                  <a:lnTo>
                    <a:pt x="91449" y="254000"/>
                  </a:lnTo>
                  <a:lnTo>
                    <a:pt x="93702" y="243840"/>
                  </a:lnTo>
                  <a:lnTo>
                    <a:pt x="96678" y="233680"/>
                  </a:lnTo>
                  <a:lnTo>
                    <a:pt x="98589" y="213360"/>
                  </a:lnTo>
                  <a:lnTo>
                    <a:pt x="98746" y="208280"/>
                  </a:lnTo>
                  <a:lnTo>
                    <a:pt x="99698" y="204047"/>
                  </a:lnTo>
                  <a:lnTo>
                    <a:pt x="103012" y="197085"/>
                  </a:lnTo>
                  <a:lnTo>
                    <a:pt x="105050" y="188911"/>
                  </a:lnTo>
                  <a:lnTo>
                    <a:pt x="105593" y="184361"/>
                  </a:lnTo>
                  <a:lnTo>
                    <a:pt x="108455" y="177047"/>
                  </a:lnTo>
                  <a:lnTo>
                    <a:pt x="110403" y="173911"/>
                  </a:lnTo>
                  <a:lnTo>
                    <a:pt x="112568" y="165912"/>
                  </a:lnTo>
                  <a:lnTo>
                    <a:pt x="114199" y="142585"/>
                  </a:lnTo>
                  <a:lnTo>
                    <a:pt x="114270" y="134722"/>
                  </a:lnTo>
                  <a:lnTo>
                    <a:pt x="115127" y="132995"/>
                  </a:lnTo>
                  <a:lnTo>
                    <a:pt x="116545" y="131843"/>
                  </a:lnTo>
                  <a:lnTo>
                    <a:pt x="118337" y="131075"/>
                  </a:lnTo>
                  <a:lnTo>
                    <a:pt x="119530" y="129717"/>
                  </a:lnTo>
                  <a:lnTo>
                    <a:pt x="120327" y="127965"/>
                  </a:lnTo>
                  <a:lnTo>
                    <a:pt x="121213" y="123760"/>
                  </a:lnTo>
                  <a:lnTo>
                    <a:pt x="121827" y="111668"/>
                  </a:lnTo>
                  <a:lnTo>
                    <a:pt x="122705" y="110005"/>
                  </a:lnTo>
                  <a:lnTo>
                    <a:pt x="124136" y="108897"/>
                  </a:lnTo>
                  <a:lnTo>
                    <a:pt x="125937" y="108158"/>
                  </a:lnTo>
                  <a:lnTo>
                    <a:pt x="127138" y="106819"/>
                  </a:lnTo>
                  <a:lnTo>
                    <a:pt x="127939" y="105079"/>
                  </a:lnTo>
                  <a:lnTo>
                    <a:pt x="128473" y="103073"/>
                  </a:lnTo>
                  <a:lnTo>
                    <a:pt x="131324" y="98586"/>
                  </a:lnTo>
                  <a:lnTo>
                    <a:pt x="133269" y="96204"/>
                  </a:lnTo>
                  <a:lnTo>
                    <a:pt x="134566" y="93769"/>
                  </a:lnTo>
                  <a:lnTo>
                    <a:pt x="136819" y="85297"/>
                  </a:lnTo>
                  <a:lnTo>
                    <a:pt x="137151" y="69991"/>
                  </a:lnTo>
                  <a:lnTo>
                    <a:pt x="139414" y="66949"/>
                  </a:lnTo>
                  <a:lnTo>
                    <a:pt x="141202" y="64953"/>
                  </a:lnTo>
                  <a:lnTo>
                    <a:pt x="142395" y="62775"/>
                  </a:lnTo>
                  <a:lnTo>
                    <a:pt x="144687" y="53758"/>
                  </a:lnTo>
                  <a:lnTo>
                    <a:pt x="144780" y="41703"/>
                  </a:lnTo>
                  <a:lnTo>
                    <a:pt x="143933" y="40502"/>
                  </a:lnTo>
                  <a:lnTo>
                    <a:pt x="142522" y="39701"/>
                  </a:lnTo>
                  <a:lnTo>
                    <a:pt x="138219" y="38416"/>
                  </a:lnTo>
                  <a:lnTo>
                    <a:pt x="137866" y="37464"/>
                  </a:lnTo>
                  <a:lnTo>
                    <a:pt x="137188" y="30802"/>
                  </a:lnTo>
                  <a:lnTo>
                    <a:pt x="137168" y="26530"/>
                  </a:lnTo>
                  <a:lnTo>
                    <a:pt x="136319" y="25307"/>
                  </a:lnTo>
                  <a:lnTo>
                    <a:pt x="134906" y="24491"/>
                  </a:lnTo>
                  <a:lnTo>
                    <a:pt x="133118" y="23947"/>
                  </a:lnTo>
                  <a:lnTo>
                    <a:pt x="131925" y="22738"/>
                  </a:lnTo>
                  <a:lnTo>
                    <a:pt x="131130" y="21085"/>
                  </a:lnTo>
                  <a:lnTo>
                    <a:pt x="130600" y="19137"/>
                  </a:lnTo>
                  <a:lnTo>
                    <a:pt x="129400" y="17838"/>
                  </a:lnTo>
                  <a:lnTo>
                    <a:pt x="127753" y="16972"/>
                  </a:lnTo>
                  <a:lnTo>
                    <a:pt x="123072" y="15582"/>
                  </a:lnTo>
                  <a:lnTo>
                    <a:pt x="122688" y="14621"/>
                  </a:lnTo>
                  <a:lnTo>
                    <a:pt x="122021" y="8709"/>
                  </a:lnTo>
                  <a:lnTo>
                    <a:pt x="121141" y="8346"/>
                  </a:lnTo>
                  <a:lnTo>
                    <a:pt x="117905" y="7943"/>
                  </a:lnTo>
                  <a:lnTo>
                    <a:pt x="116703" y="6989"/>
                  </a:lnTo>
                  <a:lnTo>
                    <a:pt x="115902" y="5506"/>
                  </a:lnTo>
                  <a:lnTo>
                    <a:pt x="115368" y="3670"/>
                  </a:lnTo>
                  <a:lnTo>
                    <a:pt x="114165" y="2447"/>
                  </a:lnTo>
                  <a:lnTo>
                    <a:pt x="112517" y="1631"/>
                  </a:lnTo>
                  <a:lnTo>
                    <a:pt x="107833" y="322"/>
                  </a:lnTo>
                  <a:lnTo>
                    <a:pt x="104934" y="143"/>
                  </a:lnTo>
                  <a:lnTo>
                    <a:pt x="100220" y="28"/>
                  </a:lnTo>
                  <a:lnTo>
                    <a:pt x="80191" y="0"/>
                  </a:lnTo>
                  <a:lnTo>
                    <a:pt x="78860" y="847"/>
                  </a:lnTo>
                  <a:lnTo>
                    <a:pt x="77974" y="2258"/>
                  </a:lnTo>
                  <a:lnTo>
                    <a:pt x="77382" y="4045"/>
                  </a:lnTo>
                  <a:lnTo>
                    <a:pt x="76142" y="5237"/>
                  </a:lnTo>
                  <a:lnTo>
                    <a:pt x="74468" y="6031"/>
                  </a:lnTo>
                  <a:lnTo>
                    <a:pt x="72506" y="6561"/>
                  </a:lnTo>
                  <a:lnTo>
                    <a:pt x="71197" y="7760"/>
                  </a:lnTo>
                  <a:lnTo>
                    <a:pt x="70325" y="9407"/>
                  </a:lnTo>
                  <a:lnTo>
                    <a:pt x="69743" y="11351"/>
                  </a:lnTo>
                  <a:lnTo>
                    <a:pt x="68509" y="12648"/>
                  </a:lnTo>
                  <a:lnTo>
                    <a:pt x="66839" y="13512"/>
                  </a:lnTo>
                  <a:lnTo>
                    <a:pt x="6096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Annotation787"/>
            <p:cNvSpPr/>
            <p:nvPr/>
          </p:nvSpPr>
          <p:spPr>
            <a:xfrm>
              <a:off x="5105400" y="1418387"/>
              <a:ext cx="220981" cy="669466"/>
            </a:xfrm>
            <a:custGeom>
              <a:avLst/>
              <a:gdLst/>
              <a:ahLst/>
              <a:cxnLst/>
              <a:rect l="0" t="0" r="0" b="0"/>
              <a:pathLst>
                <a:path w="220981" h="669466">
                  <a:moveTo>
                    <a:pt x="76200" y="67513"/>
                  </a:moveTo>
                  <a:lnTo>
                    <a:pt x="72155" y="63468"/>
                  </a:lnTo>
                  <a:lnTo>
                    <a:pt x="70116" y="62276"/>
                  </a:lnTo>
                  <a:lnTo>
                    <a:pt x="64049" y="60599"/>
                  </a:lnTo>
                  <a:lnTo>
                    <a:pt x="62332" y="60207"/>
                  </a:lnTo>
                  <a:lnTo>
                    <a:pt x="61875" y="59255"/>
                  </a:lnTo>
                  <a:lnTo>
                    <a:pt x="60960" y="52281"/>
                  </a:lnTo>
                  <a:lnTo>
                    <a:pt x="60959" y="239174"/>
                  </a:lnTo>
                  <a:lnTo>
                    <a:pt x="58702" y="249922"/>
                  </a:lnTo>
                  <a:lnTo>
                    <a:pt x="55723" y="261191"/>
                  </a:lnTo>
                  <a:lnTo>
                    <a:pt x="54045" y="280968"/>
                  </a:lnTo>
                  <a:lnTo>
                    <a:pt x="53549" y="297929"/>
                  </a:lnTo>
                  <a:lnTo>
                    <a:pt x="53339" y="431044"/>
                  </a:lnTo>
                  <a:lnTo>
                    <a:pt x="51082" y="441031"/>
                  </a:lnTo>
                  <a:lnTo>
                    <a:pt x="48103" y="451115"/>
                  </a:lnTo>
                  <a:lnTo>
                    <a:pt x="46190" y="469127"/>
                  </a:lnTo>
                  <a:lnTo>
                    <a:pt x="45781" y="489861"/>
                  </a:lnTo>
                  <a:lnTo>
                    <a:pt x="45720" y="626313"/>
                  </a:lnTo>
                  <a:lnTo>
                    <a:pt x="44873" y="628006"/>
                  </a:lnTo>
                  <a:lnTo>
                    <a:pt x="43462" y="629135"/>
                  </a:lnTo>
                  <a:lnTo>
                    <a:pt x="41675" y="629888"/>
                  </a:lnTo>
                  <a:lnTo>
                    <a:pt x="40482" y="631236"/>
                  </a:lnTo>
                  <a:lnTo>
                    <a:pt x="39688" y="632982"/>
                  </a:lnTo>
                  <a:lnTo>
                    <a:pt x="38193" y="638660"/>
                  </a:lnTo>
                  <a:lnTo>
                    <a:pt x="38099" y="646633"/>
                  </a:lnTo>
                  <a:lnTo>
                    <a:pt x="42145" y="646633"/>
                  </a:lnTo>
                  <a:lnTo>
                    <a:pt x="43337" y="645786"/>
                  </a:lnTo>
                  <a:lnTo>
                    <a:pt x="44131" y="644375"/>
                  </a:lnTo>
                  <a:lnTo>
                    <a:pt x="45406" y="640072"/>
                  </a:lnTo>
                  <a:lnTo>
                    <a:pt x="46357" y="639719"/>
                  </a:lnTo>
                  <a:lnTo>
                    <a:pt x="52253" y="639106"/>
                  </a:lnTo>
                  <a:lnTo>
                    <a:pt x="58362" y="639031"/>
                  </a:lnTo>
                  <a:lnTo>
                    <a:pt x="97804" y="639013"/>
                  </a:lnTo>
                  <a:lnTo>
                    <a:pt x="102732" y="643058"/>
                  </a:lnTo>
                  <a:lnTo>
                    <a:pt x="104896" y="644250"/>
                  </a:lnTo>
                  <a:lnTo>
                    <a:pt x="111136" y="645927"/>
                  </a:lnTo>
                  <a:lnTo>
                    <a:pt x="112894" y="646319"/>
                  </a:lnTo>
                  <a:lnTo>
                    <a:pt x="117928" y="650585"/>
                  </a:lnTo>
                  <a:lnTo>
                    <a:pt x="120105" y="651808"/>
                  </a:lnTo>
                  <a:lnTo>
                    <a:pt x="124782" y="653166"/>
                  </a:lnTo>
                  <a:lnTo>
                    <a:pt x="126368" y="654375"/>
                  </a:lnTo>
                  <a:lnTo>
                    <a:pt x="127425" y="656028"/>
                  </a:lnTo>
                  <a:lnTo>
                    <a:pt x="128130" y="657976"/>
                  </a:lnTo>
                  <a:lnTo>
                    <a:pt x="129447" y="659275"/>
                  </a:lnTo>
                  <a:lnTo>
                    <a:pt x="131171" y="660141"/>
                  </a:lnTo>
                  <a:lnTo>
                    <a:pt x="135977" y="661531"/>
                  </a:lnTo>
                  <a:lnTo>
                    <a:pt x="140855" y="661772"/>
                  </a:lnTo>
                  <a:lnTo>
                    <a:pt x="142163" y="662652"/>
                  </a:lnTo>
                  <a:lnTo>
                    <a:pt x="143035" y="664086"/>
                  </a:lnTo>
                  <a:lnTo>
                    <a:pt x="144771" y="669465"/>
                  </a:lnTo>
                  <a:lnTo>
                    <a:pt x="151340" y="662930"/>
                  </a:lnTo>
                  <a:lnTo>
                    <a:pt x="150846" y="662577"/>
                  </a:lnTo>
                  <a:lnTo>
                    <a:pt x="148041" y="662186"/>
                  </a:lnTo>
                  <a:lnTo>
                    <a:pt x="146953" y="661235"/>
                  </a:lnTo>
                  <a:lnTo>
                    <a:pt x="146229" y="659755"/>
                  </a:lnTo>
                  <a:lnTo>
                    <a:pt x="144865" y="654575"/>
                  </a:lnTo>
                  <a:lnTo>
                    <a:pt x="144781" y="634697"/>
                  </a:lnTo>
                  <a:lnTo>
                    <a:pt x="144780" y="632862"/>
                  </a:lnTo>
                  <a:lnTo>
                    <a:pt x="142522" y="629788"/>
                  </a:lnTo>
                  <a:lnTo>
                    <a:pt x="140735" y="627783"/>
                  </a:lnTo>
                  <a:lnTo>
                    <a:pt x="139542" y="624753"/>
                  </a:lnTo>
                  <a:lnTo>
                    <a:pt x="137630" y="609981"/>
                  </a:lnTo>
                  <a:lnTo>
                    <a:pt x="137201" y="591162"/>
                  </a:lnTo>
                  <a:lnTo>
                    <a:pt x="137162" y="564169"/>
                  </a:lnTo>
                  <a:lnTo>
                    <a:pt x="139419" y="554667"/>
                  </a:lnTo>
                  <a:lnTo>
                    <a:pt x="142397" y="544799"/>
                  </a:lnTo>
                  <a:lnTo>
                    <a:pt x="144309" y="524667"/>
                  </a:lnTo>
                  <a:lnTo>
                    <a:pt x="144687" y="504384"/>
                  </a:lnTo>
                  <a:lnTo>
                    <a:pt x="146996" y="494229"/>
                  </a:lnTo>
                  <a:lnTo>
                    <a:pt x="149998" y="483225"/>
                  </a:lnTo>
                  <a:lnTo>
                    <a:pt x="151688" y="462749"/>
                  </a:lnTo>
                  <a:lnTo>
                    <a:pt x="152083" y="448067"/>
                  </a:lnTo>
                  <a:lnTo>
                    <a:pt x="154517" y="435332"/>
                  </a:lnTo>
                  <a:lnTo>
                    <a:pt x="157574" y="423182"/>
                  </a:lnTo>
                  <a:lnTo>
                    <a:pt x="158933" y="409314"/>
                  </a:lnTo>
                  <a:lnTo>
                    <a:pt x="159536" y="394685"/>
                  </a:lnTo>
                  <a:lnTo>
                    <a:pt x="159876" y="372168"/>
                  </a:lnTo>
                  <a:lnTo>
                    <a:pt x="160803" y="357009"/>
                  </a:lnTo>
                  <a:lnTo>
                    <a:pt x="165238" y="335041"/>
                  </a:lnTo>
                  <a:lnTo>
                    <a:pt x="166928" y="316584"/>
                  </a:lnTo>
                  <a:lnTo>
                    <a:pt x="167323" y="302671"/>
                  </a:lnTo>
                  <a:lnTo>
                    <a:pt x="169757" y="288021"/>
                  </a:lnTo>
                  <a:lnTo>
                    <a:pt x="175887" y="267751"/>
                  </a:lnTo>
                  <a:lnTo>
                    <a:pt x="179772" y="255568"/>
                  </a:lnTo>
                  <a:lnTo>
                    <a:pt x="182806" y="235275"/>
                  </a:lnTo>
                  <a:lnTo>
                    <a:pt x="187844" y="217315"/>
                  </a:lnTo>
                  <a:lnTo>
                    <a:pt x="190559" y="197130"/>
                  </a:lnTo>
                  <a:lnTo>
                    <a:pt x="195503" y="180048"/>
                  </a:lnTo>
                  <a:lnTo>
                    <a:pt x="198192" y="164263"/>
                  </a:lnTo>
                  <a:lnTo>
                    <a:pt x="203973" y="148861"/>
                  </a:lnTo>
                  <a:lnTo>
                    <a:pt x="210202" y="134420"/>
                  </a:lnTo>
                  <a:lnTo>
                    <a:pt x="211956" y="127447"/>
                  </a:lnTo>
                  <a:lnTo>
                    <a:pt x="213929" y="110835"/>
                  </a:lnTo>
                  <a:lnTo>
                    <a:pt x="218514" y="100481"/>
                  </a:lnTo>
                  <a:lnTo>
                    <a:pt x="220656" y="81377"/>
                  </a:lnTo>
                  <a:lnTo>
                    <a:pt x="220961" y="62501"/>
                  </a:lnTo>
                  <a:lnTo>
                    <a:pt x="220980" y="14203"/>
                  </a:lnTo>
                  <a:lnTo>
                    <a:pt x="172689" y="14173"/>
                  </a:lnTo>
                  <a:lnTo>
                    <a:pt x="170160" y="13326"/>
                  </a:lnTo>
                  <a:lnTo>
                    <a:pt x="165091" y="10128"/>
                  </a:lnTo>
                  <a:lnTo>
                    <a:pt x="161707" y="8936"/>
                  </a:lnTo>
                  <a:lnTo>
                    <a:pt x="157758" y="8142"/>
                  </a:lnTo>
                  <a:lnTo>
                    <a:pt x="153432" y="7612"/>
                  </a:lnTo>
                  <a:lnTo>
                    <a:pt x="148854" y="7259"/>
                  </a:lnTo>
                  <a:lnTo>
                    <a:pt x="144110" y="7024"/>
                  </a:lnTo>
                  <a:lnTo>
                    <a:pt x="131599" y="6692"/>
                  </a:lnTo>
                  <a:lnTo>
                    <a:pt x="128372" y="6646"/>
                  </a:lnTo>
                  <a:lnTo>
                    <a:pt x="124528" y="5768"/>
                  </a:lnTo>
                  <a:lnTo>
                    <a:pt x="120272" y="4337"/>
                  </a:lnTo>
                  <a:lnTo>
                    <a:pt x="115741" y="2535"/>
                  </a:lnTo>
                  <a:lnTo>
                    <a:pt x="111027" y="1334"/>
                  </a:lnTo>
                  <a:lnTo>
                    <a:pt x="106191" y="534"/>
                  </a:lnTo>
                  <a:lnTo>
                    <a:pt x="101274" y="0"/>
                  </a:lnTo>
                  <a:lnTo>
                    <a:pt x="96303" y="491"/>
                  </a:lnTo>
                  <a:lnTo>
                    <a:pt x="91295" y="1665"/>
                  </a:lnTo>
                  <a:lnTo>
                    <a:pt x="86263" y="3294"/>
                  </a:lnTo>
                  <a:lnTo>
                    <a:pt x="81215" y="4381"/>
                  </a:lnTo>
                  <a:lnTo>
                    <a:pt x="76157" y="5105"/>
                  </a:lnTo>
                  <a:lnTo>
                    <a:pt x="71091" y="5587"/>
                  </a:lnTo>
                  <a:lnTo>
                    <a:pt x="66020" y="5909"/>
                  </a:lnTo>
                  <a:lnTo>
                    <a:pt x="55871" y="6267"/>
                  </a:lnTo>
                  <a:lnTo>
                    <a:pt x="51641" y="7209"/>
                  </a:lnTo>
                  <a:lnTo>
                    <a:pt x="47973" y="8684"/>
                  </a:lnTo>
                  <a:lnTo>
                    <a:pt x="44682" y="10513"/>
                  </a:lnTo>
                  <a:lnTo>
                    <a:pt x="40795" y="11733"/>
                  </a:lnTo>
                  <a:lnTo>
                    <a:pt x="36509" y="12547"/>
                  </a:lnTo>
                  <a:lnTo>
                    <a:pt x="31959" y="13089"/>
                  </a:lnTo>
                  <a:lnTo>
                    <a:pt x="27233" y="14297"/>
                  </a:lnTo>
                  <a:lnTo>
                    <a:pt x="22389" y="15949"/>
                  </a:lnTo>
                  <a:lnTo>
                    <a:pt x="17465" y="17897"/>
                  </a:lnTo>
                  <a:lnTo>
                    <a:pt x="13337" y="20042"/>
                  </a:lnTo>
                  <a:lnTo>
                    <a:pt x="9738" y="22319"/>
                  </a:lnTo>
                  <a:lnTo>
                    <a:pt x="0" y="294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Annotation788"/>
            <p:cNvSpPr/>
            <p:nvPr/>
          </p:nvSpPr>
          <p:spPr>
            <a:xfrm>
              <a:off x="4297680" y="1798329"/>
              <a:ext cx="60953" cy="60952"/>
            </a:xfrm>
            <a:custGeom>
              <a:avLst/>
              <a:gdLst/>
              <a:ahLst/>
              <a:cxnLst/>
              <a:rect l="0" t="0" r="0" b="0"/>
              <a:pathLst>
                <a:path w="60953" h="60952">
                  <a:moveTo>
                    <a:pt x="0" y="15231"/>
                  </a:moveTo>
                  <a:lnTo>
                    <a:pt x="0" y="45711"/>
                  </a:lnTo>
                  <a:lnTo>
                    <a:pt x="0" y="39150"/>
                  </a:lnTo>
                  <a:lnTo>
                    <a:pt x="846" y="37951"/>
                  </a:lnTo>
                  <a:lnTo>
                    <a:pt x="2257" y="36304"/>
                  </a:lnTo>
                  <a:lnTo>
                    <a:pt x="6560" y="31623"/>
                  </a:lnTo>
                  <a:lnTo>
                    <a:pt x="14088" y="24011"/>
                  </a:lnTo>
                  <a:lnTo>
                    <a:pt x="14472" y="22778"/>
                  </a:lnTo>
                  <a:lnTo>
                    <a:pt x="14728" y="21109"/>
                  </a:lnTo>
                  <a:lnTo>
                    <a:pt x="14898" y="19150"/>
                  </a:lnTo>
                  <a:lnTo>
                    <a:pt x="15859" y="17843"/>
                  </a:lnTo>
                  <a:lnTo>
                    <a:pt x="17345" y="16973"/>
                  </a:lnTo>
                  <a:lnTo>
                    <a:pt x="19184" y="16392"/>
                  </a:lnTo>
                  <a:lnTo>
                    <a:pt x="20409" y="15158"/>
                  </a:lnTo>
                  <a:lnTo>
                    <a:pt x="21226" y="13489"/>
                  </a:lnTo>
                  <a:lnTo>
                    <a:pt x="22537" y="8772"/>
                  </a:lnTo>
                  <a:lnTo>
                    <a:pt x="23492" y="7538"/>
                  </a:lnTo>
                  <a:lnTo>
                    <a:pt x="24974" y="5869"/>
                  </a:lnTo>
                  <a:lnTo>
                    <a:pt x="26809" y="3910"/>
                  </a:lnTo>
                  <a:lnTo>
                    <a:pt x="28880" y="2604"/>
                  </a:lnTo>
                  <a:lnTo>
                    <a:pt x="31107" y="1733"/>
                  </a:lnTo>
                  <a:lnTo>
                    <a:pt x="37691" y="93"/>
                  </a:lnTo>
                  <a:lnTo>
                    <a:pt x="38674" y="59"/>
                  </a:lnTo>
                  <a:lnTo>
                    <a:pt x="44625" y="0"/>
                  </a:lnTo>
                  <a:lnTo>
                    <a:pt x="45836" y="844"/>
                  </a:lnTo>
                  <a:lnTo>
                    <a:pt x="47491" y="2253"/>
                  </a:lnTo>
                  <a:lnTo>
                    <a:pt x="52998" y="7297"/>
                  </a:lnTo>
                  <a:lnTo>
                    <a:pt x="53112" y="8249"/>
                  </a:lnTo>
                  <a:lnTo>
                    <a:pt x="53188" y="9729"/>
                  </a:lnTo>
                  <a:lnTo>
                    <a:pt x="53239" y="11563"/>
                  </a:lnTo>
                  <a:lnTo>
                    <a:pt x="54119" y="13632"/>
                  </a:lnTo>
                  <a:lnTo>
                    <a:pt x="55552" y="15859"/>
                  </a:lnTo>
                  <a:lnTo>
                    <a:pt x="59892" y="21470"/>
                  </a:lnTo>
                  <a:lnTo>
                    <a:pt x="60248" y="22777"/>
                  </a:lnTo>
                  <a:lnTo>
                    <a:pt x="60486" y="24495"/>
                  </a:lnTo>
                  <a:lnTo>
                    <a:pt x="60866" y="29291"/>
                  </a:lnTo>
                  <a:lnTo>
                    <a:pt x="60919" y="32204"/>
                  </a:lnTo>
                  <a:lnTo>
                    <a:pt x="60952" y="36928"/>
                  </a:lnTo>
                  <a:lnTo>
                    <a:pt x="60108" y="38162"/>
                  </a:lnTo>
                  <a:lnTo>
                    <a:pt x="58699" y="39832"/>
                  </a:lnTo>
                  <a:lnTo>
                    <a:pt x="53368" y="45681"/>
                  </a:lnTo>
                  <a:lnTo>
                    <a:pt x="53343" y="45708"/>
                  </a:lnTo>
                  <a:lnTo>
                    <a:pt x="53341" y="45710"/>
                  </a:lnTo>
                  <a:lnTo>
                    <a:pt x="46780" y="45711"/>
                  </a:lnTo>
                  <a:lnTo>
                    <a:pt x="45580" y="44864"/>
                  </a:lnTo>
                  <a:lnTo>
                    <a:pt x="43933" y="43453"/>
                  </a:lnTo>
                  <a:lnTo>
                    <a:pt x="38441" y="38405"/>
                  </a:lnTo>
                  <a:lnTo>
                    <a:pt x="38327" y="37454"/>
                  </a:lnTo>
                  <a:lnTo>
                    <a:pt x="38252" y="35973"/>
                  </a:lnTo>
                  <a:lnTo>
                    <a:pt x="38101" y="30499"/>
                  </a:lnTo>
                  <a:lnTo>
                    <a:pt x="30493" y="22863"/>
                  </a:lnTo>
                  <a:lnTo>
                    <a:pt x="30482" y="22853"/>
                  </a:lnTo>
                  <a:lnTo>
                    <a:pt x="30480" y="22851"/>
                  </a:lnTo>
                  <a:lnTo>
                    <a:pt x="37041" y="22851"/>
                  </a:lnTo>
                  <a:lnTo>
                    <a:pt x="37394" y="23698"/>
                  </a:lnTo>
                  <a:lnTo>
                    <a:pt x="37629" y="25109"/>
                  </a:lnTo>
                  <a:lnTo>
                    <a:pt x="38097" y="30443"/>
                  </a:lnTo>
                  <a:lnTo>
                    <a:pt x="38100" y="31312"/>
                  </a:lnTo>
                  <a:lnTo>
                    <a:pt x="38100" y="52176"/>
                  </a:lnTo>
                  <a:lnTo>
                    <a:pt x="38946" y="52561"/>
                  </a:lnTo>
                  <a:lnTo>
                    <a:pt x="40358" y="52818"/>
                  </a:lnTo>
                  <a:lnTo>
                    <a:pt x="42145" y="52989"/>
                  </a:lnTo>
                  <a:lnTo>
                    <a:pt x="42490" y="53950"/>
                  </a:lnTo>
                  <a:lnTo>
                    <a:pt x="41874" y="55437"/>
                  </a:lnTo>
                  <a:lnTo>
                    <a:pt x="38100" y="609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Annotation789"/>
            <p:cNvSpPr/>
            <p:nvPr/>
          </p:nvSpPr>
          <p:spPr>
            <a:xfrm>
              <a:off x="3688176" y="4038600"/>
              <a:ext cx="106557" cy="388621"/>
            </a:xfrm>
            <a:custGeom>
              <a:avLst/>
              <a:gdLst/>
              <a:ahLst/>
              <a:cxnLst/>
              <a:rect l="0" t="0" r="0" b="0"/>
              <a:pathLst>
                <a:path w="106557" h="388621">
                  <a:moveTo>
                    <a:pt x="98964" y="0"/>
                  </a:moveTo>
                  <a:lnTo>
                    <a:pt x="106556" y="0"/>
                  </a:lnTo>
                  <a:lnTo>
                    <a:pt x="100021" y="6561"/>
                  </a:lnTo>
                  <a:lnTo>
                    <a:pt x="99433" y="9408"/>
                  </a:lnTo>
                  <a:lnTo>
                    <a:pt x="98991" y="18944"/>
                  </a:lnTo>
                  <a:lnTo>
                    <a:pt x="98135" y="21096"/>
                  </a:lnTo>
                  <a:lnTo>
                    <a:pt x="94927" y="25745"/>
                  </a:lnTo>
                  <a:lnTo>
                    <a:pt x="93732" y="29016"/>
                  </a:lnTo>
                  <a:lnTo>
                    <a:pt x="92052" y="40865"/>
                  </a:lnTo>
                  <a:lnTo>
                    <a:pt x="91658" y="47231"/>
                  </a:lnTo>
                  <a:lnTo>
                    <a:pt x="89226" y="55140"/>
                  </a:lnTo>
                  <a:lnTo>
                    <a:pt x="86169" y="64300"/>
                  </a:lnTo>
                  <a:lnTo>
                    <a:pt x="84811" y="74015"/>
                  </a:lnTo>
                  <a:lnTo>
                    <a:pt x="81949" y="83978"/>
                  </a:lnTo>
                  <a:lnTo>
                    <a:pt x="78702" y="94050"/>
                  </a:lnTo>
                  <a:lnTo>
                    <a:pt x="77258" y="104171"/>
                  </a:lnTo>
                  <a:lnTo>
                    <a:pt x="74359" y="114314"/>
                  </a:lnTo>
                  <a:lnTo>
                    <a:pt x="72400" y="119389"/>
                  </a:lnTo>
                  <a:lnTo>
                    <a:pt x="70248" y="124466"/>
                  </a:lnTo>
                  <a:lnTo>
                    <a:pt x="65599" y="134623"/>
                  </a:lnTo>
                  <a:lnTo>
                    <a:pt x="58222" y="149861"/>
                  </a:lnTo>
                  <a:lnTo>
                    <a:pt x="56562" y="155787"/>
                  </a:lnTo>
                  <a:lnTo>
                    <a:pt x="55456" y="162278"/>
                  </a:lnTo>
                  <a:lnTo>
                    <a:pt x="54719" y="169145"/>
                  </a:lnTo>
                  <a:lnTo>
                    <a:pt x="53381" y="175417"/>
                  </a:lnTo>
                  <a:lnTo>
                    <a:pt x="51642" y="181291"/>
                  </a:lnTo>
                  <a:lnTo>
                    <a:pt x="49636" y="186901"/>
                  </a:lnTo>
                  <a:lnTo>
                    <a:pt x="47452" y="192334"/>
                  </a:lnTo>
                  <a:lnTo>
                    <a:pt x="45150" y="197649"/>
                  </a:lnTo>
                  <a:lnTo>
                    <a:pt x="42767" y="202886"/>
                  </a:lnTo>
                  <a:lnTo>
                    <a:pt x="41180" y="208917"/>
                  </a:lnTo>
                  <a:lnTo>
                    <a:pt x="40121" y="215479"/>
                  </a:lnTo>
                  <a:lnTo>
                    <a:pt x="39415" y="222392"/>
                  </a:lnTo>
                  <a:lnTo>
                    <a:pt x="38098" y="228695"/>
                  </a:lnTo>
                  <a:lnTo>
                    <a:pt x="36373" y="234590"/>
                  </a:lnTo>
                  <a:lnTo>
                    <a:pt x="34377" y="240213"/>
                  </a:lnTo>
                  <a:lnTo>
                    <a:pt x="32200" y="245656"/>
                  </a:lnTo>
                  <a:lnTo>
                    <a:pt x="29901" y="250977"/>
                  </a:lnTo>
                  <a:lnTo>
                    <a:pt x="27522" y="256218"/>
                  </a:lnTo>
                  <a:lnTo>
                    <a:pt x="24878" y="266557"/>
                  </a:lnTo>
                  <a:lnTo>
                    <a:pt x="22857" y="276797"/>
                  </a:lnTo>
                  <a:lnTo>
                    <a:pt x="21132" y="281897"/>
                  </a:lnTo>
                  <a:lnTo>
                    <a:pt x="17806" y="292081"/>
                  </a:lnTo>
                  <a:lnTo>
                    <a:pt x="16327" y="302251"/>
                  </a:lnTo>
                  <a:lnTo>
                    <a:pt x="13412" y="312416"/>
                  </a:lnTo>
                  <a:lnTo>
                    <a:pt x="10141" y="322578"/>
                  </a:lnTo>
                  <a:lnTo>
                    <a:pt x="8687" y="332739"/>
                  </a:lnTo>
                  <a:lnTo>
                    <a:pt x="8041" y="342899"/>
                  </a:lnTo>
                  <a:lnTo>
                    <a:pt x="7869" y="347980"/>
                  </a:lnTo>
                  <a:lnTo>
                    <a:pt x="6907" y="352213"/>
                  </a:lnTo>
                  <a:lnTo>
                    <a:pt x="2355" y="362216"/>
                  </a:lnTo>
                  <a:lnTo>
                    <a:pt x="630" y="370542"/>
                  </a:lnTo>
                  <a:lnTo>
                    <a:pt x="0" y="379456"/>
                  </a:lnTo>
                  <a:lnTo>
                    <a:pt x="2204" y="382571"/>
                  </a:lnTo>
                  <a:lnTo>
                    <a:pt x="6473" y="387425"/>
                  </a:lnTo>
                  <a:lnTo>
                    <a:pt x="7670" y="387823"/>
                  </a:lnTo>
                  <a:lnTo>
                    <a:pt x="9315" y="388089"/>
                  </a:lnTo>
                  <a:lnTo>
                    <a:pt x="15144" y="388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Annotation790"/>
            <p:cNvSpPr/>
            <p:nvPr/>
          </p:nvSpPr>
          <p:spPr>
            <a:xfrm>
              <a:off x="3825336" y="4070139"/>
              <a:ext cx="114206" cy="341802"/>
            </a:xfrm>
            <a:custGeom>
              <a:avLst/>
              <a:gdLst/>
              <a:ahLst/>
              <a:cxnLst/>
              <a:rect l="0" t="0" r="0" b="0"/>
              <a:pathLst>
                <a:path w="114206" h="341802">
                  <a:moveTo>
                    <a:pt x="114205" y="6561"/>
                  </a:moveTo>
                  <a:lnTo>
                    <a:pt x="114205" y="0"/>
                  </a:lnTo>
                  <a:lnTo>
                    <a:pt x="114205" y="10598"/>
                  </a:lnTo>
                  <a:lnTo>
                    <a:pt x="113358" y="11793"/>
                  </a:lnTo>
                  <a:lnTo>
                    <a:pt x="111947" y="12589"/>
                  </a:lnTo>
                  <a:lnTo>
                    <a:pt x="110159" y="13120"/>
                  </a:lnTo>
                  <a:lnTo>
                    <a:pt x="108967" y="14320"/>
                  </a:lnTo>
                  <a:lnTo>
                    <a:pt x="108173" y="15967"/>
                  </a:lnTo>
                  <a:lnTo>
                    <a:pt x="107290" y="20054"/>
                  </a:lnTo>
                  <a:lnTo>
                    <a:pt x="106898" y="24694"/>
                  </a:lnTo>
                  <a:lnTo>
                    <a:pt x="104466" y="31836"/>
                  </a:lnTo>
                  <a:lnTo>
                    <a:pt x="101409" y="39807"/>
                  </a:lnTo>
                  <a:lnTo>
                    <a:pt x="98842" y="49902"/>
                  </a:lnTo>
                  <a:lnTo>
                    <a:pt x="97189" y="54082"/>
                  </a:lnTo>
                  <a:lnTo>
                    <a:pt x="95241" y="58562"/>
                  </a:lnTo>
                  <a:lnTo>
                    <a:pt x="90818" y="68055"/>
                  </a:lnTo>
                  <a:lnTo>
                    <a:pt x="81080" y="87947"/>
                  </a:lnTo>
                  <a:lnTo>
                    <a:pt x="79422" y="93838"/>
                  </a:lnTo>
                  <a:lnTo>
                    <a:pt x="78316" y="100306"/>
                  </a:lnTo>
                  <a:lnTo>
                    <a:pt x="77578" y="107158"/>
                  </a:lnTo>
                  <a:lnTo>
                    <a:pt x="76241" y="113419"/>
                  </a:lnTo>
                  <a:lnTo>
                    <a:pt x="74502" y="119286"/>
                  </a:lnTo>
                  <a:lnTo>
                    <a:pt x="68010" y="137893"/>
                  </a:lnTo>
                  <a:lnTo>
                    <a:pt x="65627" y="144916"/>
                  </a:lnTo>
                  <a:lnTo>
                    <a:pt x="62346" y="152137"/>
                  </a:lnTo>
                  <a:lnTo>
                    <a:pt x="58466" y="159492"/>
                  </a:lnTo>
                  <a:lnTo>
                    <a:pt x="54186" y="166935"/>
                  </a:lnTo>
                  <a:lnTo>
                    <a:pt x="47171" y="179721"/>
                  </a:lnTo>
                  <a:lnTo>
                    <a:pt x="44115" y="185501"/>
                  </a:lnTo>
                  <a:lnTo>
                    <a:pt x="42078" y="191894"/>
                  </a:lnTo>
                  <a:lnTo>
                    <a:pt x="40720" y="198696"/>
                  </a:lnTo>
                  <a:lnTo>
                    <a:pt x="39815" y="205771"/>
                  </a:lnTo>
                  <a:lnTo>
                    <a:pt x="37518" y="213028"/>
                  </a:lnTo>
                  <a:lnTo>
                    <a:pt x="34293" y="220406"/>
                  </a:lnTo>
                  <a:lnTo>
                    <a:pt x="30450" y="227864"/>
                  </a:lnTo>
                  <a:lnTo>
                    <a:pt x="27888" y="235376"/>
                  </a:lnTo>
                  <a:lnTo>
                    <a:pt x="26180" y="242924"/>
                  </a:lnTo>
                  <a:lnTo>
                    <a:pt x="25042" y="250497"/>
                  </a:lnTo>
                  <a:lnTo>
                    <a:pt x="23435" y="257238"/>
                  </a:lnTo>
                  <a:lnTo>
                    <a:pt x="21518" y="263426"/>
                  </a:lnTo>
                  <a:lnTo>
                    <a:pt x="19394" y="269244"/>
                  </a:lnTo>
                  <a:lnTo>
                    <a:pt x="17130" y="274816"/>
                  </a:lnTo>
                  <a:lnTo>
                    <a:pt x="14775" y="280225"/>
                  </a:lnTo>
                  <a:lnTo>
                    <a:pt x="12358" y="285523"/>
                  </a:lnTo>
                  <a:lnTo>
                    <a:pt x="9673" y="295926"/>
                  </a:lnTo>
                  <a:lnTo>
                    <a:pt x="8479" y="305348"/>
                  </a:lnTo>
                  <a:lnTo>
                    <a:pt x="7949" y="312357"/>
                  </a:lnTo>
                  <a:lnTo>
                    <a:pt x="6960" y="315412"/>
                  </a:lnTo>
                  <a:lnTo>
                    <a:pt x="3605" y="321064"/>
                  </a:lnTo>
                  <a:lnTo>
                    <a:pt x="1549" y="326398"/>
                  </a:lnTo>
                  <a:lnTo>
                    <a:pt x="229" y="336721"/>
                  </a:lnTo>
                  <a:lnTo>
                    <a:pt x="0" y="340324"/>
                  </a:lnTo>
                  <a:lnTo>
                    <a:pt x="815" y="340829"/>
                  </a:lnTo>
                  <a:lnTo>
                    <a:pt x="3978" y="341391"/>
                  </a:lnTo>
                  <a:lnTo>
                    <a:pt x="6474" y="341708"/>
                  </a:lnTo>
                  <a:lnTo>
                    <a:pt x="9315" y="341782"/>
                  </a:lnTo>
                  <a:lnTo>
                    <a:pt x="11257" y="341801"/>
                  </a:lnTo>
                  <a:lnTo>
                    <a:pt x="12553" y="340968"/>
                  </a:lnTo>
                  <a:lnTo>
                    <a:pt x="13417" y="339566"/>
                  </a:lnTo>
                  <a:lnTo>
                    <a:pt x="15144" y="334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Annotation791"/>
            <p:cNvSpPr/>
            <p:nvPr/>
          </p:nvSpPr>
          <p:spPr>
            <a:xfrm>
              <a:off x="3924300" y="4053840"/>
              <a:ext cx="175261" cy="53341"/>
            </a:xfrm>
            <a:custGeom>
              <a:avLst/>
              <a:gdLst/>
              <a:ahLst/>
              <a:cxnLst/>
              <a:rect l="0" t="0" r="0" b="0"/>
              <a:pathLst>
                <a:path w="175261" h="53341">
                  <a:moveTo>
                    <a:pt x="0" y="53340"/>
                  </a:moveTo>
                  <a:lnTo>
                    <a:pt x="4391" y="53340"/>
                  </a:lnTo>
                  <a:lnTo>
                    <a:pt x="2517" y="53340"/>
                  </a:lnTo>
                  <a:lnTo>
                    <a:pt x="2524" y="52493"/>
                  </a:lnTo>
                  <a:lnTo>
                    <a:pt x="3376" y="51082"/>
                  </a:lnTo>
                  <a:lnTo>
                    <a:pt x="6782" y="46779"/>
                  </a:lnTo>
                  <a:lnTo>
                    <a:pt x="7908" y="45580"/>
                  </a:lnTo>
                  <a:lnTo>
                    <a:pt x="11418" y="41989"/>
                  </a:lnTo>
                  <a:lnTo>
                    <a:pt x="14385" y="40692"/>
                  </a:lnTo>
                  <a:lnTo>
                    <a:pt x="18057" y="39828"/>
                  </a:lnTo>
                  <a:lnTo>
                    <a:pt x="22198" y="39252"/>
                  </a:lnTo>
                  <a:lnTo>
                    <a:pt x="26651" y="38021"/>
                  </a:lnTo>
                  <a:lnTo>
                    <a:pt x="31315" y="36354"/>
                  </a:lnTo>
                  <a:lnTo>
                    <a:pt x="36117" y="34396"/>
                  </a:lnTo>
                  <a:lnTo>
                    <a:pt x="41011" y="33090"/>
                  </a:lnTo>
                  <a:lnTo>
                    <a:pt x="45968" y="32220"/>
                  </a:lnTo>
                  <a:lnTo>
                    <a:pt x="50965" y="31640"/>
                  </a:lnTo>
                  <a:lnTo>
                    <a:pt x="55990" y="30407"/>
                  </a:lnTo>
                  <a:lnTo>
                    <a:pt x="61033" y="28738"/>
                  </a:lnTo>
                  <a:lnTo>
                    <a:pt x="66089" y="26778"/>
                  </a:lnTo>
                  <a:lnTo>
                    <a:pt x="70306" y="24626"/>
                  </a:lnTo>
                  <a:lnTo>
                    <a:pt x="73964" y="22344"/>
                  </a:lnTo>
                  <a:lnTo>
                    <a:pt x="77250" y="19976"/>
                  </a:lnTo>
                  <a:lnTo>
                    <a:pt x="81133" y="18397"/>
                  </a:lnTo>
                  <a:lnTo>
                    <a:pt x="85415" y="17344"/>
                  </a:lnTo>
                  <a:lnTo>
                    <a:pt x="89963" y="16643"/>
                  </a:lnTo>
                  <a:lnTo>
                    <a:pt x="94689" y="15329"/>
                  </a:lnTo>
                  <a:lnTo>
                    <a:pt x="99533" y="13606"/>
                  </a:lnTo>
                  <a:lnTo>
                    <a:pt x="104455" y="11610"/>
                  </a:lnTo>
                  <a:lnTo>
                    <a:pt x="109430" y="10280"/>
                  </a:lnTo>
                  <a:lnTo>
                    <a:pt x="114440" y="9393"/>
                  </a:lnTo>
                  <a:lnTo>
                    <a:pt x="119473" y="8802"/>
                  </a:lnTo>
                  <a:lnTo>
                    <a:pt x="123676" y="8408"/>
                  </a:lnTo>
                  <a:lnTo>
                    <a:pt x="127324" y="8145"/>
                  </a:lnTo>
                  <a:lnTo>
                    <a:pt x="130602" y="7970"/>
                  </a:lnTo>
                  <a:lnTo>
                    <a:pt x="134481" y="7007"/>
                  </a:lnTo>
                  <a:lnTo>
                    <a:pt x="138761" y="5517"/>
                  </a:lnTo>
                  <a:lnTo>
                    <a:pt x="143308" y="3678"/>
                  </a:lnTo>
                  <a:lnTo>
                    <a:pt x="147185" y="2452"/>
                  </a:lnTo>
                  <a:lnTo>
                    <a:pt x="150616" y="1635"/>
                  </a:lnTo>
                  <a:lnTo>
                    <a:pt x="153751" y="1090"/>
                  </a:lnTo>
                  <a:lnTo>
                    <a:pt x="156687" y="726"/>
                  </a:lnTo>
                  <a:lnTo>
                    <a:pt x="159492" y="484"/>
                  </a:lnTo>
                  <a:lnTo>
                    <a:pt x="166030" y="95"/>
                  </a:lnTo>
                  <a:lnTo>
                    <a:pt x="169182" y="42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Annotation792"/>
            <p:cNvSpPr/>
            <p:nvPr/>
          </p:nvSpPr>
          <p:spPr>
            <a:xfrm>
              <a:off x="3903596" y="4183380"/>
              <a:ext cx="195965" cy="30472"/>
            </a:xfrm>
            <a:custGeom>
              <a:avLst/>
              <a:gdLst/>
              <a:ahLst/>
              <a:cxnLst/>
              <a:rect l="0" t="0" r="0" b="0"/>
              <a:pathLst>
                <a:path w="195965" h="30472">
                  <a:moveTo>
                    <a:pt x="35944" y="0"/>
                  </a:moveTo>
                  <a:lnTo>
                    <a:pt x="25337" y="10606"/>
                  </a:lnTo>
                  <a:lnTo>
                    <a:pt x="22946" y="12150"/>
                  </a:lnTo>
                  <a:lnTo>
                    <a:pt x="20505" y="13181"/>
                  </a:lnTo>
                  <a:lnTo>
                    <a:pt x="18032" y="13867"/>
                  </a:lnTo>
                  <a:lnTo>
                    <a:pt x="16382" y="15171"/>
                  </a:lnTo>
                  <a:lnTo>
                    <a:pt x="15283" y="16887"/>
                  </a:lnTo>
                  <a:lnTo>
                    <a:pt x="13518" y="21680"/>
                  </a:lnTo>
                  <a:lnTo>
                    <a:pt x="11680" y="22920"/>
                  </a:lnTo>
                  <a:lnTo>
                    <a:pt x="8761" y="24593"/>
                  </a:lnTo>
                  <a:lnTo>
                    <a:pt x="0" y="29317"/>
                  </a:lnTo>
                  <a:lnTo>
                    <a:pt x="129" y="29705"/>
                  </a:lnTo>
                  <a:lnTo>
                    <a:pt x="1060" y="29963"/>
                  </a:lnTo>
                  <a:lnTo>
                    <a:pt x="6417" y="30327"/>
                  </a:lnTo>
                  <a:lnTo>
                    <a:pt x="13366" y="30434"/>
                  </a:lnTo>
                  <a:lnTo>
                    <a:pt x="27344" y="30471"/>
                  </a:lnTo>
                  <a:lnTo>
                    <a:pt x="31058" y="29628"/>
                  </a:lnTo>
                  <a:lnTo>
                    <a:pt x="34380" y="28218"/>
                  </a:lnTo>
                  <a:lnTo>
                    <a:pt x="37442" y="26432"/>
                  </a:lnTo>
                  <a:lnTo>
                    <a:pt x="41176" y="25241"/>
                  </a:lnTo>
                  <a:lnTo>
                    <a:pt x="45358" y="24447"/>
                  </a:lnTo>
                  <a:lnTo>
                    <a:pt x="49840" y="23919"/>
                  </a:lnTo>
                  <a:lnTo>
                    <a:pt x="54521" y="23566"/>
                  </a:lnTo>
                  <a:lnTo>
                    <a:pt x="59335" y="23331"/>
                  </a:lnTo>
                  <a:lnTo>
                    <a:pt x="64238" y="23174"/>
                  </a:lnTo>
                  <a:lnTo>
                    <a:pt x="69200" y="22223"/>
                  </a:lnTo>
                  <a:lnTo>
                    <a:pt x="74201" y="20742"/>
                  </a:lnTo>
                  <a:lnTo>
                    <a:pt x="79229" y="18908"/>
                  </a:lnTo>
                  <a:lnTo>
                    <a:pt x="85120" y="17685"/>
                  </a:lnTo>
                  <a:lnTo>
                    <a:pt x="91588" y="16870"/>
                  </a:lnTo>
                  <a:lnTo>
                    <a:pt x="98440" y="16327"/>
                  </a:lnTo>
                  <a:lnTo>
                    <a:pt x="105548" y="15964"/>
                  </a:lnTo>
                  <a:lnTo>
                    <a:pt x="120219" y="15562"/>
                  </a:lnTo>
                  <a:lnTo>
                    <a:pt x="127687" y="14608"/>
                  </a:lnTo>
                  <a:lnTo>
                    <a:pt x="135206" y="13125"/>
                  </a:lnTo>
                  <a:lnTo>
                    <a:pt x="142758" y="11290"/>
                  </a:lnTo>
                  <a:lnTo>
                    <a:pt x="149487" y="10067"/>
                  </a:lnTo>
                  <a:lnTo>
                    <a:pt x="155666" y="9252"/>
                  </a:lnTo>
                  <a:lnTo>
                    <a:pt x="161478" y="8708"/>
                  </a:lnTo>
                  <a:lnTo>
                    <a:pt x="167894" y="7498"/>
                  </a:lnTo>
                  <a:lnTo>
                    <a:pt x="174710" y="5846"/>
                  </a:lnTo>
                  <a:lnTo>
                    <a:pt x="1959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Annotation793"/>
            <p:cNvSpPr/>
            <p:nvPr/>
          </p:nvSpPr>
          <p:spPr>
            <a:xfrm>
              <a:off x="4573090" y="4046222"/>
              <a:ext cx="59844" cy="320039"/>
            </a:xfrm>
            <a:custGeom>
              <a:avLst/>
              <a:gdLst/>
              <a:ahLst/>
              <a:cxnLst/>
              <a:rect l="0" t="0" r="0" b="0"/>
              <a:pathLst>
                <a:path w="59844" h="320039">
                  <a:moveTo>
                    <a:pt x="52251" y="15238"/>
                  </a:moveTo>
                  <a:lnTo>
                    <a:pt x="58811" y="8677"/>
                  </a:lnTo>
                  <a:lnTo>
                    <a:pt x="59399" y="5831"/>
                  </a:lnTo>
                  <a:lnTo>
                    <a:pt x="59556" y="3887"/>
                  </a:lnTo>
                  <a:lnTo>
                    <a:pt x="59661" y="3437"/>
                  </a:lnTo>
                  <a:lnTo>
                    <a:pt x="59843" y="6900"/>
                  </a:lnTo>
                  <a:lnTo>
                    <a:pt x="59005" y="6293"/>
                  </a:lnTo>
                  <a:lnTo>
                    <a:pt x="57600" y="5042"/>
                  </a:lnTo>
                  <a:lnTo>
                    <a:pt x="52278" y="24"/>
                  </a:lnTo>
                  <a:lnTo>
                    <a:pt x="52254" y="1"/>
                  </a:lnTo>
                  <a:lnTo>
                    <a:pt x="52253" y="0"/>
                  </a:lnTo>
                  <a:lnTo>
                    <a:pt x="52251" y="44400"/>
                  </a:lnTo>
                  <a:lnTo>
                    <a:pt x="51404" y="49073"/>
                  </a:lnTo>
                  <a:lnTo>
                    <a:pt x="49993" y="53881"/>
                  </a:lnTo>
                  <a:lnTo>
                    <a:pt x="48205" y="58780"/>
                  </a:lnTo>
                  <a:lnTo>
                    <a:pt x="47013" y="62893"/>
                  </a:lnTo>
                  <a:lnTo>
                    <a:pt x="45689" y="69720"/>
                  </a:lnTo>
                  <a:lnTo>
                    <a:pt x="44490" y="74420"/>
                  </a:lnTo>
                  <a:lnTo>
                    <a:pt x="42843" y="80092"/>
                  </a:lnTo>
                  <a:lnTo>
                    <a:pt x="40899" y="86415"/>
                  </a:lnTo>
                  <a:lnTo>
                    <a:pt x="39602" y="92322"/>
                  </a:lnTo>
                  <a:lnTo>
                    <a:pt x="38738" y="97954"/>
                  </a:lnTo>
                  <a:lnTo>
                    <a:pt x="38162" y="103402"/>
                  </a:lnTo>
                  <a:lnTo>
                    <a:pt x="36931" y="108727"/>
                  </a:lnTo>
                  <a:lnTo>
                    <a:pt x="35264" y="113971"/>
                  </a:lnTo>
                  <a:lnTo>
                    <a:pt x="33306" y="119160"/>
                  </a:lnTo>
                  <a:lnTo>
                    <a:pt x="32000" y="125159"/>
                  </a:lnTo>
                  <a:lnTo>
                    <a:pt x="31131" y="131699"/>
                  </a:lnTo>
                  <a:lnTo>
                    <a:pt x="30551" y="138598"/>
                  </a:lnTo>
                  <a:lnTo>
                    <a:pt x="29317" y="144892"/>
                  </a:lnTo>
                  <a:lnTo>
                    <a:pt x="27648" y="150780"/>
                  </a:lnTo>
                  <a:lnTo>
                    <a:pt x="25689" y="156400"/>
                  </a:lnTo>
                  <a:lnTo>
                    <a:pt x="24382" y="162686"/>
                  </a:lnTo>
                  <a:lnTo>
                    <a:pt x="23512" y="169417"/>
                  </a:lnTo>
                  <a:lnTo>
                    <a:pt x="22931" y="176444"/>
                  </a:lnTo>
                  <a:lnTo>
                    <a:pt x="21697" y="182822"/>
                  </a:lnTo>
                  <a:lnTo>
                    <a:pt x="20028" y="188767"/>
                  </a:lnTo>
                  <a:lnTo>
                    <a:pt x="18069" y="194424"/>
                  </a:lnTo>
                  <a:lnTo>
                    <a:pt x="16762" y="199889"/>
                  </a:lnTo>
                  <a:lnTo>
                    <a:pt x="15892" y="205225"/>
                  </a:lnTo>
                  <a:lnTo>
                    <a:pt x="15311" y="210476"/>
                  </a:lnTo>
                  <a:lnTo>
                    <a:pt x="14078" y="216517"/>
                  </a:lnTo>
                  <a:lnTo>
                    <a:pt x="12408" y="223084"/>
                  </a:lnTo>
                  <a:lnTo>
                    <a:pt x="10449" y="230002"/>
                  </a:lnTo>
                  <a:lnTo>
                    <a:pt x="9142" y="236308"/>
                  </a:lnTo>
                  <a:lnTo>
                    <a:pt x="8272" y="242204"/>
                  </a:lnTo>
                  <a:lnTo>
                    <a:pt x="7691" y="247829"/>
                  </a:lnTo>
                  <a:lnTo>
                    <a:pt x="7046" y="256336"/>
                  </a:lnTo>
                  <a:lnTo>
                    <a:pt x="6874" y="259790"/>
                  </a:lnTo>
                  <a:lnTo>
                    <a:pt x="5913" y="263786"/>
                  </a:lnTo>
                  <a:lnTo>
                    <a:pt x="4426" y="268144"/>
                  </a:lnTo>
                  <a:lnTo>
                    <a:pt x="2587" y="272741"/>
                  </a:lnTo>
                  <a:lnTo>
                    <a:pt x="1361" y="276654"/>
                  </a:lnTo>
                  <a:lnTo>
                    <a:pt x="0" y="283258"/>
                  </a:lnTo>
                  <a:lnTo>
                    <a:pt x="1652" y="291274"/>
                  </a:lnTo>
                  <a:lnTo>
                    <a:pt x="3278" y="295782"/>
                  </a:lnTo>
                  <a:lnTo>
                    <a:pt x="5084" y="303048"/>
                  </a:lnTo>
                  <a:lnTo>
                    <a:pt x="6102" y="311900"/>
                  </a:lnTo>
                  <a:lnTo>
                    <a:pt x="6445" y="318430"/>
                  </a:lnTo>
                  <a:lnTo>
                    <a:pt x="7320" y="318966"/>
                  </a:lnTo>
                  <a:lnTo>
                    <a:pt x="8750" y="319324"/>
                  </a:lnTo>
                  <a:lnTo>
                    <a:pt x="14150" y="320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Annotation794"/>
            <p:cNvSpPr/>
            <p:nvPr/>
          </p:nvSpPr>
          <p:spPr>
            <a:xfrm>
              <a:off x="4678683" y="4000947"/>
              <a:ext cx="274317" cy="395649"/>
            </a:xfrm>
            <a:custGeom>
              <a:avLst/>
              <a:gdLst/>
              <a:ahLst/>
              <a:cxnLst/>
              <a:rect l="0" t="0" r="0" b="0"/>
              <a:pathLst>
                <a:path w="274317" h="395649">
                  <a:moveTo>
                    <a:pt x="160017" y="45273"/>
                  </a:moveTo>
                  <a:lnTo>
                    <a:pt x="160017" y="49318"/>
                  </a:lnTo>
                  <a:lnTo>
                    <a:pt x="159171" y="50510"/>
                  </a:lnTo>
                  <a:lnTo>
                    <a:pt x="157759" y="51304"/>
                  </a:lnTo>
                  <a:lnTo>
                    <a:pt x="155972" y="51834"/>
                  </a:lnTo>
                  <a:lnTo>
                    <a:pt x="154780" y="53033"/>
                  </a:lnTo>
                  <a:lnTo>
                    <a:pt x="153985" y="54680"/>
                  </a:lnTo>
                  <a:lnTo>
                    <a:pt x="153456" y="56624"/>
                  </a:lnTo>
                  <a:lnTo>
                    <a:pt x="150609" y="61043"/>
                  </a:lnTo>
                  <a:lnTo>
                    <a:pt x="148665" y="63406"/>
                  </a:lnTo>
                  <a:lnTo>
                    <a:pt x="147369" y="65828"/>
                  </a:lnTo>
                  <a:lnTo>
                    <a:pt x="145929" y="70778"/>
                  </a:lnTo>
                  <a:lnTo>
                    <a:pt x="145118" y="82369"/>
                  </a:lnTo>
                  <a:lnTo>
                    <a:pt x="144158" y="86090"/>
                  </a:lnTo>
                  <a:lnTo>
                    <a:pt x="138761" y="96220"/>
                  </a:lnTo>
                  <a:lnTo>
                    <a:pt x="134200" y="104887"/>
                  </a:lnTo>
                  <a:lnTo>
                    <a:pt x="129352" y="116642"/>
                  </a:lnTo>
                  <a:lnTo>
                    <a:pt x="126874" y="123332"/>
                  </a:lnTo>
                  <a:lnTo>
                    <a:pt x="121863" y="135281"/>
                  </a:lnTo>
                  <a:lnTo>
                    <a:pt x="116813" y="147084"/>
                  </a:lnTo>
                  <a:lnTo>
                    <a:pt x="114281" y="153786"/>
                  </a:lnTo>
                  <a:lnTo>
                    <a:pt x="109210" y="168008"/>
                  </a:lnTo>
                  <a:lnTo>
                    <a:pt x="88897" y="228185"/>
                  </a:lnTo>
                  <a:lnTo>
                    <a:pt x="85510" y="235794"/>
                  </a:lnTo>
                  <a:lnTo>
                    <a:pt x="81559" y="243407"/>
                  </a:lnTo>
                  <a:lnTo>
                    <a:pt x="77231" y="251022"/>
                  </a:lnTo>
                  <a:lnTo>
                    <a:pt x="73500" y="258639"/>
                  </a:lnTo>
                  <a:lnTo>
                    <a:pt x="70166" y="266257"/>
                  </a:lnTo>
                  <a:lnTo>
                    <a:pt x="67096" y="273876"/>
                  </a:lnTo>
                  <a:lnTo>
                    <a:pt x="61427" y="289114"/>
                  </a:lnTo>
                  <a:lnTo>
                    <a:pt x="58731" y="296734"/>
                  </a:lnTo>
                  <a:lnTo>
                    <a:pt x="55240" y="303507"/>
                  </a:lnTo>
                  <a:lnTo>
                    <a:pt x="46845" y="315548"/>
                  </a:lnTo>
                  <a:lnTo>
                    <a:pt x="43082" y="321976"/>
                  </a:lnTo>
                  <a:lnTo>
                    <a:pt x="39727" y="328802"/>
                  </a:lnTo>
                  <a:lnTo>
                    <a:pt x="36644" y="335893"/>
                  </a:lnTo>
                  <a:lnTo>
                    <a:pt x="30960" y="348286"/>
                  </a:lnTo>
                  <a:lnTo>
                    <a:pt x="20413" y="370040"/>
                  </a:lnTo>
                  <a:lnTo>
                    <a:pt x="12726" y="381483"/>
                  </a:lnTo>
                  <a:lnTo>
                    <a:pt x="5086" y="390236"/>
                  </a:lnTo>
                  <a:lnTo>
                    <a:pt x="129" y="395648"/>
                  </a:lnTo>
                  <a:lnTo>
                    <a:pt x="9" y="385174"/>
                  </a:lnTo>
                  <a:lnTo>
                    <a:pt x="0" y="373832"/>
                  </a:lnTo>
                  <a:lnTo>
                    <a:pt x="846" y="370145"/>
                  </a:lnTo>
                  <a:lnTo>
                    <a:pt x="6081" y="360065"/>
                  </a:lnTo>
                  <a:lnTo>
                    <a:pt x="10604" y="351410"/>
                  </a:lnTo>
                  <a:lnTo>
                    <a:pt x="13178" y="344176"/>
                  </a:lnTo>
                  <a:lnTo>
                    <a:pt x="15168" y="337292"/>
                  </a:lnTo>
                  <a:lnTo>
                    <a:pt x="18876" y="328588"/>
                  </a:lnTo>
                  <a:lnTo>
                    <a:pt x="23346" y="319075"/>
                  </a:lnTo>
                  <a:lnTo>
                    <a:pt x="25722" y="314168"/>
                  </a:lnTo>
                  <a:lnTo>
                    <a:pt x="29001" y="310049"/>
                  </a:lnTo>
                  <a:lnTo>
                    <a:pt x="37158" y="303216"/>
                  </a:lnTo>
                  <a:lnTo>
                    <a:pt x="44171" y="297356"/>
                  </a:lnTo>
                  <a:lnTo>
                    <a:pt x="50957" y="291930"/>
                  </a:lnTo>
                  <a:lnTo>
                    <a:pt x="55137" y="289298"/>
                  </a:lnTo>
                  <a:lnTo>
                    <a:pt x="63450" y="284115"/>
                  </a:lnTo>
                  <a:lnTo>
                    <a:pt x="69967" y="278989"/>
                  </a:lnTo>
                  <a:lnTo>
                    <a:pt x="73737" y="277284"/>
                  </a:lnTo>
                  <a:lnTo>
                    <a:pt x="77943" y="276147"/>
                  </a:lnTo>
                  <a:lnTo>
                    <a:pt x="86287" y="274884"/>
                  </a:lnTo>
                  <a:lnTo>
                    <a:pt x="92817" y="274322"/>
                  </a:lnTo>
                  <a:lnTo>
                    <a:pt x="101253" y="274006"/>
                  </a:lnTo>
                  <a:lnTo>
                    <a:pt x="113160" y="273912"/>
                  </a:lnTo>
                  <a:lnTo>
                    <a:pt x="117773" y="274746"/>
                  </a:lnTo>
                  <a:lnTo>
                    <a:pt x="122541" y="276148"/>
                  </a:lnTo>
                  <a:lnTo>
                    <a:pt x="127413" y="277930"/>
                  </a:lnTo>
                  <a:lnTo>
                    <a:pt x="135084" y="279909"/>
                  </a:lnTo>
                  <a:lnTo>
                    <a:pt x="141316" y="280789"/>
                  </a:lnTo>
                  <a:lnTo>
                    <a:pt x="149584" y="281285"/>
                  </a:lnTo>
                  <a:lnTo>
                    <a:pt x="154816" y="281401"/>
                  </a:lnTo>
                  <a:lnTo>
                    <a:pt x="223167" y="281493"/>
                  </a:lnTo>
                  <a:lnTo>
                    <a:pt x="230699" y="279236"/>
                  </a:lnTo>
                  <a:lnTo>
                    <a:pt x="238845" y="275409"/>
                  </a:lnTo>
                  <a:lnTo>
                    <a:pt x="245287" y="270887"/>
                  </a:lnTo>
                  <a:lnTo>
                    <a:pt x="253674" y="263581"/>
                  </a:lnTo>
                  <a:lnTo>
                    <a:pt x="255475" y="261085"/>
                  </a:lnTo>
                  <a:lnTo>
                    <a:pt x="258856" y="253527"/>
                  </a:lnTo>
                  <a:lnTo>
                    <a:pt x="267155" y="243388"/>
                  </a:lnTo>
                  <a:lnTo>
                    <a:pt x="269542" y="240850"/>
                  </a:lnTo>
                  <a:lnTo>
                    <a:pt x="271133" y="237464"/>
                  </a:lnTo>
                  <a:lnTo>
                    <a:pt x="273373" y="225455"/>
                  </a:lnTo>
                  <a:lnTo>
                    <a:pt x="274037" y="215312"/>
                  </a:lnTo>
                  <a:lnTo>
                    <a:pt x="274234" y="201958"/>
                  </a:lnTo>
                  <a:lnTo>
                    <a:pt x="274316" y="125069"/>
                  </a:lnTo>
                  <a:lnTo>
                    <a:pt x="272059" y="114323"/>
                  </a:lnTo>
                  <a:lnTo>
                    <a:pt x="268233" y="103901"/>
                  </a:lnTo>
                  <a:lnTo>
                    <a:pt x="263710" y="93626"/>
                  </a:lnTo>
                  <a:lnTo>
                    <a:pt x="261136" y="83414"/>
                  </a:lnTo>
                  <a:lnTo>
                    <a:pt x="259145" y="73231"/>
                  </a:lnTo>
                  <a:lnTo>
                    <a:pt x="255438" y="63061"/>
                  </a:lnTo>
                  <a:lnTo>
                    <a:pt x="250968" y="52897"/>
                  </a:lnTo>
                  <a:lnTo>
                    <a:pt x="248591" y="47816"/>
                  </a:lnTo>
                  <a:lnTo>
                    <a:pt x="245313" y="43581"/>
                  </a:lnTo>
                  <a:lnTo>
                    <a:pt x="237155" y="36619"/>
                  </a:lnTo>
                  <a:lnTo>
                    <a:pt x="230143" y="30702"/>
                  </a:lnTo>
                  <a:lnTo>
                    <a:pt x="224204" y="25250"/>
                  </a:lnTo>
                  <a:lnTo>
                    <a:pt x="216100" y="17421"/>
                  </a:lnTo>
                  <a:lnTo>
                    <a:pt x="210907" y="12292"/>
                  </a:lnTo>
                  <a:lnTo>
                    <a:pt x="209183" y="9739"/>
                  </a:lnTo>
                  <a:lnTo>
                    <a:pt x="207269" y="4645"/>
                  </a:lnTo>
                  <a:lnTo>
                    <a:pt x="205912" y="2947"/>
                  </a:lnTo>
                  <a:lnTo>
                    <a:pt x="204160" y="1816"/>
                  </a:lnTo>
                  <a:lnTo>
                    <a:pt x="199310" y="0"/>
                  </a:lnTo>
                  <a:lnTo>
                    <a:pt x="198066" y="698"/>
                  </a:lnTo>
                  <a:lnTo>
                    <a:pt x="191660" y="6153"/>
                  </a:lnTo>
                  <a:lnTo>
                    <a:pt x="186499" y="6719"/>
                  </a:lnTo>
                  <a:lnTo>
                    <a:pt x="175257" y="71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Annotation795"/>
            <p:cNvSpPr/>
            <p:nvPr/>
          </p:nvSpPr>
          <p:spPr>
            <a:xfrm>
              <a:off x="5364508" y="4038600"/>
              <a:ext cx="152373" cy="304801"/>
            </a:xfrm>
            <a:custGeom>
              <a:avLst/>
              <a:gdLst/>
              <a:ahLst/>
              <a:cxnLst/>
              <a:rect l="0" t="0" r="0" b="0"/>
              <a:pathLst>
                <a:path w="152373" h="304801">
                  <a:moveTo>
                    <a:pt x="152372" y="38100"/>
                  </a:moveTo>
                  <a:lnTo>
                    <a:pt x="152372" y="18910"/>
                  </a:lnTo>
                  <a:lnTo>
                    <a:pt x="151526" y="17687"/>
                  </a:lnTo>
                  <a:lnTo>
                    <a:pt x="150115" y="16871"/>
                  </a:lnTo>
                  <a:lnTo>
                    <a:pt x="145066" y="15335"/>
                  </a:lnTo>
                  <a:lnTo>
                    <a:pt x="144845" y="11223"/>
                  </a:lnTo>
                  <a:lnTo>
                    <a:pt x="143968" y="10022"/>
                  </a:lnTo>
                  <a:lnTo>
                    <a:pt x="142536" y="9221"/>
                  </a:lnTo>
                  <a:lnTo>
                    <a:pt x="138687" y="8332"/>
                  </a:lnTo>
                  <a:lnTo>
                    <a:pt x="134155" y="7936"/>
                  </a:lnTo>
                  <a:lnTo>
                    <a:pt x="132607" y="6984"/>
                  </a:lnTo>
                  <a:lnTo>
                    <a:pt x="131576" y="5503"/>
                  </a:lnTo>
                  <a:lnTo>
                    <a:pt x="130887" y="3669"/>
                  </a:lnTo>
                  <a:lnTo>
                    <a:pt x="129583" y="2446"/>
                  </a:lnTo>
                  <a:lnTo>
                    <a:pt x="127866" y="1631"/>
                  </a:lnTo>
                  <a:lnTo>
                    <a:pt x="123700" y="725"/>
                  </a:lnTo>
                  <a:lnTo>
                    <a:pt x="119027" y="322"/>
                  </a:lnTo>
                  <a:lnTo>
                    <a:pt x="114365" y="64"/>
                  </a:lnTo>
                  <a:lnTo>
                    <a:pt x="91757" y="0"/>
                  </a:lnTo>
                  <a:lnTo>
                    <a:pt x="87469" y="4045"/>
                  </a:lnTo>
                  <a:lnTo>
                    <a:pt x="84881" y="6561"/>
                  </a:lnTo>
                  <a:lnTo>
                    <a:pt x="82019" y="7150"/>
                  </a:lnTo>
                  <a:lnTo>
                    <a:pt x="80069" y="7306"/>
                  </a:lnTo>
                  <a:lnTo>
                    <a:pt x="78771" y="8257"/>
                  </a:lnTo>
                  <a:lnTo>
                    <a:pt x="77904" y="9739"/>
                  </a:lnTo>
                  <a:lnTo>
                    <a:pt x="76514" y="14153"/>
                  </a:lnTo>
                  <a:lnTo>
                    <a:pt x="72228" y="18963"/>
                  </a:lnTo>
                  <a:lnTo>
                    <a:pt x="71002" y="21109"/>
                  </a:lnTo>
                  <a:lnTo>
                    <a:pt x="69641" y="25751"/>
                  </a:lnTo>
                  <a:lnTo>
                    <a:pt x="68874" y="33124"/>
                  </a:lnTo>
                  <a:lnTo>
                    <a:pt x="66438" y="40404"/>
                  </a:lnTo>
                  <a:lnTo>
                    <a:pt x="63379" y="48438"/>
                  </a:lnTo>
                  <a:lnTo>
                    <a:pt x="62019" y="54830"/>
                  </a:lnTo>
                  <a:lnTo>
                    <a:pt x="61416" y="62751"/>
                  </a:lnTo>
                  <a:lnTo>
                    <a:pt x="61146" y="71916"/>
                  </a:lnTo>
                  <a:lnTo>
                    <a:pt x="61027" y="81634"/>
                  </a:lnTo>
                  <a:lnTo>
                    <a:pt x="60149" y="85749"/>
                  </a:lnTo>
                  <a:lnTo>
                    <a:pt x="56916" y="92580"/>
                  </a:lnTo>
                  <a:lnTo>
                    <a:pt x="52655" y="100695"/>
                  </a:lnTo>
                  <a:lnTo>
                    <a:pt x="50334" y="105230"/>
                  </a:lnTo>
                  <a:lnTo>
                    <a:pt x="48787" y="109947"/>
                  </a:lnTo>
                  <a:lnTo>
                    <a:pt x="47755" y="114784"/>
                  </a:lnTo>
                  <a:lnTo>
                    <a:pt x="47067" y="119703"/>
                  </a:lnTo>
                  <a:lnTo>
                    <a:pt x="46609" y="124675"/>
                  </a:lnTo>
                  <a:lnTo>
                    <a:pt x="46303" y="129684"/>
                  </a:lnTo>
                  <a:lnTo>
                    <a:pt x="46100" y="134715"/>
                  </a:lnTo>
                  <a:lnTo>
                    <a:pt x="45117" y="139764"/>
                  </a:lnTo>
                  <a:lnTo>
                    <a:pt x="43615" y="144823"/>
                  </a:lnTo>
                  <a:lnTo>
                    <a:pt x="41767" y="149889"/>
                  </a:lnTo>
                  <a:lnTo>
                    <a:pt x="39689" y="154959"/>
                  </a:lnTo>
                  <a:lnTo>
                    <a:pt x="37456" y="160033"/>
                  </a:lnTo>
                  <a:lnTo>
                    <a:pt x="35122" y="165109"/>
                  </a:lnTo>
                  <a:lnTo>
                    <a:pt x="33565" y="171032"/>
                  </a:lnTo>
                  <a:lnTo>
                    <a:pt x="32527" y="177522"/>
                  </a:lnTo>
                  <a:lnTo>
                    <a:pt x="31835" y="184388"/>
                  </a:lnTo>
                  <a:lnTo>
                    <a:pt x="30528" y="190659"/>
                  </a:lnTo>
                  <a:lnTo>
                    <a:pt x="28809" y="196533"/>
                  </a:lnTo>
                  <a:lnTo>
                    <a:pt x="26817" y="202142"/>
                  </a:lnTo>
                  <a:lnTo>
                    <a:pt x="25488" y="207574"/>
                  </a:lnTo>
                  <a:lnTo>
                    <a:pt x="24603" y="212889"/>
                  </a:lnTo>
                  <a:lnTo>
                    <a:pt x="24013" y="218126"/>
                  </a:lnTo>
                  <a:lnTo>
                    <a:pt x="21099" y="226202"/>
                  </a:lnTo>
                  <a:lnTo>
                    <a:pt x="19136" y="229542"/>
                  </a:lnTo>
                  <a:lnTo>
                    <a:pt x="16956" y="237767"/>
                  </a:lnTo>
                  <a:lnTo>
                    <a:pt x="16374" y="242332"/>
                  </a:lnTo>
                  <a:lnTo>
                    <a:pt x="13471" y="249661"/>
                  </a:lnTo>
                  <a:lnTo>
                    <a:pt x="10205" y="255740"/>
                  </a:lnTo>
                  <a:lnTo>
                    <a:pt x="8754" y="261264"/>
                  </a:lnTo>
                  <a:lnTo>
                    <a:pt x="7936" y="269135"/>
                  </a:lnTo>
                  <a:lnTo>
                    <a:pt x="6975" y="271710"/>
                  </a:lnTo>
                  <a:lnTo>
                    <a:pt x="2423" y="278533"/>
                  </a:lnTo>
                  <a:lnTo>
                    <a:pt x="1061" y="280426"/>
                  </a:lnTo>
                  <a:lnTo>
                    <a:pt x="456" y="283525"/>
                  </a:lnTo>
                  <a:lnTo>
                    <a:pt x="0" y="289206"/>
                  </a:lnTo>
                  <a:lnTo>
                    <a:pt x="4025" y="293500"/>
                  </a:lnTo>
                  <a:lnTo>
                    <a:pt x="8376" y="297963"/>
                  </a:lnTo>
                  <a:lnTo>
                    <a:pt x="11610" y="301197"/>
                  </a:lnTo>
                  <a:lnTo>
                    <a:pt x="13657" y="302398"/>
                  </a:lnTo>
                  <a:lnTo>
                    <a:pt x="18189" y="303733"/>
                  </a:lnTo>
                  <a:lnTo>
                    <a:pt x="20584" y="304088"/>
                  </a:lnTo>
                  <a:lnTo>
                    <a:pt x="23027" y="304326"/>
                  </a:lnTo>
                  <a:lnTo>
                    <a:pt x="28985" y="304707"/>
                  </a:lnTo>
                  <a:lnTo>
                    <a:pt x="65471" y="304800"/>
                  </a:lnTo>
                  <a:lnTo>
                    <a:pt x="128014" y="304800"/>
                  </a:lnTo>
                  <a:lnTo>
                    <a:pt x="131105" y="302542"/>
                  </a:lnTo>
                  <a:lnTo>
                    <a:pt x="137132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Annotation796"/>
            <p:cNvSpPr/>
            <p:nvPr/>
          </p:nvSpPr>
          <p:spPr>
            <a:xfrm>
              <a:off x="5417913" y="4206240"/>
              <a:ext cx="114208" cy="15241"/>
            </a:xfrm>
            <a:custGeom>
              <a:avLst/>
              <a:gdLst/>
              <a:ahLst/>
              <a:cxnLst/>
              <a:rect l="0" t="0" r="0" b="0"/>
              <a:pathLst>
                <a:path w="114208" h="15241">
                  <a:moveTo>
                    <a:pt x="7527" y="15240"/>
                  </a:moveTo>
                  <a:lnTo>
                    <a:pt x="0" y="7713"/>
                  </a:lnTo>
                  <a:lnTo>
                    <a:pt x="816" y="6835"/>
                  </a:lnTo>
                  <a:lnTo>
                    <a:pt x="6475" y="1067"/>
                  </a:lnTo>
                  <a:lnTo>
                    <a:pt x="7673" y="711"/>
                  </a:lnTo>
                  <a:lnTo>
                    <a:pt x="9318" y="474"/>
                  </a:lnTo>
                  <a:lnTo>
                    <a:pt x="11261" y="316"/>
                  </a:lnTo>
                  <a:lnTo>
                    <a:pt x="13403" y="211"/>
                  </a:lnTo>
                  <a:lnTo>
                    <a:pt x="18041" y="94"/>
                  </a:lnTo>
                  <a:lnTo>
                    <a:pt x="48482" y="0"/>
                  </a:lnTo>
                  <a:lnTo>
                    <a:pt x="50917" y="847"/>
                  </a:lnTo>
                  <a:lnTo>
                    <a:pt x="53386" y="2258"/>
                  </a:lnTo>
                  <a:lnTo>
                    <a:pt x="55880" y="4045"/>
                  </a:lnTo>
                  <a:lnTo>
                    <a:pt x="58389" y="5237"/>
                  </a:lnTo>
                  <a:lnTo>
                    <a:pt x="60908" y="6031"/>
                  </a:lnTo>
                  <a:lnTo>
                    <a:pt x="63435" y="6561"/>
                  </a:lnTo>
                  <a:lnTo>
                    <a:pt x="65965" y="6914"/>
                  </a:lnTo>
                  <a:lnTo>
                    <a:pt x="68500" y="7149"/>
                  </a:lnTo>
                  <a:lnTo>
                    <a:pt x="71035" y="7306"/>
                  </a:lnTo>
                  <a:lnTo>
                    <a:pt x="73572" y="8257"/>
                  </a:lnTo>
                  <a:lnTo>
                    <a:pt x="76110" y="9738"/>
                  </a:lnTo>
                  <a:lnTo>
                    <a:pt x="78649" y="11572"/>
                  </a:lnTo>
                  <a:lnTo>
                    <a:pt x="81188" y="12795"/>
                  </a:lnTo>
                  <a:lnTo>
                    <a:pt x="83728" y="13610"/>
                  </a:lnTo>
                  <a:lnTo>
                    <a:pt x="86268" y="14153"/>
                  </a:lnTo>
                  <a:lnTo>
                    <a:pt x="89654" y="14515"/>
                  </a:lnTo>
                  <a:lnTo>
                    <a:pt x="93605" y="14757"/>
                  </a:lnTo>
                  <a:lnTo>
                    <a:pt x="101664" y="15025"/>
                  </a:lnTo>
                  <a:lnTo>
                    <a:pt x="114207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Annotation797"/>
            <p:cNvSpPr/>
            <p:nvPr/>
          </p:nvSpPr>
          <p:spPr>
            <a:xfrm>
              <a:off x="5615940" y="4229100"/>
              <a:ext cx="83821" cy="121921"/>
            </a:xfrm>
            <a:custGeom>
              <a:avLst/>
              <a:gdLst/>
              <a:ahLst/>
              <a:cxnLst/>
              <a:rect l="0" t="0" r="0" b="0"/>
              <a:pathLst>
                <a:path w="83821" h="121921">
                  <a:moveTo>
                    <a:pt x="0" y="0"/>
                  </a:moveTo>
                  <a:lnTo>
                    <a:pt x="0" y="14153"/>
                  </a:lnTo>
                  <a:lnTo>
                    <a:pt x="2258" y="17014"/>
                  </a:lnTo>
                  <a:lnTo>
                    <a:pt x="4046" y="18963"/>
                  </a:lnTo>
                  <a:lnTo>
                    <a:pt x="8288" y="23386"/>
                  </a:lnTo>
                  <a:lnTo>
                    <a:pt x="10605" y="25750"/>
                  </a:lnTo>
                  <a:lnTo>
                    <a:pt x="12150" y="28174"/>
                  </a:lnTo>
                  <a:lnTo>
                    <a:pt x="13180" y="30636"/>
                  </a:lnTo>
                  <a:lnTo>
                    <a:pt x="13868" y="33124"/>
                  </a:lnTo>
                  <a:lnTo>
                    <a:pt x="15171" y="35629"/>
                  </a:lnTo>
                  <a:lnTo>
                    <a:pt x="16888" y="38147"/>
                  </a:lnTo>
                  <a:lnTo>
                    <a:pt x="18878" y="40671"/>
                  </a:lnTo>
                  <a:lnTo>
                    <a:pt x="21052" y="43201"/>
                  </a:lnTo>
                  <a:lnTo>
                    <a:pt x="23348" y="45733"/>
                  </a:lnTo>
                  <a:lnTo>
                    <a:pt x="28157" y="50806"/>
                  </a:lnTo>
                  <a:lnTo>
                    <a:pt x="48268" y="71120"/>
                  </a:lnTo>
                  <a:lnTo>
                    <a:pt x="49959" y="73660"/>
                  </a:lnTo>
                  <a:lnTo>
                    <a:pt x="51086" y="76200"/>
                  </a:lnTo>
                  <a:lnTo>
                    <a:pt x="51837" y="78740"/>
                  </a:lnTo>
                  <a:lnTo>
                    <a:pt x="54031" y="81280"/>
                  </a:lnTo>
                  <a:lnTo>
                    <a:pt x="57188" y="83820"/>
                  </a:lnTo>
                  <a:lnTo>
                    <a:pt x="60986" y="86360"/>
                  </a:lnTo>
                  <a:lnTo>
                    <a:pt x="63517" y="89747"/>
                  </a:lnTo>
                  <a:lnTo>
                    <a:pt x="65205" y="93697"/>
                  </a:lnTo>
                  <a:lnTo>
                    <a:pt x="66330" y="98025"/>
                  </a:lnTo>
                  <a:lnTo>
                    <a:pt x="68773" y="101757"/>
                  </a:lnTo>
                  <a:lnTo>
                    <a:pt x="72095" y="105091"/>
                  </a:lnTo>
                  <a:lnTo>
                    <a:pt x="76003" y="108161"/>
                  </a:lnTo>
                  <a:lnTo>
                    <a:pt x="78609" y="111054"/>
                  </a:lnTo>
                  <a:lnTo>
                    <a:pt x="80347" y="113829"/>
                  </a:lnTo>
                  <a:lnTo>
                    <a:pt x="8382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Annotation798"/>
            <p:cNvSpPr/>
            <p:nvPr/>
          </p:nvSpPr>
          <p:spPr>
            <a:xfrm>
              <a:off x="5539740" y="4221535"/>
              <a:ext cx="213361" cy="190446"/>
            </a:xfrm>
            <a:custGeom>
              <a:avLst/>
              <a:gdLst/>
              <a:ahLst/>
              <a:cxnLst/>
              <a:rect l="0" t="0" r="0" b="0"/>
              <a:pathLst>
                <a:path w="213361" h="190446">
                  <a:moveTo>
                    <a:pt x="213360" y="15185"/>
                  </a:moveTo>
                  <a:lnTo>
                    <a:pt x="213360" y="2063"/>
                  </a:lnTo>
                  <a:lnTo>
                    <a:pt x="212514" y="1357"/>
                  </a:lnTo>
                  <a:lnTo>
                    <a:pt x="211102" y="886"/>
                  </a:lnTo>
                  <a:lnTo>
                    <a:pt x="205599" y="69"/>
                  </a:lnTo>
                  <a:lnTo>
                    <a:pt x="202008" y="0"/>
                  </a:lnTo>
                  <a:lnTo>
                    <a:pt x="199866" y="828"/>
                  </a:lnTo>
                  <a:lnTo>
                    <a:pt x="195227" y="4007"/>
                  </a:lnTo>
                  <a:lnTo>
                    <a:pt x="190343" y="5984"/>
                  </a:lnTo>
                  <a:lnTo>
                    <a:pt x="187855" y="6510"/>
                  </a:lnTo>
                  <a:lnTo>
                    <a:pt x="182834" y="9354"/>
                  </a:lnTo>
                  <a:lnTo>
                    <a:pt x="177780" y="13440"/>
                  </a:lnTo>
                  <a:lnTo>
                    <a:pt x="172711" y="18078"/>
                  </a:lnTo>
                  <a:lnTo>
                    <a:pt x="169327" y="20501"/>
                  </a:lnTo>
                  <a:lnTo>
                    <a:pt x="165378" y="22962"/>
                  </a:lnTo>
                  <a:lnTo>
                    <a:pt x="161052" y="25450"/>
                  </a:lnTo>
                  <a:lnTo>
                    <a:pt x="157321" y="27955"/>
                  </a:lnTo>
                  <a:lnTo>
                    <a:pt x="150918" y="32996"/>
                  </a:lnTo>
                  <a:lnTo>
                    <a:pt x="147179" y="35526"/>
                  </a:lnTo>
                  <a:lnTo>
                    <a:pt x="142992" y="38058"/>
                  </a:lnTo>
                  <a:lnTo>
                    <a:pt x="138508" y="40594"/>
                  </a:lnTo>
                  <a:lnTo>
                    <a:pt x="129010" y="45669"/>
                  </a:lnTo>
                  <a:lnTo>
                    <a:pt x="124107" y="48207"/>
                  </a:lnTo>
                  <a:lnTo>
                    <a:pt x="119991" y="51593"/>
                  </a:lnTo>
                  <a:lnTo>
                    <a:pt x="116401" y="55544"/>
                  </a:lnTo>
                  <a:lnTo>
                    <a:pt x="113160" y="59871"/>
                  </a:lnTo>
                  <a:lnTo>
                    <a:pt x="109307" y="63603"/>
                  </a:lnTo>
                  <a:lnTo>
                    <a:pt x="105045" y="66937"/>
                  </a:lnTo>
                  <a:lnTo>
                    <a:pt x="100509" y="70007"/>
                  </a:lnTo>
                  <a:lnTo>
                    <a:pt x="95793" y="73746"/>
                  </a:lnTo>
                  <a:lnTo>
                    <a:pt x="90955" y="77932"/>
                  </a:lnTo>
                  <a:lnTo>
                    <a:pt x="86037" y="82416"/>
                  </a:lnTo>
                  <a:lnTo>
                    <a:pt x="81065" y="86252"/>
                  </a:lnTo>
                  <a:lnTo>
                    <a:pt x="76056" y="89657"/>
                  </a:lnTo>
                  <a:lnTo>
                    <a:pt x="71024" y="92773"/>
                  </a:lnTo>
                  <a:lnTo>
                    <a:pt x="65976" y="96544"/>
                  </a:lnTo>
                  <a:lnTo>
                    <a:pt x="60917" y="100751"/>
                  </a:lnTo>
                  <a:lnTo>
                    <a:pt x="55851" y="105249"/>
                  </a:lnTo>
                  <a:lnTo>
                    <a:pt x="51628" y="109941"/>
                  </a:lnTo>
                  <a:lnTo>
                    <a:pt x="47965" y="114762"/>
                  </a:lnTo>
                  <a:lnTo>
                    <a:pt x="44676" y="119669"/>
                  </a:lnTo>
                  <a:lnTo>
                    <a:pt x="41638" y="123788"/>
                  </a:lnTo>
                  <a:lnTo>
                    <a:pt x="38765" y="127381"/>
                  </a:lnTo>
                  <a:lnTo>
                    <a:pt x="36003" y="130621"/>
                  </a:lnTo>
                  <a:lnTo>
                    <a:pt x="33316" y="134476"/>
                  </a:lnTo>
                  <a:lnTo>
                    <a:pt x="30677" y="138739"/>
                  </a:lnTo>
                  <a:lnTo>
                    <a:pt x="28071" y="143274"/>
                  </a:lnTo>
                  <a:lnTo>
                    <a:pt x="25487" y="147145"/>
                  </a:lnTo>
                  <a:lnTo>
                    <a:pt x="22918" y="150571"/>
                  </a:lnTo>
                  <a:lnTo>
                    <a:pt x="20359" y="153703"/>
                  </a:lnTo>
                  <a:lnTo>
                    <a:pt x="17806" y="157483"/>
                  </a:lnTo>
                  <a:lnTo>
                    <a:pt x="15257" y="161697"/>
                  </a:lnTo>
                  <a:lnTo>
                    <a:pt x="12712" y="166200"/>
                  </a:lnTo>
                  <a:lnTo>
                    <a:pt x="7624" y="175718"/>
                  </a:lnTo>
                  <a:lnTo>
                    <a:pt x="0" y="1904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Annotation799"/>
            <p:cNvSpPr/>
            <p:nvPr/>
          </p:nvSpPr>
          <p:spPr>
            <a:xfrm>
              <a:off x="5151120" y="1805940"/>
              <a:ext cx="76201" cy="82657"/>
            </a:xfrm>
            <a:custGeom>
              <a:avLst/>
              <a:gdLst/>
              <a:ahLst/>
              <a:cxnLst/>
              <a:rect l="0" t="0" r="0" b="0"/>
              <a:pathLst>
                <a:path w="76201" h="82657">
                  <a:moveTo>
                    <a:pt x="60960" y="0"/>
                  </a:moveTo>
                  <a:lnTo>
                    <a:pt x="53433" y="0"/>
                  </a:lnTo>
                  <a:lnTo>
                    <a:pt x="49323" y="4045"/>
                  </a:lnTo>
                  <a:lnTo>
                    <a:pt x="48122" y="6084"/>
                  </a:lnTo>
                  <a:lnTo>
                    <a:pt x="47322" y="8289"/>
                  </a:lnTo>
                  <a:lnTo>
                    <a:pt x="46036" y="13867"/>
                  </a:lnTo>
                  <a:lnTo>
                    <a:pt x="45084" y="14324"/>
                  </a:lnTo>
                  <a:lnTo>
                    <a:pt x="43603" y="14630"/>
                  </a:lnTo>
                  <a:lnTo>
                    <a:pt x="41768" y="14833"/>
                  </a:lnTo>
                  <a:lnTo>
                    <a:pt x="39699" y="15815"/>
                  </a:lnTo>
                  <a:lnTo>
                    <a:pt x="37473" y="17317"/>
                  </a:lnTo>
                  <a:lnTo>
                    <a:pt x="35142" y="19165"/>
                  </a:lnTo>
                  <a:lnTo>
                    <a:pt x="33588" y="21243"/>
                  </a:lnTo>
                  <a:lnTo>
                    <a:pt x="32552" y="23475"/>
                  </a:lnTo>
                  <a:lnTo>
                    <a:pt x="31861" y="25810"/>
                  </a:lnTo>
                  <a:lnTo>
                    <a:pt x="30554" y="27367"/>
                  </a:lnTo>
                  <a:lnTo>
                    <a:pt x="28836" y="28404"/>
                  </a:lnTo>
                  <a:lnTo>
                    <a:pt x="26845" y="29096"/>
                  </a:lnTo>
                  <a:lnTo>
                    <a:pt x="24670" y="30404"/>
                  </a:lnTo>
                  <a:lnTo>
                    <a:pt x="22374" y="32123"/>
                  </a:lnTo>
                  <a:lnTo>
                    <a:pt x="16649" y="36919"/>
                  </a:lnTo>
                  <a:lnTo>
                    <a:pt x="15333" y="38159"/>
                  </a:lnTo>
                  <a:lnTo>
                    <a:pt x="5888" y="47461"/>
                  </a:lnTo>
                  <a:lnTo>
                    <a:pt x="14" y="53326"/>
                  </a:lnTo>
                  <a:lnTo>
                    <a:pt x="1" y="53339"/>
                  </a:lnTo>
                  <a:lnTo>
                    <a:pt x="0" y="34396"/>
                  </a:lnTo>
                  <a:lnTo>
                    <a:pt x="847" y="33091"/>
                  </a:lnTo>
                  <a:lnTo>
                    <a:pt x="2258" y="32220"/>
                  </a:lnTo>
                  <a:lnTo>
                    <a:pt x="6561" y="30824"/>
                  </a:lnTo>
                  <a:lnTo>
                    <a:pt x="7761" y="29862"/>
                  </a:lnTo>
                  <a:lnTo>
                    <a:pt x="9407" y="28375"/>
                  </a:lnTo>
                  <a:lnTo>
                    <a:pt x="14899" y="23183"/>
                  </a:lnTo>
                  <a:lnTo>
                    <a:pt x="15089" y="20745"/>
                  </a:lnTo>
                  <a:lnTo>
                    <a:pt x="15139" y="18910"/>
                  </a:lnTo>
                  <a:lnTo>
                    <a:pt x="16020" y="17687"/>
                  </a:lnTo>
                  <a:lnTo>
                    <a:pt x="17453" y="16871"/>
                  </a:lnTo>
                  <a:lnTo>
                    <a:pt x="19255" y="16327"/>
                  </a:lnTo>
                  <a:lnTo>
                    <a:pt x="20457" y="16812"/>
                  </a:lnTo>
                  <a:lnTo>
                    <a:pt x="21258" y="17981"/>
                  </a:lnTo>
                  <a:lnTo>
                    <a:pt x="21792" y="19607"/>
                  </a:lnTo>
                  <a:lnTo>
                    <a:pt x="22995" y="20692"/>
                  </a:lnTo>
                  <a:lnTo>
                    <a:pt x="24643" y="21414"/>
                  </a:lnTo>
                  <a:lnTo>
                    <a:pt x="30139" y="22775"/>
                  </a:lnTo>
                  <a:lnTo>
                    <a:pt x="31099" y="23650"/>
                  </a:lnTo>
                  <a:lnTo>
                    <a:pt x="37011" y="29413"/>
                  </a:lnTo>
                  <a:lnTo>
                    <a:pt x="37374" y="30615"/>
                  </a:lnTo>
                  <a:lnTo>
                    <a:pt x="37616" y="32263"/>
                  </a:lnTo>
                  <a:lnTo>
                    <a:pt x="38004" y="36947"/>
                  </a:lnTo>
                  <a:lnTo>
                    <a:pt x="38057" y="39845"/>
                  </a:lnTo>
                  <a:lnTo>
                    <a:pt x="38100" y="53337"/>
                  </a:lnTo>
                  <a:lnTo>
                    <a:pt x="30508" y="53340"/>
                  </a:lnTo>
                  <a:lnTo>
                    <a:pt x="23922" y="46779"/>
                  </a:lnTo>
                  <a:lnTo>
                    <a:pt x="22721" y="46426"/>
                  </a:lnTo>
                  <a:lnTo>
                    <a:pt x="21074" y="46191"/>
                  </a:lnTo>
                  <a:lnTo>
                    <a:pt x="19130" y="46034"/>
                  </a:lnTo>
                  <a:lnTo>
                    <a:pt x="17833" y="45082"/>
                  </a:lnTo>
                  <a:lnTo>
                    <a:pt x="16968" y="43602"/>
                  </a:lnTo>
                  <a:lnTo>
                    <a:pt x="16393" y="41768"/>
                  </a:lnTo>
                  <a:lnTo>
                    <a:pt x="16009" y="39698"/>
                  </a:lnTo>
                  <a:lnTo>
                    <a:pt x="15753" y="37472"/>
                  </a:lnTo>
                  <a:lnTo>
                    <a:pt x="15341" y="31861"/>
                  </a:lnTo>
                  <a:lnTo>
                    <a:pt x="15286" y="28836"/>
                  </a:lnTo>
                  <a:lnTo>
                    <a:pt x="15243" y="19164"/>
                  </a:lnTo>
                  <a:lnTo>
                    <a:pt x="16089" y="17856"/>
                  </a:lnTo>
                  <a:lnTo>
                    <a:pt x="17499" y="16984"/>
                  </a:lnTo>
                  <a:lnTo>
                    <a:pt x="19286" y="16403"/>
                  </a:lnTo>
                  <a:lnTo>
                    <a:pt x="20478" y="15168"/>
                  </a:lnTo>
                  <a:lnTo>
                    <a:pt x="21272" y="13499"/>
                  </a:lnTo>
                  <a:lnTo>
                    <a:pt x="22547" y="8781"/>
                  </a:lnTo>
                  <a:lnTo>
                    <a:pt x="23498" y="8394"/>
                  </a:lnTo>
                  <a:lnTo>
                    <a:pt x="24978" y="8136"/>
                  </a:lnTo>
                  <a:lnTo>
                    <a:pt x="26813" y="7964"/>
                  </a:lnTo>
                  <a:lnTo>
                    <a:pt x="28035" y="7003"/>
                  </a:lnTo>
                  <a:lnTo>
                    <a:pt x="28850" y="5515"/>
                  </a:lnTo>
                  <a:lnTo>
                    <a:pt x="30158" y="1089"/>
                  </a:lnTo>
                  <a:lnTo>
                    <a:pt x="31113" y="726"/>
                  </a:lnTo>
                  <a:lnTo>
                    <a:pt x="32595" y="484"/>
                  </a:lnTo>
                  <a:lnTo>
                    <a:pt x="34429" y="323"/>
                  </a:lnTo>
                  <a:lnTo>
                    <a:pt x="36500" y="215"/>
                  </a:lnTo>
                  <a:lnTo>
                    <a:pt x="45311" y="8"/>
                  </a:lnTo>
                  <a:lnTo>
                    <a:pt x="52245" y="1"/>
                  </a:lnTo>
                  <a:lnTo>
                    <a:pt x="52610" y="847"/>
                  </a:lnTo>
                  <a:lnTo>
                    <a:pt x="52854" y="2258"/>
                  </a:lnTo>
                  <a:lnTo>
                    <a:pt x="53244" y="6561"/>
                  </a:lnTo>
                  <a:lnTo>
                    <a:pt x="53297" y="9407"/>
                  </a:lnTo>
                  <a:lnTo>
                    <a:pt x="53339" y="19184"/>
                  </a:lnTo>
                  <a:lnTo>
                    <a:pt x="52493" y="21256"/>
                  </a:lnTo>
                  <a:lnTo>
                    <a:pt x="51082" y="23484"/>
                  </a:lnTo>
                  <a:lnTo>
                    <a:pt x="46779" y="29098"/>
                  </a:lnTo>
                  <a:lnTo>
                    <a:pt x="45579" y="30405"/>
                  </a:lnTo>
                  <a:lnTo>
                    <a:pt x="39252" y="36919"/>
                  </a:lnTo>
                  <a:lnTo>
                    <a:pt x="31640" y="44557"/>
                  </a:lnTo>
                  <a:lnTo>
                    <a:pt x="31254" y="45791"/>
                  </a:lnTo>
                  <a:lnTo>
                    <a:pt x="30995" y="47461"/>
                  </a:lnTo>
                  <a:lnTo>
                    <a:pt x="30582" y="52179"/>
                  </a:lnTo>
                  <a:lnTo>
                    <a:pt x="29701" y="52566"/>
                  </a:lnTo>
                  <a:lnTo>
                    <a:pt x="28268" y="52824"/>
                  </a:lnTo>
                  <a:lnTo>
                    <a:pt x="23929" y="53238"/>
                  </a:lnTo>
                  <a:lnTo>
                    <a:pt x="23572" y="52425"/>
                  </a:lnTo>
                  <a:lnTo>
                    <a:pt x="23334" y="51037"/>
                  </a:lnTo>
                  <a:lnTo>
                    <a:pt x="22888" y="46031"/>
                  </a:lnTo>
                  <a:lnTo>
                    <a:pt x="25130" y="43600"/>
                  </a:lnTo>
                  <a:lnTo>
                    <a:pt x="29424" y="39186"/>
                  </a:lnTo>
                  <a:lnTo>
                    <a:pt x="29775" y="37977"/>
                  </a:lnTo>
                  <a:lnTo>
                    <a:pt x="30011" y="36325"/>
                  </a:lnTo>
                  <a:lnTo>
                    <a:pt x="30387" y="31634"/>
                  </a:lnTo>
                  <a:lnTo>
                    <a:pt x="31265" y="30403"/>
                  </a:lnTo>
                  <a:lnTo>
                    <a:pt x="32696" y="28735"/>
                  </a:lnTo>
                  <a:lnTo>
                    <a:pt x="34497" y="26777"/>
                  </a:lnTo>
                  <a:lnTo>
                    <a:pt x="35699" y="24625"/>
                  </a:lnTo>
                  <a:lnTo>
                    <a:pt x="36499" y="22343"/>
                  </a:lnTo>
                  <a:lnTo>
                    <a:pt x="37033" y="19975"/>
                  </a:lnTo>
                  <a:lnTo>
                    <a:pt x="38235" y="18397"/>
                  </a:lnTo>
                  <a:lnTo>
                    <a:pt x="39884" y="17344"/>
                  </a:lnTo>
                  <a:lnTo>
                    <a:pt x="44568" y="15656"/>
                  </a:lnTo>
                  <a:lnTo>
                    <a:pt x="45798" y="14670"/>
                  </a:lnTo>
                  <a:lnTo>
                    <a:pt x="47466" y="13167"/>
                  </a:lnTo>
                  <a:lnTo>
                    <a:pt x="52179" y="8716"/>
                  </a:lnTo>
                  <a:lnTo>
                    <a:pt x="53413" y="8350"/>
                  </a:lnTo>
                  <a:lnTo>
                    <a:pt x="55082" y="8107"/>
                  </a:lnTo>
                  <a:lnTo>
                    <a:pt x="57042" y="7945"/>
                  </a:lnTo>
                  <a:lnTo>
                    <a:pt x="59194" y="7836"/>
                  </a:lnTo>
                  <a:lnTo>
                    <a:pt x="63844" y="7716"/>
                  </a:lnTo>
                  <a:lnTo>
                    <a:pt x="65423" y="8531"/>
                  </a:lnTo>
                  <a:lnTo>
                    <a:pt x="66475" y="9920"/>
                  </a:lnTo>
                  <a:lnTo>
                    <a:pt x="67177" y="11694"/>
                  </a:lnTo>
                  <a:lnTo>
                    <a:pt x="68491" y="12876"/>
                  </a:lnTo>
                  <a:lnTo>
                    <a:pt x="70214" y="13664"/>
                  </a:lnTo>
                  <a:lnTo>
                    <a:pt x="72209" y="14189"/>
                  </a:lnTo>
                  <a:lnTo>
                    <a:pt x="73540" y="15386"/>
                  </a:lnTo>
                  <a:lnTo>
                    <a:pt x="74427" y="17031"/>
                  </a:lnTo>
                  <a:lnTo>
                    <a:pt x="75850" y="21709"/>
                  </a:lnTo>
                  <a:lnTo>
                    <a:pt x="75966" y="22939"/>
                  </a:lnTo>
                  <a:lnTo>
                    <a:pt x="76044" y="24606"/>
                  </a:lnTo>
                  <a:lnTo>
                    <a:pt x="76130" y="28716"/>
                  </a:lnTo>
                  <a:lnTo>
                    <a:pt x="76200" y="75009"/>
                  </a:lnTo>
                  <a:lnTo>
                    <a:pt x="75354" y="76252"/>
                  </a:lnTo>
                  <a:lnTo>
                    <a:pt x="73942" y="77928"/>
                  </a:lnTo>
                  <a:lnTo>
                    <a:pt x="69639" y="82656"/>
                  </a:lnTo>
                  <a:lnTo>
                    <a:pt x="69286" y="82197"/>
                  </a:lnTo>
                  <a:lnTo>
                    <a:pt x="69051" y="81045"/>
                  </a:lnTo>
                  <a:lnTo>
                    <a:pt x="68894" y="79430"/>
                  </a:lnTo>
                  <a:lnTo>
                    <a:pt x="67943" y="78353"/>
                  </a:lnTo>
                  <a:lnTo>
                    <a:pt x="66462" y="77635"/>
                  </a:lnTo>
                  <a:lnTo>
                    <a:pt x="64628" y="77157"/>
                  </a:lnTo>
                  <a:lnTo>
                    <a:pt x="62559" y="75991"/>
                  </a:lnTo>
                  <a:lnTo>
                    <a:pt x="60332" y="74368"/>
                  </a:lnTo>
                  <a:lnTo>
                    <a:pt x="54721" y="69723"/>
                  </a:lnTo>
                  <a:lnTo>
                    <a:pt x="54261" y="68495"/>
                  </a:lnTo>
                  <a:lnTo>
                    <a:pt x="53954" y="66830"/>
                  </a:lnTo>
                  <a:lnTo>
                    <a:pt x="53749" y="64873"/>
                  </a:lnTo>
                  <a:lnTo>
                    <a:pt x="52766" y="62722"/>
                  </a:lnTo>
                  <a:lnTo>
                    <a:pt x="51265" y="60441"/>
                  </a:lnTo>
                  <a:lnTo>
                    <a:pt x="46815" y="54743"/>
                  </a:lnTo>
                  <a:lnTo>
                    <a:pt x="46451" y="53428"/>
                  </a:lnTo>
                  <a:lnTo>
                    <a:pt x="46206" y="51706"/>
                  </a:lnTo>
                  <a:lnTo>
                    <a:pt x="46044" y="49710"/>
                  </a:lnTo>
                  <a:lnTo>
                    <a:pt x="45936" y="47533"/>
                  </a:lnTo>
                  <a:lnTo>
                    <a:pt x="45816" y="42857"/>
                  </a:lnTo>
                  <a:lnTo>
                    <a:pt x="44938" y="40425"/>
                  </a:lnTo>
                  <a:lnTo>
                    <a:pt x="43505" y="37956"/>
                  </a:lnTo>
                  <a:lnTo>
                    <a:pt x="3810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Annotation800"/>
            <p:cNvSpPr/>
            <p:nvPr/>
          </p:nvSpPr>
          <p:spPr>
            <a:xfrm>
              <a:off x="5265420" y="1844040"/>
              <a:ext cx="68581" cy="2286001"/>
            </a:xfrm>
            <a:custGeom>
              <a:avLst/>
              <a:gdLst/>
              <a:ahLst/>
              <a:cxnLst/>
              <a:rect l="0" t="0" r="0" b="0"/>
              <a:pathLst>
                <a:path w="68581" h="2286001">
                  <a:moveTo>
                    <a:pt x="7620" y="7620"/>
                  </a:moveTo>
                  <a:lnTo>
                    <a:pt x="7620" y="0"/>
                  </a:lnTo>
                  <a:lnTo>
                    <a:pt x="7620" y="63508"/>
                  </a:lnTo>
                  <a:lnTo>
                    <a:pt x="8467" y="66046"/>
                  </a:lnTo>
                  <a:lnTo>
                    <a:pt x="9878" y="68584"/>
                  </a:lnTo>
                  <a:lnTo>
                    <a:pt x="11665" y="71122"/>
                  </a:lnTo>
                  <a:lnTo>
                    <a:pt x="13651" y="78459"/>
                  </a:lnTo>
                  <a:lnTo>
                    <a:pt x="15238" y="124452"/>
                  </a:lnTo>
                  <a:lnTo>
                    <a:pt x="16085" y="126995"/>
                  </a:lnTo>
                  <a:lnTo>
                    <a:pt x="17497" y="129536"/>
                  </a:lnTo>
                  <a:lnTo>
                    <a:pt x="19285" y="132078"/>
                  </a:lnTo>
                  <a:lnTo>
                    <a:pt x="21271" y="139417"/>
                  </a:lnTo>
                  <a:lnTo>
                    <a:pt x="22859" y="208226"/>
                  </a:lnTo>
                  <a:lnTo>
                    <a:pt x="22859" y="214747"/>
                  </a:lnTo>
                  <a:lnTo>
                    <a:pt x="22013" y="218518"/>
                  </a:lnTo>
                  <a:lnTo>
                    <a:pt x="20602" y="222726"/>
                  </a:lnTo>
                  <a:lnTo>
                    <a:pt x="18814" y="227224"/>
                  </a:lnTo>
                  <a:lnTo>
                    <a:pt x="16829" y="236737"/>
                  </a:lnTo>
                  <a:lnTo>
                    <a:pt x="15333" y="267765"/>
                  </a:lnTo>
                  <a:lnTo>
                    <a:pt x="14455" y="271643"/>
                  </a:lnTo>
                  <a:lnTo>
                    <a:pt x="13024" y="275922"/>
                  </a:lnTo>
                  <a:lnTo>
                    <a:pt x="11223" y="280468"/>
                  </a:lnTo>
                  <a:lnTo>
                    <a:pt x="9221" y="287777"/>
                  </a:lnTo>
                  <a:lnTo>
                    <a:pt x="7831" y="308108"/>
                  </a:lnTo>
                  <a:lnTo>
                    <a:pt x="7621" y="375011"/>
                  </a:lnTo>
                  <a:lnTo>
                    <a:pt x="7620" y="561340"/>
                  </a:lnTo>
                  <a:lnTo>
                    <a:pt x="6774" y="566420"/>
                  </a:lnTo>
                  <a:lnTo>
                    <a:pt x="5363" y="571500"/>
                  </a:lnTo>
                  <a:lnTo>
                    <a:pt x="3575" y="576580"/>
                  </a:lnTo>
                  <a:lnTo>
                    <a:pt x="1590" y="586740"/>
                  </a:lnTo>
                  <a:lnTo>
                    <a:pt x="13" y="657438"/>
                  </a:lnTo>
                  <a:lnTo>
                    <a:pt x="0" y="915561"/>
                  </a:lnTo>
                  <a:lnTo>
                    <a:pt x="847" y="922794"/>
                  </a:lnTo>
                  <a:lnTo>
                    <a:pt x="2258" y="930156"/>
                  </a:lnTo>
                  <a:lnTo>
                    <a:pt x="4045" y="937604"/>
                  </a:lnTo>
                  <a:lnTo>
                    <a:pt x="6031" y="950395"/>
                  </a:lnTo>
                  <a:lnTo>
                    <a:pt x="7602" y="1021003"/>
                  </a:lnTo>
                  <a:lnTo>
                    <a:pt x="7620" y="1173822"/>
                  </a:lnTo>
                  <a:lnTo>
                    <a:pt x="8467" y="1180481"/>
                  </a:lnTo>
                  <a:lnTo>
                    <a:pt x="9878" y="1186614"/>
                  </a:lnTo>
                  <a:lnTo>
                    <a:pt x="11665" y="1192396"/>
                  </a:lnTo>
                  <a:lnTo>
                    <a:pt x="13651" y="1203336"/>
                  </a:lnTo>
                  <a:lnTo>
                    <a:pt x="15147" y="1250090"/>
                  </a:lnTo>
                  <a:lnTo>
                    <a:pt x="14332" y="1256726"/>
                  </a:lnTo>
                  <a:lnTo>
                    <a:pt x="12942" y="1262844"/>
                  </a:lnTo>
                  <a:lnTo>
                    <a:pt x="11168" y="1268616"/>
                  </a:lnTo>
                  <a:lnTo>
                    <a:pt x="9197" y="1281803"/>
                  </a:lnTo>
                  <a:lnTo>
                    <a:pt x="7638" y="1350505"/>
                  </a:lnTo>
                  <a:lnTo>
                    <a:pt x="6779" y="1367137"/>
                  </a:lnTo>
                  <a:lnTo>
                    <a:pt x="5366" y="1373705"/>
                  </a:lnTo>
                  <a:lnTo>
                    <a:pt x="3577" y="1380623"/>
                  </a:lnTo>
                  <a:lnTo>
                    <a:pt x="1590" y="1392826"/>
                  </a:lnTo>
                  <a:lnTo>
                    <a:pt x="13" y="1461770"/>
                  </a:lnTo>
                  <a:lnTo>
                    <a:pt x="0" y="1834194"/>
                  </a:lnTo>
                  <a:lnTo>
                    <a:pt x="847" y="1838322"/>
                  </a:lnTo>
                  <a:lnTo>
                    <a:pt x="2258" y="1841921"/>
                  </a:lnTo>
                  <a:lnTo>
                    <a:pt x="4045" y="1845168"/>
                  </a:lnTo>
                  <a:lnTo>
                    <a:pt x="6031" y="1853290"/>
                  </a:lnTo>
                  <a:lnTo>
                    <a:pt x="7616" y="1920383"/>
                  </a:lnTo>
                  <a:lnTo>
                    <a:pt x="7618" y="1925415"/>
                  </a:lnTo>
                  <a:lnTo>
                    <a:pt x="8465" y="1930463"/>
                  </a:lnTo>
                  <a:lnTo>
                    <a:pt x="9877" y="1935523"/>
                  </a:lnTo>
                  <a:lnTo>
                    <a:pt x="11665" y="1940589"/>
                  </a:lnTo>
                  <a:lnTo>
                    <a:pt x="13651" y="1950733"/>
                  </a:lnTo>
                  <a:lnTo>
                    <a:pt x="15238" y="2013056"/>
                  </a:lnTo>
                  <a:lnTo>
                    <a:pt x="16085" y="2015984"/>
                  </a:lnTo>
                  <a:lnTo>
                    <a:pt x="17497" y="2018783"/>
                  </a:lnTo>
                  <a:lnTo>
                    <a:pt x="19285" y="2021495"/>
                  </a:lnTo>
                  <a:lnTo>
                    <a:pt x="21271" y="2026767"/>
                  </a:lnTo>
                  <a:lnTo>
                    <a:pt x="22389" y="2036752"/>
                  </a:lnTo>
                  <a:lnTo>
                    <a:pt x="22860" y="2107990"/>
                  </a:lnTo>
                  <a:lnTo>
                    <a:pt x="22860" y="2120872"/>
                  </a:lnTo>
                  <a:lnTo>
                    <a:pt x="23706" y="2123422"/>
                  </a:lnTo>
                  <a:lnTo>
                    <a:pt x="25117" y="2125967"/>
                  </a:lnTo>
                  <a:lnTo>
                    <a:pt x="26905" y="2128512"/>
                  </a:lnTo>
                  <a:lnTo>
                    <a:pt x="28891" y="2133597"/>
                  </a:lnTo>
                  <a:lnTo>
                    <a:pt x="30166" y="2143759"/>
                  </a:lnTo>
                  <a:lnTo>
                    <a:pt x="30480" y="2205807"/>
                  </a:lnTo>
                  <a:lnTo>
                    <a:pt x="29634" y="2207984"/>
                  </a:lnTo>
                  <a:lnTo>
                    <a:pt x="28222" y="2210283"/>
                  </a:lnTo>
                  <a:lnTo>
                    <a:pt x="23919" y="2216011"/>
                  </a:lnTo>
                  <a:lnTo>
                    <a:pt x="23331" y="2219052"/>
                  </a:lnTo>
                  <a:lnTo>
                    <a:pt x="22860" y="2266838"/>
                  </a:lnTo>
                  <a:lnTo>
                    <a:pt x="23706" y="2268145"/>
                  </a:lnTo>
                  <a:lnTo>
                    <a:pt x="25117" y="2269017"/>
                  </a:lnTo>
                  <a:lnTo>
                    <a:pt x="29421" y="2270416"/>
                  </a:lnTo>
                  <a:lnTo>
                    <a:pt x="29774" y="2271377"/>
                  </a:lnTo>
                  <a:lnTo>
                    <a:pt x="30471" y="2278284"/>
                  </a:lnTo>
                  <a:lnTo>
                    <a:pt x="30480" y="2286000"/>
                  </a:lnTo>
                  <a:lnTo>
                    <a:pt x="30480" y="2279439"/>
                  </a:lnTo>
                  <a:lnTo>
                    <a:pt x="31326" y="2279086"/>
                  </a:lnTo>
                  <a:lnTo>
                    <a:pt x="32738" y="2278851"/>
                  </a:lnTo>
                  <a:lnTo>
                    <a:pt x="34524" y="2278694"/>
                  </a:lnTo>
                  <a:lnTo>
                    <a:pt x="35717" y="2277743"/>
                  </a:lnTo>
                  <a:lnTo>
                    <a:pt x="36511" y="2276262"/>
                  </a:lnTo>
                  <a:lnTo>
                    <a:pt x="37394" y="2272358"/>
                  </a:lnTo>
                  <a:lnTo>
                    <a:pt x="38098" y="2237737"/>
                  </a:lnTo>
                  <a:lnTo>
                    <a:pt x="38945" y="2235198"/>
                  </a:lnTo>
                  <a:lnTo>
                    <a:pt x="40357" y="2232658"/>
                  </a:lnTo>
                  <a:lnTo>
                    <a:pt x="42144" y="2230119"/>
                  </a:lnTo>
                  <a:lnTo>
                    <a:pt x="44131" y="2225040"/>
                  </a:lnTo>
                  <a:lnTo>
                    <a:pt x="44660" y="2222500"/>
                  </a:lnTo>
                  <a:lnTo>
                    <a:pt x="45860" y="2219960"/>
                  </a:lnTo>
                  <a:lnTo>
                    <a:pt x="47506" y="2217420"/>
                  </a:lnTo>
                  <a:lnTo>
                    <a:pt x="49451" y="2214880"/>
                  </a:lnTo>
                  <a:lnTo>
                    <a:pt x="50747" y="2212340"/>
                  </a:lnTo>
                  <a:lnTo>
                    <a:pt x="52187" y="2207260"/>
                  </a:lnTo>
                  <a:lnTo>
                    <a:pt x="53331" y="2188132"/>
                  </a:lnTo>
                  <a:lnTo>
                    <a:pt x="54180" y="2186887"/>
                  </a:lnTo>
                  <a:lnTo>
                    <a:pt x="55594" y="2185212"/>
                  </a:lnTo>
                  <a:lnTo>
                    <a:pt x="59900" y="2180484"/>
                  </a:lnTo>
                  <a:lnTo>
                    <a:pt x="60488" y="2177580"/>
                  </a:lnTo>
                  <a:lnTo>
                    <a:pt x="60951" y="2171802"/>
                  </a:lnTo>
                  <a:lnTo>
                    <a:pt x="68580" y="2164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Annotation801"/>
            <p:cNvSpPr/>
            <p:nvPr/>
          </p:nvSpPr>
          <p:spPr>
            <a:xfrm>
              <a:off x="5128260" y="3985260"/>
              <a:ext cx="182882" cy="106681"/>
            </a:xfrm>
            <a:custGeom>
              <a:avLst/>
              <a:gdLst/>
              <a:ahLst/>
              <a:cxnLst/>
              <a:rect l="0" t="0" r="0" b="0"/>
              <a:pathLst>
                <a:path w="182882" h="106681">
                  <a:moveTo>
                    <a:pt x="182881" y="106680"/>
                  </a:moveTo>
                  <a:lnTo>
                    <a:pt x="178835" y="102635"/>
                  </a:lnTo>
                  <a:lnTo>
                    <a:pt x="177643" y="102290"/>
                  </a:lnTo>
                  <a:lnTo>
                    <a:pt x="176849" y="102907"/>
                  </a:lnTo>
                  <a:lnTo>
                    <a:pt x="176319" y="104164"/>
                  </a:lnTo>
                  <a:lnTo>
                    <a:pt x="175120" y="104156"/>
                  </a:lnTo>
                  <a:lnTo>
                    <a:pt x="173473" y="103304"/>
                  </a:lnTo>
                  <a:lnTo>
                    <a:pt x="168792" y="99898"/>
                  </a:lnTo>
                  <a:lnTo>
                    <a:pt x="165894" y="99433"/>
                  </a:lnTo>
                  <a:lnTo>
                    <a:pt x="163936" y="99309"/>
                  </a:lnTo>
                  <a:lnTo>
                    <a:pt x="162630" y="98379"/>
                  </a:lnTo>
                  <a:lnTo>
                    <a:pt x="161761" y="96913"/>
                  </a:lnTo>
                  <a:lnTo>
                    <a:pt x="161181" y="95089"/>
                  </a:lnTo>
                  <a:lnTo>
                    <a:pt x="159947" y="93872"/>
                  </a:lnTo>
                  <a:lnTo>
                    <a:pt x="158278" y="93061"/>
                  </a:lnTo>
                  <a:lnTo>
                    <a:pt x="156319" y="92521"/>
                  </a:lnTo>
                  <a:lnTo>
                    <a:pt x="155012" y="91314"/>
                  </a:lnTo>
                  <a:lnTo>
                    <a:pt x="154142" y="89663"/>
                  </a:lnTo>
                  <a:lnTo>
                    <a:pt x="153561" y="87715"/>
                  </a:lnTo>
                  <a:lnTo>
                    <a:pt x="152327" y="85570"/>
                  </a:lnTo>
                  <a:lnTo>
                    <a:pt x="150658" y="83293"/>
                  </a:lnTo>
                  <a:lnTo>
                    <a:pt x="148699" y="80929"/>
                  </a:lnTo>
                  <a:lnTo>
                    <a:pt x="146546" y="79352"/>
                  </a:lnTo>
                  <a:lnTo>
                    <a:pt x="141896" y="77601"/>
                  </a:lnTo>
                  <a:lnTo>
                    <a:pt x="140317" y="76287"/>
                  </a:lnTo>
                  <a:lnTo>
                    <a:pt x="139265" y="74565"/>
                  </a:lnTo>
                  <a:lnTo>
                    <a:pt x="138563" y="72570"/>
                  </a:lnTo>
                  <a:lnTo>
                    <a:pt x="137248" y="70393"/>
                  </a:lnTo>
                  <a:lnTo>
                    <a:pt x="135526" y="68095"/>
                  </a:lnTo>
                  <a:lnTo>
                    <a:pt x="133530" y="65717"/>
                  </a:lnTo>
                  <a:lnTo>
                    <a:pt x="131354" y="64132"/>
                  </a:lnTo>
                  <a:lnTo>
                    <a:pt x="126678" y="62370"/>
                  </a:lnTo>
                  <a:lnTo>
                    <a:pt x="121777" y="59328"/>
                  </a:lnTo>
                  <a:lnTo>
                    <a:pt x="119284" y="57332"/>
                  </a:lnTo>
                  <a:lnTo>
                    <a:pt x="116776" y="55155"/>
                  </a:lnTo>
                  <a:lnTo>
                    <a:pt x="114257" y="52857"/>
                  </a:lnTo>
                  <a:lnTo>
                    <a:pt x="111732" y="50478"/>
                  </a:lnTo>
                  <a:lnTo>
                    <a:pt x="109202" y="48892"/>
                  </a:lnTo>
                  <a:lnTo>
                    <a:pt x="104131" y="47130"/>
                  </a:lnTo>
                  <a:lnTo>
                    <a:pt x="99056" y="44088"/>
                  </a:lnTo>
                  <a:lnTo>
                    <a:pt x="96518" y="42092"/>
                  </a:lnTo>
                  <a:lnTo>
                    <a:pt x="93132" y="39914"/>
                  </a:lnTo>
                  <a:lnTo>
                    <a:pt x="89181" y="37617"/>
                  </a:lnTo>
                  <a:lnTo>
                    <a:pt x="84854" y="35238"/>
                  </a:lnTo>
                  <a:lnTo>
                    <a:pt x="81123" y="32805"/>
                  </a:lnTo>
                  <a:lnTo>
                    <a:pt x="77789" y="30337"/>
                  </a:lnTo>
                  <a:lnTo>
                    <a:pt x="74719" y="27845"/>
                  </a:lnTo>
                  <a:lnTo>
                    <a:pt x="69050" y="25075"/>
                  </a:lnTo>
                  <a:lnTo>
                    <a:pt x="66353" y="24337"/>
                  </a:lnTo>
                  <a:lnTo>
                    <a:pt x="61100" y="21259"/>
                  </a:lnTo>
                  <a:lnTo>
                    <a:pt x="58513" y="19253"/>
                  </a:lnTo>
                  <a:lnTo>
                    <a:pt x="55095" y="17068"/>
                  </a:lnTo>
                  <a:lnTo>
                    <a:pt x="51124" y="14766"/>
                  </a:lnTo>
                  <a:lnTo>
                    <a:pt x="46782" y="12384"/>
                  </a:lnTo>
                  <a:lnTo>
                    <a:pt x="43041" y="10795"/>
                  </a:lnTo>
                  <a:lnTo>
                    <a:pt x="39702" y="9737"/>
                  </a:lnTo>
                  <a:lnTo>
                    <a:pt x="36627" y="9031"/>
                  </a:lnTo>
                  <a:lnTo>
                    <a:pt x="32885" y="7714"/>
                  </a:lnTo>
                  <a:lnTo>
                    <a:pt x="28696" y="5989"/>
                  </a:lnTo>
                  <a:lnTo>
                    <a:pt x="24211" y="3993"/>
                  </a:lnTo>
                  <a:lnTo>
                    <a:pt x="19527" y="2662"/>
                  </a:lnTo>
                  <a:lnTo>
                    <a:pt x="14711" y="177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Annotation802"/>
            <p:cNvSpPr/>
            <p:nvPr/>
          </p:nvSpPr>
          <p:spPr>
            <a:xfrm>
              <a:off x="4481658" y="5219730"/>
              <a:ext cx="136063" cy="434311"/>
            </a:xfrm>
            <a:custGeom>
              <a:avLst/>
              <a:gdLst/>
              <a:ahLst/>
              <a:cxnLst/>
              <a:rect l="0" t="0" r="0" b="0"/>
              <a:pathLst>
                <a:path w="136063" h="434311">
                  <a:moveTo>
                    <a:pt x="136062" y="15210"/>
                  </a:moveTo>
                  <a:lnTo>
                    <a:pt x="129500" y="8649"/>
                  </a:lnTo>
                  <a:lnTo>
                    <a:pt x="128912" y="5803"/>
                  </a:lnTo>
                  <a:lnTo>
                    <a:pt x="128444" y="0"/>
                  </a:lnTo>
                  <a:lnTo>
                    <a:pt x="128442" y="25475"/>
                  </a:lnTo>
                  <a:lnTo>
                    <a:pt x="124397" y="37067"/>
                  </a:lnTo>
                  <a:lnTo>
                    <a:pt x="120153" y="46373"/>
                  </a:lnTo>
                  <a:lnTo>
                    <a:pt x="116292" y="55307"/>
                  </a:lnTo>
                  <a:lnTo>
                    <a:pt x="114575" y="62100"/>
                  </a:lnTo>
                  <a:lnTo>
                    <a:pt x="113812" y="72456"/>
                  </a:lnTo>
                  <a:lnTo>
                    <a:pt x="112626" y="84679"/>
                  </a:lnTo>
                  <a:lnTo>
                    <a:pt x="109277" y="95756"/>
                  </a:lnTo>
                  <a:lnTo>
                    <a:pt x="64940" y="228573"/>
                  </a:lnTo>
                  <a:lnTo>
                    <a:pt x="61554" y="236192"/>
                  </a:lnTo>
                  <a:lnTo>
                    <a:pt x="57603" y="243811"/>
                  </a:lnTo>
                  <a:lnTo>
                    <a:pt x="53276" y="251431"/>
                  </a:lnTo>
                  <a:lnTo>
                    <a:pt x="49544" y="259050"/>
                  </a:lnTo>
                  <a:lnTo>
                    <a:pt x="46210" y="266670"/>
                  </a:lnTo>
                  <a:lnTo>
                    <a:pt x="43141" y="274290"/>
                  </a:lnTo>
                  <a:lnTo>
                    <a:pt x="37472" y="289530"/>
                  </a:lnTo>
                  <a:lnTo>
                    <a:pt x="26934" y="320010"/>
                  </a:lnTo>
                  <a:lnTo>
                    <a:pt x="24363" y="326783"/>
                  </a:lnTo>
                  <a:lnTo>
                    <a:pt x="21803" y="332992"/>
                  </a:lnTo>
                  <a:lnTo>
                    <a:pt x="19249" y="338825"/>
                  </a:lnTo>
                  <a:lnTo>
                    <a:pt x="16700" y="345253"/>
                  </a:lnTo>
                  <a:lnTo>
                    <a:pt x="11610" y="359169"/>
                  </a:lnTo>
                  <a:lnTo>
                    <a:pt x="8783" y="371562"/>
                  </a:lnTo>
                  <a:lnTo>
                    <a:pt x="7527" y="382715"/>
                  </a:lnTo>
                  <a:lnTo>
                    <a:pt x="6968" y="393317"/>
                  </a:lnTo>
                  <a:lnTo>
                    <a:pt x="5973" y="397668"/>
                  </a:lnTo>
                  <a:lnTo>
                    <a:pt x="2609" y="404760"/>
                  </a:lnTo>
                  <a:lnTo>
                    <a:pt x="549" y="412992"/>
                  </a:lnTo>
                  <a:lnTo>
                    <a:pt x="0" y="417558"/>
                  </a:lnTo>
                  <a:lnTo>
                    <a:pt x="481" y="421449"/>
                  </a:lnTo>
                  <a:lnTo>
                    <a:pt x="1648" y="424889"/>
                  </a:lnTo>
                  <a:lnTo>
                    <a:pt x="5559" y="432449"/>
                  </a:lnTo>
                  <a:lnTo>
                    <a:pt x="6727" y="433070"/>
                  </a:lnTo>
                  <a:lnTo>
                    <a:pt x="10282" y="433758"/>
                  </a:lnTo>
                  <a:lnTo>
                    <a:pt x="12415" y="433942"/>
                  </a:lnTo>
                  <a:lnTo>
                    <a:pt x="14683" y="434064"/>
                  </a:lnTo>
                  <a:lnTo>
                    <a:pt x="21761" y="4343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Annotation803"/>
            <p:cNvSpPr/>
            <p:nvPr/>
          </p:nvSpPr>
          <p:spPr>
            <a:xfrm>
              <a:off x="4701540" y="5265455"/>
              <a:ext cx="121920" cy="342866"/>
            </a:xfrm>
            <a:custGeom>
              <a:avLst/>
              <a:gdLst/>
              <a:ahLst/>
              <a:cxnLst/>
              <a:rect l="0" t="0" r="0" b="0"/>
              <a:pathLst>
                <a:path w="121920" h="342866">
                  <a:moveTo>
                    <a:pt x="114300" y="15204"/>
                  </a:moveTo>
                  <a:lnTo>
                    <a:pt x="118345" y="11160"/>
                  </a:lnTo>
                  <a:lnTo>
                    <a:pt x="119536" y="9121"/>
                  </a:lnTo>
                  <a:lnTo>
                    <a:pt x="121911" y="0"/>
                  </a:lnTo>
                  <a:lnTo>
                    <a:pt x="121919" y="29735"/>
                  </a:lnTo>
                  <a:lnTo>
                    <a:pt x="119662" y="38878"/>
                  </a:lnTo>
                  <a:lnTo>
                    <a:pt x="116683" y="48587"/>
                  </a:lnTo>
                  <a:lnTo>
                    <a:pt x="115359" y="58545"/>
                  </a:lnTo>
                  <a:lnTo>
                    <a:pt x="112513" y="68616"/>
                  </a:lnTo>
                  <a:lnTo>
                    <a:pt x="110568" y="73672"/>
                  </a:lnTo>
                  <a:lnTo>
                    <a:pt x="108425" y="78737"/>
                  </a:lnTo>
                  <a:lnTo>
                    <a:pt x="103786" y="88879"/>
                  </a:lnTo>
                  <a:lnTo>
                    <a:pt x="100518" y="94801"/>
                  </a:lnTo>
                  <a:lnTo>
                    <a:pt x="96645" y="101289"/>
                  </a:lnTo>
                  <a:lnTo>
                    <a:pt x="92370" y="108154"/>
                  </a:lnTo>
                  <a:lnTo>
                    <a:pt x="88673" y="115271"/>
                  </a:lnTo>
                  <a:lnTo>
                    <a:pt x="85362" y="122556"/>
                  </a:lnTo>
                  <a:lnTo>
                    <a:pt x="82308" y="129952"/>
                  </a:lnTo>
                  <a:lnTo>
                    <a:pt x="79425" y="136577"/>
                  </a:lnTo>
                  <a:lnTo>
                    <a:pt x="73964" y="148452"/>
                  </a:lnTo>
                  <a:lnTo>
                    <a:pt x="71323" y="154836"/>
                  </a:lnTo>
                  <a:lnTo>
                    <a:pt x="68715" y="161633"/>
                  </a:lnTo>
                  <a:lnTo>
                    <a:pt x="63560" y="175957"/>
                  </a:lnTo>
                  <a:lnTo>
                    <a:pt x="58447" y="190790"/>
                  </a:lnTo>
                  <a:lnTo>
                    <a:pt x="55898" y="197455"/>
                  </a:lnTo>
                  <a:lnTo>
                    <a:pt x="53352" y="203592"/>
                  </a:lnTo>
                  <a:lnTo>
                    <a:pt x="50808" y="209376"/>
                  </a:lnTo>
                  <a:lnTo>
                    <a:pt x="47419" y="215773"/>
                  </a:lnTo>
                  <a:lnTo>
                    <a:pt x="43466" y="222576"/>
                  </a:lnTo>
                  <a:lnTo>
                    <a:pt x="39137" y="229653"/>
                  </a:lnTo>
                  <a:lnTo>
                    <a:pt x="35405" y="236063"/>
                  </a:lnTo>
                  <a:lnTo>
                    <a:pt x="29000" y="247702"/>
                  </a:lnTo>
                  <a:lnTo>
                    <a:pt x="20634" y="263774"/>
                  </a:lnTo>
                  <a:lnTo>
                    <a:pt x="17637" y="274129"/>
                  </a:lnTo>
                  <a:lnTo>
                    <a:pt x="15459" y="284376"/>
                  </a:lnTo>
                  <a:lnTo>
                    <a:pt x="11669" y="294574"/>
                  </a:lnTo>
                  <a:lnTo>
                    <a:pt x="9473" y="299664"/>
                  </a:lnTo>
                  <a:lnTo>
                    <a:pt x="4774" y="309836"/>
                  </a:lnTo>
                  <a:lnTo>
                    <a:pt x="2122" y="317743"/>
                  </a:lnTo>
                  <a:lnTo>
                    <a:pt x="629" y="326955"/>
                  </a:lnTo>
                  <a:lnTo>
                    <a:pt x="125" y="337653"/>
                  </a:lnTo>
                  <a:lnTo>
                    <a:pt x="0" y="3428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Annotation804"/>
            <p:cNvSpPr/>
            <p:nvPr/>
          </p:nvSpPr>
          <p:spPr>
            <a:xfrm>
              <a:off x="4800600" y="5258114"/>
              <a:ext cx="175261" cy="22547"/>
            </a:xfrm>
            <a:custGeom>
              <a:avLst/>
              <a:gdLst/>
              <a:ahLst/>
              <a:cxnLst/>
              <a:rect l="0" t="0" r="0" b="0"/>
              <a:pathLst>
                <a:path w="175261" h="22547">
                  <a:moveTo>
                    <a:pt x="0" y="22546"/>
                  </a:moveTo>
                  <a:lnTo>
                    <a:pt x="6561" y="22546"/>
                  </a:lnTo>
                  <a:lnTo>
                    <a:pt x="6914" y="21699"/>
                  </a:lnTo>
                  <a:lnTo>
                    <a:pt x="7149" y="20288"/>
                  </a:lnTo>
                  <a:lnTo>
                    <a:pt x="7527" y="15985"/>
                  </a:lnTo>
                  <a:lnTo>
                    <a:pt x="12094" y="15397"/>
                  </a:lnTo>
                  <a:lnTo>
                    <a:pt x="17229" y="15135"/>
                  </a:lnTo>
                  <a:lnTo>
                    <a:pt x="17412" y="15066"/>
                  </a:lnTo>
                  <a:lnTo>
                    <a:pt x="15669" y="14954"/>
                  </a:lnTo>
                  <a:lnTo>
                    <a:pt x="19412" y="14934"/>
                  </a:lnTo>
                  <a:lnTo>
                    <a:pt x="21408" y="14085"/>
                  </a:lnTo>
                  <a:lnTo>
                    <a:pt x="23585" y="12672"/>
                  </a:lnTo>
                  <a:lnTo>
                    <a:pt x="25883" y="10883"/>
                  </a:lnTo>
                  <a:lnTo>
                    <a:pt x="28263" y="9691"/>
                  </a:lnTo>
                  <a:lnTo>
                    <a:pt x="30695" y="8896"/>
                  </a:lnTo>
                  <a:lnTo>
                    <a:pt x="33163" y="8366"/>
                  </a:lnTo>
                  <a:lnTo>
                    <a:pt x="38164" y="7777"/>
                  </a:lnTo>
                  <a:lnTo>
                    <a:pt x="40683" y="7620"/>
                  </a:lnTo>
                  <a:lnTo>
                    <a:pt x="47996" y="7446"/>
                  </a:lnTo>
                  <a:lnTo>
                    <a:pt x="85208" y="7308"/>
                  </a:lnTo>
                  <a:lnTo>
                    <a:pt x="88979" y="6461"/>
                  </a:lnTo>
                  <a:lnTo>
                    <a:pt x="93186" y="5049"/>
                  </a:lnTo>
                  <a:lnTo>
                    <a:pt x="97684" y="3261"/>
                  </a:lnTo>
                  <a:lnTo>
                    <a:pt x="101529" y="2069"/>
                  </a:lnTo>
                  <a:lnTo>
                    <a:pt x="104940" y="1275"/>
                  </a:lnTo>
                  <a:lnTo>
                    <a:pt x="108060" y="745"/>
                  </a:lnTo>
                  <a:lnTo>
                    <a:pt x="111833" y="392"/>
                  </a:lnTo>
                  <a:lnTo>
                    <a:pt x="116042" y="157"/>
                  </a:lnTo>
                  <a:lnTo>
                    <a:pt x="120541" y="0"/>
                  </a:lnTo>
                  <a:lnTo>
                    <a:pt x="124388" y="741"/>
                  </a:lnTo>
                  <a:lnTo>
                    <a:pt x="127798" y="2083"/>
                  </a:lnTo>
                  <a:lnTo>
                    <a:pt x="130920" y="3824"/>
                  </a:lnTo>
                  <a:lnTo>
                    <a:pt x="134693" y="4138"/>
                  </a:lnTo>
                  <a:lnTo>
                    <a:pt x="138902" y="3501"/>
                  </a:lnTo>
                  <a:lnTo>
                    <a:pt x="143401" y="2229"/>
                  </a:lnTo>
                  <a:lnTo>
                    <a:pt x="147248" y="2228"/>
                  </a:lnTo>
                  <a:lnTo>
                    <a:pt x="150658" y="3074"/>
                  </a:lnTo>
                  <a:lnTo>
                    <a:pt x="158171" y="6470"/>
                  </a:lnTo>
                  <a:lnTo>
                    <a:pt x="160481" y="6749"/>
                  </a:lnTo>
                  <a:lnTo>
                    <a:pt x="163714" y="6934"/>
                  </a:lnTo>
                  <a:lnTo>
                    <a:pt x="175260" y="73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Annotation805"/>
            <p:cNvSpPr/>
            <p:nvPr/>
          </p:nvSpPr>
          <p:spPr>
            <a:xfrm>
              <a:off x="4770147" y="5410200"/>
              <a:ext cx="175234" cy="22853"/>
            </a:xfrm>
            <a:custGeom>
              <a:avLst/>
              <a:gdLst/>
              <a:ahLst/>
              <a:cxnLst/>
              <a:rect l="0" t="0" r="0" b="0"/>
              <a:pathLst>
                <a:path w="175234" h="22853">
                  <a:moveTo>
                    <a:pt x="7592" y="0"/>
                  </a:moveTo>
                  <a:lnTo>
                    <a:pt x="3548" y="4044"/>
                  </a:lnTo>
                  <a:lnTo>
                    <a:pt x="2355" y="6083"/>
                  </a:lnTo>
                  <a:lnTo>
                    <a:pt x="1561" y="8289"/>
                  </a:lnTo>
                  <a:lnTo>
                    <a:pt x="66" y="14833"/>
                  </a:lnTo>
                  <a:lnTo>
                    <a:pt x="35" y="15815"/>
                  </a:lnTo>
                  <a:lnTo>
                    <a:pt x="0" y="19165"/>
                  </a:lnTo>
                  <a:lnTo>
                    <a:pt x="838" y="19550"/>
                  </a:lnTo>
                  <a:lnTo>
                    <a:pt x="2243" y="18959"/>
                  </a:lnTo>
                  <a:lnTo>
                    <a:pt x="4026" y="17719"/>
                  </a:lnTo>
                  <a:lnTo>
                    <a:pt x="6061" y="16893"/>
                  </a:lnTo>
                  <a:lnTo>
                    <a:pt x="8265" y="16342"/>
                  </a:lnTo>
                  <a:lnTo>
                    <a:pt x="10581" y="15975"/>
                  </a:lnTo>
                  <a:lnTo>
                    <a:pt x="12972" y="16577"/>
                  </a:lnTo>
                  <a:lnTo>
                    <a:pt x="15412" y="17824"/>
                  </a:lnTo>
                  <a:lnTo>
                    <a:pt x="17886" y="19503"/>
                  </a:lnTo>
                  <a:lnTo>
                    <a:pt x="20382" y="20622"/>
                  </a:lnTo>
                  <a:lnTo>
                    <a:pt x="22891" y="21368"/>
                  </a:lnTo>
                  <a:lnTo>
                    <a:pt x="25412" y="21865"/>
                  </a:lnTo>
                  <a:lnTo>
                    <a:pt x="28785" y="22196"/>
                  </a:lnTo>
                  <a:lnTo>
                    <a:pt x="32728" y="22418"/>
                  </a:lnTo>
                  <a:lnTo>
                    <a:pt x="41624" y="22663"/>
                  </a:lnTo>
                  <a:lnTo>
                    <a:pt x="81292" y="22852"/>
                  </a:lnTo>
                  <a:lnTo>
                    <a:pt x="86359" y="22008"/>
                  </a:lnTo>
                  <a:lnTo>
                    <a:pt x="91430" y="20598"/>
                  </a:lnTo>
                  <a:lnTo>
                    <a:pt x="96505" y="18812"/>
                  </a:lnTo>
                  <a:lnTo>
                    <a:pt x="101580" y="17621"/>
                  </a:lnTo>
                  <a:lnTo>
                    <a:pt x="106658" y="16828"/>
                  </a:lnTo>
                  <a:lnTo>
                    <a:pt x="111736" y="16298"/>
                  </a:lnTo>
                  <a:lnTo>
                    <a:pt x="117662" y="15945"/>
                  </a:lnTo>
                  <a:lnTo>
                    <a:pt x="131019" y="15553"/>
                  </a:lnTo>
                  <a:lnTo>
                    <a:pt x="175233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Annotation806"/>
            <p:cNvSpPr/>
            <p:nvPr/>
          </p:nvSpPr>
          <p:spPr>
            <a:xfrm>
              <a:off x="5341620" y="5334000"/>
              <a:ext cx="121921" cy="289561"/>
            </a:xfrm>
            <a:custGeom>
              <a:avLst/>
              <a:gdLst/>
              <a:ahLst/>
              <a:cxnLst/>
              <a:rect l="0" t="0" r="0" b="0"/>
              <a:pathLst>
                <a:path w="121921" h="289561">
                  <a:moveTo>
                    <a:pt x="121920" y="0"/>
                  </a:moveTo>
                  <a:lnTo>
                    <a:pt x="121920" y="33117"/>
                  </a:lnTo>
                  <a:lnTo>
                    <a:pt x="119662" y="40401"/>
                  </a:lnTo>
                  <a:lnTo>
                    <a:pt x="116683" y="48436"/>
                  </a:lnTo>
                  <a:lnTo>
                    <a:pt x="115359" y="54830"/>
                  </a:lnTo>
                  <a:lnTo>
                    <a:pt x="112513" y="62751"/>
                  </a:lnTo>
                  <a:lnTo>
                    <a:pt x="110569" y="67234"/>
                  </a:lnTo>
                  <a:lnTo>
                    <a:pt x="108426" y="71069"/>
                  </a:lnTo>
                  <a:lnTo>
                    <a:pt x="106151" y="74473"/>
                  </a:lnTo>
                  <a:lnTo>
                    <a:pt x="103787" y="77589"/>
                  </a:lnTo>
                  <a:lnTo>
                    <a:pt x="101364" y="81359"/>
                  </a:lnTo>
                  <a:lnTo>
                    <a:pt x="98903" y="85566"/>
                  </a:lnTo>
                  <a:lnTo>
                    <a:pt x="96415" y="90064"/>
                  </a:lnTo>
                  <a:lnTo>
                    <a:pt x="91393" y="99577"/>
                  </a:lnTo>
                  <a:lnTo>
                    <a:pt x="73657" y="134651"/>
                  </a:lnTo>
                  <a:lnTo>
                    <a:pt x="71117" y="140567"/>
                  </a:lnTo>
                  <a:lnTo>
                    <a:pt x="68578" y="147051"/>
                  </a:lnTo>
                  <a:lnTo>
                    <a:pt x="66039" y="153914"/>
                  </a:lnTo>
                  <a:lnTo>
                    <a:pt x="63499" y="160183"/>
                  </a:lnTo>
                  <a:lnTo>
                    <a:pt x="60959" y="166055"/>
                  </a:lnTo>
                  <a:lnTo>
                    <a:pt x="55880" y="177096"/>
                  </a:lnTo>
                  <a:lnTo>
                    <a:pt x="45720" y="197981"/>
                  </a:lnTo>
                  <a:lnTo>
                    <a:pt x="43180" y="203107"/>
                  </a:lnTo>
                  <a:lnTo>
                    <a:pt x="40640" y="209065"/>
                  </a:lnTo>
                  <a:lnTo>
                    <a:pt x="38100" y="215576"/>
                  </a:lnTo>
                  <a:lnTo>
                    <a:pt x="35560" y="222458"/>
                  </a:lnTo>
                  <a:lnTo>
                    <a:pt x="32173" y="228738"/>
                  </a:lnTo>
                  <a:lnTo>
                    <a:pt x="28223" y="234619"/>
                  </a:lnTo>
                  <a:lnTo>
                    <a:pt x="23894" y="240233"/>
                  </a:lnTo>
                  <a:lnTo>
                    <a:pt x="21010" y="245668"/>
                  </a:lnTo>
                  <a:lnTo>
                    <a:pt x="19086" y="250985"/>
                  </a:lnTo>
                  <a:lnTo>
                    <a:pt x="17804" y="256224"/>
                  </a:lnTo>
                  <a:lnTo>
                    <a:pt x="14121" y="264302"/>
                  </a:lnTo>
                  <a:lnTo>
                    <a:pt x="11955" y="267641"/>
                  </a:lnTo>
                  <a:lnTo>
                    <a:pt x="9663" y="271561"/>
                  </a:lnTo>
                  <a:lnTo>
                    <a:pt x="7288" y="275867"/>
                  </a:lnTo>
                  <a:lnTo>
                    <a:pt x="0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Annotation807"/>
            <p:cNvSpPr/>
            <p:nvPr/>
          </p:nvSpPr>
          <p:spPr>
            <a:xfrm>
              <a:off x="5459177" y="5273040"/>
              <a:ext cx="315585" cy="350158"/>
            </a:xfrm>
            <a:custGeom>
              <a:avLst/>
              <a:gdLst/>
              <a:ahLst/>
              <a:cxnLst/>
              <a:rect l="0" t="0" r="0" b="0"/>
              <a:pathLst>
                <a:path w="315585" h="350158">
                  <a:moveTo>
                    <a:pt x="202483" y="15240"/>
                  </a:moveTo>
                  <a:lnTo>
                    <a:pt x="209044" y="15240"/>
                  </a:lnTo>
                  <a:lnTo>
                    <a:pt x="209397" y="16087"/>
                  </a:lnTo>
                  <a:lnTo>
                    <a:pt x="209790" y="19285"/>
                  </a:lnTo>
                  <a:lnTo>
                    <a:pt x="209048" y="21323"/>
                  </a:lnTo>
                  <a:lnTo>
                    <a:pt x="205965" y="25846"/>
                  </a:lnTo>
                  <a:lnTo>
                    <a:pt x="204031" y="32936"/>
                  </a:lnTo>
                  <a:lnTo>
                    <a:pt x="203515" y="37197"/>
                  </a:lnTo>
                  <a:lnTo>
                    <a:pt x="202325" y="40885"/>
                  </a:lnTo>
                  <a:lnTo>
                    <a:pt x="197449" y="50967"/>
                  </a:lnTo>
                  <a:lnTo>
                    <a:pt x="196013" y="59623"/>
                  </a:lnTo>
                  <a:lnTo>
                    <a:pt x="194783" y="65149"/>
                  </a:lnTo>
                  <a:lnTo>
                    <a:pt x="193116" y="71372"/>
                  </a:lnTo>
                  <a:lnTo>
                    <a:pt x="191158" y="78062"/>
                  </a:lnTo>
                  <a:lnTo>
                    <a:pt x="188160" y="84214"/>
                  </a:lnTo>
                  <a:lnTo>
                    <a:pt x="184468" y="90009"/>
                  </a:lnTo>
                  <a:lnTo>
                    <a:pt x="180313" y="95566"/>
                  </a:lnTo>
                  <a:lnTo>
                    <a:pt x="176696" y="101811"/>
                  </a:lnTo>
                  <a:lnTo>
                    <a:pt x="173438" y="108514"/>
                  </a:lnTo>
                  <a:lnTo>
                    <a:pt x="170420" y="115523"/>
                  </a:lnTo>
                  <a:lnTo>
                    <a:pt x="167561" y="122735"/>
                  </a:lnTo>
                  <a:lnTo>
                    <a:pt x="162127" y="137522"/>
                  </a:lnTo>
                  <a:lnTo>
                    <a:pt x="158646" y="145022"/>
                  </a:lnTo>
                  <a:lnTo>
                    <a:pt x="154632" y="152561"/>
                  </a:lnTo>
                  <a:lnTo>
                    <a:pt x="150262" y="160127"/>
                  </a:lnTo>
                  <a:lnTo>
                    <a:pt x="145656" y="167711"/>
                  </a:lnTo>
                  <a:lnTo>
                    <a:pt x="136022" y="182911"/>
                  </a:lnTo>
                  <a:lnTo>
                    <a:pt x="121078" y="205749"/>
                  </a:lnTo>
                  <a:lnTo>
                    <a:pt x="116887" y="213366"/>
                  </a:lnTo>
                  <a:lnTo>
                    <a:pt x="113246" y="220984"/>
                  </a:lnTo>
                  <a:lnTo>
                    <a:pt x="109971" y="228602"/>
                  </a:lnTo>
                  <a:lnTo>
                    <a:pt x="106095" y="235375"/>
                  </a:lnTo>
                  <a:lnTo>
                    <a:pt x="101818" y="241583"/>
                  </a:lnTo>
                  <a:lnTo>
                    <a:pt x="97273" y="247416"/>
                  </a:lnTo>
                  <a:lnTo>
                    <a:pt x="92550" y="253844"/>
                  </a:lnTo>
                  <a:lnTo>
                    <a:pt x="82786" y="267759"/>
                  </a:lnTo>
                  <a:lnTo>
                    <a:pt x="77811" y="274180"/>
                  </a:lnTo>
                  <a:lnTo>
                    <a:pt x="72803" y="280153"/>
                  </a:lnTo>
                  <a:lnTo>
                    <a:pt x="67769" y="285828"/>
                  </a:lnTo>
                  <a:lnTo>
                    <a:pt x="57661" y="296650"/>
                  </a:lnTo>
                  <a:lnTo>
                    <a:pt x="37534" y="317273"/>
                  </a:lnTo>
                  <a:lnTo>
                    <a:pt x="18253" y="336620"/>
                  </a:lnTo>
                  <a:lnTo>
                    <a:pt x="15316" y="338713"/>
                  </a:lnTo>
                  <a:lnTo>
                    <a:pt x="9796" y="341039"/>
                  </a:lnTo>
                  <a:lnTo>
                    <a:pt x="7984" y="342506"/>
                  </a:lnTo>
                  <a:lnTo>
                    <a:pt x="6777" y="344331"/>
                  </a:lnTo>
                  <a:lnTo>
                    <a:pt x="4503" y="350157"/>
                  </a:lnTo>
                  <a:lnTo>
                    <a:pt x="359" y="346367"/>
                  </a:lnTo>
                  <a:lnTo>
                    <a:pt x="0" y="344365"/>
                  </a:lnTo>
                  <a:lnTo>
                    <a:pt x="608" y="342183"/>
                  </a:lnTo>
                  <a:lnTo>
                    <a:pt x="3621" y="336644"/>
                  </a:lnTo>
                  <a:lnTo>
                    <a:pt x="8188" y="331639"/>
                  </a:lnTo>
                  <a:lnTo>
                    <a:pt x="10300" y="330313"/>
                  </a:lnTo>
                  <a:lnTo>
                    <a:pt x="17317" y="327600"/>
                  </a:lnTo>
                  <a:lnTo>
                    <a:pt x="24758" y="322656"/>
                  </a:lnTo>
                  <a:lnTo>
                    <a:pt x="29796" y="321203"/>
                  </a:lnTo>
                  <a:lnTo>
                    <a:pt x="37116" y="320557"/>
                  </a:lnTo>
                  <a:lnTo>
                    <a:pt x="41438" y="320384"/>
                  </a:lnTo>
                  <a:lnTo>
                    <a:pt x="50757" y="317935"/>
                  </a:lnTo>
                  <a:lnTo>
                    <a:pt x="59695" y="314871"/>
                  </a:lnTo>
                  <a:lnTo>
                    <a:pt x="66491" y="313510"/>
                  </a:lnTo>
                  <a:lnTo>
                    <a:pt x="74591" y="312904"/>
                  </a:lnTo>
                  <a:lnTo>
                    <a:pt x="83835" y="312635"/>
                  </a:lnTo>
                  <a:lnTo>
                    <a:pt x="120964" y="312433"/>
                  </a:lnTo>
                  <a:lnTo>
                    <a:pt x="161532" y="312421"/>
                  </a:lnTo>
                  <a:lnTo>
                    <a:pt x="166715" y="311574"/>
                  </a:lnTo>
                  <a:lnTo>
                    <a:pt x="171865" y="310163"/>
                  </a:lnTo>
                  <a:lnTo>
                    <a:pt x="176991" y="308375"/>
                  </a:lnTo>
                  <a:lnTo>
                    <a:pt x="182102" y="307183"/>
                  </a:lnTo>
                  <a:lnTo>
                    <a:pt x="187202" y="306389"/>
                  </a:lnTo>
                  <a:lnTo>
                    <a:pt x="192296" y="305859"/>
                  </a:lnTo>
                  <a:lnTo>
                    <a:pt x="200214" y="303013"/>
                  </a:lnTo>
                  <a:lnTo>
                    <a:pt x="207401" y="298926"/>
                  </a:lnTo>
                  <a:lnTo>
                    <a:pt x="216240" y="294287"/>
                  </a:lnTo>
                  <a:lnTo>
                    <a:pt x="225813" y="287145"/>
                  </a:lnTo>
                  <a:lnTo>
                    <a:pt x="230736" y="282870"/>
                  </a:lnTo>
                  <a:lnTo>
                    <a:pt x="235712" y="279174"/>
                  </a:lnTo>
                  <a:lnTo>
                    <a:pt x="240722" y="275862"/>
                  </a:lnTo>
                  <a:lnTo>
                    <a:pt x="245756" y="272808"/>
                  </a:lnTo>
                  <a:lnTo>
                    <a:pt x="253606" y="264899"/>
                  </a:lnTo>
                  <a:lnTo>
                    <a:pt x="259918" y="256586"/>
                  </a:lnTo>
                  <a:lnTo>
                    <a:pt x="268232" y="247146"/>
                  </a:lnTo>
                  <a:lnTo>
                    <a:pt x="276903" y="238140"/>
                  </a:lnTo>
                  <a:lnTo>
                    <a:pt x="285230" y="229736"/>
                  </a:lnTo>
                  <a:lnTo>
                    <a:pt x="292318" y="220356"/>
                  </a:lnTo>
                  <a:lnTo>
                    <a:pt x="298289" y="210542"/>
                  </a:lnTo>
                  <a:lnTo>
                    <a:pt x="303767" y="200537"/>
                  </a:lnTo>
                  <a:lnTo>
                    <a:pt x="306765" y="190446"/>
                  </a:lnTo>
                  <a:lnTo>
                    <a:pt x="308944" y="180316"/>
                  </a:lnTo>
                  <a:lnTo>
                    <a:pt x="312735" y="170169"/>
                  </a:lnTo>
                  <a:lnTo>
                    <a:pt x="314985" y="160015"/>
                  </a:lnTo>
                  <a:lnTo>
                    <a:pt x="315584" y="154936"/>
                  </a:lnTo>
                  <a:lnTo>
                    <a:pt x="313993" y="144778"/>
                  </a:lnTo>
                  <a:lnTo>
                    <a:pt x="312383" y="139699"/>
                  </a:lnTo>
                  <a:lnTo>
                    <a:pt x="311310" y="133773"/>
                  </a:lnTo>
                  <a:lnTo>
                    <a:pt x="310594" y="127282"/>
                  </a:lnTo>
                  <a:lnTo>
                    <a:pt x="310117" y="120415"/>
                  </a:lnTo>
                  <a:lnTo>
                    <a:pt x="308953" y="114143"/>
                  </a:lnTo>
                  <a:lnTo>
                    <a:pt x="307329" y="108269"/>
                  </a:lnTo>
                  <a:lnTo>
                    <a:pt x="305401" y="102659"/>
                  </a:lnTo>
                  <a:lnTo>
                    <a:pt x="301000" y="91910"/>
                  </a:lnTo>
                  <a:lnTo>
                    <a:pt x="295375" y="81489"/>
                  </a:lnTo>
                  <a:lnTo>
                    <a:pt x="287232" y="71213"/>
                  </a:lnTo>
                  <a:lnTo>
                    <a:pt x="277967" y="61001"/>
                  </a:lnTo>
                  <a:lnTo>
                    <a:pt x="262267" y="44694"/>
                  </a:lnTo>
                  <a:lnTo>
                    <a:pt x="254171" y="38773"/>
                  </a:lnTo>
                  <a:lnTo>
                    <a:pt x="244929" y="32472"/>
                  </a:lnTo>
                  <a:lnTo>
                    <a:pt x="235177" y="24028"/>
                  </a:lnTo>
                  <a:lnTo>
                    <a:pt x="230206" y="21098"/>
                  </a:lnTo>
                  <a:lnTo>
                    <a:pt x="225199" y="19145"/>
                  </a:lnTo>
                  <a:lnTo>
                    <a:pt x="220167" y="17844"/>
                  </a:lnTo>
                  <a:lnTo>
                    <a:pt x="215119" y="16129"/>
                  </a:lnTo>
                  <a:lnTo>
                    <a:pt x="210061" y="14140"/>
                  </a:lnTo>
                  <a:lnTo>
                    <a:pt x="204995" y="11966"/>
                  </a:lnTo>
                  <a:lnTo>
                    <a:pt x="199924" y="10518"/>
                  </a:lnTo>
                  <a:lnTo>
                    <a:pt x="194851" y="9552"/>
                  </a:lnTo>
                  <a:lnTo>
                    <a:pt x="189775" y="8908"/>
                  </a:lnTo>
                  <a:lnTo>
                    <a:pt x="181877" y="5934"/>
                  </a:lnTo>
                  <a:lnTo>
                    <a:pt x="178585" y="3957"/>
                  </a:lnTo>
                  <a:lnTo>
                    <a:pt x="170413" y="1758"/>
                  </a:lnTo>
                  <a:lnTo>
                    <a:pt x="161983" y="782"/>
                  </a:lnTo>
                  <a:lnTo>
                    <a:pt x="152478" y="232"/>
                  </a:lnTo>
                  <a:lnTo>
                    <a:pt x="1415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Annotation808"/>
            <p:cNvSpPr/>
            <p:nvPr/>
          </p:nvSpPr>
          <p:spPr>
            <a:xfrm>
              <a:off x="6149343" y="5318760"/>
              <a:ext cx="152398" cy="297180"/>
            </a:xfrm>
            <a:custGeom>
              <a:avLst/>
              <a:gdLst/>
              <a:ahLst/>
              <a:cxnLst/>
              <a:rect l="0" t="0" r="0" b="0"/>
              <a:pathLst>
                <a:path w="152398" h="297180">
                  <a:moveTo>
                    <a:pt x="152397" y="68580"/>
                  </a:moveTo>
                  <a:lnTo>
                    <a:pt x="145090" y="53967"/>
                  </a:lnTo>
                  <a:lnTo>
                    <a:pt x="144805" y="46834"/>
                  </a:lnTo>
                  <a:lnTo>
                    <a:pt x="140740" y="42005"/>
                  </a:lnTo>
                  <a:lnTo>
                    <a:pt x="138218" y="39257"/>
                  </a:lnTo>
                  <a:lnTo>
                    <a:pt x="137629" y="36357"/>
                  </a:lnTo>
                  <a:lnTo>
                    <a:pt x="137250" y="31641"/>
                  </a:lnTo>
                  <a:lnTo>
                    <a:pt x="133139" y="26779"/>
                  </a:lnTo>
                  <a:lnTo>
                    <a:pt x="130604" y="24021"/>
                  </a:lnTo>
                  <a:lnTo>
                    <a:pt x="130011" y="21118"/>
                  </a:lnTo>
                  <a:lnTo>
                    <a:pt x="129853" y="19159"/>
                  </a:lnTo>
                  <a:lnTo>
                    <a:pt x="128901" y="17852"/>
                  </a:lnTo>
                  <a:lnTo>
                    <a:pt x="127420" y="16982"/>
                  </a:lnTo>
                  <a:lnTo>
                    <a:pt x="122239" y="15342"/>
                  </a:lnTo>
                  <a:lnTo>
                    <a:pt x="121945" y="8688"/>
                  </a:lnTo>
                  <a:lnTo>
                    <a:pt x="121089" y="8332"/>
                  </a:lnTo>
                  <a:lnTo>
                    <a:pt x="116686" y="7831"/>
                  </a:lnTo>
                  <a:lnTo>
                    <a:pt x="114612" y="7648"/>
                  </a:lnTo>
                  <a:lnTo>
                    <a:pt x="110345" y="3583"/>
                  </a:lnTo>
                  <a:lnTo>
                    <a:pt x="107763" y="1062"/>
                  </a:lnTo>
                  <a:lnTo>
                    <a:pt x="104903" y="472"/>
                  </a:lnTo>
                  <a:lnTo>
                    <a:pt x="99158" y="8"/>
                  </a:lnTo>
                  <a:lnTo>
                    <a:pt x="91445" y="0"/>
                  </a:lnTo>
                  <a:lnTo>
                    <a:pt x="91437" y="17912"/>
                  </a:lnTo>
                  <a:lnTo>
                    <a:pt x="89179" y="25176"/>
                  </a:lnTo>
                  <a:lnTo>
                    <a:pt x="86200" y="33203"/>
                  </a:lnTo>
                  <a:lnTo>
                    <a:pt x="84876" y="39592"/>
                  </a:lnTo>
                  <a:lnTo>
                    <a:pt x="84288" y="47512"/>
                  </a:lnTo>
                  <a:lnTo>
                    <a:pt x="84130" y="51995"/>
                  </a:lnTo>
                  <a:lnTo>
                    <a:pt x="83179" y="56677"/>
                  </a:lnTo>
                  <a:lnTo>
                    <a:pt x="81699" y="61491"/>
                  </a:lnTo>
                  <a:lnTo>
                    <a:pt x="79864" y="66394"/>
                  </a:lnTo>
                  <a:lnTo>
                    <a:pt x="78642" y="71356"/>
                  </a:lnTo>
                  <a:lnTo>
                    <a:pt x="77827" y="76357"/>
                  </a:lnTo>
                  <a:lnTo>
                    <a:pt x="77284" y="81385"/>
                  </a:lnTo>
                  <a:lnTo>
                    <a:pt x="76922" y="86429"/>
                  </a:lnTo>
                  <a:lnTo>
                    <a:pt x="76680" y="91487"/>
                  </a:lnTo>
                  <a:lnTo>
                    <a:pt x="76519" y="96551"/>
                  </a:lnTo>
                  <a:lnTo>
                    <a:pt x="75565" y="101620"/>
                  </a:lnTo>
                  <a:lnTo>
                    <a:pt x="74082" y="106693"/>
                  </a:lnTo>
                  <a:lnTo>
                    <a:pt x="72247" y="111769"/>
                  </a:lnTo>
                  <a:lnTo>
                    <a:pt x="71024" y="116846"/>
                  </a:lnTo>
                  <a:lnTo>
                    <a:pt x="70208" y="121924"/>
                  </a:lnTo>
                  <a:lnTo>
                    <a:pt x="69665" y="127003"/>
                  </a:lnTo>
                  <a:lnTo>
                    <a:pt x="68455" y="132082"/>
                  </a:lnTo>
                  <a:lnTo>
                    <a:pt x="66802" y="137161"/>
                  </a:lnTo>
                  <a:lnTo>
                    <a:pt x="64854" y="142240"/>
                  </a:lnTo>
                  <a:lnTo>
                    <a:pt x="62709" y="147321"/>
                  </a:lnTo>
                  <a:lnTo>
                    <a:pt x="60431" y="152400"/>
                  </a:lnTo>
                  <a:lnTo>
                    <a:pt x="55643" y="162560"/>
                  </a:lnTo>
                  <a:lnTo>
                    <a:pt x="43146" y="187960"/>
                  </a:lnTo>
                  <a:lnTo>
                    <a:pt x="41464" y="193040"/>
                  </a:lnTo>
                  <a:lnTo>
                    <a:pt x="40342" y="198120"/>
                  </a:lnTo>
                  <a:lnTo>
                    <a:pt x="39593" y="203200"/>
                  </a:lnTo>
                  <a:lnTo>
                    <a:pt x="38248" y="208280"/>
                  </a:lnTo>
                  <a:lnTo>
                    <a:pt x="36504" y="213360"/>
                  </a:lnTo>
                  <a:lnTo>
                    <a:pt x="34495" y="218440"/>
                  </a:lnTo>
                  <a:lnTo>
                    <a:pt x="32309" y="223520"/>
                  </a:lnTo>
                  <a:lnTo>
                    <a:pt x="27623" y="233680"/>
                  </a:lnTo>
                  <a:lnTo>
                    <a:pt x="20224" y="248920"/>
                  </a:lnTo>
                  <a:lnTo>
                    <a:pt x="17715" y="253153"/>
                  </a:lnTo>
                  <a:lnTo>
                    <a:pt x="15196" y="256822"/>
                  </a:lnTo>
                  <a:lnTo>
                    <a:pt x="12670" y="260115"/>
                  </a:lnTo>
                  <a:lnTo>
                    <a:pt x="9863" y="266031"/>
                  </a:lnTo>
                  <a:lnTo>
                    <a:pt x="9115" y="268794"/>
                  </a:lnTo>
                  <a:lnTo>
                    <a:pt x="6025" y="274121"/>
                  </a:lnTo>
                  <a:lnTo>
                    <a:pt x="1188" y="280396"/>
                  </a:lnTo>
                  <a:lnTo>
                    <a:pt x="527" y="283511"/>
                  </a:lnTo>
                  <a:lnTo>
                    <a:pt x="11" y="291660"/>
                  </a:lnTo>
                  <a:lnTo>
                    <a:pt x="0" y="296090"/>
                  </a:lnTo>
                  <a:lnTo>
                    <a:pt x="846" y="296453"/>
                  </a:lnTo>
                  <a:lnTo>
                    <a:pt x="5235" y="296964"/>
                  </a:lnTo>
                  <a:lnTo>
                    <a:pt x="9404" y="297137"/>
                  </a:lnTo>
                  <a:lnTo>
                    <a:pt x="40646" y="297179"/>
                  </a:lnTo>
                  <a:lnTo>
                    <a:pt x="43183" y="296333"/>
                  </a:lnTo>
                  <a:lnTo>
                    <a:pt x="45721" y="294921"/>
                  </a:lnTo>
                  <a:lnTo>
                    <a:pt x="48260" y="293134"/>
                  </a:lnTo>
                  <a:lnTo>
                    <a:pt x="51645" y="291943"/>
                  </a:lnTo>
                  <a:lnTo>
                    <a:pt x="55596" y="291148"/>
                  </a:lnTo>
                  <a:lnTo>
                    <a:pt x="59923" y="290619"/>
                  </a:lnTo>
                  <a:lnTo>
                    <a:pt x="63655" y="290265"/>
                  </a:lnTo>
                  <a:lnTo>
                    <a:pt x="66989" y="290030"/>
                  </a:lnTo>
                  <a:lnTo>
                    <a:pt x="70058" y="289874"/>
                  </a:lnTo>
                  <a:lnTo>
                    <a:pt x="75726" y="289699"/>
                  </a:lnTo>
                  <a:lnTo>
                    <a:pt x="78423" y="289653"/>
                  </a:lnTo>
                  <a:lnTo>
                    <a:pt x="81068" y="288775"/>
                  </a:lnTo>
                  <a:lnTo>
                    <a:pt x="83678" y="287344"/>
                  </a:lnTo>
                  <a:lnTo>
                    <a:pt x="86264" y="285542"/>
                  </a:lnTo>
                  <a:lnTo>
                    <a:pt x="89682" y="284341"/>
                  </a:lnTo>
                  <a:lnTo>
                    <a:pt x="93653" y="283541"/>
                  </a:lnTo>
                  <a:lnTo>
                    <a:pt x="97995" y="283007"/>
                  </a:lnTo>
                  <a:lnTo>
                    <a:pt x="101735" y="282651"/>
                  </a:lnTo>
                  <a:lnTo>
                    <a:pt x="105076" y="282414"/>
                  </a:lnTo>
                  <a:lnTo>
                    <a:pt x="108150" y="282256"/>
                  </a:lnTo>
                  <a:lnTo>
                    <a:pt x="113823" y="282080"/>
                  </a:lnTo>
                  <a:lnTo>
                    <a:pt x="126934" y="281958"/>
                  </a:lnTo>
                  <a:lnTo>
                    <a:pt x="137157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Annotation809"/>
            <p:cNvSpPr/>
            <p:nvPr/>
          </p:nvSpPr>
          <p:spPr>
            <a:xfrm>
              <a:off x="6210393" y="5509262"/>
              <a:ext cx="53248" cy="30479"/>
            </a:xfrm>
            <a:custGeom>
              <a:avLst/>
              <a:gdLst/>
              <a:ahLst/>
              <a:cxnLst/>
              <a:rect l="0" t="0" r="0" b="0"/>
              <a:pathLst>
                <a:path w="53248" h="30479">
                  <a:moveTo>
                    <a:pt x="15147" y="30478"/>
                  </a:moveTo>
                  <a:lnTo>
                    <a:pt x="8586" y="23917"/>
                  </a:lnTo>
                  <a:lnTo>
                    <a:pt x="8233" y="22717"/>
                  </a:lnTo>
                  <a:lnTo>
                    <a:pt x="7998" y="21071"/>
                  </a:lnTo>
                  <a:lnTo>
                    <a:pt x="7620" y="16390"/>
                  </a:lnTo>
                  <a:lnTo>
                    <a:pt x="6742" y="15159"/>
                  </a:lnTo>
                  <a:lnTo>
                    <a:pt x="5311" y="13492"/>
                  </a:lnTo>
                  <a:lnTo>
                    <a:pt x="0" y="7720"/>
                  </a:lnTo>
                  <a:lnTo>
                    <a:pt x="816" y="6839"/>
                  </a:lnTo>
                  <a:lnTo>
                    <a:pt x="6476" y="1066"/>
                  </a:lnTo>
                  <a:lnTo>
                    <a:pt x="7673" y="710"/>
                  </a:lnTo>
                  <a:lnTo>
                    <a:pt x="9318" y="472"/>
                  </a:lnTo>
                  <a:lnTo>
                    <a:pt x="13995" y="92"/>
                  </a:lnTo>
                  <a:lnTo>
                    <a:pt x="16894" y="40"/>
                  </a:lnTo>
                  <a:lnTo>
                    <a:pt x="33029" y="0"/>
                  </a:lnTo>
                  <a:lnTo>
                    <a:pt x="35535" y="846"/>
                  </a:lnTo>
                  <a:lnTo>
                    <a:pt x="38052" y="2257"/>
                  </a:lnTo>
                  <a:lnTo>
                    <a:pt x="40577" y="4044"/>
                  </a:lnTo>
                  <a:lnTo>
                    <a:pt x="43107" y="5235"/>
                  </a:lnTo>
                  <a:lnTo>
                    <a:pt x="45640" y="6030"/>
                  </a:lnTo>
                  <a:lnTo>
                    <a:pt x="53247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Annotation810"/>
            <p:cNvSpPr/>
            <p:nvPr/>
          </p:nvSpPr>
          <p:spPr>
            <a:xfrm>
              <a:off x="6408420" y="5509260"/>
              <a:ext cx="68581" cy="91441"/>
            </a:xfrm>
            <a:custGeom>
              <a:avLst/>
              <a:gdLst/>
              <a:ahLst/>
              <a:cxnLst/>
              <a:rect l="0" t="0" r="0" b="0"/>
              <a:pathLst>
                <a:path w="68581" h="91441">
                  <a:moveTo>
                    <a:pt x="0" y="0"/>
                  </a:moveTo>
                  <a:lnTo>
                    <a:pt x="0" y="6561"/>
                  </a:lnTo>
                  <a:lnTo>
                    <a:pt x="847" y="7760"/>
                  </a:lnTo>
                  <a:lnTo>
                    <a:pt x="2259" y="9407"/>
                  </a:lnTo>
                  <a:lnTo>
                    <a:pt x="6562" y="14088"/>
                  </a:lnTo>
                  <a:lnTo>
                    <a:pt x="6914" y="15319"/>
                  </a:lnTo>
                  <a:lnTo>
                    <a:pt x="7149" y="16986"/>
                  </a:lnTo>
                  <a:lnTo>
                    <a:pt x="7307" y="18944"/>
                  </a:lnTo>
                  <a:lnTo>
                    <a:pt x="8257" y="21096"/>
                  </a:lnTo>
                  <a:lnTo>
                    <a:pt x="9739" y="23377"/>
                  </a:lnTo>
                  <a:lnTo>
                    <a:pt x="14153" y="29077"/>
                  </a:lnTo>
                  <a:lnTo>
                    <a:pt x="15362" y="30391"/>
                  </a:lnTo>
                  <a:lnTo>
                    <a:pt x="21109" y="36286"/>
                  </a:lnTo>
                  <a:lnTo>
                    <a:pt x="25752" y="40963"/>
                  </a:lnTo>
                  <a:lnTo>
                    <a:pt x="28174" y="42548"/>
                  </a:lnTo>
                  <a:lnTo>
                    <a:pt x="30636" y="43606"/>
                  </a:lnTo>
                  <a:lnTo>
                    <a:pt x="33124" y="44310"/>
                  </a:lnTo>
                  <a:lnTo>
                    <a:pt x="34782" y="45627"/>
                  </a:lnTo>
                  <a:lnTo>
                    <a:pt x="35888" y="47352"/>
                  </a:lnTo>
                  <a:lnTo>
                    <a:pt x="36626" y="49348"/>
                  </a:lnTo>
                  <a:lnTo>
                    <a:pt x="37964" y="51525"/>
                  </a:lnTo>
                  <a:lnTo>
                    <a:pt x="39703" y="53823"/>
                  </a:lnTo>
                  <a:lnTo>
                    <a:pt x="41708" y="56202"/>
                  </a:lnTo>
                  <a:lnTo>
                    <a:pt x="43046" y="58635"/>
                  </a:lnTo>
                  <a:lnTo>
                    <a:pt x="43938" y="61103"/>
                  </a:lnTo>
                  <a:lnTo>
                    <a:pt x="44531" y="63595"/>
                  </a:lnTo>
                  <a:lnTo>
                    <a:pt x="45774" y="66104"/>
                  </a:lnTo>
                  <a:lnTo>
                    <a:pt x="47451" y="68623"/>
                  </a:lnTo>
                  <a:lnTo>
                    <a:pt x="52176" y="74703"/>
                  </a:lnTo>
                  <a:lnTo>
                    <a:pt x="54257" y="76049"/>
                  </a:lnTo>
                  <a:lnTo>
                    <a:pt x="57339" y="77792"/>
                  </a:lnTo>
                  <a:lnTo>
                    <a:pt x="61086" y="79802"/>
                  </a:lnTo>
                  <a:lnTo>
                    <a:pt x="63584" y="81987"/>
                  </a:lnTo>
                  <a:lnTo>
                    <a:pt x="65250" y="84292"/>
                  </a:lnTo>
                  <a:lnTo>
                    <a:pt x="6858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Annotation811"/>
            <p:cNvSpPr/>
            <p:nvPr/>
          </p:nvSpPr>
          <p:spPr>
            <a:xfrm>
              <a:off x="6332220" y="5478816"/>
              <a:ext cx="213361" cy="129505"/>
            </a:xfrm>
            <a:custGeom>
              <a:avLst/>
              <a:gdLst/>
              <a:ahLst/>
              <a:cxnLst/>
              <a:rect l="0" t="0" r="0" b="0"/>
              <a:pathLst>
                <a:path w="213361" h="129505">
                  <a:moveTo>
                    <a:pt x="213360" y="45684"/>
                  </a:moveTo>
                  <a:lnTo>
                    <a:pt x="213360" y="35078"/>
                  </a:lnTo>
                  <a:lnTo>
                    <a:pt x="212513" y="32687"/>
                  </a:lnTo>
                  <a:lnTo>
                    <a:pt x="211102" y="30246"/>
                  </a:lnTo>
                  <a:lnTo>
                    <a:pt x="209315" y="27772"/>
                  </a:lnTo>
                  <a:lnTo>
                    <a:pt x="208123" y="25276"/>
                  </a:lnTo>
                  <a:lnTo>
                    <a:pt x="207329" y="22765"/>
                  </a:lnTo>
                  <a:lnTo>
                    <a:pt x="206053" y="16697"/>
                  </a:lnTo>
                  <a:lnTo>
                    <a:pt x="203622" y="13610"/>
                  </a:lnTo>
                  <a:lnTo>
                    <a:pt x="201787" y="11601"/>
                  </a:lnTo>
                  <a:lnTo>
                    <a:pt x="197492" y="7111"/>
                  </a:lnTo>
                  <a:lnTo>
                    <a:pt x="195162" y="4728"/>
                  </a:lnTo>
                  <a:lnTo>
                    <a:pt x="192761" y="3140"/>
                  </a:lnTo>
                  <a:lnTo>
                    <a:pt x="187836" y="1376"/>
                  </a:lnTo>
                  <a:lnTo>
                    <a:pt x="182824" y="591"/>
                  </a:lnTo>
                  <a:lnTo>
                    <a:pt x="177775" y="243"/>
                  </a:lnTo>
                  <a:lnTo>
                    <a:pt x="172708" y="88"/>
                  </a:lnTo>
                  <a:lnTo>
                    <a:pt x="161051" y="0"/>
                  </a:lnTo>
                  <a:lnTo>
                    <a:pt x="157320" y="835"/>
                  </a:lnTo>
                  <a:lnTo>
                    <a:pt x="150918" y="4019"/>
                  </a:lnTo>
                  <a:lnTo>
                    <a:pt x="142992" y="8258"/>
                  </a:lnTo>
                  <a:lnTo>
                    <a:pt x="138508" y="10573"/>
                  </a:lnTo>
                  <a:lnTo>
                    <a:pt x="134672" y="12964"/>
                  </a:lnTo>
                  <a:lnTo>
                    <a:pt x="131268" y="15403"/>
                  </a:lnTo>
                  <a:lnTo>
                    <a:pt x="128152" y="17877"/>
                  </a:lnTo>
                  <a:lnTo>
                    <a:pt x="124381" y="20372"/>
                  </a:lnTo>
                  <a:lnTo>
                    <a:pt x="120175" y="22883"/>
                  </a:lnTo>
                  <a:lnTo>
                    <a:pt x="115676" y="25403"/>
                  </a:lnTo>
                  <a:lnTo>
                    <a:pt x="110984" y="28777"/>
                  </a:lnTo>
                  <a:lnTo>
                    <a:pt x="106163" y="32719"/>
                  </a:lnTo>
                  <a:lnTo>
                    <a:pt x="101255" y="37041"/>
                  </a:lnTo>
                  <a:lnTo>
                    <a:pt x="96290" y="40768"/>
                  </a:lnTo>
                  <a:lnTo>
                    <a:pt x="91287" y="44100"/>
                  </a:lnTo>
                  <a:lnTo>
                    <a:pt x="86258" y="47168"/>
                  </a:lnTo>
                  <a:lnTo>
                    <a:pt x="81212" y="50060"/>
                  </a:lnTo>
                  <a:lnTo>
                    <a:pt x="71090" y="55531"/>
                  </a:lnTo>
                  <a:lnTo>
                    <a:pt x="66020" y="59022"/>
                  </a:lnTo>
                  <a:lnTo>
                    <a:pt x="60947" y="63043"/>
                  </a:lnTo>
                  <a:lnTo>
                    <a:pt x="55871" y="67417"/>
                  </a:lnTo>
                  <a:lnTo>
                    <a:pt x="51641" y="72025"/>
                  </a:lnTo>
                  <a:lnTo>
                    <a:pt x="47974" y="76792"/>
                  </a:lnTo>
                  <a:lnTo>
                    <a:pt x="44683" y="81663"/>
                  </a:lnTo>
                  <a:lnTo>
                    <a:pt x="40794" y="86602"/>
                  </a:lnTo>
                  <a:lnTo>
                    <a:pt x="36510" y="91590"/>
                  </a:lnTo>
                  <a:lnTo>
                    <a:pt x="28080" y="100800"/>
                  </a:lnTo>
                  <a:lnTo>
                    <a:pt x="21511" y="107715"/>
                  </a:lnTo>
                  <a:lnTo>
                    <a:pt x="0" y="129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Annotation812"/>
            <p:cNvSpPr/>
            <p:nvPr/>
          </p:nvSpPr>
          <p:spPr>
            <a:xfrm>
              <a:off x="5859788" y="1844042"/>
              <a:ext cx="45713" cy="90377"/>
            </a:xfrm>
            <a:custGeom>
              <a:avLst/>
              <a:gdLst/>
              <a:ahLst/>
              <a:cxnLst/>
              <a:rect l="0" t="0" r="0" b="0"/>
              <a:pathLst>
                <a:path w="45713" h="90377">
                  <a:moveTo>
                    <a:pt x="45712" y="7618"/>
                  </a:moveTo>
                  <a:lnTo>
                    <a:pt x="45712" y="25"/>
                  </a:lnTo>
                  <a:lnTo>
                    <a:pt x="39151" y="0"/>
                  </a:lnTo>
                  <a:lnTo>
                    <a:pt x="38798" y="846"/>
                  </a:lnTo>
                  <a:lnTo>
                    <a:pt x="38562" y="2257"/>
                  </a:lnTo>
                  <a:lnTo>
                    <a:pt x="38405" y="4044"/>
                  </a:lnTo>
                  <a:lnTo>
                    <a:pt x="37454" y="5235"/>
                  </a:lnTo>
                  <a:lnTo>
                    <a:pt x="35973" y="6030"/>
                  </a:lnTo>
                  <a:lnTo>
                    <a:pt x="34140" y="6559"/>
                  </a:lnTo>
                  <a:lnTo>
                    <a:pt x="32917" y="7759"/>
                  </a:lnTo>
                  <a:lnTo>
                    <a:pt x="32103" y="9405"/>
                  </a:lnTo>
                  <a:lnTo>
                    <a:pt x="30794" y="14086"/>
                  </a:lnTo>
                  <a:lnTo>
                    <a:pt x="30686" y="15317"/>
                  </a:lnTo>
                  <a:lnTo>
                    <a:pt x="30615" y="16984"/>
                  </a:lnTo>
                  <a:lnTo>
                    <a:pt x="30567" y="18942"/>
                  </a:lnTo>
                  <a:lnTo>
                    <a:pt x="29689" y="21094"/>
                  </a:lnTo>
                  <a:lnTo>
                    <a:pt x="28256" y="23375"/>
                  </a:lnTo>
                  <a:lnTo>
                    <a:pt x="23920" y="29075"/>
                  </a:lnTo>
                  <a:lnTo>
                    <a:pt x="22717" y="30389"/>
                  </a:lnTo>
                  <a:lnTo>
                    <a:pt x="19123" y="34107"/>
                  </a:lnTo>
                  <a:lnTo>
                    <a:pt x="17826" y="36284"/>
                  </a:lnTo>
                  <a:lnTo>
                    <a:pt x="16961" y="38582"/>
                  </a:lnTo>
                  <a:lnTo>
                    <a:pt x="15574" y="44309"/>
                  </a:lnTo>
                  <a:lnTo>
                    <a:pt x="15460" y="45625"/>
                  </a:lnTo>
                  <a:lnTo>
                    <a:pt x="15384" y="47349"/>
                  </a:lnTo>
                  <a:lnTo>
                    <a:pt x="15234" y="53234"/>
                  </a:lnTo>
                  <a:lnTo>
                    <a:pt x="14388" y="53269"/>
                  </a:lnTo>
                  <a:lnTo>
                    <a:pt x="7640" y="53338"/>
                  </a:lnTo>
                  <a:lnTo>
                    <a:pt x="7612" y="46032"/>
                  </a:lnTo>
                  <a:lnTo>
                    <a:pt x="8458" y="45080"/>
                  </a:lnTo>
                  <a:lnTo>
                    <a:pt x="14918" y="38420"/>
                  </a:lnTo>
                  <a:lnTo>
                    <a:pt x="15093" y="35983"/>
                  </a:lnTo>
                  <a:lnTo>
                    <a:pt x="15139" y="34148"/>
                  </a:lnTo>
                  <a:lnTo>
                    <a:pt x="16017" y="32925"/>
                  </a:lnTo>
                  <a:lnTo>
                    <a:pt x="17449" y="32109"/>
                  </a:lnTo>
                  <a:lnTo>
                    <a:pt x="21784" y="30800"/>
                  </a:lnTo>
                  <a:lnTo>
                    <a:pt x="22987" y="29846"/>
                  </a:lnTo>
                  <a:lnTo>
                    <a:pt x="24635" y="28363"/>
                  </a:lnTo>
                  <a:lnTo>
                    <a:pt x="30370" y="22954"/>
                  </a:lnTo>
                  <a:lnTo>
                    <a:pt x="30426" y="25158"/>
                  </a:lnTo>
                  <a:lnTo>
                    <a:pt x="30472" y="64653"/>
                  </a:lnTo>
                  <a:lnTo>
                    <a:pt x="29625" y="65961"/>
                  </a:lnTo>
                  <a:lnTo>
                    <a:pt x="28214" y="66833"/>
                  </a:lnTo>
                  <a:lnTo>
                    <a:pt x="23911" y="68233"/>
                  </a:lnTo>
                  <a:lnTo>
                    <a:pt x="23558" y="69195"/>
                  </a:lnTo>
                  <a:lnTo>
                    <a:pt x="23322" y="70683"/>
                  </a:lnTo>
                  <a:lnTo>
                    <a:pt x="23165" y="72521"/>
                  </a:lnTo>
                  <a:lnTo>
                    <a:pt x="22215" y="73747"/>
                  </a:lnTo>
                  <a:lnTo>
                    <a:pt x="20733" y="74564"/>
                  </a:lnTo>
                  <a:lnTo>
                    <a:pt x="15554" y="76102"/>
                  </a:lnTo>
                  <a:lnTo>
                    <a:pt x="14600" y="76134"/>
                  </a:lnTo>
                  <a:lnTo>
                    <a:pt x="7707" y="76197"/>
                  </a:lnTo>
                  <a:lnTo>
                    <a:pt x="5397" y="73940"/>
                  </a:lnTo>
                  <a:lnTo>
                    <a:pt x="3596" y="72153"/>
                  </a:lnTo>
                  <a:lnTo>
                    <a:pt x="2394" y="70114"/>
                  </a:lnTo>
                  <a:lnTo>
                    <a:pt x="1594" y="67909"/>
                  </a:lnTo>
                  <a:lnTo>
                    <a:pt x="86" y="61365"/>
                  </a:lnTo>
                  <a:lnTo>
                    <a:pt x="33" y="58881"/>
                  </a:lnTo>
                  <a:lnTo>
                    <a:pt x="0" y="50388"/>
                  </a:lnTo>
                  <a:lnTo>
                    <a:pt x="844" y="48831"/>
                  </a:lnTo>
                  <a:lnTo>
                    <a:pt x="2253" y="47793"/>
                  </a:lnTo>
                  <a:lnTo>
                    <a:pt x="4040" y="47101"/>
                  </a:lnTo>
                  <a:lnTo>
                    <a:pt x="5230" y="45794"/>
                  </a:lnTo>
                  <a:lnTo>
                    <a:pt x="6025" y="44075"/>
                  </a:lnTo>
                  <a:lnTo>
                    <a:pt x="6554" y="42083"/>
                  </a:lnTo>
                  <a:lnTo>
                    <a:pt x="7753" y="40754"/>
                  </a:lnTo>
                  <a:lnTo>
                    <a:pt x="9400" y="39869"/>
                  </a:lnTo>
                  <a:lnTo>
                    <a:pt x="14080" y="38448"/>
                  </a:lnTo>
                  <a:lnTo>
                    <a:pt x="14464" y="37484"/>
                  </a:lnTo>
                  <a:lnTo>
                    <a:pt x="14720" y="35996"/>
                  </a:lnTo>
                  <a:lnTo>
                    <a:pt x="14890" y="34157"/>
                  </a:lnTo>
                  <a:lnTo>
                    <a:pt x="15851" y="32930"/>
                  </a:lnTo>
                  <a:lnTo>
                    <a:pt x="17338" y="32113"/>
                  </a:lnTo>
                  <a:lnTo>
                    <a:pt x="21763" y="30801"/>
                  </a:lnTo>
                  <a:lnTo>
                    <a:pt x="22972" y="30693"/>
                  </a:lnTo>
                  <a:lnTo>
                    <a:pt x="24626" y="30621"/>
                  </a:lnTo>
                  <a:lnTo>
                    <a:pt x="30130" y="30486"/>
                  </a:lnTo>
                  <a:lnTo>
                    <a:pt x="30320" y="32740"/>
                  </a:lnTo>
                  <a:lnTo>
                    <a:pt x="30463" y="37784"/>
                  </a:lnTo>
                  <a:lnTo>
                    <a:pt x="30472" y="71441"/>
                  </a:lnTo>
                  <a:lnTo>
                    <a:pt x="29625" y="73027"/>
                  </a:lnTo>
                  <a:lnTo>
                    <a:pt x="28214" y="74084"/>
                  </a:lnTo>
                  <a:lnTo>
                    <a:pt x="26427" y="74789"/>
                  </a:lnTo>
                  <a:lnTo>
                    <a:pt x="25235" y="76105"/>
                  </a:lnTo>
                  <a:lnTo>
                    <a:pt x="24440" y="77829"/>
                  </a:lnTo>
                  <a:lnTo>
                    <a:pt x="22945" y="83468"/>
                  </a:lnTo>
                  <a:lnTo>
                    <a:pt x="22067" y="83584"/>
                  </a:lnTo>
                  <a:lnTo>
                    <a:pt x="20635" y="83662"/>
                  </a:lnTo>
                  <a:lnTo>
                    <a:pt x="16299" y="83787"/>
                  </a:lnTo>
                  <a:lnTo>
                    <a:pt x="15943" y="84644"/>
                  </a:lnTo>
                  <a:lnTo>
                    <a:pt x="15706" y="86062"/>
                  </a:lnTo>
                  <a:lnTo>
                    <a:pt x="15325" y="90376"/>
                  </a:lnTo>
                  <a:lnTo>
                    <a:pt x="15274" y="88708"/>
                  </a:lnTo>
                  <a:lnTo>
                    <a:pt x="15259" y="87078"/>
                  </a:lnTo>
                  <a:lnTo>
                    <a:pt x="14404" y="85145"/>
                  </a:lnTo>
                  <a:lnTo>
                    <a:pt x="12987" y="83009"/>
                  </a:lnTo>
                  <a:lnTo>
                    <a:pt x="7612" y="761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Annotation813"/>
            <p:cNvSpPr/>
            <p:nvPr/>
          </p:nvSpPr>
          <p:spPr>
            <a:xfrm>
              <a:off x="5891328" y="1836420"/>
              <a:ext cx="143713" cy="3703321"/>
            </a:xfrm>
            <a:custGeom>
              <a:avLst/>
              <a:gdLst/>
              <a:ahLst/>
              <a:cxnLst/>
              <a:rect l="0" t="0" r="0" b="0"/>
              <a:pathLst>
                <a:path w="143713" h="3703321">
                  <a:moveTo>
                    <a:pt x="52272" y="7620"/>
                  </a:moveTo>
                  <a:lnTo>
                    <a:pt x="52272" y="0"/>
                  </a:lnTo>
                  <a:lnTo>
                    <a:pt x="52272" y="96339"/>
                  </a:lnTo>
                  <a:lnTo>
                    <a:pt x="51426" y="100632"/>
                  </a:lnTo>
                  <a:lnTo>
                    <a:pt x="47035" y="111567"/>
                  </a:lnTo>
                  <a:lnTo>
                    <a:pt x="44965" y="130884"/>
                  </a:lnTo>
                  <a:lnTo>
                    <a:pt x="43823" y="168024"/>
                  </a:lnTo>
                  <a:lnTo>
                    <a:pt x="39420" y="184781"/>
                  </a:lnTo>
                  <a:lnTo>
                    <a:pt x="37060" y="247854"/>
                  </a:lnTo>
                  <a:lnTo>
                    <a:pt x="37032" y="469933"/>
                  </a:lnTo>
                  <a:lnTo>
                    <a:pt x="41077" y="494557"/>
                  </a:lnTo>
                  <a:lnTo>
                    <a:pt x="44590" y="576724"/>
                  </a:lnTo>
                  <a:lnTo>
                    <a:pt x="43805" y="684035"/>
                  </a:lnTo>
                  <a:lnTo>
                    <a:pt x="39415" y="713970"/>
                  </a:lnTo>
                  <a:lnTo>
                    <a:pt x="36204" y="840899"/>
                  </a:lnTo>
                  <a:lnTo>
                    <a:pt x="31801" y="873901"/>
                  </a:lnTo>
                  <a:lnTo>
                    <a:pt x="27626" y="920292"/>
                  </a:lnTo>
                  <a:lnTo>
                    <a:pt x="23520" y="954246"/>
                  </a:lnTo>
                  <a:lnTo>
                    <a:pt x="19686" y="1028853"/>
                  </a:lnTo>
                  <a:lnTo>
                    <a:pt x="15261" y="1075485"/>
                  </a:lnTo>
                  <a:lnTo>
                    <a:pt x="12057" y="1135855"/>
                  </a:lnTo>
                  <a:lnTo>
                    <a:pt x="7639" y="1186274"/>
                  </a:lnTo>
                  <a:lnTo>
                    <a:pt x="4337" y="1280635"/>
                  </a:lnTo>
                  <a:lnTo>
                    <a:pt x="0" y="1331054"/>
                  </a:lnTo>
                  <a:lnTo>
                    <a:pt x="1331" y="1394472"/>
                  </a:lnTo>
                  <a:lnTo>
                    <a:pt x="5521" y="1445262"/>
                  </a:lnTo>
                  <a:lnTo>
                    <a:pt x="8769" y="1546860"/>
                  </a:lnTo>
                  <a:lnTo>
                    <a:pt x="13104" y="1597660"/>
                  </a:lnTo>
                  <a:lnTo>
                    <a:pt x="16387" y="1697002"/>
                  </a:lnTo>
                  <a:lnTo>
                    <a:pt x="20724" y="1743499"/>
                  </a:lnTo>
                  <a:lnTo>
                    <a:pt x="23910" y="1800048"/>
                  </a:lnTo>
                  <a:lnTo>
                    <a:pt x="27813" y="1823641"/>
                  </a:lnTo>
                  <a:lnTo>
                    <a:pt x="30040" y="1834674"/>
                  </a:lnTo>
                  <a:lnTo>
                    <a:pt x="33925" y="1855964"/>
                  </a:lnTo>
                  <a:lnTo>
                    <a:pt x="36957" y="1886990"/>
                  </a:lnTo>
                  <a:lnTo>
                    <a:pt x="40668" y="1907438"/>
                  </a:lnTo>
                  <a:lnTo>
                    <a:pt x="44712" y="1953397"/>
                  </a:lnTo>
                  <a:lnTo>
                    <a:pt x="48347" y="1975052"/>
                  </a:lnTo>
                  <a:lnTo>
                    <a:pt x="52170" y="2078884"/>
                  </a:lnTo>
                  <a:lnTo>
                    <a:pt x="56287" y="2112120"/>
                  </a:lnTo>
                  <a:lnTo>
                    <a:pt x="59751" y="2225789"/>
                  </a:lnTo>
                  <a:lnTo>
                    <a:pt x="59892" y="2623817"/>
                  </a:lnTo>
                  <a:lnTo>
                    <a:pt x="55847" y="2654299"/>
                  </a:lnTo>
                  <a:lnTo>
                    <a:pt x="51634" y="2725420"/>
                  </a:lnTo>
                  <a:lnTo>
                    <a:pt x="48320" y="2745740"/>
                  </a:lnTo>
                  <a:lnTo>
                    <a:pt x="44530" y="2781990"/>
                  </a:lnTo>
                  <a:lnTo>
                    <a:pt x="40929" y="2804185"/>
                  </a:lnTo>
                  <a:lnTo>
                    <a:pt x="36413" y="2872436"/>
                  </a:lnTo>
                  <a:lnTo>
                    <a:pt x="33088" y="2891514"/>
                  </a:lnTo>
                  <a:lnTo>
                    <a:pt x="28788" y="2911281"/>
                  </a:lnTo>
                  <a:lnTo>
                    <a:pt x="24901" y="2931356"/>
                  </a:lnTo>
                  <a:lnTo>
                    <a:pt x="21025" y="3014845"/>
                  </a:lnTo>
                  <a:lnTo>
                    <a:pt x="16580" y="3039587"/>
                  </a:lnTo>
                  <a:lnTo>
                    <a:pt x="14184" y="3152947"/>
                  </a:lnTo>
                  <a:lnTo>
                    <a:pt x="14172" y="3371956"/>
                  </a:lnTo>
                  <a:lnTo>
                    <a:pt x="18217" y="3392060"/>
                  </a:lnTo>
                  <a:lnTo>
                    <a:pt x="21321" y="3420864"/>
                  </a:lnTo>
                  <a:lnTo>
                    <a:pt x="22430" y="3432156"/>
                  </a:lnTo>
                  <a:lnTo>
                    <a:pt x="25745" y="3445643"/>
                  </a:lnTo>
                  <a:lnTo>
                    <a:pt x="29533" y="3468914"/>
                  </a:lnTo>
                  <a:lnTo>
                    <a:pt x="33135" y="3479477"/>
                  </a:lnTo>
                  <a:lnTo>
                    <a:pt x="35877" y="3494944"/>
                  </a:lnTo>
                  <a:lnTo>
                    <a:pt x="37650" y="3515341"/>
                  </a:lnTo>
                  <a:lnTo>
                    <a:pt x="40975" y="3525511"/>
                  </a:lnTo>
                  <a:lnTo>
                    <a:pt x="44772" y="3545838"/>
                  </a:lnTo>
                  <a:lnTo>
                    <a:pt x="48374" y="3555999"/>
                  </a:lnTo>
                  <a:lnTo>
                    <a:pt x="51117" y="3571239"/>
                  </a:lnTo>
                  <a:lnTo>
                    <a:pt x="52242" y="3610399"/>
                  </a:lnTo>
                  <a:lnTo>
                    <a:pt x="53099" y="3613433"/>
                  </a:lnTo>
                  <a:lnTo>
                    <a:pt x="54516" y="3615455"/>
                  </a:lnTo>
                  <a:lnTo>
                    <a:pt x="56309" y="3616803"/>
                  </a:lnTo>
                  <a:lnTo>
                    <a:pt x="57503" y="3619395"/>
                  </a:lnTo>
                  <a:lnTo>
                    <a:pt x="59183" y="3630287"/>
                  </a:lnTo>
                  <a:lnTo>
                    <a:pt x="59799" y="3644648"/>
                  </a:lnTo>
                  <a:lnTo>
                    <a:pt x="60677" y="3647272"/>
                  </a:lnTo>
                  <a:lnTo>
                    <a:pt x="65111" y="3654163"/>
                  </a:lnTo>
                  <a:lnTo>
                    <a:pt x="66445" y="3656072"/>
                  </a:lnTo>
                  <a:lnTo>
                    <a:pt x="67038" y="3659179"/>
                  </a:lnTo>
                  <a:lnTo>
                    <a:pt x="67510" y="3684067"/>
                  </a:lnTo>
                  <a:lnTo>
                    <a:pt x="68357" y="3685405"/>
                  </a:lnTo>
                  <a:lnTo>
                    <a:pt x="69769" y="3686296"/>
                  </a:lnTo>
                  <a:lnTo>
                    <a:pt x="71557" y="3686891"/>
                  </a:lnTo>
                  <a:lnTo>
                    <a:pt x="72748" y="3688133"/>
                  </a:lnTo>
                  <a:lnTo>
                    <a:pt x="73542" y="3689809"/>
                  </a:lnTo>
                  <a:lnTo>
                    <a:pt x="75104" y="3695597"/>
                  </a:lnTo>
                  <a:lnTo>
                    <a:pt x="75132" y="3703320"/>
                  </a:lnTo>
                  <a:lnTo>
                    <a:pt x="82659" y="3703320"/>
                  </a:lnTo>
                  <a:lnTo>
                    <a:pt x="82751" y="3691747"/>
                  </a:lnTo>
                  <a:lnTo>
                    <a:pt x="83598" y="3690525"/>
                  </a:lnTo>
                  <a:lnTo>
                    <a:pt x="85009" y="3689710"/>
                  </a:lnTo>
                  <a:lnTo>
                    <a:pt x="86797" y="3689166"/>
                  </a:lnTo>
                  <a:lnTo>
                    <a:pt x="87988" y="3687958"/>
                  </a:lnTo>
                  <a:lnTo>
                    <a:pt x="88783" y="3686305"/>
                  </a:lnTo>
                  <a:lnTo>
                    <a:pt x="89666" y="3682211"/>
                  </a:lnTo>
                  <a:lnTo>
                    <a:pt x="91213" y="3651667"/>
                  </a:lnTo>
                  <a:lnTo>
                    <a:pt x="95607" y="3639661"/>
                  </a:lnTo>
                  <a:lnTo>
                    <a:pt x="99779" y="3625332"/>
                  </a:lnTo>
                  <a:lnTo>
                    <a:pt x="103020" y="3616165"/>
                  </a:lnTo>
                  <a:lnTo>
                    <a:pt x="106231" y="3591647"/>
                  </a:lnTo>
                  <a:lnTo>
                    <a:pt x="109556" y="3582849"/>
                  </a:lnTo>
                  <a:lnTo>
                    <a:pt x="113857" y="3575553"/>
                  </a:lnTo>
                  <a:lnTo>
                    <a:pt x="116189" y="3572422"/>
                  </a:lnTo>
                  <a:lnTo>
                    <a:pt x="117743" y="3568641"/>
                  </a:lnTo>
                  <a:lnTo>
                    <a:pt x="119931" y="3556076"/>
                  </a:lnTo>
                  <a:lnTo>
                    <a:pt x="120442" y="3549542"/>
                  </a:lnTo>
                  <a:lnTo>
                    <a:pt x="121426" y="3546615"/>
                  </a:lnTo>
                  <a:lnTo>
                    <a:pt x="124776" y="3541104"/>
                  </a:lnTo>
                  <a:lnTo>
                    <a:pt x="126829" y="3535833"/>
                  </a:lnTo>
                  <a:lnTo>
                    <a:pt x="127377" y="3533242"/>
                  </a:lnTo>
                  <a:lnTo>
                    <a:pt x="128588" y="3531514"/>
                  </a:lnTo>
                  <a:lnTo>
                    <a:pt x="130243" y="3530363"/>
                  </a:lnTo>
                  <a:lnTo>
                    <a:pt x="132193" y="3529595"/>
                  </a:lnTo>
                  <a:lnTo>
                    <a:pt x="133493" y="3528236"/>
                  </a:lnTo>
                  <a:lnTo>
                    <a:pt x="134360" y="3526484"/>
                  </a:lnTo>
                  <a:lnTo>
                    <a:pt x="135322" y="3522280"/>
                  </a:lnTo>
                  <a:lnTo>
                    <a:pt x="135750" y="3517588"/>
                  </a:lnTo>
                  <a:lnTo>
                    <a:pt x="136711" y="3515999"/>
                  </a:lnTo>
                  <a:lnTo>
                    <a:pt x="138198" y="3514939"/>
                  </a:lnTo>
                  <a:lnTo>
                    <a:pt x="143712" y="3512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Annotation814"/>
            <p:cNvSpPr/>
            <p:nvPr/>
          </p:nvSpPr>
          <p:spPr>
            <a:xfrm>
              <a:off x="5844540" y="5364480"/>
              <a:ext cx="137161" cy="160021"/>
            </a:xfrm>
            <a:custGeom>
              <a:avLst/>
              <a:gdLst/>
              <a:ahLst/>
              <a:cxnLst/>
              <a:rect l="0" t="0" r="0" b="0"/>
              <a:pathLst>
                <a:path w="137161" h="160021">
                  <a:moveTo>
                    <a:pt x="137160" y="160020"/>
                  </a:moveTo>
                  <a:lnTo>
                    <a:pt x="133115" y="151929"/>
                  </a:lnTo>
                  <a:lnTo>
                    <a:pt x="131077" y="148700"/>
                  </a:lnTo>
                  <a:lnTo>
                    <a:pt x="128871" y="145700"/>
                  </a:lnTo>
                  <a:lnTo>
                    <a:pt x="126554" y="142853"/>
                  </a:lnTo>
                  <a:lnTo>
                    <a:pt x="125010" y="140109"/>
                  </a:lnTo>
                  <a:lnTo>
                    <a:pt x="123979" y="137433"/>
                  </a:lnTo>
                  <a:lnTo>
                    <a:pt x="123293" y="134802"/>
                  </a:lnTo>
                  <a:lnTo>
                    <a:pt x="122835" y="132201"/>
                  </a:lnTo>
                  <a:lnTo>
                    <a:pt x="122531" y="129621"/>
                  </a:lnTo>
                  <a:lnTo>
                    <a:pt x="122327" y="127054"/>
                  </a:lnTo>
                  <a:lnTo>
                    <a:pt x="121345" y="124495"/>
                  </a:lnTo>
                  <a:lnTo>
                    <a:pt x="119843" y="121944"/>
                  </a:lnTo>
                  <a:lnTo>
                    <a:pt x="117996" y="119396"/>
                  </a:lnTo>
                  <a:lnTo>
                    <a:pt x="115917" y="116851"/>
                  </a:lnTo>
                  <a:lnTo>
                    <a:pt x="113685" y="114307"/>
                  </a:lnTo>
                  <a:lnTo>
                    <a:pt x="111350" y="111765"/>
                  </a:lnTo>
                  <a:lnTo>
                    <a:pt x="106499" y="106682"/>
                  </a:lnTo>
                  <a:lnTo>
                    <a:pt x="73658" y="73660"/>
                  </a:lnTo>
                  <a:lnTo>
                    <a:pt x="70272" y="71120"/>
                  </a:lnTo>
                  <a:lnTo>
                    <a:pt x="66322" y="68580"/>
                  </a:lnTo>
                  <a:lnTo>
                    <a:pt x="61995" y="66040"/>
                  </a:lnTo>
                  <a:lnTo>
                    <a:pt x="58263" y="63500"/>
                  </a:lnTo>
                  <a:lnTo>
                    <a:pt x="54928" y="60960"/>
                  </a:lnTo>
                  <a:lnTo>
                    <a:pt x="51859" y="58420"/>
                  </a:lnTo>
                  <a:lnTo>
                    <a:pt x="48966" y="55880"/>
                  </a:lnTo>
                  <a:lnTo>
                    <a:pt x="46191" y="53340"/>
                  </a:lnTo>
                  <a:lnTo>
                    <a:pt x="40849" y="48260"/>
                  </a:lnTo>
                  <a:lnTo>
                    <a:pt x="35653" y="43180"/>
                  </a:lnTo>
                  <a:lnTo>
                    <a:pt x="33082" y="39793"/>
                  </a:lnTo>
                  <a:lnTo>
                    <a:pt x="30522" y="35842"/>
                  </a:lnTo>
                  <a:lnTo>
                    <a:pt x="27968" y="31515"/>
                  </a:lnTo>
                  <a:lnTo>
                    <a:pt x="25419" y="28630"/>
                  </a:lnTo>
                  <a:lnTo>
                    <a:pt x="22872" y="26707"/>
                  </a:lnTo>
                  <a:lnTo>
                    <a:pt x="20328" y="25424"/>
                  </a:lnTo>
                  <a:lnTo>
                    <a:pt x="18632" y="22876"/>
                  </a:lnTo>
                  <a:lnTo>
                    <a:pt x="17501" y="19484"/>
                  </a:lnTo>
                  <a:lnTo>
                    <a:pt x="16748" y="15529"/>
                  </a:lnTo>
                  <a:lnTo>
                    <a:pt x="15398" y="12046"/>
                  </a:lnTo>
                  <a:lnTo>
                    <a:pt x="13652" y="8878"/>
                  </a:lnTo>
                  <a:lnTo>
                    <a:pt x="11642" y="5918"/>
                  </a:lnTo>
                  <a:lnTo>
                    <a:pt x="9455" y="3946"/>
                  </a:lnTo>
                  <a:lnTo>
                    <a:pt x="7149" y="263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Annotation815"/>
            <p:cNvSpPr/>
            <p:nvPr/>
          </p:nvSpPr>
          <p:spPr>
            <a:xfrm>
              <a:off x="5448300" y="2095500"/>
              <a:ext cx="327661" cy="228601"/>
            </a:xfrm>
            <a:custGeom>
              <a:avLst/>
              <a:gdLst/>
              <a:ahLst/>
              <a:cxnLst/>
              <a:rect l="0" t="0" r="0" b="0"/>
              <a:pathLst>
                <a:path w="327661" h="228601">
                  <a:moveTo>
                    <a:pt x="38099" y="53340"/>
                  </a:moveTo>
                  <a:lnTo>
                    <a:pt x="38099" y="45720"/>
                  </a:lnTo>
                  <a:lnTo>
                    <a:pt x="38099" y="52281"/>
                  </a:lnTo>
                  <a:lnTo>
                    <a:pt x="32068" y="59232"/>
                  </a:lnTo>
                  <a:lnTo>
                    <a:pt x="31538" y="59808"/>
                  </a:lnTo>
                  <a:lnTo>
                    <a:pt x="30950" y="62706"/>
                  </a:lnTo>
                  <a:lnTo>
                    <a:pt x="30619" y="69097"/>
                  </a:lnTo>
                  <a:lnTo>
                    <a:pt x="30507" y="78842"/>
                  </a:lnTo>
                  <a:lnTo>
                    <a:pt x="29651" y="82195"/>
                  </a:lnTo>
                  <a:lnTo>
                    <a:pt x="28234" y="86123"/>
                  </a:lnTo>
                  <a:lnTo>
                    <a:pt x="26442" y="90435"/>
                  </a:lnTo>
                  <a:lnTo>
                    <a:pt x="24452" y="97485"/>
                  </a:lnTo>
                  <a:lnTo>
                    <a:pt x="23567" y="103440"/>
                  </a:lnTo>
                  <a:lnTo>
                    <a:pt x="23175" y="108909"/>
                  </a:lnTo>
                  <a:lnTo>
                    <a:pt x="22223" y="111552"/>
                  </a:lnTo>
                  <a:lnTo>
                    <a:pt x="18908" y="116748"/>
                  </a:lnTo>
                  <a:lnTo>
                    <a:pt x="17685" y="120165"/>
                  </a:lnTo>
                  <a:lnTo>
                    <a:pt x="16870" y="124137"/>
                  </a:lnTo>
                  <a:lnTo>
                    <a:pt x="16326" y="128478"/>
                  </a:lnTo>
                  <a:lnTo>
                    <a:pt x="15722" y="135559"/>
                  </a:lnTo>
                  <a:lnTo>
                    <a:pt x="15561" y="138633"/>
                  </a:lnTo>
                  <a:lnTo>
                    <a:pt x="14608" y="141529"/>
                  </a:lnTo>
                  <a:lnTo>
                    <a:pt x="11290" y="147004"/>
                  </a:lnTo>
                  <a:lnTo>
                    <a:pt x="9251" y="152260"/>
                  </a:lnTo>
                  <a:lnTo>
                    <a:pt x="8344" y="157418"/>
                  </a:lnTo>
                  <a:lnTo>
                    <a:pt x="7942" y="162533"/>
                  </a:lnTo>
                  <a:lnTo>
                    <a:pt x="7762" y="167628"/>
                  </a:lnTo>
                  <a:lnTo>
                    <a:pt x="7647" y="177798"/>
                  </a:lnTo>
                  <a:lnTo>
                    <a:pt x="6792" y="180338"/>
                  </a:lnTo>
                  <a:lnTo>
                    <a:pt x="3583" y="185419"/>
                  </a:lnTo>
                  <a:lnTo>
                    <a:pt x="1591" y="190500"/>
                  </a:lnTo>
                  <a:lnTo>
                    <a:pt x="708" y="195580"/>
                  </a:lnTo>
                  <a:lnTo>
                    <a:pt x="209" y="202353"/>
                  </a:lnTo>
                  <a:lnTo>
                    <a:pt x="27" y="209339"/>
                  </a:lnTo>
                  <a:lnTo>
                    <a:pt x="0" y="219912"/>
                  </a:lnTo>
                  <a:lnTo>
                    <a:pt x="846" y="220268"/>
                  </a:lnTo>
                  <a:lnTo>
                    <a:pt x="7526" y="220972"/>
                  </a:lnTo>
                  <a:lnTo>
                    <a:pt x="40963" y="220980"/>
                  </a:lnTo>
                  <a:lnTo>
                    <a:pt x="43395" y="221827"/>
                  </a:lnTo>
                  <a:lnTo>
                    <a:pt x="50863" y="226217"/>
                  </a:lnTo>
                  <a:lnTo>
                    <a:pt x="55908" y="227541"/>
                  </a:lnTo>
                  <a:lnTo>
                    <a:pt x="63230" y="228129"/>
                  </a:lnTo>
                  <a:lnTo>
                    <a:pt x="71282" y="228391"/>
                  </a:lnTo>
                  <a:lnTo>
                    <a:pt x="83350" y="228559"/>
                  </a:lnTo>
                  <a:lnTo>
                    <a:pt x="192717" y="228600"/>
                  </a:lnTo>
                  <a:lnTo>
                    <a:pt x="195365" y="227753"/>
                  </a:lnTo>
                  <a:lnTo>
                    <a:pt x="204207" y="222039"/>
                  </a:lnTo>
                  <a:lnTo>
                    <a:pt x="213376" y="221294"/>
                  </a:lnTo>
                  <a:lnTo>
                    <a:pt x="222236" y="221022"/>
                  </a:lnTo>
                  <a:lnTo>
                    <a:pt x="265288" y="220980"/>
                  </a:lnTo>
                  <a:lnTo>
                    <a:pt x="268331" y="218722"/>
                  </a:lnTo>
                  <a:lnTo>
                    <a:pt x="274216" y="213453"/>
                  </a:lnTo>
                  <a:lnTo>
                    <a:pt x="280872" y="213368"/>
                  </a:lnTo>
                  <a:lnTo>
                    <a:pt x="281228" y="212519"/>
                  </a:lnTo>
                  <a:lnTo>
                    <a:pt x="281846" y="206800"/>
                  </a:lnTo>
                  <a:lnTo>
                    <a:pt x="282724" y="206447"/>
                  </a:lnTo>
                  <a:lnTo>
                    <a:pt x="285958" y="206054"/>
                  </a:lnTo>
                  <a:lnTo>
                    <a:pt x="287158" y="205103"/>
                  </a:lnTo>
                  <a:lnTo>
                    <a:pt x="287958" y="203622"/>
                  </a:lnTo>
                  <a:lnTo>
                    <a:pt x="289244" y="199207"/>
                  </a:lnTo>
                  <a:lnTo>
                    <a:pt x="289467" y="194397"/>
                  </a:lnTo>
                  <a:lnTo>
                    <a:pt x="290344" y="193098"/>
                  </a:lnTo>
                  <a:lnTo>
                    <a:pt x="291776" y="192232"/>
                  </a:lnTo>
                  <a:lnTo>
                    <a:pt x="293577" y="191655"/>
                  </a:lnTo>
                  <a:lnTo>
                    <a:pt x="294779" y="190423"/>
                  </a:lnTo>
                  <a:lnTo>
                    <a:pt x="295578" y="188756"/>
                  </a:lnTo>
                  <a:lnTo>
                    <a:pt x="296469" y="184645"/>
                  </a:lnTo>
                  <a:lnTo>
                    <a:pt x="296969" y="177570"/>
                  </a:lnTo>
                  <a:lnTo>
                    <a:pt x="297087" y="172618"/>
                  </a:lnTo>
                  <a:lnTo>
                    <a:pt x="297153" y="165070"/>
                  </a:lnTo>
                  <a:lnTo>
                    <a:pt x="298008" y="162540"/>
                  </a:lnTo>
                  <a:lnTo>
                    <a:pt x="301217" y="157471"/>
                  </a:lnTo>
                  <a:lnTo>
                    <a:pt x="303207" y="152396"/>
                  </a:lnTo>
                  <a:lnTo>
                    <a:pt x="304092" y="147318"/>
                  </a:lnTo>
                  <a:lnTo>
                    <a:pt x="304485" y="142239"/>
                  </a:lnTo>
                  <a:lnTo>
                    <a:pt x="304661" y="137160"/>
                  </a:lnTo>
                  <a:lnTo>
                    <a:pt x="304759" y="127282"/>
                  </a:lnTo>
                  <a:lnTo>
                    <a:pt x="304800" y="96613"/>
                  </a:lnTo>
                  <a:lnTo>
                    <a:pt x="305646" y="93195"/>
                  </a:lnTo>
                  <a:lnTo>
                    <a:pt x="307057" y="89223"/>
                  </a:lnTo>
                  <a:lnTo>
                    <a:pt x="308845" y="84882"/>
                  </a:lnTo>
                  <a:lnTo>
                    <a:pt x="310831" y="77801"/>
                  </a:lnTo>
                  <a:lnTo>
                    <a:pt x="311714" y="71831"/>
                  </a:lnTo>
                  <a:lnTo>
                    <a:pt x="312106" y="66356"/>
                  </a:lnTo>
                  <a:lnTo>
                    <a:pt x="312281" y="61100"/>
                  </a:lnTo>
                  <a:lnTo>
                    <a:pt x="312393" y="50828"/>
                  </a:lnTo>
                  <a:lnTo>
                    <a:pt x="313248" y="48278"/>
                  </a:lnTo>
                  <a:lnTo>
                    <a:pt x="316457" y="43188"/>
                  </a:lnTo>
                  <a:lnTo>
                    <a:pt x="318448" y="38104"/>
                  </a:lnTo>
                  <a:lnTo>
                    <a:pt x="319332" y="33022"/>
                  </a:lnTo>
                  <a:lnTo>
                    <a:pt x="319725" y="27941"/>
                  </a:lnTo>
                  <a:lnTo>
                    <a:pt x="319901" y="22860"/>
                  </a:lnTo>
                  <a:lnTo>
                    <a:pt x="320022" y="15397"/>
                  </a:lnTo>
                  <a:lnTo>
                    <a:pt x="320031" y="11641"/>
                  </a:lnTo>
                  <a:lnTo>
                    <a:pt x="320882" y="10301"/>
                  </a:lnTo>
                  <a:lnTo>
                    <a:pt x="322294" y="9407"/>
                  </a:lnTo>
                  <a:lnTo>
                    <a:pt x="324083" y="8811"/>
                  </a:lnTo>
                  <a:lnTo>
                    <a:pt x="325275" y="7567"/>
                  </a:lnTo>
                  <a:lnTo>
                    <a:pt x="326070" y="5892"/>
                  </a:lnTo>
                  <a:lnTo>
                    <a:pt x="327660" y="0"/>
                  </a:lnTo>
                  <a:lnTo>
                    <a:pt x="316309" y="0"/>
                  </a:lnTo>
                  <a:lnTo>
                    <a:pt x="315012" y="847"/>
                  </a:lnTo>
                  <a:lnTo>
                    <a:pt x="314149" y="2258"/>
                  </a:lnTo>
                  <a:lnTo>
                    <a:pt x="313572" y="4045"/>
                  </a:lnTo>
                  <a:lnTo>
                    <a:pt x="312342" y="5237"/>
                  </a:lnTo>
                  <a:lnTo>
                    <a:pt x="310675" y="6031"/>
                  </a:lnTo>
                  <a:lnTo>
                    <a:pt x="306565" y="6914"/>
                  </a:lnTo>
                  <a:lnTo>
                    <a:pt x="301916" y="7306"/>
                  </a:lnTo>
                  <a:lnTo>
                    <a:pt x="299491" y="8257"/>
                  </a:lnTo>
                  <a:lnTo>
                    <a:pt x="291036" y="14153"/>
                  </a:lnTo>
                  <a:lnTo>
                    <a:pt x="287958" y="14757"/>
                  </a:lnTo>
                  <a:lnTo>
                    <a:pt x="279084" y="15145"/>
                  </a:lnTo>
                  <a:lnTo>
                    <a:pt x="275732" y="15212"/>
                  </a:lnTo>
                  <a:lnTo>
                    <a:pt x="272690" y="17485"/>
                  </a:lnTo>
                  <a:lnTo>
                    <a:pt x="270693" y="19277"/>
                  </a:lnTo>
                  <a:lnTo>
                    <a:pt x="268515" y="20471"/>
                  </a:lnTo>
                  <a:lnTo>
                    <a:pt x="263839" y="21798"/>
                  </a:lnTo>
                  <a:lnTo>
                    <a:pt x="253937" y="22650"/>
                  </a:lnTo>
                  <a:lnTo>
                    <a:pt x="243827" y="22819"/>
                  </a:lnTo>
                  <a:lnTo>
                    <a:pt x="77391" y="22860"/>
                  </a:lnTo>
                  <a:lnTo>
                    <a:pt x="70351" y="28097"/>
                  </a:lnTo>
                  <a:lnTo>
                    <a:pt x="62364" y="30166"/>
                  </a:lnTo>
                  <a:lnTo>
                    <a:pt x="52562" y="30478"/>
                  </a:lnTo>
                  <a:lnTo>
                    <a:pt x="45728" y="30480"/>
                  </a:lnTo>
                  <a:lnTo>
                    <a:pt x="4572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Annotation816"/>
            <p:cNvSpPr/>
            <p:nvPr/>
          </p:nvSpPr>
          <p:spPr>
            <a:xfrm>
              <a:off x="5600700" y="2110740"/>
              <a:ext cx="15241" cy="167641"/>
            </a:xfrm>
            <a:custGeom>
              <a:avLst/>
              <a:gdLst/>
              <a:ahLst/>
              <a:cxnLst/>
              <a:rect l="0" t="0" r="0" b="0"/>
              <a:pathLst>
                <a:path w="15241" h="167641">
                  <a:moveTo>
                    <a:pt x="15240" y="0"/>
                  </a:moveTo>
                  <a:lnTo>
                    <a:pt x="15240" y="40741"/>
                  </a:lnTo>
                  <a:lnTo>
                    <a:pt x="14393" y="43248"/>
                  </a:lnTo>
                  <a:lnTo>
                    <a:pt x="12982" y="45765"/>
                  </a:lnTo>
                  <a:lnTo>
                    <a:pt x="8679" y="51844"/>
                  </a:lnTo>
                  <a:lnTo>
                    <a:pt x="8325" y="53189"/>
                  </a:lnTo>
                  <a:lnTo>
                    <a:pt x="7933" y="56942"/>
                  </a:lnTo>
                  <a:lnTo>
                    <a:pt x="7829" y="59974"/>
                  </a:lnTo>
                  <a:lnTo>
                    <a:pt x="7661" y="74751"/>
                  </a:lnTo>
                  <a:lnTo>
                    <a:pt x="7622" y="100456"/>
                  </a:lnTo>
                  <a:lnTo>
                    <a:pt x="6775" y="103377"/>
                  </a:lnTo>
                  <a:lnTo>
                    <a:pt x="5363" y="106171"/>
                  </a:lnTo>
                  <a:lnTo>
                    <a:pt x="3576" y="108881"/>
                  </a:lnTo>
                  <a:lnTo>
                    <a:pt x="2384" y="112381"/>
                  </a:lnTo>
                  <a:lnTo>
                    <a:pt x="1589" y="116407"/>
                  </a:lnTo>
                  <a:lnTo>
                    <a:pt x="1060" y="120785"/>
                  </a:lnTo>
                  <a:lnTo>
                    <a:pt x="707" y="124550"/>
                  </a:lnTo>
                  <a:lnTo>
                    <a:pt x="471" y="127907"/>
                  </a:lnTo>
                  <a:lnTo>
                    <a:pt x="314" y="130991"/>
                  </a:lnTo>
                  <a:lnTo>
                    <a:pt x="140" y="136676"/>
                  </a:lnTo>
                  <a:lnTo>
                    <a:pt x="19" y="149796"/>
                  </a:lnTo>
                  <a:lnTo>
                    <a:pt x="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Annotation817"/>
            <p:cNvSpPr/>
            <p:nvPr/>
          </p:nvSpPr>
          <p:spPr>
            <a:xfrm>
              <a:off x="5501640" y="2125980"/>
              <a:ext cx="83821" cy="53341"/>
            </a:xfrm>
            <a:custGeom>
              <a:avLst/>
              <a:gdLst/>
              <a:ahLst/>
              <a:cxnLst/>
              <a:rect l="0" t="0" r="0" b="0"/>
              <a:pathLst>
                <a:path w="83821" h="53341">
                  <a:moveTo>
                    <a:pt x="83820" y="0"/>
                  </a:moveTo>
                  <a:lnTo>
                    <a:pt x="83820" y="4045"/>
                  </a:lnTo>
                  <a:lnTo>
                    <a:pt x="82973" y="5237"/>
                  </a:lnTo>
                  <a:lnTo>
                    <a:pt x="81562" y="6031"/>
                  </a:lnTo>
                  <a:lnTo>
                    <a:pt x="79774" y="6561"/>
                  </a:lnTo>
                  <a:lnTo>
                    <a:pt x="78583" y="7760"/>
                  </a:lnTo>
                  <a:lnTo>
                    <a:pt x="77788" y="9407"/>
                  </a:lnTo>
                  <a:lnTo>
                    <a:pt x="77258" y="11351"/>
                  </a:lnTo>
                  <a:lnTo>
                    <a:pt x="76058" y="12648"/>
                  </a:lnTo>
                  <a:lnTo>
                    <a:pt x="74413" y="13512"/>
                  </a:lnTo>
                  <a:lnTo>
                    <a:pt x="72469" y="14088"/>
                  </a:lnTo>
                  <a:lnTo>
                    <a:pt x="70326" y="15319"/>
                  </a:lnTo>
                  <a:lnTo>
                    <a:pt x="68050" y="16986"/>
                  </a:lnTo>
                  <a:lnTo>
                    <a:pt x="65687" y="18944"/>
                  </a:lnTo>
                  <a:lnTo>
                    <a:pt x="63265" y="20249"/>
                  </a:lnTo>
                  <a:lnTo>
                    <a:pt x="60803" y="21120"/>
                  </a:lnTo>
                  <a:lnTo>
                    <a:pt x="58314" y="21700"/>
                  </a:lnTo>
                  <a:lnTo>
                    <a:pt x="55810" y="22933"/>
                  </a:lnTo>
                  <a:lnTo>
                    <a:pt x="53293" y="24602"/>
                  </a:lnTo>
                  <a:lnTo>
                    <a:pt x="50769" y="26561"/>
                  </a:lnTo>
                  <a:lnTo>
                    <a:pt x="48239" y="27868"/>
                  </a:lnTo>
                  <a:lnTo>
                    <a:pt x="45706" y="28738"/>
                  </a:lnTo>
                  <a:lnTo>
                    <a:pt x="43171" y="29319"/>
                  </a:lnTo>
                  <a:lnTo>
                    <a:pt x="40634" y="30553"/>
                  </a:lnTo>
                  <a:lnTo>
                    <a:pt x="38096" y="32222"/>
                  </a:lnTo>
                  <a:lnTo>
                    <a:pt x="35557" y="34181"/>
                  </a:lnTo>
                  <a:lnTo>
                    <a:pt x="33018" y="35487"/>
                  </a:lnTo>
                  <a:lnTo>
                    <a:pt x="30479" y="36358"/>
                  </a:lnTo>
                  <a:lnTo>
                    <a:pt x="24365" y="37756"/>
                  </a:lnTo>
                  <a:lnTo>
                    <a:pt x="23017" y="38717"/>
                  </a:lnTo>
                  <a:lnTo>
                    <a:pt x="21271" y="40205"/>
                  </a:lnTo>
                  <a:lnTo>
                    <a:pt x="19261" y="42043"/>
                  </a:lnTo>
                  <a:lnTo>
                    <a:pt x="14769" y="46344"/>
                  </a:lnTo>
                  <a:lnTo>
                    <a:pt x="9032" y="51958"/>
                  </a:lnTo>
                  <a:lnTo>
                    <a:pt x="7715" y="52419"/>
                  </a:lnTo>
                  <a:lnTo>
                    <a:pt x="5989" y="52726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Annotation818"/>
            <p:cNvSpPr/>
            <p:nvPr/>
          </p:nvSpPr>
          <p:spPr>
            <a:xfrm>
              <a:off x="5532120" y="2171700"/>
              <a:ext cx="30481" cy="30481"/>
            </a:xfrm>
            <a:custGeom>
              <a:avLst/>
              <a:gdLst/>
              <a:ahLst/>
              <a:cxnLst/>
              <a:rect l="0" t="0" r="0" b="0"/>
              <a:pathLst>
                <a:path w="30481" h="30481">
                  <a:moveTo>
                    <a:pt x="30480" y="0"/>
                  </a:moveTo>
                  <a:lnTo>
                    <a:pt x="13314" y="17167"/>
                  </a:lnTo>
                  <a:lnTo>
                    <a:pt x="10569" y="19064"/>
                  </a:lnTo>
                  <a:lnTo>
                    <a:pt x="7893" y="20330"/>
                  </a:lnTo>
                  <a:lnTo>
                    <a:pt x="5262" y="21173"/>
                  </a:lnTo>
                  <a:lnTo>
                    <a:pt x="3508" y="22582"/>
                  </a:lnTo>
                  <a:lnTo>
                    <a:pt x="2339" y="24368"/>
                  </a:lnTo>
                  <a:lnTo>
                    <a:pt x="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Annotation819"/>
            <p:cNvSpPr/>
            <p:nvPr/>
          </p:nvSpPr>
          <p:spPr>
            <a:xfrm>
              <a:off x="5524500" y="2179320"/>
              <a:ext cx="60961" cy="68581"/>
            </a:xfrm>
            <a:custGeom>
              <a:avLst/>
              <a:gdLst/>
              <a:ahLst/>
              <a:cxnLst/>
              <a:rect l="0" t="0" r="0" b="0"/>
              <a:pathLst>
                <a:path w="60961" h="68581">
                  <a:moveTo>
                    <a:pt x="60960" y="0"/>
                  </a:moveTo>
                  <a:lnTo>
                    <a:pt x="60960" y="4045"/>
                  </a:lnTo>
                  <a:lnTo>
                    <a:pt x="60113" y="5237"/>
                  </a:lnTo>
                  <a:lnTo>
                    <a:pt x="58702" y="6031"/>
                  </a:lnTo>
                  <a:lnTo>
                    <a:pt x="56914" y="6561"/>
                  </a:lnTo>
                  <a:lnTo>
                    <a:pt x="55723" y="7760"/>
                  </a:lnTo>
                  <a:lnTo>
                    <a:pt x="54928" y="9407"/>
                  </a:lnTo>
                  <a:lnTo>
                    <a:pt x="54398" y="11351"/>
                  </a:lnTo>
                  <a:lnTo>
                    <a:pt x="53198" y="13494"/>
                  </a:lnTo>
                  <a:lnTo>
                    <a:pt x="51553" y="15769"/>
                  </a:lnTo>
                  <a:lnTo>
                    <a:pt x="49609" y="18133"/>
                  </a:lnTo>
                  <a:lnTo>
                    <a:pt x="47466" y="20555"/>
                  </a:lnTo>
                  <a:lnTo>
                    <a:pt x="42827" y="25505"/>
                  </a:lnTo>
                  <a:lnTo>
                    <a:pt x="30434" y="38114"/>
                  </a:lnTo>
                  <a:lnTo>
                    <a:pt x="12697" y="55881"/>
                  </a:lnTo>
                  <a:lnTo>
                    <a:pt x="10158" y="57574"/>
                  </a:lnTo>
                  <a:lnTo>
                    <a:pt x="7619" y="58702"/>
                  </a:lnTo>
                  <a:lnTo>
                    <a:pt x="5080" y="59455"/>
                  </a:lnTo>
                  <a:lnTo>
                    <a:pt x="3387" y="60803"/>
                  </a:lnTo>
                  <a:lnTo>
                    <a:pt x="2258" y="62549"/>
                  </a:lnTo>
                  <a:lnTo>
                    <a:pt x="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Annotation820"/>
            <p:cNvSpPr/>
            <p:nvPr/>
          </p:nvSpPr>
          <p:spPr>
            <a:xfrm>
              <a:off x="5524500" y="22631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Annotation821"/>
            <p:cNvSpPr/>
            <p:nvPr/>
          </p:nvSpPr>
          <p:spPr>
            <a:xfrm>
              <a:off x="5440680" y="5783580"/>
              <a:ext cx="312421" cy="220981"/>
            </a:xfrm>
            <a:custGeom>
              <a:avLst/>
              <a:gdLst/>
              <a:ahLst/>
              <a:cxnLst/>
              <a:rect l="0" t="0" r="0" b="0"/>
              <a:pathLst>
                <a:path w="312421" h="220981">
                  <a:moveTo>
                    <a:pt x="45720" y="0"/>
                  </a:moveTo>
                  <a:lnTo>
                    <a:pt x="34063" y="0"/>
                  </a:lnTo>
                  <a:lnTo>
                    <a:pt x="32868" y="846"/>
                  </a:lnTo>
                  <a:lnTo>
                    <a:pt x="32072" y="2258"/>
                  </a:lnTo>
                  <a:lnTo>
                    <a:pt x="30795" y="6561"/>
                  </a:lnTo>
                  <a:lnTo>
                    <a:pt x="30572" y="11351"/>
                  </a:lnTo>
                  <a:lnTo>
                    <a:pt x="30481" y="40817"/>
                  </a:lnTo>
                  <a:lnTo>
                    <a:pt x="30481" y="47210"/>
                  </a:lnTo>
                  <a:lnTo>
                    <a:pt x="29634" y="50946"/>
                  </a:lnTo>
                  <a:lnTo>
                    <a:pt x="28223" y="55131"/>
                  </a:lnTo>
                  <a:lnTo>
                    <a:pt x="26435" y="59614"/>
                  </a:lnTo>
                  <a:lnTo>
                    <a:pt x="25243" y="64296"/>
                  </a:lnTo>
                  <a:lnTo>
                    <a:pt x="24449" y="69110"/>
                  </a:lnTo>
                  <a:lnTo>
                    <a:pt x="23919" y="74014"/>
                  </a:lnTo>
                  <a:lnTo>
                    <a:pt x="23566" y="78129"/>
                  </a:lnTo>
                  <a:lnTo>
                    <a:pt x="23173" y="84959"/>
                  </a:lnTo>
                  <a:lnTo>
                    <a:pt x="22999" y="93075"/>
                  </a:lnTo>
                  <a:lnTo>
                    <a:pt x="22953" y="97610"/>
                  </a:lnTo>
                  <a:lnTo>
                    <a:pt x="22075" y="101480"/>
                  </a:lnTo>
                  <a:lnTo>
                    <a:pt x="18842" y="108038"/>
                  </a:lnTo>
                  <a:lnTo>
                    <a:pt x="17641" y="111819"/>
                  </a:lnTo>
                  <a:lnTo>
                    <a:pt x="16841" y="116032"/>
                  </a:lnTo>
                  <a:lnTo>
                    <a:pt x="16307" y="120535"/>
                  </a:lnTo>
                  <a:lnTo>
                    <a:pt x="15951" y="125230"/>
                  </a:lnTo>
                  <a:lnTo>
                    <a:pt x="15714" y="130054"/>
                  </a:lnTo>
                  <a:lnTo>
                    <a:pt x="15556" y="134963"/>
                  </a:lnTo>
                  <a:lnTo>
                    <a:pt x="14604" y="139082"/>
                  </a:lnTo>
                  <a:lnTo>
                    <a:pt x="11288" y="145916"/>
                  </a:lnTo>
                  <a:lnTo>
                    <a:pt x="6993" y="151776"/>
                  </a:lnTo>
                  <a:lnTo>
                    <a:pt x="4662" y="154524"/>
                  </a:lnTo>
                  <a:lnTo>
                    <a:pt x="3108" y="158050"/>
                  </a:lnTo>
                  <a:lnTo>
                    <a:pt x="2072" y="162093"/>
                  </a:lnTo>
                  <a:lnTo>
                    <a:pt x="1382" y="166482"/>
                  </a:lnTo>
                  <a:lnTo>
                    <a:pt x="921" y="170255"/>
                  </a:lnTo>
                  <a:lnTo>
                    <a:pt x="409" y="176704"/>
                  </a:lnTo>
                  <a:lnTo>
                    <a:pt x="182" y="182393"/>
                  </a:lnTo>
                  <a:lnTo>
                    <a:pt x="54" y="190356"/>
                  </a:lnTo>
                  <a:lnTo>
                    <a:pt x="0" y="213256"/>
                  </a:lnTo>
                  <a:lnTo>
                    <a:pt x="8289" y="213347"/>
                  </a:lnTo>
                  <a:lnTo>
                    <a:pt x="21681" y="213360"/>
                  </a:lnTo>
                  <a:lnTo>
                    <a:pt x="28711" y="208123"/>
                  </a:lnTo>
                  <a:lnTo>
                    <a:pt x="33362" y="206799"/>
                  </a:lnTo>
                  <a:lnTo>
                    <a:pt x="40741" y="206054"/>
                  </a:lnTo>
                  <a:lnTo>
                    <a:pt x="48290" y="205833"/>
                  </a:lnTo>
                  <a:lnTo>
                    <a:pt x="55889" y="205768"/>
                  </a:lnTo>
                  <a:lnTo>
                    <a:pt x="58426" y="206605"/>
                  </a:lnTo>
                  <a:lnTo>
                    <a:pt x="66042" y="210982"/>
                  </a:lnTo>
                  <a:lnTo>
                    <a:pt x="71120" y="212304"/>
                  </a:lnTo>
                  <a:lnTo>
                    <a:pt x="78740" y="213047"/>
                  </a:lnTo>
                  <a:lnTo>
                    <a:pt x="86078" y="213221"/>
                  </a:lnTo>
                  <a:lnTo>
                    <a:pt x="100541" y="213333"/>
                  </a:lnTo>
                  <a:lnTo>
                    <a:pt x="108467" y="215606"/>
                  </a:lnTo>
                  <a:lnTo>
                    <a:pt x="117634" y="218592"/>
                  </a:lnTo>
                  <a:lnTo>
                    <a:pt x="127353" y="219918"/>
                  </a:lnTo>
                  <a:lnTo>
                    <a:pt x="135059" y="220509"/>
                  </a:lnTo>
                  <a:lnTo>
                    <a:pt x="142153" y="220771"/>
                  </a:lnTo>
                  <a:lnTo>
                    <a:pt x="165423" y="220953"/>
                  </a:lnTo>
                  <a:lnTo>
                    <a:pt x="251481" y="220980"/>
                  </a:lnTo>
                  <a:lnTo>
                    <a:pt x="254015" y="220133"/>
                  </a:lnTo>
                  <a:lnTo>
                    <a:pt x="255704" y="218723"/>
                  </a:lnTo>
                  <a:lnTo>
                    <a:pt x="256829" y="216936"/>
                  </a:lnTo>
                  <a:lnTo>
                    <a:pt x="258427" y="215743"/>
                  </a:lnTo>
                  <a:lnTo>
                    <a:pt x="260338" y="214949"/>
                  </a:lnTo>
                  <a:lnTo>
                    <a:pt x="267074" y="213831"/>
                  </a:lnTo>
                  <a:lnTo>
                    <a:pt x="272888" y="213453"/>
                  </a:lnTo>
                  <a:lnTo>
                    <a:pt x="275942" y="211144"/>
                  </a:lnTo>
                  <a:lnTo>
                    <a:pt x="277941" y="209343"/>
                  </a:lnTo>
                  <a:lnTo>
                    <a:pt x="280121" y="208142"/>
                  </a:lnTo>
                  <a:lnTo>
                    <a:pt x="284801" y="206807"/>
                  </a:lnTo>
                  <a:lnTo>
                    <a:pt x="286387" y="205605"/>
                  </a:lnTo>
                  <a:lnTo>
                    <a:pt x="287444" y="203956"/>
                  </a:lnTo>
                  <a:lnTo>
                    <a:pt x="288150" y="202011"/>
                  </a:lnTo>
                  <a:lnTo>
                    <a:pt x="291191" y="197592"/>
                  </a:lnTo>
                  <a:lnTo>
                    <a:pt x="295998" y="191901"/>
                  </a:lnTo>
                  <a:lnTo>
                    <a:pt x="296655" y="188865"/>
                  </a:lnTo>
                  <a:lnTo>
                    <a:pt x="297025" y="182395"/>
                  </a:lnTo>
                  <a:lnTo>
                    <a:pt x="297134" y="175117"/>
                  </a:lnTo>
                  <a:lnTo>
                    <a:pt x="297180" y="51144"/>
                  </a:lnTo>
                  <a:lnTo>
                    <a:pt x="298027" y="48489"/>
                  </a:lnTo>
                  <a:lnTo>
                    <a:pt x="301226" y="43281"/>
                  </a:lnTo>
                  <a:lnTo>
                    <a:pt x="303212" y="38145"/>
                  </a:lnTo>
                  <a:lnTo>
                    <a:pt x="303741" y="35590"/>
                  </a:lnTo>
                  <a:lnTo>
                    <a:pt x="306587" y="30493"/>
                  </a:lnTo>
                  <a:lnTo>
                    <a:pt x="308532" y="27949"/>
                  </a:lnTo>
                  <a:lnTo>
                    <a:pt x="310692" y="22864"/>
                  </a:lnTo>
                  <a:lnTo>
                    <a:pt x="311653" y="17781"/>
                  </a:lnTo>
                  <a:lnTo>
                    <a:pt x="312192" y="11007"/>
                  </a:lnTo>
                  <a:lnTo>
                    <a:pt x="312408" y="5560"/>
                  </a:lnTo>
                  <a:lnTo>
                    <a:pt x="312420" y="0"/>
                  </a:lnTo>
                  <a:lnTo>
                    <a:pt x="305860" y="6561"/>
                  </a:lnTo>
                  <a:lnTo>
                    <a:pt x="303013" y="7149"/>
                  </a:lnTo>
                  <a:lnTo>
                    <a:pt x="293477" y="7592"/>
                  </a:lnTo>
                  <a:lnTo>
                    <a:pt x="292172" y="8448"/>
                  </a:lnTo>
                  <a:lnTo>
                    <a:pt x="291301" y="9866"/>
                  </a:lnTo>
                  <a:lnTo>
                    <a:pt x="290721" y="11657"/>
                  </a:lnTo>
                  <a:lnTo>
                    <a:pt x="289488" y="12851"/>
                  </a:lnTo>
                  <a:lnTo>
                    <a:pt x="287818" y="13647"/>
                  </a:lnTo>
                  <a:lnTo>
                    <a:pt x="283707" y="14532"/>
                  </a:lnTo>
                  <a:lnTo>
                    <a:pt x="274409" y="15178"/>
                  </a:lnTo>
                  <a:lnTo>
                    <a:pt x="256446" y="15238"/>
                  </a:lnTo>
                  <a:lnTo>
                    <a:pt x="253937" y="14391"/>
                  </a:lnTo>
                  <a:lnTo>
                    <a:pt x="248892" y="11194"/>
                  </a:lnTo>
                  <a:lnTo>
                    <a:pt x="241570" y="9208"/>
                  </a:lnTo>
                  <a:lnTo>
                    <a:pt x="233518" y="8326"/>
                  </a:lnTo>
                  <a:lnTo>
                    <a:pt x="224225" y="7829"/>
                  </a:lnTo>
                  <a:lnTo>
                    <a:pt x="216109" y="7682"/>
                  </a:lnTo>
                  <a:lnTo>
                    <a:pt x="87812" y="7620"/>
                  </a:lnTo>
                  <a:lnTo>
                    <a:pt x="86482" y="6773"/>
                  </a:lnTo>
                  <a:lnTo>
                    <a:pt x="85594" y="5362"/>
                  </a:lnTo>
                  <a:lnTo>
                    <a:pt x="84170" y="1059"/>
                  </a:lnTo>
                  <a:lnTo>
                    <a:pt x="83207" y="706"/>
                  </a:lnTo>
                  <a:lnTo>
                    <a:pt x="76296" y="8"/>
                  </a:lnTo>
                  <a:lnTo>
                    <a:pt x="62028" y="0"/>
                  </a:lnTo>
                  <a:lnTo>
                    <a:pt x="61671" y="846"/>
                  </a:lnTo>
                  <a:lnTo>
                    <a:pt x="6096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Annotation822"/>
            <p:cNvSpPr/>
            <p:nvPr/>
          </p:nvSpPr>
          <p:spPr>
            <a:xfrm>
              <a:off x="5554980" y="5761034"/>
              <a:ext cx="76201" cy="213047"/>
            </a:xfrm>
            <a:custGeom>
              <a:avLst/>
              <a:gdLst/>
              <a:ahLst/>
              <a:cxnLst/>
              <a:rect l="0" t="0" r="0" b="0"/>
              <a:pathLst>
                <a:path w="76201" h="213047">
                  <a:moveTo>
                    <a:pt x="76200" y="7306"/>
                  </a:moveTo>
                  <a:lnTo>
                    <a:pt x="76200" y="3261"/>
                  </a:lnTo>
                  <a:lnTo>
                    <a:pt x="74507" y="2069"/>
                  </a:lnTo>
                  <a:lnTo>
                    <a:pt x="71685" y="1275"/>
                  </a:lnTo>
                  <a:lnTo>
                    <a:pt x="63079" y="0"/>
                  </a:lnTo>
                  <a:lnTo>
                    <a:pt x="62372" y="741"/>
                  </a:lnTo>
                  <a:lnTo>
                    <a:pt x="61902" y="2083"/>
                  </a:lnTo>
                  <a:lnTo>
                    <a:pt x="61588" y="3824"/>
                  </a:lnTo>
                  <a:lnTo>
                    <a:pt x="60532" y="4985"/>
                  </a:lnTo>
                  <a:lnTo>
                    <a:pt x="58982" y="5759"/>
                  </a:lnTo>
                  <a:lnTo>
                    <a:pt x="57101" y="6274"/>
                  </a:lnTo>
                  <a:lnTo>
                    <a:pt x="55847" y="7465"/>
                  </a:lnTo>
                  <a:lnTo>
                    <a:pt x="55012" y="9105"/>
                  </a:lnTo>
                  <a:lnTo>
                    <a:pt x="53671" y="13776"/>
                  </a:lnTo>
                  <a:lnTo>
                    <a:pt x="53438" y="18630"/>
                  </a:lnTo>
                  <a:lnTo>
                    <a:pt x="52558" y="20782"/>
                  </a:lnTo>
                  <a:lnTo>
                    <a:pt x="51126" y="23064"/>
                  </a:lnTo>
                  <a:lnTo>
                    <a:pt x="49324" y="25431"/>
                  </a:lnTo>
                  <a:lnTo>
                    <a:pt x="47322" y="30319"/>
                  </a:lnTo>
                  <a:lnTo>
                    <a:pt x="46432" y="36161"/>
                  </a:lnTo>
                  <a:lnTo>
                    <a:pt x="46194" y="40089"/>
                  </a:lnTo>
                  <a:lnTo>
                    <a:pt x="46037" y="44401"/>
                  </a:lnTo>
                  <a:lnTo>
                    <a:pt x="45084" y="48123"/>
                  </a:lnTo>
                  <a:lnTo>
                    <a:pt x="43603" y="51450"/>
                  </a:lnTo>
                  <a:lnTo>
                    <a:pt x="41768" y="54515"/>
                  </a:lnTo>
                  <a:lnTo>
                    <a:pt x="40546" y="58252"/>
                  </a:lnTo>
                  <a:lnTo>
                    <a:pt x="39731" y="62437"/>
                  </a:lnTo>
                  <a:lnTo>
                    <a:pt x="39187" y="66920"/>
                  </a:lnTo>
                  <a:lnTo>
                    <a:pt x="37978" y="71602"/>
                  </a:lnTo>
                  <a:lnTo>
                    <a:pt x="36326" y="76417"/>
                  </a:lnTo>
                  <a:lnTo>
                    <a:pt x="34377" y="81320"/>
                  </a:lnTo>
                  <a:lnTo>
                    <a:pt x="33078" y="86282"/>
                  </a:lnTo>
                  <a:lnTo>
                    <a:pt x="32212" y="91283"/>
                  </a:lnTo>
                  <a:lnTo>
                    <a:pt x="31634" y="96311"/>
                  </a:lnTo>
                  <a:lnTo>
                    <a:pt x="30403" y="100509"/>
                  </a:lnTo>
                  <a:lnTo>
                    <a:pt x="28735" y="104155"/>
                  </a:lnTo>
                  <a:lnTo>
                    <a:pt x="26777" y="107432"/>
                  </a:lnTo>
                  <a:lnTo>
                    <a:pt x="25471" y="111310"/>
                  </a:lnTo>
                  <a:lnTo>
                    <a:pt x="24600" y="115588"/>
                  </a:lnTo>
                  <a:lnTo>
                    <a:pt x="24020" y="120134"/>
                  </a:lnTo>
                  <a:lnTo>
                    <a:pt x="22787" y="124858"/>
                  </a:lnTo>
                  <a:lnTo>
                    <a:pt x="21118" y="129701"/>
                  </a:lnTo>
                  <a:lnTo>
                    <a:pt x="19158" y="134622"/>
                  </a:lnTo>
                  <a:lnTo>
                    <a:pt x="17852" y="138750"/>
                  </a:lnTo>
                  <a:lnTo>
                    <a:pt x="16981" y="142349"/>
                  </a:lnTo>
                  <a:lnTo>
                    <a:pt x="16400" y="145595"/>
                  </a:lnTo>
                  <a:lnTo>
                    <a:pt x="15168" y="149452"/>
                  </a:lnTo>
                  <a:lnTo>
                    <a:pt x="13498" y="153716"/>
                  </a:lnTo>
                  <a:lnTo>
                    <a:pt x="11538" y="158253"/>
                  </a:lnTo>
                  <a:lnTo>
                    <a:pt x="10232" y="162970"/>
                  </a:lnTo>
                  <a:lnTo>
                    <a:pt x="9361" y="167809"/>
                  </a:lnTo>
                  <a:lnTo>
                    <a:pt x="8781" y="172728"/>
                  </a:lnTo>
                  <a:lnTo>
                    <a:pt x="7547" y="176007"/>
                  </a:lnTo>
                  <a:lnTo>
                    <a:pt x="5877" y="178194"/>
                  </a:lnTo>
                  <a:lnTo>
                    <a:pt x="3918" y="179651"/>
                  </a:lnTo>
                  <a:lnTo>
                    <a:pt x="2612" y="182316"/>
                  </a:lnTo>
                  <a:lnTo>
                    <a:pt x="1741" y="185786"/>
                  </a:lnTo>
                  <a:lnTo>
                    <a:pt x="1160" y="189793"/>
                  </a:lnTo>
                  <a:lnTo>
                    <a:pt x="774" y="193311"/>
                  </a:lnTo>
                  <a:lnTo>
                    <a:pt x="344" y="199477"/>
                  </a:lnTo>
                  <a:lnTo>
                    <a:pt x="153" y="205040"/>
                  </a:lnTo>
                  <a:lnTo>
                    <a:pt x="0" y="2130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Annotation823"/>
            <p:cNvSpPr/>
            <p:nvPr/>
          </p:nvSpPr>
          <p:spPr>
            <a:xfrm>
              <a:off x="5615940" y="5806442"/>
              <a:ext cx="83819" cy="68579"/>
            </a:xfrm>
            <a:custGeom>
              <a:avLst/>
              <a:gdLst/>
              <a:ahLst/>
              <a:cxnLst/>
              <a:rect l="0" t="0" r="0" b="0"/>
              <a:pathLst>
                <a:path w="83819" h="68579">
                  <a:moveTo>
                    <a:pt x="76200" y="7618"/>
                  </a:moveTo>
                  <a:lnTo>
                    <a:pt x="82761" y="7618"/>
                  </a:lnTo>
                  <a:lnTo>
                    <a:pt x="83114" y="6772"/>
                  </a:lnTo>
                  <a:lnTo>
                    <a:pt x="83349" y="5361"/>
                  </a:lnTo>
                  <a:lnTo>
                    <a:pt x="83814" y="60"/>
                  </a:lnTo>
                  <a:lnTo>
                    <a:pt x="83818" y="26"/>
                  </a:lnTo>
                  <a:lnTo>
                    <a:pt x="73214" y="0"/>
                  </a:lnTo>
                  <a:lnTo>
                    <a:pt x="71670" y="846"/>
                  </a:lnTo>
                  <a:lnTo>
                    <a:pt x="70640" y="2257"/>
                  </a:lnTo>
                  <a:lnTo>
                    <a:pt x="69952" y="4044"/>
                  </a:lnTo>
                  <a:lnTo>
                    <a:pt x="68648" y="5235"/>
                  </a:lnTo>
                  <a:lnTo>
                    <a:pt x="66932" y="6030"/>
                  </a:lnTo>
                  <a:lnTo>
                    <a:pt x="64942" y="6559"/>
                  </a:lnTo>
                  <a:lnTo>
                    <a:pt x="62768" y="7759"/>
                  </a:lnTo>
                  <a:lnTo>
                    <a:pt x="60471" y="9405"/>
                  </a:lnTo>
                  <a:lnTo>
                    <a:pt x="58094" y="11350"/>
                  </a:lnTo>
                  <a:lnTo>
                    <a:pt x="55663" y="13493"/>
                  </a:lnTo>
                  <a:lnTo>
                    <a:pt x="50703" y="18131"/>
                  </a:lnTo>
                  <a:lnTo>
                    <a:pt x="48195" y="19707"/>
                  </a:lnTo>
                  <a:lnTo>
                    <a:pt x="45677" y="20757"/>
                  </a:lnTo>
                  <a:lnTo>
                    <a:pt x="43151" y="21457"/>
                  </a:lnTo>
                  <a:lnTo>
                    <a:pt x="40621" y="22771"/>
                  </a:lnTo>
                  <a:lnTo>
                    <a:pt x="38088" y="24494"/>
                  </a:lnTo>
                  <a:lnTo>
                    <a:pt x="35552" y="26489"/>
                  </a:lnTo>
                  <a:lnTo>
                    <a:pt x="33861" y="28665"/>
                  </a:lnTo>
                  <a:lnTo>
                    <a:pt x="32733" y="30963"/>
                  </a:lnTo>
                  <a:lnTo>
                    <a:pt x="31982" y="33341"/>
                  </a:lnTo>
                  <a:lnTo>
                    <a:pt x="30635" y="36620"/>
                  </a:lnTo>
                  <a:lnTo>
                    <a:pt x="28889" y="40500"/>
                  </a:lnTo>
                  <a:lnTo>
                    <a:pt x="26880" y="44779"/>
                  </a:lnTo>
                  <a:lnTo>
                    <a:pt x="24693" y="47632"/>
                  </a:lnTo>
                  <a:lnTo>
                    <a:pt x="22389" y="49534"/>
                  </a:lnTo>
                  <a:lnTo>
                    <a:pt x="20006" y="50802"/>
                  </a:lnTo>
                  <a:lnTo>
                    <a:pt x="18417" y="52494"/>
                  </a:lnTo>
                  <a:lnTo>
                    <a:pt x="17358" y="54468"/>
                  </a:lnTo>
                  <a:lnTo>
                    <a:pt x="16652" y="56632"/>
                  </a:lnTo>
                  <a:lnTo>
                    <a:pt x="15335" y="58921"/>
                  </a:lnTo>
                  <a:lnTo>
                    <a:pt x="13609" y="61293"/>
                  </a:lnTo>
                  <a:lnTo>
                    <a:pt x="11613" y="63721"/>
                  </a:lnTo>
                  <a:lnTo>
                    <a:pt x="9435" y="65340"/>
                  </a:lnTo>
                  <a:lnTo>
                    <a:pt x="7137" y="66420"/>
                  </a:lnTo>
                  <a:lnTo>
                    <a:pt x="0" y="685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Annotation824"/>
            <p:cNvSpPr/>
            <p:nvPr/>
          </p:nvSpPr>
          <p:spPr>
            <a:xfrm>
              <a:off x="5654040" y="5829300"/>
              <a:ext cx="68581" cy="68581"/>
            </a:xfrm>
            <a:custGeom>
              <a:avLst/>
              <a:gdLst/>
              <a:ahLst/>
              <a:cxnLst/>
              <a:rect l="0" t="0" r="0" b="0"/>
              <a:pathLst>
                <a:path w="68581" h="68581">
                  <a:moveTo>
                    <a:pt x="68580" y="0"/>
                  </a:moveTo>
                  <a:lnTo>
                    <a:pt x="35262" y="33318"/>
                  </a:lnTo>
                  <a:lnTo>
                    <a:pt x="32822" y="34912"/>
                  </a:lnTo>
                  <a:lnTo>
                    <a:pt x="30348" y="35974"/>
                  </a:lnTo>
                  <a:lnTo>
                    <a:pt x="27852" y="36683"/>
                  </a:lnTo>
                  <a:lnTo>
                    <a:pt x="25341" y="38002"/>
                  </a:lnTo>
                  <a:lnTo>
                    <a:pt x="22821" y="39727"/>
                  </a:lnTo>
                  <a:lnTo>
                    <a:pt x="20293" y="41725"/>
                  </a:lnTo>
                  <a:lnTo>
                    <a:pt x="17763" y="43903"/>
                  </a:lnTo>
                  <a:lnTo>
                    <a:pt x="15228" y="46202"/>
                  </a:lnTo>
                  <a:lnTo>
                    <a:pt x="12692" y="48582"/>
                  </a:lnTo>
                  <a:lnTo>
                    <a:pt x="11001" y="51015"/>
                  </a:lnTo>
                  <a:lnTo>
                    <a:pt x="9874" y="53483"/>
                  </a:lnTo>
                  <a:lnTo>
                    <a:pt x="9123" y="55975"/>
                  </a:lnTo>
                  <a:lnTo>
                    <a:pt x="7775" y="57637"/>
                  </a:lnTo>
                  <a:lnTo>
                    <a:pt x="6030" y="58744"/>
                  </a:lnTo>
                  <a:lnTo>
                    <a:pt x="4020" y="59483"/>
                  </a:lnTo>
                  <a:lnTo>
                    <a:pt x="2679" y="60822"/>
                  </a:lnTo>
                  <a:lnTo>
                    <a:pt x="1786" y="62561"/>
                  </a:lnTo>
                  <a:lnTo>
                    <a:pt x="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Annotation825"/>
            <p:cNvSpPr/>
            <p:nvPr/>
          </p:nvSpPr>
          <p:spPr>
            <a:xfrm>
              <a:off x="5654040" y="5859780"/>
              <a:ext cx="53341" cy="68581"/>
            </a:xfrm>
            <a:custGeom>
              <a:avLst/>
              <a:gdLst/>
              <a:ahLst/>
              <a:cxnLst/>
              <a:rect l="0" t="0" r="0" b="0"/>
              <a:pathLst>
                <a:path w="53341" h="68581">
                  <a:moveTo>
                    <a:pt x="53340" y="0"/>
                  </a:moveTo>
                  <a:lnTo>
                    <a:pt x="49295" y="8091"/>
                  </a:lnTo>
                  <a:lnTo>
                    <a:pt x="47256" y="11320"/>
                  </a:lnTo>
                  <a:lnTo>
                    <a:pt x="45051" y="14320"/>
                  </a:lnTo>
                  <a:lnTo>
                    <a:pt x="42734" y="17167"/>
                  </a:lnTo>
                  <a:lnTo>
                    <a:pt x="40342" y="19911"/>
                  </a:lnTo>
                  <a:lnTo>
                    <a:pt x="37901" y="22587"/>
                  </a:lnTo>
                  <a:lnTo>
                    <a:pt x="32932" y="27818"/>
                  </a:lnTo>
                  <a:lnTo>
                    <a:pt x="20308" y="40624"/>
                  </a:lnTo>
                  <a:lnTo>
                    <a:pt x="18618" y="43169"/>
                  </a:lnTo>
                  <a:lnTo>
                    <a:pt x="17492" y="45713"/>
                  </a:lnTo>
                  <a:lnTo>
                    <a:pt x="16741" y="48255"/>
                  </a:lnTo>
                  <a:lnTo>
                    <a:pt x="15395" y="50797"/>
                  </a:lnTo>
                  <a:lnTo>
                    <a:pt x="13649" y="53338"/>
                  </a:lnTo>
                  <a:lnTo>
                    <a:pt x="11639" y="55878"/>
                  </a:lnTo>
                  <a:lnTo>
                    <a:pt x="10300" y="58419"/>
                  </a:lnTo>
                  <a:lnTo>
                    <a:pt x="9407" y="60959"/>
                  </a:lnTo>
                  <a:lnTo>
                    <a:pt x="8811" y="63500"/>
                  </a:lnTo>
                  <a:lnTo>
                    <a:pt x="7568" y="65193"/>
                  </a:lnTo>
                  <a:lnTo>
                    <a:pt x="5892" y="66322"/>
                  </a:lnTo>
                  <a:lnTo>
                    <a:pt x="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Annotation826"/>
            <p:cNvSpPr/>
            <p:nvPr/>
          </p:nvSpPr>
          <p:spPr>
            <a:xfrm>
              <a:off x="5631180" y="5920740"/>
              <a:ext cx="53341" cy="53341"/>
            </a:xfrm>
            <a:custGeom>
              <a:avLst/>
              <a:gdLst/>
              <a:ahLst/>
              <a:cxnLst/>
              <a:rect l="0" t="0" r="0" b="0"/>
              <a:pathLst>
                <a:path w="53341" h="53341">
                  <a:moveTo>
                    <a:pt x="53340" y="0"/>
                  </a:moveTo>
                  <a:lnTo>
                    <a:pt x="37159" y="12135"/>
                  </a:lnTo>
                  <a:lnTo>
                    <a:pt x="30700" y="17404"/>
                  </a:lnTo>
                  <a:lnTo>
                    <a:pt x="24700" y="22609"/>
                  </a:lnTo>
                  <a:lnTo>
                    <a:pt x="19007" y="27773"/>
                  </a:lnTo>
                  <a:lnTo>
                    <a:pt x="14365" y="32909"/>
                  </a:lnTo>
                  <a:lnTo>
                    <a:pt x="10423" y="38026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192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242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334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7331414"/>
              </p:ext>
            </p:extLst>
          </p:nvPr>
        </p:nvGraphicFramePr>
        <p:xfrm>
          <a:off x="152400" y="838201"/>
          <a:ext cx="8762999" cy="586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67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 r3, r1, 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sub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 r6,  4(r3)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r6, 12(r3)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1"/>
          <a:ext cx="693419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0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r5=55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D=?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r6=66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55=r5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66=r6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4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71900" y="2095500"/>
            <a:ext cx="10668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114800" y="2514600"/>
            <a:ext cx="1905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915694" y="3544094"/>
            <a:ext cx="1980406" cy="75406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10"/>
            </p:custDataLst>
          </p:nvPr>
        </p:nvCxnSpPr>
        <p:spPr>
          <a:xfrm rot="16200000" flipH="1">
            <a:off x="5638800" y="4648200"/>
            <a:ext cx="20574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 hidden="1"/>
          <p:cNvCxnSpPr/>
          <p:nvPr>
            <p:custDataLst>
              <p:tags r:id="rId11"/>
            </p:custDataLst>
          </p:nvPr>
        </p:nvCxnSpPr>
        <p:spPr>
          <a:xfrm rot="16200000" flipH="1">
            <a:off x="4458494" y="3086894"/>
            <a:ext cx="2895600" cy="74612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Group 303"/>
          <p:cNvGrpSpPr/>
          <p:nvPr/>
        </p:nvGrpSpPr>
        <p:grpSpPr>
          <a:xfrm>
            <a:off x="53348" y="1519628"/>
            <a:ext cx="9006794" cy="4500173"/>
            <a:chOff x="53348" y="1519628"/>
            <a:chExt cx="9006794" cy="4500173"/>
          </a:xfrm>
        </p:grpSpPr>
        <p:sp>
          <p:nvSpPr>
            <p:cNvPr id="2" name="SMARTInkAnnotation682"/>
            <p:cNvSpPr/>
            <p:nvPr/>
          </p:nvSpPr>
          <p:spPr>
            <a:xfrm>
              <a:off x="403860" y="3909060"/>
              <a:ext cx="426721" cy="27040"/>
            </a:xfrm>
            <a:custGeom>
              <a:avLst/>
              <a:gdLst/>
              <a:ahLst/>
              <a:cxnLst/>
              <a:rect l="0" t="0" r="0" b="0"/>
              <a:pathLst>
                <a:path w="426721" h="27040">
                  <a:moveTo>
                    <a:pt x="22860" y="15240"/>
                  </a:moveTo>
                  <a:lnTo>
                    <a:pt x="8993" y="1373"/>
                  </a:lnTo>
                  <a:lnTo>
                    <a:pt x="7688" y="915"/>
                  </a:lnTo>
                  <a:lnTo>
                    <a:pt x="786" y="8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18432" y="0"/>
                  </a:lnTo>
                  <a:lnTo>
                    <a:pt x="224361" y="847"/>
                  </a:lnTo>
                  <a:lnTo>
                    <a:pt x="230854" y="2258"/>
                  </a:lnTo>
                  <a:lnTo>
                    <a:pt x="237723" y="4045"/>
                  </a:lnTo>
                  <a:lnTo>
                    <a:pt x="243995" y="5237"/>
                  </a:lnTo>
                  <a:lnTo>
                    <a:pt x="249870" y="6031"/>
                  </a:lnTo>
                  <a:lnTo>
                    <a:pt x="255480" y="6561"/>
                  </a:lnTo>
                  <a:lnTo>
                    <a:pt x="261760" y="7760"/>
                  </a:lnTo>
                  <a:lnTo>
                    <a:pt x="268487" y="9407"/>
                  </a:lnTo>
                  <a:lnTo>
                    <a:pt x="275511" y="11351"/>
                  </a:lnTo>
                  <a:lnTo>
                    <a:pt x="281888" y="12648"/>
                  </a:lnTo>
                  <a:lnTo>
                    <a:pt x="287832" y="13512"/>
                  </a:lnTo>
                  <a:lnTo>
                    <a:pt x="293488" y="14088"/>
                  </a:lnTo>
                  <a:lnTo>
                    <a:pt x="306546" y="14728"/>
                  </a:lnTo>
                  <a:lnTo>
                    <a:pt x="325920" y="15088"/>
                  </a:lnTo>
                  <a:lnTo>
                    <a:pt x="331580" y="15139"/>
                  </a:lnTo>
                  <a:lnTo>
                    <a:pt x="337893" y="16019"/>
                  </a:lnTo>
                  <a:lnTo>
                    <a:pt x="344642" y="17453"/>
                  </a:lnTo>
                  <a:lnTo>
                    <a:pt x="351681" y="19255"/>
                  </a:lnTo>
                  <a:lnTo>
                    <a:pt x="358914" y="20457"/>
                  </a:lnTo>
                  <a:lnTo>
                    <a:pt x="366276" y="21258"/>
                  </a:lnTo>
                  <a:lnTo>
                    <a:pt x="373724" y="21792"/>
                  </a:lnTo>
                  <a:lnTo>
                    <a:pt x="381229" y="22995"/>
                  </a:lnTo>
                  <a:lnTo>
                    <a:pt x="388773" y="24643"/>
                  </a:lnTo>
                  <a:lnTo>
                    <a:pt x="396342" y="26589"/>
                  </a:lnTo>
                  <a:lnTo>
                    <a:pt x="403081" y="27039"/>
                  </a:lnTo>
                  <a:lnTo>
                    <a:pt x="409268" y="26493"/>
                  </a:lnTo>
                  <a:lnTo>
                    <a:pt x="42672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683"/>
            <p:cNvSpPr/>
            <p:nvPr/>
          </p:nvSpPr>
          <p:spPr>
            <a:xfrm>
              <a:off x="358140" y="5951220"/>
              <a:ext cx="312421" cy="45721"/>
            </a:xfrm>
            <a:custGeom>
              <a:avLst/>
              <a:gdLst/>
              <a:ahLst/>
              <a:cxnLst/>
              <a:rect l="0" t="0" r="0" b="0"/>
              <a:pathLst>
                <a:path w="312421" h="45721">
                  <a:moveTo>
                    <a:pt x="22860" y="15240"/>
                  </a:moveTo>
                  <a:lnTo>
                    <a:pt x="18815" y="11195"/>
                  </a:lnTo>
                  <a:lnTo>
                    <a:pt x="16776" y="10003"/>
                  </a:lnTo>
                  <a:lnTo>
                    <a:pt x="12254" y="8679"/>
                  </a:lnTo>
                  <a:lnTo>
                    <a:pt x="7656" y="7628"/>
                  </a:lnTo>
                  <a:lnTo>
                    <a:pt x="28" y="28"/>
                  </a:lnTo>
                  <a:lnTo>
                    <a:pt x="2" y="2"/>
                  </a:lnTo>
                  <a:lnTo>
                    <a:pt x="0" y="0"/>
                  </a:lnTo>
                  <a:lnTo>
                    <a:pt x="67641" y="0"/>
                  </a:lnTo>
                  <a:lnTo>
                    <a:pt x="71341" y="847"/>
                  </a:lnTo>
                  <a:lnTo>
                    <a:pt x="74653" y="2258"/>
                  </a:lnTo>
                  <a:lnTo>
                    <a:pt x="77709" y="4045"/>
                  </a:lnTo>
                  <a:lnTo>
                    <a:pt x="80593" y="5237"/>
                  </a:lnTo>
                  <a:lnTo>
                    <a:pt x="86055" y="6561"/>
                  </a:lnTo>
                  <a:lnTo>
                    <a:pt x="93562" y="7149"/>
                  </a:lnTo>
                  <a:lnTo>
                    <a:pt x="101696" y="7411"/>
                  </a:lnTo>
                  <a:lnTo>
                    <a:pt x="108134" y="7527"/>
                  </a:lnTo>
                  <a:lnTo>
                    <a:pt x="111883" y="8404"/>
                  </a:lnTo>
                  <a:lnTo>
                    <a:pt x="116075" y="9836"/>
                  </a:lnTo>
                  <a:lnTo>
                    <a:pt x="120564" y="11637"/>
                  </a:lnTo>
                  <a:lnTo>
                    <a:pt x="125249" y="12838"/>
                  </a:lnTo>
                  <a:lnTo>
                    <a:pt x="134971" y="14172"/>
                  </a:lnTo>
                  <a:lnTo>
                    <a:pt x="142678" y="14765"/>
                  </a:lnTo>
                  <a:lnTo>
                    <a:pt x="145919" y="14924"/>
                  </a:lnTo>
                  <a:lnTo>
                    <a:pt x="149773" y="15876"/>
                  </a:lnTo>
                  <a:lnTo>
                    <a:pt x="154035" y="17357"/>
                  </a:lnTo>
                  <a:lnTo>
                    <a:pt x="158570" y="19191"/>
                  </a:lnTo>
                  <a:lnTo>
                    <a:pt x="163287" y="20414"/>
                  </a:lnTo>
                  <a:lnTo>
                    <a:pt x="173043" y="21773"/>
                  </a:lnTo>
                  <a:lnTo>
                    <a:pt x="178015" y="22982"/>
                  </a:lnTo>
                  <a:lnTo>
                    <a:pt x="183024" y="24635"/>
                  </a:lnTo>
                  <a:lnTo>
                    <a:pt x="188056" y="26583"/>
                  </a:lnTo>
                  <a:lnTo>
                    <a:pt x="192257" y="27882"/>
                  </a:lnTo>
                  <a:lnTo>
                    <a:pt x="195905" y="28748"/>
                  </a:lnTo>
                  <a:lnTo>
                    <a:pt x="203062" y="29710"/>
                  </a:lnTo>
                  <a:lnTo>
                    <a:pt x="211887" y="30138"/>
                  </a:lnTo>
                  <a:lnTo>
                    <a:pt x="216612" y="31099"/>
                  </a:lnTo>
                  <a:lnTo>
                    <a:pt x="221454" y="32586"/>
                  </a:lnTo>
                  <a:lnTo>
                    <a:pt x="226376" y="34424"/>
                  </a:lnTo>
                  <a:lnTo>
                    <a:pt x="230504" y="35649"/>
                  </a:lnTo>
                  <a:lnTo>
                    <a:pt x="237348" y="37011"/>
                  </a:lnTo>
                  <a:lnTo>
                    <a:pt x="241206" y="38220"/>
                  </a:lnTo>
                  <a:lnTo>
                    <a:pt x="245471" y="39873"/>
                  </a:lnTo>
                  <a:lnTo>
                    <a:pt x="250007" y="41822"/>
                  </a:lnTo>
                  <a:lnTo>
                    <a:pt x="254725" y="43121"/>
                  </a:lnTo>
                  <a:lnTo>
                    <a:pt x="259563" y="43988"/>
                  </a:lnTo>
                  <a:lnTo>
                    <a:pt x="264482" y="44565"/>
                  </a:lnTo>
                  <a:lnTo>
                    <a:pt x="269455" y="44950"/>
                  </a:lnTo>
                  <a:lnTo>
                    <a:pt x="274463" y="45207"/>
                  </a:lnTo>
                  <a:lnTo>
                    <a:pt x="284543" y="45492"/>
                  </a:lnTo>
                  <a:lnTo>
                    <a:pt x="31242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684"/>
            <p:cNvSpPr/>
            <p:nvPr/>
          </p:nvSpPr>
          <p:spPr>
            <a:xfrm>
              <a:off x="725120" y="1519628"/>
              <a:ext cx="394886" cy="370091"/>
            </a:xfrm>
            <a:custGeom>
              <a:avLst/>
              <a:gdLst/>
              <a:ahLst/>
              <a:cxnLst/>
              <a:rect l="0" t="0" r="0" b="0"/>
              <a:pathLst>
                <a:path w="394886" h="370091">
                  <a:moveTo>
                    <a:pt x="250240" y="27232"/>
                  </a:moveTo>
                  <a:lnTo>
                    <a:pt x="237118" y="20671"/>
                  </a:lnTo>
                  <a:lnTo>
                    <a:pt x="236412" y="19471"/>
                  </a:lnTo>
                  <a:lnTo>
                    <a:pt x="235628" y="15881"/>
                  </a:lnTo>
                  <a:lnTo>
                    <a:pt x="234572" y="14584"/>
                  </a:lnTo>
                  <a:lnTo>
                    <a:pt x="233021" y="13720"/>
                  </a:lnTo>
                  <a:lnTo>
                    <a:pt x="227710" y="12093"/>
                  </a:lnTo>
                  <a:lnTo>
                    <a:pt x="223432" y="12022"/>
                  </a:lnTo>
                  <a:lnTo>
                    <a:pt x="222208" y="11165"/>
                  </a:lnTo>
                  <a:lnTo>
                    <a:pt x="221392" y="9747"/>
                  </a:lnTo>
                  <a:lnTo>
                    <a:pt x="220848" y="7956"/>
                  </a:lnTo>
                  <a:lnTo>
                    <a:pt x="219639" y="6761"/>
                  </a:lnTo>
                  <a:lnTo>
                    <a:pt x="217986" y="5965"/>
                  </a:lnTo>
                  <a:lnTo>
                    <a:pt x="213295" y="4687"/>
                  </a:lnTo>
                  <a:lnTo>
                    <a:pt x="208437" y="4465"/>
                  </a:lnTo>
                  <a:lnTo>
                    <a:pt x="206284" y="3587"/>
                  </a:lnTo>
                  <a:lnTo>
                    <a:pt x="201635" y="354"/>
                  </a:lnTo>
                  <a:lnTo>
                    <a:pt x="200057" y="0"/>
                  </a:lnTo>
                  <a:lnTo>
                    <a:pt x="199005" y="611"/>
                  </a:lnTo>
                  <a:lnTo>
                    <a:pt x="198303" y="1865"/>
                  </a:lnTo>
                  <a:lnTo>
                    <a:pt x="196989" y="2700"/>
                  </a:lnTo>
                  <a:lnTo>
                    <a:pt x="193270" y="3629"/>
                  </a:lnTo>
                  <a:lnTo>
                    <a:pt x="181516" y="4274"/>
                  </a:lnTo>
                  <a:lnTo>
                    <a:pt x="171471" y="4353"/>
                  </a:lnTo>
                  <a:lnTo>
                    <a:pt x="168941" y="5206"/>
                  </a:lnTo>
                  <a:lnTo>
                    <a:pt x="163871" y="8411"/>
                  </a:lnTo>
                  <a:lnTo>
                    <a:pt x="156538" y="10401"/>
                  </a:lnTo>
                  <a:lnTo>
                    <a:pt x="152212" y="10931"/>
                  </a:lnTo>
                  <a:lnTo>
                    <a:pt x="148481" y="12131"/>
                  </a:lnTo>
                  <a:lnTo>
                    <a:pt x="138339" y="17866"/>
                  </a:lnTo>
                  <a:lnTo>
                    <a:pt x="129668" y="22505"/>
                  </a:lnTo>
                  <a:lnTo>
                    <a:pt x="119312" y="29876"/>
                  </a:lnTo>
                  <a:lnTo>
                    <a:pt x="111334" y="34898"/>
                  </a:lnTo>
                  <a:lnTo>
                    <a:pt x="99580" y="42486"/>
                  </a:lnTo>
                  <a:lnTo>
                    <a:pt x="88478" y="50096"/>
                  </a:lnTo>
                  <a:lnTo>
                    <a:pt x="83978" y="52635"/>
                  </a:lnTo>
                  <a:lnTo>
                    <a:pt x="76721" y="59971"/>
                  </a:lnTo>
                  <a:lnTo>
                    <a:pt x="70674" y="68876"/>
                  </a:lnTo>
                  <a:lnTo>
                    <a:pt x="61663" y="84256"/>
                  </a:lnTo>
                  <a:lnTo>
                    <a:pt x="53256" y="97449"/>
                  </a:lnTo>
                  <a:lnTo>
                    <a:pt x="49491" y="103677"/>
                  </a:lnTo>
                  <a:lnTo>
                    <a:pt x="43049" y="115112"/>
                  </a:lnTo>
                  <a:lnTo>
                    <a:pt x="37364" y="125839"/>
                  </a:lnTo>
                  <a:lnTo>
                    <a:pt x="31168" y="137097"/>
                  </a:lnTo>
                  <a:lnTo>
                    <a:pt x="19007" y="156869"/>
                  </a:lnTo>
                  <a:lnTo>
                    <a:pt x="12568" y="168386"/>
                  </a:lnTo>
                  <a:lnTo>
                    <a:pt x="10512" y="174675"/>
                  </a:lnTo>
                  <a:lnTo>
                    <a:pt x="9141" y="181407"/>
                  </a:lnTo>
                  <a:lnTo>
                    <a:pt x="8227" y="188435"/>
                  </a:lnTo>
                  <a:lnTo>
                    <a:pt x="6772" y="195661"/>
                  </a:lnTo>
                  <a:lnTo>
                    <a:pt x="4954" y="203018"/>
                  </a:lnTo>
                  <a:lnTo>
                    <a:pt x="2896" y="210463"/>
                  </a:lnTo>
                  <a:lnTo>
                    <a:pt x="1524" y="217119"/>
                  </a:lnTo>
                  <a:lnTo>
                    <a:pt x="610" y="223250"/>
                  </a:lnTo>
                  <a:lnTo>
                    <a:pt x="0" y="229031"/>
                  </a:lnTo>
                  <a:lnTo>
                    <a:pt x="440" y="235424"/>
                  </a:lnTo>
                  <a:lnTo>
                    <a:pt x="1580" y="242227"/>
                  </a:lnTo>
                  <a:lnTo>
                    <a:pt x="3187" y="249302"/>
                  </a:lnTo>
                  <a:lnTo>
                    <a:pt x="4258" y="255712"/>
                  </a:lnTo>
                  <a:lnTo>
                    <a:pt x="4972" y="261679"/>
                  </a:lnTo>
                  <a:lnTo>
                    <a:pt x="5448" y="267350"/>
                  </a:lnTo>
                  <a:lnTo>
                    <a:pt x="5765" y="273670"/>
                  </a:lnTo>
                  <a:lnTo>
                    <a:pt x="6118" y="287467"/>
                  </a:lnTo>
                  <a:lnTo>
                    <a:pt x="7059" y="293855"/>
                  </a:lnTo>
                  <a:lnTo>
                    <a:pt x="8532" y="299807"/>
                  </a:lnTo>
                  <a:lnTo>
                    <a:pt x="12428" y="310937"/>
                  </a:lnTo>
                  <a:lnTo>
                    <a:pt x="16981" y="321528"/>
                  </a:lnTo>
                  <a:lnTo>
                    <a:pt x="20228" y="325876"/>
                  </a:lnTo>
                  <a:lnTo>
                    <a:pt x="32040" y="336887"/>
                  </a:lnTo>
                  <a:lnTo>
                    <a:pt x="38398" y="345761"/>
                  </a:lnTo>
                  <a:lnTo>
                    <a:pt x="46304" y="353092"/>
                  </a:lnTo>
                  <a:lnTo>
                    <a:pt x="55462" y="359172"/>
                  </a:lnTo>
                  <a:lnTo>
                    <a:pt x="65176" y="364696"/>
                  </a:lnTo>
                  <a:lnTo>
                    <a:pt x="75138" y="367716"/>
                  </a:lnTo>
                  <a:lnTo>
                    <a:pt x="85210" y="369058"/>
                  </a:lnTo>
                  <a:lnTo>
                    <a:pt x="95331" y="369655"/>
                  </a:lnTo>
                  <a:lnTo>
                    <a:pt x="107732" y="369920"/>
                  </a:lnTo>
                  <a:lnTo>
                    <a:pt x="132343" y="370090"/>
                  </a:lnTo>
                  <a:lnTo>
                    <a:pt x="143090" y="367855"/>
                  </a:lnTo>
                  <a:lnTo>
                    <a:pt x="153511" y="364040"/>
                  </a:lnTo>
                  <a:lnTo>
                    <a:pt x="163787" y="359522"/>
                  </a:lnTo>
                  <a:lnTo>
                    <a:pt x="169745" y="357132"/>
                  </a:lnTo>
                  <a:lnTo>
                    <a:pt x="183137" y="352219"/>
                  </a:lnTo>
                  <a:lnTo>
                    <a:pt x="195299" y="344955"/>
                  </a:lnTo>
                  <a:lnTo>
                    <a:pt x="207195" y="336929"/>
                  </a:lnTo>
                  <a:lnTo>
                    <a:pt x="213923" y="333603"/>
                  </a:lnTo>
                  <a:lnTo>
                    <a:pt x="220949" y="330539"/>
                  </a:lnTo>
                  <a:lnTo>
                    <a:pt x="233271" y="322620"/>
                  </a:lnTo>
                  <a:lnTo>
                    <a:pt x="245238" y="313455"/>
                  </a:lnTo>
                  <a:lnTo>
                    <a:pt x="259024" y="303738"/>
                  </a:lnTo>
                  <a:lnTo>
                    <a:pt x="271359" y="293775"/>
                  </a:lnTo>
                  <a:lnTo>
                    <a:pt x="282486" y="283702"/>
                  </a:lnTo>
                  <a:lnTo>
                    <a:pt x="293076" y="273581"/>
                  </a:lnTo>
                  <a:lnTo>
                    <a:pt x="298270" y="267665"/>
                  </a:lnTo>
                  <a:lnTo>
                    <a:pt x="303427" y="261181"/>
                  </a:lnTo>
                  <a:lnTo>
                    <a:pt x="308558" y="254318"/>
                  </a:lnTo>
                  <a:lnTo>
                    <a:pt x="313672" y="248049"/>
                  </a:lnTo>
                  <a:lnTo>
                    <a:pt x="323870" y="236568"/>
                  </a:lnTo>
                  <a:lnTo>
                    <a:pt x="328960" y="230290"/>
                  </a:lnTo>
                  <a:lnTo>
                    <a:pt x="334047" y="223564"/>
                  </a:lnTo>
                  <a:lnTo>
                    <a:pt x="339131" y="216540"/>
                  </a:lnTo>
                  <a:lnTo>
                    <a:pt x="343367" y="209317"/>
                  </a:lnTo>
                  <a:lnTo>
                    <a:pt x="347038" y="201962"/>
                  </a:lnTo>
                  <a:lnTo>
                    <a:pt x="350332" y="194519"/>
                  </a:lnTo>
                  <a:lnTo>
                    <a:pt x="354221" y="187863"/>
                  </a:lnTo>
                  <a:lnTo>
                    <a:pt x="358508" y="181733"/>
                  </a:lnTo>
                  <a:lnTo>
                    <a:pt x="363058" y="175952"/>
                  </a:lnTo>
                  <a:lnTo>
                    <a:pt x="366939" y="169559"/>
                  </a:lnTo>
                  <a:lnTo>
                    <a:pt x="370372" y="162757"/>
                  </a:lnTo>
                  <a:lnTo>
                    <a:pt x="373508" y="155682"/>
                  </a:lnTo>
                  <a:lnTo>
                    <a:pt x="376445" y="148425"/>
                  </a:lnTo>
                  <a:lnTo>
                    <a:pt x="381967" y="133589"/>
                  </a:lnTo>
                  <a:lnTo>
                    <a:pt x="384624" y="126923"/>
                  </a:lnTo>
                  <a:lnTo>
                    <a:pt x="387243" y="120786"/>
                  </a:lnTo>
                  <a:lnTo>
                    <a:pt x="391563" y="109452"/>
                  </a:lnTo>
                  <a:lnTo>
                    <a:pt x="393484" y="98770"/>
                  </a:lnTo>
                  <a:lnTo>
                    <a:pt x="394337" y="88378"/>
                  </a:lnTo>
                  <a:lnTo>
                    <a:pt x="394716" y="78114"/>
                  </a:lnTo>
                  <a:lnTo>
                    <a:pt x="394885" y="67909"/>
                  </a:lnTo>
                  <a:lnTo>
                    <a:pt x="392702" y="57728"/>
                  </a:lnTo>
                  <a:lnTo>
                    <a:pt x="388910" y="48406"/>
                  </a:lnTo>
                  <a:lnTo>
                    <a:pt x="382015" y="38398"/>
                  </a:lnTo>
                  <a:lnTo>
                    <a:pt x="372099" y="27431"/>
                  </a:lnTo>
                  <a:lnTo>
                    <a:pt x="361988" y="17111"/>
                  </a:lnTo>
                  <a:lnTo>
                    <a:pt x="359452" y="15405"/>
                  </a:lnTo>
                  <a:lnTo>
                    <a:pt x="354376" y="13509"/>
                  </a:lnTo>
                  <a:lnTo>
                    <a:pt x="351837" y="13850"/>
                  </a:lnTo>
                  <a:lnTo>
                    <a:pt x="349298" y="14924"/>
                  </a:lnTo>
                  <a:lnTo>
                    <a:pt x="341679" y="20481"/>
                  </a:lnTo>
                  <a:lnTo>
                    <a:pt x="339140" y="22731"/>
                  </a:lnTo>
                  <a:lnTo>
                    <a:pt x="336599" y="24231"/>
                  </a:lnTo>
                  <a:lnTo>
                    <a:pt x="326440" y="27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85"/>
            <p:cNvSpPr/>
            <p:nvPr/>
          </p:nvSpPr>
          <p:spPr>
            <a:xfrm>
              <a:off x="1196349" y="2507019"/>
              <a:ext cx="281929" cy="403783"/>
            </a:xfrm>
            <a:custGeom>
              <a:avLst/>
              <a:gdLst/>
              <a:ahLst/>
              <a:cxnLst/>
              <a:rect l="0" t="0" r="0" b="0"/>
              <a:pathLst>
                <a:path w="281929" h="403783">
                  <a:moveTo>
                    <a:pt x="30471" y="99021"/>
                  </a:moveTo>
                  <a:lnTo>
                    <a:pt x="13304" y="133355"/>
                  </a:lnTo>
                  <a:lnTo>
                    <a:pt x="10141" y="144196"/>
                  </a:lnTo>
                  <a:lnTo>
                    <a:pt x="7889" y="154659"/>
                  </a:lnTo>
                  <a:lnTo>
                    <a:pt x="4066" y="164954"/>
                  </a:lnTo>
                  <a:lnTo>
                    <a:pt x="1198" y="176224"/>
                  </a:lnTo>
                  <a:lnTo>
                    <a:pt x="528" y="184416"/>
                  </a:lnTo>
                  <a:lnTo>
                    <a:pt x="230" y="194547"/>
                  </a:lnTo>
                  <a:lnTo>
                    <a:pt x="0" y="240975"/>
                  </a:lnTo>
                  <a:lnTo>
                    <a:pt x="2253" y="251294"/>
                  </a:lnTo>
                  <a:lnTo>
                    <a:pt x="5230" y="261524"/>
                  </a:lnTo>
                  <a:lnTo>
                    <a:pt x="6553" y="271716"/>
                  </a:lnTo>
                  <a:lnTo>
                    <a:pt x="9398" y="281890"/>
                  </a:lnTo>
                  <a:lnTo>
                    <a:pt x="13485" y="292056"/>
                  </a:lnTo>
                  <a:lnTo>
                    <a:pt x="18124" y="302219"/>
                  </a:lnTo>
                  <a:lnTo>
                    <a:pt x="21450" y="313415"/>
                  </a:lnTo>
                  <a:lnTo>
                    <a:pt x="26744" y="321590"/>
                  </a:lnTo>
                  <a:lnTo>
                    <a:pt x="33895" y="330020"/>
                  </a:lnTo>
                  <a:lnTo>
                    <a:pt x="42680" y="340373"/>
                  </a:lnTo>
                  <a:lnTo>
                    <a:pt x="48033" y="349093"/>
                  </a:lnTo>
                  <a:lnTo>
                    <a:pt x="55492" y="356355"/>
                  </a:lnTo>
                  <a:lnTo>
                    <a:pt x="63605" y="362405"/>
                  </a:lnTo>
                  <a:lnTo>
                    <a:pt x="70033" y="367916"/>
                  </a:lnTo>
                  <a:lnTo>
                    <a:pt x="78411" y="375779"/>
                  </a:lnTo>
                  <a:lnTo>
                    <a:pt x="85927" y="380915"/>
                  </a:lnTo>
                  <a:lnTo>
                    <a:pt x="94065" y="386020"/>
                  </a:lnTo>
                  <a:lnTo>
                    <a:pt x="100504" y="391112"/>
                  </a:lnTo>
                  <a:lnTo>
                    <a:pt x="108445" y="396197"/>
                  </a:lnTo>
                  <a:lnTo>
                    <a:pt x="116773" y="400433"/>
                  </a:lnTo>
                  <a:lnTo>
                    <a:pt x="123296" y="402315"/>
                  </a:lnTo>
                  <a:lnTo>
                    <a:pt x="131275" y="403152"/>
                  </a:lnTo>
                  <a:lnTo>
                    <a:pt x="139620" y="403524"/>
                  </a:lnTo>
                  <a:lnTo>
                    <a:pt x="146150" y="403689"/>
                  </a:lnTo>
                  <a:lnTo>
                    <a:pt x="158632" y="403782"/>
                  </a:lnTo>
                  <a:lnTo>
                    <a:pt x="162478" y="402948"/>
                  </a:lnTo>
                  <a:lnTo>
                    <a:pt x="169010" y="399764"/>
                  </a:lnTo>
                  <a:lnTo>
                    <a:pt x="176992" y="395527"/>
                  </a:lnTo>
                  <a:lnTo>
                    <a:pt x="181492" y="393212"/>
                  </a:lnTo>
                  <a:lnTo>
                    <a:pt x="188749" y="386124"/>
                  </a:lnTo>
                  <a:lnTo>
                    <a:pt x="191870" y="381863"/>
                  </a:lnTo>
                  <a:lnTo>
                    <a:pt x="199853" y="374871"/>
                  </a:lnTo>
                  <a:lnTo>
                    <a:pt x="204352" y="371821"/>
                  </a:lnTo>
                  <a:lnTo>
                    <a:pt x="208198" y="367247"/>
                  </a:lnTo>
                  <a:lnTo>
                    <a:pt x="214729" y="355393"/>
                  </a:lnTo>
                  <a:lnTo>
                    <a:pt x="222713" y="343915"/>
                  </a:lnTo>
                  <a:lnTo>
                    <a:pt x="231059" y="333169"/>
                  </a:lnTo>
                  <a:lnTo>
                    <a:pt x="237589" y="322749"/>
                  </a:lnTo>
                  <a:lnTo>
                    <a:pt x="245573" y="310216"/>
                  </a:lnTo>
                  <a:lnTo>
                    <a:pt x="250072" y="303318"/>
                  </a:lnTo>
                  <a:lnTo>
                    <a:pt x="253918" y="296179"/>
                  </a:lnTo>
                  <a:lnTo>
                    <a:pt x="257329" y="288879"/>
                  </a:lnTo>
                  <a:lnTo>
                    <a:pt x="260450" y="281473"/>
                  </a:lnTo>
                  <a:lnTo>
                    <a:pt x="262530" y="273996"/>
                  </a:lnTo>
                  <a:lnTo>
                    <a:pt x="263917" y="266471"/>
                  </a:lnTo>
                  <a:lnTo>
                    <a:pt x="264842" y="258914"/>
                  </a:lnTo>
                  <a:lnTo>
                    <a:pt x="266305" y="251336"/>
                  </a:lnTo>
                  <a:lnTo>
                    <a:pt x="268127" y="243744"/>
                  </a:lnTo>
                  <a:lnTo>
                    <a:pt x="270188" y="236143"/>
                  </a:lnTo>
                  <a:lnTo>
                    <a:pt x="274736" y="220924"/>
                  </a:lnTo>
                  <a:lnTo>
                    <a:pt x="277134" y="213310"/>
                  </a:lnTo>
                  <a:lnTo>
                    <a:pt x="278733" y="205694"/>
                  </a:lnTo>
                  <a:lnTo>
                    <a:pt x="279799" y="198076"/>
                  </a:lnTo>
                  <a:lnTo>
                    <a:pt x="280510" y="190458"/>
                  </a:lnTo>
                  <a:lnTo>
                    <a:pt x="280983" y="182839"/>
                  </a:lnTo>
                  <a:lnTo>
                    <a:pt x="281510" y="167600"/>
                  </a:lnTo>
                  <a:lnTo>
                    <a:pt x="281875" y="123470"/>
                  </a:lnTo>
                  <a:lnTo>
                    <a:pt x="281928" y="75195"/>
                  </a:lnTo>
                  <a:lnTo>
                    <a:pt x="279672" y="62749"/>
                  </a:lnTo>
                  <a:lnTo>
                    <a:pt x="275847" y="51574"/>
                  </a:lnTo>
                  <a:lnTo>
                    <a:pt x="271325" y="40962"/>
                  </a:lnTo>
                  <a:lnTo>
                    <a:pt x="264019" y="29513"/>
                  </a:lnTo>
                  <a:lnTo>
                    <a:pt x="256754" y="23538"/>
                  </a:lnTo>
                  <a:lnTo>
                    <a:pt x="248728" y="18059"/>
                  </a:lnTo>
                  <a:lnTo>
                    <a:pt x="242338" y="12802"/>
                  </a:lnTo>
                  <a:lnTo>
                    <a:pt x="234418" y="7644"/>
                  </a:lnTo>
                  <a:lnTo>
                    <a:pt x="229936" y="5083"/>
                  </a:lnTo>
                  <a:lnTo>
                    <a:pt x="225254" y="3376"/>
                  </a:lnTo>
                  <a:lnTo>
                    <a:pt x="220440" y="2237"/>
                  </a:lnTo>
                  <a:lnTo>
                    <a:pt x="215537" y="1479"/>
                  </a:lnTo>
                  <a:lnTo>
                    <a:pt x="207831" y="635"/>
                  </a:lnTo>
                  <a:lnTo>
                    <a:pt x="200738" y="261"/>
                  </a:lnTo>
                  <a:lnTo>
                    <a:pt x="188070" y="50"/>
                  </a:lnTo>
                  <a:lnTo>
                    <a:pt x="181513" y="0"/>
                  </a:lnTo>
                  <a:lnTo>
                    <a:pt x="173519" y="2236"/>
                  </a:lnTo>
                  <a:lnTo>
                    <a:pt x="169016" y="4018"/>
                  </a:lnTo>
                  <a:lnTo>
                    <a:pt x="164321" y="6052"/>
                  </a:lnTo>
                  <a:lnTo>
                    <a:pt x="154589" y="10571"/>
                  </a:lnTo>
                  <a:lnTo>
                    <a:pt x="146877" y="15401"/>
                  </a:lnTo>
                  <a:lnTo>
                    <a:pt x="143635" y="17874"/>
                  </a:lnTo>
                  <a:lnTo>
                    <a:pt x="137775" y="25138"/>
                  </a:lnTo>
                  <a:lnTo>
                    <a:pt x="129531" y="380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686"/>
            <p:cNvSpPr/>
            <p:nvPr/>
          </p:nvSpPr>
          <p:spPr>
            <a:xfrm>
              <a:off x="1517476" y="3535680"/>
              <a:ext cx="250167" cy="395885"/>
            </a:xfrm>
            <a:custGeom>
              <a:avLst/>
              <a:gdLst/>
              <a:ahLst/>
              <a:cxnLst/>
              <a:rect l="0" t="0" r="0" b="0"/>
              <a:pathLst>
                <a:path w="250167" h="395885">
                  <a:moveTo>
                    <a:pt x="120824" y="0"/>
                  </a:moveTo>
                  <a:lnTo>
                    <a:pt x="72220" y="0"/>
                  </a:lnTo>
                  <a:lnTo>
                    <a:pt x="69795" y="846"/>
                  </a:lnTo>
                  <a:lnTo>
                    <a:pt x="62077" y="6031"/>
                  </a:lnTo>
                  <a:lnTo>
                    <a:pt x="56256" y="11351"/>
                  </a:lnTo>
                  <a:lnTo>
                    <a:pt x="26836" y="40649"/>
                  </a:lnTo>
                  <a:lnTo>
                    <a:pt x="25145" y="44033"/>
                  </a:lnTo>
                  <a:lnTo>
                    <a:pt x="21919" y="56885"/>
                  </a:lnTo>
                  <a:lnTo>
                    <a:pt x="18164" y="66487"/>
                  </a:lnTo>
                  <a:lnTo>
                    <a:pt x="13673" y="76398"/>
                  </a:lnTo>
                  <a:lnTo>
                    <a:pt x="9701" y="86448"/>
                  </a:lnTo>
                  <a:lnTo>
                    <a:pt x="7936" y="96559"/>
                  </a:lnTo>
                  <a:lnTo>
                    <a:pt x="7152" y="106697"/>
                  </a:lnTo>
                  <a:lnTo>
                    <a:pt x="6942" y="111771"/>
                  </a:lnTo>
                  <a:lnTo>
                    <a:pt x="4452" y="121925"/>
                  </a:lnTo>
                  <a:lnTo>
                    <a:pt x="1370" y="132929"/>
                  </a:lnTo>
                  <a:lnTo>
                    <a:pt x="548" y="139419"/>
                  </a:lnTo>
                  <a:lnTo>
                    <a:pt x="0" y="146286"/>
                  </a:lnTo>
                  <a:lnTo>
                    <a:pt x="481" y="153404"/>
                  </a:lnTo>
                  <a:lnTo>
                    <a:pt x="1649" y="160689"/>
                  </a:lnTo>
                  <a:lnTo>
                    <a:pt x="3274" y="168086"/>
                  </a:lnTo>
                  <a:lnTo>
                    <a:pt x="4357" y="174711"/>
                  </a:lnTo>
                  <a:lnTo>
                    <a:pt x="5561" y="186587"/>
                  </a:lnTo>
                  <a:lnTo>
                    <a:pt x="5882" y="192971"/>
                  </a:lnTo>
                  <a:lnTo>
                    <a:pt x="6239" y="206838"/>
                  </a:lnTo>
                  <a:lnTo>
                    <a:pt x="7180" y="213245"/>
                  </a:lnTo>
                  <a:lnTo>
                    <a:pt x="10485" y="224880"/>
                  </a:lnTo>
                  <a:lnTo>
                    <a:pt x="17105" y="244995"/>
                  </a:lnTo>
                  <a:lnTo>
                    <a:pt x="21951" y="257336"/>
                  </a:lnTo>
                  <a:lnTo>
                    <a:pt x="26927" y="268465"/>
                  </a:lnTo>
                  <a:lnTo>
                    <a:pt x="34489" y="284250"/>
                  </a:lnTo>
                  <a:lnTo>
                    <a:pt x="47167" y="309850"/>
                  </a:lnTo>
                  <a:lnTo>
                    <a:pt x="54503" y="320026"/>
                  </a:lnTo>
                  <a:lnTo>
                    <a:pt x="58830" y="325111"/>
                  </a:lnTo>
                  <a:lnTo>
                    <a:pt x="65896" y="335276"/>
                  </a:lnTo>
                  <a:lnTo>
                    <a:pt x="68965" y="340357"/>
                  </a:lnTo>
                  <a:lnTo>
                    <a:pt x="72705" y="344592"/>
                  </a:lnTo>
                  <a:lnTo>
                    <a:pt x="76891" y="348261"/>
                  </a:lnTo>
                  <a:lnTo>
                    <a:pt x="81375" y="351554"/>
                  </a:lnTo>
                  <a:lnTo>
                    <a:pt x="88616" y="359728"/>
                  </a:lnTo>
                  <a:lnTo>
                    <a:pt x="91732" y="364279"/>
                  </a:lnTo>
                  <a:lnTo>
                    <a:pt x="95502" y="368160"/>
                  </a:lnTo>
                  <a:lnTo>
                    <a:pt x="99710" y="371593"/>
                  </a:lnTo>
                  <a:lnTo>
                    <a:pt x="104208" y="374729"/>
                  </a:lnTo>
                  <a:lnTo>
                    <a:pt x="108900" y="377666"/>
                  </a:lnTo>
                  <a:lnTo>
                    <a:pt x="113721" y="380470"/>
                  </a:lnTo>
                  <a:lnTo>
                    <a:pt x="118629" y="383187"/>
                  </a:lnTo>
                  <a:lnTo>
                    <a:pt x="126340" y="386205"/>
                  </a:lnTo>
                  <a:lnTo>
                    <a:pt x="133435" y="388393"/>
                  </a:lnTo>
                  <a:lnTo>
                    <a:pt x="137698" y="390162"/>
                  </a:lnTo>
                  <a:lnTo>
                    <a:pt x="142233" y="392188"/>
                  </a:lnTo>
                  <a:lnTo>
                    <a:pt x="149530" y="394439"/>
                  </a:lnTo>
                  <a:lnTo>
                    <a:pt x="156443" y="395439"/>
                  </a:lnTo>
                  <a:lnTo>
                    <a:pt x="160656" y="395706"/>
                  </a:lnTo>
                  <a:lnTo>
                    <a:pt x="165159" y="395884"/>
                  </a:lnTo>
                  <a:lnTo>
                    <a:pt x="169007" y="395156"/>
                  </a:lnTo>
                  <a:lnTo>
                    <a:pt x="175541" y="392090"/>
                  </a:lnTo>
                  <a:lnTo>
                    <a:pt x="179315" y="390933"/>
                  </a:lnTo>
                  <a:lnTo>
                    <a:pt x="183525" y="390162"/>
                  </a:lnTo>
                  <a:lnTo>
                    <a:pt x="188025" y="389648"/>
                  </a:lnTo>
                  <a:lnTo>
                    <a:pt x="191871" y="388459"/>
                  </a:lnTo>
                  <a:lnTo>
                    <a:pt x="198403" y="384879"/>
                  </a:lnTo>
                  <a:lnTo>
                    <a:pt x="204128" y="378208"/>
                  </a:lnTo>
                  <a:lnTo>
                    <a:pt x="209495" y="370446"/>
                  </a:lnTo>
                  <a:lnTo>
                    <a:pt x="217276" y="360469"/>
                  </a:lnTo>
                  <a:lnTo>
                    <a:pt x="222394" y="351837"/>
                  </a:lnTo>
                  <a:lnTo>
                    <a:pt x="227491" y="340099"/>
                  </a:lnTo>
                  <a:lnTo>
                    <a:pt x="230035" y="333413"/>
                  </a:lnTo>
                  <a:lnTo>
                    <a:pt x="235120" y="321468"/>
                  </a:lnTo>
                  <a:lnTo>
                    <a:pt x="240202" y="310514"/>
                  </a:lnTo>
                  <a:lnTo>
                    <a:pt x="245283" y="300002"/>
                  </a:lnTo>
                  <a:lnTo>
                    <a:pt x="246977" y="293981"/>
                  </a:lnTo>
                  <a:lnTo>
                    <a:pt x="248106" y="287428"/>
                  </a:lnTo>
                  <a:lnTo>
                    <a:pt x="248859" y="280518"/>
                  </a:lnTo>
                  <a:lnTo>
                    <a:pt x="249360" y="273372"/>
                  </a:lnTo>
                  <a:lnTo>
                    <a:pt x="249695" y="266069"/>
                  </a:lnTo>
                  <a:lnTo>
                    <a:pt x="250166" y="245910"/>
                  </a:lnTo>
                  <a:lnTo>
                    <a:pt x="249429" y="233754"/>
                  </a:lnTo>
                  <a:lnTo>
                    <a:pt x="248047" y="226956"/>
                  </a:lnTo>
                  <a:lnTo>
                    <a:pt x="246280" y="219884"/>
                  </a:lnTo>
                  <a:lnTo>
                    <a:pt x="245101" y="213476"/>
                  </a:lnTo>
                  <a:lnTo>
                    <a:pt x="243791" y="201840"/>
                  </a:lnTo>
                  <a:lnTo>
                    <a:pt x="242596" y="195521"/>
                  </a:lnTo>
                  <a:lnTo>
                    <a:pt x="240952" y="188767"/>
                  </a:lnTo>
                  <a:lnTo>
                    <a:pt x="239009" y="181725"/>
                  </a:lnTo>
                  <a:lnTo>
                    <a:pt x="234593" y="169384"/>
                  </a:lnTo>
                  <a:lnTo>
                    <a:pt x="229808" y="157408"/>
                  </a:lnTo>
                  <a:lnTo>
                    <a:pt x="224859" y="143619"/>
                  </a:lnTo>
                  <a:lnTo>
                    <a:pt x="217580" y="131282"/>
                  </a:lnTo>
                  <a:lnTo>
                    <a:pt x="213268" y="125621"/>
                  </a:lnTo>
                  <a:lnTo>
                    <a:pt x="209546" y="119307"/>
                  </a:lnTo>
                  <a:lnTo>
                    <a:pt x="206219" y="112558"/>
                  </a:lnTo>
                  <a:lnTo>
                    <a:pt x="203154" y="105519"/>
                  </a:lnTo>
                  <a:lnTo>
                    <a:pt x="197490" y="93182"/>
                  </a:lnTo>
                  <a:lnTo>
                    <a:pt x="194795" y="87521"/>
                  </a:lnTo>
                  <a:lnTo>
                    <a:pt x="190458" y="81207"/>
                  </a:lnTo>
                  <a:lnTo>
                    <a:pt x="185027" y="74459"/>
                  </a:lnTo>
                  <a:lnTo>
                    <a:pt x="178866" y="67419"/>
                  </a:lnTo>
                  <a:lnTo>
                    <a:pt x="173065" y="60186"/>
                  </a:lnTo>
                  <a:lnTo>
                    <a:pt x="167505" y="52824"/>
                  </a:lnTo>
                  <a:lnTo>
                    <a:pt x="151304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687"/>
            <p:cNvSpPr/>
            <p:nvPr/>
          </p:nvSpPr>
          <p:spPr>
            <a:xfrm>
              <a:off x="1031935" y="1752601"/>
              <a:ext cx="415866" cy="761677"/>
            </a:xfrm>
            <a:custGeom>
              <a:avLst/>
              <a:gdLst/>
              <a:ahLst/>
              <a:cxnLst/>
              <a:rect l="0" t="0" r="0" b="0"/>
              <a:pathLst>
                <a:path w="415866" h="761677">
                  <a:moveTo>
                    <a:pt x="12005" y="7619"/>
                  </a:moveTo>
                  <a:lnTo>
                    <a:pt x="12005" y="3574"/>
                  </a:lnTo>
                  <a:lnTo>
                    <a:pt x="11158" y="2382"/>
                  </a:lnTo>
                  <a:lnTo>
                    <a:pt x="9747" y="1588"/>
                  </a:lnTo>
                  <a:lnTo>
                    <a:pt x="4413" y="7"/>
                  </a:lnTo>
                  <a:lnTo>
                    <a:pt x="0" y="0"/>
                  </a:lnTo>
                  <a:lnTo>
                    <a:pt x="1872" y="0"/>
                  </a:lnTo>
                  <a:lnTo>
                    <a:pt x="2710" y="846"/>
                  </a:lnTo>
                  <a:lnTo>
                    <a:pt x="3268" y="2257"/>
                  </a:lnTo>
                  <a:lnTo>
                    <a:pt x="4054" y="8288"/>
                  </a:lnTo>
                  <a:lnTo>
                    <a:pt x="4320" y="17911"/>
                  </a:lnTo>
                  <a:lnTo>
                    <a:pt x="5188" y="20407"/>
                  </a:lnTo>
                  <a:lnTo>
                    <a:pt x="8411" y="25438"/>
                  </a:lnTo>
                  <a:lnTo>
                    <a:pt x="10408" y="32754"/>
                  </a:lnTo>
                  <a:lnTo>
                    <a:pt x="10940" y="37076"/>
                  </a:lnTo>
                  <a:lnTo>
                    <a:pt x="12142" y="40803"/>
                  </a:lnTo>
                  <a:lnTo>
                    <a:pt x="22518" y="63657"/>
                  </a:lnTo>
                  <a:lnTo>
                    <a:pt x="32395" y="85888"/>
                  </a:lnTo>
                  <a:lnTo>
                    <a:pt x="42499" y="108844"/>
                  </a:lnTo>
                  <a:lnTo>
                    <a:pt x="52367" y="130180"/>
                  </a:lnTo>
                  <a:lnTo>
                    <a:pt x="63758" y="152589"/>
                  </a:lnTo>
                  <a:lnTo>
                    <a:pt x="74752" y="175315"/>
                  </a:lnTo>
                  <a:lnTo>
                    <a:pt x="83920" y="190524"/>
                  </a:lnTo>
                  <a:lnTo>
                    <a:pt x="98600" y="213366"/>
                  </a:lnTo>
                  <a:lnTo>
                    <a:pt x="139014" y="274319"/>
                  </a:lnTo>
                  <a:lnTo>
                    <a:pt x="149169" y="291817"/>
                  </a:lnTo>
                  <a:lnTo>
                    <a:pt x="162148" y="316192"/>
                  </a:lnTo>
                  <a:lnTo>
                    <a:pt x="173614" y="336397"/>
                  </a:lnTo>
                  <a:lnTo>
                    <a:pt x="182891" y="351016"/>
                  </a:lnTo>
                  <a:lnTo>
                    <a:pt x="222853" y="411498"/>
                  </a:lnTo>
                  <a:lnTo>
                    <a:pt x="234028" y="434345"/>
                  </a:lnTo>
                  <a:lnTo>
                    <a:pt x="246747" y="457201"/>
                  </a:lnTo>
                  <a:lnTo>
                    <a:pt x="256317" y="470182"/>
                  </a:lnTo>
                  <a:lnTo>
                    <a:pt x="265368" y="482443"/>
                  </a:lnTo>
                  <a:lnTo>
                    <a:pt x="275224" y="503625"/>
                  </a:lnTo>
                  <a:lnTo>
                    <a:pt x="283506" y="525988"/>
                  </a:lnTo>
                  <a:lnTo>
                    <a:pt x="291323" y="547854"/>
                  </a:lnTo>
                  <a:lnTo>
                    <a:pt x="299001" y="566281"/>
                  </a:lnTo>
                  <a:lnTo>
                    <a:pt x="305791" y="587451"/>
                  </a:lnTo>
                  <a:lnTo>
                    <a:pt x="309026" y="608963"/>
                  </a:lnTo>
                  <a:lnTo>
                    <a:pt x="317275" y="631832"/>
                  </a:lnTo>
                  <a:lnTo>
                    <a:pt x="321247" y="642340"/>
                  </a:lnTo>
                  <a:lnTo>
                    <a:pt x="326055" y="662884"/>
                  </a:lnTo>
                  <a:lnTo>
                    <a:pt x="334907" y="683248"/>
                  </a:lnTo>
                  <a:lnTo>
                    <a:pt x="337550" y="693414"/>
                  </a:lnTo>
                  <a:lnTo>
                    <a:pt x="338255" y="698496"/>
                  </a:lnTo>
                  <a:lnTo>
                    <a:pt x="341296" y="706400"/>
                  </a:lnTo>
                  <a:lnTo>
                    <a:pt x="344623" y="712735"/>
                  </a:lnTo>
                  <a:lnTo>
                    <a:pt x="347343" y="721062"/>
                  </a:lnTo>
                  <a:lnTo>
                    <a:pt x="352288" y="728891"/>
                  </a:lnTo>
                  <a:lnTo>
                    <a:pt x="353742" y="734020"/>
                  </a:lnTo>
                  <a:lnTo>
                    <a:pt x="354803" y="745250"/>
                  </a:lnTo>
                  <a:lnTo>
                    <a:pt x="357117" y="748346"/>
                  </a:lnTo>
                  <a:lnTo>
                    <a:pt x="362208" y="754026"/>
                  </a:lnTo>
                  <a:lnTo>
                    <a:pt x="362516" y="761676"/>
                  </a:lnTo>
                  <a:lnTo>
                    <a:pt x="362525" y="743118"/>
                  </a:lnTo>
                  <a:lnTo>
                    <a:pt x="363372" y="740945"/>
                  </a:lnTo>
                  <a:lnTo>
                    <a:pt x="367762" y="733842"/>
                  </a:lnTo>
                  <a:lnTo>
                    <a:pt x="369086" y="728882"/>
                  </a:lnTo>
                  <a:lnTo>
                    <a:pt x="369831" y="721330"/>
                  </a:lnTo>
                  <a:lnTo>
                    <a:pt x="370782" y="718800"/>
                  </a:lnTo>
                  <a:lnTo>
                    <a:pt x="375320" y="711193"/>
                  </a:lnTo>
                  <a:lnTo>
                    <a:pt x="377887" y="703577"/>
                  </a:lnTo>
                  <a:lnTo>
                    <a:pt x="381488" y="698498"/>
                  </a:lnTo>
                  <a:lnTo>
                    <a:pt x="382787" y="695112"/>
                  </a:lnTo>
                  <a:lnTo>
                    <a:pt x="385462" y="683102"/>
                  </a:lnTo>
                  <a:lnTo>
                    <a:pt x="389088" y="676698"/>
                  </a:lnTo>
                  <a:lnTo>
                    <a:pt x="400778" y="663078"/>
                  </a:lnTo>
                  <a:lnTo>
                    <a:pt x="403267" y="660492"/>
                  </a:lnTo>
                  <a:lnTo>
                    <a:pt x="404926" y="657921"/>
                  </a:lnTo>
                  <a:lnTo>
                    <a:pt x="409847" y="645454"/>
                  </a:lnTo>
                  <a:lnTo>
                    <a:pt x="415865" y="6324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688"/>
            <p:cNvSpPr/>
            <p:nvPr/>
          </p:nvSpPr>
          <p:spPr>
            <a:xfrm>
              <a:off x="1257300" y="2377440"/>
              <a:ext cx="137161" cy="106367"/>
            </a:xfrm>
            <a:custGeom>
              <a:avLst/>
              <a:gdLst/>
              <a:ahLst/>
              <a:cxnLst/>
              <a:rect l="0" t="0" r="0" b="0"/>
              <a:pathLst>
                <a:path w="137161" h="106367">
                  <a:moveTo>
                    <a:pt x="137160" y="99060"/>
                  </a:moveTo>
                  <a:lnTo>
                    <a:pt x="120979" y="103105"/>
                  </a:lnTo>
                  <a:lnTo>
                    <a:pt x="115366" y="104297"/>
                  </a:lnTo>
                  <a:lnTo>
                    <a:pt x="110778" y="105091"/>
                  </a:lnTo>
                  <a:lnTo>
                    <a:pt x="106871" y="105621"/>
                  </a:lnTo>
                  <a:lnTo>
                    <a:pt x="103421" y="105974"/>
                  </a:lnTo>
                  <a:lnTo>
                    <a:pt x="100274" y="106209"/>
                  </a:lnTo>
                  <a:lnTo>
                    <a:pt x="97329" y="106366"/>
                  </a:lnTo>
                  <a:lnTo>
                    <a:pt x="94520" y="105624"/>
                  </a:lnTo>
                  <a:lnTo>
                    <a:pt x="91800" y="104283"/>
                  </a:lnTo>
                  <a:lnTo>
                    <a:pt x="89140" y="102542"/>
                  </a:lnTo>
                  <a:lnTo>
                    <a:pt x="86520" y="101381"/>
                  </a:lnTo>
                  <a:lnTo>
                    <a:pt x="83927" y="100608"/>
                  </a:lnTo>
                  <a:lnTo>
                    <a:pt x="81351" y="100092"/>
                  </a:lnTo>
                  <a:lnTo>
                    <a:pt x="78788" y="98901"/>
                  </a:lnTo>
                  <a:lnTo>
                    <a:pt x="76231" y="97261"/>
                  </a:lnTo>
                  <a:lnTo>
                    <a:pt x="73681" y="95320"/>
                  </a:lnTo>
                  <a:lnTo>
                    <a:pt x="71134" y="93181"/>
                  </a:lnTo>
                  <a:lnTo>
                    <a:pt x="68589" y="90907"/>
                  </a:lnTo>
                  <a:lnTo>
                    <a:pt x="66046" y="88545"/>
                  </a:lnTo>
                  <a:lnTo>
                    <a:pt x="63504" y="85277"/>
                  </a:lnTo>
                  <a:lnTo>
                    <a:pt x="60963" y="81404"/>
                  </a:lnTo>
                  <a:lnTo>
                    <a:pt x="58422" y="77130"/>
                  </a:lnTo>
                  <a:lnTo>
                    <a:pt x="55881" y="73433"/>
                  </a:lnTo>
                  <a:lnTo>
                    <a:pt x="53341" y="70122"/>
                  </a:lnTo>
                  <a:lnTo>
                    <a:pt x="50801" y="67068"/>
                  </a:lnTo>
                  <a:lnTo>
                    <a:pt x="48260" y="64185"/>
                  </a:lnTo>
                  <a:lnTo>
                    <a:pt x="43180" y="58725"/>
                  </a:lnTo>
                  <a:lnTo>
                    <a:pt x="31515" y="46845"/>
                  </a:lnTo>
                  <a:lnTo>
                    <a:pt x="27783" y="42237"/>
                  </a:lnTo>
                  <a:lnTo>
                    <a:pt x="24449" y="37471"/>
                  </a:lnTo>
                  <a:lnTo>
                    <a:pt x="21380" y="32601"/>
                  </a:lnTo>
                  <a:lnTo>
                    <a:pt x="18486" y="28507"/>
                  </a:lnTo>
                  <a:lnTo>
                    <a:pt x="15711" y="24932"/>
                  </a:lnTo>
                  <a:lnTo>
                    <a:pt x="13014" y="21701"/>
                  </a:lnTo>
                  <a:lnTo>
                    <a:pt x="10369" y="17854"/>
                  </a:lnTo>
                  <a:lnTo>
                    <a:pt x="7760" y="1359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689"/>
            <p:cNvSpPr/>
            <p:nvPr/>
          </p:nvSpPr>
          <p:spPr>
            <a:xfrm>
              <a:off x="856670" y="1783080"/>
              <a:ext cx="652091" cy="1821151"/>
            </a:xfrm>
            <a:custGeom>
              <a:avLst/>
              <a:gdLst/>
              <a:ahLst/>
              <a:cxnLst/>
              <a:rect l="0" t="0" r="0" b="0"/>
              <a:pathLst>
                <a:path w="652091" h="1821151">
                  <a:moveTo>
                    <a:pt x="4390" y="0"/>
                  </a:moveTo>
                  <a:lnTo>
                    <a:pt x="345" y="8090"/>
                  </a:lnTo>
                  <a:lnTo>
                    <a:pt x="0" y="11320"/>
                  </a:lnTo>
                  <a:lnTo>
                    <a:pt x="616" y="14320"/>
                  </a:lnTo>
                  <a:lnTo>
                    <a:pt x="1874" y="17167"/>
                  </a:lnTo>
                  <a:lnTo>
                    <a:pt x="11260" y="62731"/>
                  </a:lnTo>
                  <a:lnTo>
                    <a:pt x="14224" y="100204"/>
                  </a:lnTo>
                  <a:lnTo>
                    <a:pt x="25186" y="144880"/>
                  </a:lnTo>
                  <a:lnTo>
                    <a:pt x="29327" y="190509"/>
                  </a:lnTo>
                  <a:lnTo>
                    <a:pt x="32406" y="206591"/>
                  </a:lnTo>
                  <a:lnTo>
                    <a:pt x="38590" y="254447"/>
                  </a:lnTo>
                  <a:lnTo>
                    <a:pt x="52753" y="308438"/>
                  </a:lnTo>
                  <a:lnTo>
                    <a:pt x="67899" y="361836"/>
                  </a:lnTo>
                  <a:lnTo>
                    <a:pt x="85670" y="431021"/>
                  </a:lnTo>
                  <a:lnTo>
                    <a:pt x="100063" y="485006"/>
                  </a:lnTo>
                  <a:lnTo>
                    <a:pt x="104140" y="509747"/>
                  </a:lnTo>
                  <a:lnTo>
                    <a:pt x="119829" y="552152"/>
                  </a:lnTo>
                  <a:lnTo>
                    <a:pt x="134267" y="593990"/>
                  </a:lnTo>
                  <a:lnTo>
                    <a:pt x="153291" y="644265"/>
                  </a:lnTo>
                  <a:lnTo>
                    <a:pt x="170869" y="689393"/>
                  </a:lnTo>
                  <a:lnTo>
                    <a:pt x="189040" y="733247"/>
                  </a:lnTo>
                  <a:lnTo>
                    <a:pt x="207666" y="782548"/>
                  </a:lnTo>
                  <a:lnTo>
                    <a:pt x="226749" y="829105"/>
                  </a:lnTo>
                  <a:lnTo>
                    <a:pt x="240457" y="876775"/>
                  </a:lnTo>
                  <a:lnTo>
                    <a:pt x="254136" y="927163"/>
                  </a:lnTo>
                  <a:lnTo>
                    <a:pt x="272568" y="977908"/>
                  </a:lnTo>
                  <a:lnTo>
                    <a:pt x="286190" y="1034732"/>
                  </a:lnTo>
                  <a:lnTo>
                    <a:pt x="311728" y="1137892"/>
                  </a:lnTo>
                  <a:lnTo>
                    <a:pt x="326969" y="1192317"/>
                  </a:lnTo>
                  <a:lnTo>
                    <a:pt x="348770" y="1241707"/>
                  </a:lnTo>
                  <a:lnTo>
                    <a:pt x="365226" y="1280996"/>
                  </a:lnTo>
                  <a:lnTo>
                    <a:pt x="382144" y="1313992"/>
                  </a:lnTo>
                  <a:lnTo>
                    <a:pt x="402184" y="1347897"/>
                  </a:lnTo>
                  <a:lnTo>
                    <a:pt x="421990" y="1386729"/>
                  </a:lnTo>
                  <a:lnTo>
                    <a:pt x="440455" y="1424925"/>
                  </a:lnTo>
                  <a:lnTo>
                    <a:pt x="459120" y="1463038"/>
                  </a:lnTo>
                  <a:lnTo>
                    <a:pt x="478208" y="1497095"/>
                  </a:lnTo>
                  <a:lnTo>
                    <a:pt x="497082" y="1539309"/>
                  </a:lnTo>
                  <a:lnTo>
                    <a:pt x="514926" y="1577195"/>
                  </a:lnTo>
                  <a:lnTo>
                    <a:pt x="563190" y="1673860"/>
                  </a:lnTo>
                  <a:lnTo>
                    <a:pt x="583510" y="1705093"/>
                  </a:lnTo>
                  <a:lnTo>
                    <a:pt x="586050" y="1708229"/>
                  </a:lnTo>
                  <a:lnTo>
                    <a:pt x="587743" y="1712012"/>
                  </a:lnTo>
                  <a:lnTo>
                    <a:pt x="590973" y="1724581"/>
                  </a:lnTo>
                  <a:lnTo>
                    <a:pt x="596069" y="1734044"/>
                  </a:lnTo>
                  <a:lnTo>
                    <a:pt x="598802" y="1742210"/>
                  </a:lnTo>
                  <a:lnTo>
                    <a:pt x="602442" y="1747417"/>
                  </a:lnTo>
                  <a:lnTo>
                    <a:pt x="603751" y="1750838"/>
                  </a:lnTo>
                  <a:lnTo>
                    <a:pt x="606025" y="1765267"/>
                  </a:lnTo>
                  <a:lnTo>
                    <a:pt x="608474" y="1768954"/>
                  </a:lnTo>
                  <a:lnTo>
                    <a:pt x="610313" y="1771122"/>
                  </a:lnTo>
                  <a:lnTo>
                    <a:pt x="611538" y="1773415"/>
                  </a:lnTo>
                  <a:lnTo>
                    <a:pt x="613667" y="1781640"/>
                  </a:lnTo>
                  <a:lnTo>
                    <a:pt x="613961" y="1789514"/>
                  </a:lnTo>
                  <a:lnTo>
                    <a:pt x="614818" y="1789910"/>
                  </a:lnTo>
                  <a:lnTo>
                    <a:pt x="620548" y="1790596"/>
                  </a:lnTo>
                  <a:lnTo>
                    <a:pt x="620902" y="1791477"/>
                  </a:lnTo>
                  <a:lnTo>
                    <a:pt x="621295" y="1794714"/>
                  </a:lnTo>
                  <a:lnTo>
                    <a:pt x="622247" y="1795916"/>
                  </a:lnTo>
                  <a:lnTo>
                    <a:pt x="623728" y="1796718"/>
                  </a:lnTo>
                  <a:lnTo>
                    <a:pt x="625562" y="1797252"/>
                  </a:lnTo>
                  <a:lnTo>
                    <a:pt x="626784" y="1798454"/>
                  </a:lnTo>
                  <a:lnTo>
                    <a:pt x="627599" y="1800103"/>
                  </a:lnTo>
                  <a:lnTo>
                    <a:pt x="628143" y="1802048"/>
                  </a:lnTo>
                  <a:lnTo>
                    <a:pt x="629352" y="1803346"/>
                  </a:lnTo>
                  <a:lnTo>
                    <a:pt x="631005" y="1804211"/>
                  </a:lnTo>
                  <a:lnTo>
                    <a:pt x="635695" y="1805599"/>
                  </a:lnTo>
                  <a:lnTo>
                    <a:pt x="636080" y="1806559"/>
                  </a:lnTo>
                  <a:lnTo>
                    <a:pt x="636748" y="1812471"/>
                  </a:lnTo>
                  <a:lnTo>
                    <a:pt x="644153" y="1820838"/>
                  </a:lnTo>
                  <a:lnTo>
                    <a:pt x="651003" y="1821150"/>
                  </a:lnTo>
                  <a:lnTo>
                    <a:pt x="651365" y="1820313"/>
                  </a:lnTo>
                  <a:lnTo>
                    <a:pt x="651947" y="1812887"/>
                  </a:lnTo>
                  <a:lnTo>
                    <a:pt x="652090" y="1757382"/>
                  </a:lnTo>
                  <a:lnTo>
                    <a:pt x="652090" y="1747387"/>
                  </a:lnTo>
                  <a:lnTo>
                    <a:pt x="649832" y="1737301"/>
                  </a:lnTo>
                  <a:lnTo>
                    <a:pt x="646853" y="1727174"/>
                  </a:lnTo>
                  <a:lnTo>
                    <a:pt x="642351" y="1691639"/>
                  </a:lnTo>
                  <a:lnTo>
                    <a:pt x="638480" y="1678658"/>
                  </a:lnTo>
                  <a:lnTo>
                    <a:pt x="637936" y="1675365"/>
                  </a:lnTo>
                  <a:lnTo>
                    <a:pt x="639590" y="1667191"/>
                  </a:lnTo>
                  <a:lnTo>
                    <a:pt x="643024" y="1655327"/>
                  </a:lnTo>
                  <a:lnTo>
                    <a:pt x="644470" y="1645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90"/>
            <p:cNvSpPr/>
            <p:nvPr/>
          </p:nvSpPr>
          <p:spPr>
            <a:xfrm>
              <a:off x="1318260" y="3459480"/>
              <a:ext cx="205741" cy="121921"/>
            </a:xfrm>
            <a:custGeom>
              <a:avLst/>
              <a:gdLst/>
              <a:ahLst/>
              <a:cxnLst/>
              <a:rect l="0" t="0" r="0" b="0"/>
              <a:pathLst>
                <a:path w="205741" h="121921">
                  <a:moveTo>
                    <a:pt x="205740" y="121920"/>
                  </a:moveTo>
                  <a:lnTo>
                    <a:pt x="189559" y="117875"/>
                  </a:lnTo>
                  <a:lnTo>
                    <a:pt x="183100" y="116683"/>
                  </a:lnTo>
                  <a:lnTo>
                    <a:pt x="177100" y="115889"/>
                  </a:lnTo>
                  <a:lnTo>
                    <a:pt x="171406" y="115359"/>
                  </a:lnTo>
                  <a:lnTo>
                    <a:pt x="165918" y="114160"/>
                  </a:lnTo>
                  <a:lnTo>
                    <a:pt x="160565" y="112513"/>
                  </a:lnTo>
                  <a:lnTo>
                    <a:pt x="155303" y="110569"/>
                  </a:lnTo>
                  <a:lnTo>
                    <a:pt x="150949" y="109273"/>
                  </a:lnTo>
                  <a:lnTo>
                    <a:pt x="147199" y="108408"/>
                  </a:lnTo>
                  <a:lnTo>
                    <a:pt x="143853" y="107832"/>
                  </a:lnTo>
                  <a:lnTo>
                    <a:pt x="139929" y="106602"/>
                  </a:lnTo>
                  <a:lnTo>
                    <a:pt x="135619" y="104934"/>
                  </a:lnTo>
                  <a:lnTo>
                    <a:pt x="131053" y="102976"/>
                  </a:lnTo>
                  <a:lnTo>
                    <a:pt x="121463" y="98543"/>
                  </a:lnTo>
                  <a:lnTo>
                    <a:pt x="116536" y="96175"/>
                  </a:lnTo>
                  <a:lnTo>
                    <a:pt x="112404" y="93750"/>
                  </a:lnTo>
                  <a:lnTo>
                    <a:pt x="108803" y="91287"/>
                  </a:lnTo>
                  <a:lnTo>
                    <a:pt x="105555" y="88798"/>
                  </a:lnTo>
                  <a:lnTo>
                    <a:pt x="101696" y="86292"/>
                  </a:lnTo>
                  <a:lnTo>
                    <a:pt x="97431" y="83774"/>
                  </a:lnTo>
                  <a:lnTo>
                    <a:pt x="92894" y="81250"/>
                  </a:lnTo>
                  <a:lnTo>
                    <a:pt x="89023" y="78720"/>
                  </a:lnTo>
                  <a:lnTo>
                    <a:pt x="85595" y="76186"/>
                  </a:lnTo>
                  <a:lnTo>
                    <a:pt x="82464" y="73651"/>
                  </a:lnTo>
                  <a:lnTo>
                    <a:pt x="78683" y="70267"/>
                  </a:lnTo>
                  <a:lnTo>
                    <a:pt x="69966" y="61992"/>
                  </a:lnTo>
                  <a:lnTo>
                    <a:pt x="65270" y="58261"/>
                  </a:lnTo>
                  <a:lnTo>
                    <a:pt x="60447" y="54928"/>
                  </a:lnTo>
                  <a:lnTo>
                    <a:pt x="55538" y="51858"/>
                  </a:lnTo>
                  <a:lnTo>
                    <a:pt x="51419" y="48966"/>
                  </a:lnTo>
                  <a:lnTo>
                    <a:pt x="47826" y="46191"/>
                  </a:lnTo>
                  <a:lnTo>
                    <a:pt x="44584" y="43494"/>
                  </a:lnTo>
                  <a:lnTo>
                    <a:pt x="40729" y="40003"/>
                  </a:lnTo>
                  <a:lnTo>
                    <a:pt x="31931" y="3160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691"/>
            <p:cNvSpPr/>
            <p:nvPr/>
          </p:nvSpPr>
          <p:spPr>
            <a:xfrm>
              <a:off x="769623" y="3544809"/>
              <a:ext cx="426679" cy="432730"/>
            </a:xfrm>
            <a:custGeom>
              <a:avLst/>
              <a:gdLst/>
              <a:ahLst/>
              <a:cxnLst/>
              <a:rect l="0" t="0" r="0" b="0"/>
              <a:pathLst>
                <a:path w="426679" h="432730">
                  <a:moveTo>
                    <a:pt x="251457" y="67071"/>
                  </a:moveTo>
                  <a:lnTo>
                    <a:pt x="255503" y="63026"/>
                  </a:lnTo>
                  <a:lnTo>
                    <a:pt x="256694" y="60988"/>
                  </a:lnTo>
                  <a:lnTo>
                    <a:pt x="258018" y="56465"/>
                  </a:lnTo>
                  <a:lnTo>
                    <a:pt x="257524" y="54921"/>
                  </a:lnTo>
                  <a:lnTo>
                    <a:pt x="256349" y="53890"/>
                  </a:lnTo>
                  <a:lnTo>
                    <a:pt x="254718" y="53204"/>
                  </a:lnTo>
                  <a:lnTo>
                    <a:pt x="253631" y="51900"/>
                  </a:lnTo>
                  <a:lnTo>
                    <a:pt x="252907" y="50184"/>
                  </a:lnTo>
                  <a:lnTo>
                    <a:pt x="251542" y="44561"/>
                  </a:lnTo>
                  <a:lnTo>
                    <a:pt x="251482" y="40269"/>
                  </a:lnTo>
                  <a:lnTo>
                    <a:pt x="250627" y="39043"/>
                  </a:lnTo>
                  <a:lnTo>
                    <a:pt x="249211" y="38225"/>
                  </a:lnTo>
                  <a:lnTo>
                    <a:pt x="244899" y="36914"/>
                  </a:lnTo>
                  <a:lnTo>
                    <a:pt x="244545" y="35959"/>
                  </a:lnTo>
                  <a:lnTo>
                    <a:pt x="243838" y="28980"/>
                  </a:lnTo>
                  <a:lnTo>
                    <a:pt x="172709" y="28971"/>
                  </a:lnTo>
                  <a:lnTo>
                    <a:pt x="170172" y="29818"/>
                  </a:lnTo>
                  <a:lnTo>
                    <a:pt x="162556" y="34208"/>
                  </a:lnTo>
                  <a:lnTo>
                    <a:pt x="157476" y="35532"/>
                  </a:lnTo>
                  <a:lnTo>
                    <a:pt x="149857" y="36277"/>
                  </a:lnTo>
                  <a:lnTo>
                    <a:pt x="147317" y="37229"/>
                  </a:lnTo>
                  <a:lnTo>
                    <a:pt x="139697" y="41765"/>
                  </a:lnTo>
                  <a:lnTo>
                    <a:pt x="132077" y="44333"/>
                  </a:lnTo>
                  <a:lnTo>
                    <a:pt x="124457" y="49233"/>
                  </a:lnTo>
                  <a:lnTo>
                    <a:pt x="119377" y="50677"/>
                  </a:lnTo>
                  <a:lnTo>
                    <a:pt x="117684" y="51908"/>
                  </a:lnTo>
                  <a:lnTo>
                    <a:pt x="116555" y="53576"/>
                  </a:lnTo>
                  <a:lnTo>
                    <a:pt x="115802" y="55534"/>
                  </a:lnTo>
                  <a:lnTo>
                    <a:pt x="110698" y="62336"/>
                  </a:lnTo>
                  <a:lnTo>
                    <a:pt x="103823" y="69713"/>
                  </a:lnTo>
                  <a:lnTo>
                    <a:pt x="92379" y="77261"/>
                  </a:lnTo>
                  <a:lnTo>
                    <a:pt x="79425" y="87397"/>
                  </a:lnTo>
                  <a:lnTo>
                    <a:pt x="66128" y="100092"/>
                  </a:lnTo>
                  <a:lnTo>
                    <a:pt x="55895" y="111098"/>
                  </a:lnTo>
                  <a:lnTo>
                    <a:pt x="49109" y="123107"/>
                  </a:lnTo>
                  <a:lnTo>
                    <a:pt x="45875" y="132405"/>
                  </a:lnTo>
                  <a:lnTo>
                    <a:pt x="37627" y="145389"/>
                  </a:lnTo>
                  <a:lnTo>
                    <a:pt x="32808" y="154373"/>
                  </a:lnTo>
                  <a:lnTo>
                    <a:pt x="27844" y="164009"/>
                  </a:lnTo>
                  <a:lnTo>
                    <a:pt x="25074" y="173937"/>
                  </a:lnTo>
                  <a:lnTo>
                    <a:pt x="24335" y="178955"/>
                  </a:lnTo>
                  <a:lnTo>
                    <a:pt x="21256" y="186788"/>
                  </a:lnTo>
                  <a:lnTo>
                    <a:pt x="14763" y="198216"/>
                  </a:lnTo>
                  <a:lnTo>
                    <a:pt x="12381" y="202761"/>
                  </a:lnTo>
                  <a:lnTo>
                    <a:pt x="9734" y="212327"/>
                  </a:lnTo>
                  <a:lnTo>
                    <a:pt x="7712" y="222223"/>
                  </a:lnTo>
                  <a:lnTo>
                    <a:pt x="3990" y="232265"/>
                  </a:lnTo>
                  <a:lnTo>
                    <a:pt x="1180" y="243393"/>
                  </a:lnTo>
                  <a:lnTo>
                    <a:pt x="348" y="256099"/>
                  </a:lnTo>
                  <a:lnTo>
                    <a:pt x="66" y="269478"/>
                  </a:lnTo>
                  <a:lnTo>
                    <a:pt x="0" y="290560"/>
                  </a:lnTo>
                  <a:lnTo>
                    <a:pt x="4043" y="302247"/>
                  </a:lnTo>
                  <a:lnTo>
                    <a:pt x="7758" y="315283"/>
                  </a:lnTo>
                  <a:lnTo>
                    <a:pt x="12645" y="323401"/>
                  </a:lnTo>
                  <a:lnTo>
                    <a:pt x="15316" y="331169"/>
                  </a:lnTo>
                  <a:lnTo>
                    <a:pt x="23374" y="343637"/>
                  </a:lnTo>
                  <a:lnTo>
                    <a:pt x="25742" y="347968"/>
                  </a:lnTo>
                  <a:lnTo>
                    <a:pt x="32888" y="355039"/>
                  </a:lnTo>
                  <a:lnTo>
                    <a:pt x="44174" y="363779"/>
                  </a:lnTo>
                  <a:lnTo>
                    <a:pt x="55572" y="374318"/>
                  </a:lnTo>
                  <a:lnTo>
                    <a:pt x="66824" y="384552"/>
                  </a:lnTo>
                  <a:lnTo>
                    <a:pt x="78876" y="392186"/>
                  </a:lnTo>
                  <a:lnTo>
                    <a:pt x="90963" y="402350"/>
                  </a:lnTo>
                  <a:lnTo>
                    <a:pt x="97153" y="407430"/>
                  </a:lnTo>
                  <a:lnTo>
                    <a:pt x="109311" y="414204"/>
                  </a:lnTo>
                  <a:lnTo>
                    <a:pt x="119499" y="417434"/>
                  </a:lnTo>
                  <a:lnTo>
                    <a:pt x="128180" y="421190"/>
                  </a:lnTo>
                  <a:lnTo>
                    <a:pt x="137683" y="423424"/>
                  </a:lnTo>
                  <a:lnTo>
                    <a:pt x="147551" y="425264"/>
                  </a:lnTo>
                  <a:lnTo>
                    <a:pt x="157581" y="428903"/>
                  </a:lnTo>
                  <a:lnTo>
                    <a:pt x="168703" y="431667"/>
                  </a:lnTo>
                  <a:lnTo>
                    <a:pt x="181405" y="432486"/>
                  </a:lnTo>
                  <a:lnTo>
                    <a:pt x="195894" y="432729"/>
                  </a:lnTo>
                  <a:lnTo>
                    <a:pt x="205878" y="430528"/>
                  </a:lnTo>
                  <a:lnTo>
                    <a:pt x="216806" y="427574"/>
                  </a:lnTo>
                  <a:lnTo>
                    <a:pt x="230130" y="426261"/>
                  </a:lnTo>
                  <a:lnTo>
                    <a:pt x="242260" y="423420"/>
                  </a:lnTo>
                  <a:lnTo>
                    <a:pt x="253296" y="419335"/>
                  </a:lnTo>
                  <a:lnTo>
                    <a:pt x="263845" y="414697"/>
                  </a:lnTo>
                  <a:lnTo>
                    <a:pt x="274178" y="409814"/>
                  </a:lnTo>
                  <a:lnTo>
                    <a:pt x="309869" y="392182"/>
                  </a:lnTo>
                  <a:lnTo>
                    <a:pt x="314105" y="388798"/>
                  </a:lnTo>
                  <a:lnTo>
                    <a:pt x="324958" y="375945"/>
                  </a:lnTo>
                  <a:lnTo>
                    <a:pt x="333795" y="366344"/>
                  </a:lnTo>
                  <a:lnTo>
                    <a:pt x="343367" y="358690"/>
                  </a:lnTo>
                  <a:lnTo>
                    <a:pt x="353266" y="351619"/>
                  </a:lnTo>
                  <a:lnTo>
                    <a:pt x="363310" y="342833"/>
                  </a:lnTo>
                  <a:lnTo>
                    <a:pt x="371160" y="333283"/>
                  </a:lnTo>
                  <a:lnTo>
                    <a:pt x="378318" y="323394"/>
                  </a:lnTo>
                  <a:lnTo>
                    <a:pt x="387144" y="313354"/>
                  </a:lnTo>
                  <a:lnTo>
                    <a:pt x="394453" y="303248"/>
                  </a:lnTo>
                  <a:lnTo>
                    <a:pt x="400524" y="293112"/>
                  </a:lnTo>
                  <a:lnTo>
                    <a:pt x="406045" y="282962"/>
                  </a:lnTo>
                  <a:lnTo>
                    <a:pt x="413912" y="267728"/>
                  </a:lnTo>
                  <a:lnTo>
                    <a:pt x="419051" y="255312"/>
                  </a:lnTo>
                  <a:lnTo>
                    <a:pt x="423310" y="242174"/>
                  </a:lnTo>
                  <a:lnTo>
                    <a:pt x="425202" y="230690"/>
                  </a:lnTo>
                  <a:lnTo>
                    <a:pt x="426044" y="219941"/>
                  </a:lnTo>
                  <a:lnTo>
                    <a:pt x="426418" y="208674"/>
                  </a:lnTo>
                  <a:lnTo>
                    <a:pt x="426678" y="177378"/>
                  </a:lnTo>
                  <a:lnTo>
                    <a:pt x="424442" y="164356"/>
                  </a:lnTo>
                  <a:lnTo>
                    <a:pt x="420625" y="150949"/>
                  </a:lnTo>
                  <a:lnTo>
                    <a:pt x="416108" y="139346"/>
                  </a:lnTo>
                  <a:lnTo>
                    <a:pt x="411277" y="128544"/>
                  </a:lnTo>
                  <a:lnTo>
                    <a:pt x="403798" y="112943"/>
                  </a:lnTo>
                  <a:lnTo>
                    <a:pt x="386074" y="77240"/>
                  </a:lnTo>
                  <a:lnTo>
                    <a:pt x="378737" y="67074"/>
                  </a:lnTo>
                  <a:lnTo>
                    <a:pt x="369833" y="56913"/>
                  </a:lnTo>
                  <a:lnTo>
                    <a:pt x="360231" y="46752"/>
                  </a:lnTo>
                  <a:lnTo>
                    <a:pt x="349350" y="35556"/>
                  </a:lnTo>
                  <a:lnTo>
                    <a:pt x="336718" y="26877"/>
                  </a:lnTo>
                  <a:lnTo>
                    <a:pt x="324911" y="21549"/>
                  </a:lnTo>
                  <a:lnTo>
                    <a:pt x="312043" y="16359"/>
                  </a:lnTo>
                  <a:lnTo>
                    <a:pt x="300680" y="11230"/>
                  </a:lnTo>
                  <a:lnTo>
                    <a:pt x="284762" y="3583"/>
                  </a:lnTo>
                  <a:lnTo>
                    <a:pt x="276701" y="754"/>
                  </a:lnTo>
                  <a:lnTo>
                    <a:pt x="273366" y="0"/>
                  </a:lnTo>
                  <a:lnTo>
                    <a:pt x="262888" y="1419"/>
                  </a:lnTo>
                  <a:lnTo>
                    <a:pt x="250611" y="4026"/>
                  </a:lnTo>
                  <a:lnTo>
                    <a:pt x="239510" y="5184"/>
                  </a:lnTo>
                  <a:lnTo>
                    <a:pt x="228932" y="7957"/>
                  </a:lnTo>
                  <a:lnTo>
                    <a:pt x="213357" y="137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692"/>
            <p:cNvSpPr/>
            <p:nvPr/>
          </p:nvSpPr>
          <p:spPr>
            <a:xfrm>
              <a:off x="373425" y="3909060"/>
              <a:ext cx="533356" cy="1752601"/>
            </a:xfrm>
            <a:custGeom>
              <a:avLst/>
              <a:gdLst/>
              <a:ahLst/>
              <a:cxnLst/>
              <a:rect l="0" t="0" r="0" b="0"/>
              <a:pathLst>
                <a:path w="533356" h="1752601">
                  <a:moveTo>
                    <a:pt x="449535" y="7620"/>
                  </a:moveTo>
                  <a:lnTo>
                    <a:pt x="442974" y="7620"/>
                  </a:lnTo>
                  <a:lnTo>
                    <a:pt x="442621" y="6773"/>
                  </a:lnTo>
                  <a:lnTo>
                    <a:pt x="441923" y="93"/>
                  </a:lnTo>
                  <a:lnTo>
                    <a:pt x="427762" y="0"/>
                  </a:lnTo>
                  <a:lnTo>
                    <a:pt x="427400" y="847"/>
                  </a:lnTo>
                  <a:lnTo>
                    <a:pt x="426997" y="4045"/>
                  </a:lnTo>
                  <a:lnTo>
                    <a:pt x="426043" y="5237"/>
                  </a:lnTo>
                  <a:lnTo>
                    <a:pt x="424561" y="6031"/>
                  </a:lnTo>
                  <a:lnTo>
                    <a:pt x="420655" y="6914"/>
                  </a:lnTo>
                  <a:lnTo>
                    <a:pt x="412817" y="7527"/>
                  </a:lnTo>
                  <a:lnTo>
                    <a:pt x="404996" y="14173"/>
                  </a:lnTo>
                  <a:lnTo>
                    <a:pt x="402082" y="14766"/>
                  </a:lnTo>
                  <a:lnTo>
                    <a:pt x="400120" y="14924"/>
                  </a:lnTo>
                  <a:lnTo>
                    <a:pt x="398811" y="15876"/>
                  </a:lnTo>
                  <a:lnTo>
                    <a:pt x="397939" y="17357"/>
                  </a:lnTo>
                  <a:lnTo>
                    <a:pt x="397358" y="19191"/>
                  </a:lnTo>
                  <a:lnTo>
                    <a:pt x="396124" y="20414"/>
                  </a:lnTo>
                  <a:lnTo>
                    <a:pt x="394454" y="21230"/>
                  </a:lnTo>
                  <a:lnTo>
                    <a:pt x="392494" y="21773"/>
                  </a:lnTo>
                  <a:lnTo>
                    <a:pt x="388059" y="24635"/>
                  </a:lnTo>
                  <a:lnTo>
                    <a:pt x="385691" y="26583"/>
                  </a:lnTo>
                  <a:lnTo>
                    <a:pt x="383266" y="27882"/>
                  </a:lnTo>
                  <a:lnTo>
                    <a:pt x="375807" y="30557"/>
                  </a:lnTo>
                  <a:lnTo>
                    <a:pt x="368235" y="35488"/>
                  </a:lnTo>
                  <a:lnTo>
                    <a:pt x="363166" y="36939"/>
                  </a:lnTo>
                  <a:lnTo>
                    <a:pt x="361476" y="38173"/>
                  </a:lnTo>
                  <a:lnTo>
                    <a:pt x="360349" y="39842"/>
                  </a:lnTo>
                  <a:lnTo>
                    <a:pt x="359598" y="41802"/>
                  </a:lnTo>
                  <a:lnTo>
                    <a:pt x="357404" y="43954"/>
                  </a:lnTo>
                  <a:lnTo>
                    <a:pt x="341060" y="55982"/>
                  </a:lnTo>
                  <a:lnTo>
                    <a:pt x="332916" y="63530"/>
                  </a:lnTo>
                  <a:lnTo>
                    <a:pt x="330302" y="65214"/>
                  </a:lnTo>
                  <a:lnTo>
                    <a:pt x="322578" y="68429"/>
                  </a:lnTo>
                  <a:lnTo>
                    <a:pt x="312384" y="76672"/>
                  </a:lnTo>
                  <a:lnTo>
                    <a:pt x="297136" y="91481"/>
                  </a:lnTo>
                  <a:lnTo>
                    <a:pt x="291208" y="96538"/>
                  </a:lnTo>
                  <a:lnTo>
                    <a:pt x="275864" y="106684"/>
                  </a:lnTo>
                  <a:lnTo>
                    <a:pt x="261784" y="119381"/>
                  </a:lnTo>
                  <a:lnTo>
                    <a:pt x="245507" y="134620"/>
                  </a:lnTo>
                  <a:lnTo>
                    <a:pt x="230148" y="144780"/>
                  </a:lnTo>
                  <a:lnTo>
                    <a:pt x="227077" y="147320"/>
                  </a:lnTo>
                  <a:lnTo>
                    <a:pt x="221407" y="154657"/>
                  </a:lnTo>
                  <a:lnTo>
                    <a:pt x="210868" y="169121"/>
                  </a:lnTo>
                  <a:lnTo>
                    <a:pt x="203183" y="177486"/>
                  </a:lnTo>
                  <a:lnTo>
                    <a:pt x="187764" y="188745"/>
                  </a:lnTo>
                  <a:lnTo>
                    <a:pt x="172990" y="207212"/>
                  </a:lnTo>
                  <a:lnTo>
                    <a:pt x="157340" y="219076"/>
                  </a:lnTo>
                  <a:lnTo>
                    <a:pt x="148000" y="232081"/>
                  </a:lnTo>
                  <a:lnTo>
                    <a:pt x="134670" y="252619"/>
                  </a:lnTo>
                  <a:lnTo>
                    <a:pt x="119197" y="269970"/>
                  </a:lnTo>
                  <a:lnTo>
                    <a:pt x="100919" y="299784"/>
                  </a:lnTo>
                  <a:lnTo>
                    <a:pt x="85406" y="320053"/>
                  </a:lnTo>
                  <a:lnTo>
                    <a:pt x="71290" y="346288"/>
                  </a:lnTo>
                  <a:lnTo>
                    <a:pt x="55854" y="382834"/>
                  </a:lnTo>
                  <a:lnTo>
                    <a:pt x="40597" y="414805"/>
                  </a:lnTo>
                  <a:lnTo>
                    <a:pt x="33822" y="434478"/>
                  </a:lnTo>
                  <a:lnTo>
                    <a:pt x="24649" y="472386"/>
                  </a:lnTo>
                  <a:lnTo>
                    <a:pt x="18373" y="489451"/>
                  </a:lnTo>
                  <a:lnTo>
                    <a:pt x="7517" y="548071"/>
                  </a:lnTo>
                  <a:lnTo>
                    <a:pt x="1700" y="570886"/>
                  </a:lnTo>
                  <a:lnTo>
                    <a:pt x="0" y="625493"/>
                  </a:lnTo>
                  <a:lnTo>
                    <a:pt x="804" y="678912"/>
                  </a:lnTo>
                  <a:lnTo>
                    <a:pt x="6869" y="723118"/>
                  </a:lnTo>
                  <a:lnTo>
                    <a:pt x="7534" y="773868"/>
                  </a:lnTo>
                  <a:lnTo>
                    <a:pt x="8403" y="786748"/>
                  </a:lnTo>
                  <a:lnTo>
                    <a:pt x="14133" y="827254"/>
                  </a:lnTo>
                  <a:lnTo>
                    <a:pt x="15832" y="859556"/>
                  </a:lnTo>
                  <a:lnTo>
                    <a:pt x="30621" y="910986"/>
                  </a:lnTo>
                  <a:lnTo>
                    <a:pt x="34751" y="923889"/>
                  </a:lnTo>
                  <a:lnTo>
                    <a:pt x="46151" y="975470"/>
                  </a:lnTo>
                  <a:lnTo>
                    <a:pt x="60957" y="1018832"/>
                  </a:lnTo>
                  <a:lnTo>
                    <a:pt x="63483" y="1024661"/>
                  </a:lnTo>
                  <a:lnTo>
                    <a:pt x="66290" y="1037911"/>
                  </a:lnTo>
                  <a:lnTo>
                    <a:pt x="67038" y="1045001"/>
                  </a:lnTo>
                  <a:lnTo>
                    <a:pt x="72385" y="1059652"/>
                  </a:lnTo>
                  <a:lnTo>
                    <a:pt x="88359" y="1096495"/>
                  </a:lnTo>
                  <a:lnTo>
                    <a:pt x="109156" y="1146891"/>
                  </a:lnTo>
                  <a:lnTo>
                    <a:pt x="124568" y="1174249"/>
                  </a:lnTo>
                  <a:lnTo>
                    <a:pt x="139341" y="1211681"/>
                  </a:lnTo>
                  <a:lnTo>
                    <a:pt x="150599" y="1236843"/>
                  </a:lnTo>
                  <a:lnTo>
                    <a:pt x="165994" y="1265394"/>
                  </a:lnTo>
                  <a:lnTo>
                    <a:pt x="180931" y="1297846"/>
                  </a:lnTo>
                  <a:lnTo>
                    <a:pt x="196444" y="1326363"/>
                  </a:lnTo>
                  <a:lnTo>
                    <a:pt x="211958" y="1356455"/>
                  </a:lnTo>
                  <a:lnTo>
                    <a:pt x="226092" y="1381622"/>
                  </a:lnTo>
                  <a:lnTo>
                    <a:pt x="242054" y="1410175"/>
                  </a:lnTo>
                  <a:lnTo>
                    <a:pt x="248948" y="1424304"/>
                  </a:lnTo>
                  <a:lnTo>
                    <a:pt x="264913" y="1447173"/>
                  </a:lnTo>
                  <a:lnTo>
                    <a:pt x="280516" y="1472041"/>
                  </a:lnTo>
                  <a:lnTo>
                    <a:pt x="296619" y="1506685"/>
                  </a:lnTo>
                  <a:lnTo>
                    <a:pt x="311238" y="1532715"/>
                  </a:lnTo>
                  <a:lnTo>
                    <a:pt x="327131" y="1561576"/>
                  </a:lnTo>
                  <a:lnTo>
                    <a:pt x="345367" y="1597629"/>
                  </a:lnTo>
                  <a:lnTo>
                    <a:pt x="360633" y="1621576"/>
                  </a:lnTo>
                  <a:lnTo>
                    <a:pt x="368255" y="1632028"/>
                  </a:lnTo>
                  <a:lnTo>
                    <a:pt x="375593" y="1637770"/>
                  </a:lnTo>
                  <a:lnTo>
                    <a:pt x="379920" y="1640487"/>
                  </a:lnTo>
                  <a:lnTo>
                    <a:pt x="382805" y="1643145"/>
                  </a:lnTo>
                  <a:lnTo>
                    <a:pt x="384728" y="1645763"/>
                  </a:lnTo>
                  <a:lnTo>
                    <a:pt x="387712" y="1650930"/>
                  </a:lnTo>
                  <a:lnTo>
                    <a:pt x="403913" y="1668776"/>
                  </a:lnTo>
                  <a:lnTo>
                    <a:pt x="413994" y="1678939"/>
                  </a:lnTo>
                  <a:lnTo>
                    <a:pt x="416528" y="1680633"/>
                  </a:lnTo>
                  <a:lnTo>
                    <a:pt x="424139" y="1683863"/>
                  </a:lnTo>
                  <a:lnTo>
                    <a:pt x="434296" y="1692111"/>
                  </a:lnTo>
                  <a:lnTo>
                    <a:pt x="436836" y="1694494"/>
                  </a:lnTo>
                  <a:lnTo>
                    <a:pt x="438529" y="1696930"/>
                  </a:lnTo>
                  <a:lnTo>
                    <a:pt x="440410" y="1701893"/>
                  </a:lnTo>
                  <a:lnTo>
                    <a:pt x="441758" y="1703556"/>
                  </a:lnTo>
                  <a:lnTo>
                    <a:pt x="443504" y="1704664"/>
                  </a:lnTo>
                  <a:lnTo>
                    <a:pt x="445514" y="1705402"/>
                  </a:lnTo>
                  <a:lnTo>
                    <a:pt x="446854" y="1706742"/>
                  </a:lnTo>
                  <a:lnTo>
                    <a:pt x="447748" y="1708482"/>
                  </a:lnTo>
                  <a:lnTo>
                    <a:pt x="449182" y="1713312"/>
                  </a:lnTo>
                  <a:lnTo>
                    <a:pt x="464366" y="1729324"/>
                  </a:lnTo>
                  <a:lnTo>
                    <a:pt x="464654" y="1733662"/>
                  </a:lnTo>
                  <a:lnTo>
                    <a:pt x="465541" y="1734895"/>
                  </a:lnTo>
                  <a:lnTo>
                    <a:pt x="466979" y="1735717"/>
                  </a:lnTo>
                  <a:lnTo>
                    <a:pt x="471325" y="1737036"/>
                  </a:lnTo>
                  <a:lnTo>
                    <a:pt x="471682" y="1737991"/>
                  </a:lnTo>
                  <a:lnTo>
                    <a:pt x="472386" y="1744885"/>
                  </a:lnTo>
                  <a:lnTo>
                    <a:pt x="479701" y="1744978"/>
                  </a:lnTo>
                  <a:lnTo>
                    <a:pt x="480015" y="1752600"/>
                  </a:lnTo>
                  <a:lnTo>
                    <a:pt x="480015" y="1719549"/>
                  </a:lnTo>
                  <a:lnTo>
                    <a:pt x="486576" y="1697776"/>
                  </a:lnTo>
                  <a:lnTo>
                    <a:pt x="488420" y="1666851"/>
                  </a:lnTo>
                  <a:lnTo>
                    <a:pt x="492854" y="1656167"/>
                  </a:lnTo>
                  <a:lnTo>
                    <a:pt x="497039" y="1637815"/>
                  </a:lnTo>
                  <a:lnTo>
                    <a:pt x="501146" y="1625174"/>
                  </a:lnTo>
                  <a:lnTo>
                    <a:pt x="502953" y="1618073"/>
                  </a:lnTo>
                  <a:lnTo>
                    <a:pt x="508754" y="1601974"/>
                  </a:lnTo>
                  <a:lnTo>
                    <a:pt x="510568" y="1595062"/>
                  </a:lnTo>
                  <a:lnTo>
                    <a:pt x="516373" y="1579085"/>
                  </a:lnTo>
                  <a:lnTo>
                    <a:pt x="518188" y="1572189"/>
                  </a:lnTo>
                  <a:lnTo>
                    <a:pt x="523969" y="1559633"/>
                  </a:lnTo>
                  <a:lnTo>
                    <a:pt x="533355" y="1546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693"/>
            <p:cNvSpPr/>
            <p:nvPr/>
          </p:nvSpPr>
          <p:spPr>
            <a:xfrm>
              <a:off x="617220" y="5577841"/>
              <a:ext cx="220981" cy="83820"/>
            </a:xfrm>
            <a:custGeom>
              <a:avLst/>
              <a:gdLst/>
              <a:ahLst/>
              <a:cxnLst/>
              <a:rect l="0" t="0" r="0" b="0"/>
              <a:pathLst>
                <a:path w="220981" h="83820">
                  <a:moveTo>
                    <a:pt x="220980" y="83819"/>
                  </a:moveTo>
                  <a:lnTo>
                    <a:pt x="210374" y="83819"/>
                  </a:lnTo>
                  <a:lnTo>
                    <a:pt x="207982" y="82126"/>
                  </a:lnTo>
                  <a:lnTo>
                    <a:pt x="205542" y="79304"/>
                  </a:lnTo>
                  <a:lnTo>
                    <a:pt x="199586" y="70698"/>
                  </a:lnTo>
                  <a:lnTo>
                    <a:pt x="197404" y="69991"/>
                  </a:lnTo>
                  <a:lnTo>
                    <a:pt x="194256" y="69521"/>
                  </a:lnTo>
                  <a:lnTo>
                    <a:pt x="190464" y="69207"/>
                  </a:lnTo>
                  <a:lnTo>
                    <a:pt x="187936" y="68151"/>
                  </a:lnTo>
                  <a:lnTo>
                    <a:pt x="186250" y="66601"/>
                  </a:lnTo>
                  <a:lnTo>
                    <a:pt x="185127" y="64720"/>
                  </a:lnTo>
                  <a:lnTo>
                    <a:pt x="182684" y="63467"/>
                  </a:lnTo>
                  <a:lnTo>
                    <a:pt x="179363" y="62631"/>
                  </a:lnTo>
                  <a:lnTo>
                    <a:pt x="175455" y="62074"/>
                  </a:lnTo>
                  <a:lnTo>
                    <a:pt x="168855" y="61455"/>
                  </a:lnTo>
                  <a:lnTo>
                    <a:pt x="165910" y="61289"/>
                  </a:lnTo>
                  <a:lnTo>
                    <a:pt x="163100" y="60333"/>
                  </a:lnTo>
                  <a:lnTo>
                    <a:pt x="160380" y="58848"/>
                  </a:lnTo>
                  <a:lnTo>
                    <a:pt x="157720" y="57012"/>
                  </a:lnTo>
                  <a:lnTo>
                    <a:pt x="154253" y="55788"/>
                  </a:lnTo>
                  <a:lnTo>
                    <a:pt x="150249" y="54971"/>
                  </a:lnTo>
                  <a:lnTo>
                    <a:pt x="145886" y="54428"/>
                  </a:lnTo>
                  <a:lnTo>
                    <a:pt x="142130" y="53218"/>
                  </a:lnTo>
                  <a:lnTo>
                    <a:pt x="138780" y="51565"/>
                  </a:lnTo>
                  <a:lnTo>
                    <a:pt x="135700" y="49616"/>
                  </a:lnTo>
                  <a:lnTo>
                    <a:pt x="131953" y="47471"/>
                  </a:lnTo>
                  <a:lnTo>
                    <a:pt x="123275" y="42829"/>
                  </a:lnTo>
                  <a:lnTo>
                    <a:pt x="93876" y="27908"/>
                  </a:lnTo>
                  <a:lnTo>
                    <a:pt x="87984" y="25379"/>
                  </a:lnTo>
                  <a:lnTo>
                    <a:pt x="81516" y="22846"/>
                  </a:lnTo>
                  <a:lnTo>
                    <a:pt x="74664" y="20310"/>
                  </a:lnTo>
                  <a:lnTo>
                    <a:pt x="68403" y="18620"/>
                  </a:lnTo>
                  <a:lnTo>
                    <a:pt x="62535" y="17493"/>
                  </a:lnTo>
                  <a:lnTo>
                    <a:pt x="56930" y="16742"/>
                  </a:lnTo>
                  <a:lnTo>
                    <a:pt x="50653" y="15394"/>
                  </a:lnTo>
                  <a:lnTo>
                    <a:pt x="43929" y="13649"/>
                  </a:lnTo>
                  <a:lnTo>
                    <a:pt x="36906" y="11640"/>
                  </a:lnTo>
                  <a:lnTo>
                    <a:pt x="22329" y="714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694"/>
            <p:cNvSpPr/>
            <p:nvPr/>
          </p:nvSpPr>
          <p:spPr>
            <a:xfrm>
              <a:off x="53348" y="4663449"/>
              <a:ext cx="228491" cy="350512"/>
            </a:xfrm>
            <a:custGeom>
              <a:avLst/>
              <a:gdLst/>
              <a:ahLst/>
              <a:cxnLst/>
              <a:rect l="0" t="0" r="0" b="0"/>
              <a:pathLst>
                <a:path w="228491" h="350512">
                  <a:moveTo>
                    <a:pt x="38092" y="243831"/>
                  </a:moveTo>
                  <a:lnTo>
                    <a:pt x="30499" y="243831"/>
                  </a:lnTo>
                  <a:lnTo>
                    <a:pt x="23166" y="236525"/>
                  </a:lnTo>
                  <a:lnTo>
                    <a:pt x="26990" y="232258"/>
                  </a:lnTo>
                  <a:lnTo>
                    <a:pt x="28151" y="230190"/>
                  </a:lnTo>
                  <a:lnTo>
                    <a:pt x="29441" y="225632"/>
                  </a:lnTo>
                  <a:lnTo>
                    <a:pt x="30268" y="215808"/>
                  </a:lnTo>
                  <a:lnTo>
                    <a:pt x="30432" y="205715"/>
                  </a:lnTo>
                  <a:lnTo>
                    <a:pt x="30445" y="203180"/>
                  </a:lnTo>
                  <a:lnTo>
                    <a:pt x="32718" y="195848"/>
                  </a:lnTo>
                  <a:lnTo>
                    <a:pt x="35703" y="187792"/>
                  </a:lnTo>
                  <a:lnTo>
                    <a:pt x="37384" y="177650"/>
                  </a:lnTo>
                  <a:lnTo>
                    <a:pt x="37777" y="168979"/>
                  </a:lnTo>
                  <a:lnTo>
                    <a:pt x="37999" y="154578"/>
                  </a:lnTo>
                  <a:lnTo>
                    <a:pt x="40308" y="144614"/>
                  </a:lnTo>
                  <a:lnTo>
                    <a:pt x="44157" y="134541"/>
                  </a:lnTo>
                  <a:lnTo>
                    <a:pt x="48690" y="124420"/>
                  </a:lnTo>
                  <a:lnTo>
                    <a:pt x="51269" y="116535"/>
                  </a:lnTo>
                  <a:lnTo>
                    <a:pt x="53261" y="109362"/>
                  </a:lnTo>
                  <a:lnTo>
                    <a:pt x="56969" y="100529"/>
                  </a:lnTo>
                  <a:lnTo>
                    <a:pt x="61012" y="86298"/>
                  </a:lnTo>
                  <a:lnTo>
                    <a:pt x="64648" y="77579"/>
                  </a:lnTo>
                  <a:lnTo>
                    <a:pt x="66828" y="68059"/>
                  </a:lnTo>
                  <a:lnTo>
                    <a:pt x="67797" y="59030"/>
                  </a:lnTo>
                  <a:lnTo>
                    <a:pt x="68342" y="48340"/>
                  </a:lnTo>
                  <a:lnTo>
                    <a:pt x="68470" y="39542"/>
                  </a:lnTo>
                  <a:lnTo>
                    <a:pt x="69351" y="35672"/>
                  </a:lnTo>
                  <a:lnTo>
                    <a:pt x="73788" y="26179"/>
                  </a:lnTo>
                  <a:lnTo>
                    <a:pt x="75480" y="18004"/>
                  </a:lnTo>
                  <a:lnTo>
                    <a:pt x="76129" y="7788"/>
                  </a:lnTo>
                  <a:lnTo>
                    <a:pt x="76191" y="96"/>
                  </a:lnTo>
                  <a:lnTo>
                    <a:pt x="82752" y="0"/>
                  </a:lnTo>
                  <a:lnTo>
                    <a:pt x="83106" y="843"/>
                  </a:lnTo>
                  <a:lnTo>
                    <a:pt x="83498" y="4039"/>
                  </a:lnTo>
                  <a:lnTo>
                    <a:pt x="84449" y="5230"/>
                  </a:lnTo>
                  <a:lnTo>
                    <a:pt x="85930" y="6024"/>
                  </a:lnTo>
                  <a:lnTo>
                    <a:pt x="87764" y="6552"/>
                  </a:lnTo>
                  <a:lnTo>
                    <a:pt x="88987" y="7752"/>
                  </a:lnTo>
                  <a:lnTo>
                    <a:pt x="89802" y="9399"/>
                  </a:lnTo>
                  <a:lnTo>
                    <a:pt x="90345" y="11343"/>
                  </a:lnTo>
                  <a:lnTo>
                    <a:pt x="91110" y="22170"/>
                  </a:lnTo>
                  <a:lnTo>
                    <a:pt x="92064" y="25783"/>
                  </a:lnTo>
                  <a:lnTo>
                    <a:pt x="97452" y="35761"/>
                  </a:lnTo>
                  <a:lnTo>
                    <a:pt x="102010" y="44393"/>
                  </a:lnTo>
                  <a:lnTo>
                    <a:pt x="104600" y="51617"/>
                  </a:lnTo>
                  <a:lnTo>
                    <a:pt x="106597" y="58496"/>
                  </a:lnTo>
                  <a:lnTo>
                    <a:pt x="112482" y="72736"/>
                  </a:lnTo>
                  <a:lnTo>
                    <a:pt x="117157" y="85662"/>
                  </a:lnTo>
                  <a:lnTo>
                    <a:pt x="118742" y="91818"/>
                  </a:lnTo>
                  <a:lnTo>
                    <a:pt x="119799" y="97616"/>
                  </a:lnTo>
                  <a:lnTo>
                    <a:pt x="120503" y="103174"/>
                  </a:lnTo>
                  <a:lnTo>
                    <a:pt x="123544" y="113866"/>
                  </a:lnTo>
                  <a:lnTo>
                    <a:pt x="127717" y="124262"/>
                  </a:lnTo>
                  <a:lnTo>
                    <a:pt x="132394" y="134527"/>
                  </a:lnTo>
                  <a:lnTo>
                    <a:pt x="135037" y="144733"/>
                  </a:lnTo>
                  <a:lnTo>
                    <a:pt x="135742" y="149826"/>
                  </a:lnTo>
                  <a:lnTo>
                    <a:pt x="137059" y="155761"/>
                  </a:lnTo>
                  <a:lnTo>
                    <a:pt x="138783" y="162258"/>
                  </a:lnTo>
                  <a:lnTo>
                    <a:pt x="140779" y="169129"/>
                  </a:lnTo>
                  <a:lnTo>
                    <a:pt x="142110" y="175403"/>
                  </a:lnTo>
                  <a:lnTo>
                    <a:pt x="142997" y="181279"/>
                  </a:lnTo>
                  <a:lnTo>
                    <a:pt x="143589" y="186890"/>
                  </a:lnTo>
                  <a:lnTo>
                    <a:pt x="144246" y="197640"/>
                  </a:lnTo>
                  <a:lnTo>
                    <a:pt x="144616" y="210953"/>
                  </a:lnTo>
                  <a:lnTo>
                    <a:pt x="144668" y="214293"/>
                  </a:lnTo>
                  <a:lnTo>
                    <a:pt x="146984" y="222518"/>
                  </a:lnTo>
                  <a:lnTo>
                    <a:pt x="149988" y="230972"/>
                  </a:lnTo>
                  <a:lnTo>
                    <a:pt x="151324" y="237551"/>
                  </a:lnTo>
                  <a:lnTo>
                    <a:pt x="154175" y="243298"/>
                  </a:lnTo>
                  <a:lnTo>
                    <a:pt x="156120" y="246015"/>
                  </a:lnTo>
                  <a:lnTo>
                    <a:pt x="158282" y="251293"/>
                  </a:lnTo>
                  <a:lnTo>
                    <a:pt x="159499" y="259025"/>
                  </a:lnTo>
                  <a:lnTo>
                    <a:pt x="159967" y="268276"/>
                  </a:lnTo>
                  <a:lnTo>
                    <a:pt x="160009" y="273957"/>
                  </a:lnTo>
                  <a:lnTo>
                    <a:pt x="160012" y="263674"/>
                  </a:lnTo>
                  <a:lnTo>
                    <a:pt x="159165" y="261292"/>
                  </a:lnTo>
                  <a:lnTo>
                    <a:pt x="155967" y="256390"/>
                  </a:lnTo>
                  <a:lnTo>
                    <a:pt x="149406" y="248869"/>
                  </a:lnTo>
                  <a:lnTo>
                    <a:pt x="147861" y="246343"/>
                  </a:lnTo>
                  <a:lnTo>
                    <a:pt x="144841" y="238743"/>
                  </a:lnTo>
                  <a:lnTo>
                    <a:pt x="141134" y="233667"/>
                  </a:lnTo>
                  <a:lnTo>
                    <a:pt x="134406" y="228589"/>
                  </a:lnTo>
                  <a:lnTo>
                    <a:pt x="130241" y="226049"/>
                  </a:lnTo>
                  <a:lnTo>
                    <a:pt x="123356" y="218712"/>
                  </a:lnTo>
                  <a:lnTo>
                    <a:pt x="117474" y="210654"/>
                  </a:lnTo>
                  <a:lnTo>
                    <a:pt x="112037" y="204250"/>
                  </a:lnTo>
                  <a:lnTo>
                    <a:pt x="108555" y="201357"/>
                  </a:lnTo>
                  <a:lnTo>
                    <a:pt x="104541" y="198582"/>
                  </a:lnTo>
                  <a:lnTo>
                    <a:pt x="100171" y="195885"/>
                  </a:lnTo>
                  <a:lnTo>
                    <a:pt x="93058" y="190631"/>
                  </a:lnTo>
                  <a:lnTo>
                    <a:pt x="86228" y="185473"/>
                  </a:lnTo>
                  <a:lnTo>
                    <a:pt x="82036" y="182912"/>
                  </a:lnTo>
                  <a:lnTo>
                    <a:pt x="77548" y="180358"/>
                  </a:lnTo>
                  <a:lnTo>
                    <a:pt x="73709" y="177809"/>
                  </a:lnTo>
                  <a:lnTo>
                    <a:pt x="67186" y="172719"/>
                  </a:lnTo>
                  <a:lnTo>
                    <a:pt x="63415" y="170177"/>
                  </a:lnTo>
                  <a:lnTo>
                    <a:pt x="59207" y="167635"/>
                  </a:lnTo>
                  <a:lnTo>
                    <a:pt x="54709" y="165093"/>
                  </a:lnTo>
                  <a:lnTo>
                    <a:pt x="50863" y="162553"/>
                  </a:lnTo>
                  <a:lnTo>
                    <a:pt x="44333" y="157471"/>
                  </a:lnTo>
                  <a:lnTo>
                    <a:pt x="40559" y="154932"/>
                  </a:lnTo>
                  <a:lnTo>
                    <a:pt x="36350" y="152392"/>
                  </a:lnTo>
                  <a:lnTo>
                    <a:pt x="31851" y="149851"/>
                  </a:lnTo>
                  <a:lnTo>
                    <a:pt x="28005" y="148158"/>
                  </a:lnTo>
                  <a:lnTo>
                    <a:pt x="21473" y="146276"/>
                  </a:lnTo>
                  <a:lnTo>
                    <a:pt x="15748" y="143182"/>
                  </a:lnTo>
                  <a:lnTo>
                    <a:pt x="13036" y="141172"/>
                  </a:lnTo>
                  <a:lnTo>
                    <a:pt x="11228" y="138985"/>
                  </a:lnTo>
                  <a:lnTo>
                    <a:pt x="10023" y="136680"/>
                  </a:lnTo>
                  <a:lnTo>
                    <a:pt x="8684" y="131861"/>
                  </a:lnTo>
                  <a:lnTo>
                    <a:pt x="8088" y="126898"/>
                  </a:lnTo>
                  <a:lnTo>
                    <a:pt x="7083" y="125236"/>
                  </a:lnTo>
                  <a:lnTo>
                    <a:pt x="5566" y="124127"/>
                  </a:lnTo>
                  <a:lnTo>
                    <a:pt x="3708" y="123388"/>
                  </a:lnTo>
                  <a:lnTo>
                    <a:pt x="2469" y="122049"/>
                  </a:lnTo>
                  <a:lnTo>
                    <a:pt x="1643" y="120310"/>
                  </a:lnTo>
                  <a:lnTo>
                    <a:pt x="726" y="116119"/>
                  </a:lnTo>
                  <a:lnTo>
                    <a:pt x="56" y="106766"/>
                  </a:lnTo>
                  <a:lnTo>
                    <a:pt x="0" y="100234"/>
                  </a:lnTo>
                  <a:lnTo>
                    <a:pt x="6554" y="92594"/>
                  </a:lnTo>
                  <a:lnTo>
                    <a:pt x="11344" y="87730"/>
                  </a:lnTo>
                  <a:lnTo>
                    <a:pt x="13486" y="86424"/>
                  </a:lnTo>
                  <a:lnTo>
                    <a:pt x="18125" y="84972"/>
                  </a:lnTo>
                  <a:lnTo>
                    <a:pt x="23009" y="84327"/>
                  </a:lnTo>
                  <a:lnTo>
                    <a:pt x="28848" y="84040"/>
                  </a:lnTo>
                  <a:lnTo>
                    <a:pt x="41656" y="83879"/>
                  </a:lnTo>
                  <a:lnTo>
                    <a:pt x="62122" y="83820"/>
                  </a:lnTo>
                  <a:lnTo>
                    <a:pt x="65965" y="82971"/>
                  </a:lnTo>
                  <a:lnTo>
                    <a:pt x="70221" y="81557"/>
                  </a:lnTo>
                  <a:lnTo>
                    <a:pt x="74751" y="79768"/>
                  </a:lnTo>
                  <a:lnTo>
                    <a:pt x="79465" y="78576"/>
                  </a:lnTo>
                  <a:lnTo>
                    <a:pt x="84300" y="77781"/>
                  </a:lnTo>
                  <a:lnTo>
                    <a:pt x="89218" y="77251"/>
                  </a:lnTo>
                  <a:lnTo>
                    <a:pt x="95036" y="76897"/>
                  </a:lnTo>
                  <a:lnTo>
                    <a:pt x="108274" y="76505"/>
                  </a:lnTo>
                  <a:lnTo>
                    <a:pt x="125961" y="76284"/>
                  </a:lnTo>
                  <a:lnTo>
                    <a:pt x="130538" y="75406"/>
                  </a:lnTo>
                  <a:lnTo>
                    <a:pt x="134436" y="73975"/>
                  </a:lnTo>
                  <a:lnTo>
                    <a:pt x="137882" y="72174"/>
                  </a:lnTo>
                  <a:lnTo>
                    <a:pt x="141872" y="70973"/>
                  </a:lnTo>
                  <a:lnTo>
                    <a:pt x="146225" y="70172"/>
                  </a:lnTo>
                  <a:lnTo>
                    <a:pt x="150821" y="69638"/>
                  </a:lnTo>
                  <a:lnTo>
                    <a:pt x="155578" y="68436"/>
                  </a:lnTo>
                  <a:lnTo>
                    <a:pt x="160443" y="66787"/>
                  </a:lnTo>
                  <a:lnTo>
                    <a:pt x="165379" y="64842"/>
                  </a:lnTo>
                  <a:lnTo>
                    <a:pt x="170363" y="63545"/>
                  </a:lnTo>
                  <a:lnTo>
                    <a:pt x="175379" y="62680"/>
                  </a:lnTo>
                  <a:lnTo>
                    <a:pt x="180417" y="62104"/>
                  </a:lnTo>
                  <a:lnTo>
                    <a:pt x="184622" y="61720"/>
                  </a:lnTo>
                  <a:lnTo>
                    <a:pt x="191552" y="61292"/>
                  </a:lnTo>
                  <a:lnTo>
                    <a:pt x="194585" y="60332"/>
                  </a:lnTo>
                  <a:lnTo>
                    <a:pt x="200213" y="57007"/>
                  </a:lnTo>
                  <a:lnTo>
                    <a:pt x="205537" y="54965"/>
                  </a:lnTo>
                  <a:lnTo>
                    <a:pt x="211808" y="53654"/>
                  </a:lnTo>
                  <a:lnTo>
                    <a:pt x="218284" y="48158"/>
                  </a:lnTo>
                  <a:lnTo>
                    <a:pt x="219777" y="46798"/>
                  </a:lnTo>
                  <a:lnTo>
                    <a:pt x="222698" y="46194"/>
                  </a:lnTo>
                  <a:lnTo>
                    <a:pt x="228247" y="45739"/>
                  </a:lnTo>
                  <a:lnTo>
                    <a:pt x="228490" y="49765"/>
                  </a:lnTo>
                  <a:lnTo>
                    <a:pt x="227677" y="50954"/>
                  </a:lnTo>
                  <a:lnTo>
                    <a:pt x="226288" y="51746"/>
                  </a:lnTo>
                  <a:lnTo>
                    <a:pt x="224516" y="52274"/>
                  </a:lnTo>
                  <a:lnTo>
                    <a:pt x="220289" y="55119"/>
                  </a:lnTo>
                  <a:lnTo>
                    <a:pt x="214722" y="59799"/>
                  </a:lnTo>
                  <a:lnTo>
                    <a:pt x="209713" y="68700"/>
                  </a:lnTo>
                  <a:lnTo>
                    <a:pt x="202985" y="75120"/>
                  </a:lnTo>
                  <a:lnTo>
                    <a:pt x="198821" y="78016"/>
                  </a:lnTo>
                  <a:lnTo>
                    <a:pt x="191936" y="85751"/>
                  </a:lnTo>
                  <a:lnTo>
                    <a:pt x="186054" y="94833"/>
                  </a:lnTo>
                  <a:lnTo>
                    <a:pt x="180617" y="104514"/>
                  </a:lnTo>
                  <a:lnTo>
                    <a:pt x="177135" y="109467"/>
                  </a:lnTo>
                  <a:lnTo>
                    <a:pt x="173121" y="114461"/>
                  </a:lnTo>
                  <a:lnTo>
                    <a:pt x="168751" y="119485"/>
                  </a:lnTo>
                  <a:lnTo>
                    <a:pt x="164145" y="125373"/>
                  </a:lnTo>
                  <a:lnTo>
                    <a:pt x="159380" y="131839"/>
                  </a:lnTo>
                  <a:lnTo>
                    <a:pt x="149571" y="145797"/>
                  </a:lnTo>
                  <a:lnTo>
                    <a:pt x="118501" y="191428"/>
                  </a:lnTo>
                  <a:lnTo>
                    <a:pt x="98888" y="218614"/>
                  </a:lnTo>
                  <a:lnTo>
                    <a:pt x="81976" y="243133"/>
                  </a:lnTo>
                  <a:lnTo>
                    <a:pt x="71425" y="258761"/>
                  </a:lnTo>
                  <a:lnTo>
                    <a:pt x="66240" y="267331"/>
                  </a:lnTo>
                  <a:lnTo>
                    <a:pt x="61091" y="276431"/>
                  </a:lnTo>
                  <a:lnTo>
                    <a:pt x="55965" y="285884"/>
                  </a:lnTo>
                  <a:lnTo>
                    <a:pt x="50854" y="294726"/>
                  </a:lnTo>
                  <a:lnTo>
                    <a:pt x="40660" y="311324"/>
                  </a:lnTo>
                  <a:lnTo>
                    <a:pt x="15232" y="3505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695"/>
            <p:cNvSpPr/>
            <p:nvPr/>
          </p:nvSpPr>
          <p:spPr>
            <a:xfrm>
              <a:off x="2186940" y="1874520"/>
              <a:ext cx="30481" cy="121921"/>
            </a:xfrm>
            <a:custGeom>
              <a:avLst/>
              <a:gdLst/>
              <a:ahLst/>
              <a:cxnLst/>
              <a:rect l="0" t="0" r="0" b="0"/>
              <a:pathLst>
                <a:path w="30481" h="121921">
                  <a:moveTo>
                    <a:pt x="30480" y="0"/>
                  </a:moveTo>
                  <a:lnTo>
                    <a:pt x="30480" y="4045"/>
                  </a:lnTo>
                  <a:lnTo>
                    <a:pt x="29633" y="6083"/>
                  </a:lnTo>
                  <a:lnTo>
                    <a:pt x="28222" y="8289"/>
                  </a:lnTo>
                  <a:lnTo>
                    <a:pt x="26435" y="10606"/>
                  </a:lnTo>
                  <a:lnTo>
                    <a:pt x="25243" y="12997"/>
                  </a:lnTo>
                  <a:lnTo>
                    <a:pt x="24448" y="15438"/>
                  </a:lnTo>
                  <a:lnTo>
                    <a:pt x="23919" y="17912"/>
                  </a:lnTo>
                  <a:lnTo>
                    <a:pt x="22720" y="20408"/>
                  </a:lnTo>
                  <a:lnTo>
                    <a:pt x="21073" y="22919"/>
                  </a:lnTo>
                  <a:lnTo>
                    <a:pt x="19128" y="25439"/>
                  </a:lnTo>
                  <a:lnTo>
                    <a:pt x="17832" y="28813"/>
                  </a:lnTo>
                  <a:lnTo>
                    <a:pt x="16968" y="32755"/>
                  </a:lnTo>
                  <a:lnTo>
                    <a:pt x="16392" y="37077"/>
                  </a:lnTo>
                  <a:lnTo>
                    <a:pt x="16008" y="41651"/>
                  </a:lnTo>
                  <a:lnTo>
                    <a:pt x="15752" y="46394"/>
                  </a:lnTo>
                  <a:lnTo>
                    <a:pt x="15581" y="51249"/>
                  </a:lnTo>
                  <a:lnTo>
                    <a:pt x="14621" y="56179"/>
                  </a:lnTo>
                  <a:lnTo>
                    <a:pt x="13134" y="61160"/>
                  </a:lnTo>
                  <a:lnTo>
                    <a:pt x="11296" y="66173"/>
                  </a:lnTo>
                  <a:lnTo>
                    <a:pt x="10071" y="71209"/>
                  </a:lnTo>
                  <a:lnTo>
                    <a:pt x="9254" y="76259"/>
                  </a:lnTo>
                  <a:lnTo>
                    <a:pt x="8709" y="81320"/>
                  </a:lnTo>
                  <a:lnTo>
                    <a:pt x="7499" y="86386"/>
                  </a:lnTo>
                  <a:lnTo>
                    <a:pt x="5847" y="91458"/>
                  </a:lnTo>
                  <a:lnTo>
                    <a:pt x="3898" y="96532"/>
                  </a:lnTo>
                  <a:lnTo>
                    <a:pt x="2599" y="100761"/>
                  </a:lnTo>
                  <a:lnTo>
                    <a:pt x="1732" y="104427"/>
                  </a:lnTo>
                  <a:lnTo>
                    <a:pt x="1155" y="107718"/>
                  </a:lnTo>
                  <a:lnTo>
                    <a:pt x="770" y="110759"/>
                  </a:lnTo>
                  <a:lnTo>
                    <a:pt x="513" y="113632"/>
                  </a:lnTo>
                  <a:lnTo>
                    <a:pt x="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96"/>
            <p:cNvSpPr/>
            <p:nvPr/>
          </p:nvSpPr>
          <p:spPr>
            <a:xfrm>
              <a:off x="2369820" y="1630682"/>
              <a:ext cx="83818" cy="327659"/>
            </a:xfrm>
            <a:custGeom>
              <a:avLst/>
              <a:gdLst/>
              <a:ahLst/>
              <a:cxnLst/>
              <a:rect l="0" t="0" r="0" b="0"/>
              <a:pathLst>
                <a:path w="83818" h="327659">
                  <a:moveTo>
                    <a:pt x="76200" y="7618"/>
                  </a:moveTo>
                  <a:lnTo>
                    <a:pt x="83792" y="25"/>
                  </a:lnTo>
                  <a:lnTo>
                    <a:pt x="83817" y="0"/>
                  </a:lnTo>
                  <a:lnTo>
                    <a:pt x="77259" y="6559"/>
                  </a:lnTo>
                  <a:lnTo>
                    <a:pt x="76670" y="9405"/>
                  </a:lnTo>
                  <a:lnTo>
                    <a:pt x="76293" y="18131"/>
                  </a:lnTo>
                  <a:lnTo>
                    <a:pt x="73984" y="25273"/>
                  </a:lnTo>
                  <a:lnTo>
                    <a:pt x="72182" y="29548"/>
                  </a:lnTo>
                  <a:lnTo>
                    <a:pt x="68445" y="43339"/>
                  </a:lnTo>
                  <a:lnTo>
                    <a:pt x="66796" y="47519"/>
                  </a:lnTo>
                  <a:lnTo>
                    <a:pt x="64851" y="51998"/>
                  </a:lnTo>
                  <a:lnTo>
                    <a:pt x="62689" y="61491"/>
                  </a:lnTo>
                  <a:lnTo>
                    <a:pt x="60882" y="71355"/>
                  </a:lnTo>
                  <a:lnTo>
                    <a:pt x="59214" y="76356"/>
                  </a:lnTo>
                  <a:lnTo>
                    <a:pt x="57256" y="81383"/>
                  </a:lnTo>
                  <a:lnTo>
                    <a:pt x="55104" y="86428"/>
                  </a:lnTo>
                  <a:lnTo>
                    <a:pt x="50455" y="96549"/>
                  </a:lnTo>
                  <a:lnTo>
                    <a:pt x="48030" y="102466"/>
                  </a:lnTo>
                  <a:lnTo>
                    <a:pt x="45566" y="108950"/>
                  </a:lnTo>
                  <a:lnTo>
                    <a:pt x="43078" y="115812"/>
                  </a:lnTo>
                  <a:lnTo>
                    <a:pt x="41418" y="122081"/>
                  </a:lnTo>
                  <a:lnTo>
                    <a:pt x="40312" y="127953"/>
                  </a:lnTo>
                  <a:lnTo>
                    <a:pt x="39574" y="133562"/>
                  </a:lnTo>
                  <a:lnTo>
                    <a:pt x="38237" y="138994"/>
                  </a:lnTo>
                  <a:lnTo>
                    <a:pt x="36498" y="144308"/>
                  </a:lnTo>
                  <a:lnTo>
                    <a:pt x="34492" y="149545"/>
                  </a:lnTo>
                  <a:lnTo>
                    <a:pt x="30006" y="162137"/>
                  </a:lnTo>
                  <a:lnTo>
                    <a:pt x="27623" y="169050"/>
                  </a:lnTo>
                  <a:lnTo>
                    <a:pt x="26036" y="175353"/>
                  </a:lnTo>
                  <a:lnTo>
                    <a:pt x="24977" y="181248"/>
                  </a:lnTo>
                  <a:lnTo>
                    <a:pt x="24271" y="186871"/>
                  </a:lnTo>
                  <a:lnTo>
                    <a:pt x="22954" y="192314"/>
                  </a:lnTo>
                  <a:lnTo>
                    <a:pt x="21229" y="197635"/>
                  </a:lnTo>
                  <a:lnTo>
                    <a:pt x="19233" y="202876"/>
                  </a:lnTo>
                  <a:lnTo>
                    <a:pt x="17902" y="208063"/>
                  </a:lnTo>
                  <a:lnTo>
                    <a:pt x="17015" y="213215"/>
                  </a:lnTo>
                  <a:lnTo>
                    <a:pt x="16423" y="218343"/>
                  </a:lnTo>
                  <a:lnTo>
                    <a:pt x="15182" y="223454"/>
                  </a:lnTo>
                  <a:lnTo>
                    <a:pt x="13508" y="228556"/>
                  </a:lnTo>
                  <a:lnTo>
                    <a:pt x="11545" y="233650"/>
                  </a:lnTo>
                  <a:lnTo>
                    <a:pt x="9364" y="241568"/>
                  </a:lnTo>
                  <a:lnTo>
                    <a:pt x="8395" y="248756"/>
                  </a:lnTo>
                  <a:lnTo>
                    <a:pt x="7965" y="257595"/>
                  </a:lnTo>
                  <a:lnTo>
                    <a:pt x="7722" y="268046"/>
                  </a:lnTo>
                  <a:lnTo>
                    <a:pt x="5407" y="276046"/>
                  </a:lnTo>
                  <a:lnTo>
                    <a:pt x="3605" y="280550"/>
                  </a:lnTo>
                  <a:lnTo>
                    <a:pt x="1602" y="287812"/>
                  </a:lnTo>
                  <a:lnTo>
                    <a:pt x="475" y="296661"/>
                  </a:lnTo>
                  <a:lnTo>
                    <a:pt x="140" y="304645"/>
                  </a:lnTo>
                  <a:lnTo>
                    <a:pt x="12" y="313993"/>
                  </a:lnTo>
                  <a:lnTo>
                    <a:pt x="0" y="3276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697"/>
            <p:cNvSpPr/>
            <p:nvPr/>
          </p:nvSpPr>
          <p:spPr>
            <a:xfrm>
              <a:off x="2171700" y="1699260"/>
              <a:ext cx="68581" cy="350521"/>
            </a:xfrm>
            <a:custGeom>
              <a:avLst/>
              <a:gdLst/>
              <a:ahLst/>
              <a:cxnLst/>
              <a:rect l="0" t="0" r="0" b="0"/>
              <a:pathLst>
                <a:path w="68581" h="350521">
                  <a:moveTo>
                    <a:pt x="68580" y="0"/>
                  </a:moveTo>
                  <a:lnTo>
                    <a:pt x="68580" y="8090"/>
                  </a:lnTo>
                  <a:lnTo>
                    <a:pt x="67733" y="12167"/>
                  </a:lnTo>
                  <a:lnTo>
                    <a:pt x="66322" y="16578"/>
                  </a:lnTo>
                  <a:lnTo>
                    <a:pt x="64535" y="21212"/>
                  </a:lnTo>
                  <a:lnTo>
                    <a:pt x="62549" y="30876"/>
                  </a:lnTo>
                  <a:lnTo>
                    <a:pt x="60820" y="40816"/>
                  </a:lnTo>
                  <a:lnTo>
                    <a:pt x="59173" y="45837"/>
                  </a:lnTo>
                  <a:lnTo>
                    <a:pt x="57228" y="50878"/>
                  </a:lnTo>
                  <a:lnTo>
                    <a:pt x="55932" y="56779"/>
                  </a:lnTo>
                  <a:lnTo>
                    <a:pt x="55068" y="63253"/>
                  </a:lnTo>
                  <a:lnTo>
                    <a:pt x="54492" y="70108"/>
                  </a:lnTo>
                  <a:lnTo>
                    <a:pt x="53261" y="76372"/>
                  </a:lnTo>
                  <a:lnTo>
                    <a:pt x="51594" y="82242"/>
                  </a:lnTo>
                  <a:lnTo>
                    <a:pt x="49636" y="87848"/>
                  </a:lnTo>
                  <a:lnTo>
                    <a:pt x="48330" y="94125"/>
                  </a:lnTo>
                  <a:lnTo>
                    <a:pt x="47460" y="100850"/>
                  </a:lnTo>
                  <a:lnTo>
                    <a:pt x="46880" y="107873"/>
                  </a:lnTo>
                  <a:lnTo>
                    <a:pt x="45647" y="114249"/>
                  </a:lnTo>
                  <a:lnTo>
                    <a:pt x="43978" y="120193"/>
                  </a:lnTo>
                  <a:lnTo>
                    <a:pt x="42018" y="125848"/>
                  </a:lnTo>
                  <a:lnTo>
                    <a:pt x="40712" y="132159"/>
                  </a:lnTo>
                  <a:lnTo>
                    <a:pt x="39842" y="138906"/>
                  </a:lnTo>
                  <a:lnTo>
                    <a:pt x="39261" y="145944"/>
                  </a:lnTo>
                  <a:lnTo>
                    <a:pt x="38027" y="152329"/>
                  </a:lnTo>
                  <a:lnTo>
                    <a:pt x="36358" y="158279"/>
                  </a:lnTo>
                  <a:lnTo>
                    <a:pt x="34398" y="163940"/>
                  </a:lnTo>
                  <a:lnTo>
                    <a:pt x="33092" y="170253"/>
                  </a:lnTo>
                  <a:lnTo>
                    <a:pt x="32221" y="177002"/>
                  </a:lnTo>
                  <a:lnTo>
                    <a:pt x="31641" y="184042"/>
                  </a:lnTo>
                  <a:lnTo>
                    <a:pt x="30407" y="191274"/>
                  </a:lnTo>
                  <a:lnTo>
                    <a:pt x="28738" y="198636"/>
                  </a:lnTo>
                  <a:lnTo>
                    <a:pt x="26778" y="206084"/>
                  </a:lnTo>
                  <a:lnTo>
                    <a:pt x="25472" y="212742"/>
                  </a:lnTo>
                  <a:lnTo>
                    <a:pt x="24601" y="218875"/>
                  </a:lnTo>
                  <a:lnTo>
                    <a:pt x="24021" y="224657"/>
                  </a:lnTo>
                  <a:lnTo>
                    <a:pt x="22787" y="231051"/>
                  </a:lnTo>
                  <a:lnTo>
                    <a:pt x="21118" y="237854"/>
                  </a:lnTo>
                  <a:lnTo>
                    <a:pt x="19159" y="244929"/>
                  </a:lnTo>
                  <a:lnTo>
                    <a:pt x="17852" y="251340"/>
                  </a:lnTo>
                  <a:lnTo>
                    <a:pt x="16982" y="257306"/>
                  </a:lnTo>
                  <a:lnTo>
                    <a:pt x="16401" y="262978"/>
                  </a:lnTo>
                  <a:lnTo>
                    <a:pt x="15167" y="268452"/>
                  </a:lnTo>
                  <a:lnTo>
                    <a:pt x="13498" y="273794"/>
                  </a:lnTo>
                  <a:lnTo>
                    <a:pt x="11538" y="279050"/>
                  </a:lnTo>
                  <a:lnTo>
                    <a:pt x="10232" y="284246"/>
                  </a:lnTo>
                  <a:lnTo>
                    <a:pt x="8781" y="294536"/>
                  </a:lnTo>
                  <a:lnTo>
                    <a:pt x="7547" y="299651"/>
                  </a:lnTo>
                  <a:lnTo>
                    <a:pt x="5878" y="304754"/>
                  </a:lnTo>
                  <a:lnTo>
                    <a:pt x="3918" y="309849"/>
                  </a:lnTo>
                  <a:lnTo>
                    <a:pt x="2612" y="314940"/>
                  </a:lnTo>
                  <a:lnTo>
                    <a:pt x="1161" y="325111"/>
                  </a:lnTo>
                  <a:lnTo>
                    <a:pt x="229" y="334118"/>
                  </a:lnTo>
                  <a:lnTo>
                    <a:pt x="45" y="343172"/>
                  </a:lnTo>
                  <a:lnTo>
                    <a:pt x="0" y="350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698"/>
            <p:cNvSpPr/>
            <p:nvPr/>
          </p:nvSpPr>
          <p:spPr>
            <a:xfrm>
              <a:off x="2430780" y="1625793"/>
              <a:ext cx="198121" cy="27748"/>
            </a:xfrm>
            <a:custGeom>
              <a:avLst/>
              <a:gdLst/>
              <a:ahLst/>
              <a:cxnLst/>
              <a:rect l="0" t="0" r="0" b="0"/>
              <a:pathLst>
                <a:path w="198121" h="27748">
                  <a:moveTo>
                    <a:pt x="0" y="27747"/>
                  </a:moveTo>
                  <a:lnTo>
                    <a:pt x="17911" y="27747"/>
                  </a:lnTo>
                  <a:lnTo>
                    <a:pt x="20408" y="26900"/>
                  </a:lnTo>
                  <a:lnTo>
                    <a:pt x="22918" y="25489"/>
                  </a:lnTo>
                  <a:lnTo>
                    <a:pt x="25439" y="23702"/>
                  </a:lnTo>
                  <a:lnTo>
                    <a:pt x="27966" y="22510"/>
                  </a:lnTo>
                  <a:lnTo>
                    <a:pt x="30497" y="21716"/>
                  </a:lnTo>
                  <a:lnTo>
                    <a:pt x="33031" y="21186"/>
                  </a:lnTo>
                  <a:lnTo>
                    <a:pt x="38105" y="20598"/>
                  </a:lnTo>
                  <a:lnTo>
                    <a:pt x="40643" y="20441"/>
                  </a:lnTo>
                  <a:lnTo>
                    <a:pt x="44029" y="19490"/>
                  </a:lnTo>
                  <a:lnTo>
                    <a:pt x="47979" y="18009"/>
                  </a:lnTo>
                  <a:lnTo>
                    <a:pt x="52306" y="16175"/>
                  </a:lnTo>
                  <a:lnTo>
                    <a:pt x="56037" y="14952"/>
                  </a:lnTo>
                  <a:lnTo>
                    <a:pt x="59371" y="14137"/>
                  </a:lnTo>
                  <a:lnTo>
                    <a:pt x="62441" y="13594"/>
                  </a:lnTo>
                  <a:lnTo>
                    <a:pt x="66180" y="13232"/>
                  </a:lnTo>
                  <a:lnTo>
                    <a:pt x="70367" y="12990"/>
                  </a:lnTo>
                  <a:lnTo>
                    <a:pt x="74851" y="12829"/>
                  </a:lnTo>
                  <a:lnTo>
                    <a:pt x="79534" y="11875"/>
                  </a:lnTo>
                  <a:lnTo>
                    <a:pt x="84349" y="10392"/>
                  </a:lnTo>
                  <a:lnTo>
                    <a:pt x="89253" y="8557"/>
                  </a:lnTo>
                  <a:lnTo>
                    <a:pt x="93368" y="7334"/>
                  </a:lnTo>
                  <a:lnTo>
                    <a:pt x="96959" y="6518"/>
                  </a:lnTo>
                  <a:lnTo>
                    <a:pt x="100199" y="5974"/>
                  </a:lnTo>
                  <a:lnTo>
                    <a:pt x="104052" y="5612"/>
                  </a:lnTo>
                  <a:lnTo>
                    <a:pt x="108315" y="5370"/>
                  </a:lnTo>
                  <a:lnTo>
                    <a:pt x="117567" y="5102"/>
                  </a:lnTo>
                  <a:lnTo>
                    <a:pt x="153463" y="4895"/>
                  </a:lnTo>
                  <a:lnTo>
                    <a:pt x="157342" y="4046"/>
                  </a:lnTo>
                  <a:lnTo>
                    <a:pt x="161621" y="2633"/>
                  </a:lnTo>
                  <a:lnTo>
                    <a:pt x="166167" y="844"/>
                  </a:lnTo>
                  <a:lnTo>
                    <a:pt x="170045" y="499"/>
                  </a:lnTo>
                  <a:lnTo>
                    <a:pt x="173476" y="1115"/>
                  </a:lnTo>
                  <a:lnTo>
                    <a:pt x="176611" y="2372"/>
                  </a:lnTo>
                  <a:lnTo>
                    <a:pt x="178700" y="2364"/>
                  </a:lnTo>
                  <a:lnTo>
                    <a:pt x="180093" y="1512"/>
                  </a:lnTo>
                  <a:lnTo>
                    <a:pt x="181022" y="97"/>
                  </a:lnTo>
                  <a:lnTo>
                    <a:pt x="182488" y="0"/>
                  </a:lnTo>
                  <a:lnTo>
                    <a:pt x="184312" y="783"/>
                  </a:lnTo>
                  <a:lnTo>
                    <a:pt x="189277" y="4076"/>
                  </a:lnTo>
                  <a:lnTo>
                    <a:pt x="192214" y="4526"/>
                  </a:lnTo>
                  <a:lnTo>
                    <a:pt x="198120" y="4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699"/>
            <p:cNvSpPr/>
            <p:nvPr/>
          </p:nvSpPr>
          <p:spPr>
            <a:xfrm>
              <a:off x="2415936" y="1760220"/>
              <a:ext cx="182484" cy="22857"/>
            </a:xfrm>
            <a:custGeom>
              <a:avLst/>
              <a:gdLst/>
              <a:ahLst/>
              <a:cxnLst/>
              <a:rect l="0" t="0" r="0" b="0"/>
              <a:pathLst>
                <a:path w="182484" h="22857">
                  <a:moveTo>
                    <a:pt x="30084" y="0"/>
                  </a:moveTo>
                  <a:lnTo>
                    <a:pt x="17948" y="8090"/>
                  </a:lnTo>
                  <a:lnTo>
                    <a:pt x="14373" y="11320"/>
                  </a:lnTo>
                  <a:lnTo>
                    <a:pt x="11990" y="14320"/>
                  </a:lnTo>
                  <a:lnTo>
                    <a:pt x="10401" y="17167"/>
                  </a:lnTo>
                  <a:lnTo>
                    <a:pt x="8495" y="19065"/>
                  </a:lnTo>
                  <a:lnTo>
                    <a:pt x="6378" y="20329"/>
                  </a:lnTo>
                  <a:lnTo>
                    <a:pt x="0" y="22712"/>
                  </a:lnTo>
                  <a:lnTo>
                    <a:pt x="3767" y="22816"/>
                  </a:lnTo>
                  <a:lnTo>
                    <a:pt x="17526" y="22856"/>
                  </a:lnTo>
                  <a:lnTo>
                    <a:pt x="20019" y="22011"/>
                  </a:lnTo>
                  <a:lnTo>
                    <a:pt x="22527" y="20600"/>
                  </a:lnTo>
                  <a:lnTo>
                    <a:pt x="25046" y="18814"/>
                  </a:lnTo>
                  <a:lnTo>
                    <a:pt x="28418" y="17622"/>
                  </a:lnTo>
                  <a:lnTo>
                    <a:pt x="32360" y="16828"/>
                  </a:lnTo>
                  <a:lnTo>
                    <a:pt x="36682" y="16299"/>
                  </a:lnTo>
                  <a:lnTo>
                    <a:pt x="41256" y="15946"/>
                  </a:lnTo>
                  <a:lnTo>
                    <a:pt x="45998" y="15711"/>
                  </a:lnTo>
                  <a:lnTo>
                    <a:pt x="50854" y="15554"/>
                  </a:lnTo>
                  <a:lnTo>
                    <a:pt x="55783" y="14602"/>
                  </a:lnTo>
                  <a:lnTo>
                    <a:pt x="60764" y="13122"/>
                  </a:lnTo>
                  <a:lnTo>
                    <a:pt x="65777" y="11288"/>
                  </a:lnTo>
                  <a:lnTo>
                    <a:pt x="71659" y="10065"/>
                  </a:lnTo>
                  <a:lnTo>
                    <a:pt x="78121" y="9250"/>
                  </a:lnTo>
                  <a:lnTo>
                    <a:pt x="84968" y="8707"/>
                  </a:lnTo>
                  <a:lnTo>
                    <a:pt x="91227" y="8344"/>
                  </a:lnTo>
                  <a:lnTo>
                    <a:pt x="102696" y="7942"/>
                  </a:lnTo>
                  <a:lnTo>
                    <a:pt x="108972" y="6988"/>
                  </a:lnTo>
                  <a:lnTo>
                    <a:pt x="115696" y="5505"/>
                  </a:lnTo>
                  <a:lnTo>
                    <a:pt x="122718" y="3670"/>
                  </a:lnTo>
                  <a:lnTo>
                    <a:pt x="129093" y="2447"/>
                  </a:lnTo>
                  <a:lnTo>
                    <a:pt x="135037" y="1631"/>
                  </a:lnTo>
                  <a:lnTo>
                    <a:pt x="140692" y="1087"/>
                  </a:lnTo>
                  <a:lnTo>
                    <a:pt x="146156" y="725"/>
                  </a:lnTo>
                  <a:lnTo>
                    <a:pt x="151492" y="483"/>
                  </a:lnTo>
                  <a:lnTo>
                    <a:pt x="161936" y="215"/>
                  </a:lnTo>
                  <a:lnTo>
                    <a:pt x="1824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700"/>
            <p:cNvSpPr/>
            <p:nvPr/>
          </p:nvSpPr>
          <p:spPr>
            <a:xfrm>
              <a:off x="2990334" y="2506980"/>
              <a:ext cx="57667" cy="335281"/>
            </a:xfrm>
            <a:custGeom>
              <a:avLst/>
              <a:gdLst/>
              <a:ahLst/>
              <a:cxnLst/>
              <a:rect l="0" t="0" r="0" b="0"/>
              <a:pathLst>
                <a:path w="57667" h="335281">
                  <a:moveTo>
                    <a:pt x="57666" y="0"/>
                  </a:moveTo>
                  <a:lnTo>
                    <a:pt x="53621" y="4045"/>
                  </a:lnTo>
                  <a:lnTo>
                    <a:pt x="52429" y="6083"/>
                  </a:lnTo>
                  <a:lnTo>
                    <a:pt x="49906" y="13844"/>
                  </a:lnTo>
                  <a:lnTo>
                    <a:pt x="48258" y="17696"/>
                  </a:lnTo>
                  <a:lnTo>
                    <a:pt x="46315" y="21957"/>
                  </a:lnTo>
                  <a:lnTo>
                    <a:pt x="45018" y="26491"/>
                  </a:lnTo>
                  <a:lnTo>
                    <a:pt x="43578" y="36045"/>
                  </a:lnTo>
                  <a:lnTo>
                    <a:pt x="42938" y="43678"/>
                  </a:lnTo>
                  <a:lnTo>
                    <a:pt x="42653" y="50739"/>
                  </a:lnTo>
                  <a:lnTo>
                    <a:pt x="42471" y="69070"/>
                  </a:lnTo>
                  <a:lnTo>
                    <a:pt x="42456" y="73986"/>
                  </a:lnTo>
                  <a:lnTo>
                    <a:pt x="41600" y="78958"/>
                  </a:lnTo>
                  <a:lnTo>
                    <a:pt x="40182" y="83965"/>
                  </a:lnTo>
                  <a:lnTo>
                    <a:pt x="38390" y="88997"/>
                  </a:lnTo>
                  <a:lnTo>
                    <a:pt x="37195" y="94045"/>
                  </a:lnTo>
                  <a:lnTo>
                    <a:pt x="35868" y="104169"/>
                  </a:lnTo>
                  <a:lnTo>
                    <a:pt x="35514" y="110086"/>
                  </a:lnTo>
                  <a:lnTo>
                    <a:pt x="35121" y="123434"/>
                  </a:lnTo>
                  <a:lnTo>
                    <a:pt x="34169" y="129702"/>
                  </a:lnTo>
                  <a:lnTo>
                    <a:pt x="32688" y="135575"/>
                  </a:lnTo>
                  <a:lnTo>
                    <a:pt x="30854" y="141183"/>
                  </a:lnTo>
                  <a:lnTo>
                    <a:pt x="29631" y="147462"/>
                  </a:lnTo>
                  <a:lnTo>
                    <a:pt x="28816" y="154188"/>
                  </a:lnTo>
                  <a:lnTo>
                    <a:pt x="28273" y="161212"/>
                  </a:lnTo>
                  <a:lnTo>
                    <a:pt x="27910" y="167588"/>
                  </a:lnTo>
                  <a:lnTo>
                    <a:pt x="27507" y="179188"/>
                  </a:lnTo>
                  <a:lnTo>
                    <a:pt x="26554" y="185498"/>
                  </a:lnTo>
                  <a:lnTo>
                    <a:pt x="25071" y="192246"/>
                  </a:lnTo>
                  <a:lnTo>
                    <a:pt x="23236" y="199284"/>
                  </a:lnTo>
                  <a:lnTo>
                    <a:pt x="21166" y="206516"/>
                  </a:lnTo>
                  <a:lnTo>
                    <a:pt x="16608" y="221325"/>
                  </a:lnTo>
                  <a:lnTo>
                    <a:pt x="15054" y="227983"/>
                  </a:lnTo>
                  <a:lnTo>
                    <a:pt x="14018" y="234115"/>
                  </a:lnTo>
                  <a:lnTo>
                    <a:pt x="13327" y="239897"/>
                  </a:lnTo>
                  <a:lnTo>
                    <a:pt x="12867" y="245445"/>
                  </a:lnTo>
                  <a:lnTo>
                    <a:pt x="12560" y="250836"/>
                  </a:lnTo>
                  <a:lnTo>
                    <a:pt x="12355" y="256124"/>
                  </a:lnTo>
                  <a:lnTo>
                    <a:pt x="11372" y="262190"/>
                  </a:lnTo>
                  <a:lnTo>
                    <a:pt x="9870" y="268773"/>
                  </a:lnTo>
                  <a:lnTo>
                    <a:pt x="8022" y="275702"/>
                  </a:lnTo>
                  <a:lnTo>
                    <a:pt x="6790" y="282015"/>
                  </a:lnTo>
                  <a:lnTo>
                    <a:pt x="5968" y="287916"/>
                  </a:lnTo>
                  <a:lnTo>
                    <a:pt x="5421" y="293544"/>
                  </a:lnTo>
                  <a:lnTo>
                    <a:pt x="5056" y="298989"/>
                  </a:lnTo>
                  <a:lnTo>
                    <a:pt x="4812" y="304313"/>
                  </a:lnTo>
                  <a:lnTo>
                    <a:pt x="4650" y="309555"/>
                  </a:lnTo>
                  <a:lnTo>
                    <a:pt x="3696" y="313897"/>
                  </a:lnTo>
                  <a:lnTo>
                    <a:pt x="2212" y="317638"/>
                  </a:lnTo>
                  <a:lnTo>
                    <a:pt x="377" y="320978"/>
                  </a:lnTo>
                  <a:lnTo>
                    <a:pt x="0" y="324052"/>
                  </a:lnTo>
                  <a:lnTo>
                    <a:pt x="595" y="326948"/>
                  </a:lnTo>
                  <a:lnTo>
                    <a:pt x="4326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701"/>
            <p:cNvSpPr/>
            <p:nvPr/>
          </p:nvSpPr>
          <p:spPr>
            <a:xfrm>
              <a:off x="3154680" y="2567940"/>
              <a:ext cx="60961" cy="304801"/>
            </a:xfrm>
            <a:custGeom>
              <a:avLst/>
              <a:gdLst/>
              <a:ahLst/>
              <a:cxnLst/>
              <a:rect l="0" t="0" r="0" b="0"/>
              <a:pathLst>
                <a:path w="60961" h="304801">
                  <a:moveTo>
                    <a:pt x="60960" y="7620"/>
                  </a:moveTo>
                  <a:lnTo>
                    <a:pt x="53367" y="28"/>
                  </a:lnTo>
                  <a:lnTo>
                    <a:pt x="53342" y="2"/>
                  </a:lnTo>
                  <a:lnTo>
                    <a:pt x="60867" y="0"/>
                  </a:lnTo>
                  <a:lnTo>
                    <a:pt x="56887" y="0"/>
                  </a:lnTo>
                  <a:lnTo>
                    <a:pt x="55705" y="847"/>
                  </a:lnTo>
                  <a:lnTo>
                    <a:pt x="54917" y="2258"/>
                  </a:lnTo>
                  <a:lnTo>
                    <a:pt x="54391" y="4045"/>
                  </a:lnTo>
                  <a:lnTo>
                    <a:pt x="53807" y="10547"/>
                  </a:lnTo>
                  <a:lnTo>
                    <a:pt x="53547" y="18234"/>
                  </a:lnTo>
                  <a:lnTo>
                    <a:pt x="53402" y="28169"/>
                  </a:lnTo>
                  <a:lnTo>
                    <a:pt x="53367" y="36790"/>
                  </a:lnTo>
                  <a:lnTo>
                    <a:pt x="52511" y="41460"/>
                  </a:lnTo>
                  <a:lnTo>
                    <a:pt x="51094" y="46267"/>
                  </a:lnTo>
                  <a:lnTo>
                    <a:pt x="49302" y="51164"/>
                  </a:lnTo>
                  <a:lnTo>
                    <a:pt x="47262" y="56123"/>
                  </a:lnTo>
                  <a:lnTo>
                    <a:pt x="45055" y="61122"/>
                  </a:lnTo>
                  <a:lnTo>
                    <a:pt x="42736" y="66148"/>
                  </a:lnTo>
                  <a:lnTo>
                    <a:pt x="41191" y="72039"/>
                  </a:lnTo>
                  <a:lnTo>
                    <a:pt x="40161" y="78506"/>
                  </a:lnTo>
                  <a:lnTo>
                    <a:pt x="39474" y="85357"/>
                  </a:lnTo>
                  <a:lnTo>
                    <a:pt x="38169" y="91618"/>
                  </a:lnTo>
                  <a:lnTo>
                    <a:pt x="36453" y="97485"/>
                  </a:lnTo>
                  <a:lnTo>
                    <a:pt x="34462" y="103091"/>
                  </a:lnTo>
                  <a:lnTo>
                    <a:pt x="33135" y="109367"/>
                  </a:lnTo>
                  <a:lnTo>
                    <a:pt x="32249" y="116091"/>
                  </a:lnTo>
                  <a:lnTo>
                    <a:pt x="31659" y="123114"/>
                  </a:lnTo>
                  <a:lnTo>
                    <a:pt x="30420" y="129490"/>
                  </a:lnTo>
                  <a:lnTo>
                    <a:pt x="28746" y="135433"/>
                  </a:lnTo>
                  <a:lnTo>
                    <a:pt x="26784" y="141089"/>
                  </a:lnTo>
                  <a:lnTo>
                    <a:pt x="25476" y="146552"/>
                  </a:lnTo>
                  <a:lnTo>
                    <a:pt x="24604" y="151888"/>
                  </a:lnTo>
                  <a:lnTo>
                    <a:pt x="24022" y="157139"/>
                  </a:lnTo>
                  <a:lnTo>
                    <a:pt x="22788" y="163179"/>
                  </a:lnTo>
                  <a:lnTo>
                    <a:pt x="21119" y="169746"/>
                  </a:lnTo>
                  <a:lnTo>
                    <a:pt x="19159" y="176664"/>
                  </a:lnTo>
                  <a:lnTo>
                    <a:pt x="17852" y="182969"/>
                  </a:lnTo>
                  <a:lnTo>
                    <a:pt x="16982" y="188866"/>
                  </a:lnTo>
                  <a:lnTo>
                    <a:pt x="16401" y="194491"/>
                  </a:lnTo>
                  <a:lnTo>
                    <a:pt x="16014" y="199934"/>
                  </a:lnTo>
                  <a:lnTo>
                    <a:pt x="15756" y="205256"/>
                  </a:lnTo>
                  <a:lnTo>
                    <a:pt x="15584" y="210497"/>
                  </a:lnTo>
                  <a:lnTo>
                    <a:pt x="14623" y="215685"/>
                  </a:lnTo>
                  <a:lnTo>
                    <a:pt x="13135" y="220836"/>
                  </a:lnTo>
                  <a:lnTo>
                    <a:pt x="11297" y="225964"/>
                  </a:lnTo>
                  <a:lnTo>
                    <a:pt x="10071" y="231076"/>
                  </a:lnTo>
                  <a:lnTo>
                    <a:pt x="9254" y="236177"/>
                  </a:lnTo>
                  <a:lnTo>
                    <a:pt x="8347" y="245514"/>
                  </a:lnTo>
                  <a:lnTo>
                    <a:pt x="7942" y="252486"/>
                  </a:lnTo>
                  <a:lnTo>
                    <a:pt x="6988" y="255531"/>
                  </a:lnTo>
                  <a:lnTo>
                    <a:pt x="5505" y="258407"/>
                  </a:lnTo>
                  <a:lnTo>
                    <a:pt x="3670" y="261171"/>
                  </a:lnTo>
                  <a:lnTo>
                    <a:pt x="2446" y="264707"/>
                  </a:lnTo>
                  <a:lnTo>
                    <a:pt x="1087" y="273152"/>
                  </a:lnTo>
                  <a:lnTo>
                    <a:pt x="483" y="280292"/>
                  </a:lnTo>
                  <a:lnTo>
                    <a:pt x="143" y="289072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702"/>
            <p:cNvSpPr/>
            <p:nvPr/>
          </p:nvSpPr>
          <p:spPr>
            <a:xfrm>
              <a:off x="3223259" y="2514600"/>
              <a:ext cx="152401" cy="37567"/>
            </a:xfrm>
            <a:custGeom>
              <a:avLst/>
              <a:gdLst/>
              <a:ahLst/>
              <a:cxnLst/>
              <a:rect l="0" t="0" r="0" b="0"/>
              <a:pathLst>
                <a:path w="152401" h="37567">
                  <a:moveTo>
                    <a:pt x="0" y="30480"/>
                  </a:moveTo>
                  <a:lnTo>
                    <a:pt x="6561" y="30480"/>
                  </a:lnTo>
                  <a:lnTo>
                    <a:pt x="6914" y="29633"/>
                  </a:lnTo>
                  <a:lnTo>
                    <a:pt x="7149" y="28222"/>
                  </a:lnTo>
                  <a:lnTo>
                    <a:pt x="7306" y="26435"/>
                  </a:lnTo>
                  <a:lnTo>
                    <a:pt x="7411" y="26937"/>
                  </a:lnTo>
                  <a:lnTo>
                    <a:pt x="7480" y="28965"/>
                  </a:lnTo>
                  <a:lnTo>
                    <a:pt x="7592" y="36296"/>
                  </a:lnTo>
                  <a:lnTo>
                    <a:pt x="8448" y="36897"/>
                  </a:lnTo>
                  <a:lnTo>
                    <a:pt x="11657" y="37566"/>
                  </a:lnTo>
                  <a:lnTo>
                    <a:pt x="12851" y="36897"/>
                  </a:lnTo>
                  <a:lnTo>
                    <a:pt x="13648" y="35605"/>
                  </a:lnTo>
                  <a:lnTo>
                    <a:pt x="14178" y="33897"/>
                  </a:lnTo>
                  <a:lnTo>
                    <a:pt x="15379" y="32758"/>
                  </a:lnTo>
                  <a:lnTo>
                    <a:pt x="17026" y="31999"/>
                  </a:lnTo>
                  <a:lnTo>
                    <a:pt x="18970" y="31493"/>
                  </a:lnTo>
                  <a:lnTo>
                    <a:pt x="21114" y="30308"/>
                  </a:lnTo>
                  <a:lnTo>
                    <a:pt x="23389" y="28672"/>
                  </a:lnTo>
                  <a:lnTo>
                    <a:pt x="25753" y="26735"/>
                  </a:lnTo>
                  <a:lnTo>
                    <a:pt x="28175" y="25443"/>
                  </a:lnTo>
                  <a:lnTo>
                    <a:pt x="30637" y="24582"/>
                  </a:lnTo>
                  <a:lnTo>
                    <a:pt x="33124" y="24008"/>
                  </a:lnTo>
                  <a:lnTo>
                    <a:pt x="35630" y="22779"/>
                  </a:lnTo>
                  <a:lnTo>
                    <a:pt x="38147" y="21113"/>
                  </a:lnTo>
                  <a:lnTo>
                    <a:pt x="40671" y="19155"/>
                  </a:lnTo>
                  <a:lnTo>
                    <a:pt x="44047" y="17850"/>
                  </a:lnTo>
                  <a:lnTo>
                    <a:pt x="47992" y="16980"/>
                  </a:lnTo>
                  <a:lnTo>
                    <a:pt x="52315" y="16400"/>
                  </a:lnTo>
                  <a:lnTo>
                    <a:pt x="56044" y="15167"/>
                  </a:lnTo>
                  <a:lnTo>
                    <a:pt x="59376" y="13498"/>
                  </a:lnTo>
                  <a:lnTo>
                    <a:pt x="62444" y="11539"/>
                  </a:lnTo>
                  <a:lnTo>
                    <a:pt x="65336" y="10233"/>
                  </a:lnTo>
                  <a:lnTo>
                    <a:pt x="68111" y="9362"/>
                  </a:lnTo>
                  <a:lnTo>
                    <a:pt x="70807" y="8781"/>
                  </a:lnTo>
                  <a:lnTo>
                    <a:pt x="74298" y="7547"/>
                  </a:lnTo>
                  <a:lnTo>
                    <a:pt x="78319" y="5878"/>
                  </a:lnTo>
                  <a:lnTo>
                    <a:pt x="82693" y="3919"/>
                  </a:lnTo>
                  <a:lnTo>
                    <a:pt x="86456" y="2613"/>
                  </a:lnTo>
                  <a:lnTo>
                    <a:pt x="89810" y="1742"/>
                  </a:lnTo>
                  <a:lnTo>
                    <a:pt x="92894" y="1161"/>
                  </a:lnTo>
                  <a:lnTo>
                    <a:pt x="95796" y="774"/>
                  </a:lnTo>
                  <a:lnTo>
                    <a:pt x="98577" y="516"/>
                  </a:lnTo>
                  <a:lnTo>
                    <a:pt x="101278" y="344"/>
                  </a:lnTo>
                  <a:lnTo>
                    <a:pt x="108795" y="153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703"/>
            <p:cNvSpPr/>
            <p:nvPr/>
          </p:nvSpPr>
          <p:spPr>
            <a:xfrm>
              <a:off x="3230893" y="2613660"/>
              <a:ext cx="205728" cy="30480"/>
            </a:xfrm>
            <a:custGeom>
              <a:avLst/>
              <a:gdLst/>
              <a:ahLst/>
              <a:cxnLst/>
              <a:rect l="0" t="0" r="0" b="0"/>
              <a:pathLst>
                <a:path w="205728" h="30480">
                  <a:moveTo>
                    <a:pt x="22847" y="0"/>
                  </a:moveTo>
                  <a:lnTo>
                    <a:pt x="1673" y="21173"/>
                  </a:lnTo>
                  <a:lnTo>
                    <a:pt x="1112" y="22582"/>
                  </a:lnTo>
                  <a:lnTo>
                    <a:pt x="737" y="24368"/>
                  </a:lnTo>
                  <a:lnTo>
                    <a:pt x="0" y="30374"/>
                  </a:lnTo>
                  <a:lnTo>
                    <a:pt x="6073" y="30459"/>
                  </a:lnTo>
                  <a:lnTo>
                    <a:pt x="29472" y="30479"/>
                  </a:lnTo>
                  <a:lnTo>
                    <a:pt x="34037" y="29633"/>
                  </a:lnTo>
                  <a:lnTo>
                    <a:pt x="38773" y="28222"/>
                  </a:lnTo>
                  <a:lnTo>
                    <a:pt x="43624" y="26435"/>
                  </a:lnTo>
                  <a:lnTo>
                    <a:pt x="48552" y="25243"/>
                  </a:lnTo>
                  <a:lnTo>
                    <a:pt x="53531" y="24449"/>
                  </a:lnTo>
                  <a:lnTo>
                    <a:pt x="58542" y="23919"/>
                  </a:lnTo>
                  <a:lnTo>
                    <a:pt x="63578" y="22720"/>
                  </a:lnTo>
                  <a:lnTo>
                    <a:pt x="68627" y="21073"/>
                  </a:lnTo>
                  <a:lnTo>
                    <a:pt x="73687" y="19129"/>
                  </a:lnTo>
                  <a:lnTo>
                    <a:pt x="86082" y="14711"/>
                  </a:lnTo>
                  <a:lnTo>
                    <a:pt x="92944" y="12347"/>
                  </a:lnTo>
                  <a:lnTo>
                    <a:pt x="100058" y="10771"/>
                  </a:lnTo>
                  <a:lnTo>
                    <a:pt x="107342" y="9721"/>
                  </a:lnTo>
                  <a:lnTo>
                    <a:pt x="114737" y="9020"/>
                  </a:lnTo>
                  <a:lnTo>
                    <a:pt x="121360" y="7707"/>
                  </a:lnTo>
                  <a:lnTo>
                    <a:pt x="127469" y="5985"/>
                  </a:lnTo>
                  <a:lnTo>
                    <a:pt x="133235" y="3990"/>
                  </a:lnTo>
                  <a:lnTo>
                    <a:pt x="139619" y="2660"/>
                  </a:lnTo>
                  <a:lnTo>
                    <a:pt x="146415" y="1773"/>
                  </a:lnTo>
                  <a:lnTo>
                    <a:pt x="153486" y="1182"/>
                  </a:lnTo>
                  <a:lnTo>
                    <a:pt x="159893" y="788"/>
                  </a:lnTo>
                  <a:lnTo>
                    <a:pt x="171528" y="350"/>
                  </a:lnTo>
                  <a:lnTo>
                    <a:pt x="2057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704"/>
            <p:cNvSpPr/>
            <p:nvPr/>
          </p:nvSpPr>
          <p:spPr>
            <a:xfrm>
              <a:off x="3787140" y="3573780"/>
              <a:ext cx="76201" cy="320041"/>
            </a:xfrm>
            <a:custGeom>
              <a:avLst/>
              <a:gdLst/>
              <a:ahLst/>
              <a:cxnLst/>
              <a:rect l="0" t="0" r="0" b="0"/>
              <a:pathLst>
                <a:path w="76201" h="320041">
                  <a:moveTo>
                    <a:pt x="76200" y="0"/>
                  </a:moveTo>
                  <a:lnTo>
                    <a:pt x="62333" y="13867"/>
                  </a:lnTo>
                  <a:lnTo>
                    <a:pt x="61875" y="12631"/>
                  </a:lnTo>
                  <a:lnTo>
                    <a:pt x="61231" y="5342"/>
                  </a:lnTo>
                  <a:lnTo>
                    <a:pt x="61141" y="5255"/>
                  </a:lnTo>
                  <a:lnTo>
                    <a:pt x="60996" y="11198"/>
                  </a:lnTo>
                  <a:lnTo>
                    <a:pt x="60137" y="13392"/>
                  </a:lnTo>
                  <a:lnTo>
                    <a:pt x="58718" y="15701"/>
                  </a:lnTo>
                  <a:lnTo>
                    <a:pt x="56925" y="18088"/>
                  </a:lnTo>
                  <a:lnTo>
                    <a:pt x="54933" y="25255"/>
                  </a:lnTo>
                  <a:lnTo>
                    <a:pt x="54048" y="33237"/>
                  </a:lnTo>
                  <a:lnTo>
                    <a:pt x="53655" y="39608"/>
                  </a:lnTo>
                  <a:lnTo>
                    <a:pt x="53479" y="47520"/>
                  </a:lnTo>
                  <a:lnTo>
                    <a:pt x="53368" y="70441"/>
                  </a:lnTo>
                  <a:lnTo>
                    <a:pt x="52512" y="76594"/>
                  </a:lnTo>
                  <a:lnTo>
                    <a:pt x="51095" y="82389"/>
                  </a:lnTo>
                  <a:lnTo>
                    <a:pt x="49303" y="87946"/>
                  </a:lnTo>
                  <a:lnTo>
                    <a:pt x="48109" y="94191"/>
                  </a:lnTo>
                  <a:lnTo>
                    <a:pt x="47312" y="100894"/>
                  </a:lnTo>
                  <a:lnTo>
                    <a:pt x="46782" y="107903"/>
                  </a:lnTo>
                  <a:lnTo>
                    <a:pt x="46428" y="115115"/>
                  </a:lnTo>
                  <a:lnTo>
                    <a:pt x="46035" y="129902"/>
                  </a:lnTo>
                  <a:lnTo>
                    <a:pt x="45083" y="137402"/>
                  </a:lnTo>
                  <a:lnTo>
                    <a:pt x="43602" y="144941"/>
                  </a:lnTo>
                  <a:lnTo>
                    <a:pt x="41768" y="152507"/>
                  </a:lnTo>
                  <a:lnTo>
                    <a:pt x="39699" y="160091"/>
                  </a:lnTo>
                  <a:lnTo>
                    <a:pt x="35142" y="175292"/>
                  </a:lnTo>
                  <a:lnTo>
                    <a:pt x="32741" y="182054"/>
                  </a:lnTo>
                  <a:lnTo>
                    <a:pt x="30294" y="188257"/>
                  </a:lnTo>
                  <a:lnTo>
                    <a:pt x="27816" y="194084"/>
                  </a:lnTo>
                  <a:lnTo>
                    <a:pt x="26164" y="200510"/>
                  </a:lnTo>
                  <a:lnTo>
                    <a:pt x="25063" y="207333"/>
                  </a:lnTo>
                  <a:lnTo>
                    <a:pt x="24328" y="214422"/>
                  </a:lnTo>
                  <a:lnTo>
                    <a:pt x="22992" y="221688"/>
                  </a:lnTo>
                  <a:lnTo>
                    <a:pt x="21255" y="229072"/>
                  </a:lnTo>
                  <a:lnTo>
                    <a:pt x="19250" y="236535"/>
                  </a:lnTo>
                  <a:lnTo>
                    <a:pt x="17067" y="243203"/>
                  </a:lnTo>
                  <a:lnTo>
                    <a:pt x="14764" y="249342"/>
                  </a:lnTo>
                  <a:lnTo>
                    <a:pt x="12383" y="255128"/>
                  </a:lnTo>
                  <a:lnTo>
                    <a:pt x="10795" y="260679"/>
                  </a:lnTo>
                  <a:lnTo>
                    <a:pt x="9737" y="266072"/>
                  </a:lnTo>
                  <a:lnTo>
                    <a:pt x="9031" y="271362"/>
                  </a:lnTo>
                  <a:lnTo>
                    <a:pt x="8561" y="276581"/>
                  </a:lnTo>
                  <a:lnTo>
                    <a:pt x="8247" y="281754"/>
                  </a:lnTo>
                  <a:lnTo>
                    <a:pt x="8038" y="286896"/>
                  </a:lnTo>
                  <a:lnTo>
                    <a:pt x="7052" y="291171"/>
                  </a:lnTo>
                  <a:lnTo>
                    <a:pt x="5548" y="294867"/>
                  </a:lnTo>
                  <a:lnTo>
                    <a:pt x="3699" y="298178"/>
                  </a:lnTo>
                  <a:lnTo>
                    <a:pt x="1643" y="304114"/>
                  </a:lnTo>
                  <a:lnTo>
                    <a:pt x="487" y="312217"/>
                  </a:lnTo>
                  <a:lnTo>
                    <a:pt x="0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705"/>
            <p:cNvSpPr/>
            <p:nvPr/>
          </p:nvSpPr>
          <p:spPr>
            <a:xfrm>
              <a:off x="3954780" y="3634740"/>
              <a:ext cx="68580" cy="274321"/>
            </a:xfrm>
            <a:custGeom>
              <a:avLst/>
              <a:gdLst/>
              <a:ahLst/>
              <a:cxnLst/>
              <a:rect l="0" t="0" r="0" b="0"/>
              <a:pathLst>
                <a:path w="68580" h="274321">
                  <a:moveTo>
                    <a:pt x="68579" y="0"/>
                  </a:moveTo>
                  <a:lnTo>
                    <a:pt x="68579" y="33031"/>
                  </a:lnTo>
                  <a:lnTo>
                    <a:pt x="67733" y="36414"/>
                  </a:lnTo>
                  <a:lnTo>
                    <a:pt x="66322" y="40363"/>
                  </a:lnTo>
                  <a:lnTo>
                    <a:pt x="64535" y="44689"/>
                  </a:lnTo>
                  <a:lnTo>
                    <a:pt x="63343" y="49266"/>
                  </a:lnTo>
                  <a:lnTo>
                    <a:pt x="62549" y="54010"/>
                  </a:lnTo>
                  <a:lnTo>
                    <a:pt x="62019" y="58867"/>
                  </a:lnTo>
                  <a:lnTo>
                    <a:pt x="60820" y="64645"/>
                  </a:lnTo>
                  <a:lnTo>
                    <a:pt x="59173" y="71037"/>
                  </a:lnTo>
                  <a:lnTo>
                    <a:pt x="57228" y="77838"/>
                  </a:lnTo>
                  <a:lnTo>
                    <a:pt x="55086" y="84065"/>
                  </a:lnTo>
                  <a:lnTo>
                    <a:pt x="52810" y="89910"/>
                  </a:lnTo>
                  <a:lnTo>
                    <a:pt x="50447" y="95500"/>
                  </a:lnTo>
                  <a:lnTo>
                    <a:pt x="48872" y="100920"/>
                  </a:lnTo>
                  <a:lnTo>
                    <a:pt x="47820" y="106227"/>
                  </a:lnTo>
                  <a:lnTo>
                    <a:pt x="47120" y="111458"/>
                  </a:lnTo>
                  <a:lnTo>
                    <a:pt x="45807" y="117485"/>
                  </a:lnTo>
                  <a:lnTo>
                    <a:pt x="44085" y="124043"/>
                  </a:lnTo>
                  <a:lnTo>
                    <a:pt x="42089" y="130956"/>
                  </a:lnTo>
                  <a:lnTo>
                    <a:pt x="39913" y="137257"/>
                  </a:lnTo>
                  <a:lnTo>
                    <a:pt x="37615" y="143151"/>
                  </a:lnTo>
                  <a:lnTo>
                    <a:pt x="35237" y="148774"/>
                  </a:lnTo>
                  <a:lnTo>
                    <a:pt x="33651" y="154216"/>
                  </a:lnTo>
                  <a:lnTo>
                    <a:pt x="32594" y="159537"/>
                  </a:lnTo>
                  <a:lnTo>
                    <a:pt x="31889" y="164778"/>
                  </a:lnTo>
                  <a:lnTo>
                    <a:pt x="30572" y="169966"/>
                  </a:lnTo>
                  <a:lnTo>
                    <a:pt x="28849" y="175117"/>
                  </a:lnTo>
                  <a:lnTo>
                    <a:pt x="26852" y="180245"/>
                  </a:lnTo>
                  <a:lnTo>
                    <a:pt x="24675" y="185357"/>
                  </a:lnTo>
                  <a:lnTo>
                    <a:pt x="19998" y="195551"/>
                  </a:lnTo>
                  <a:lnTo>
                    <a:pt x="18412" y="200641"/>
                  </a:lnTo>
                  <a:lnTo>
                    <a:pt x="17355" y="205728"/>
                  </a:lnTo>
                  <a:lnTo>
                    <a:pt x="16649" y="210811"/>
                  </a:lnTo>
                  <a:lnTo>
                    <a:pt x="15333" y="215894"/>
                  </a:lnTo>
                  <a:lnTo>
                    <a:pt x="13608" y="220976"/>
                  </a:lnTo>
                  <a:lnTo>
                    <a:pt x="11612" y="226057"/>
                  </a:lnTo>
                  <a:lnTo>
                    <a:pt x="9435" y="230292"/>
                  </a:lnTo>
                  <a:lnTo>
                    <a:pt x="7137" y="233961"/>
                  </a:lnTo>
                  <a:lnTo>
                    <a:pt x="4758" y="237254"/>
                  </a:lnTo>
                  <a:lnTo>
                    <a:pt x="3172" y="241142"/>
                  </a:lnTo>
                  <a:lnTo>
                    <a:pt x="2115" y="245428"/>
                  </a:lnTo>
                  <a:lnTo>
                    <a:pt x="939" y="253859"/>
                  </a:lnTo>
                  <a:lnTo>
                    <a:pt x="418" y="260428"/>
                  </a:lnTo>
                  <a:lnTo>
                    <a:pt x="124" y="268887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706"/>
            <p:cNvSpPr/>
            <p:nvPr/>
          </p:nvSpPr>
          <p:spPr>
            <a:xfrm>
              <a:off x="4024447" y="3604260"/>
              <a:ext cx="174174" cy="30167"/>
            </a:xfrm>
            <a:custGeom>
              <a:avLst/>
              <a:gdLst/>
              <a:ahLst/>
              <a:cxnLst/>
              <a:rect l="0" t="0" r="0" b="0"/>
              <a:pathLst>
                <a:path w="174174" h="30167">
                  <a:moveTo>
                    <a:pt x="14153" y="22860"/>
                  </a:moveTo>
                  <a:lnTo>
                    <a:pt x="6848" y="30166"/>
                  </a:lnTo>
                  <a:lnTo>
                    <a:pt x="5896" y="29424"/>
                  </a:lnTo>
                  <a:lnTo>
                    <a:pt x="4414" y="28083"/>
                  </a:lnTo>
                  <a:lnTo>
                    <a:pt x="0" y="23891"/>
                  </a:lnTo>
                  <a:lnTo>
                    <a:pt x="484" y="23547"/>
                  </a:lnTo>
                  <a:lnTo>
                    <a:pt x="5212" y="23064"/>
                  </a:lnTo>
                  <a:lnTo>
                    <a:pt x="9615" y="22950"/>
                  </a:lnTo>
                  <a:lnTo>
                    <a:pt x="11974" y="22074"/>
                  </a:lnTo>
                  <a:lnTo>
                    <a:pt x="14394" y="20642"/>
                  </a:lnTo>
                  <a:lnTo>
                    <a:pt x="16854" y="18841"/>
                  </a:lnTo>
                  <a:lnTo>
                    <a:pt x="19340" y="17641"/>
                  </a:lnTo>
                  <a:lnTo>
                    <a:pt x="21845" y="16841"/>
                  </a:lnTo>
                  <a:lnTo>
                    <a:pt x="26885" y="15951"/>
                  </a:lnTo>
                  <a:lnTo>
                    <a:pt x="31947" y="15556"/>
                  </a:lnTo>
                  <a:lnTo>
                    <a:pt x="39277" y="15380"/>
                  </a:lnTo>
                  <a:lnTo>
                    <a:pt x="43603" y="15334"/>
                  </a:lnTo>
                  <a:lnTo>
                    <a:pt x="47333" y="14456"/>
                  </a:lnTo>
                  <a:lnTo>
                    <a:pt x="50666" y="13023"/>
                  </a:lnTo>
                  <a:lnTo>
                    <a:pt x="53735" y="11222"/>
                  </a:lnTo>
                  <a:lnTo>
                    <a:pt x="57474" y="10022"/>
                  </a:lnTo>
                  <a:lnTo>
                    <a:pt x="61661" y="9221"/>
                  </a:lnTo>
                  <a:lnTo>
                    <a:pt x="66145" y="8687"/>
                  </a:lnTo>
                  <a:lnTo>
                    <a:pt x="70827" y="8332"/>
                  </a:lnTo>
                  <a:lnTo>
                    <a:pt x="75643" y="8095"/>
                  </a:lnTo>
                  <a:lnTo>
                    <a:pt x="88252" y="7760"/>
                  </a:lnTo>
                  <a:lnTo>
                    <a:pt x="104143" y="7648"/>
                  </a:lnTo>
                  <a:lnTo>
                    <a:pt x="109706" y="6792"/>
                  </a:lnTo>
                  <a:lnTo>
                    <a:pt x="115955" y="5375"/>
                  </a:lnTo>
                  <a:lnTo>
                    <a:pt x="122661" y="3583"/>
                  </a:lnTo>
                  <a:lnTo>
                    <a:pt x="127978" y="2388"/>
                  </a:lnTo>
                  <a:lnTo>
                    <a:pt x="132370" y="1592"/>
                  </a:lnTo>
                  <a:lnTo>
                    <a:pt x="136144" y="1061"/>
                  </a:lnTo>
                  <a:lnTo>
                    <a:pt x="139507" y="708"/>
                  </a:lnTo>
                  <a:lnTo>
                    <a:pt x="142596" y="472"/>
                  </a:lnTo>
                  <a:lnTo>
                    <a:pt x="145501" y="314"/>
                  </a:lnTo>
                  <a:lnTo>
                    <a:pt x="150988" y="140"/>
                  </a:lnTo>
                  <a:lnTo>
                    <a:pt x="163970" y="18"/>
                  </a:lnTo>
                  <a:lnTo>
                    <a:pt x="17417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707"/>
            <p:cNvSpPr/>
            <p:nvPr/>
          </p:nvSpPr>
          <p:spPr>
            <a:xfrm>
              <a:off x="4070140" y="3688080"/>
              <a:ext cx="151341" cy="22853"/>
            </a:xfrm>
            <a:custGeom>
              <a:avLst/>
              <a:gdLst/>
              <a:ahLst/>
              <a:cxnLst/>
              <a:rect l="0" t="0" r="0" b="0"/>
              <a:pathLst>
                <a:path w="151341" h="22853">
                  <a:moveTo>
                    <a:pt x="6560" y="0"/>
                  </a:moveTo>
                  <a:lnTo>
                    <a:pt x="2515" y="4045"/>
                  </a:lnTo>
                  <a:lnTo>
                    <a:pt x="1324" y="6083"/>
                  </a:lnTo>
                  <a:lnTo>
                    <a:pt x="529" y="8289"/>
                  </a:lnTo>
                  <a:lnTo>
                    <a:pt x="0" y="10606"/>
                  </a:lnTo>
                  <a:lnTo>
                    <a:pt x="493" y="12150"/>
                  </a:lnTo>
                  <a:lnTo>
                    <a:pt x="1669" y="13181"/>
                  </a:lnTo>
                  <a:lnTo>
                    <a:pt x="6535" y="15230"/>
                  </a:lnTo>
                  <a:lnTo>
                    <a:pt x="10598" y="19282"/>
                  </a:lnTo>
                  <a:lnTo>
                    <a:pt x="12638" y="20475"/>
                  </a:lnTo>
                  <a:lnTo>
                    <a:pt x="14846" y="21270"/>
                  </a:lnTo>
                  <a:lnTo>
                    <a:pt x="20427" y="22545"/>
                  </a:lnTo>
                  <a:lnTo>
                    <a:pt x="23447" y="22720"/>
                  </a:lnTo>
                  <a:lnTo>
                    <a:pt x="27613" y="22798"/>
                  </a:lnTo>
                  <a:lnTo>
                    <a:pt x="43722" y="22852"/>
                  </a:lnTo>
                  <a:lnTo>
                    <a:pt x="47421" y="22007"/>
                  </a:lnTo>
                  <a:lnTo>
                    <a:pt x="50734" y="20599"/>
                  </a:lnTo>
                  <a:lnTo>
                    <a:pt x="53790" y="18812"/>
                  </a:lnTo>
                  <a:lnTo>
                    <a:pt x="57520" y="17621"/>
                  </a:lnTo>
                  <a:lnTo>
                    <a:pt x="61700" y="16828"/>
                  </a:lnTo>
                  <a:lnTo>
                    <a:pt x="66180" y="16299"/>
                  </a:lnTo>
                  <a:lnTo>
                    <a:pt x="70013" y="15945"/>
                  </a:lnTo>
                  <a:lnTo>
                    <a:pt x="73415" y="15710"/>
                  </a:lnTo>
                  <a:lnTo>
                    <a:pt x="76530" y="15554"/>
                  </a:lnTo>
                  <a:lnTo>
                    <a:pt x="86764" y="15379"/>
                  </a:lnTo>
                  <a:lnTo>
                    <a:pt x="15134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708"/>
            <p:cNvSpPr/>
            <p:nvPr/>
          </p:nvSpPr>
          <p:spPr>
            <a:xfrm>
              <a:off x="4587240" y="4594860"/>
              <a:ext cx="83821" cy="350521"/>
            </a:xfrm>
            <a:custGeom>
              <a:avLst/>
              <a:gdLst/>
              <a:ahLst/>
              <a:cxnLst/>
              <a:rect l="0" t="0" r="0" b="0"/>
              <a:pathLst>
                <a:path w="83821" h="350521">
                  <a:moveTo>
                    <a:pt x="83820" y="0"/>
                  </a:moveTo>
                  <a:lnTo>
                    <a:pt x="83820" y="33122"/>
                  </a:lnTo>
                  <a:lnTo>
                    <a:pt x="82973" y="35628"/>
                  </a:lnTo>
                  <a:lnTo>
                    <a:pt x="81562" y="38146"/>
                  </a:lnTo>
                  <a:lnTo>
                    <a:pt x="79774" y="40671"/>
                  </a:lnTo>
                  <a:lnTo>
                    <a:pt x="77788" y="47991"/>
                  </a:lnTo>
                  <a:lnTo>
                    <a:pt x="76906" y="56889"/>
                  </a:lnTo>
                  <a:lnTo>
                    <a:pt x="76513" y="66488"/>
                  </a:lnTo>
                  <a:lnTo>
                    <a:pt x="76292" y="81413"/>
                  </a:lnTo>
                  <a:lnTo>
                    <a:pt x="73984" y="91499"/>
                  </a:lnTo>
                  <a:lnTo>
                    <a:pt x="72182" y="96559"/>
                  </a:lnTo>
                  <a:lnTo>
                    <a:pt x="70181" y="106697"/>
                  </a:lnTo>
                  <a:lnTo>
                    <a:pt x="69647" y="111772"/>
                  </a:lnTo>
                  <a:lnTo>
                    <a:pt x="67598" y="119388"/>
                  </a:lnTo>
                  <a:lnTo>
                    <a:pt x="64539" y="128698"/>
                  </a:lnTo>
                  <a:lnTo>
                    <a:pt x="60806" y="139139"/>
                  </a:lnTo>
                  <a:lnTo>
                    <a:pt x="58317" y="147792"/>
                  </a:lnTo>
                  <a:lnTo>
                    <a:pt x="56658" y="155255"/>
                  </a:lnTo>
                  <a:lnTo>
                    <a:pt x="55552" y="161923"/>
                  </a:lnTo>
                  <a:lnTo>
                    <a:pt x="53967" y="168909"/>
                  </a:lnTo>
                  <a:lnTo>
                    <a:pt x="52065" y="176106"/>
                  </a:lnTo>
                  <a:lnTo>
                    <a:pt x="49951" y="183444"/>
                  </a:lnTo>
                  <a:lnTo>
                    <a:pt x="47693" y="190029"/>
                  </a:lnTo>
                  <a:lnTo>
                    <a:pt x="45342" y="196113"/>
                  </a:lnTo>
                  <a:lnTo>
                    <a:pt x="35730" y="219538"/>
                  </a:lnTo>
                  <a:lnTo>
                    <a:pt x="31440" y="230179"/>
                  </a:lnTo>
                  <a:lnTo>
                    <a:pt x="28580" y="238966"/>
                  </a:lnTo>
                  <a:lnTo>
                    <a:pt x="26673" y="246517"/>
                  </a:lnTo>
                  <a:lnTo>
                    <a:pt x="25402" y="253245"/>
                  </a:lnTo>
                  <a:lnTo>
                    <a:pt x="23708" y="260270"/>
                  </a:lnTo>
                  <a:lnTo>
                    <a:pt x="21732" y="267494"/>
                  </a:lnTo>
                  <a:lnTo>
                    <a:pt x="19568" y="274849"/>
                  </a:lnTo>
                  <a:lnTo>
                    <a:pt x="17279" y="281446"/>
                  </a:lnTo>
                  <a:lnTo>
                    <a:pt x="14906" y="287537"/>
                  </a:lnTo>
                  <a:lnTo>
                    <a:pt x="12477" y="293292"/>
                  </a:lnTo>
                  <a:lnTo>
                    <a:pt x="10858" y="297974"/>
                  </a:lnTo>
                  <a:lnTo>
                    <a:pt x="9059" y="305435"/>
                  </a:lnTo>
                  <a:lnTo>
                    <a:pt x="8259" y="313831"/>
                  </a:lnTo>
                  <a:lnTo>
                    <a:pt x="8047" y="318441"/>
                  </a:lnTo>
                  <a:lnTo>
                    <a:pt x="7058" y="322361"/>
                  </a:lnTo>
                  <a:lnTo>
                    <a:pt x="5552" y="325820"/>
                  </a:lnTo>
                  <a:lnTo>
                    <a:pt x="3701" y="328974"/>
                  </a:lnTo>
                  <a:lnTo>
                    <a:pt x="1645" y="336993"/>
                  </a:lnTo>
                  <a:lnTo>
                    <a:pt x="0" y="350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709"/>
            <p:cNvSpPr/>
            <p:nvPr/>
          </p:nvSpPr>
          <p:spPr>
            <a:xfrm>
              <a:off x="4709159" y="4671060"/>
              <a:ext cx="103106" cy="289561"/>
            </a:xfrm>
            <a:custGeom>
              <a:avLst/>
              <a:gdLst/>
              <a:ahLst/>
              <a:cxnLst/>
              <a:rect l="0" t="0" r="0" b="0"/>
              <a:pathLst>
                <a:path w="103106" h="289561">
                  <a:moveTo>
                    <a:pt x="99060" y="0"/>
                  </a:moveTo>
                  <a:lnTo>
                    <a:pt x="103105" y="4045"/>
                  </a:lnTo>
                  <a:lnTo>
                    <a:pt x="102604" y="5237"/>
                  </a:lnTo>
                  <a:lnTo>
                    <a:pt x="100576" y="6031"/>
                  </a:lnTo>
                  <a:lnTo>
                    <a:pt x="91487" y="7612"/>
                  </a:lnTo>
                  <a:lnTo>
                    <a:pt x="91443" y="15380"/>
                  </a:lnTo>
                  <a:lnTo>
                    <a:pt x="91440" y="40671"/>
                  </a:lnTo>
                  <a:lnTo>
                    <a:pt x="90594" y="43201"/>
                  </a:lnTo>
                  <a:lnTo>
                    <a:pt x="87396" y="48269"/>
                  </a:lnTo>
                  <a:lnTo>
                    <a:pt x="85409" y="55601"/>
                  </a:lnTo>
                  <a:lnTo>
                    <a:pt x="84879" y="59928"/>
                  </a:lnTo>
                  <a:lnTo>
                    <a:pt x="83679" y="63658"/>
                  </a:lnTo>
                  <a:lnTo>
                    <a:pt x="82033" y="66993"/>
                  </a:lnTo>
                  <a:lnTo>
                    <a:pt x="80089" y="70062"/>
                  </a:lnTo>
                  <a:lnTo>
                    <a:pt x="77929" y="77988"/>
                  </a:lnTo>
                  <a:lnTo>
                    <a:pt x="77352" y="82472"/>
                  </a:lnTo>
                  <a:lnTo>
                    <a:pt x="74454" y="89711"/>
                  </a:lnTo>
                  <a:lnTo>
                    <a:pt x="72496" y="92828"/>
                  </a:lnTo>
                  <a:lnTo>
                    <a:pt x="70345" y="96599"/>
                  </a:lnTo>
                  <a:lnTo>
                    <a:pt x="65695" y="105304"/>
                  </a:lnTo>
                  <a:lnTo>
                    <a:pt x="64117" y="109996"/>
                  </a:lnTo>
                  <a:lnTo>
                    <a:pt x="63064" y="114817"/>
                  </a:lnTo>
                  <a:lnTo>
                    <a:pt x="62363" y="119725"/>
                  </a:lnTo>
                  <a:lnTo>
                    <a:pt x="61049" y="124690"/>
                  </a:lnTo>
                  <a:lnTo>
                    <a:pt x="59326" y="129693"/>
                  </a:lnTo>
                  <a:lnTo>
                    <a:pt x="57331" y="134722"/>
                  </a:lnTo>
                  <a:lnTo>
                    <a:pt x="55113" y="142568"/>
                  </a:lnTo>
                  <a:lnTo>
                    <a:pt x="53282" y="149723"/>
                  </a:lnTo>
                  <a:lnTo>
                    <a:pt x="51608" y="154002"/>
                  </a:lnTo>
                  <a:lnTo>
                    <a:pt x="49645" y="158549"/>
                  </a:lnTo>
                  <a:lnTo>
                    <a:pt x="45207" y="168114"/>
                  </a:lnTo>
                  <a:lnTo>
                    <a:pt x="42838" y="173036"/>
                  </a:lnTo>
                  <a:lnTo>
                    <a:pt x="41259" y="178011"/>
                  </a:lnTo>
                  <a:lnTo>
                    <a:pt x="40206" y="183020"/>
                  </a:lnTo>
                  <a:lnTo>
                    <a:pt x="39504" y="188053"/>
                  </a:lnTo>
                  <a:lnTo>
                    <a:pt x="38189" y="193102"/>
                  </a:lnTo>
                  <a:lnTo>
                    <a:pt x="36466" y="198162"/>
                  </a:lnTo>
                  <a:lnTo>
                    <a:pt x="34471" y="203228"/>
                  </a:lnTo>
                  <a:lnTo>
                    <a:pt x="32294" y="208298"/>
                  </a:lnTo>
                  <a:lnTo>
                    <a:pt x="27617" y="218448"/>
                  </a:lnTo>
                  <a:lnTo>
                    <a:pt x="15197" y="243842"/>
                  </a:lnTo>
                  <a:lnTo>
                    <a:pt x="12672" y="248921"/>
                  </a:lnTo>
                  <a:lnTo>
                    <a:pt x="9865" y="256823"/>
                  </a:lnTo>
                  <a:lnTo>
                    <a:pt x="9117" y="260115"/>
                  </a:lnTo>
                  <a:lnTo>
                    <a:pt x="6028" y="266031"/>
                  </a:lnTo>
                  <a:lnTo>
                    <a:pt x="4018" y="268794"/>
                  </a:lnTo>
                  <a:lnTo>
                    <a:pt x="1786" y="274122"/>
                  </a:lnTo>
                  <a:lnTo>
                    <a:pt x="529" y="281881"/>
                  </a:lnTo>
                  <a:lnTo>
                    <a:pt x="0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710"/>
            <p:cNvSpPr/>
            <p:nvPr/>
          </p:nvSpPr>
          <p:spPr>
            <a:xfrm>
              <a:off x="4815840" y="4641647"/>
              <a:ext cx="121920" cy="44654"/>
            </a:xfrm>
            <a:custGeom>
              <a:avLst/>
              <a:gdLst/>
              <a:ahLst/>
              <a:cxnLst/>
              <a:rect l="0" t="0" r="0" b="0"/>
              <a:pathLst>
                <a:path w="121920" h="44654">
                  <a:moveTo>
                    <a:pt x="0" y="44653"/>
                  </a:moveTo>
                  <a:lnTo>
                    <a:pt x="0" y="29599"/>
                  </a:lnTo>
                  <a:lnTo>
                    <a:pt x="2257" y="29496"/>
                  </a:lnTo>
                  <a:lnTo>
                    <a:pt x="4045" y="29468"/>
                  </a:lnTo>
                  <a:lnTo>
                    <a:pt x="5237" y="28603"/>
                  </a:lnTo>
                  <a:lnTo>
                    <a:pt x="6031" y="27180"/>
                  </a:lnTo>
                  <a:lnTo>
                    <a:pt x="6561" y="25384"/>
                  </a:lnTo>
                  <a:lnTo>
                    <a:pt x="7761" y="24187"/>
                  </a:lnTo>
                  <a:lnTo>
                    <a:pt x="9407" y="23389"/>
                  </a:lnTo>
                  <a:lnTo>
                    <a:pt x="11351" y="22857"/>
                  </a:lnTo>
                  <a:lnTo>
                    <a:pt x="13495" y="21656"/>
                  </a:lnTo>
                  <a:lnTo>
                    <a:pt x="15769" y="20008"/>
                  </a:lnTo>
                  <a:lnTo>
                    <a:pt x="18133" y="18063"/>
                  </a:lnTo>
                  <a:lnTo>
                    <a:pt x="20555" y="16766"/>
                  </a:lnTo>
                  <a:lnTo>
                    <a:pt x="23017" y="15902"/>
                  </a:lnTo>
                  <a:lnTo>
                    <a:pt x="25505" y="15326"/>
                  </a:lnTo>
                  <a:lnTo>
                    <a:pt x="28010" y="14941"/>
                  </a:lnTo>
                  <a:lnTo>
                    <a:pt x="30526" y="14685"/>
                  </a:lnTo>
                  <a:lnTo>
                    <a:pt x="33051" y="14515"/>
                  </a:lnTo>
                  <a:lnTo>
                    <a:pt x="35581" y="14400"/>
                  </a:lnTo>
                  <a:lnTo>
                    <a:pt x="40649" y="14274"/>
                  </a:lnTo>
                  <a:lnTo>
                    <a:pt x="43186" y="13394"/>
                  </a:lnTo>
                  <a:lnTo>
                    <a:pt x="45724" y="11960"/>
                  </a:lnTo>
                  <a:lnTo>
                    <a:pt x="48263" y="10158"/>
                  </a:lnTo>
                  <a:lnTo>
                    <a:pt x="50802" y="8956"/>
                  </a:lnTo>
                  <a:lnTo>
                    <a:pt x="53341" y="8155"/>
                  </a:lnTo>
                  <a:lnTo>
                    <a:pt x="55881" y="7621"/>
                  </a:lnTo>
                  <a:lnTo>
                    <a:pt x="58421" y="7265"/>
                  </a:lnTo>
                  <a:lnTo>
                    <a:pt x="60960" y="7027"/>
                  </a:lnTo>
                  <a:lnTo>
                    <a:pt x="63500" y="6869"/>
                  </a:lnTo>
                  <a:lnTo>
                    <a:pt x="68580" y="6693"/>
                  </a:lnTo>
                  <a:lnTo>
                    <a:pt x="71120" y="6646"/>
                  </a:lnTo>
                  <a:lnTo>
                    <a:pt x="74506" y="5769"/>
                  </a:lnTo>
                  <a:lnTo>
                    <a:pt x="78457" y="4337"/>
                  </a:lnTo>
                  <a:lnTo>
                    <a:pt x="82785" y="2535"/>
                  </a:lnTo>
                  <a:lnTo>
                    <a:pt x="86516" y="1335"/>
                  </a:lnTo>
                  <a:lnTo>
                    <a:pt x="89851" y="534"/>
                  </a:lnTo>
                  <a:lnTo>
                    <a:pt x="92921" y="0"/>
                  </a:lnTo>
                  <a:lnTo>
                    <a:pt x="95813" y="491"/>
                  </a:lnTo>
                  <a:lnTo>
                    <a:pt x="98589" y="1665"/>
                  </a:lnTo>
                  <a:lnTo>
                    <a:pt x="101285" y="3295"/>
                  </a:lnTo>
                  <a:lnTo>
                    <a:pt x="103931" y="3534"/>
                  </a:lnTo>
                  <a:lnTo>
                    <a:pt x="106540" y="2847"/>
                  </a:lnTo>
                  <a:lnTo>
                    <a:pt x="109127" y="1543"/>
                  </a:lnTo>
                  <a:lnTo>
                    <a:pt x="111698" y="1519"/>
                  </a:lnTo>
                  <a:lnTo>
                    <a:pt x="114259" y="2351"/>
                  </a:lnTo>
                  <a:lnTo>
                    <a:pt x="121919" y="65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Annotation711"/>
            <p:cNvSpPr/>
            <p:nvPr/>
          </p:nvSpPr>
          <p:spPr>
            <a:xfrm>
              <a:off x="4846319" y="4770120"/>
              <a:ext cx="160021" cy="15241"/>
            </a:xfrm>
            <a:custGeom>
              <a:avLst/>
              <a:gdLst/>
              <a:ahLst/>
              <a:cxnLst/>
              <a:rect l="0" t="0" r="0" b="0"/>
              <a:pathLst>
                <a:path w="160021" h="15241">
                  <a:moveTo>
                    <a:pt x="0" y="7620"/>
                  </a:moveTo>
                  <a:lnTo>
                    <a:pt x="0" y="14181"/>
                  </a:lnTo>
                  <a:lnTo>
                    <a:pt x="846" y="14534"/>
                  </a:lnTo>
                  <a:lnTo>
                    <a:pt x="4045" y="14926"/>
                  </a:lnTo>
                  <a:lnTo>
                    <a:pt x="8405" y="15234"/>
                  </a:lnTo>
                  <a:lnTo>
                    <a:pt x="62515" y="15240"/>
                  </a:lnTo>
                  <a:lnTo>
                    <a:pt x="65383" y="14393"/>
                  </a:lnTo>
                  <a:lnTo>
                    <a:pt x="68143" y="12982"/>
                  </a:lnTo>
                  <a:lnTo>
                    <a:pt x="70829" y="11195"/>
                  </a:lnTo>
                  <a:lnTo>
                    <a:pt x="74313" y="10003"/>
                  </a:lnTo>
                  <a:lnTo>
                    <a:pt x="78329" y="9208"/>
                  </a:lnTo>
                  <a:lnTo>
                    <a:pt x="82699" y="8679"/>
                  </a:lnTo>
                  <a:lnTo>
                    <a:pt x="86460" y="8326"/>
                  </a:lnTo>
                  <a:lnTo>
                    <a:pt x="89813" y="8091"/>
                  </a:lnTo>
                  <a:lnTo>
                    <a:pt x="92895" y="7934"/>
                  </a:lnTo>
                  <a:lnTo>
                    <a:pt x="98578" y="7759"/>
                  </a:lnTo>
                  <a:lnTo>
                    <a:pt x="109125" y="7647"/>
                  </a:lnTo>
                  <a:lnTo>
                    <a:pt x="135058" y="7622"/>
                  </a:lnTo>
                  <a:lnTo>
                    <a:pt x="139992" y="6775"/>
                  </a:lnTo>
                  <a:lnTo>
                    <a:pt x="144975" y="5363"/>
                  </a:lnTo>
                  <a:lnTo>
                    <a:pt x="1600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Annotation712"/>
            <p:cNvSpPr/>
            <p:nvPr/>
          </p:nvSpPr>
          <p:spPr>
            <a:xfrm>
              <a:off x="4564380" y="3627120"/>
              <a:ext cx="53028" cy="281941"/>
            </a:xfrm>
            <a:custGeom>
              <a:avLst/>
              <a:gdLst/>
              <a:ahLst/>
              <a:cxnLst/>
              <a:rect l="0" t="0" r="0" b="0"/>
              <a:pathLst>
                <a:path w="53028" h="281941">
                  <a:moveTo>
                    <a:pt x="45720" y="0"/>
                  </a:moveTo>
                  <a:lnTo>
                    <a:pt x="45720" y="6561"/>
                  </a:lnTo>
                  <a:lnTo>
                    <a:pt x="46566" y="6914"/>
                  </a:lnTo>
                  <a:lnTo>
                    <a:pt x="47978" y="7149"/>
                  </a:lnTo>
                  <a:lnTo>
                    <a:pt x="52281" y="7527"/>
                  </a:lnTo>
                  <a:lnTo>
                    <a:pt x="52634" y="8405"/>
                  </a:lnTo>
                  <a:lnTo>
                    <a:pt x="53027" y="11637"/>
                  </a:lnTo>
                  <a:lnTo>
                    <a:pt x="52284" y="13685"/>
                  </a:lnTo>
                  <a:lnTo>
                    <a:pt x="50943" y="15896"/>
                  </a:lnTo>
                  <a:lnTo>
                    <a:pt x="49202" y="18218"/>
                  </a:lnTo>
                  <a:lnTo>
                    <a:pt x="48041" y="20612"/>
                  </a:lnTo>
                  <a:lnTo>
                    <a:pt x="46751" y="25530"/>
                  </a:lnTo>
                  <a:lnTo>
                    <a:pt x="46178" y="32795"/>
                  </a:lnTo>
                  <a:lnTo>
                    <a:pt x="45924" y="40822"/>
                  </a:lnTo>
                  <a:lnTo>
                    <a:pt x="45781" y="50948"/>
                  </a:lnTo>
                  <a:lnTo>
                    <a:pt x="45723" y="91520"/>
                  </a:lnTo>
                  <a:lnTo>
                    <a:pt x="44875" y="96574"/>
                  </a:lnTo>
                  <a:lnTo>
                    <a:pt x="43463" y="102482"/>
                  </a:lnTo>
                  <a:lnTo>
                    <a:pt x="41676" y="108962"/>
                  </a:lnTo>
                  <a:lnTo>
                    <a:pt x="40483" y="114974"/>
                  </a:lnTo>
                  <a:lnTo>
                    <a:pt x="39689" y="120676"/>
                  </a:lnTo>
                  <a:lnTo>
                    <a:pt x="39160" y="126171"/>
                  </a:lnTo>
                  <a:lnTo>
                    <a:pt x="37960" y="131527"/>
                  </a:lnTo>
                  <a:lnTo>
                    <a:pt x="36313" y="136791"/>
                  </a:lnTo>
                  <a:lnTo>
                    <a:pt x="34368" y="141995"/>
                  </a:lnTo>
                  <a:lnTo>
                    <a:pt x="33073" y="147157"/>
                  </a:lnTo>
                  <a:lnTo>
                    <a:pt x="32208" y="152291"/>
                  </a:lnTo>
                  <a:lnTo>
                    <a:pt x="31632" y="157407"/>
                  </a:lnTo>
                  <a:lnTo>
                    <a:pt x="30401" y="163358"/>
                  </a:lnTo>
                  <a:lnTo>
                    <a:pt x="28734" y="169865"/>
                  </a:lnTo>
                  <a:lnTo>
                    <a:pt x="26776" y="176744"/>
                  </a:lnTo>
                  <a:lnTo>
                    <a:pt x="24624" y="183022"/>
                  </a:lnTo>
                  <a:lnTo>
                    <a:pt x="22343" y="188902"/>
                  </a:lnTo>
                  <a:lnTo>
                    <a:pt x="19974" y="194514"/>
                  </a:lnTo>
                  <a:lnTo>
                    <a:pt x="18396" y="199950"/>
                  </a:lnTo>
                  <a:lnTo>
                    <a:pt x="17345" y="205267"/>
                  </a:lnTo>
                  <a:lnTo>
                    <a:pt x="16643" y="210504"/>
                  </a:lnTo>
                  <a:lnTo>
                    <a:pt x="15328" y="216536"/>
                  </a:lnTo>
                  <a:lnTo>
                    <a:pt x="13605" y="223098"/>
                  </a:lnTo>
                  <a:lnTo>
                    <a:pt x="11610" y="230012"/>
                  </a:lnTo>
                  <a:lnTo>
                    <a:pt x="10280" y="236314"/>
                  </a:lnTo>
                  <a:lnTo>
                    <a:pt x="9393" y="242209"/>
                  </a:lnTo>
                  <a:lnTo>
                    <a:pt x="8802" y="247833"/>
                  </a:lnTo>
                  <a:lnTo>
                    <a:pt x="8408" y="253275"/>
                  </a:lnTo>
                  <a:lnTo>
                    <a:pt x="8145" y="258597"/>
                  </a:lnTo>
                  <a:lnTo>
                    <a:pt x="7970" y="263838"/>
                  </a:lnTo>
                  <a:lnTo>
                    <a:pt x="7007" y="268179"/>
                  </a:lnTo>
                  <a:lnTo>
                    <a:pt x="5517" y="271919"/>
                  </a:lnTo>
                  <a:lnTo>
                    <a:pt x="0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Annotation713"/>
            <p:cNvSpPr/>
            <p:nvPr/>
          </p:nvSpPr>
          <p:spPr>
            <a:xfrm>
              <a:off x="4671088" y="3604260"/>
              <a:ext cx="266670" cy="312417"/>
            </a:xfrm>
            <a:custGeom>
              <a:avLst/>
              <a:gdLst/>
              <a:ahLst/>
              <a:cxnLst/>
              <a:rect l="0" t="0" r="0" b="0"/>
              <a:pathLst>
                <a:path w="266670" h="312417">
                  <a:moveTo>
                    <a:pt x="121892" y="38100"/>
                  </a:moveTo>
                  <a:lnTo>
                    <a:pt x="121892" y="66618"/>
                  </a:lnTo>
                  <a:lnTo>
                    <a:pt x="121045" y="71505"/>
                  </a:lnTo>
                  <a:lnTo>
                    <a:pt x="119634" y="76456"/>
                  </a:lnTo>
                  <a:lnTo>
                    <a:pt x="117847" y="81451"/>
                  </a:lnTo>
                  <a:lnTo>
                    <a:pt x="116654" y="86474"/>
                  </a:lnTo>
                  <a:lnTo>
                    <a:pt x="115860" y="91516"/>
                  </a:lnTo>
                  <a:lnTo>
                    <a:pt x="115331" y="96570"/>
                  </a:lnTo>
                  <a:lnTo>
                    <a:pt x="114131" y="102480"/>
                  </a:lnTo>
                  <a:lnTo>
                    <a:pt x="112484" y="108960"/>
                  </a:lnTo>
                  <a:lnTo>
                    <a:pt x="110540" y="115820"/>
                  </a:lnTo>
                  <a:lnTo>
                    <a:pt x="106122" y="130216"/>
                  </a:lnTo>
                  <a:lnTo>
                    <a:pt x="103759" y="137610"/>
                  </a:lnTo>
                  <a:lnTo>
                    <a:pt x="102183" y="144233"/>
                  </a:lnTo>
                  <a:lnTo>
                    <a:pt x="101132" y="150343"/>
                  </a:lnTo>
                  <a:lnTo>
                    <a:pt x="100432" y="156108"/>
                  </a:lnTo>
                  <a:lnTo>
                    <a:pt x="99119" y="162492"/>
                  </a:lnTo>
                  <a:lnTo>
                    <a:pt x="97396" y="169288"/>
                  </a:lnTo>
                  <a:lnTo>
                    <a:pt x="95401" y="176359"/>
                  </a:lnTo>
                  <a:lnTo>
                    <a:pt x="90927" y="190988"/>
                  </a:lnTo>
                  <a:lnTo>
                    <a:pt x="88549" y="198445"/>
                  </a:lnTo>
                  <a:lnTo>
                    <a:pt x="86116" y="205110"/>
                  </a:lnTo>
                  <a:lnTo>
                    <a:pt x="83649" y="211247"/>
                  </a:lnTo>
                  <a:lnTo>
                    <a:pt x="81156" y="217032"/>
                  </a:lnTo>
                  <a:lnTo>
                    <a:pt x="78647" y="223428"/>
                  </a:lnTo>
                  <a:lnTo>
                    <a:pt x="73603" y="237308"/>
                  </a:lnTo>
                  <a:lnTo>
                    <a:pt x="71073" y="242872"/>
                  </a:lnTo>
                  <a:lnTo>
                    <a:pt x="66003" y="251312"/>
                  </a:lnTo>
                  <a:lnTo>
                    <a:pt x="58669" y="260143"/>
                  </a:lnTo>
                  <a:lnTo>
                    <a:pt x="54343" y="264869"/>
                  </a:lnTo>
                  <a:lnTo>
                    <a:pt x="51459" y="269712"/>
                  </a:lnTo>
                  <a:lnTo>
                    <a:pt x="49537" y="274635"/>
                  </a:lnTo>
                  <a:lnTo>
                    <a:pt x="46554" y="283773"/>
                  </a:lnTo>
                  <a:lnTo>
                    <a:pt x="42406" y="290657"/>
                  </a:lnTo>
                  <a:lnTo>
                    <a:pt x="35310" y="299292"/>
                  </a:lnTo>
                  <a:lnTo>
                    <a:pt x="27846" y="307213"/>
                  </a:lnTo>
                  <a:lnTo>
                    <a:pt x="24317" y="310877"/>
                  </a:lnTo>
                  <a:lnTo>
                    <a:pt x="22975" y="311391"/>
                  </a:lnTo>
                  <a:lnTo>
                    <a:pt x="17042" y="312115"/>
                  </a:lnTo>
                  <a:lnTo>
                    <a:pt x="9003" y="312380"/>
                  </a:lnTo>
                  <a:lnTo>
                    <a:pt x="3670" y="312416"/>
                  </a:lnTo>
                  <a:lnTo>
                    <a:pt x="2437" y="311571"/>
                  </a:lnTo>
                  <a:lnTo>
                    <a:pt x="1615" y="310160"/>
                  </a:lnTo>
                  <a:lnTo>
                    <a:pt x="702" y="306335"/>
                  </a:lnTo>
                  <a:lnTo>
                    <a:pt x="35" y="297249"/>
                  </a:lnTo>
                  <a:lnTo>
                    <a:pt x="0" y="293542"/>
                  </a:lnTo>
                  <a:lnTo>
                    <a:pt x="837" y="292214"/>
                  </a:lnTo>
                  <a:lnTo>
                    <a:pt x="2242" y="291330"/>
                  </a:lnTo>
                  <a:lnTo>
                    <a:pt x="4025" y="290740"/>
                  </a:lnTo>
                  <a:lnTo>
                    <a:pt x="5213" y="289500"/>
                  </a:lnTo>
                  <a:lnTo>
                    <a:pt x="6006" y="287826"/>
                  </a:lnTo>
                  <a:lnTo>
                    <a:pt x="6535" y="285865"/>
                  </a:lnTo>
                  <a:lnTo>
                    <a:pt x="7734" y="284556"/>
                  </a:lnTo>
                  <a:lnTo>
                    <a:pt x="9379" y="283684"/>
                  </a:lnTo>
                  <a:lnTo>
                    <a:pt x="11323" y="283103"/>
                  </a:lnTo>
                  <a:lnTo>
                    <a:pt x="15741" y="280199"/>
                  </a:lnTo>
                  <a:lnTo>
                    <a:pt x="18104" y="278239"/>
                  </a:lnTo>
                  <a:lnTo>
                    <a:pt x="20527" y="276933"/>
                  </a:lnTo>
                  <a:lnTo>
                    <a:pt x="25476" y="275481"/>
                  </a:lnTo>
                  <a:lnTo>
                    <a:pt x="33022" y="274664"/>
                  </a:lnTo>
                  <a:lnTo>
                    <a:pt x="40343" y="274473"/>
                  </a:lnTo>
                  <a:lnTo>
                    <a:pt x="81604" y="274323"/>
                  </a:lnTo>
                  <a:lnTo>
                    <a:pt x="86567" y="273475"/>
                  </a:lnTo>
                  <a:lnTo>
                    <a:pt x="91569" y="272064"/>
                  </a:lnTo>
                  <a:lnTo>
                    <a:pt x="96597" y="270276"/>
                  </a:lnTo>
                  <a:lnTo>
                    <a:pt x="104440" y="268289"/>
                  </a:lnTo>
                  <a:lnTo>
                    <a:pt x="111595" y="266560"/>
                  </a:lnTo>
                  <a:lnTo>
                    <a:pt x="115874" y="264913"/>
                  </a:lnTo>
                  <a:lnTo>
                    <a:pt x="120420" y="262969"/>
                  </a:lnTo>
                  <a:lnTo>
                    <a:pt x="129986" y="258550"/>
                  </a:lnTo>
                  <a:lnTo>
                    <a:pt x="149925" y="248815"/>
                  </a:lnTo>
                  <a:lnTo>
                    <a:pt x="157775" y="243793"/>
                  </a:lnTo>
                  <a:lnTo>
                    <a:pt x="164933" y="237892"/>
                  </a:lnTo>
                  <a:lnTo>
                    <a:pt x="169213" y="233948"/>
                  </a:lnTo>
                  <a:lnTo>
                    <a:pt x="173759" y="229625"/>
                  </a:lnTo>
                  <a:lnTo>
                    <a:pt x="178483" y="225897"/>
                  </a:lnTo>
                  <a:lnTo>
                    <a:pt x="183326" y="222564"/>
                  </a:lnTo>
                  <a:lnTo>
                    <a:pt x="188248" y="219496"/>
                  </a:lnTo>
                  <a:lnTo>
                    <a:pt x="195975" y="213829"/>
                  </a:lnTo>
                  <a:lnTo>
                    <a:pt x="203078" y="208489"/>
                  </a:lnTo>
                  <a:lnTo>
                    <a:pt x="207342" y="205879"/>
                  </a:lnTo>
                  <a:lnTo>
                    <a:pt x="211879" y="203293"/>
                  </a:lnTo>
                  <a:lnTo>
                    <a:pt x="219177" y="198161"/>
                  </a:lnTo>
                  <a:lnTo>
                    <a:pt x="225243" y="193058"/>
                  </a:lnTo>
                  <a:lnTo>
                    <a:pt x="230761" y="187968"/>
                  </a:lnTo>
                  <a:lnTo>
                    <a:pt x="236036" y="180626"/>
                  </a:lnTo>
                  <a:lnTo>
                    <a:pt x="241202" y="172565"/>
                  </a:lnTo>
                  <a:lnTo>
                    <a:pt x="246321" y="166160"/>
                  </a:lnTo>
                  <a:lnTo>
                    <a:pt x="251418" y="158233"/>
                  </a:lnTo>
                  <a:lnTo>
                    <a:pt x="256506" y="149912"/>
                  </a:lnTo>
                  <a:lnTo>
                    <a:pt x="261589" y="143392"/>
                  </a:lnTo>
                  <a:lnTo>
                    <a:pt x="263283" y="139622"/>
                  </a:lnTo>
                  <a:lnTo>
                    <a:pt x="265166" y="130916"/>
                  </a:lnTo>
                  <a:lnTo>
                    <a:pt x="266003" y="123660"/>
                  </a:lnTo>
                  <a:lnTo>
                    <a:pt x="266473" y="114815"/>
                  </a:lnTo>
                  <a:lnTo>
                    <a:pt x="266614" y="106832"/>
                  </a:lnTo>
                  <a:lnTo>
                    <a:pt x="266669" y="82348"/>
                  </a:lnTo>
                  <a:lnTo>
                    <a:pt x="265823" y="79452"/>
                  </a:lnTo>
                  <a:lnTo>
                    <a:pt x="260588" y="70484"/>
                  </a:lnTo>
                  <a:lnTo>
                    <a:pt x="256066" y="62088"/>
                  </a:lnTo>
                  <a:lnTo>
                    <a:pt x="251233" y="54971"/>
                  </a:lnTo>
                  <a:lnTo>
                    <a:pt x="243753" y="46203"/>
                  </a:lnTo>
                  <a:lnTo>
                    <a:pt x="241233" y="43502"/>
                  </a:lnTo>
                  <a:lnTo>
                    <a:pt x="233917" y="38243"/>
                  </a:lnTo>
                  <a:lnTo>
                    <a:pt x="225867" y="33083"/>
                  </a:lnTo>
                  <a:lnTo>
                    <a:pt x="219468" y="27968"/>
                  </a:lnTo>
                  <a:lnTo>
                    <a:pt x="213801" y="22873"/>
                  </a:lnTo>
                  <a:lnTo>
                    <a:pt x="207613" y="17786"/>
                  </a:lnTo>
                  <a:lnTo>
                    <a:pt x="203593" y="15243"/>
                  </a:lnTo>
                  <a:lnTo>
                    <a:pt x="195457" y="11008"/>
                  </a:lnTo>
                  <a:lnTo>
                    <a:pt x="189018" y="9126"/>
                  </a:lnTo>
                  <a:lnTo>
                    <a:pt x="181077" y="6032"/>
                  </a:lnTo>
                  <a:lnTo>
                    <a:pt x="172749" y="2681"/>
                  </a:lnTo>
                  <a:lnTo>
                    <a:pt x="166226" y="1191"/>
                  </a:lnTo>
                  <a:lnTo>
                    <a:pt x="160505" y="529"/>
                  </a:lnTo>
                  <a:lnTo>
                    <a:pt x="152595" y="70"/>
                  </a:lnTo>
                  <a:lnTo>
                    <a:pt x="1447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Annotation714"/>
            <p:cNvSpPr/>
            <p:nvPr/>
          </p:nvSpPr>
          <p:spPr>
            <a:xfrm>
              <a:off x="5387342" y="3634740"/>
              <a:ext cx="198119" cy="335185"/>
            </a:xfrm>
            <a:custGeom>
              <a:avLst/>
              <a:gdLst/>
              <a:ahLst/>
              <a:cxnLst/>
              <a:rect l="0" t="0" r="0" b="0"/>
              <a:pathLst>
                <a:path w="198119" h="335185">
                  <a:moveTo>
                    <a:pt x="198118" y="38100"/>
                  </a:moveTo>
                  <a:lnTo>
                    <a:pt x="198118" y="34055"/>
                  </a:lnTo>
                  <a:lnTo>
                    <a:pt x="197271" y="32863"/>
                  </a:lnTo>
                  <a:lnTo>
                    <a:pt x="195860" y="32069"/>
                  </a:lnTo>
                  <a:lnTo>
                    <a:pt x="194072" y="31539"/>
                  </a:lnTo>
                  <a:lnTo>
                    <a:pt x="192881" y="30339"/>
                  </a:lnTo>
                  <a:lnTo>
                    <a:pt x="192086" y="28693"/>
                  </a:lnTo>
                  <a:lnTo>
                    <a:pt x="191556" y="26749"/>
                  </a:lnTo>
                  <a:lnTo>
                    <a:pt x="189510" y="25452"/>
                  </a:lnTo>
                  <a:lnTo>
                    <a:pt x="186453" y="24588"/>
                  </a:lnTo>
                  <a:lnTo>
                    <a:pt x="177469" y="23201"/>
                  </a:lnTo>
                  <a:lnTo>
                    <a:pt x="171867" y="22961"/>
                  </a:lnTo>
                  <a:lnTo>
                    <a:pt x="169611" y="22081"/>
                  </a:lnTo>
                  <a:lnTo>
                    <a:pt x="164846" y="18845"/>
                  </a:lnTo>
                  <a:lnTo>
                    <a:pt x="161448" y="16308"/>
                  </a:lnTo>
                  <a:lnTo>
                    <a:pt x="156139" y="15714"/>
                  </a:lnTo>
                  <a:lnTo>
                    <a:pt x="152351" y="15556"/>
                  </a:lnTo>
                  <a:lnTo>
                    <a:pt x="149827" y="14604"/>
                  </a:lnTo>
                  <a:lnTo>
                    <a:pt x="148143" y="13123"/>
                  </a:lnTo>
                  <a:lnTo>
                    <a:pt x="147022" y="11288"/>
                  </a:lnTo>
                  <a:lnTo>
                    <a:pt x="145427" y="10065"/>
                  </a:lnTo>
                  <a:lnTo>
                    <a:pt x="143518" y="9250"/>
                  </a:lnTo>
                  <a:lnTo>
                    <a:pt x="138291" y="8344"/>
                  </a:lnTo>
                  <a:lnTo>
                    <a:pt x="134526" y="8103"/>
                  </a:lnTo>
                  <a:lnTo>
                    <a:pt x="130323" y="7942"/>
                  </a:lnTo>
                  <a:lnTo>
                    <a:pt x="126675" y="6988"/>
                  </a:lnTo>
                  <a:lnTo>
                    <a:pt x="123396" y="5506"/>
                  </a:lnTo>
                  <a:lnTo>
                    <a:pt x="117494" y="2447"/>
                  </a:lnTo>
                  <a:lnTo>
                    <a:pt x="112050" y="1087"/>
                  </a:lnTo>
                  <a:lnTo>
                    <a:pt x="106807" y="483"/>
                  </a:lnTo>
                  <a:lnTo>
                    <a:pt x="101656" y="215"/>
                  </a:lnTo>
                  <a:lnTo>
                    <a:pt x="96543" y="95"/>
                  </a:lnTo>
                  <a:lnTo>
                    <a:pt x="54537" y="0"/>
                  </a:lnTo>
                  <a:lnTo>
                    <a:pt x="49647" y="4045"/>
                  </a:lnTo>
                  <a:lnTo>
                    <a:pt x="46063" y="7306"/>
                  </a:lnTo>
                  <a:lnTo>
                    <a:pt x="45730" y="17015"/>
                  </a:lnTo>
                  <a:lnTo>
                    <a:pt x="45726" y="18963"/>
                  </a:lnTo>
                  <a:lnTo>
                    <a:pt x="46570" y="21109"/>
                  </a:lnTo>
                  <a:lnTo>
                    <a:pt x="50956" y="28174"/>
                  </a:lnTo>
                  <a:lnTo>
                    <a:pt x="52279" y="33124"/>
                  </a:lnTo>
                  <a:lnTo>
                    <a:pt x="52867" y="40404"/>
                  </a:lnTo>
                  <a:lnTo>
                    <a:pt x="53128" y="49284"/>
                  </a:lnTo>
                  <a:lnTo>
                    <a:pt x="53332" y="87093"/>
                  </a:lnTo>
                  <a:lnTo>
                    <a:pt x="53337" y="111856"/>
                  </a:lnTo>
                  <a:lnTo>
                    <a:pt x="51080" y="121963"/>
                  </a:lnTo>
                  <a:lnTo>
                    <a:pt x="48101" y="132099"/>
                  </a:lnTo>
                  <a:lnTo>
                    <a:pt x="46776" y="142248"/>
                  </a:lnTo>
                  <a:lnTo>
                    <a:pt x="45576" y="148173"/>
                  </a:lnTo>
                  <a:lnTo>
                    <a:pt x="43931" y="154662"/>
                  </a:lnTo>
                  <a:lnTo>
                    <a:pt x="41986" y="161528"/>
                  </a:lnTo>
                  <a:lnTo>
                    <a:pt x="39844" y="167798"/>
                  </a:lnTo>
                  <a:lnTo>
                    <a:pt x="37568" y="173673"/>
                  </a:lnTo>
                  <a:lnTo>
                    <a:pt x="35205" y="179281"/>
                  </a:lnTo>
                  <a:lnTo>
                    <a:pt x="32782" y="184714"/>
                  </a:lnTo>
                  <a:lnTo>
                    <a:pt x="27833" y="195266"/>
                  </a:lnTo>
                  <a:lnTo>
                    <a:pt x="25068" y="205601"/>
                  </a:lnTo>
                  <a:lnTo>
                    <a:pt x="24332" y="210727"/>
                  </a:lnTo>
                  <a:lnTo>
                    <a:pt x="22993" y="216685"/>
                  </a:lnTo>
                  <a:lnTo>
                    <a:pt x="21255" y="223197"/>
                  </a:lnTo>
                  <a:lnTo>
                    <a:pt x="19249" y="230077"/>
                  </a:lnTo>
                  <a:lnTo>
                    <a:pt x="17065" y="236358"/>
                  </a:lnTo>
                  <a:lnTo>
                    <a:pt x="14763" y="242239"/>
                  </a:lnTo>
                  <a:lnTo>
                    <a:pt x="12381" y="247852"/>
                  </a:lnTo>
                  <a:lnTo>
                    <a:pt x="10793" y="253289"/>
                  </a:lnTo>
                  <a:lnTo>
                    <a:pt x="9735" y="258605"/>
                  </a:lnTo>
                  <a:lnTo>
                    <a:pt x="7712" y="269029"/>
                  </a:lnTo>
                  <a:lnTo>
                    <a:pt x="3990" y="279306"/>
                  </a:lnTo>
                  <a:lnTo>
                    <a:pt x="1772" y="287261"/>
                  </a:lnTo>
                  <a:lnTo>
                    <a:pt x="524" y="296499"/>
                  </a:lnTo>
                  <a:lnTo>
                    <a:pt x="153" y="304598"/>
                  </a:lnTo>
                  <a:lnTo>
                    <a:pt x="28" y="314920"/>
                  </a:lnTo>
                  <a:lnTo>
                    <a:pt x="0" y="326151"/>
                  </a:lnTo>
                  <a:lnTo>
                    <a:pt x="846" y="326654"/>
                  </a:lnTo>
                  <a:lnTo>
                    <a:pt x="4044" y="327213"/>
                  </a:lnTo>
                  <a:lnTo>
                    <a:pt x="8286" y="329720"/>
                  </a:lnTo>
                  <a:lnTo>
                    <a:pt x="10603" y="331573"/>
                  </a:lnTo>
                  <a:lnTo>
                    <a:pt x="12995" y="332809"/>
                  </a:lnTo>
                  <a:lnTo>
                    <a:pt x="17910" y="334182"/>
                  </a:lnTo>
                  <a:lnTo>
                    <a:pt x="22916" y="334791"/>
                  </a:lnTo>
                  <a:lnTo>
                    <a:pt x="27964" y="335063"/>
                  </a:lnTo>
                  <a:lnTo>
                    <a:pt x="33029" y="335184"/>
                  </a:lnTo>
                  <a:lnTo>
                    <a:pt x="36412" y="334369"/>
                  </a:lnTo>
                  <a:lnTo>
                    <a:pt x="40360" y="332979"/>
                  </a:lnTo>
                  <a:lnTo>
                    <a:pt x="44687" y="331206"/>
                  </a:lnTo>
                  <a:lnTo>
                    <a:pt x="49264" y="330024"/>
                  </a:lnTo>
                  <a:lnTo>
                    <a:pt x="54008" y="329236"/>
                  </a:lnTo>
                  <a:lnTo>
                    <a:pt x="58865" y="328710"/>
                  </a:lnTo>
                  <a:lnTo>
                    <a:pt x="63795" y="328360"/>
                  </a:lnTo>
                  <a:lnTo>
                    <a:pt x="68776" y="328127"/>
                  </a:lnTo>
                  <a:lnTo>
                    <a:pt x="81618" y="327799"/>
                  </a:lnTo>
                  <a:lnTo>
                    <a:pt x="84891" y="327753"/>
                  </a:lnTo>
                  <a:lnTo>
                    <a:pt x="88766" y="326875"/>
                  </a:lnTo>
                  <a:lnTo>
                    <a:pt x="93044" y="325443"/>
                  </a:lnTo>
                  <a:lnTo>
                    <a:pt x="97588" y="323642"/>
                  </a:lnTo>
                  <a:lnTo>
                    <a:pt x="102312" y="322441"/>
                  </a:lnTo>
                  <a:lnTo>
                    <a:pt x="107154" y="321641"/>
                  </a:lnTo>
                  <a:lnTo>
                    <a:pt x="112075" y="321107"/>
                  </a:lnTo>
                  <a:lnTo>
                    <a:pt x="116202" y="319905"/>
                  </a:lnTo>
                  <a:lnTo>
                    <a:pt x="119801" y="318256"/>
                  </a:lnTo>
                  <a:lnTo>
                    <a:pt x="123046" y="316311"/>
                  </a:lnTo>
                  <a:lnTo>
                    <a:pt x="128910" y="311892"/>
                  </a:lnTo>
                  <a:lnTo>
                    <a:pt x="137158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Annotation715"/>
            <p:cNvSpPr/>
            <p:nvPr/>
          </p:nvSpPr>
          <p:spPr>
            <a:xfrm>
              <a:off x="5463880" y="3794760"/>
              <a:ext cx="113960" cy="38101"/>
            </a:xfrm>
            <a:custGeom>
              <a:avLst/>
              <a:gdLst/>
              <a:ahLst/>
              <a:cxnLst/>
              <a:rect l="0" t="0" r="0" b="0"/>
              <a:pathLst>
                <a:path w="113960" h="38101">
                  <a:moveTo>
                    <a:pt x="14899" y="0"/>
                  </a:moveTo>
                  <a:lnTo>
                    <a:pt x="10854" y="0"/>
                  </a:lnTo>
                  <a:lnTo>
                    <a:pt x="9662" y="847"/>
                  </a:lnTo>
                  <a:lnTo>
                    <a:pt x="8867" y="2258"/>
                  </a:lnTo>
                  <a:lnTo>
                    <a:pt x="8338" y="4045"/>
                  </a:lnTo>
                  <a:lnTo>
                    <a:pt x="7138" y="5237"/>
                  </a:lnTo>
                  <a:lnTo>
                    <a:pt x="5492" y="6031"/>
                  </a:lnTo>
                  <a:lnTo>
                    <a:pt x="0" y="7527"/>
                  </a:lnTo>
                  <a:lnTo>
                    <a:pt x="733" y="8405"/>
                  </a:lnTo>
                  <a:lnTo>
                    <a:pt x="2069" y="9836"/>
                  </a:lnTo>
                  <a:lnTo>
                    <a:pt x="6250" y="14173"/>
                  </a:lnTo>
                  <a:lnTo>
                    <a:pt x="9079" y="14765"/>
                  </a:lnTo>
                  <a:lnTo>
                    <a:pt x="11019" y="14924"/>
                  </a:lnTo>
                  <a:lnTo>
                    <a:pt x="13159" y="15029"/>
                  </a:lnTo>
                  <a:lnTo>
                    <a:pt x="17795" y="15146"/>
                  </a:lnTo>
                  <a:lnTo>
                    <a:pt x="20216" y="16024"/>
                  </a:lnTo>
                  <a:lnTo>
                    <a:pt x="22678" y="17456"/>
                  </a:lnTo>
                  <a:lnTo>
                    <a:pt x="25165" y="19258"/>
                  </a:lnTo>
                  <a:lnTo>
                    <a:pt x="27670" y="20458"/>
                  </a:lnTo>
                  <a:lnTo>
                    <a:pt x="30186" y="21259"/>
                  </a:lnTo>
                  <a:lnTo>
                    <a:pt x="32710" y="21793"/>
                  </a:lnTo>
                  <a:lnTo>
                    <a:pt x="35240" y="22995"/>
                  </a:lnTo>
                  <a:lnTo>
                    <a:pt x="37773" y="24643"/>
                  </a:lnTo>
                  <a:lnTo>
                    <a:pt x="40308" y="26589"/>
                  </a:lnTo>
                  <a:lnTo>
                    <a:pt x="43692" y="27886"/>
                  </a:lnTo>
                  <a:lnTo>
                    <a:pt x="47641" y="28751"/>
                  </a:lnTo>
                  <a:lnTo>
                    <a:pt x="51967" y="29328"/>
                  </a:lnTo>
                  <a:lnTo>
                    <a:pt x="56545" y="29712"/>
                  </a:lnTo>
                  <a:lnTo>
                    <a:pt x="61290" y="29968"/>
                  </a:lnTo>
                  <a:lnTo>
                    <a:pt x="66146" y="30139"/>
                  </a:lnTo>
                  <a:lnTo>
                    <a:pt x="70231" y="31099"/>
                  </a:lnTo>
                  <a:lnTo>
                    <a:pt x="73800" y="32586"/>
                  </a:lnTo>
                  <a:lnTo>
                    <a:pt x="77026" y="34424"/>
                  </a:lnTo>
                  <a:lnTo>
                    <a:pt x="80871" y="35649"/>
                  </a:lnTo>
                  <a:lnTo>
                    <a:pt x="85127" y="36466"/>
                  </a:lnTo>
                  <a:lnTo>
                    <a:pt x="89658" y="37011"/>
                  </a:lnTo>
                  <a:lnTo>
                    <a:pt x="94371" y="37374"/>
                  </a:lnTo>
                  <a:lnTo>
                    <a:pt x="99208" y="37616"/>
                  </a:lnTo>
                  <a:lnTo>
                    <a:pt x="113959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Annotation716"/>
            <p:cNvSpPr/>
            <p:nvPr/>
          </p:nvSpPr>
          <p:spPr>
            <a:xfrm>
              <a:off x="5715000" y="3810000"/>
              <a:ext cx="53341" cy="106681"/>
            </a:xfrm>
            <a:custGeom>
              <a:avLst/>
              <a:gdLst/>
              <a:ahLst/>
              <a:cxnLst/>
              <a:rect l="0" t="0" r="0" b="0"/>
              <a:pathLst>
                <a:path w="53341" h="106681">
                  <a:moveTo>
                    <a:pt x="0" y="0"/>
                  </a:moveTo>
                  <a:lnTo>
                    <a:pt x="0" y="7306"/>
                  </a:lnTo>
                  <a:lnTo>
                    <a:pt x="846" y="7411"/>
                  </a:lnTo>
                  <a:lnTo>
                    <a:pt x="2258" y="7481"/>
                  </a:lnTo>
                  <a:lnTo>
                    <a:pt x="4045" y="7527"/>
                  </a:lnTo>
                  <a:lnTo>
                    <a:pt x="5237" y="8405"/>
                  </a:lnTo>
                  <a:lnTo>
                    <a:pt x="6032" y="9836"/>
                  </a:lnTo>
                  <a:lnTo>
                    <a:pt x="6561" y="11637"/>
                  </a:lnTo>
                  <a:lnTo>
                    <a:pt x="6914" y="13685"/>
                  </a:lnTo>
                  <a:lnTo>
                    <a:pt x="7149" y="15897"/>
                  </a:lnTo>
                  <a:lnTo>
                    <a:pt x="7307" y="18218"/>
                  </a:lnTo>
                  <a:lnTo>
                    <a:pt x="7411" y="20612"/>
                  </a:lnTo>
                  <a:lnTo>
                    <a:pt x="7527" y="25530"/>
                  </a:lnTo>
                  <a:lnTo>
                    <a:pt x="8405" y="28873"/>
                  </a:lnTo>
                  <a:lnTo>
                    <a:pt x="9836" y="32796"/>
                  </a:lnTo>
                  <a:lnTo>
                    <a:pt x="11638" y="37104"/>
                  </a:lnTo>
                  <a:lnTo>
                    <a:pt x="12839" y="40822"/>
                  </a:lnTo>
                  <a:lnTo>
                    <a:pt x="13639" y="44148"/>
                  </a:lnTo>
                  <a:lnTo>
                    <a:pt x="14173" y="47212"/>
                  </a:lnTo>
                  <a:lnTo>
                    <a:pt x="15375" y="50101"/>
                  </a:lnTo>
                  <a:lnTo>
                    <a:pt x="17024" y="52874"/>
                  </a:lnTo>
                  <a:lnTo>
                    <a:pt x="18969" y="55569"/>
                  </a:lnTo>
                  <a:lnTo>
                    <a:pt x="20266" y="58213"/>
                  </a:lnTo>
                  <a:lnTo>
                    <a:pt x="21130" y="60822"/>
                  </a:lnTo>
                  <a:lnTo>
                    <a:pt x="21707" y="63408"/>
                  </a:lnTo>
                  <a:lnTo>
                    <a:pt x="22938" y="65979"/>
                  </a:lnTo>
                  <a:lnTo>
                    <a:pt x="24605" y="68539"/>
                  </a:lnTo>
                  <a:lnTo>
                    <a:pt x="26563" y="71093"/>
                  </a:lnTo>
                  <a:lnTo>
                    <a:pt x="28716" y="73642"/>
                  </a:lnTo>
                  <a:lnTo>
                    <a:pt x="30997" y="76188"/>
                  </a:lnTo>
                  <a:lnTo>
                    <a:pt x="33364" y="78732"/>
                  </a:lnTo>
                  <a:lnTo>
                    <a:pt x="34942" y="81274"/>
                  </a:lnTo>
                  <a:lnTo>
                    <a:pt x="35995" y="83816"/>
                  </a:lnTo>
                  <a:lnTo>
                    <a:pt x="36697" y="86358"/>
                  </a:lnTo>
                  <a:lnTo>
                    <a:pt x="38011" y="88898"/>
                  </a:lnTo>
                  <a:lnTo>
                    <a:pt x="39735" y="91439"/>
                  </a:lnTo>
                  <a:lnTo>
                    <a:pt x="41730" y="93980"/>
                  </a:lnTo>
                  <a:lnTo>
                    <a:pt x="43906" y="95673"/>
                  </a:lnTo>
                  <a:lnTo>
                    <a:pt x="46204" y="96802"/>
                  </a:lnTo>
                  <a:lnTo>
                    <a:pt x="48583" y="97555"/>
                  </a:lnTo>
                  <a:lnTo>
                    <a:pt x="50168" y="98903"/>
                  </a:lnTo>
                  <a:lnTo>
                    <a:pt x="51226" y="100649"/>
                  </a:lnTo>
                  <a:lnTo>
                    <a:pt x="5334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Annotation717"/>
            <p:cNvSpPr/>
            <p:nvPr/>
          </p:nvSpPr>
          <p:spPr>
            <a:xfrm>
              <a:off x="5585460" y="3810000"/>
              <a:ext cx="198122" cy="220981"/>
            </a:xfrm>
            <a:custGeom>
              <a:avLst/>
              <a:gdLst/>
              <a:ahLst/>
              <a:cxnLst/>
              <a:rect l="0" t="0" r="0" b="0"/>
              <a:pathLst>
                <a:path w="198122" h="220981">
                  <a:moveTo>
                    <a:pt x="198121" y="0"/>
                  </a:moveTo>
                  <a:lnTo>
                    <a:pt x="191559" y="0"/>
                  </a:lnTo>
                  <a:lnTo>
                    <a:pt x="186769" y="4045"/>
                  </a:lnTo>
                  <a:lnTo>
                    <a:pt x="182351" y="8289"/>
                  </a:lnTo>
                  <a:lnTo>
                    <a:pt x="165069" y="25439"/>
                  </a:lnTo>
                  <a:lnTo>
                    <a:pt x="162540" y="28813"/>
                  </a:lnTo>
                  <a:lnTo>
                    <a:pt x="160006" y="32755"/>
                  </a:lnTo>
                  <a:lnTo>
                    <a:pt x="157471" y="37077"/>
                  </a:lnTo>
                  <a:lnTo>
                    <a:pt x="154087" y="40804"/>
                  </a:lnTo>
                  <a:lnTo>
                    <a:pt x="150138" y="44136"/>
                  </a:lnTo>
                  <a:lnTo>
                    <a:pt x="145813" y="47204"/>
                  </a:lnTo>
                  <a:lnTo>
                    <a:pt x="142081" y="50943"/>
                  </a:lnTo>
                  <a:lnTo>
                    <a:pt x="138747" y="55128"/>
                  </a:lnTo>
                  <a:lnTo>
                    <a:pt x="135678" y="59612"/>
                  </a:lnTo>
                  <a:lnTo>
                    <a:pt x="132785" y="64295"/>
                  </a:lnTo>
                  <a:lnTo>
                    <a:pt x="130011" y="69110"/>
                  </a:lnTo>
                  <a:lnTo>
                    <a:pt x="127313" y="74014"/>
                  </a:lnTo>
                  <a:lnTo>
                    <a:pt x="123823" y="78976"/>
                  </a:lnTo>
                  <a:lnTo>
                    <a:pt x="119802" y="83977"/>
                  </a:lnTo>
                  <a:lnTo>
                    <a:pt x="115428" y="89005"/>
                  </a:lnTo>
                  <a:lnTo>
                    <a:pt x="110819" y="94050"/>
                  </a:lnTo>
                  <a:lnTo>
                    <a:pt x="101182" y="104171"/>
                  </a:lnTo>
                  <a:lnTo>
                    <a:pt x="97088" y="109241"/>
                  </a:lnTo>
                  <a:lnTo>
                    <a:pt x="93512" y="114314"/>
                  </a:lnTo>
                  <a:lnTo>
                    <a:pt x="90282" y="119389"/>
                  </a:lnTo>
                  <a:lnTo>
                    <a:pt x="86434" y="124466"/>
                  </a:lnTo>
                  <a:lnTo>
                    <a:pt x="82176" y="129544"/>
                  </a:lnTo>
                  <a:lnTo>
                    <a:pt x="77644" y="134623"/>
                  </a:lnTo>
                  <a:lnTo>
                    <a:pt x="72929" y="138855"/>
                  </a:lnTo>
                  <a:lnTo>
                    <a:pt x="68093" y="142523"/>
                  </a:lnTo>
                  <a:lnTo>
                    <a:pt x="63175" y="145816"/>
                  </a:lnTo>
                  <a:lnTo>
                    <a:pt x="59051" y="149704"/>
                  </a:lnTo>
                  <a:lnTo>
                    <a:pt x="55454" y="153989"/>
                  </a:lnTo>
                  <a:lnTo>
                    <a:pt x="52209" y="158540"/>
                  </a:lnTo>
                  <a:lnTo>
                    <a:pt x="48352" y="162420"/>
                  </a:lnTo>
                  <a:lnTo>
                    <a:pt x="44089" y="165853"/>
                  </a:lnTo>
                  <a:lnTo>
                    <a:pt x="39552" y="168989"/>
                  </a:lnTo>
                  <a:lnTo>
                    <a:pt x="35682" y="172773"/>
                  </a:lnTo>
                  <a:lnTo>
                    <a:pt x="32254" y="176988"/>
                  </a:lnTo>
                  <a:lnTo>
                    <a:pt x="29122" y="181492"/>
                  </a:lnTo>
                  <a:lnTo>
                    <a:pt x="26189" y="185342"/>
                  </a:lnTo>
                  <a:lnTo>
                    <a:pt x="20670" y="191876"/>
                  </a:lnTo>
                  <a:lnTo>
                    <a:pt x="15395" y="197603"/>
                  </a:lnTo>
                  <a:lnTo>
                    <a:pt x="12803" y="200315"/>
                  </a:lnTo>
                  <a:lnTo>
                    <a:pt x="11075" y="202970"/>
                  </a:lnTo>
                  <a:lnTo>
                    <a:pt x="9156" y="208178"/>
                  </a:lnTo>
                  <a:lnTo>
                    <a:pt x="6045" y="213314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Annotation718"/>
            <p:cNvSpPr/>
            <p:nvPr/>
          </p:nvSpPr>
          <p:spPr>
            <a:xfrm>
              <a:off x="6156959" y="3590539"/>
              <a:ext cx="251451" cy="356622"/>
            </a:xfrm>
            <a:custGeom>
              <a:avLst/>
              <a:gdLst/>
              <a:ahLst/>
              <a:cxnLst/>
              <a:rect l="0" t="0" r="0" b="0"/>
              <a:pathLst>
                <a:path w="251451" h="356622">
                  <a:moveTo>
                    <a:pt x="0" y="318521"/>
                  </a:moveTo>
                  <a:lnTo>
                    <a:pt x="0" y="304341"/>
                  </a:lnTo>
                  <a:lnTo>
                    <a:pt x="6561" y="296813"/>
                  </a:lnTo>
                  <a:lnTo>
                    <a:pt x="7149" y="293915"/>
                  </a:lnTo>
                  <a:lnTo>
                    <a:pt x="7307" y="291957"/>
                  </a:lnTo>
                  <a:lnTo>
                    <a:pt x="8258" y="289806"/>
                  </a:lnTo>
                  <a:lnTo>
                    <a:pt x="12795" y="282732"/>
                  </a:lnTo>
                  <a:lnTo>
                    <a:pt x="14153" y="277779"/>
                  </a:lnTo>
                  <a:lnTo>
                    <a:pt x="15872" y="266854"/>
                  </a:lnTo>
                  <a:lnTo>
                    <a:pt x="19190" y="258587"/>
                  </a:lnTo>
                  <a:lnTo>
                    <a:pt x="25818" y="248457"/>
                  </a:lnTo>
                  <a:lnTo>
                    <a:pt x="27372" y="244719"/>
                  </a:lnTo>
                  <a:lnTo>
                    <a:pt x="29099" y="236049"/>
                  </a:lnTo>
                  <a:lnTo>
                    <a:pt x="32124" y="226551"/>
                  </a:lnTo>
                  <a:lnTo>
                    <a:pt x="36290" y="216685"/>
                  </a:lnTo>
                  <a:lnTo>
                    <a:pt x="40964" y="206656"/>
                  </a:lnTo>
                  <a:lnTo>
                    <a:pt x="55909" y="176272"/>
                  </a:lnTo>
                  <a:lnTo>
                    <a:pt x="58439" y="170348"/>
                  </a:lnTo>
                  <a:lnTo>
                    <a:pt x="60972" y="163859"/>
                  </a:lnTo>
                  <a:lnTo>
                    <a:pt x="66046" y="149876"/>
                  </a:lnTo>
                  <a:lnTo>
                    <a:pt x="71122" y="135194"/>
                  </a:lnTo>
                  <a:lnTo>
                    <a:pt x="73662" y="128570"/>
                  </a:lnTo>
                  <a:lnTo>
                    <a:pt x="76201" y="122460"/>
                  </a:lnTo>
                  <a:lnTo>
                    <a:pt x="78741" y="116694"/>
                  </a:lnTo>
                  <a:lnTo>
                    <a:pt x="81280" y="110310"/>
                  </a:lnTo>
                  <a:lnTo>
                    <a:pt x="86360" y="96443"/>
                  </a:lnTo>
                  <a:lnTo>
                    <a:pt x="88900" y="90035"/>
                  </a:lnTo>
                  <a:lnTo>
                    <a:pt x="91440" y="84071"/>
                  </a:lnTo>
                  <a:lnTo>
                    <a:pt x="93980" y="78401"/>
                  </a:lnTo>
                  <a:lnTo>
                    <a:pt x="96520" y="72081"/>
                  </a:lnTo>
                  <a:lnTo>
                    <a:pt x="101599" y="58286"/>
                  </a:lnTo>
                  <a:lnTo>
                    <a:pt x="104139" y="51898"/>
                  </a:lnTo>
                  <a:lnTo>
                    <a:pt x="106680" y="45945"/>
                  </a:lnTo>
                  <a:lnTo>
                    <a:pt x="111760" y="35663"/>
                  </a:lnTo>
                  <a:lnTo>
                    <a:pt x="119380" y="25114"/>
                  </a:lnTo>
                  <a:lnTo>
                    <a:pt x="126999" y="16626"/>
                  </a:lnTo>
                  <a:lnTo>
                    <a:pt x="132080" y="11343"/>
                  </a:lnTo>
                  <a:lnTo>
                    <a:pt x="133773" y="8749"/>
                  </a:lnTo>
                  <a:lnTo>
                    <a:pt x="136714" y="0"/>
                  </a:lnTo>
                  <a:lnTo>
                    <a:pt x="137709" y="341"/>
                  </a:lnTo>
                  <a:lnTo>
                    <a:pt x="143681" y="5175"/>
                  </a:lnTo>
                  <a:lnTo>
                    <a:pt x="144048" y="6331"/>
                  </a:lnTo>
                  <a:lnTo>
                    <a:pt x="144683" y="16626"/>
                  </a:lnTo>
                  <a:lnTo>
                    <a:pt x="144780" y="96101"/>
                  </a:lnTo>
                  <a:lnTo>
                    <a:pt x="145626" y="96581"/>
                  </a:lnTo>
                  <a:lnTo>
                    <a:pt x="151341" y="97414"/>
                  </a:lnTo>
                  <a:lnTo>
                    <a:pt x="156131" y="97504"/>
                  </a:lnTo>
                  <a:lnTo>
                    <a:pt x="158273" y="96670"/>
                  </a:lnTo>
                  <a:lnTo>
                    <a:pt x="165334" y="92297"/>
                  </a:lnTo>
                  <a:lnTo>
                    <a:pt x="172789" y="89778"/>
                  </a:lnTo>
                  <a:lnTo>
                    <a:pt x="180360" y="84046"/>
                  </a:lnTo>
                  <a:lnTo>
                    <a:pt x="185429" y="79408"/>
                  </a:lnTo>
                  <a:lnTo>
                    <a:pt x="192762" y="74524"/>
                  </a:lnTo>
                  <a:lnTo>
                    <a:pt x="197088" y="72036"/>
                  </a:lnTo>
                  <a:lnTo>
                    <a:pt x="204151" y="67014"/>
                  </a:lnTo>
                  <a:lnTo>
                    <a:pt x="210114" y="61960"/>
                  </a:lnTo>
                  <a:lnTo>
                    <a:pt x="215586" y="56892"/>
                  </a:lnTo>
                  <a:lnTo>
                    <a:pt x="218231" y="55202"/>
                  </a:lnTo>
                  <a:lnTo>
                    <a:pt x="223426" y="53323"/>
                  </a:lnTo>
                  <a:lnTo>
                    <a:pt x="231112" y="52266"/>
                  </a:lnTo>
                  <a:lnTo>
                    <a:pt x="238752" y="51953"/>
                  </a:lnTo>
                  <a:lnTo>
                    <a:pt x="242332" y="51860"/>
                  </a:lnTo>
                  <a:lnTo>
                    <a:pt x="245427" y="54096"/>
                  </a:lnTo>
                  <a:lnTo>
                    <a:pt x="247437" y="55878"/>
                  </a:lnTo>
                  <a:lnTo>
                    <a:pt x="248779" y="57912"/>
                  </a:lnTo>
                  <a:lnTo>
                    <a:pt x="250267" y="62431"/>
                  </a:lnTo>
                  <a:lnTo>
                    <a:pt x="250929" y="69519"/>
                  </a:lnTo>
                  <a:lnTo>
                    <a:pt x="251224" y="78313"/>
                  </a:lnTo>
                  <a:lnTo>
                    <a:pt x="251429" y="102765"/>
                  </a:lnTo>
                  <a:lnTo>
                    <a:pt x="251450" y="117904"/>
                  </a:lnTo>
                  <a:lnTo>
                    <a:pt x="250606" y="123816"/>
                  </a:lnTo>
                  <a:lnTo>
                    <a:pt x="249197" y="130298"/>
                  </a:lnTo>
                  <a:lnTo>
                    <a:pt x="247411" y="137159"/>
                  </a:lnTo>
                  <a:lnTo>
                    <a:pt x="246220" y="143426"/>
                  </a:lnTo>
                  <a:lnTo>
                    <a:pt x="245427" y="149298"/>
                  </a:lnTo>
                  <a:lnTo>
                    <a:pt x="244898" y="154906"/>
                  </a:lnTo>
                  <a:lnTo>
                    <a:pt x="243698" y="161184"/>
                  </a:lnTo>
                  <a:lnTo>
                    <a:pt x="242051" y="167910"/>
                  </a:lnTo>
                  <a:lnTo>
                    <a:pt x="240108" y="174934"/>
                  </a:lnTo>
                  <a:lnTo>
                    <a:pt x="235689" y="189511"/>
                  </a:lnTo>
                  <a:lnTo>
                    <a:pt x="233326" y="196954"/>
                  </a:lnTo>
                  <a:lnTo>
                    <a:pt x="231751" y="203610"/>
                  </a:lnTo>
                  <a:lnTo>
                    <a:pt x="230701" y="209741"/>
                  </a:lnTo>
                  <a:lnTo>
                    <a:pt x="230000" y="215521"/>
                  </a:lnTo>
                  <a:lnTo>
                    <a:pt x="228687" y="221914"/>
                  </a:lnTo>
                  <a:lnTo>
                    <a:pt x="226964" y="228717"/>
                  </a:lnTo>
                  <a:lnTo>
                    <a:pt x="224969" y="235791"/>
                  </a:lnTo>
                  <a:lnTo>
                    <a:pt x="223639" y="243048"/>
                  </a:lnTo>
                  <a:lnTo>
                    <a:pt x="222754" y="250426"/>
                  </a:lnTo>
                  <a:lnTo>
                    <a:pt x="222162" y="257884"/>
                  </a:lnTo>
                  <a:lnTo>
                    <a:pt x="220921" y="264550"/>
                  </a:lnTo>
                  <a:lnTo>
                    <a:pt x="219247" y="270687"/>
                  </a:lnTo>
                  <a:lnTo>
                    <a:pt x="217285" y="276471"/>
                  </a:lnTo>
                  <a:lnTo>
                    <a:pt x="215104" y="287415"/>
                  </a:lnTo>
                  <a:lnTo>
                    <a:pt x="214135" y="297923"/>
                  </a:lnTo>
                  <a:lnTo>
                    <a:pt x="213703" y="308237"/>
                  </a:lnTo>
                  <a:lnTo>
                    <a:pt x="213462" y="323565"/>
                  </a:lnTo>
                  <a:lnTo>
                    <a:pt x="215662" y="333745"/>
                  </a:lnTo>
                  <a:lnTo>
                    <a:pt x="217434" y="338830"/>
                  </a:lnTo>
                  <a:lnTo>
                    <a:pt x="219463" y="342221"/>
                  </a:lnTo>
                  <a:lnTo>
                    <a:pt x="221661" y="344481"/>
                  </a:lnTo>
                  <a:lnTo>
                    <a:pt x="228802" y="349920"/>
                  </a:lnTo>
                  <a:lnTo>
                    <a:pt x="231274" y="352154"/>
                  </a:lnTo>
                  <a:lnTo>
                    <a:pt x="233770" y="353643"/>
                  </a:lnTo>
                  <a:lnTo>
                    <a:pt x="236279" y="354636"/>
                  </a:lnTo>
                  <a:lnTo>
                    <a:pt x="243839" y="3566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Annotation719"/>
            <p:cNvSpPr/>
            <p:nvPr/>
          </p:nvSpPr>
          <p:spPr>
            <a:xfrm>
              <a:off x="6979920" y="3604260"/>
              <a:ext cx="236220" cy="227409"/>
            </a:xfrm>
            <a:custGeom>
              <a:avLst/>
              <a:gdLst/>
              <a:ahLst/>
              <a:cxnLst/>
              <a:rect l="0" t="0" r="0" b="0"/>
              <a:pathLst>
                <a:path w="236220" h="227409">
                  <a:moveTo>
                    <a:pt x="68579" y="7620"/>
                  </a:moveTo>
                  <a:lnTo>
                    <a:pt x="62018" y="1059"/>
                  </a:lnTo>
                  <a:lnTo>
                    <a:pt x="59172" y="471"/>
                  </a:lnTo>
                  <a:lnTo>
                    <a:pt x="53260" y="61"/>
                  </a:lnTo>
                  <a:lnTo>
                    <a:pt x="49635" y="27"/>
                  </a:lnTo>
                  <a:lnTo>
                    <a:pt x="48330" y="865"/>
                  </a:lnTo>
                  <a:lnTo>
                    <a:pt x="47460" y="2270"/>
                  </a:lnTo>
                  <a:lnTo>
                    <a:pt x="46879" y="4053"/>
                  </a:lnTo>
                  <a:lnTo>
                    <a:pt x="45646" y="5242"/>
                  </a:lnTo>
                  <a:lnTo>
                    <a:pt x="43977" y="6035"/>
                  </a:lnTo>
                  <a:lnTo>
                    <a:pt x="42018" y="6563"/>
                  </a:lnTo>
                  <a:lnTo>
                    <a:pt x="40711" y="7762"/>
                  </a:lnTo>
                  <a:lnTo>
                    <a:pt x="39841" y="9408"/>
                  </a:lnTo>
                  <a:lnTo>
                    <a:pt x="39260" y="11352"/>
                  </a:lnTo>
                  <a:lnTo>
                    <a:pt x="38027" y="12648"/>
                  </a:lnTo>
                  <a:lnTo>
                    <a:pt x="36357" y="13511"/>
                  </a:lnTo>
                  <a:lnTo>
                    <a:pt x="34398" y="14088"/>
                  </a:lnTo>
                  <a:lnTo>
                    <a:pt x="33091" y="15318"/>
                  </a:lnTo>
                  <a:lnTo>
                    <a:pt x="32220" y="16986"/>
                  </a:lnTo>
                  <a:lnTo>
                    <a:pt x="31640" y="18944"/>
                  </a:lnTo>
                  <a:lnTo>
                    <a:pt x="28737" y="23377"/>
                  </a:lnTo>
                  <a:lnTo>
                    <a:pt x="26778" y="25745"/>
                  </a:lnTo>
                  <a:lnTo>
                    <a:pt x="25471" y="29016"/>
                  </a:lnTo>
                  <a:lnTo>
                    <a:pt x="24601" y="32891"/>
                  </a:lnTo>
                  <a:lnTo>
                    <a:pt x="24020" y="37167"/>
                  </a:lnTo>
                  <a:lnTo>
                    <a:pt x="21117" y="44177"/>
                  </a:lnTo>
                  <a:lnTo>
                    <a:pt x="19158" y="47231"/>
                  </a:lnTo>
                  <a:lnTo>
                    <a:pt x="17851" y="50961"/>
                  </a:lnTo>
                  <a:lnTo>
                    <a:pt x="16980" y="55140"/>
                  </a:lnTo>
                  <a:lnTo>
                    <a:pt x="16400" y="59620"/>
                  </a:lnTo>
                  <a:lnTo>
                    <a:pt x="15166" y="64300"/>
                  </a:lnTo>
                  <a:lnTo>
                    <a:pt x="13497" y="69113"/>
                  </a:lnTo>
                  <a:lnTo>
                    <a:pt x="11538" y="74015"/>
                  </a:lnTo>
                  <a:lnTo>
                    <a:pt x="10231" y="78977"/>
                  </a:lnTo>
                  <a:lnTo>
                    <a:pt x="9360" y="83978"/>
                  </a:lnTo>
                  <a:lnTo>
                    <a:pt x="8780" y="89005"/>
                  </a:lnTo>
                  <a:lnTo>
                    <a:pt x="7547" y="94050"/>
                  </a:lnTo>
                  <a:lnTo>
                    <a:pt x="5877" y="99107"/>
                  </a:lnTo>
                  <a:lnTo>
                    <a:pt x="3918" y="104171"/>
                  </a:lnTo>
                  <a:lnTo>
                    <a:pt x="2611" y="109240"/>
                  </a:lnTo>
                  <a:lnTo>
                    <a:pt x="1741" y="114314"/>
                  </a:lnTo>
                  <a:lnTo>
                    <a:pt x="1160" y="119389"/>
                  </a:lnTo>
                  <a:lnTo>
                    <a:pt x="773" y="124466"/>
                  </a:lnTo>
                  <a:lnTo>
                    <a:pt x="515" y="129544"/>
                  </a:lnTo>
                  <a:lnTo>
                    <a:pt x="229" y="139702"/>
                  </a:lnTo>
                  <a:lnTo>
                    <a:pt x="12" y="169229"/>
                  </a:lnTo>
                  <a:lnTo>
                    <a:pt x="0" y="188642"/>
                  </a:lnTo>
                  <a:lnTo>
                    <a:pt x="846" y="189261"/>
                  </a:lnTo>
                  <a:lnTo>
                    <a:pt x="4045" y="189949"/>
                  </a:lnTo>
                  <a:lnTo>
                    <a:pt x="10605" y="190337"/>
                  </a:lnTo>
                  <a:lnTo>
                    <a:pt x="12997" y="189544"/>
                  </a:lnTo>
                  <a:lnTo>
                    <a:pt x="17912" y="186406"/>
                  </a:lnTo>
                  <a:lnTo>
                    <a:pt x="22918" y="184447"/>
                  </a:lnTo>
                  <a:lnTo>
                    <a:pt x="25438" y="183925"/>
                  </a:lnTo>
                  <a:lnTo>
                    <a:pt x="30497" y="181086"/>
                  </a:lnTo>
                  <a:lnTo>
                    <a:pt x="35567" y="177003"/>
                  </a:lnTo>
                  <a:lnTo>
                    <a:pt x="40642" y="172366"/>
                  </a:lnTo>
                  <a:lnTo>
                    <a:pt x="48260" y="164995"/>
                  </a:lnTo>
                  <a:lnTo>
                    <a:pt x="63500" y="149851"/>
                  </a:lnTo>
                  <a:lnTo>
                    <a:pt x="65193" y="147314"/>
                  </a:lnTo>
                  <a:lnTo>
                    <a:pt x="67074" y="142237"/>
                  </a:lnTo>
                  <a:lnTo>
                    <a:pt x="68422" y="140545"/>
                  </a:lnTo>
                  <a:lnTo>
                    <a:pt x="70168" y="139417"/>
                  </a:lnTo>
                  <a:lnTo>
                    <a:pt x="72178" y="138665"/>
                  </a:lnTo>
                  <a:lnTo>
                    <a:pt x="73518" y="137316"/>
                  </a:lnTo>
                  <a:lnTo>
                    <a:pt x="74412" y="135571"/>
                  </a:lnTo>
                  <a:lnTo>
                    <a:pt x="75847" y="130731"/>
                  </a:lnTo>
                  <a:lnTo>
                    <a:pt x="75964" y="131181"/>
                  </a:lnTo>
                  <a:lnTo>
                    <a:pt x="76153" y="137986"/>
                  </a:lnTo>
                  <a:lnTo>
                    <a:pt x="76199" y="208252"/>
                  </a:lnTo>
                  <a:lnTo>
                    <a:pt x="77046" y="210801"/>
                  </a:lnTo>
                  <a:lnTo>
                    <a:pt x="80244" y="215892"/>
                  </a:lnTo>
                  <a:lnTo>
                    <a:pt x="82282" y="217588"/>
                  </a:lnTo>
                  <a:lnTo>
                    <a:pt x="84488" y="218719"/>
                  </a:lnTo>
                  <a:lnTo>
                    <a:pt x="86805" y="219472"/>
                  </a:lnTo>
                  <a:lnTo>
                    <a:pt x="88350" y="220822"/>
                  </a:lnTo>
                  <a:lnTo>
                    <a:pt x="89380" y="222568"/>
                  </a:lnTo>
                  <a:lnTo>
                    <a:pt x="90066" y="224579"/>
                  </a:lnTo>
                  <a:lnTo>
                    <a:pt x="91371" y="225919"/>
                  </a:lnTo>
                  <a:lnTo>
                    <a:pt x="93088" y="226813"/>
                  </a:lnTo>
                  <a:lnTo>
                    <a:pt x="95078" y="227408"/>
                  </a:lnTo>
                  <a:lnTo>
                    <a:pt x="97252" y="226959"/>
                  </a:lnTo>
                  <a:lnTo>
                    <a:pt x="104357" y="223128"/>
                  </a:lnTo>
                  <a:lnTo>
                    <a:pt x="109315" y="221935"/>
                  </a:lnTo>
                  <a:lnTo>
                    <a:pt x="114342" y="219147"/>
                  </a:lnTo>
                  <a:lnTo>
                    <a:pt x="119399" y="215085"/>
                  </a:lnTo>
                  <a:lnTo>
                    <a:pt x="124467" y="210458"/>
                  </a:lnTo>
                  <a:lnTo>
                    <a:pt x="131801" y="205579"/>
                  </a:lnTo>
                  <a:lnTo>
                    <a:pt x="136127" y="203093"/>
                  </a:lnTo>
                  <a:lnTo>
                    <a:pt x="139858" y="199742"/>
                  </a:lnTo>
                  <a:lnTo>
                    <a:pt x="143191" y="195815"/>
                  </a:lnTo>
                  <a:lnTo>
                    <a:pt x="146261" y="191503"/>
                  </a:lnTo>
                  <a:lnTo>
                    <a:pt x="149154" y="186935"/>
                  </a:lnTo>
                  <a:lnTo>
                    <a:pt x="151928" y="182197"/>
                  </a:lnTo>
                  <a:lnTo>
                    <a:pt x="154625" y="177345"/>
                  </a:lnTo>
                  <a:lnTo>
                    <a:pt x="158117" y="172416"/>
                  </a:lnTo>
                  <a:lnTo>
                    <a:pt x="162138" y="167438"/>
                  </a:lnTo>
                  <a:lnTo>
                    <a:pt x="166512" y="162425"/>
                  </a:lnTo>
                  <a:lnTo>
                    <a:pt x="170275" y="157390"/>
                  </a:lnTo>
                  <a:lnTo>
                    <a:pt x="173629" y="152340"/>
                  </a:lnTo>
                  <a:lnTo>
                    <a:pt x="176712" y="147280"/>
                  </a:lnTo>
                  <a:lnTo>
                    <a:pt x="179614" y="142213"/>
                  </a:lnTo>
                  <a:lnTo>
                    <a:pt x="185098" y="132068"/>
                  </a:lnTo>
                  <a:lnTo>
                    <a:pt x="187745" y="126145"/>
                  </a:lnTo>
                  <a:lnTo>
                    <a:pt x="190356" y="119657"/>
                  </a:lnTo>
                  <a:lnTo>
                    <a:pt x="192944" y="112791"/>
                  </a:lnTo>
                  <a:lnTo>
                    <a:pt x="195516" y="106521"/>
                  </a:lnTo>
                  <a:lnTo>
                    <a:pt x="198078" y="100647"/>
                  </a:lnTo>
                  <a:lnTo>
                    <a:pt x="203180" y="89606"/>
                  </a:lnTo>
                  <a:lnTo>
                    <a:pt x="208271" y="79053"/>
                  </a:lnTo>
                  <a:lnTo>
                    <a:pt x="209967" y="73869"/>
                  </a:lnTo>
                  <a:lnTo>
                    <a:pt x="211098" y="68719"/>
                  </a:lnTo>
                  <a:lnTo>
                    <a:pt x="211851" y="63593"/>
                  </a:lnTo>
                  <a:lnTo>
                    <a:pt x="213201" y="58482"/>
                  </a:lnTo>
                  <a:lnTo>
                    <a:pt x="214947" y="53381"/>
                  </a:lnTo>
                  <a:lnTo>
                    <a:pt x="216957" y="48287"/>
                  </a:lnTo>
                  <a:lnTo>
                    <a:pt x="219145" y="44045"/>
                  </a:lnTo>
                  <a:lnTo>
                    <a:pt x="223833" y="37073"/>
                  </a:lnTo>
                  <a:lnTo>
                    <a:pt x="225422" y="33182"/>
                  </a:lnTo>
                  <a:lnTo>
                    <a:pt x="226481" y="28895"/>
                  </a:lnTo>
                  <a:lnTo>
                    <a:pt x="227187" y="24343"/>
                  </a:lnTo>
                  <a:lnTo>
                    <a:pt x="227658" y="20462"/>
                  </a:lnTo>
                  <a:lnTo>
                    <a:pt x="228181" y="13892"/>
                  </a:lnTo>
                  <a:lnTo>
                    <a:pt x="229167" y="10955"/>
                  </a:lnTo>
                  <a:lnTo>
                    <a:pt x="232520" y="5433"/>
                  </a:lnTo>
                  <a:lnTo>
                    <a:pt x="23621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Annotation720"/>
            <p:cNvSpPr/>
            <p:nvPr/>
          </p:nvSpPr>
          <p:spPr>
            <a:xfrm>
              <a:off x="7254566" y="3574136"/>
              <a:ext cx="174931" cy="304406"/>
            </a:xfrm>
            <a:custGeom>
              <a:avLst/>
              <a:gdLst/>
              <a:ahLst/>
              <a:cxnLst/>
              <a:rect l="0" t="0" r="0" b="0"/>
              <a:pathLst>
                <a:path w="174931" h="304406">
                  <a:moveTo>
                    <a:pt x="106354" y="113944"/>
                  </a:moveTo>
                  <a:lnTo>
                    <a:pt x="86671" y="127066"/>
                  </a:lnTo>
                  <a:lnTo>
                    <a:pt x="82648" y="130500"/>
                  </a:lnTo>
                  <a:lnTo>
                    <a:pt x="78038" y="134849"/>
                  </a:lnTo>
                  <a:lnTo>
                    <a:pt x="65665" y="147041"/>
                  </a:lnTo>
                  <a:lnTo>
                    <a:pt x="60612" y="154336"/>
                  </a:lnTo>
                  <a:lnTo>
                    <a:pt x="55544" y="162376"/>
                  </a:lnTo>
                  <a:lnTo>
                    <a:pt x="50470" y="168772"/>
                  </a:lnTo>
                  <a:lnTo>
                    <a:pt x="45392" y="174436"/>
                  </a:lnTo>
                  <a:lnTo>
                    <a:pt x="42853" y="177132"/>
                  </a:lnTo>
                  <a:lnTo>
                    <a:pt x="41160" y="180623"/>
                  </a:lnTo>
                  <a:lnTo>
                    <a:pt x="39279" y="189017"/>
                  </a:lnTo>
                  <a:lnTo>
                    <a:pt x="36185" y="196134"/>
                  </a:lnTo>
                  <a:lnTo>
                    <a:pt x="31987" y="202966"/>
                  </a:lnTo>
                  <a:lnTo>
                    <a:pt x="27300" y="211647"/>
                  </a:lnTo>
                  <a:lnTo>
                    <a:pt x="22394" y="218893"/>
                  </a:lnTo>
                  <a:lnTo>
                    <a:pt x="17392" y="225781"/>
                  </a:lnTo>
                  <a:lnTo>
                    <a:pt x="12346" y="234487"/>
                  </a:lnTo>
                  <a:lnTo>
                    <a:pt x="9539" y="241743"/>
                  </a:lnTo>
                  <a:lnTo>
                    <a:pt x="8292" y="248637"/>
                  </a:lnTo>
                  <a:lnTo>
                    <a:pt x="7737" y="257346"/>
                  </a:lnTo>
                  <a:lnTo>
                    <a:pt x="6743" y="261192"/>
                  </a:lnTo>
                  <a:lnTo>
                    <a:pt x="2145" y="270650"/>
                  </a:lnTo>
                  <a:lnTo>
                    <a:pt x="772" y="276160"/>
                  </a:lnTo>
                  <a:lnTo>
                    <a:pt x="0" y="284022"/>
                  </a:lnTo>
                  <a:lnTo>
                    <a:pt x="737" y="286596"/>
                  </a:lnTo>
                  <a:lnTo>
                    <a:pt x="4975" y="294264"/>
                  </a:lnTo>
                  <a:lnTo>
                    <a:pt x="6263" y="299355"/>
                  </a:lnTo>
                  <a:lnTo>
                    <a:pt x="7454" y="301051"/>
                  </a:lnTo>
                  <a:lnTo>
                    <a:pt x="9094" y="302182"/>
                  </a:lnTo>
                  <a:lnTo>
                    <a:pt x="13764" y="303997"/>
                  </a:lnTo>
                  <a:lnTo>
                    <a:pt x="18620" y="304312"/>
                  </a:lnTo>
                  <a:lnTo>
                    <a:pt x="25420" y="304405"/>
                  </a:lnTo>
                  <a:lnTo>
                    <a:pt x="27845" y="303571"/>
                  </a:lnTo>
                  <a:lnTo>
                    <a:pt x="32795" y="300388"/>
                  </a:lnTo>
                  <a:lnTo>
                    <a:pt x="37819" y="296149"/>
                  </a:lnTo>
                  <a:lnTo>
                    <a:pt x="42874" y="291445"/>
                  </a:lnTo>
                  <a:lnTo>
                    <a:pt x="53017" y="281525"/>
                  </a:lnTo>
                  <a:lnTo>
                    <a:pt x="63174" y="271413"/>
                  </a:lnTo>
                  <a:lnTo>
                    <a:pt x="68254" y="264081"/>
                  </a:lnTo>
                  <a:lnTo>
                    <a:pt x="73334" y="256025"/>
                  </a:lnTo>
                  <a:lnTo>
                    <a:pt x="78414" y="249622"/>
                  </a:lnTo>
                  <a:lnTo>
                    <a:pt x="83494" y="241697"/>
                  </a:lnTo>
                  <a:lnTo>
                    <a:pt x="87727" y="233376"/>
                  </a:lnTo>
                  <a:lnTo>
                    <a:pt x="90956" y="223932"/>
                  </a:lnTo>
                  <a:lnTo>
                    <a:pt x="96054" y="215772"/>
                  </a:lnTo>
                  <a:lnTo>
                    <a:pt x="97542" y="210565"/>
                  </a:lnTo>
                  <a:lnTo>
                    <a:pt x="98381" y="202875"/>
                  </a:lnTo>
                  <a:lnTo>
                    <a:pt x="98664" y="193537"/>
                  </a:lnTo>
                  <a:lnTo>
                    <a:pt x="98704" y="191652"/>
                  </a:lnTo>
                  <a:lnTo>
                    <a:pt x="96463" y="188557"/>
                  </a:lnTo>
                  <a:lnTo>
                    <a:pt x="92171" y="183716"/>
                  </a:lnTo>
                  <a:lnTo>
                    <a:pt x="90972" y="183318"/>
                  </a:lnTo>
                  <a:lnTo>
                    <a:pt x="87382" y="182877"/>
                  </a:lnTo>
                  <a:lnTo>
                    <a:pt x="82964" y="182681"/>
                  </a:lnTo>
                  <a:lnTo>
                    <a:pt x="75997" y="182527"/>
                  </a:lnTo>
                  <a:lnTo>
                    <a:pt x="70661" y="187762"/>
                  </a:lnTo>
                  <a:lnTo>
                    <a:pt x="68347" y="190052"/>
                  </a:lnTo>
                  <a:lnTo>
                    <a:pt x="73509" y="195363"/>
                  </a:lnTo>
                  <a:lnTo>
                    <a:pt x="74822" y="196697"/>
                  </a:lnTo>
                  <a:lnTo>
                    <a:pt x="77665" y="197290"/>
                  </a:lnTo>
                  <a:lnTo>
                    <a:pt x="81750" y="197553"/>
                  </a:lnTo>
                  <a:lnTo>
                    <a:pt x="86387" y="197671"/>
                  </a:lnTo>
                  <a:lnTo>
                    <a:pt x="88810" y="196855"/>
                  </a:lnTo>
                  <a:lnTo>
                    <a:pt x="93758" y="193691"/>
                  </a:lnTo>
                  <a:lnTo>
                    <a:pt x="98781" y="191721"/>
                  </a:lnTo>
                  <a:lnTo>
                    <a:pt x="101304" y="191195"/>
                  </a:lnTo>
                  <a:lnTo>
                    <a:pt x="106368" y="188353"/>
                  </a:lnTo>
                  <a:lnTo>
                    <a:pt x="108903" y="186410"/>
                  </a:lnTo>
                  <a:lnTo>
                    <a:pt x="112287" y="184268"/>
                  </a:lnTo>
                  <a:lnTo>
                    <a:pt x="116236" y="181993"/>
                  </a:lnTo>
                  <a:lnTo>
                    <a:pt x="120562" y="179631"/>
                  </a:lnTo>
                  <a:lnTo>
                    <a:pt x="123446" y="177208"/>
                  </a:lnTo>
                  <a:lnTo>
                    <a:pt x="125369" y="174747"/>
                  </a:lnTo>
                  <a:lnTo>
                    <a:pt x="126650" y="172259"/>
                  </a:lnTo>
                  <a:lnTo>
                    <a:pt x="129198" y="169754"/>
                  </a:lnTo>
                  <a:lnTo>
                    <a:pt x="132589" y="167238"/>
                  </a:lnTo>
                  <a:lnTo>
                    <a:pt x="136545" y="164713"/>
                  </a:lnTo>
                  <a:lnTo>
                    <a:pt x="139180" y="162183"/>
                  </a:lnTo>
                  <a:lnTo>
                    <a:pt x="140938" y="159650"/>
                  </a:lnTo>
                  <a:lnTo>
                    <a:pt x="143737" y="154578"/>
                  </a:lnTo>
                  <a:lnTo>
                    <a:pt x="147805" y="149501"/>
                  </a:lnTo>
                  <a:lnTo>
                    <a:pt x="152435" y="144423"/>
                  </a:lnTo>
                  <a:lnTo>
                    <a:pt x="159801" y="136804"/>
                  </a:lnTo>
                  <a:lnTo>
                    <a:pt x="164821" y="130877"/>
                  </a:lnTo>
                  <a:lnTo>
                    <a:pt x="169875" y="122599"/>
                  </a:lnTo>
                  <a:lnTo>
                    <a:pt x="172685" y="113275"/>
                  </a:lnTo>
                  <a:lnTo>
                    <a:pt x="173935" y="104334"/>
                  </a:lnTo>
                  <a:lnTo>
                    <a:pt x="174489" y="97537"/>
                  </a:lnTo>
                  <a:lnTo>
                    <a:pt x="174736" y="89437"/>
                  </a:lnTo>
                  <a:lnTo>
                    <a:pt x="174930" y="51607"/>
                  </a:lnTo>
                  <a:lnTo>
                    <a:pt x="174084" y="48679"/>
                  </a:lnTo>
                  <a:lnTo>
                    <a:pt x="168850" y="39667"/>
                  </a:lnTo>
                  <a:lnTo>
                    <a:pt x="164328" y="31261"/>
                  </a:lnTo>
                  <a:lnTo>
                    <a:pt x="159495" y="24139"/>
                  </a:lnTo>
                  <a:lnTo>
                    <a:pt x="157022" y="21053"/>
                  </a:lnTo>
                  <a:lnTo>
                    <a:pt x="153679" y="18151"/>
                  </a:lnTo>
                  <a:lnTo>
                    <a:pt x="149756" y="15368"/>
                  </a:lnTo>
                  <a:lnTo>
                    <a:pt x="145449" y="12667"/>
                  </a:lnTo>
                  <a:lnTo>
                    <a:pt x="141731" y="10866"/>
                  </a:lnTo>
                  <a:lnTo>
                    <a:pt x="138405" y="9665"/>
                  </a:lnTo>
                  <a:lnTo>
                    <a:pt x="135341" y="8865"/>
                  </a:lnTo>
                  <a:lnTo>
                    <a:pt x="131606" y="7485"/>
                  </a:lnTo>
                  <a:lnTo>
                    <a:pt x="127421" y="5718"/>
                  </a:lnTo>
                  <a:lnTo>
                    <a:pt x="122939" y="3693"/>
                  </a:lnTo>
                  <a:lnTo>
                    <a:pt x="119104" y="2343"/>
                  </a:lnTo>
                  <a:lnTo>
                    <a:pt x="115700" y="1444"/>
                  </a:lnTo>
                  <a:lnTo>
                    <a:pt x="112585" y="844"/>
                  </a:lnTo>
                  <a:lnTo>
                    <a:pt x="108814" y="444"/>
                  </a:lnTo>
                  <a:lnTo>
                    <a:pt x="104608" y="177"/>
                  </a:lnTo>
                  <a:lnTo>
                    <a:pt x="100109" y="0"/>
                  </a:lnTo>
                  <a:lnTo>
                    <a:pt x="95417" y="728"/>
                  </a:lnTo>
                  <a:lnTo>
                    <a:pt x="90597" y="2060"/>
                  </a:lnTo>
                  <a:lnTo>
                    <a:pt x="85689" y="3795"/>
                  </a:lnTo>
                  <a:lnTo>
                    <a:pt x="80724" y="5798"/>
                  </a:lnTo>
                  <a:lnTo>
                    <a:pt x="75721" y="7980"/>
                  </a:lnTo>
                  <a:lnTo>
                    <a:pt x="65645" y="12662"/>
                  </a:lnTo>
                  <a:lnTo>
                    <a:pt x="45394" y="22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Annotation721"/>
            <p:cNvSpPr/>
            <p:nvPr/>
          </p:nvSpPr>
          <p:spPr>
            <a:xfrm>
              <a:off x="5417820" y="4587241"/>
              <a:ext cx="60961" cy="327660"/>
            </a:xfrm>
            <a:custGeom>
              <a:avLst/>
              <a:gdLst/>
              <a:ahLst/>
              <a:cxnLst/>
              <a:rect l="0" t="0" r="0" b="0"/>
              <a:pathLst>
                <a:path w="60961" h="327660">
                  <a:moveTo>
                    <a:pt x="60960" y="15239"/>
                  </a:moveTo>
                  <a:lnTo>
                    <a:pt x="53654" y="7933"/>
                  </a:lnTo>
                  <a:lnTo>
                    <a:pt x="53340" y="0"/>
                  </a:lnTo>
                  <a:lnTo>
                    <a:pt x="53340" y="81319"/>
                  </a:lnTo>
                  <a:lnTo>
                    <a:pt x="52494" y="86386"/>
                  </a:lnTo>
                  <a:lnTo>
                    <a:pt x="51082" y="91457"/>
                  </a:lnTo>
                  <a:lnTo>
                    <a:pt x="49294" y="96531"/>
                  </a:lnTo>
                  <a:lnTo>
                    <a:pt x="48103" y="101607"/>
                  </a:lnTo>
                  <a:lnTo>
                    <a:pt x="46779" y="111762"/>
                  </a:lnTo>
                  <a:lnTo>
                    <a:pt x="46191" y="121921"/>
                  </a:lnTo>
                  <a:lnTo>
                    <a:pt x="46033" y="127000"/>
                  </a:lnTo>
                  <a:lnTo>
                    <a:pt x="45082" y="132926"/>
                  </a:lnTo>
                  <a:lnTo>
                    <a:pt x="43602" y="139417"/>
                  </a:lnTo>
                  <a:lnTo>
                    <a:pt x="41767" y="146284"/>
                  </a:lnTo>
                  <a:lnTo>
                    <a:pt x="37472" y="160688"/>
                  </a:lnTo>
                  <a:lnTo>
                    <a:pt x="35142" y="168085"/>
                  </a:lnTo>
                  <a:lnTo>
                    <a:pt x="32741" y="174710"/>
                  </a:lnTo>
                  <a:lnTo>
                    <a:pt x="30294" y="180820"/>
                  </a:lnTo>
                  <a:lnTo>
                    <a:pt x="27816" y="186586"/>
                  </a:lnTo>
                  <a:lnTo>
                    <a:pt x="26164" y="192970"/>
                  </a:lnTo>
                  <a:lnTo>
                    <a:pt x="25063" y="199766"/>
                  </a:lnTo>
                  <a:lnTo>
                    <a:pt x="24328" y="206837"/>
                  </a:lnTo>
                  <a:lnTo>
                    <a:pt x="22992" y="213245"/>
                  </a:lnTo>
                  <a:lnTo>
                    <a:pt x="21255" y="219209"/>
                  </a:lnTo>
                  <a:lnTo>
                    <a:pt x="19250" y="224879"/>
                  </a:lnTo>
                  <a:lnTo>
                    <a:pt x="17067" y="230353"/>
                  </a:lnTo>
                  <a:lnTo>
                    <a:pt x="14765" y="235695"/>
                  </a:lnTo>
                  <a:lnTo>
                    <a:pt x="12383" y="240949"/>
                  </a:lnTo>
                  <a:lnTo>
                    <a:pt x="10795" y="246146"/>
                  </a:lnTo>
                  <a:lnTo>
                    <a:pt x="9737" y="251304"/>
                  </a:lnTo>
                  <a:lnTo>
                    <a:pt x="9031" y="256435"/>
                  </a:lnTo>
                  <a:lnTo>
                    <a:pt x="7714" y="261550"/>
                  </a:lnTo>
                  <a:lnTo>
                    <a:pt x="5989" y="266653"/>
                  </a:lnTo>
                  <a:lnTo>
                    <a:pt x="3993" y="271748"/>
                  </a:lnTo>
                  <a:lnTo>
                    <a:pt x="2662" y="276838"/>
                  </a:lnTo>
                  <a:lnTo>
                    <a:pt x="1183" y="287010"/>
                  </a:lnTo>
                  <a:lnTo>
                    <a:pt x="526" y="294917"/>
                  </a:lnTo>
                  <a:lnTo>
                    <a:pt x="234" y="302100"/>
                  </a:lnTo>
                  <a:lnTo>
                    <a:pt x="21" y="319088"/>
                  </a:lnTo>
                  <a:lnTo>
                    <a:pt x="0" y="3276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Annotation722"/>
            <p:cNvSpPr/>
            <p:nvPr/>
          </p:nvSpPr>
          <p:spPr>
            <a:xfrm>
              <a:off x="5524500" y="4640685"/>
              <a:ext cx="190399" cy="240369"/>
            </a:xfrm>
            <a:custGeom>
              <a:avLst/>
              <a:gdLst/>
              <a:ahLst/>
              <a:cxnLst/>
              <a:rect l="0" t="0" r="0" b="0"/>
              <a:pathLst>
                <a:path w="190399" h="240369">
                  <a:moveTo>
                    <a:pt x="76200" y="15135"/>
                  </a:moveTo>
                  <a:lnTo>
                    <a:pt x="76200" y="7543"/>
                  </a:lnTo>
                  <a:lnTo>
                    <a:pt x="76200" y="81529"/>
                  </a:lnTo>
                  <a:lnTo>
                    <a:pt x="75354" y="86491"/>
                  </a:lnTo>
                  <a:lnTo>
                    <a:pt x="73942" y="91492"/>
                  </a:lnTo>
                  <a:lnTo>
                    <a:pt x="72155" y="96520"/>
                  </a:lnTo>
                  <a:lnTo>
                    <a:pt x="70963" y="101565"/>
                  </a:lnTo>
                  <a:lnTo>
                    <a:pt x="70168" y="106621"/>
                  </a:lnTo>
                  <a:lnTo>
                    <a:pt x="69639" y="111686"/>
                  </a:lnTo>
                  <a:lnTo>
                    <a:pt x="68439" y="116756"/>
                  </a:lnTo>
                  <a:lnTo>
                    <a:pt x="66793" y="121829"/>
                  </a:lnTo>
                  <a:lnTo>
                    <a:pt x="64848" y="126904"/>
                  </a:lnTo>
                  <a:lnTo>
                    <a:pt x="63552" y="131135"/>
                  </a:lnTo>
                  <a:lnTo>
                    <a:pt x="62112" y="138093"/>
                  </a:lnTo>
                  <a:lnTo>
                    <a:pt x="60882" y="141980"/>
                  </a:lnTo>
                  <a:lnTo>
                    <a:pt x="59215" y="146265"/>
                  </a:lnTo>
                  <a:lnTo>
                    <a:pt x="57257" y="150815"/>
                  </a:lnTo>
                  <a:lnTo>
                    <a:pt x="55951" y="155542"/>
                  </a:lnTo>
                  <a:lnTo>
                    <a:pt x="55080" y="160386"/>
                  </a:lnTo>
                  <a:lnTo>
                    <a:pt x="54500" y="165309"/>
                  </a:lnTo>
                  <a:lnTo>
                    <a:pt x="53267" y="169438"/>
                  </a:lnTo>
                  <a:lnTo>
                    <a:pt x="49638" y="176283"/>
                  </a:lnTo>
                  <a:lnTo>
                    <a:pt x="47486" y="180141"/>
                  </a:lnTo>
                  <a:lnTo>
                    <a:pt x="42836" y="188942"/>
                  </a:lnTo>
                  <a:lnTo>
                    <a:pt x="37947" y="196240"/>
                  </a:lnTo>
                  <a:lnTo>
                    <a:pt x="32952" y="203153"/>
                  </a:lnTo>
                  <a:lnTo>
                    <a:pt x="30435" y="207368"/>
                  </a:lnTo>
                  <a:lnTo>
                    <a:pt x="24356" y="218207"/>
                  </a:lnTo>
                  <a:lnTo>
                    <a:pt x="19009" y="224205"/>
                  </a:lnTo>
                  <a:lnTo>
                    <a:pt x="9870" y="233763"/>
                  </a:lnTo>
                  <a:lnTo>
                    <a:pt x="8273" y="234547"/>
                  </a:lnTo>
                  <a:lnTo>
                    <a:pt x="4241" y="235418"/>
                  </a:lnTo>
                  <a:lnTo>
                    <a:pt x="2828" y="236497"/>
                  </a:lnTo>
                  <a:lnTo>
                    <a:pt x="1885" y="238063"/>
                  </a:lnTo>
                  <a:lnTo>
                    <a:pt x="1257" y="239954"/>
                  </a:lnTo>
                  <a:lnTo>
                    <a:pt x="838" y="240368"/>
                  </a:lnTo>
                  <a:lnTo>
                    <a:pt x="559" y="239797"/>
                  </a:lnTo>
                  <a:lnTo>
                    <a:pt x="33" y="232286"/>
                  </a:lnTo>
                  <a:lnTo>
                    <a:pt x="0" y="217243"/>
                  </a:lnTo>
                  <a:lnTo>
                    <a:pt x="2258" y="210512"/>
                  </a:lnTo>
                  <a:lnTo>
                    <a:pt x="6561" y="200483"/>
                  </a:lnTo>
                  <a:lnTo>
                    <a:pt x="11351" y="194702"/>
                  </a:lnTo>
                  <a:lnTo>
                    <a:pt x="15769" y="190051"/>
                  </a:lnTo>
                  <a:lnTo>
                    <a:pt x="18133" y="187626"/>
                  </a:lnTo>
                  <a:lnTo>
                    <a:pt x="20555" y="186009"/>
                  </a:lnTo>
                  <a:lnTo>
                    <a:pt x="25505" y="184212"/>
                  </a:lnTo>
                  <a:lnTo>
                    <a:pt x="30526" y="183414"/>
                  </a:lnTo>
                  <a:lnTo>
                    <a:pt x="33051" y="183201"/>
                  </a:lnTo>
                  <a:lnTo>
                    <a:pt x="35580" y="183906"/>
                  </a:lnTo>
                  <a:lnTo>
                    <a:pt x="40649" y="186947"/>
                  </a:lnTo>
                  <a:lnTo>
                    <a:pt x="45724" y="188862"/>
                  </a:lnTo>
                  <a:lnTo>
                    <a:pt x="48263" y="189374"/>
                  </a:lnTo>
                  <a:lnTo>
                    <a:pt x="53341" y="192199"/>
                  </a:lnTo>
                  <a:lnTo>
                    <a:pt x="58420" y="196277"/>
                  </a:lnTo>
                  <a:lnTo>
                    <a:pt x="63500" y="200912"/>
                  </a:lnTo>
                  <a:lnTo>
                    <a:pt x="71120" y="208281"/>
                  </a:lnTo>
                  <a:lnTo>
                    <a:pt x="74507" y="209939"/>
                  </a:lnTo>
                  <a:lnTo>
                    <a:pt x="78458" y="211044"/>
                  </a:lnTo>
                  <a:lnTo>
                    <a:pt x="82785" y="211782"/>
                  </a:lnTo>
                  <a:lnTo>
                    <a:pt x="86517" y="213120"/>
                  </a:lnTo>
                  <a:lnTo>
                    <a:pt x="89851" y="214858"/>
                  </a:lnTo>
                  <a:lnTo>
                    <a:pt x="92921" y="216864"/>
                  </a:lnTo>
                  <a:lnTo>
                    <a:pt x="98589" y="219092"/>
                  </a:lnTo>
                  <a:lnTo>
                    <a:pt x="101286" y="219687"/>
                  </a:lnTo>
                  <a:lnTo>
                    <a:pt x="106540" y="222605"/>
                  </a:lnTo>
                  <a:lnTo>
                    <a:pt x="109127" y="224568"/>
                  </a:lnTo>
                  <a:lnTo>
                    <a:pt x="114258" y="226750"/>
                  </a:lnTo>
                  <a:lnTo>
                    <a:pt x="116813" y="227332"/>
                  </a:lnTo>
                  <a:lnTo>
                    <a:pt x="119362" y="226873"/>
                  </a:lnTo>
                  <a:lnTo>
                    <a:pt x="124452" y="224105"/>
                  </a:lnTo>
                  <a:lnTo>
                    <a:pt x="129537" y="222311"/>
                  </a:lnTo>
                  <a:lnTo>
                    <a:pt x="132078" y="221833"/>
                  </a:lnTo>
                  <a:lnTo>
                    <a:pt x="137159" y="219043"/>
                  </a:lnTo>
                  <a:lnTo>
                    <a:pt x="142240" y="214981"/>
                  </a:lnTo>
                  <a:lnTo>
                    <a:pt x="147320" y="210354"/>
                  </a:lnTo>
                  <a:lnTo>
                    <a:pt x="149860" y="208781"/>
                  </a:lnTo>
                  <a:lnTo>
                    <a:pt x="154939" y="207033"/>
                  </a:lnTo>
                  <a:lnTo>
                    <a:pt x="160020" y="203999"/>
                  </a:lnTo>
                  <a:lnTo>
                    <a:pt x="162560" y="202004"/>
                  </a:lnTo>
                  <a:lnTo>
                    <a:pt x="167640" y="195273"/>
                  </a:lnTo>
                  <a:lnTo>
                    <a:pt x="170180" y="191107"/>
                  </a:lnTo>
                  <a:lnTo>
                    <a:pt x="173002" y="184221"/>
                  </a:lnTo>
                  <a:lnTo>
                    <a:pt x="175103" y="177491"/>
                  </a:lnTo>
                  <a:lnTo>
                    <a:pt x="176848" y="173326"/>
                  </a:lnTo>
                  <a:lnTo>
                    <a:pt x="178859" y="168856"/>
                  </a:lnTo>
                  <a:lnTo>
                    <a:pt x="181093" y="161631"/>
                  </a:lnTo>
                  <a:lnTo>
                    <a:pt x="182932" y="154751"/>
                  </a:lnTo>
                  <a:lnTo>
                    <a:pt x="184608" y="150545"/>
                  </a:lnTo>
                  <a:lnTo>
                    <a:pt x="186572" y="146049"/>
                  </a:lnTo>
                  <a:lnTo>
                    <a:pt x="187881" y="141358"/>
                  </a:lnTo>
                  <a:lnTo>
                    <a:pt x="188755" y="136537"/>
                  </a:lnTo>
                  <a:lnTo>
                    <a:pt x="189336" y="131630"/>
                  </a:lnTo>
                  <a:lnTo>
                    <a:pt x="189724" y="126665"/>
                  </a:lnTo>
                  <a:lnTo>
                    <a:pt x="189983" y="121662"/>
                  </a:lnTo>
                  <a:lnTo>
                    <a:pt x="190270" y="111587"/>
                  </a:lnTo>
                  <a:lnTo>
                    <a:pt x="190398" y="101465"/>
                  </a:lnTo>
                  <a:lnTo>
                    <a:pt x="189585" y="96394"/>
                  </a:lnTo>
                  <a:lnTo>
                    <a:pt x="188197" y="91322"/>
                  </a:lnTo>
                  <a:lnTo>
                    <a:pt x="186425" y="86246"/>
                  </a:lnTo>
                  <a:lnTo>
                    <a:pt x="185243" y="81169"/>
                  </a:lnTo>
                  <a:lnTo>
                    <a:pt x="184455" y="76091"/>
                  </a:lnTo>
                  <a:lnTo>
                    <a:pt x="183930" y="71012"/>
                  </a:lnTo>
                  <a:lnTo>
                    <a:pt x="182733" y="65934"/>
                  </a:lnTo>
                  <a:lnTo>
                    <a:pt x="181089" y="60854"/>
                  </a:lnTo>
                  <a:lnTo>
                    <a:pt x="179146" y="55774"/>
                  </a:lnTo>
                  <a:lnTo>
                    <a:pt x="177850" y="51541"/>
                  </a:lnTo>
                  <a:lnTo>
                    <a:pt x="176412" y="44580"/>
                  </a:lnTo>
                  <a:lnTo>
                    <a:pt x="176028" y="40692"/>
                  </a:lnTo>
                  <a:lnTo>
                    <a:pt x="175771" y="36406"/>
                  </a:lnTo>
                  <a:lnTo>
                    <a:pt x="175602" y="31855"/>
                  </a:lnTo>
                  <a:lnTo>
                    <a:pt x="174641" y="27975"/>
                  </a:lnTo>
                  <a:lnTo>
                    <a:pt x="171316" y="21406"/>
                  </a:lnTo>
                  <a:lnTo>
                    <a:pt x="167016" y="15665"/>
                  </a:lnTo>
                  <a:lnTo>
                    <a:pt x="164684" y="12948"/>
                  </a:lnTo>
                  <a:lnTo>
                    <a:pt x="162282" y="11137"/>
                  </a:lnTo>
                  <a:lnTo>
                    <a:pt x="157357" y="9125"/>
                  </a:lnTo>
                  <a:lnTo>
                    <a:pt x="155704" y="7741"/>
                  </a:lnTo>
                  <a:lnTo>
                    <a:pt x="154603" y="5972"/>
                  </a:lnTo>
                  <a:lnTo>
                    <a:pt x="153869" y="3947"/>
                  </a:lnTo>
                  <a:lnTo>
                    <a:pt x="152532" y="2596"/>
                  </a:lnTo>
                  <a:lnTo>
                    <a:pt x="150795" y="1696"/>
                  </a:lnTo>
                  <a:lnTo>
                    <a:pt x="146607" y="695"/>
                  </a:lnTo>
                  <a:lnTo>
                    <a:pt x="141923" y="251"/>
                  </a:lnTo>
                  <a:lnTo>
                    <a:pt x="137020" y="53"/>
                  </a:lnTo>
                  <a:lnTo>
                    <a:pt x="134526" y="0"/>
                  </a:lnTo>
                  <a:lnTo>
                    <a:pt x="132864" y="812"/>
                  </a:lnTo>
                  <a:lnTo>
                    <a:pt x="131756" y="2199"/>
                  </a:lnTo>
                  <a:lnTo>
                    <a:pt x="131017" y="3971"/>
                  </a:lnTo>
                  <a:lnTo>
                    <a:pt x="125932" y="10510"/>
                  </a:lnTo>
                  <a:lnTo>
                    <a:pt x="123748" y="12052"/>
                  </a:lnTo>
                  <a:lnTo>
                    <a:pt x="119063" y="13765"/>
                  </a:lnTo>
                  <a:lnTo>
                    <a:pt x="114159" y="16783"/>
                  </a:lnTo>
                  <a:lnTo>
                    <a:pt x="111666" y="18774"/>
                  </a:lnTo>
                  <a:lnTo>
                    <a:pt x="110004" y="20948"/>
                  </a:lnTo>
                  <a:lnTo>
                    <a:pt x="108896" y="23243"/>
                  </a:lnTo>
                  <a:lnTo>
                    <a:pt x="106680" y="30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Annotation723"/>
            <p:cNvSpPr/>
            <p:nvPr/>
          </p:nvSpPr>
          <p:spPr>
            <a:xfrm>
              <a:off x="6142806" y="4625388"/>
              <a:ext cx="235032" cy="259033"/>
            </a:xfrm>
            <a:custGeom>
              <a:avLst/>
              <a:gdLst/>
              <a:ahLst/>
              <a:cxnLst/>
              <a:rect l="0" t="0" r="0" b="0"/>
              <a:pathLst>
                <a:path w="235032" h="259033">
                  <a:moveTo>
                    <a:pt x="14153" y="198072"/>
                  </a:moveTo>
                  <a:lnTo>
                    <a:pt x="0" y="183919"/>
                  </a:lnTo>
                  <a:lnTo>
                    <a:pt x="485" y="182709"/>
                  </a:lnTo>
                  <a:lnTo>
                    <a:pt x="5569" y="176366"/>
                  </a:lnTo>
                  <a:lnTo>
                    <a:pt x="6104" y="173468"/>
                  </a:lnTo>
                  <a:lnTo>
                    <a:pt x="6407" y="167075"/>
                  </a:lnTo>
                  <a:lnTo>
                    <a:pt x="6449" y="164708"/>
                  </a:lnTo>
                  <a:lnTo>
                    <a:pt x="7324" y="162283"/>
                  </a:lnTo>
                  <a:lnTo>
                    <a:pt x="10553" y="157329"/>
                  </a:lnTo>
                  <a:lnTo>
                    <a:pt x="12553" y="150049"/>
                  </a:lnTo>
                  <a:lnTo>
                    <a:pt x="13087" y="145736"/>
                  </a:lnTo>
                  <a:lnTo>
                    <a:pt x="14289" y="142015"/>
                  </a:lnTo>
                  <a:lnTo>
                    <a:pt x="17882" y="135622"/>
                  </a:lnTo>
                  <a:lnTo>
                    <a:pt x="20043" y="129959"/>
                  </a:lnTo>
                  <a:lnTo>
                    <a:pt x="21851" y="123773"/>
                  </a:lnTo>
                  <a:lnTo>
                    <a:pt x="23519" y="119753"/>
                  </a:lnTo>
                  <a:lnTo>
                    <a:pt x="25477" y="115379"/>
                  </a:lnTo>
                  <a:lnTo>
                    <a:pt x="29910" y="106004"/>
                  </a:lnTo>
                  <a:lnTo>
                    <a:pt x="32277" y="101133"/>
                  </a:lnTo>
                  <a:lnTo>
                    <a:pt x="37166" y="93464"/>
                  </a:lnTo>
                  <a:lnTo>
                    <a:pt x="42161" y="86386"/>
                  </a:lnTo>
                  <a:lnTo>
                    <a:pt x="44678" y="82128"/>
                  </a:lnTo>
                  <a:lnTo>
                    <a:pt x="47203" y="77596"/>
                  </a:lnTo>
                  <a:lnTo>
                    <a:pt x="52266" y="70303"/>
                  </a:lnTo>
                  <a:lnTo>
                    <a:pt x="57338" y="63392"/>
                  </a:lnTo>
                  <a:lnTo>
                    <a:pt x="59877" y="59179"/>
                  </a:lnTo>
                  <a:lnTo>
                    <a:pt x="62416" y="54677"/>
                  </a:lnTo>
                  <a:lnTo>
                    <a:pt x="67494" y="47416"/>
                  </a:lnTo>
                  <a:lnTo>
                    <a:pt x="72573" y="41367"/>
                  </a:lnTo>
                  <a:lnTo>
                    <a:pt x="77653" y="35857"/>
                  </a:lnTo>
                  <a:lnTo>
                    <a:pt x="80193" y="34049"/>
                  </a:lnTo>
                  <a:lnTo>
                    <a:pt x="85273" y="32039"/>
                  </a:lnTo>
                  <a:lnTo>
                    <a:pt x="90353" y="28889"/>
                  </a:lnTo>
                  <a:lnTo>
                    <a:pt x="92893" y="26863"/>
                  </a:lnTo>
                  <a:lnTo>
                    <a:pt x="94586" y="24667"/>
                  </a:lnTo>
                  <a:lnTo>
                    <a:pt x="95715" y="22355"/>
                  </a:lnTo>
                  <a:lnTo>
                    <a:pt x="96468" y="19967"/>
                  </a:lnTo>
                  <a:lnTo>
                    <a:pt x="97816" y="18375"/>
                  </a:lnTo>
                  <a:lnTo>
                    <a:pt x="99561" y="17315"/>
                  </a:lnTo>
                  <a:lnTo>
                    <a:pt x="104402" y="15611"/>
                  </a:lnTo>
                  <a:lnTo>
                    <a:pt x="105646" y="16318"/>
                  </a:lnTo>
                  <a:lnTo>
                    <a:pt x="109285" y="19361"/>
                  </a:lnTo>
                  <a:lnTo>
                    <a:pt x="110594" y="21358"/>
                  </a:lnTo>
                  <a:lnTo>
                    <a:pt x="112049" y="25835"/>
                  </a:lnTo>
                  <a:lnTo>
                    <a:pt x="112868" y="33115"/>
                  </a:lnTo>
                  <a:lnTo>
                    <a:pt x="113830" y="35607"/>
                  </a:lnTo>
                  <a:lnTo>
                    <a:pt x="118382" y="43160"/>
                  </a:lnTo>
                  <a:lnTo>
                    <a:pt x="119744" y="48225"/>
                  </a:lnTo>
                  <a:lnTo>
                    <a:pt x="120510" y="55836"/>
                  </a:lnTo>
                  <a:lnTo>
                    <a:pt x="120737" y="63453"/>
                  </a:lnTo>
                  <a:lnTo>
                    <a:pt x="120824" y="85253"/>
                  </a:lnTo>
                  <a:lnTo>
                    <a:pt x="121674" y="87299"/>
                  </a:lnTo>
                  <a:lnTo>
                    <a:pt x="123087" y="88663"/>
                  </a:lnTo>
                  <a:lnTo>
                    <a:pt x="124876" y="89573"/>
                  </a:lnTo>
                  <a:lnTo>
                    <a:pt x="126068" y="91026"/>
                  </a:lnTo>
                  <a:lnTo>
                    <a:pt x="126863" y="92841"/>
                  </a:lnTo>
                  <a:lnTo>
                    <a:pt x="128139" y="97793"/>
                  </a:lnTo>
                  <a:lnTo>
                    <a:pt x="129090" y="98199"/>
                  </a:lnTo>
                  <a:lnTo>
                    <a:pt x="132405" y="98650"/>
                  </a:lnTo>
                  <a:lnTo>
                    <a:pt x="134475" y="97924"/>
                  </a:lnTo>
                  <a:lnTo>
                    <a:pt x="139031" y="94860"/>
                  </a:lnTo>
                  <a:lnTo>
                    <a:pt x="146357" y="88375"/>
                  </a:lnTo>
                  <a:lnTo>
                    <a:pt x="153890" y="81091"/>
                  </a:lnTo>
                  <a:lnTo>
                    <a:pt x="161485" y="73571"/>
                  </a:lnTo>
                  <a:lnTo>
                    <a:pt x="166558" y="66256"/>
                  </a:lnTo>
                  <a:lnTo>
                    <a:pt x="171635" y="58207"/>
                  </a:lnTo>
                  <a:lnTo>
                    <a:pt x="176714" y="51807"/>
                  </a:lnTo>
                  <a:lnTo>
                    <a:pt x="184052" y="43883"/>
                  </a:lnTo>
                  <a:lnTo>
                    <a:pt x="198514" y="29044"/>
                  </a:lnTo>
                  <a:lnTo>
                    <a:pt x="200560" y="25273"/>
                  </a:lnTo>
                  <a:lnTo>
                    <a:pt x="201925" y="21066"/>
                  </a:lnTo>
                  <a:lnTo>
                    <a:pt x="202833" y="16568"/>
                  </a:lnTo>
                  <a:lnTo>
                    <a:pt x="205134" y="12723"/>
                  </a:lnTo>
                  <a:lnTo>
                    <a:pt x="212205" y="6192"/>
                  </a:lnTo>
                  <a:lnTo>
                    <a:pt x="217615" y="1801"/>
                  </a:lnTo>
                  <a:lnTo>
                    <a:pt x="219221" y="1185"/>
                  </a:lnTo>
                  <a:lnTo>
                    <a:pt x="226254" y="114"/>
                  </a:lnTo>
                  <a:lnTo>
                    <a:pt x="231185" y="0"/>
                  </a:lnTo>
                  <a:lnTo>
                    <a:pt x="232502" y="831"/>
                  </a:lnTo>
                  <a:lnTo>
                    <a:pt x="233379" y="2231"/>
                  </a:lnTo>
                  <a:lnTo>
                    <a:pt x="234354" y="6045"/>
                  </a:lnTo>
                  <a:lnTo>
                    <a:pt x="234903" y="13799"/>
                  </a:lnTo>
                  <a:lnTo>
                    <a:pt x="235031" y="21911"/>
                  </a:lnTo>
                  <a:lnTo>
                    <a:pt x="234218" y="26444"/>
                  </a:lnTo>
                  <a:lnTo>
                    <a:pt x="232830" y="31160"/>
                  </a:lnTo>
                  <a:lnTo>
                    <a:pt x="231057" y="35997"/>
                  </a:lnTo>
                  <a:lnTo>
                    <a:pt x="229876" y="41762"/>
                  </a:lnTo>
                  <a:lnTo>
                    <a:pt x="229088" y="48145"/>
                  </a:lnTo>
                  <a:lnTo>
                    <a:pt x="228564" y="54941"/>
                  </a:lnTo>
                  <a:lnTo>
                    <a:pt x="227366" y="61165"/>
                  </a:lnTo>
                  <a:lnTo>
                    <a:pt x="225723" y="67007"/>
                  </a:lnTo>
                  <a:lnTo>
                    <a:pt x="223780" y="72595"/>
                  </a:lnTo>
                  <a:lnTo>
                    <a:pt x="222484" y="78861"/>
                  </a:lnTo>
                  <a:lnTo>
                    <a:pt x="221621" y="85578"/>
                  </a:lnTo>
                  <a:lnTo>
                    <a:pt x="221045" y="92596"/>
                  </a:lnTo>
                  <a:lnTo>
                    <a:pt x="219814" y="99815"/>
                  </a:lnTo>
                  <a:lnTo>
                    <a:pt x="218148" y="107167"/>
                  </a:lnTo>
                  <a:lnTo>
                    <a:pt x="216190" y="114608"/>
                  </a:lnTo>
                  <a:lnTo>
                    <a:pt x="214884" y="121263"/>
                  </a:lnTo>
                  <a:lnTo>
                    <a:pt x="214014" y="127392"/>
                  </a:lnTo>
                  <a:lnTo>
                    <a:pt x="213433" y="133172"/>
                  </a:lnTo>
                  <a:lnTo>
                    <a:pt x="212200" y="139566"/>
                  </a:lnTo>
                  <a:lnTo>
                    <a:pt x="210531" y="146368"/>
                  </a:lnTo>
                  <a:lnTo>
                    <a:pt x="208572" y="153442"/>
                  </a:lnTo>
                  <a:lnTo>
                    <a:pt x="207265" y="159852"/>
                  </a:lnTo>
                  <a:lnTo>
                    <a:pt x="206395" y="165819"/>
                  </a:lnTo>
                  <a:lnTo>
                    <a:pt x="205814" y="171490"/>
                  </a:lnTo>
                  <a:lnTo>
                    <a:pt x="204581" y="177810"/>
                  </a:lnTo>
                  <a:lnTo>
                    <a:pt x="202911" y="184565"/>
                  </a:lnTo>
                  <a:lnTo>
                    <a:pt x="200952" y="191607"/>
                  </a:lnTo>
                  <a:lnTo>
                    <a:pt x="199645" y="197995"/>
                  </a:lnTo>
                  <a:lnTo>
                    <a:pt x="198774" y="203947"/>
                  </a:lnTo>
                  <a:lnTo>
                    <a:pt x="198194" y="209609"/>
                  </a:lnTo>
                  <a:lnTo>
                    <a:pt x="198654" y="215077"/>
                  </a:lnTo>
                  <a:lnTo>
                    <a:pt x="199807" y="220415"/>
                  </a:lnTo>
                  <a:lnTo>
                    <a:pt x="201422" y="225667"/>
                  </a:lnTo>
                  <a:lnTo>
                    <a:pt x="203217" y="233761"/>
                  </a:lnTo>
                  <a:lnTo>
                    <a:pt x="204015" y="240180"/>
                  </a:lnTo>
                  <a:lnTo>
                    <a:pt x="204370" y="245855"/>
                  </a:lnTo>
                  <a:lnTo>
                    <a:pt x="205311" y="248554"/>
                  </a:lnTo>
                  <a:lnTo>
                    <a:pt x="206785" y="251200"/>
                  </a:lnTo>
                  <a:lnTo>
                    <a:pt x="212273" y="2590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Annotation724"/>
            <p:cNvSpPr/>
            <p:nvPr/>
          </p:nvSpPr>
          <p:spPr>
            <a:xfrm>
              <a:off x="6964681" y="4610100"/>
              <a:ext cx="213360" cy="196929"/>
            </a:xfrm>
            <a:custGeom>
              <a:avLst/>
              <a:gdLst/>
              <a:ahLst/>
              <a:cxnLst/>
              <a:rect l="0" t="0" r="0" b="0"/>
              <a:pathLst>
                <a:path w="213360" h="196929">
                  <a:moveTo>
                    <a:pt x="45720" y="15240"/>
                  </a:moveTo>
                  <a:lnTo>
                    <a:pt x="39158" y="8679"/>
                  </a:lnTo>
                  <a:lnTo>
                    <a:pt x="36313" y="8091"/>
                  </a:lnTo>
                  <a:lnTo>
                    <a:pt x="29950" y="7760"/>
                  </a:lnTo>
                  <a:lnTo>
                    <a:pt x="26857" y="7682"/>
                  </a:lnTo>
                  <a:lnTo>
                    <a:pt x="28305" y="7648"/>
                  </a:lnTo>
                  <a:lnTo>
                    <a:pt x="29030" y="6791"/>
                  </a:lnTo>
                  <a:lnTo>
                    <a:pt x="29512" y="5374"/>
                  </a:lnTo>
                  <a:lnTo>
                    <a:pt x="29835" y="3583"/>
                  </a:lnTo>
                  <a:lnTo>
                    <a:pt x="29203" y="2389"/>
                  </a:lnTo>
                  <a:lnTo>
                    <a:pt x="27935" y="1593"/>
                  </a:lnTo>
                  <a:lnTo>
                    <a:pt x="23156" y="93"/>
                  </a:lnTo>
                  <a:lnTo>
                    <a:pt x="22948" y="4073"/>
                  </a:lnTo>
                  <a:lnTo>
                    <a:pt x="22072" y="6102"/>
                  </a:lnTo>
                  <a:lnTo>
                    <a:pt x="18840" y="10614"/>
                  </a:lnTo>
                  <a:lnTo>
                    <a:pt x="17640" y="13003"/>
                  </a:lnTo>
                  <a:lnTo>
                    <a:pt x="16306" y="17915"/>
                  </a:lnTo>
                  <a:lnTo>
                    <a:pt x="15714" y="22920"/>
                  </a:lnTo>
                  <a:lnTo>
                    <a:pt x="15450" y="28813"/>
                  </a:lnTo>
                  <a:lnTo>
                    <a:pt x="15267" y="47204"/>
                  </a:lnTo>
                  <a:lnTo>
                    <a:pt x="14411" y="50943"/>
                  </a:lnTo>
                  <a:lnTo>
                    <a:pt x="12993" y="55128"/>
                  </a:lnTo>
                  <a:lnTo>
                    <a:pt x="11202" y="59612"/>
                  </a:lnTo>
                  <a:lnTo>
                    <a:pt x="10007" y="64295"/>
                  </a:lnTo>
                  <a:lnTo>
                    <a:pt x="9212" y="69110"/>
                  </a:lnTo>
                  <a:lnTo>
                    <a:pt x="8680" y="74013"/>
                  </a:lnTo>
                  <a:lnTo>
                    <a:pt x="7480" y="79822"/>
                  </a:lnTo>
                  <a:lnTo>
                    <a:pt x="5833" y="86235"/>
                  </a:lnTo>
                  <a:lnTo>
                    <a:pt x="3888" y="93050"/>
                  </a:lnTo>
                  <a:lnTo>
                    <a:pt x="2592" y="99287"/>
                  </a:lnTo>
                  <a:lnTo>
                    <a:pt x="1729" y="105138"/>
                  </a:lnTo>
                  <a:lnTo>
                    <a:pt x="1152" y="110732"/>
                  </a:lnTo>
                  <a:lnTo>
                    <a:pt x="767" y="116154"/>
                  </a:lnTo>
                  <a:lnTo>
                    <a:pt x="512" y="121463"/>
                  </a:lnTo>
                  <a:lnTo>
                    <a:pt x="151" y="134767"/>
                  </a:lnTo>
                  <a:lnTo>
                    <a:pt x="8" y="161361"/>
                  </a:lnTo>
                  <a:lnTo>
                    <a:pt x="0" y="173649"/>
                  </a:lnTo>
                  <a:lnTo>
                    <a:pt x="847" y="174187"/>
                  </a:lnTo>
                  <a:lnTo>
                    <a:pt x="6561" y="175118"/>
                  </a:lnTo>
                  <a:lnTo>
                    <a:pt x="11350" y="175218"/>
                  </a:lnTo>
                  <a:lnTo>
                    <a:pt x="13493" y="174385"/>
                  </a:lnTo>
                  <a:lnTo>
                    <a:pt x="18132" y="171202"/>
                  </a:lnTo>
                  <a:lnTo>
                    <a:pt x="23017" y="166966"/>
                  </a:lnTo>
                  <a:lnTo>
                    <a:pt x="28008" y="162260"/>
                  </a:lnTo>
                  <a:lnTo>
                    <a:pt x="40649" y="149820"/>
                  </a:lnTo>
                  <a:lnTo>
                    <a:pt x="43185" y="148140"/>
                  </a:lnTo>
                  <a:lnTo>
                    <a:pt x="48262" y="146274"/>
                  </a:lnTo>
                  <a:lnTo>
                    <a:pt x="53339" y="143186"/>
                  </a:lnTo>
                  <a:lnTo>
                    <a:pt x="58420" y="138992"/>
                  </a:lnTo>
                  <a:lnTo>
                    <a:pt x="63499" y="134305"/>
                  </a:lnTo>
                  <a:lnTo>
                    <a:pt x="65192" y="131870"/>
                  </a:lnTo>
                  <a:lnTo>
                    <a:pt x="67074" y="126907"/>
                  </a:lnTo>
                  <a:lnTo>
                    <a:pt x="70168" y="121879"/>
                  </a:lnTo>
                  <a:lnTo>
                    <a:pt x="75008" y="115797"/>
                  </a:lnTo>
                  <a:lnTo>
                    <a:pt x="76251" y="115298"/>
                  </a:lnTo>
                  <a:lnTo>
                    <a:pt x="82656" y="114432"/>
                  </a:lnTo>
                  <a:lnTo>
                    <a:pt x="83043" y="115234"/>
                  </a:lnTo>
                  <a:lnTo>
                    <a:pt x="83589" y="120409"/>
                  </a:lnTo>
                  <a:lnTo>
                    <a:pt x="83717" y="124917"/>
                  </a:lnTo>
                  <a:lnTo>
                    <a:pt x="83816" y="147332"/>
                  </a:lnTo>
                  <a:lnTo>
                    <a:pt x="84664" y="149868"/>
                  </a:lnTo>
                  <a:lnTo>
                    <a:pt x="87864" y="154943"/>
                  </a:lnTo>
                  <a:lnTo>
                    <a:pt x="89850" y="160022"/>
                  </a:lnTo>
                  <a:lnTo>
                    <a:pt x="90733" y="165100"/>
                  </a:lnTo>
                  <a:lnTo>
                    <a:pt x="91126" y="170180"/>
                  </a:lnTo>
                  <a:lnTo>
                    <a:pt x="91299" y="175260"/>
                  </a:lnTo>
                  <a:lnTo>
                    <a:pt x="91346" y="177800"/>
                  </a:lnTo>
                  <a:lnTo>
                    <a:pt x="92223" y="180340"/>
                  </a:lnTo>
                  <a:lnTo>
                    <a:pt x="95456" y="185420"/>
                  </a:lnTo>
                  <a:lnTo>
                    <a:pt x="97504" y="187113"/>
                  </a:lnTo>
                  <a:lnTo>
                    <a:pt x="99716" y="188242"/>
                  </a:lnTo>
                  <a:lnTo>
                    <a:pt x="102036" y="188995"/>
                  </a:lnTo>
                  <a:lnTo>
                    <a:pt x="103584" y="190343"/>
                  </a:lnTo>
                  <a:lnTo>
                    <a:pt x="104616" y="192089"/>
                  </a:lnTo>
                  <a:lnTo>
                    <a:pt x="105303" y="194099"/>
                  </a:lnTo>
                  <a:lnTo>
                    <a:pt x="106610" y="195439"/>
                  </a:lnTo>
                  <a:lnTo>
                    <a:pt x="108325" y="196333"/>
                  </a:lnTo>
                  <a:lnTo>
                    <a:pt x="110317" y="196928"/>
                  </a:lnTo>
                  <a:lnTo>
                    <a:pt x="112491" y="196479"/>
                  </a:lnTo>
                  <a:lnTo>
                    <a:pt x="117164" y="193722"/>
                  </a:lnTo>
                  <a:lnTo>
                    <a:pt x="122065" y="191932"/>
                  </a:lnTo>
                  <a:lnTo>
                    <a:pt x="124555" y="191455"/>
                  </a:lnTo>
                  <a:lnTo>
                    <a:pt x="129582" y="188666"/>
                  </a:lnTo>
                  <a:lnTo>
                    <a:pt x="132108" y="186737"/>
                  </a:lnTo>
                  <a:lnTo>
                    <a:pt x="134638" y="183759"/>
                  </a:lnTo>
                  <a:lnTo>
                    <a:pt x="137171" y="180079"/>
                  </a:lnTo>
                  <a:lnTo>
                    <a:pt x="139708" y="175933"/>
                  </a:lnTo>
                  <a:lnTo>
                    <a:pt x="142245" y="172322"/>
                  </a:lnTo>
                  <a:lnTo>
                    <a:pt x="144783" y="169068"/>
                  </a:lnTo>
                  <a:lnTo>
                    <a:pt x="147321" y="166051"/>
                  </a:lnTo>
                  <a:lnTo>
                    <a:pt x="149861" y="162348"/>
                  </a:lnTo>
                  <a:lnTo>
                    <a:pt x="152400" y="158185"/>
                  </a:lnTo>
                  <a:lnTo>
                    <a:pt x="154939" y="153717"/>
                  </a:lnTo>
                  <a:lnTo>
                    <a:pt x="160020" y="144237"/>
                  </a:lnTo>
                  <a:lnTo>
                    <a:pt x="170179" y="124352"/>
                  </a:lnTo>
                  <a:lnTo>
                    <a:pt x="173566" y="119308"/>
                  </a:lnTo>
                  <a:lnTo>
                    <a:pt x="177517" y="114252"/>
                  </a:lnTo>
                  <a:lnTo>
                    <a:pt x="181845" y="109188"/>
                  </a:lnTo>
                  <a:lnTo>
                    <a:pt x="184729" y="104119"/>
                  </a:lnTo>
                  <a:lnTo>
                    <a:pt x="186653" y="99046"/>
                  </a:lnTo>
                  <a:lnTo>
                    <a:pt x="187934" y="93971"/>
                  </a:lnTo>
                  <a:lnTo>
                    <a:pt x="189636" y="88047"/>
                  </a:lnTo>
                  <a:lnTo>
                    <a:pt x="193785" y="74692"/>
                  </a:lnTo>
                  <a:lnTo>
                    <a:pt x="196075" y="68421"/>
                  </a:lnTo>
                  <a:lnTo>
                    <a:pt x="198450" y="62547"/>
                  </a:lnTo>
                  <a:lnTo>
                    <a:pt x="200880" y="56938"/>
                  </a:lnTo>
                  <a:lnTo>
                    <a:pt x="202500" y="51506"/>
                  </a:lnTo>
                  <a:lnTo>
                    <a:pt x="203580" y="46191"/>
                  </a:lnTo>
                  <a:lnTo>
                    <a:pt x="204299" y="40954"/>
                  </a:lnTo>
                  <a:lnTo>
                    <a:pt x="205626" y="36616"/>
                  </a:lnTo>
                  <a:lnTo>
                    <a:pt x="207358" y="32877"/>
                  </a:lnTo>
                  <a:lnTo>
                    <a:pt x="209357" y="29538"/>
                  </a:lnTo>
                  <a:lnTo>
                    <a:pt x="210692" y="25619"/>
                  </a:lnTo>
                  <a:lnTo>
                    <a:pt x="211581" y="21313"/>
                  </a:lnTo>
                  <a:lnTo>
                    <a:pt x="213009" y="10325"/>
                  </a:lnTo>
                  <a:lnTo>
                    <a:pt x="213203" y="6565"/>
                  </a:lnTo>
                  <a:lnTo>
                    <a:pt x="21335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Annotation725"/>
            <p:cNvSpPr/>
            <p:nvPr/>
          </p:nvSpPr>
          <p:spPr>
            <a:xfrm>
              <a:off x="7246721" y="4594899"/>
              <a:ext cx="175149" cy="220617"/>
            </a:xfrm>
            <a:custGeom>
              <a:avLst/>
              <a:gdLst/>
              <a:ahLst/>
              <a:cxnLst/>
              <a:rect l="0" t="0" r="0" b="0"/>
              <a:pathLst>
                <a:path w="175149" h="220617">
                  <a:moveTo>
                    <a:pt x="83718" y="45681"/>
                  </a:moveTo>
                  <a:lnTo>
                    <a:pt x="75629" y="49726"/>
                  </a:lnTo>
                  <a:lnTo>
                    <a:pt x="73245" y="51765"/>
                  </a:lnTo>
                  <a:lnTo>
                    <a:pt x="71656" y="53970"/>
                  </a:lnTo>
                  <a:lnTo>
                    <a:pt x="69044" y="58679"/>
                  </a:lnTo>
                  <a:lnTo>
                    <a:pt x="65061" y="63593"/>
                  </a:lnTo>
                  <a:lnTo>
                    <a:pt x="63660" y="66935"/>
                  </a:lnTo>
                  <a:lnTo>
                    <a:pt x="62726" y="70857"/>
                  </a:lnTo>
                  <a:lnTo>
                    <a:pt x="62103" y="75165"/>
                  </a:lnTo>
                  <a:lnTo>
                    <a:pt x="60841" y="78884"/>
                  </a:lnTo>
                  <a:lnTo>
                    <a:pt x="57183" y="85273"/>
                  </a:lnTo>
                  <a:lnTo>
                    <a:pt x="55020" y="89009"/>
                  </a:lnTo>
                  <a:lnTo>
                    <a:pt x="50361" y="97676"/>
                  </a:lnTo>
                  <a:lnTo>
                    <a:pt x="47933" y="101511"/>
                  </a:lnTo>
                  <a:lnTo>
                    <a:pt x="42978" y="108030"/>
                  </a:lnTo>
                  <a:lnTo>
                    <a:pt x="40471" y="111801"/>
                  </a:lnTo>
                  <a:lnTo>
                    <a:pt x="37954" y="116007"/>
                  </a:lnTo>
                  <a:lnTo>
                    <a:pt x="35428" y="120505"/>
                  </a:lnTo>
                  <a:lnTo>
                    <a:pt x="33745" y="125197"/>
                  </a:lnTo>
                  <a:lnTo>
                    <a:pt x="32623" y="130019"/>
                  </a:lnTo>
                  <a:lnTo>
                    <a:pt x="31875" y="134926"/>
                  </a:lnTo>
                  <a:lnTo>
                    <a:pt x="30529" y="139045"/>
                  </a:lnTo>
                  <a:lnTo>
                    <a:pt x="26776" y="145878"/>
                  </a:lnTo>
                  <a:lnTo>
                    <a:pt x="24591" y="149732"/>
                  </a:lnTo>
                  <a:lnTo>
                    <a:pt x="19904" y="158531"/>
                  </a:lnTo>
                  <a:lnTo>
                    <a:pt x="18315" y="162401"/>
                  </a:lnTo>
                  <a:lnTo>
                    <a:pt x="16550" y="168959"/>
                  </a:lnTo>
                  <a:lnTo>
                    <a:pt x="13507" y="174696"/>
                  </a:lnTo>
                  <a:lnTo>
                    <a:pt x="11511" y="177410"/>
                  </a:lnTo>
                  <a:lnTo>
                    <a:pt x="9293" y="182685"/>
                  </a:lnTo>
                  <a:lnTo>
                    <a:pt x="8701" y="185277"/>
                  </a:lnTo>
                  <a:lnTo>
                    <a:pt x="5786" y="190414"/>
                  </a:lnTo>
                  <a:lnTo>
                    <a:pt x="3823" y="192970"/>
                  </a:lnTo>
                  <a:lnTo>
                    <a:pt x="1643" y="198068"/>
                  </a:lnTo>
                  <a:lnTo>
                    <a:pt x="674" y="203155"/>
                  </a:lnTo>
                  <a:lnTo>
                    <a:pt x="127" y="209933"/>
                  </a:lnTo>
                  <a:lnTo>
                    <a:pt x="0" y="211815"/>
                  </a:lnTo>
                  <a:lnTo>
                    <a:pt x="813" y="212317"/>
                  </a:lnTo>
                  <a:lnTo>
                    <a:pt x="3973" y="212875"/>
                  </a:lnTo>
                  <a:lnTo>
                    <a:pt x="5154" y="213870"/>
                  </a:lnTo>
                  <a:lnTo>
                    <a:pt x="5943" y="215381"/>
                  </a:lnTo>
                  <a:lnTo>
                    <a:pt x="6467" y="217234"/>
                  </a:lnTo>
                  <a:lnTo>
                    <a:pt x="7665" y="218470"/>
                  </a:lnTo>
                  <a:lnTo>
                    <a:pt x="9308" y="219294"/>
                  </a:lnTo>
                  <a:lnTo>
                    <a:pt x="13987" y="220616"/>
                  </a:lnTo>
                  <a:lnTo>
                    <a:pt x="16884" y="218539"/>
                  </a:lnTo>
                  <a:lnTo>
                    <a:pt x="18842" y="216800"/>
                  </a:lnTo>
                  <a:lnTo>
                    <a:pt x="20995" y="215640"/>
                  </a:lnTo>
                  <a:lnTo>
                    <a:pt x="25644" y="214352"/>
                  </a:lnTo>
                  <a:lnTo>
                    <a:pt x="30531" y="213779"/>
                  </a:lnTo>
                  <a:lnTo>
                    <a:pt x="33020" y="213627"/>
                  </a:lnTo>
                  <a:lnTo>
                    <a:pt x="35526" y="212678"/>
                  </a:lnTo>
                  <a:lnTo>
                    <a:pt x="40568" y="209366"/>
                  </a:lnTo>
                  <a:lnTo>
                    <a:pt x="45632" y="207330"/>
                  </a:lnTo>
                  <a:lnTo>
                    <a:pt x="48167" y="206787"/>
                  </a:lnTo>
                  <a:lnTo>
                    <a:pt x="53242" y="203926"/>
                  </a:lnTo>
                  <a:lnTo>
                    <a:pt x="58320" y="199832"/>
                  </a:lnTo>
                  <a:lnTo>
                    <a:pt x="63399" y="195190"/>
                  </a:lnTo>
                  <a:lnTo>
                    <a:pt x="65092" y="192768"/>
                  </a:lnTo>
                  <a:lnTo>
                    <a:pt x="66974" y="187817"/>
                  </a:lnTo>
                  <a:lnTo>
                    <a:pt x="70067" y="182795"/>
                  </a:lnTo>
                  <a:lnTo>
                    <a:pt x="72078" y="180270"/>
                  </a:lnTo>
                  <a:lnTo>
                    <a:pt x="74265" y="178588"/>
                  </a:lnTo>
                  <a:lnTo>
                    <a:pt x="76569" y="177466"/>
                  </a:lnTo>
                  <a:lnTo>
                    <a:pt x="78953" y="176717"/>
                  </a:lnTo>
                  <a:lnTo>
                    <a:pt x="80541" y="175372"/>
                  </a:lnTo>
                  <a:lnTo>
                    <a:pt x="81601" y="173629"/>
                  </a:lnTo>
                  <a:lnTo>
                    <a:pt x="82777" y="169433"/>
                  </a:lnTo>
                  <a:lnTo>
                    <a:pt x="83300" y="164747"/>
                  </a:lnTo>
                  <a:lnTo>
                    <a:pt x="83532" y="159842"/>
                  </a:lnTo>
                  <a:lnTo>
                    <a:pt x="83707" y="152799"/>
                  </a:lnTo>
                  <a:lnTo>
                    <a:pt x="83717" y="148057"/>
                  </a:lnTo>
                  <a:lnTo>
                    <a:pt x="83718" y="149884"/>
                  </a:lnTo>
                  <a:lnTo>
                    <a:pt x="82871" y="150709"/>
                  </a:lnTo>
                  <a:lnTo>
                    <a:pt x="81460" y="151261"/>
                  </a:lnTo>
                  <a:lnTo>
                    <a:pt x="77157" y="152143"/>
                  </a:lnTo>
                  <a:lnTo>
                    <a:pt x="72368" y="156342"/>
                  </a:lnTo>
                  <a:lnTo>
                    <a:pt x="68820" y="159662"/>
                  </a:lnTo>
                  <a:lnTo>
                    <a:pt x="68545" y="166001"/>
                  </a:lnTo>
                  <a:lnTo>
                    <a:pt x="68481" y="178857"/>
                  </a:lnTo>
                  <a:lnTo>
                    <a:pt x="69326" y="180185"/>
                  </a:lnTo>
                  <a:lnTo>
                    <a:pt x="70737" y="181070"/>
                  </a:lnTo>
                  <a:lnTo>
                    <a:pt x="74563" y="182054"/>
                  </a:lnTo>
                  <a:lnTo>
                    <a:pt x="79085" y="182491"/>
                  </a:lnTo>
                  <a:lnTo>
                    <a:pt x="83917" y="182686"/>
                  </a:lnTo>
                  <a:lnTo>
                    <a:pt x="91398" y="182795"/>
                  </a:lnTo>
                  <a:lnTo>
                    <a:pt x="93918" y="182810"/>
                  </a:lnTo>
                  <a:lnTo>
                    <a:pt x="97291" y="181974"/>
                  </a:lnTo>
                  <a:lnTo>
                    <a:pt x="101234" y="180570"/>
                  </a:lnTo>
                  <a:lnTo>
                    <a:pt x="105555" y="178787"/>
                  </a:lnTo>
                  <a:lnTo>
                    <a:pt x="109283" y="177598"/>
                  </a:lnTo>
                  <a:lnTo>
                    <a:pt x="112615" y="176806"/>
                  </a:lnTo>
                  <a:lnTo>
                    <a:pt x="115683" y="176278"/>
                  </a:lnTo>
                  <a:lnTo>
                    <a:pt x="119422" y="175079"/>
                  </a:lnTo>
                  <a:lnTo>
                    <a:pt x="123607" y="173433"/>
                  </a:lnTo>
                  <a:lnTo>
                    <a:pt x="128091" y="171489"/>
                  </a:lnTo>
                  <a:lnTo>
                    <a:pt x="131927" y="169346"/>
                  </a:lnTo>
                  <a:lnTo>
                    <a:pt x="135331" y="167071"/>
                  </a:lnTo>
                  <a:lnTo>
                    <a:pt x="138447" y="164708"/>
                  </a:lnTo>
                  <a:lnTo>
                    <a:pt x="141371" y="162285"/>
                  </a:lnTo>
                  <a:lnTo>
                    <a:pt x="144167" y="159824"/>
                  </a:lnTo>
                  <a:lnTo>
                    <a:pt x="149531" y="154831"/>
                  </a:lnTo>
                  <a:lnTo>
                    <a:pt x="154738" y="149790"/>
                  </a:lnTo>
                  <a:lnTo>
                    <a:pt x="157312" y="146414"/>
                  </a:lnTo>
                  <a:lnTo>
                    <a:pt x="159875" y="142470"/>
                  </a:lnTo>
                  <a:lnTo>
                    <a:pt x="162429" y="138147"/>
                  </a:lnTo>
                  <a:lnTo>
                    <a:pt x="164979" y="134418"/>
                  </a:lnTo>
                  <a:lnTo>
                    <a:pt x="170070" y="128017"/>
                  </a:lnTo>
                  <a:lnTo>
                    <a:pt x="172898" y="122351"/>
                  </a:lnTo>
                  <a:lnTo>
                    <a:pt x="174155" y="116163"/>
                  </a:lnTo>
                  <a:lnTo>
                    <a:pt x="174490" y="112142"/>
                  </a:lnTo>
                  <a:lnTo>
                    <a:pt x="174862" y="104006"/>
                  </a:lnTo>
                  <a:lnTo>
                    <a:pt x="175028" y="97568"/>
                  </a:lnTo>
                  <a:lnTo>
                    <a:pt x="175148" y="81336"/>
                  </a:lnTo>
                  <a:lnTo>
                    <a:pt x="174304" y="77918"/>
                  </a:lnTo>
                  <a:lnTo>
                    <a:pt x="172896" y="73945"/>
                  </a:lnTo>
                  <a:lnTo>
                    <a:pt x="171110" y="69604"/>
                  </a:lnTo>
                  <a:lnTo>
                    <a:pt x="169921" y="65863"/>
                  </a:lnTo>
                  <a:lnTo>
                    <a:pt x="168598" y="59449"/>
                  </a:lnTo>
                  <a:lnTo>
                    <a:pt x="165751" y="53775"/>
                  </a:lnTo>
                  <a:lnTo>
                    <a:pt x="161665" y="48432"/>
                  </a:lnTo>
                  <a:lnTo>
                    <a:pt x="157026" y="43235"/>
                  </a:lnTo>
                  <a:lnTo>
                    <a:pt x="155450" y="40664"/>
                  </a:lnTo>
                  <a:lnTo>
                    <a:pt x="153700" y="35549"/>
                  </a:lnTo>
                  <a:lnTo>
                    <a:pt x="150664" y="30454"/>
                  </a:lnTo>
                  <a:lnTo>
                    <a:pt x="146491" y="25367"/>
                  </a:lnTo>
                  <a:lnTo>
                    <a:pt x="141816" y="20284"/>
                  </a:lnTo>
                  <a:lnTo>
                    <a:pt x="134423" y="12662"/>
                  </a:lnTo>
                  <a:lnTo>
                    <a:pt x="123315" y="1467"/>
                  </a:lnTo>
                  <a:lnTo>
                    <a:pt x="121970" y="965"/>
                  </a:lnTo>
                  <a:lnTo>
                    <a:pt x="116877" y="258"/>
                  </a:lnTo>
                  <a:lnTo>
                    <a:pt x="112469" y="20"/>
                  </a:lnTo>
                  <a:lnTo>
                    <a:pt x="110506" y="0"/>
                  </a:lnTo>
                  <a:lnTo>
                    <a:pt x="109197" y="834"/>
                  </a:lnTo>
                  <a:lnTo>
                    <a:pt x="108324" y="2236"/>
                  </a:lnTo>
                  <a:lnTo>
                    <a:pt x="107355" y="6052"/>
                  </a:lnTo>
                  <a:lnTo>
                    <a:pt x="106922" y="10571"/>
                  </a:lnTo>
                  <a:lnTo>
                    <a:pt x="105962" y="12961"/>
                  </a:lnTo>
                  <a:lnTo>
                    <a:pt x="104474" y="15401"/>
                  </a:lnTo>
                  <a:lnTo>
                    <a:pt x="98959" y="22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Annotation726"/>
            <p:cNvSpPr/>
            <p:nvPr/>
          </p:nvSpPr>
          <p:spPr>
            <a:xfrm>
              <a:off x="5410200" y="5593080"/>
              <a:ext cx="53341" cy="251461"/>
            </a:xfrm>
            <a:custGeom>
              <a:avLst/>
              <a:gdLst/>
              <a:ahLst/>
              <a:cxnLst/>
              <a:rect l="0" t="0" r="0" b="0"/>
              <a:pathLst>
                <a:path w="53341" h="251461">
                  <a:moveTo>
                    <a:pt x="53340" y="0"/>
                  </a:moveTo>
                  <a:lnTo>
                    <a:pt x="46779" y="0"/>
                  </a:lnTo>
                  <a:lnTo>
                    <a:pt x="46426" y="846"/>
                  </a:lnTo>
                  <a:lnTo>
                    <a:pt x="45859" y="8289"/>
                  </a:lnTo>
                  <a:lnTo>
                    <a:pt x="45761" y="15438"/>
                  </a:lnTo>
                  <a:lnTo>
                    <a:pt x="45722" y="37077"/>
                  </a:lnTo>
                  <a:lnTo>
                    <a:pt x="44875" y="40804"/>
                  </a:lnTo>
                  <a:lnTo>
                    <a:pt x="43463" y="44136"/>
                  </a:lnTo>
                  <a:lnTo>
                    <a:pt x="41676" y="47204"/>
                  </a:lnTo>
                  <a:lnTo>
                    <a:pt x="40484" y="50943"/>
                  </a:lnTo>
                  <a:lnTo>
                    <a:pt x="39689" y="55128"/>
                  </a:lnTo>
                  <a:lnTo>
                    <a:pt x="39160" y="59612"/>
                  </a:lnTo>
                  <a:lnTo>
                    <a:pt x="37960" y="63448"/>
                  </a:lnTo>
                  <a:lnTo>
                    <a:pt x="36314" y="66852"/>
                  </a:lnTo>
                  <a:lnTo>
                    <a:pt x="34368" y="69968"/>
                  </a:lnTo>
                  <a:lnTo>
                    <a:pt x="33073" y="73739"/>
                  </a:lnTo>
                  <a:lnTo>
                    <a:pt x="32208" y="77946"/>
                  </a:lnTo>
                  <a:lnTo>
                    <a:pt x="31632" y="82444"/>
                  </a:lnTo>
                  <a:lnTo>
                    <a:pt x="31248" y="87136"/>
                  </a:lnTo>
                  <a:lnTo>
                    <a:pt x="30992" y="91957"/>
                  </a:lnTo>
                  <a:lnTo>
                    <a:pt x="30707" y="101830"/>
                  </a:lnTo>
                  <a:lnTo>
                    <a:pt x="30581" y="111862"/>
                  </a:lnTo>
                  <a:lnTo>
                    <a:pt x="29701" y="116061"/>
                  </a:lnTo>
                  <a:lnTo>
                    <a:pt x="28268" y="119708"/>
                  </a:lnTo>
                  <a:lnTo>
                    <a:pt x="26465" y="122985"/>
                  </a:lnTo>
                  <a:lnTo>
                    <a:pt x="25263" y="126863"/>
                  </a:lnTo>
                  <a:lnTo>
                    <a:pt x="24463" y="131142"/>
                  </a:lnTo>
                  <a:lnTo>
                    <a:pt x="23929" y="135689"/>
                  </a:lnTo>
                  <a:lnTo>
                    <a:pt x="22726" y="140412"/>
                  </a:lnTo>
                  <a:lnTo>
                    <a:pt x="21077" y="145254"/>
                  </a:lnTo>
                  <a:lnTo>
                    <a:pt x="19131" y="150176"/>
                  </a:lnTo>
                  <a:lnTo>
                    <a:pt x="17834" y="155151"/>
                  </a:lnTo>
                  <a:lnTo>
                    <a:pt x="16970" y="160160"/>
                  </a:lnTo>
                  <a:lnTo>
                    <a:pt x="16393" y="165193"/>
                  </a:lnTo>
                  <a:lnTo>
                    <a:pt x="16009" y="170242"/>
                  </a:lnTo>
                  <a:lnTo>
                    <a:pt x="15753" y="175302"/>
                  </a:lnTo>
                  <a:lnTo>
                    <a:pt x="15582" y="180368"/>
                  </a:lnTo>
                  <a:lnTo>
                    <a:pt x="14621" y="185438"/>
                  </a:lnTo>
                  <a:lnTo>
                    <a:pt x="13135" y="190513"/>
                  </a:lnTo>
                  <a:lnTo>
                    <a:pt x="11296" y="195588"/>
                  </a:lnTo>
                  <a:lnTo>
                    <a:pt x="10071" y="199819"/>
                  </a:lnTo>
                  <a:lnTo>
                    <a:pt x="8710" y="206778"/>
                  </a:lnTo>
                  <a:lnTo>
                    <a:pt x="7500" y="210665"/>
                  </a:lnTo>
                  <a:lnTo>
                    <a:pt x="5847" y="214950"/>
                  </a:lnTo>
                  <a:lnTo>
                    <a:pt x="3898" y="219500"/>
                  </a:lnTo>
                  <a:lnTo>
                    <a:pt x="2599" y="223380"/>
                  </a:lnTo>
                  <a:lnTo>
                    <a:pt x="1155" y="229949"/>
                  </a:lnTo>
                  <a:lnTo>
                    <a:pt x="513" y="235690"/>
                  </a:lnTo>
                  <a:lnTo>
                    <a:pt x="228" y="241065"/>
                  </a:lnTo>
                  <a:lnTo>
                    <a:pt x="0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Annotation727"/>
            <p:cNvSpPr/>
            <p:nvPr/>
          </p:nvSpPr>
          <p:spPr>
            <a:xfrm>
              <a:off x="5524596" y="5585460"/>
              <a:ext cx="60772" cy="281941"/>
            </a:xfrm>
            <a:custGeom>
              <a:avLst/>
              <a:gdLst/>
              <a:ahLst/>
              <a:cxnLst/>
              <a:rect l="0" t="0" r="0" b="0"/>
              <a:pathLst>
                <a:path w="60772" h="281941">
                  <a:moveTo>
                    <a:pt x="53244" y="0"/>
                  </a:moveTo>
                  <a:lnTo>
                    <a:pt x="60771" y="0"/>
                  </a:lnTo>
                  <a:lnTo>
                    <a:pt x="58564" y="2257"/>
                  </a:lnTo>
                  <a:lnTo>
                    <a:pt x="54295" y="6561"/>
                  </a:lnTo>
                  <a:lnTo>
                    <a:pt x="53711" y="9407"/>
                  </a:lnTo>
                  <a:lnTo>
                    <a:pt x="53336" y="18132"/>
                  </a:lnTo>
                  <a:lnTo>
                    <a:pt x="53271" y="29550"/>
                  </a:lnTo>
                  <a:lnTo>
                    <a:pt x="52416" y="33246"/>
                  </a:lnTo>
                  <a:lnTo>
                    <a:pt x="50998" y="36558"/>
                  </a:lnTo>
                  <a:lnTo>
                    <a:pt x="49207" y="39611"/>
                  </a:lnTo>
                  <a:lnTo>
                    <a:pt x="48012" y="42494"/>
                  </a:lnTo>
                  <a:lnTo>
                    <a:pt x="46686" y="47955"/>
                  </a:lnTo>
                  <a:lnTo>
                    <a:pt x="45485" y="51444"/>
                  </a:lnTo>
                  <a:lnTo>
                    <a:pt x="43838" y="55463"/>
                  </a:lnTo>
                  <a:lnTo>
                    <a:pt x="41894" y="59835"/>
                  </a:lnTo>
                  <a:lnTo>
                    <a:pt x="40597" y="64443"/>
                  </a:lnTo>
                  <a:lnTo>
                    <a:pt x="39733" y="69209"/>
                  </a:lnTo>
                  <a:lnTo>
                    <a:pt x="39157" y="74079"/>
                  </a:lnTo>
                  <a:lnTo>
                    <a:pt x="37926" y="79019"/>
                  </a:lnTo>
                  <a:lnTo>
                    <a:pt x="36258" y="84006"/>
                  </a:lnTo>
                  <a:lnTo>
                    <a:pt x="34300" y="89024"/>
                  </a:lnTo>
                  <a:lnTo>
                    <a:pt x="32995" y="94063"/>
                  </a:lnTo>
                  <a:lnTo>
                    <a:pt x="32125" y="99115"/>
                  </a:lnTo>
                  <a:lnTo>
                    <a:pt x="31544" y="104177"/>
                  </a:lnTo>
                  <a:lnTo>
                    <a:pt x="30311" y="109244"/>
                  </a:lnTo>
                  <a:lnTo>
                    <a:pt x="28641" y="114317"/>
                  </a:lnTo>
                  <a:lnTo>
                    <a:pt x="26682" y="119391"/>
                  </a:lnTo>
                  <a:lnTo>
                    <a:pt x="25376" y="125314"/>
                  </a:lnTo>
                  <a:lnTo>
                    <a:pt x="24506" y="131803"/>
                  </a:lnTo>
                  <a:lnTo>
                    <a:pt x="23925" y="138669"/>
                  </a:lnTo>
                  <a:lnTo>
                    <a:pt x="22692" y="144939"/>
                  </a:lnTo>
                  <a:lnTo>
                    <a:pt x="21022" y="150813"/>
                  </a:lnTo>
                  <a:lnTo>
                    <a:pt x="19063" y="156422"/>
                  </a:lnTo>
                  <a:lnTo>
                    <a:pt x="16910" y="161007"/>
                  </a:lnTo>
                  <a:lnTo>
                    <a:pt x="14628" y="164912"/>
                  </a:lnTo>
                  <a:lnTo>
                    <a:pt x="12260" y="168361"/>
                  </a:lnTo>
                  <a:lnTo>
                    <a:pt x="10681" y="173201"/>
                  </a:lnTo>
                  <a:lnTo>
                    <a:pt x="9629" y="178967"/>
                  </a:lnTo>
                  <a:lnTo>
                    <a:pt x="8927" y="185352"/>
                  </a:lnTo>
                  <a:lnTo>
                    <a:pt x="8460" y="191301"/>
                  </a:lnTo>
                  <a:lnTo>
                    <a:pt x="8147" y="196961"/>
                  </a:lnTo>
                  <a:lnTo>
                    <a:pt x="7940" y="202427"/>
                  </a:lnTo>
                  <a:lnTo>
                    <a:pt x="6954" y="207765"/>
                  </a:lnTo>
                  <a:lnTo>
                    <a:pt x="5451" y="213016"/>
                  </a:lnTo>
                  <a:lnTo>
                    <a:pt x="3601" y="218211"/>
                  </a:lnTo>
                  <a:lnTo>
                    <a:pt x="2369" y="223367"/>
                  </a:lnTo>
                  <a:lnTo>
                    <a:pt x="1548" y="228498"/>
                  </a:lnTo>
                  <a:lnTo>
                    <a:pt x="1000" y="233612"/>
                  </a:lnTo>
                  <a:lnTo>
                    <a:pt x="635" y="238715"/>
                  </a:lnTo>
                  <a:lnTo>
                    <a:pt x="391" y="243810"/>
                  </a:lnTo>
                  <a:lnTo>
                    <a:pt x="120" y="253987"/>
                  </a:lnTo>
                  <a:lnTo>
                    <a:pt x="0" y="264154"/>
                  </a:lnTo>
                  <a:lnTo>
                    <a:pt x="815" y="268389"/>
                  </a:lnTo>
                  <a:lnTo>
                    <a:pt x="2205" y="272060"/>
                  </a:lnTo>
                  <a:lnTo>
                    <a:pt x="7524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Annotation728"/>
            <p:cNvSpPr/>
            <p:nvPr/>
          </p:nvSpPr>
          <p:spPr>
            <a:xfrm>
              <a:off x="5608320" y="5562628"/>
              <a:ext cx="121921" cy="15213"/>
            </a:xfrm>
            <a:custGeom>
              <a:avLst/>
              <a:gdLst/>
              <a:ahLst/>
              <a:cxnLst/>
              <a:rect l="0" t="0" r="0" b="0"/>
              <a:pathLst>
                <a:path w="121921" h="15213">
                  <a:moveTo>
                    <a:pt x="0" y="15212"/>
                  </a:moveTo>
                  <a:lnTo>
                    <a:pt x="0" y="7685"/>
                  </a:lnTo>
                  <a:lnTo>
                    <a:pt x="2258" y="7633"/>
                  </a:lnTo>
                  <a:lnTo>
                    <a:pt x="47957" y="7592"/>
                  </a:lnTo>
                  <a:lnTo>
                    <a:pt x="50598" y="6745"/>
                  </a:lnTo>
                  <a:lnTo>
                    <a:pt x="53205" y="5334"/>
                  </a:lnTo>
                  <a:lnTo>
                    <a:pt x="55790" y="3547"/>
                  </a:lnTo>
                  <a:lnTo>
                    <a:pt x="58360" y="2355"/>
                  </a:lnTo>
                  <a:lnTo>
                    <a:pt x="60920" y="1561"/>
                  </a:lnTo>
                  <a:lnTo>
                    <a:pt x="63473" y="1031"/>
                  </a:lnTo>
                  <a:lnTo>
                    <a:pt x="66023" y="678"/>
                  </a:lnTo>
                  <a:lnTo>
                    <a:pt x="68569" y="443"/>
                  </a:lnTo>
                  <a:lnTo>
                    <a:pt x="71113" y="286"/>
                  </a:lnTo>
                  <a:lnTo>
                    <a:pt x="78455" y="111"/>
                  </a:lnTo>
                  <a:lnTo>
                    <a:pt x="88875" y="0"/>
                  </a:lnTo>
                  <a:lnTo>
                    <a:pt x="91423" y="837"/>
                  </a:lnTo>
                  <a:lnTo>
                    <a:pt x="94816" y="2242"/>
                  </a:lnTo>
                  <a:lnTo>
                    <a:pt x="104337" y="6535"/>
                  </a:lnTo>
                  <a:lnTo>
                    <a:pt x="105964" y="6887"/>
                  </a:lnTo>
                  <a:lnTo>
                    <a:pt x="107897" y="7122"/>
                  </a:lnTo>
                  <a:lnTo>
                    <a:pt x="110031" y="7279"/>
                  </a:lnTo>
                  <a:lnTo>
                    <a:pt x="112301" y="8230"/>
                  </a:lnTo>
                  <a:lnTo>
                    <a:pt x="114660" y="9711"/>
                  </a:lnTo>
                  <a:lnTo>
                    <a:pt x="121920" y="15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Annotation729"/>
            <p:cNvSpPr/>
            <p:nvPr/>
          </p:nvSpPr>
          <p:spPr>
            <a:xfrm>
              <a:off x="5601013" y="5676900"/>
              <a:ext cx="197807" cy="30360"/>
            </a:xfrm>
            <a:custGeom>
              <a:avLst/>
              <a:gdLst/>
              <a:ahLst/>
              <a:cxnLst/>
              <a:rect l="0" t="0" r="0" b="0"/>
              <a:pathLst>
                <a:path w="197807" h="30360">
                  <a:moveTo>
                    <a:pt x="7307" y="15240"/>
                  </a:moveTo>
                  <a:lnTo>
                    <a:pt x="3261" y="15240"/>
                  </a:lnTo>
                  <a:lnTo>
                    <a:pt x="2069" y="16086"/>
                  </a:lnTo>
                  <a:lnTo>
                    <a:pt x="1275" y="17497"/>
                  </a:lnTo>
                  <a:lnTo>
                    <a:pt x="746" y="19284"/>
                  </a:lnTo>
                  <a:lnTo>
                    <a:pt x="392" y="21323"/>
                  </a:lnTo>
                  <a:lnTo>
                    <a:pt x="157" y="23528"/>
                  </a:lnTo>
                  <a:lnTo>
                    <a:pt x="0" y="25846"/>
                  </a:lnTo>
                  <a:lnTo>
                    <a:pt x="742" y="27390"/>
                  </a:lnTo>
                  <a:lnTo>
                    <a:pt x="2084" y="28420"/>
                  </a:lnTo>
                  <a:lnTo>
                    <a:pt x="6274" y="30073"/>
                  </a:lnTo>
                  <a:lnTo>
                    <a:pt x="11046" y="30359"/>
                  </a:lnTo>
                  <a:lnTo>
                    <a:pt x="13186" y="29552"/>
                  </a:lnTo>
                  <a:lnTo>
                    <a:pt x="15460" y="28168"/>
                  </a:lnTo>
                  <a:lnTo>
                    <a:pt x="17822" y="26398"/>
                  </a:lnTo>
                  <a:lnTo>
                    <a:pt x="20243" y="25219"/>
                  </a:lnTo>
                  <a:lnTo>
                    <a:pt x="22704" y="24433"/>
                  </a:lnTo>
                  <a:lnTo>
                    <a:pt x="28543" y="23559"/>
                  </a:lnTo>
                  <a:lnTo>
                    <a:pt x="32471" y="23326"/>
                  </a:lnTo>
                  <a:lnTo>
                    <a:pt x="36783" y="23170"/>
                  </a:lnTo>
                  <a:lnTo>
                    <a:pt x="41350" y="22220"/>
                  </a:lnTo>
                  <a:lnTo>
                    <a:pt x="46089" y="20740"/>
                  </a:lnTo>
                  <a:lnTo>
                    <a:pt x="50942" y="18906"/>
                  </a:lnTo>
                  <a:lnTo>
                    <a:pt x="55870" y="17684"/>
                  </a:lnTo>
                  <a:lnTo>
                    <a:pt x="60849" y="16869"/>
                  </a:lnTo>
                  <a:lnTo>
                    <a:pt x="65862" y="16326"/>
                  </a:lnTo>
                  <a:lnTo>
                    <a:pt x="70897" y="15964"/>
                  </a:lnTo>
                  <a:lnTo>
                    <a:pt x="75947" y="15723"/>
                  </a:lnTo>
                  <a:lnTo>
                    <a:pt x="81007" y="15561"/>
                  </a:lnTo>
                  <a:lnTo>
                    <a:pt x="86920" y="14608"/>
                  </a:lnTo>
                  <a:lnTo>
                    <a:pt x="93401" y="13125"/>
                  </a:lnTo>
                  <a:lnTo>
                    <a:pt x="100263" y="11290"/>
                  </a:lnTo>
                  <a:lnTo>
                    <a:pt x="106531" y="10066"/>
                  </a:lnTo>
                  <a:lnTo>
                    <a:pt x="112403" y="9251"/>
                  </a:lnTo>
                  <a:lnTo>
                    <a:pt x="118010" y="8707"/>
                  </a:lnTo>
                  <a:lnTo>
                    <a:pt x="124289" y="8345"/>
                  </a:lnTo>
                  <a:lnTo>
                    <a:pt x="138039" y="7942"/>
                  </a:lnTo>
                  <a:lnTo>
                    <a:pt x="145261" y="6988"/>
                  </a:lnTo>
                  <a:lnTo>
                    <a:pt x="152616" y="5505"/>
                  </a:lnTo>
                  <a:lnTo>
                    <a:pt x="160059" y="3670"/>
                  </a:lnTo>
                  <a:lnTo>
                    <a:pt x="167561" y="2447"/>
                  </a:lnTo>
                  <a:lnTo>
                    <a:pt x="175103" y="1632"/>
                  </a:lnTo>
                  <a:lnTo>
                    <a:pt x="19780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Annotation730"/>
            <p:cNvSpPr/>
            <p:nvPr/>
          </p:nvSpPr>
          <p:spPr>
            <a:xfrm>
              <a:off x="6240779" y="5551622"/>
              <a:ext cx="236218" cy="247199"/>
            </a:xfrm>
            <a:custGeom>
              <a:avLst/>
              <a:gdLst/>
              <a:ahLst/>
              <a:cxnLst/>
              <a:rect l="0" t="0" r="0" b="0"/>
              <a:pathLst>
                <a:path w="236218" h="247199">
                  <a:moveTo>
                    <a:pt x="0" y="178618"/>
                  </a:moveTo>
                  <a:lnTo>
                    <a:pt x="6561" y="172057"/>
                  </a:lnTo>
                  <a:lnTo>
                    <a:pt x="7149" y="169211"/>
                  </a:lnTo>
                  <a:lnTo>
                    <a:pt x="7480" y="162848"/>
                  </a:lnTo>
                  <a:lnTo>
                    <a:pt x="7527" y="160485"/>
                  </a:lnTo>
                  <a:lnTo>
                    <a:pt x="8405" y="158062"/>
                  </a:lnTo>
                  <a:lnTo>
                    <a:pt x="12839" y="150608"/>
                  </a:lnTo>
                  <a:lnTo>
                    <a:pt x="15375" y="143037"/>
                  </a:lnTo>
                  <a:lnTo>
                    <a:pt x="21113" y="134585"/>
                  </a:lnTo>
                  <a:lnTo>
                    <a:pt x="23388" y="130636"/>
                  </a:lnTo>
                  <a:lnTo>
                    <a:pt x="25753" y="126310"/>
                  </a:lnTo>
                  <a:lnTo>
                    <a:pt x="28379" y="119245"/>
                  </a:lnTo>
                  <a:lnTo>
                    <a:pt x="30393" y="112437"/>
                  </a:lnTo>
                  <a:lnTo>
                    <a:pt x="32115" y="108250"/>
                  </a:lnTo>
                  <a:lnTo>
                    <a:pt x="34111" y="103766"/>
                  </a:lnTo>
                  <a:lnTo>
                    <a:pt x="38585" y="96526"/>
                  </a:lnTo>
                  <a:lnTo>
                    <a:pt x="43396" y="89639"/>
                  </a:lnTo>
                  <a:lnTo>
                    <a:pt x="45864" y="85432"/>
                  </a:lnTo>
                  <a:lnTo>
                    <a:pt x="48356" y="80934"/>
                  </a:lnTo>
                  <a:lnTo>
                    <a:pt x="53383" y="73678"/>
                  </a:lnTo>
                  <a:lnTo>
                    <a:pt x="59286" y="66785"/>
                  </a:lnTo>
                  <a:lnTo>
                    <a:pt x="67554" y="58076"/>
                  </a:lnTo>
                  <a:lnTo>
                    <a:pt x="85269" y="40022"/>
                  </a:lnTo>
                  <a:lnTo>
                    <a:pt x="87326" y="37961"/>
                  </a:lnTo>
                  <a:lnTo>
                    <a:pt x="89544" y="37433"/>
                  </a:lnTo>
                  <a:lnTo>
                    <a:pt x="91869" y="37928"/>
                  </a:lnTo>
                  <a:lnTo>
                    <a:pt x="96711" y="40736"/>
                  </a:lnTo>
                  <a:lnTo>
                    <a:pt x="101685" y="44806"/>
                  </a:lnTo>
                  <a:lnTo>
                    <a:pt x="103350" y="47077"/>
                  </a:lnTo>
                  <a:lnTo>
                    <a:pt x="105201" y="51857"/>
                  </a:lnTo>
                  <a:lnTo>
                    <a:pt x="106241" y="59309"/>
                  </a:lnTo>
                  <a:lnTo>
                    <a:pt x="106550" y="66879"/>
                  </a:lnTo>
                  <a:lnTo>
                    <a:pt x="106669" y="92706"/>
                  </a:lnTo>
                  <a:lnTo>
                    <a:pt x="105825" y="96790"/>
                  </a:lnTo>
                  <a:lnTo>
                    <a:pt x="101442" y="106583"/>
                  </a:lnTo>
                  <a:lnTo>
                    <a:pt x="100119" y="112171"/>
                  </a:lnTo>
                  <a:lnTo>
                    <a:pt x="99531" y="117478"/>
                  </a:lnTo>
                  <a:lnTo>
                    <a:pt x="99270" y="122658"/>
                  </a:lnTo>
                  <a:lnTo>
                    <a:pt x="99122" y="130334"/>
                  </a:lnTo>
                  <a:lnTo>
                    <a:pt x="99088" y="135427"/>
                  </a:lnTo>
                  <a:lnTo>
                    <a:pt x="99925" y="137124"/>
                  </a:lnTo>
                  <a:lnTo>
                    <a:pt x="101330" y="138255"/>
                  </a:lnTo>
                  <a:lnTo>
                    <a:pt x="105624" y="140071"/>
                  </a:lnTo>
                  <a:lnTo>
                    <a:pt x="108469" y="138061"/>
                  </a:lnTo>
                  <a:lnTo>
                    <a:pt x="114830" y="132170"/>
                  </a:lnTo>
                  <a:lnTo>
                    <a:pt x="138672" y="108515"/>
                  </a:lnTo>
                  <a:lnTo>
                    <a:pt x="141555" y="104789"/>
                  </a:lnTo>
                  <a:lnTo>
                    <a:pt x="144322" y="100612"/>
                  </a:lnTo>
                  <a:lnTo>
                    <a:pt x="147016" y="96134"/>
                  </a:lnTo>
                  <a:lnTo>
                    <a:pt x="152197" y="89762"/>
                  </a:lnTo>
                  <a:lnTo>
                    <a:pt x="159038" y="82127"/>
                  </a:lnTo>
                  <a:lnTo>
                    <a:pt x="180331" y="59717"/>
                  </a:lnTo>
                  <a:lnTo>
                    <a:pt x="186261" y="53631"/>
                  </a:lnTo>
                  <a:lnTo>
                    <a:pt x="191061" y="47880"/>
                  </a:lnTo>
                  <a:lnTo>
                    <a:pt x="195108" y="42353"/>
                  </a:lnTo>
                  <a:lnTo>
                    <a:pt x="198652" y="36974"/>
                  </a:lnTo>
                  <a:lnTo>
                    <a:pt x="202708" y="32542"/>
                  </a:lnTo>
                  <a:lnTo>
                    <a:pt x="207106" y="28741"/>
                  </a:lnTo>
                  <a:lnTo>
                    <a:pt x="211731" y="25360"/>
                  </a:lnTo>
                  <a:lnTo>
                    <a:pt x="215661" y="22259"/>
                  </a:lnTo>
                  <a:lnTo>
                    <a:pt x="222285" y="16556"/>
                  </a:lnTo>
                  <a:lnTo>
                    <a:pt x="228052" y="11199"/>
                  </a:lnTo>
                  <a:lnTo>
                    <a:pt x="230774" y="8586"/>
                  </a:lnTo>
                  <a:lnTo>
                    <a:pt x="232590" y="5997"/>
                  </a:lnTo>
                  <a:lnTo>
                    <a:pt x="235145" y="0"/>
                  </a:lnTo>
                  <a:lnTo>
                    <a:pt x="235503" y="273"/>
                  </a:lnTo>
                  <a:lnTo>
                    <a:pt x="236079" y="2749"/>
                  </a:lnTo>
                  <a:lnTo>
                    <a:pt x="236157" y="7603"/>
                  </a:lnTo>
                  <a:lnTo>
                    <a:pt x="236217" y="32606"/>
                  </a:lnTo>
                  <a:lnTo>
                    <a:pt x="235371" y="37250"/>
                  </a:lnTo>
                  <a:lnTo>
                    <a:pt x="233961" y="42039"/>
                  </a:lnTo>
                  <a:lnTo>
                    <a:pt x="230136" y="52723"/>
                  </a:lnTo>
                  <a:lnTo>
                    <a:pt x="225614" y="65938"/>
                  </a:lnTo>
                  <a:lnTo>
                    <a:pt x="224069" y="73018"/>
                  </a:lnTo>
                  <a:lnTo>
                    <a:pt x="223040" y="80278"/>
                  </a:lnTo>
                  <a:lnTo>
                    <a:pt x="222353" y="87658"/>
                  </a:lnTo>
                  <a:lnTo>
                    <a:pt x="220203" y="94271"/>
                  </a:lnTo>
                  <a:lnTo>
                    <a:pt x="217075" y="100373"/>
                  </a:lnTo>
                  <a:lnTo>
                    <a:pt x="213297" y="106135"/>
                  </a:lnTo>
                  <a:lnTo>
                    <a:pt x="210778" y="112516"/>
                  </a:lnTo>
                  <a:lnTo>
                    <a:pt x="209099" y="119310"/>
                  </a:lnTo>
                  <a:lnTo>
                    <a:pt x="207980" y="126379"/>
                  </a:lnTo>
                  <a:lnTo>
                    <a:pt x="206387" y="132785"/>
                  </a:lnTo>
                  <a:lnTo>
                    <a:pt x="204478" y="138750"/>
                  </a:lnTo>
                  <a:lnTo>
                    <a:pt x="202358" y="144419"/>
                  </a:lnTo>
                  <a:lnTo>
                    <a:pt x="200099" y="149892"/>
                  </a:lnTo>
                  <a:lnTo>
                    <a:pt x="197747" y="155234"/>
                  </a:lnTo>
                  <a:lnTo>
                    <a:pt x="195331" y="160489"/>
                  </a:lnTo>
                  <a:lnTo>
                    <a:pt x="193720" y="166532"/>
                  </a:lnTo>
                  <a:lnTo>
                    <a:pt x="192647" y="173101"/>
                  </a:lnTo>
                  <a:lnTo>
                    <a:pt x="191932" y="180020"/>
                  </a:lnTo>
                  <a:lnTo>
                    <a:pt x="191454" y="186326"/>
                  </a:lnTo>
                  <a:lnTo>
                    <a:pt x="191137" y="192223"/>
                  </a:lnTo>
                  <a:lnTo>
                    <a:pt x="190689" y="206356"/>
                  </a:lnTo>
                  <a:lnTo>
                    <a:pt x="190556" y="218163"/>
                  </a:lnTo>
                  <a:lnTo>
                    <a:pt x="190537" y="222761"/>
                  </a:lnTo>
                  <a:lnTo>
                    <a:pt x="191372" y="226673"/>
                  </a:lnTo>
                  <a:lnTo>
                    <a:pt x="192775" y="230129"/>
                  </a:lnTo>
                  <a:lnTo>
                    <a:pt x="205740" y="2471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Annotation731"/>
            <p:cNvSpPr/>
            <p:nvPr/>
          </p:nvSpPr>
          <p:spPr>
            <a:xfrm>
              <a:off x="7071360" y="5638800"/>
              <a:ext cx="22861" cy="53341"/>
            </a:xfrm>
            <a:custGeom>
              <a:avLst/>
              <a:gdLst/>
              <a:ahLst/>
              <a:cxnLst/>
              <a:rect l="0" t="0" r="0" b="0"/>
              <a:pathLst>
                <a:path w="22861" h="53341">
                  <a:moveTo>
                    <a:pt x="22860" y="7620"/>
                  </a:moveTo>
                  <a:lnTo>
                    <a:pt x="18815" y="7620"/>
                  </a:lnTo>
                  <a:lnTo>
                    <a:pt x="17623" y="6773"/>
                  </a:lnTo>
                  <a:lnTo>
                    <a:pt x="16829" y="5362"/>
                  </a:lnTo>
                  <a:lnTo>
                    <a:pt x="15280" y="139"/>
                  </a:lnTo>
                  <a:lnTo>
                    <a:pt x="15242" y="8"/>
                  </a:lnTo>
                  <a:lnTo>
                    <a:pt x="15242" y="5"/>
                  </a:lnTo>
                  <a:lnTo>
                    <a:pt x="15241" y="3"/>
                  </a:lnTo>
                  <a:lnTo>
                    <a:pt x="15241" y="2"/>
                  </a:lnTo>
                  <a:lnTo>
                    <a:pt x="15240" y="0"/>
                  </a:lnTo>
                  <a:lnTo>
                    <a:pt x="15240" y="6561"/>
                  </a:lnTo>
                  <a:lnTo>
                    <a:pt x="14394" y="7760"/>
                  </a:lnTo>
                  <a:lnTo>
                    <a:pt x="12981" y="9407"/>
                  </a:lnTo>
                  <a:lnTo>
                    <a:pt x="11195" y="11351"/>
                  </a:lnTo>
                  <a:lnTo>
                    <a:pt x="10003" y="13495"/>
                  </a:lnTo>
                  <a:lnTo>
                    <a:pt x="9209" y="15770"/>
                  </a:lnTo>
                  <a:lnTo>
                    <a:pt x="8678" y="18133"/>
                  </a:lnTo>
                  <a:lnTo>
                    <a:pt x="8326" y="20555"/>
                  </a:lnTo>
                  <a:lnTo>
                    <a:pt x="8091" y="23017"/>
                  </a:lnTo>
                  <a:lnTo>
                    <a:pt x="7933" y="25505"/>
                  </a:lnTo>
                  <a:lnTo>
                    <a:pt x="7760" y="30526"/>
                  </a:lnTo>
                  <a:lnTo>
                    <a:pt x="7648" y="40649"/>
                  </a:lnTo>
                  <a:lnTo>
                    <a:pt x="6792" y="43187"/>
                  </a:lnTo>
                  <a:lnTo>
                    <a:pt x="5374" y="45724"/>
                  </a:lnTo>
                  <a:lnTo>
                    <a:pt x="63" y="53252"/>
                  </a:lnTo>
                  <a:lnTo>
                    <a:pt x="4" y="53335"/>
                  </a:lnTo>
                  <a:lnTo>
                    <a:pt x="1" y="53337"/>
                  </a:lnTo>
                  <a:lnTo>
                    <a:pt x="1" y="53338"/>
                  </a:lnTo>
                  <a:lnTo>
                    <a:pt x="1" y="53338"/>
                  </a:lnTo>
                  <a:lnTo>
                    <a:pt x="1" y="53339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Annotation732"/>
            <p:cNvSpPr/>
            <p:nvPr/>
          </p:nvSpPr>
          <p:spPr>
            <a:xfrm>
              <a:off x="6217953" y="4648307"/>
              <a:ext cx="182742" cy="159914"/>
            </a:xfrm>
            <a:custGeom>
              <a:avLst/>
              <a:gdLst/>
              <a:ahLst/>
              <a:cxnLst/>
              <a:rect l="0" t="0" r="0" b="0"/>
              <a:pathLst>
                <a:path w="182742" h="159914">
                  <a:moveTo>
                    <a:pt x="53306" y="106573"/>
                  </a:moveTo>
                  <a:lnTo>
                    <a:pt x="49261" y="106573"/>
                  </a:lnTo>
                  <a:lnTo>
                    <a:pt x="48069" y="105726"/>
                  </a:lnTo>
                  <a:lnTo>
                    <a:pt x="47274" y="104315"/>
                  </a:lnTo>
                  <a:lnTo>
                    <a:pt x="46745" y="102528"/>
                  </a:lnTo>
                  <a:lnTo>
                    <a:pt x="45545" y="101336"/>
                  </a:lnTo>
                  <a:lnTo>
                    <a:pt x="43899" y="100542"/>
                  </a:lnTo>
                  <a:lnTo>
                    <a:pt x="38408" y="99046"/>
                  </a:lnTo>
                  <a:lnTo>
                    <a:pt x="34122" y="94936"/>
                  </a:lnTo>
                  <a:lnTo>
                    <a:pt x="30768" y="91649"/>
                  </a:lnTo>
                  <a:lnTo>
                    <a:pt x="30542" y="87381"/>
                  </a:lnTo>
                  <a:lnTo>
                    <a:pt x="30474" y="84800"/>
                  </a:lnTo>
                  <a:lnTo>
                    <a:pt x="26409" y="79990"/>
                  </a:lnTo>
                  <a:lnTo>
                    <a:pt x="26062" y="77844"/>
                  </a:lnTo>
                  <a:lnTo>
                    <a:pt x="26676" y="75567"/>
                  </a:lnTo>
                  <a:lnTo>
                    <a:pt x="29618" y="70779"/>
                  </a:lnTo>
                  <a:lnTo>
                    <a:pt x="33747" y="65829"/>
                  </a:lnTo>
                  <a:lnTo>
                    <a:pt x="35187" y="63323"/>
                  </a:lnTo>
                  <a:lnTo>
                    <a:pt x="36146" y="60806"/>
                  </a:lnTo>
                  <a:lnTo>
                    <a:pt x="36786" y="58282"/>
                  </a:lnTo>
                  <a:lnTo>
                    <a:pt x="38059" y="55752"/>
                  </a:lnTo>
                  <a:lnTo>
                    <a:pt x="39755" y="53220"/>
                  </a:lnTo>
                  <a:lnTo>
                    <a:pt x="41732" y="50684"/>
                  </a:lnTo>
                  <a:lnTo>
                    <a:pt x="43897" y="48147"/>
                  </a:lnTo>
                  <a:lnTo>
                    <a:pt x="46186" y="45609"/>
                  </a:lnTo>
                  <a:lnTo>
                    <a:pt x="51900" y="39497"/>
                  </a:lnTo>
                  <a:lnTo>
                    <a:pt x="56935" y="34394"/>
                  </a:lnTo>
                  <a:lnTo>
                    <a:pt x="59112" y="33053"/>
                  </a:lnTo>
                  <a:lnTo>
                    <a:pt x="63788" y="31564"/>
                  </a:lnTo>
                  <a:lnTo>
                    <a:pt x="68690" y="28645"/>
                  </a:lnTo>
                  <a:lnTo>
                    <a:pt x="74689" y="23917"/>
                  </a:lnTo>
                  <a:lnTo>
                    <a:pt x="75182" y="24376"/>
                  </a:lnTo>
                  <a:lnTo>
                    <a:pt x="75972" y="28938"/>
                  </a:lnTo>
                  <a:lnTo>
                    <a:pt x="76109" y="32205"/>
                  </a:lnTo>
                  <a:lnTo>
                    <a:pt x="76163" y="48260"/>
                  </a:lnTo>
                  <a:lnTo>
                    <a:pt x="75317" y="50764"/>
                  </a:lnTo>
                  <a:lnTo>
                    <a:pt x="73908" y="53280"/>
                  </a:lnTo>
                  <a:lnTo>
                    <a:pt x="72120" y="55804"/>
                  </a:lnTo>
                  <a:lnTo>
                    <a:pt x="70082" y="59181"/>
                  </a:lnTo>
                  <a:lnTo>
                    <a:pt x="67877" y="63124"/>
                  </a:lnTo>
                  <a:lnTo>
                    <a:pt x="63169" y="72022"/>
                  </a:lnTo>
                  <a:lnTo>
                    <a:pt x="58254" y="81621"/>
                  </a:lnTo>
                  <a:lnTo>
                    <a:pt x="54911" y="85705"/>
                  </a:lnTo>
                  <a:lnTo>
                    <a:pt x="50989" y="89274"/>
                  </a:lnTo>
                  <a:lnTo>
                    <a:pt x="46681" y="92501"/>
                  </a:lnTo>
                  <a:lnTo>
                    <a:pt x="42963" y="96345"/>
                  </a:lnTo>
                  <a:lnTo>
                    <a:pt x="39637" y="100601"/>
                  </a:lnTo>
                  <a:lnTo>
                    <a:pt x="36573" y="105132"/>
                  </a:lnTo>
                  <a:lnTo>
                    <a:pt x="33684" y="108999"/>
                  </a:lnTo>
                  <a:lnTo>
                    <a:pt x="30912" y="112424"/>
                  </a:lnTo>
                  <a:lnTo>
                    <a:pt x="28216" y="115553"/>
                  </a:lnTo>
                  <a:lnTo>
                    <a:pt x="24726" y="118487"/>
                  </a:lnTo>
                  <a:lnTo>
                    <a:pt x="20706" y="121289"/>
                  </a:lnTo>
                  <a:lnTo>
                    <a:pt x="16333" y="124003"/>
                  </a:lnTo>
                  <a:lnTo>
                    <a:pt x="13417" y="126660"/>
                  </a:lnTo>
                  <a:lnTo>
                    <a:pt x="11474" y="129277"/>
                  </a:lnTo>
                  <a:lnTo>
                    <a:pt x="10178" y="131870"/>
                  </a:lnTo>
                  <a:lnTo>
                    <a:pt x="8468" y="133597"/>
                  </a:lnTo>
                  <a:lnTo>
                    <a:pt x="6480" y="134749"/>
                  </a:lnTo>
                  <a:lnTo>
                    <a:pt x="347" y="136918"/>
                  </a:lnTo>
                  <a:lnTo>
                    <a:pt x="79" y="132968"/>
                  </a:lnTo>
                  <a:lnTo>
                    <a:pt x="0" y="126435"/>
                  </a:lnTo>
                  <a:lnTo>
                    <a:pt x="835" y="124047"/>
                  </a:lnTo>
                  <a:lnTo>
                    <a:pt x="4021" y="119137"/>
                  </a:lnTo>
                  <a:lnTo>
                    <a:pt x="6903" y="116642"/>
                  </a:lnTo>
                  <a:lnTo>
                    <a:pt x="10517" y="114133"/>
                  </a:lnTo>
                  <a:lnTo>
                    <a:pt x="14620" y="111613"/>
                  </a:lnTo>
                  <a:lnTo>
                    <a:pt x="18202" y="108239"/>
                  </a:lnTo>
                  <a:lnTo>
                    <a:pt x="21437" y="104297"/>
                  </a:lnTo>
                  <a:lnTo>
                    <a:pt x="24440" y="99976"/>
                  </a:lnTo>
                  <a:lnTo>
                    <a:pt x="28136" y="95402"/>
                  </a:lnTo>
                  <a:lnTo>
                    <a:pt x="32293" y="90658"/>
                  </a:lnTo>
                  <a:lnTo>
                    <a:pt x="40580" y="81720"/>
                  </a:lnTo>
                  <a:lnTo>
                    <a:pt x="47086" y="74925"/>
                  </a:lnTo>
                  <a:lnTo>
                    <a:pt x="73972" y="47827"/>
                  </a:lnTo>
                  <a:lnTo>
                    <a:pt x="78937" y="43703"/>
                  </a:lnTo>
                  <a:lnTo>
                    <a:pt x="83939" y="40106"/>
                  </a:lnTo>
                  <a:lnTo>
                    <a:pt x="88969" y="36861"/>
                  </a:lnTo>
                  <a:lnTo>
                    <a:pt x="93168" y="33005"/>
                  </a:lnTo>
                  <a:lnTo>
                    <a:pt x="96813" y="28741"/>
                  </a:lnTo>
                  <a:lnTo>
                    <a:pt x="100091" y="24205"/>
                  </a:lnTo>
                  <a:lnTo>
                    <a:pt x="103969" y="20334"/>
                  </a:lnTo>
                  <a:lnTo>
                    <a:pt x="108249" y="16907"/>
                  </a:lnTo>
                  <a:lnTo>
                    <a:pt x="112795" y="13776"/>
                  </a:lnTo>
                  <a:lnTo>
                    <a:pt x="116672" y="11688"/>
                  </a:lnTo>
                  <a:lnTo>
                    <a:pt x="120104" y="10297"/>
                  </a:lnTo>
                  <a:lnTo>
                    <a:pt x="123237" y="9368"/>
                  </a:lnTo>
                  <a:lnTo>
                    <a:pt x="126174" y="7903"/>
                  </a:lnTo>
                  <a:lnTo>
                    <a:pt x="131694" y="4018"/>
                  </a:lnTo>
                  <a:lnTo>
                    <a:pt x="136970" y="1726"/>
                  </a:lnTo>
                  <a:lnTo>
                    <a:pt x="143209" y="255"/>
                  </a:lnTo>
                  <a:lnTo>
                    <a:pt x="148337" y="0"/>
                  </a:lnTo>
                  <a:lnTo>
                    <a:pt x="149680" y="811"/>
                  </a:lnTo>
                  <a:lnTo>
                    <a:pt x="150576" y="2198"/>
                  </a:lnTo>
                  <a:lnTo>
                    <a:pt x="151570" y="5998"/>
                  </a:lnTo>
                  <a:lnTo>
                    <a:pt x="152013" y="10508"/>
                  </a:lnTo>
                  <a:lnTo>
                    <a:pt x="152209" y="15335"/>
                  </a:lnTo>
                  <a:lnTo>
                    <a:pt x="152261" y="17808"/>
                  </a:lnTo>
                  <a:lnTo>
                    <a:pt x="151450" y="20303"/>
                  </a:lnTo>
                  <a:lnTo>
                    <a:pt x="150062" y="22813"/>
                  </a:lnTo>
                  <a:lnTo>
                    <a:pt x="148290" y="25333"/>
                  </a:lnTo>
                  <a:lnTo>
                    <a:pt x="147109" y="27860"/>
                  </a:lnTo>
                  <a:lnTo>
                    <a:pt x="146321" y="30391"/>
                  </a:lnTo>
                  <a:lnTo>
                    <a:pt x="145796" y="32925"/>
                  </a:lnTo>
                  <a:lnTo>
                    <a:pt x="144599" y="35461"/>
                  </a:lnTo>
                  <a:lnTo>
                    <a:pt x="142956" y="37998"/>
                  </a:lnTo>
                  <a:lnTo>
                    <a:pt x="141012" y="40537"/>
                  </a:lnTo>
                  <a:lnTo>
                    <a:pt x="138871" y="43076"/>
                  </a:lnTo>
                  <a:lnTo>
                    <a:pt x="136595" y="45615"/>
                  </a:lnTo>
                  <a:lnTo>
                    <a:pt x="134233" y="48154"/>
                  </a:lnTo>
                  <a:lnTo>
                    <a:pt x="132657" y="50694"/>
                  </a:lnTo>
                  <a:lnTo>
                    <a:pt x="131607" y="53234"/>
                  </a:lnTo>
                  <a:lnTo>
                    <a:pt x="129921" y="59348"/>
                  </a:lnTo>
                  <a:lnTo>
                    <a:pt x="127433" y="62442"/>
                  </a:lnTo>
                  <a:lnTo>
                    <a:pt x="121983" y="68368"/>
                  </a:lnTo>
                  <a:lnTo>
                    <a:pt x="133240" y="57119"/>
                  </a:lnTo>
                  <a:lnTo>
                    <a:pt x="135382" y="55823"/>
                  </a:lnTo>
                  <a:lnTo>
                    <a:pt x="140020" y="54384"/>
                  </a:lnTo>
                  <a:lnTo>
                    <a:pt x="144903" y="51487"/>
                  </a:lnTo>
                  <a:lnTo>
                    <a:pt x="149896" y="47377"/>
                  </a:lnTo>
                  <a:lnTo>
                    <a:pt x="154937" y="42728"/>
                  </a:lnTo>
                  <a:lnTo>
                    <a:pt x="157467" y="41150"/>
                  </a:lnTo>
                  <a:lnTo>
                    <a:pt x="162536" y="39396"/>
                  </a:lnTo>
                  <a:lnTo>
                    <a:pt x="167610" y="36359"/>
                  </a:lnTo>
                  <a:lnTo>
                    <a:pt x="173723" y="31555"/>
                  </a:lnTo>
                  <a:lnTo>
                    <a:pt x="176815" y="30898"/>
                  </a:lnTo>
                  <a:lnTo>
                    <a:pt x="181654" y="30477"/>
                  </a:lnTo>
                  <a:lnTo>
                    <a:pt x="182052" y="31288"/>
                  </a:lnTo>
                  <a:lnTo>
                    <a:pt x="182494" y="34449"/>
                  </a:lnTo>
                  <a:lnTo>
                    <a:pt x="182689" y="38676"/>
                  </a:lnTo>
                  <a:lnTo>
                    <a:pt x="182741" y="40988"/>
                  </a:lnTo>
                  <a:lnTo>
                    <a:pt x="181930" y="43376"/>
                  </a:lnTo>
                  <a:lnTo>
                    <a:pt x="178771" y="48288"/>
                  </a:lnTo>
                  <a:lnTo>
                    <a:pt x="177590" y="50783"/>
                  </a:lnTo>
                  <a:lnTo>
                    <a:pt x="176801" y="53293"/>
                  </a:lnTo>
                  <a:lnTo>
                    <a:pt x="176276" y="55813"/>
                  </a:lnTo>
                  <a:lnTo>
                    <a:pt x="175079" y="59186"/>
                  </a:lnTo>
                  <a:lnTo>
                    <a:pt x="173436" y="63128"/>
                  </a:lnTo>
                  <a:lnTo>
                    <a:pt x="171493" y="67450"/>
                  </a:lnTo>
                  <a:lnTo>
                    <a:pt x="169351" y="71177"/>
                  </a:lnTo>
                  <a:lnTo>
                    <a:pt x="167075" y="74509"/>
                  </a:lnTo>
                  <a:lnTo>
                    <a:pt x="164712" y="77577"/>
                  </a:lnTo>
                  <a:lnTo>
                    <a:pt x="162291" y="81316"/>
                  </a:lnTo>
                  <a:lnTo>
                    <a:pt x="159829" y="85501"/>
                  </a:lnTo>
                  <a:lnTo>
                    <a:pt x="157342" y="89985"/>
                  </a:lnTo>
                  <a:lnTo>
                    <a:pt x="152320" y="99483"/>
                  </a:lnTo>
                  <a:lnTo>
                    <a:pt x="149795" y="104386"/>
                  </a:lnTo>
                  <a:lnTo>
                    <a:pt x="147266" y="108501"/>
                  </a:lnTo>
                  <a:lnTo>
                    <a:pt x="144732" y="112093"/>
                  </a:lnTo>
                  <a:lnTo>
                    <a:pt x="142196" y="115332"/>
                  </a:lnTo>
                  <a:lnTo>
                    <a:pt x="139660" y="118339"/>
                  </a:lnTo>
                  <a:lnTo>
                    <a:pt x="137122" y="121191"/>
                  </a:lnTo>
                  <a:lnTo>
                    <a:pt x="134583" y="123938"/>
                  </a:lnTo>
                  <a:lnTo>
                    <a:pt x="132045" y="127463"/>
                  </a:lnTo>
                  <a:lnTo>
                    <a:pt x="129506" y="131506"/>
                  </a:lnTo>
                  <a:lnTo>
                    <a:pt x="126966" y="135895"/>
                  </a:lnTo>
                  <a:lnTo>
                    <a:pt x="125272" y="139668"/>
                  </a:lnTo>
                  <a:lnTo>
                    <a:pt x="124144" y="143030"/>
                  </a:lnTo>
                  <a:lnTo>
                    <a:pt x="122332" y="150463"/>
                  </a:lnTo>
                  <a:lnTo>
                    <a:pt x="122084" y="153737"/>
                  </a:lnTo>
                  <a:lnTo>
                    <a:pt x="121886" y="1599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Annotation733"/>
            <p:cNvSpPr/>
            <p:nvPr/>
          </p:nvSpPr>
          <p:spPr>
            <a:xfrm>
              <a:off x="6461763" y="4617720"/>
              <a:ext cx="175258" cy="251460"/>
            </a:xfrm>
            <a:custGeom>
              <a:avLst/>
              <a:gdLst/>
              <a:ahLst/>
              <a:cxnLst/>
              <a:rect l="0" t="0" r="0" b="0"/>
              <a:pathLst>
                <a:path w="175258" h="251460">
                  <a:moveTo>
                    <a:pt x="175257" y="30480"/>
                  </a:moveTo>
                  <a:lnTo>
                    <a:pt x="175257" y="18908"/>
                  </a:lnTo>
                  <a:lnTo>
                    <a:pt x="174409" y="17685"/>
                  </a:lnTo>
                  <a:lnTo>
                    <a:pt x="172998" y="16870"/>
                  </a:lnTo>
                  <a:lnTo>
                    <a:pt x="168695" y="15562"/>
                  </a:lnTo>
                  <a:lnTo>
                    <a:pt x="168342" y="14608"/>
                  </a:lnTo>
                  <a:lnTo>
                    <a:pt x="167729" y="8707"/>
                  </a:lnTo>
                  <a:lnTo>
                    <a:pt x="166852" y="8345"/>
                  </a:lnTo>
                  <a:lnTo>
                    <a:pt x="161617" y="7764"/>
                  </a:lnTo>
                  <a:lnTo>
                    <a:pt x="160110" y="7628"/>
                  </a:lnTo>
                  <a:lnTo>
                    <a:pt x="155999" y="3578"/>
                  </a:lnTo>
                  <a:lnTo>
                    <a:pt x="153951" y="2385"/>
                  </a:lnTo>
                  <a:lnTo>
                    <a:pt x="149419" y="1060"/>
                  </a:lnTo>
                  <a:lnTo>
                    <a:pt x="144846" y="209"/>
                  </a:lnTo>
                  <a:lnTo>
                    <a:pt x="141138" y="93"/>
                  </a:lnTo>
                  <a:lnTo>
                    <a:pt x="45811" y="0"/>
                  </a:lnTo>
                  <a:lnTo>
                    <a:pt x="45744" y="4045"/>
                  </a:lnTo>
                  <a:lnTo>
                    <a:pt x="46582" y="5237"/>
                  </a:lnTo>
                  <a:lnTo>
                    <a:pt x="47988" y="6031"/>
                  </a:lnTo>
                  <a:lnTo>
                    <a:pt x="49771" y="6561"/>
                  </a:lnTo>
                  <a:lnTo>
                    <a:pt x="50959" y="7760"/>
                  </a:lnTo>
                  <a:lnTo>
                    <a:pt x="51752" y="9408"/>
                  </a:lnTo>
                  <a:lnTo>
                    <a:pt x="52632" y="13495"/>
                  </a:lnTo>
                  <a:lnTo>
                    <a:pt x="53198" y="20759"/>
                  </a:lnTo>
                  <a:lnTo>
                    <a:pt x="53308" y="26490"/>
                  </a:lnTo>
                  <a:lnTo>
                    <a:pt x="54164" y="28667"/>
                  </a:lnTo>
                  <a:lnTo>
                    <a:pt x="58568" y="35775"/>
                  </a:lnTo>
                  <a:lnTo>
                    <a:pt x="59896" y="40736"/>
                  </a:lnTo>
                  <a:lnTo>
                    <a:pt x="60642" y="48288"/>
                  </a:lnTo>
                  <a:lnTo>
                    <a:pt x="60817" y="55611"/>
                  </a:lnTo>
                  <a:lnTo>
                    <a:pt x="60929" y="70063"/>
                  </a:lnTo>
                  <a:lnTo>
                    <a:pt x="60092" y="72956"/>
                  </a:lnTo>
                  <a:lnTo>
                    <a:pt x="56903" y="78427"/>
                  </a:lnTo>
                  <a:lnTo>
                    <a:pt x="54921" y="85939"/>
                  </a:lnTo>
                  <a:lnTo>
                    <a:pt x="54393" y="90312"/>
                  </a:lnTo>
                  <a:lnTo>
                    <a:pt x="54041" y="94922"/>
                  </a:lnTo>
                  <a:lnTo>
                    <a:pt x="53806" y="99688"/>
                  </a:lnTo>
                  <a:lnTo>
                    <a:pt x="53650" y="104559"/>
                  </a:lnTo>
                  <a:lnTo>
                    <a:pt x="52698" y="108653"/>
                  </a:lnTo>
                  <a:lnTo>
                    <a:pt x="49385" y="115459"/>
                  </a:lnTo>
                  <a:lnTo>
                    <a:pt x="45088" y="123564"/>
                  </a:lnTo>
                  <a:lnTo>
                    <a:pt x="42759" y="128096"/>
                  </a:lnTo>
                  <a:lnTo>
                    <a:pt x="41204" y="132810"/>
                  </a:lnTo>
                  <a:lnTo>
                    <a:pt x="40169" y="137647"/>
                  </a:lnTo>
                  <a:lnTo>
                    <a:pt x="39478" y="142565"/>
                  </a:lnTo>
                  <a:lnTo>
                    <a:pt x="36453" y="150287"/>
                  </a:lnTo>
                  <a:lnTo>
                    <a:pt x="32286" y="157388"/>
                  </a:lnTo>
                  <a:lnTo>
                    <a:pt x="27611" y="166188"/>
                  </a:lnTo>
                  <a:lnTo>
                    <a:pt x="24970" y="173486"/>
                  </a:lnTo>
                  <a:lnTo>
                    <a:pt x="24266" y="176617"/>
                  </a:lnTo>
                  <a:lnTo>
                    <a:pt x="21225" y="182354"/>
                  </a:lnTo>
                  <a:lnTo>
                    <a:pt x="19229" y="185070"/>
                  </a:lnTo>
                  <a:lnTo>
                    <a:pt x="17011" y="192601"/>
                  </a:lnTo>
                  <a:lnTo>
                    <a:pt x="15587" y="203145"/>
                  </a:lnTo>
                  <a:lnTo>
                    <a:pt x="13134" y="206844"/>
                  </a:lnTo>
                  <a:lnTo>
                    <a:pt x="11296" y="209016"/>
                  </a:lnTo>
                  <a:lnTo>
                    <a:pt x="10069" y="211311"/>
                  </a:lnTo>
                  <a:lnTo>
                    <a:pt x="8706" y="216118"/>
                  </a:lnTo>
                  <a:lnTo>
                    <a:pt x="7497" y="217739"/>
                  </a:lnTo>
                  <a:lnTo>
                    <a:pt x="5843" y="218819"/>
                  </a:lnTo>
                  <a:lnTo>
                    <a:pt x="3894" y="219539"/>
                  </a:lnTo>
                  <a:lnTo>
                    <a:pt x="2595" y="220866"/>
                  </a:lnTo>
                  <a:lnTo>
                    <a:pt x="1729" y="222597"/>
                  </a:lnTo>
                  <a:lnTo>
                    <a:pt x="339" y="227414"/>
                  </a:lnTo>
                  <a:lnTo>
                    <a:pt x="27" y="235057"/>
                  </a:lnTo>
                  <a:lnTo>
                    <a:pt x="0" y="236117"/>
                  </a:lnTo>
                  <a:lnTo>
                    <a:pt x="4043" y="240235"/>
                  </a:lnTo>
                  <a:lnTo>
                    <a:pt x="6081" y="241437"/>
                  </a:lnTo>
                  <a:lnTo>
                    <a:pt x="10603" y="242772"/>
                  </a:lnTo>
                  <a:lnTo>
                    <a:pt x="15435" y="243366"/>
                  </a:lnTo>
                  <a:lnTo>
                    <a:pt x="21391" y="243746"/>
                  </a:lnTo>
                  <a:lnTo>
                    <a:pt x="24463" y="246056"/>
                  </a:lnTo>
                  <a:lnTo>
                    <a:pt x="26467" y="247857"/>
                  </a:lnTo>
                  <a:lnTo>
                    <a:pt x="28651" y="249059"/>
                  </a:lnTo>
                  <a:lnTo>
                    <a:pt x="33334" y="250393"/>
                  </a:lnTo>
                  <a:lnTo>
                    <a:pt x="36615" y="250748"/>
                  </a:lnTo>
                  <a:lnTo>
                    <a:pt x="40495" y="250986"/>
                  </a:lnTo>
                  <a:lnTo>
                    <a:pt x="48476" y="251249"/>
                  </a:lnTo>
                  <a:lnTo>
                    <a:pt x="60499" y="251418"/>
                  </a:lnTo>
                  <a:lnTo>
                    <a:pt x="86348" y="251459"/>
                  </a:lnTo>
                  <a:lnTo>
                    <a:pt x="88891" y="250612"/>
                  </a:lnTo>
                  <a:lnTo>
                    <a:pt x="93974" y="247415"/>
                  </a:lnTo>
                  <a:lnTo>
                    <a:pt x="99056" y="245429"/>
                  </a:lnTo>
                  <a:lnTo>
                    <a:pt x="105171" y="244154"/>
                  </a:lnTo>
                  <a:lnTo>
                    <a:pt x="110275" y="243933"/>
                  </a:lnTo>
                  <a:lnTo>
                    <a:pt x="112462" y="243055"/>
                  </a:lnTo>
                  <a:lnTo>
                    <a:pt x="114767" y="241624"/>
                  </a:lnTo>
                  <a:lnTo>
                    <a:pt x="121916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Annotation734"/>
            <p:cNvSpPr/>
            <p:nvPr/>
          </p:nvSpPr>
          <p:spPr>
            <a:xfrm>
              <a:off x="6515100" y="4762502"/>
              <a:ext cx="106681" cy="15238"/>
            </a:xfrm>
            <a:custGeom>
              <a:avLst/>
              <a:gdLst/>
              <a:ahLst/>
              <a:cxnLst/>
              <a:rect l="0" t="0" r="0" b="0"/>
              <a:pathLst>
                <a:path w="106681" h="15238">
                  <a:moveTo>
                    <a:pt x="0" y="7618"/>
                  </a:moveTo>
                  <a:lnTo>
                    <a:pt x="0" y="91"/>
                  </a:lnTo>
                  <a:lnTo>
                    <a:pt x="2259" y="40"/>
                  </a:lnTo>
                  <a:lnTo>
                    <a:pt x="13867" y="0"/>
                  </a:lnTo>
                  <a:lnTo>
                    <a:pt x="15171" y="846"/>
                  </a:lnTo>
                  <a:lnTo>
                    <a:pt x="16888" y="2257"/>
                  </a:lnTo>
                  <a:lnTo>
                    <a:pt x="18879" y="4044"/>
                  </a:lnTo>
                  <a:lnTo>
                    <a:pt x="21052" y="5235"/>
                  </a:lnTo>
                  <a:lnTo>
                    <a:pt x="23348" y="6029"/>
                  </a:lnTo>
                  <a:lnTo>
                    <a:pt x="25726" y="6559"/>
                  </a:lnTo>
                  <a:lnTo>
                    <a:pt x="28157" y="6912"/>
                  </a:lnTo>
                  <a:lnTo>
                    <a:pt x="30624" y="7147"/>
                  </a:lnTo>
                  <a:lnTo>
                    <a:pt x="33116" y="7305"/>
                  </a:lnTo>
                  <a:lnTo>
                    <a:pt x="38143" y="7478"/>
                  </a:lnTo>
                  <a:lnTo>
                    <a:pt x="48268" y="7590"/>
                  </a:lnTo>
                  <a:lnTo>
                    <a:pt x="75166" y="7617"/>
                  </a:lnTo>
                  <a:lnTo>
                    <a:pt x="78050" y="8464"/>
                  </a:lnTo>
                  <a:lnTo>
                    <a:pt x="79974" y="9875"/>
                  </a:lnTo>
                  <a:lnTo>
                    <a:pt x="81256" y="11662"/>
                  </a:lnTo>
                  <a:lnTo>
                    <a:pt x="82957" y="12854"/>
                  </a:lnTo>
                  <a:lnTo>
                    <a:pt x="84938" y="13648"/>
                  </a:lnTo>
                  <a:lnTo>
                    <a:pt x="87106" y="14178"/>
                  </a:lnTo>
                  <a:lnTo>
                    <a:pt x="89396" y="14531"/>
                  </a:lnTo>
                  <a:lnTo>
                    <a:pt x="91771" y="14767"/>
                  </a:lnTo>
                  <a:lnTo>
                    <a:pt x="94201" y="14924"/>
                  </a:lnTo>
                  <a:lnTo>
                    <a:pt x="96668" y="15028"/>
                  </a:lnTo>
                  <a:lnTo>
                    <a:pt x="106680" y="152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Annotation735"/>
            <p:cNvSpPr/>
            <p:nvPr/>
          </p:nvSpPr>
          <p:spPr>
            <a:xfrm>
              <a:off x="6614160" y="4747260"/>
              <a:ext cx="83821" cy="83821"/>
            </a:xfrm>
            <a:custGeom>
              <a:avLst/>
              <a:gdLst/>
              <a:ahLst/>
              <a:cxnLst/>
              <a:rect l="0" t="0" r="0" b="0"/>
              <a:pathLst>
                <a:path w="83821" h="83821">
                  <a:moveTo>
                    <a:pt x="0" y="0"/>
                  </a:moveTo>
                  <a:lnTo>
                    <a:pt x="0" y="7306"/>
                  </a:lnTo>
                  <a:lnTo>
                    <a:pt x="2259" y="7481"/>
                  </a:lnTo>
                  <a:lnTo>
                    <a:pt x="6561" y="7593"/>
                  </a:lnTo>
                  <a:lnTo>
                    <a:pt x="6913" y="8448"/>
                  </a:lnTo>
                  <a:lnTo>
                    <a:pt x="7149" y="9866"/>
                  </a:lnTo>
                  <a:lnTo>
                    <a:pt x="7306" y="11657"/>
                  </a:lnTo>
                  <a:lnTo>
                    <a:pt x="8257" y="12851"/>
                  </a:lnTo>
                  <a:lnTo>
                    <a:pt x="9738" y="13648"/>
                  </a:lnTo>
                  <a:lnTo>
                    <a:pt x="14152" y="14926"/>
                  </a:lnTo>
                  <a:lnTo>
                    <a:pt x="15362" y="15877"/>
                  </a:lnTo>
                  <a:lnTo>
                    <a:pt x="17014" y="17358"/>
                  </a:lnTo>
                  <a:lnTo>
                    <a:pt x="21705" y="21773"/>
                  </a:lnTo>
                  <a:lnTo>
                    <a:pt x="26563" y="26583"/>
                  </a:lnTo>
                  <a:lnTo>
                    <a:pt x="28715" y="27882"/>
                  </a:lnTo>
                  <a:lnTo>
                    <a:pt x="30997" y="28748"/>
                  </a:lnTo>
                  <a:lnTo>
                    <a:pt x="33364" y="29326"/>
                  </a:lnTo>
                  <a:lnTo>
                    <a:pt x="34943" y="30557"/>
                  </a:lnTo>
                  <a:lnTo>
                    <a:pt x="35995" y="32225"/>
                  </a:lnTo>
                  <a:lnTo>
                    <a:pt x="36697" y="34183"/>
                  </a:lnTo>
                  <a:lnTo>
                    <a:pt x="38011" y="35488"/>
                  </a:lnTo>
                  <a:lnTo>
                    <a:pt x="39734" y="36359"/>
                  </a:lnTo>
                  <a:lnTo>
                    <a:pt x="41730" y="36939"/>
                  </a:lnTo>
                  <a:lnTo>
                    <a:pt x="43906" y="38173"/>
                  </a:lnTo>
                  <a:lnTo>
                    <a:pt x="46204" y="39842"/>
                  </a:lnTo>
                  <a:lnTo>
                    <a:pt x="48583" y="41802"/>
                  </a:lnTo>
                  <a:lnTo>
                    <a:pt x="50169" y="43954"/>
                  </a:lnTo>
                  <a:lnTo>
                    <a:pt x="51225" y="46236"/>
                  </a:lnTo>
                  <a:lnTo>
                    <a:pt x="51931" y="48604"/>
                  </a:lnTo>
                  <a:lnTo>
                    <a:pt x="53247" y="50183"/>
                  </a:lnTo>
                  <a:lnTo>
                    <a:pt x="54971" y="51236"/>
                  </a:lnTo>
                  <a:lnTo>
                    <a:pt x="56968" y="51937"/>
                  </a:lnTo>
                  <a:lnTo>
                    <a:pt x="58299" y="53251"/>
                  </a:lnTo>
                  <a:lnTo>
                    <a:pt x="59185" y="54974"/>
                  </a:lnTo>
                  <a:lnTo>
                    <a:pt x="59777" y="56970"/>
                  </a:lnTo>
                  <a:lnTo>
                    <a:pt x="61017" y="58300"/>
                  </a:lnTo>
                  <a:lnTo>
                    <a:pt x="62691" y="59187"/>
                  </a:lnTo>
                  <a:lnTo>
                    <a:pt x="64654" y="59778"/>
                  </a:lnTo>
                  <a:lnTo>
                    <a:pt x="65963" y="61019"/>
                  </a:lnTo>
                  <a:lnTo>
                    <a:pt x="66835" y="62692"/>
                  </a:lnTo>
                  <a:lnTo>
                    <a:pt x="67417" y="64655"/>
                  </a:lnTo>
                  <a:lnTo>
                    <a:pt x="68651" y="65963"/>
                  </a:lnTo>
                  <a:lnTo>
                    <a:pt x="70320" y="66836"/>
                  </a:lnTo>
                  <a:lnTo>
                    <a:pt x="72280" y="67417"/>
                  </a:lnTo>
                  <a:lnTo>
                    <a:pt x="73587" y="68651"/>
                  </a:lnTo>
                  <a:lnTo>
                    <a:pt x="74458" y="70321"/>
                  </a:lnTo>
                  <a:lnTo>
                    <a:pt x="75856" y="75039"/>
                  </a:lnTo>
                  <a:lnTo>
                    <a:pt x="76817" y="76272"/>
                  </a:lnTo>
                  <a:lnTo>
                    <a:pt x="78305" y="77942"/>
                  </a:lnTo>
                  <a:lnTo>
                    <a:pt x="8382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Annotation736"/>
            <p:cNvSpPr/>
            <p:nvPr/>
          </p:nvSpPr>
          <p:spPr>
            <a:xfrm>
              <a:off x="6583680" y="4754880"/>
              <a:ext cx="121921" cy="190502"/>
            </a:xfrm>
            <a:custGeom>
              <a:avLst/>
              <a:gdLst/>
              <a:ahLst/>
              <a:cxnLst/>
              <a:rect l="0" t="0" r="0" b="0"/>
              <a:pathLst>
                <a:path w="121921" h="190502">
                  <a:moveTo>
                    <a:pt x="121920" y="0"/>
                  </a:moveTo>
                  <a:lnTo>
                    <a:pt x="121920" y="14153"/>
                  </a:lnTo>
                  <a:lnTo>
                    <a:pt x="121074" y="14515"/>
                  </a:lnTo>
                  <a:lnTo>
                    <a:pt x="117875" y="14918"/>
                  </a:lnTo>
                  <a:lnTo>
                    <a:pt x="115358" y="15145"/>
                  </a:lnTo>
                  <a:lnTo>
                    <a:pt x="112513" y="17456"/>
                  </a:lnTo>
                  <a:lnTo>
                    <a:pt x="107832" y="21793"/>
                  </a:lnTo>
                  <a:lnTo>
                    <a:pt x="102975" y="26589"/>
                  </a:lnTo>
                  <a:lnTo>
                    <a:pt x="101671" y="28733"/>
                  </a:lnTo>
                  <a:lnTo>
                    <a:pt x="100220" y="33373"/>
                  </a:lnTo>
                  <a:lnTo>
                    <a:pt x="97318" y="38257"/>
                  </a:lnTo>
                  <a:lnTo>
                    <a:pt x="95359" y="40745"/>
                  </a:lnTo>
                  <a:lnTo>
                    <a:pt x="93205" y="43250"/>
                  </a:lnTo>
                  <a:lnTo>
                    <a:pt x="90923" y="45767"/>
                  </a:lnTo>
                  <a:lnTo>
                    <a:pt x="86131" y="50821"/>
                  </a:lnTo>
                  <a:lnTo>
                    <a:pt x="81178" y="55890"/>
                  </a:lnTo>
                  <a:lnTo>
                    <a:pt x="78672" y="59273"/>
                  </a:lnTo>
                  <a:lnTo>
                    <a:pt x="76154" y="63222"/>
                  </a:lnTo>
                  <a:lnTo>
                    <a:pt x="73630" y="67548"/>
                  </a:lnTo>
                  <a:lnTo>
                    <a:pt x="71099" y="71279"/>
                  </a:lnTo>
                  <a:lnTo>
                    <a:pt x="68567" y="74613"/>
                  </a:lnTo>
                  <a:lnTo>
                    <a:pt x="66031" y="77682"/>
                  </a:lnTo>
                  <a:lnTo>
                    <a:pt x="63493" y="80575"/>
                  </a:lnTo>
                  <a:lnTo>
                    <a:pt x="60956" y="83350"/>
                  </a:lnTo>
                  <a:lnTo>
                    <a:pt x="58417" y="86047"/>
                  </a:lnTo>
                  <a:lnTo>
                    <a:pt x="55878" y="89538"/>
                  </a:lnTo>
                  <a:lnTo>
                    <a:pt x="53339" y="93559"/>
                  </a:lnTo>
                  <a:lnTo>
                    <a:pt x="50800" y="97933"/>
                  </a:lnTo>
                  <a:lnTo>
                    <a:pt x="45720" y="107308"/>
                  </a:lnTo>
                  <a:lnTo>
                    <a:pt x="43180" y="112179"/>
                  </a:lnTo>
                  <a:lnTo>
                    <a:pt x="40640" y="116273"/>
                  </a:lnTo>
                  <a:lnTo>
                    <a:pt x="38100" y="119848"/>
                  </a:lnTo>
                  <a:lnTo>
                    <a:pt x="35559" y="123079"/>
                  </a:lnTo>
                  <a:lnTo>
                    <a:pt x="33020" y="126926"/>
                  </a:lnTo>
                  <a:lnTo>
                    <a:pt x="30480" y="131185"/>
                  </a:lnTo>
                  <a:lnTo>
                    <a:pt x="27940" y="135717"/>
                  </a:lnTo>
                  <a:lnTo>
                    <a:pt x="25400" y="139584"/>
                  </a:lnTo>
                  <a:lnTo>
                    <a:pt x="22859" y="143010"/>
                  </a:lnTo>
                  <a:lnTo>
                    <a:pt x="20319" y="146140"/>
                  </a:lnTo>
                  <a:lnTo>
                    <a:pt x="18627" y="149921"/>
                  </a:lnTo>
                  <a:lnTo>
                    <a:pt x="17498" y="154134"/>
                  </a:lnTo>
                  <a:lnTo>
                    <a:pt x="16744" y="158636"/>
                  </a:lnTo>
                  <a:lnTo>
                    <a:pt x="15397" y="162484"/>
                  </a:lnTo>
                  <a:lnTo>
                    <a:pt x="13651" y="165897"/>
                  </a:lnTo>
                  <a:lnTo>
                    <a:pt x="11641" y="169018"/>
                  </a:lnTo>
                  <a:lnTo>
                    <a:pt x="9454" y="171946"/>
                  </a:lnTo>
                  <a:lnTo>
                    <a:pt x="7149" y="174744"/>
                  </a:lnTo>
                  <a:lnTo>
                    <a:pt x="4766" y="177457"/>
                  </a:lnTo>
                  <a:lnTo>
                    <a:pt x="3177" y="180111"/>
                  </a:lnTo>
                  <a:lnTo>
                    <a:pt x="2117" y="182728"/>
                  </a:lnTo>
                  <a:lnTo>
                    <a:pt x="0" y="1905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Annotation737"/>
            <p:cNvSpPr/>
            <p:nvPr/>
          </p:nvSpPr>
          <p:spPr>
            <a:xfrm>
              <a:off x="6972300" y="4618914"/>
              <a:ext cx="423235" cy="178363"/>
            </a:xfrm>
            <a:custGeom>
              <a:avLst/>
              <a:gdLst/>
              <a:ahLst/>
              <a:cxnLst/>
              <a:rect l="0" t="0" r="0" b="0"/>
              <a:pathLst>
                <a:path w="423235" h="178363">
                  <a:moveTo>
                    <a:pt x="0" y="90246"/>
                  </a:moveTo>
                  <a:lnTo>
                    <a:pt x="17912" y="72334"/>
                  </a:lnTo>
                  <a:lnTo>
                    <a:pt x="25178" y="67327"/>
                  </a:lnTo>
                  <a:lnTo>
                    <a:pt x="34050" y="62280"/>
                  </a:lnTo>
                  <a:lnTo>
                    <a:pt x="43637" y="57215"/>
                  </a:lnTo>
                  <a:lnTo>
                    <a:pt x="58556" y="49603"/>
                  </a:lnTo>
                  <a:lnTo>
                    <a:pt x="63591" y="46217"/>
                  </a:lnTo>
                  <a:lnTo>
                    <a:pt x="68640" y="42267"/>
                  </a:lnTo>
                  <a:lnTo>
                    <a:pt x="73701" y="37940"/>
                  </a:lnTo>
                  <a:lnTo>
                    <a:pt x="79614" y="34209"/>
                  </a:lnTo>
                  <a:lnTo>
                    <a:pt x="86096" y="30875"/>
                  </a:lnTo>
                  <a:lnTo>
                    <a:pt x="99224" y="24912"/>
                  </a:lnTo>
                  <a:lnTo>
                    <a:pt x="116136" y="16795"/>
                  </a:lnTo>
                  <a:lnTo>
                    <a:pt x="126687" y="11599"/>
                  </a:lnTo>
                  <a:lnTo>
                    <a:pt x="137022" y="8725"/>
                  </a:lnTo>
                  <a:lnTo>
                    <a:pt x="147258" y="6601"/>
                  </a:lnTo>
                  <a:lnTo>
                    <a:pt x="157452" y="2835"/>
                  </a:lnTo>
                  <a:lnTo>
                    <a:pt x="167628" y="597"/>
                  </a:lnTo>
                  <a:lnTo>
                    <a:pt x="172712" y="0"/>
                  </a:lnTo>
                  <a:lnTo>
                    <a:pt x="176948" y="448"/>
                  </a:lnTo>
                  <a:lnTo>
                    <a:pt x="180618" y="1595"/>
                  </a:lnTo>
                  <a:lnTo>
                    <a:pt x="186955" y="4279"/>
                  </a:lnTo>
                  <a:lnTo>
                    <a:pt x="192594" y="5472"/>
                  </a:lnTo>
                  <a:lnTo>
                    <a:pt x="194435" y="6636"/>
                  </a:lnTo>
                  <a:lnTo>
                    <a:pt x="195663" y="8259"/>
                  </a:lnTo>
                  <a:lnTo>
                    <a:pt x="196482" y="10188"/>
                  </a:lnTo>
                  <a:lnTo>
                    <a:pt x="197028" y="13168"/>
                  </a:lnTo>
                  <a:lnTo>
                    <a:pt x="197393" y="16847"/>
                  </a:lnTo>
                  <a:lnTo>
                    <a:pt x="197796" y="24604"/>
                  </a:lnTo>
                  <a:lnTo>
                    <a:pt x="197976" y="30875"/>
                  </a:lnTo>
                  <a:lnTo>
                    <a:pt x="198078" y="43210"/>
                  </a:lnTo>
                  <a:lnTo>
                    <a:pt x="196398" y="48728"/>
                  </a:lnTo>
                  <a:lnTo>
                    <a:pt x="193586" y="54947"/>
                  </a:lnTo>
                  <a:lnTo>
                    <a:pt x="183795" y="73578"/>
                  </a:lnTo>
                  <a:lnTo>
                    <a:pt x="172901" y="95044"/>
                  </a:lnTo>
                  <a:lnTo>
                    <a:pt x="169453" y="100218"/>
                  </a:lnTo>
                  <a:lnTo>
                    <a:pt x="165463" y="105361"/>
                  </a:lnTo>
                  <a:lnTo>
                    <a:pt x="161108" y="110483"/>
                  </a:lnTo>
                  <a:lnTo>
                    <a:pt x="156512" y="115591"/>
                  </a:lnTo>
                  <a:lnTo>
                    <a:pt x="146889" y="125781"/>
                  </a:lnTo>
                  <a:lnTo>
                    <a:pt x="132152" y="140885"/>
                  </a:lnTo>
                  <a:lnTo>
                    <a:pt x="123362" y="149723"/>
                  </a:lnTo>
                  <a:lnTo>
                    <a:pt x="118649" y="153604"/>
                  </a:lnTo>
                  <a:lnTo>
                    <a:pt x="113812" y="157038"/>
                  </a:lnTo>
                  <a:lnTo>
                    <a:pt x="108895" y="160174"/>
                  </a:lnTo>
                  <a:lnTo>
                    <a:pt x="104769" y="163112"/>
                  </a:lnTo>
                  <a:lnTo>
                    <a:pt x="97929" y="168633"/>
                  </a:lnTo>
                  <a:lnTo>
                    <a:pt x="92066" y="171651"/>
                  </a:lnTo>
                  <a:lnTo>
                    <a:pt x="86638" y="172993"/>
                  </a:lnTo>
                  <a:lnTo>
                    <a:pt x="81404" y="173589"/>
                  </a:lnTo>
                  <a:lnTo>
                    <a:pt x="78822" y="174595"/>
                  </a:lnTo>
                  <a:lnTo>
                    <a:pt x="73696" y="177970"/>
                  </a:lnTo>
                  <a:lnTo>
                    <a:pt x="71991" y="178362"/>
                  </a:lnTo>
                  <a:lnTo>
                    <a:pt x="70854" y="177777"/>
                  </a:lnTo>
                  <a:lnTo>
                    <a:pt x="70096" y="176540"/>
                  </a:lnTo>
                  <a:lnTo>
                    <a:pt x="70438" y="175715"/>
                  </a:lnTo>
                  <a:lnTo>
                    <a:pt x="71511" y="175165"/>
                  </a:lnTo>
                  <a:lnTo>
                    <a:pt x="73074" y="174799"/>
                  </a:lnTo>
                  <a:lnTo>
                    <a:pt x="74116" y="173708"/>
                  </a:lnTo>
                  <a:lnTo>
                    <a:pt x="74811" y="172134"/>
                  </a:lnTo>
                  <a:lnTo>
                    <a:pt x="75273" y="170238"/>
                  </a:lnTo>
                  <a:lnTo>
                    <a:pt x="78046" y="165874"/>
                  </a:lnTo>
                  <a:lnTo>
                    <a:pt x="82101" y="161111"/>
                  </a:lnTo>
                  <a:lnTo>
                    <a:pt x="86725" y="156173"/>
                  </a:lnTo>
                  <a:lnTo>
                    <a:pt x="89143" y="152824"/>
                  </a:lnTo>
                  <a:lnTo>
                    <a:pt x="91601" y="148898"/>
                  </a:lnTo>
                  <a:lnTo>
                    <a:pt x="94088" y="144587"/>
                  </a:lnTo>
                  <a:lnTo>
                    <a:pt x="98285" y="140867"/>
                  </a:lnTo>
                  <a:lnTo>
                    <a:pt x="103623" y="137540"/>
                  </a:lnTo>
                  <a:lnTo>
                    <a:pt x="109723" y="134475"/>
                  </a:lnTo>
                  <a:lnTo>
                    <a:pt x="114635" y="130739"/>
                  </a:lnTo>
                  <a:lnTo>
                    <a:pt x="118756" y="126554"/>
                  </a:lnTo>
                  <a:lnTo>
                    <a:pt x="122351" y="122072"/>
                  </a:lnTo>
                  <a:lnTo>
                    <a:pt x="127287" y="117390"/>
                  </a:lnTo>
                  <a:lnTo>
                    <a:pt x="133119" y="112575"/>
                  </a:lnTo>
                  <a:lnTo>
                    <a:pt x="139546" y="107672"/>
                  </a:lnTo>
                  <a:lnTo>
                    <a:pt x="145524" y="103557"/>
                  </a:lnTo>
                  <a:lnTo>
                    <a:pt x="151202" y="99967"/>
                  </a:lnTo>
                  <a:lnTo>
                    <a:pt x="156682" y="96727"/>
                  </a:lnTo>
                  <a:lnTo>
                    <a:pt x="162029" y="93720"/>
                  </a:lnTo>
                  <a:lnTo>
                    <a:pt x="172483" y="88121"/>
                  </a:lnTo>
                  <a:lnTo>
                    <a:pt x="187890" y="80209"/>
                  </a:lnTo>
                  <a:lnTo>
                    <a:pt x="198088" y="77319"/>
                  </a:lnTo>
                  <a:lnTo>
                    <a:pt x="203179" y="76547"/>
                  </a:lnTo>
                  <a:lnTo>
                    <a:pt x="211093" y="73434"/>
                  </a:lnTo>
                  <a:lnTo>
                    <a:pt x="214388" y="71418"/>
                  </a:lnTo>
                  <a:lnTo>
                    <a:pt x="222566" y="69177"/>
                  </a:lnTo>
                  <a:lnTo>
                    <a:pt x="227117" y="68581"/>
                  </a:lnTo>
                  <a:lnTo>
                    <a:pt x="230998" y="69029"/>
                  </a:lnTo>
                  <a:lnTo>
                    <a:pt x="234432" y="70175"/>
                  </a:lnTo>
                  <a:lnTo>
                    <a:pt x="240505" y="72859"/>
                  </a:lnTo>
                  <a:lnTo>
                    <a:pt x="246027" y="74052"/>
                  </a:lnTo>
                  <a:lnTo>
                    <a:pt x="251302" y="76839"/>
                  </a:lnTo>
                  <a:lnTo>
                    <a:pt x="253895" y="78768"/>
                  </a:lnTo>
                  <a:lnTo>
                    <a:pt x="255623" y="80901"/>
                  </a:lnTo>
                  <a:lnTo>
                    <a:pt x="256776" y="83170"/>
                  </a:lnTo>
                  <a:lnTo>
                    <a:pt x="258625" y="88848"/>
                  </a:lnTo>
                  <a:lnTo>
                    <a:pt x="258877" y="94140"/>
                  </a:lnTo>
                  <a:lnTo>
                    <a:pt x="259040" y="107290"/>
                  </a:lnTo>
                  <a:lnTo>
                    <a:pt x="258207" y="110076"/>
                  </a:lnTo>
                  <a:lnTo>
                    <a:pt x="255024" y="115428"/>
                  </a:lnTo>
                  <a:lnTo>
                    <a:pt x="253043" y="120630"/>
                  </a:lnTo>
                  <a:lnTo>
                    <a:pt x="251772" y="126822"/>
                  </a:lnTo>
                  <a:lnTo>
                    <a:pt x="247507" y="131940"/>
                  </a:lnTo>
                  <a:lnTo>
                    <a:pt x="246284" y="134128"/>
                  </a:lnTo>
                  <a:lnTo>
                    <a:pt x="244927" y="138818"/>
                  </a:lnTo>
                  <a:lnTo>
                    <a:pt x="243868" y="143462"/>
                  </a:lnTo>
                  <a:lnTo>
                    <a:pt x="247893" y="139504"/>
                  </a:lnTo>
                  <a:lnTo>
                    <a:pt x="249930" y="138325"/>
                  </a:lnTo>
                  <a:lnTo>
                    <a:pt x="254449" y="137014"/>
                  </a:lnTo>
                  <a:lnTo>
                    <a:pt x="261538" y="131916"/>
                  </a:lnTo>
                  <a:lnTo>
                    <a:pt x="265799" y="128186"/>
                  </a:lnTo>
                  <a:lnTo>
                    <a:pt x="272790" y="121784"/>
                  </a:lnTo>
                  <a:lnTo>
                    <a:pt x="275840" y="118891"/>
                  </a:lnTo>
                  <a:lnTo>
                    <a:pt x="283745" y="113420"/>
                  </a:lnTo>
                  <a:lnTo>
                    <a:pt x="292902" y="108165"/>
                  </a:lnTo>
                  <a:lnTo>
                    <a:pt x="302616" y="103008"/>
                  </a:lnTo>
                  <a:lnTo>
                    <a:pt x="307578" y="99601"/>
                  </a:lnTo>
                  <a:lnTo>
                    <a:pt x="312579" y="95635"/>
                  </a:lnTo>
                  <a:lnTo>
                    <a:pt x="317605" y="91299"/>
                  </a:lnTo>
                  <a:lnTo>
                    <a:pt x="322652" y="87562"/>
                  </a:lnTo>
                  <a:lnTo>
                    <a:pt x="327707" y="84223"/>
                  </a:lnTo>
                  <a:lnTo>
                    <a:pt x="332772" y="81151"/>
                  </a:lnTo>
                  <a:lnTo>
                    <a:pt x="337841" y="77409"/>
                  </a:lnTo>
                  <a:lnTo>
                    <a:pt x="342914" y="73222"/>
                  </a:lnTo>
                  <a:lnTo>
                    <a:pt x="347989" y="68736"/>
                  </a:lnTo>
                  <a:lnTo>
                    <a:pt x="353066" y="64900"/>
                  </a:lnTo>
                  <a:lnTo>
                    <a:pt x="358144" y="61495"/>
                  </a:lnTo>
                  <a:lnTo>
                    <a:pt x="363223" y="58379"/>
                  </a:lnTo>
                  <a:lnTo>
                    <a:pt x="368302" y="55454"/>
                  </a:lnTo>
                  <a:lnTo>
                    <a:pt x="378461" y="49948"/>
                  </a:lnTo>
                  <a:lnTo>
                    <a:pt x="386362" y="46935"/>
                  </a:lnTo>
                  <a:lnTo>
                    <a:pt x="393543" y="44750"/>
                  </a:lnTo>
                  <a:lnTo>
                    <a:pt x="405414" y="39606"/>
                  </a:lnTo>
                  <a:lnTo>
                    <a:pt x="408784" y="38106"/>
                  </a:lnTo>
                  <a:lnTo>
                    <a:pt x="414727" y="37261"/>
                  </a:lnTo>
                  <a:lnTo>
                    <a:pt x="416185" y="37990"/>
                  </a:lnTo>
                  <a:lnTo>
                    <a:pt x="417156" y="39322"/>
                  </a:lnTo>
                  <a:lnTo>
                    <a:pt x="417805" y="41057"/>
                  </a:lnTo>
                  <a:lnTo>
                    <a:pt x="420782" y="45242"/>
                  </a:lnTo>
                  <a:lnTo>
                    <a:pt x="422761" y="47544"/>
                  </a:lnTo>
                  <a:lnTo>
                    <a:pt x="423234" y="49077"/>
                  </a:lnTo>
                  <a:lnTo>
                    <a:pt x="422703" y="50101"/>
                  </a:lnTo>
                  <a:lnTo>
                    <a:pt x="421502" y="50782"/>
                  </a:lnTo>
                  <a:lnTo>
                    <a:pt x="420701" y="52084"/>
                  </a:lnTo>
                  <a:lnTo>
                    <a:pt x="419812" y="55787"/>
                  </a:lnTo>
                  <a:lnTo>
                    <a:pt x="419416" y="60255"/>
                  </a:lnTo>
                  <a:lnTo>
                    <a:pt x="419312" y="62633"/>
                  </a:lnTo>
                  <a:lnTo>
                    <a:pt x="418394" y="65063"/>
                  </a:lnTo>
                  <a:lnTo>
                    <a:pt x="415118" y="70023"/>
                  </a:lnTo>
                  <a:lnTo>
                    <a:pt x="413905" y="73377"/>
                  </a:lnTo>
                  <a:lnTo>
                    <a:pt x="413096" y="77307"/>
                  </a:lnTo>
                  <a:lnTo>
                    <a:pt x="412559" y="81620"/>
                  </a:lnTo>
                  <a:lnTo>
                    <a:pt x="412199" y="85342"/>
                  </a:lnTo>
                  <a:lnTo>
                    <a:pt x="411959" y="88670"/>
                  </a:lnTo>
                  <a:lnTo>
                    <a:pt x="411800" y="91735"/>
                  </a:lnTo>
                  <a:lnTo>
                    <a:pt x="410847" y="94626"/>
                  </a:lnTo>
                  <a:lnTo>
                    <a:pt x="407530" y="100095"/>
                  </a:lnTo>
                  <a:lnTo>
                    <a:pt x="405491" y="105348"/>
                  </a:lnTo>
                  <a:lnTo>
                    <a:pt x="404585" y="110504"/>
                  </a:lnTo>
                  <a:lnTo>
                    <a:pt x="404182" y="115619"/>
                  </a:lnTo>
                  <a:lnTo>
                    <a:pt x="404003" y="120714"/>
                  </a:lnTo>
                  <a:lnTo>
                    <a:pt x="403956" y="123258"/>
                  </a:lnTo>
                  <a:lnTo>
                    <a:pt x="404771" y="125801"/>
                  </a:lnTo>
                  <a:lnTo>
                    <a:pt x="407933" y="130884"/>
                  </a:lnTo>
                  <a:lnTo>
                    <a:pt x="411480" y="1359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Annotation738"/>
            <p:cNvSpPr/>
            <p:nvPr/>
          </p:nvSpPr>
          <p:spPr>
            <a:xfrm>
              <a:off x="7231380" y="4846675"/>
              <a:ext cx="205644" cy="190146"/>
            </a:xfrm>
            <a:custGeom>
              <a:avLst/>
              <a:gdLst/>
              <a:ahLst/>
              <a:cxnLst/>
              <a:rect l="0" t="0" r="0" b="0"/>
              <a:pathLst>
                <a:path w="205644" h="190146">
                  <a:moveTo>
                    <a:pt x="7620" y="159665"/>
                  </a:moveTo>
                  <a:lnTo>
                    <a:pt x="62" y="167223"/>
                  </a:lnTo>
                  <a:lnTo>
                    <a:pt x="2" y="167283"/>
                  </a:lnTo>
                  <a:lnTo>
                    <a:pt x="0" y="167285"/>
                  </a:lnTo>
                  <a:lnTo>
                    <a:pt x="4046" y="167285"/>
                  </a:lnTo>
                  <a:lnTo>
                    <a:pt x="5237" y="166439"/>
                  </a:lnTo>
                  <a:lnTo>
                    <a:pt x="6031" y="165028"/>
                  </a:lnTo>
                  <a:lnTo>
                    <a:pt x="7307" y="160724"/>
                  </a:lnTo>
                  <a:lnTo>
                    <a:pt x="11572" y="155934"/>
                  </a:lnTo>
                  <a:lnTo>
                    <a:pt x="12794" y="153790"/>
                  </a:lnTo>
                  <a:lnTo>
                    <a:pt x="14152" y="149152"/>
                  </a:lnTo>
                  <a:lnTo>
                    <a:pt x="17015" y="144268"/>
                  </a:lnTo>
                  <a:lnTo>
                    <a:pt x="21108" y="139275"/>
                  </a:lnTo>
                  <a:lnTo>
                    <a:pt x="25751" y="134234"/>
                  </a:lnTo>
                  <a:lnTo>
                    <a:pt x="27327" y="131704"/>
                  </a:lnTo>
                  <a:lnTo>
                    <a:pt x="29079" y="126636"/>
                  </a:lnTo>
                  <a:lnTo>
                    <a:pt x="32115" y="121561"/>
                  </a:lnTo>
                  <a:lnTo>
                    <a:pt x="36286" y="116483"/>
                  </a:lnTo>
                  <a:lnTo>
                    <a:pt x="40963" y="111404"/>
                  </a:lnTo>
                  <a:lnTo>
                    <a:pt x="42549" y="108864"/>
                  </a:lnTo>
                  <a:lnTo>
                    <a:pt x="44311" y="103784"/>
                  </a:lnTo>
                  <a:lnTo>
                    <a:pt x="47352" y="98705"/>
                  </a:lnTo>
                  <a:lnTo>
                    <a:pt x="51525" y="92778"/>
                  </a:lnTo>
                  <a:lnTo>
                    <a:pt x="53824" y="88827"/>
                  </a:lnTo>
                  <a:lnTo>
                    <a:pt x="56202" y="84500"/>
                  </a:lnTo>
                  <a:lnTo>
                    <a:pt x="58634" y="80768"/>
                  </a:lnTo>
                  <a:lnTo>
                    <a:pt x="61104" y="77434"/>
                  </a:lnTo>
                  <a:lnTo>
                    <a:pt x="63596" y="74364"/>
                  </a:lnTo>
                  <a:lnTo>
                    <a:pt x="65256" y="70624"/>
                  </a:lnTo>
                  <a:lnTo>
                    <a:pt x="66365" y="66438"/>
                  </a:lnTo>
                  <a:lnTo>
                    <a:pt x="67103" y="61954"/>
                  </a:lnTo>
                  <a:lnTo>
                    <a:pt x="68443" y="58117"/>
                  </a:lnTo>
                  <a:lnTo>
                    <a:pt x="70182" y="54713"/>
                  </a:lnTo>
                  <a:lnTo>
                    <a:pt x="72188" y="51597"/>
                  </a:lnTo>
                  <a:lnTo>
                    <a:pt x="76675" y="45877"/>
                  </a:lnTo>
                  <a:lnTo>
                    <a:pt x="79057" y="43166"/>
                  </a:lnTo>
                  <a:lnTo>
                    <a:pt x="81491" y="39666"/>
                  </a:lnTo>
                  <a:lnTo>
                    <a:pt x="83960" y="35639"/>
                  </a:lnTo>
                  <a:lnTo>
                    <a:pt x="86453" y="31261"/>
                  </a:lnTo>
                  <a:lnTo>
                    <a:pt x="88962" y="27496"/>
                  </a:lnTo>
                  <a:lnTo>
                    <a:pt x="91481" y="24139"/>
                  </a:lnTo>
                  <a:lnTo>
                    <a:pt x="94007" y="21055"/>
                  </a:lnTo>
                  <a:lnTo>
                    <a:pt x="96815" y="15369"/>
                  </a:lnTo>
                  <a:lnTo>
                    <a:pt x="97563" y="12668"/>
                  </a:lnTo>
                  <a:lnTo>
                    <a:pt x="98908" y="10867"/>
                  </a:lnTo>
                  <a:lnTo>
                    <a:pt x="100652" y="9666"/>
                  </a:lnTo>
                  <a:lnTo>
                    <a:pt x="102661" y="8866"/>
                  </a:lnTo>
                  <a:lnTo>
                    <a:pt x="104001" y="7485"/>
                  </a:lnTo>
                  <a:lnTo>
                    <a:pt x="104894" y="5719"/>
                  </a:lnTo>
                  <a:lnTo>
                    <a:pt x="105489" y="3694"/>
                  </a:lnTo>
                  <a:lnTo>
                    <a:pt x="106733" y="2345"/>
                  </a:lnTo>
                  <a:lnTo>
                    <a:pt x="108409" y="1444"/>
                  </a:lnTo>
                  <a:lnTo>
                    <a:pt x="113136" y="0"/>
                  </a:lnTo>
                  <a:lnTo>
                    <a:pt x="113524" y="728"/>
                  </a:lnTo>
                  <a:lnTo>
                    <a:pt x="114197" y="6237"/>
                  </a:lnTo>
                  <a:lnTo>
                    <a:pt x="114269" y="11006"/>
                  </a:lnTo>
                  <a:lnTo>
                    <a:pt x="114300" y="39257"/>
                  </a:lnTo>
                  <a:lnTo>
                    <a:pt x="113452" y="42987"/>
                  </a:lnTo>
                  <a:lnTo>
                    <a:pt x="112042" y="47166"/>
                  </a:lnTo>
                  <a:lnTo>
                    <a:pt x="110255" y="51645"/>
                  </a:lnTo>
                  <a:lnTo>
                    <a:pt x="109063" y="55478"/>
                  </a:lnTo>
                  <a:lnTo>
                    <a:pt x="108269" y="58881"/>
                  </a:lnTo>
                  <a:lnTo>
                    <a:pt x="107739" y="61996"/>
                  </a:lnTo>
                  <a:lnTo>
                    <a:pt x="104893" y="67714"/>
                  </a:lnTo>
                  <a:lnTo>
                    <a:pt x="102948" y="70424"/>
                  </a:lnTo>
                  <a:lnTo>
                    <a:pt x="100788" y="75694"/>
                  </a:lnTo>
                  <a:lnTo>
                    <a:pt x="100212" y="78284"/>
                  </a:lnTo>
                  <a:lnTo>
                    <a:pt x="97315" y="83421"/>
                  </a:lnTo>
                  <a:lnTo>
                    <a:pt x="95356" y="85975"/>
                  </a:lnTo>
                  <a:lnTo>
                    <a:pt x="93180" y="91072"/>
                  </a:lnTo>
                  <a:lnTo>
                    <a:pt x="92214" y="96159"/>
                  </a:lnTo>
                  <a:lnTo>
                    <a:pt x="91784" y="101242"/>
                  </a:lnTo>
                  <a:lnTo>
                    <a:pt x="91448" y="106193"/>
                  </a:lnTo>
                  <a:lnTo>
                    <a:pt x="95488" y="106286"/>
                  </a:lnTo>
                  <a:lnTo>
                    <a:pt x="96679" y="105452"/>
                  </a:lnTo>
                  <a:lnTo>
                    <a:pt x="97473" y="104050"/>
                  </a:lnTo>
                  <a:lnTo>
                    <a:pt x="98001" y="102269"/>
                  </a:lnTo>
                  <a:lnTo>
                    <a:pt x="99201" y="101081"/>
                  </a:lnTo>
                  <a:lnTo>
                    <a:pt x="100848" y="100289"/>
                  </a:lnTo>
                  <a:lnTo>
                    <a:pt x="102792" y="99761"/>
                  </a:lnTo>
                  <a:lnTo>
                    <a:pt x="107210" y="96917"/>
                  </a:lnTo>
                  <a:lnTo>
                    <a:pt x="109573" y="94973"/>
                  </a:lnTo>
                  <a:lnTo>
                    <a:pt x="111149" y="92830"/>
                  </a:lnTo>
                  <a:lnTo>
                    <a:pt x="112899" y="88192"/>
                  </a:lnTo>
                  <a:lnTo>
                    <a:pt x="115059" y="86616"/>
                  </a:lnTo>
                  <a:lnTo>
                    <a:pt x="118192" y="85565"/>
                  </a:lnTo>
                  <a:lnTo>
                    <a:pt x="121975" y="84865"/>
                  </a:lnTo>
                  <a:lnTo>
                    <a:pt x="124497" y="82705"/>
                  </a:lnTo>
                  <a:lnTo>
                    <a:pt x="126178" y="79572"/>
                  </a:lnTo>
                  <a:lnTo>
                    <a:pt x="127300" y="75790"/>
                  </a:lnTo>
                  <a:lnTo>
                    <a:pt x="128892" y="72421"/>
                  </a:lnTo>
                  <a:lnTo>
                    <a:pt x="130801" y="69329"/>
                  </a:lnTo>
                  <a:lnTo>
                    <a:pt x="135180" y="63636"/>
                  </a:lnTo>
                  <a:lnTo>
                    <a:pt x="139949" y="58283"/>
                  </a:lnTo>
                  <a:lnTo>
                    <a:pt x="144890" y="53082"/>
                  </a:lnTo>
                  <a:lnTo>
                    <a:pt x="147394" y="50509"/>
                  </a:lnTo>
                  <a:lnTo>
                    <a:pt x="150755" y="47948"/>
                  </a:lnTo>
                  <a:lnTo>
                    <a:pt x="154690" y="45393"/>
                  </a:lnTo>
                  <a:lnTo>
                    <a:pt x="159007" y="42844"/>
                  </a:lnTo>
                  <a:lnTo>
                    <a:pt x="161884" y="40298"/>
                  </a:lnTo>
                  <a:lnTo>
                    <a:pt x="163803" y="37754"/>
                  </a:lnTo>
                  <a:lnTo>
                    <a:pt x="166782" y="32669"/>
                  </a:lnTo>
                  <a:lnTo>
                    <a:pt x="170927" y="27586"/>
                  </a:lnTo>
                  <a:lnTo>
                    <a:pt x="175592" y="22506"/>
                  </a:lnTo>
                  <a:lnTo>
                    <a:pt x="178021" y="19966"/>
                  </a:lnTo>
                  <a:lnTo>
                    <a:pt x="180488" y="18272"/>
                  </a:lnTo>
                  <a:lnTo>
                    <a:pt x="185485" y="16391"/>
                  </a:lnTo>
                  <a:lnTo>
                    <a:pt x="190529" y="15554"/>
                  </a:lnTo>
                  <a:lnTo>
                    <a:pt x="197675" y="14924"/>
                  </a:lnTo>
                  <a:lnTo>
                    <a:pt x="202033" y="14896"/>
                  </a:lnTo>
                  <a:lnTo>
                    <a:pt x="203269" y="15739"/>
                  </a:lnTo>
                  <a:lnTo>
                    <a:pt x="204093" y="17148"/>
                  </a:lnTo>
                  <a:lnTo>
                    <a:pt x="205008" y="20971"/>
                  </a:lnTo>
                  <a:lnTo>
                    <a:pt x="205414" y="25492"/>
                  </a:lnTo>
                  <a:lnTo>
                    <a:pt x="205595" y="30324"/>
                  </a:lnTo>
                  <a:lnTo>
                    <a:pt x="205643" y="32797"/>
                  </a:lnTo>
                  <a:lnTo>
                    <a:pt x="204829" y="35293"/>
                  </a:lnTo>
                  <a:lnTo>
                    <a:pt x="201666" y="40324"/>
                  </a:lnTo>
                  <a:lnTo>
                    <a:pt x="200483" y="43698"/>
                  </a:lnTo>
                  <a:lnTo>
                    <a:pt x="199695" y="47640"/>
                  </a:lnTo>
                  <a:lnTo>
                    <a:pt x="199170" y="51962"/>
                  </a:lnTo>
                  <a:lnTo>
                    <a:pt x="197973" y="55689"/>
                  </a:lnTo>
                  <a:lnTo>
                    <a:pt x="196329" y="59021"/>
                  </a:lnTo>
                  <a:lnTo>
                    <a:pt x="194386" y="62089"/>
                  </a:lnTo>
                  <a:lnTo>
                    <a:pt x="192244" y="65828"/>
                  </a:lnTo>
                  <a:lnTo>
                    <a:pt x="187606" y="74497"/>
                  </a:lnTo>
                  <a:lnTo>
                    <a:pt x="186030" y="79180"/>
                  </a:lnTo>
                  <a:lnTo>
                    <a:pt x="184980" y="83995"/>
                  </a:lnTo>
                  <a:lnTo>
                    <a:pt x="184280" y="88898"/>
                  </a:lnTo>
                  <a:lnTo>
                    <a:pt x="182967" y="93861"/>
                  </a:lnTo>
                  <a:lnTo>
                    <a:pt x="181245" y="98862"/>
                  </a:lnTo>
                  <a:lnTo>
                    <a:pt x="179249" y="103890"/>
                  </a:lnTo>
                  <a:lnTo>
                    <a:pt x="177072" y="108088"/>
                  </a:lnTo>
                  <a:lnTo>
                    <a:pt x="174775" y="111734"/>
                  </a:lnTo>
                  <a:lnTo>
                    <a:pt x="172397" y="115011"/>
                  </a:lnTo>
                  <a:lnTo>
                    <a:pt x="169964" y="118889"/>
                  </a:lnTo>
                  <a:lnTo>
                    <a:pt x="167496" y="123167"/>
                  </a:lnTo>
                  <a:lnTo>
                    <a:pt x="165004" y="127713"/>
                  </a:lnTo>
                  <a:lnTo>
                    <a:pt x="162496" y="131590"/>
                  </a:lnTo>
                  <a:lnTo>
                    <a:pt x="159977" y="135022"/>
                  </a:lnTo>
                  <a:lnTo>
                    <a:pt x="157451" y="138156"/>
                  </a:lnTo>
                  <a:lnTo>
                    <a:pt x="154644" y="143896"/>
                  </a:lnTo>
                  <a:lnTo>
                    <a:pt x="153897" y="146613"/>
                  </a:lnTo>
                  <a:lnTo>
                    <a:pt x="152551" y="150117"/>
                  </a:lnTo>
                  <a:lnTo>
                    <a:pt x="150807" y="154146"/>
                  </a:lnTo>
                  <a:lnTo>
                    <a:pt x="148798" y="158526"/>
                  </a:lnTo>
                  <a:lnTo>
                    <a:pt x="147459" y="162292"/>
                  </a:lnTo>
                  <a:lnTo>
                    <a:pt x="146566" y="165650"/>
                  </a:lnTo>
                  <a:lnTo>
                    <a:pt x="145970" y="168735"/>
                  </a:lnTo>
                  <a:lnTo>
                    <a:pt x="145308" y="174420"/>
                  </a:lnTo>
                  <a:lnTo>
                    <a:pt x="144885" y="180924"/>
                  </a:lnTo>
                  <a:lnTo>
                    <a:pt x="144810" y="186096"/>
                  </a:lnTo>
                  <a:lnTo>
                    <a:pt x="144780" y="190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Annotation739"/>
            <p:cNvSpPr/>
            <p:nvPr/>
          </p:nvSpPr>
          <p:spPr>
            <a:xfrm>
              <a:off x="6958607" y="4648209"/>
              <a:ext cx="303110" cy="129532"/>
            </a:xfrm>
            <a:custGeom>
              <a:avLst/>
              <a:gdLst/>
              <a:ahLst/>
              <a:cxnLst/>
              <a:rect l="0" t="0" r="0" b="0"/>
              <a:pathLst>
                <a:path w="303110" h="129532">
                  <a:moveTo>
                    <a:pt x="204192" y="22851"/>
                  </a:moveTo>
                  <a:lnTo>
                    <a:pt x="197631" y="16290"/>
                  </a:lnTo>
                  <a:lnTo>
                    <a:pt x="197043" y="13444"/>
                  </a:lnTo>
                  <a:lnTo>
                    <a:pt x="196600" y="7953"/>
                  </a:lnTo>
                  <a:lnTo>
                    <a:pt x="194328" y="5505"/>
                  </a:lnTo>
                  <a:lnTo>
                    <a:pt x="192536" y="3667"/>
                  </a:lnTo>
                  <a:lnTo>
                    <a:pt x="190495" y="2442"/>
                  </a:lnTo>
                  <a:lnTo>
                    <a:pt x="182707" y="314"/>
                  </a:lnTo>
                  <a:lnTo>
                    <a:pt x="175521" y="55"/>
                  </a:lnTo>
                  <a:lnTo>
                    <a:pt x="163457" y="0"/>
                  </a:lnTo>
                  <a:lnTo>
                    <a:pt x="160949" y="843"/>
                  </a:lnTo>
                  <a:lnTo>
                    <a:pt x="155904" y="4038"/>
                  </a:lnTo>
                  <a:lnTo>
                    <a:pt x="150840" y="6024"/>
                  </a:lnTo>
                  <a:lnTo>
                    <a:pt x="144921" y="6906"/>
                  </a:lnTo>
                  <a:lnTo>
                    <a:pt x="136645" y="7298"/>
                  </a:lnTo>
                  <a:lnTo>
                    <a:pt x="126511" y="7518"/>
                  </a:lnTo>
                  <a:lnTo>
                    <a:pt x="118585" y="9828"/>
                  </a:lnTo>
                  <a:lnTo>
                    <a:pt x="110265" y="13677"/>
                  </a:lnTo>
                  <a:lnTo>
                    <a:pt x="106861" y="15888"/>
                  </a:lnTo>
                  <a:lnTo>
                    <a:pt x="103745" y="18208"/>
                  </a:lnTo>
                  <a:lnTo>
                    <a:pt x="99974" y="19756"/>
                  </a:lnTo>
                  <a:lnTo>
                    <a:pt x="91270" y="21475"/>
                  </a:lnTo>
                  <a:lnTo>
                    <a:pt x="84014" y="22240"/>
                  </a:lnTo>
                  <a:lnTo>
                    <a:pt x="80894" y="22444"/>
                  </a:lnTo>
                  <a:lnTo>
                    <a:pt x="72910" y="24927"/>
                  </a:lnTo>
                  <a:lnTo>
                    <a:pt x="64565" y="28854"/>
                  </a:lnTo>
                  <a:lnTo>
                    <a:pt x="61154" y="31086"/>
                  </a:lnTo>
                  <a:lnTo>
                    <a:pt x="58034" y="33421"/>
                  </a:lnTo>
                  <a:lnTo>
                    <a:pt x="52309" y="36016"/>
                  </a:lnTo>
                  <a:lnTo>
                    <a:pt x="49596" y="36707"/>
                  </a:lnTo>
                  <a:lnTo>
                    <a:pt x="44325" y="39734"/>
                  </a:lnTo>
                  <a:lnTo>
                    <a:pt x="41735" y="41726"/>
                  </a:lnTo>
                  <a:lnTo>
                    <a:pt x="36599" y="43940"/>
                  </a:lnTo>
                  <a:lnTo>
                    <a:pt x="29066" y="45680"/>
                  </a:lnTo>
                  <a:lnTo>
                    <a:pt x="50894" y="45710"/>
                  </a:lnTo>
                  <a:lnTo>
                    <a:pt x="60142" y="43453"/>
                  </a:lnTo>
                  <a:lnTo>
                    <a:pt x="64979" y="41666"/>
                  </a:lnTo>
                  <a:lnTo>
                    <a:pt x="69897" y="40474"/>
                  </a:lnTo>
                  <a:lnTo>
                    <a:pt x="74869" y="39680"/>
                  </a:lnTo>
                  <a:lnTo>
                    <a:pt x="79877" y="39150"/>
                  </a:lnTo>
                  <a:lnTo>
                    <a:pt x="84909" y="38797"/>
                  </a:lnTo>
                  <a:lnTo>
                    <a:pt x="89956" y="38562"/>
                  </a:lnTo>
                  <a:lnTo>
                    <a:pt x="95015" y="38405"/>
                  </a:lnTo>
                  <a:lnTo>
                    <a:pt x="100927" y="37454"/>
                  </a:lnTo>
                  <a:lnTo>
                    <a:pt x="107409" y="35973"/>
                  </a:lnTo>
                  <a:lnTo>
                    <a:pt x="114270" y="34139"/>
                  </a:lnTo>
                  <a:lnTo>
                    <a:pt x="128667" y="29844"/>
                  </a:lnTo>
                  <a:lnTo>
                    <a:pt x="136063" y="27513"/>
                  </a:lnTo>
                  <a:lnTo>
                    <a:pt x="143532" y="25959"/>
                  </a:lnTo>
                  <a:lnTo>
                    <a:pt x="151053" y="24923"/>
                  </a:lnTo>
                  <a:lnTo>
                    <a:pt x="158606" y="24232"/>
                  </a:lnTo>
                  <a:lnTo>
                    <a:pt x="166181" y="23772"/>
                  </a:lnTo>
                  <a:lnTo>
                    <a:pt x="181373" y="23261"/>
                  </a:lnTo>
                  <a:lnTo>
                    <a:pt x="188978" y="22277"/>
                  </a:lnTo>
                  <a:lnTo>
                    <a:pt x="196590" y="20775"/>
                  </a:lnTo>
                  <a:lnTo>
                    <a:pt x="204204" y="18927"/>
                  </a:lnTo>
                  <a:lnTo>
                    <a:pt x="210973" y="17695"/>
                  </a:lnTo>
                  <a:lnTo>
                    <a:pt x="217181" y="16874"/>
                  </a:lnTo>
                  <a:lnTo>
                    <a:pt x="223011" y="16326"/>
                  </a:lnTo>
                  <a:lnTo>
                    <a:pt x="229439" y="15961"/>
                  </a:lnTo>
                  <a:lnTo>
                    <a:pt x="243353" y="15555"/>
                  </a:lnTo>
                  <a:lnTo>
                    <a:pt x="277499" y="15259"/>
                  </a:lnTo>
                  <a:lnTo>
                    <a:pt x="281851" y="16097"/>
                  </a:lnTo>
                  <a:lnTo>
                    <a:pt x="292019" y="20473"/>
                  </a:lnTo>
                  <a:lnTo>
                    <a:pt x="300783" y="22381"/>
                  </a:lnTo>
                  <a:lnTo>
                    <a:pt x="301606" y="22538"/>
                  </a:lnTo>
                  <a:lnTo>
                    <a:pt x="302155" y="23489"/>
                  </a:lnTo>
                  <a:lnTo>
                    <a:pt x="302765" y="26803"/>
                  </a:lnTo>
                  <a:lnTo>
                    <a:pt x="303109" y="29384"/>
                  </a:lnTo>
                  <a:lnTo>
                    <a:pt x="300931" y="32246"/>
                  </a:lnTo>
                  <a:lnTo>
                    <a:pt x="299165" y="34194"/>
                  </a:lnTo>
                  <a:lnTo>
                    <a:pt x="294944" y="38617"/>
                  </a:lnTo>
                  <a:lnTo>
                    <a:pt x="292633" y="40982"/>
                  </a:lnTo>
                  <a:lnTo>
                    <a:pt x="288554" y="42558"/>
                  </a:lnTo>
                  <a:lnTo>
                    <a:pt x="283293" y="43609"/>
                  </a:lnTo>
                  <a:lnTo>
                    <a:pt x="277245" y="44310"/>
                  </a:lnTo>
                  <a:lnTo>
                    <a:pt x="271521" y="45623"/>
                  </a:lnTo>
                  <a:lnTo>
                    <a:pt x="266012" y="47346"/>
                  </a:lnTo>
                  <a:lnTo>
                    <a:pt x="254528" y="51518"/>
                  </a:lnTo>
                  <a:lnTo>
                    <a:pt x="219037" y="63587"/>
                  </a:lnTo>
                  <a:lnTo>
                    <a:pt x="210702" y="65248"/>
                  </a:lnTo>
                  <a:lnTo>
                    <a:pt x="201759" y="66355"/>
                  </a:lnTo>
                  <a:lnTo>
                    <a:pt x="192410" y="67094"/>
                  </a:lnTo>
                  <a:lnTo>
                    <a:pt x="183638" y="68433"/>
                  </a:lnTo>
                  <a:lnTo>
                    <a:pt x="175249" y="70172"/>
                  </a:lnTo>
                  <a:lnTo>
                    <a:pt x="139491" y="79047"/>
                  </a:lnTo>
                  <a:lnTo>
                    <a:pt x="129732" y="80635"/>
                  </a:lnTo>
                  <a:lnTo>
                    <a:pt x="119838" y="81694"/>
                  </a:lnTo>
                  <a:lnTo>
                    <a:pt x="109857" y="82399"/>
                  </a:lnTo>
                  <a:lnTo>
                    <a:pt x="101509" y="83717"/>
                  </a:lnTo>
                  <a:lnTo>
                    <a:pt x="94249" y="85442"/>
                  </a:lnTo>
                  <a:lnTo>
                    <a:pt x="87718" y="87438"/>
                  </a:lnTo>
                  <a:lnTo>
                    <a:pt x="80822" y="88769"/>
                  </a:lnTo>
                  <a:lnTo>
                    <a:pt x="73686" y="89656"/>
                  </a:lnTo>
                  <a:lnTo>
                    <a:pt x="66388" y="90248"/>
                  </a:lnTo>
                  <a:lnTo>
                    <a:pt x="59830" y="90642"/>
                  </a:lnTo>
                  <a:lnTo>
                    <a:pt x="48027" y="91080"/>
                  </a:lnTo>
                  <a:lnTo>
                    <a:pt x="42508" y="92044"/>
                  </a:lnTo>
                  <a:lnTo>
                    <a:pt x="37137" y="93533"/>
                  </a:lnTo>
                  <a:lnTo>
                    <a:pt x="31862" y="95372"/>
                  </a:lnTo>
                  <a:lnTo>
                    <a:pt x="23744" y="97416"/>
                  </a:lnTo>
                  <a:lnTo>
                    <a:pt x="14412" y="98566"/>
                  </a:lnTo>
                  <a:lnTo>
                    <a:pt x="11633" y="98728"/>
                  </a:lnTo>
                  <a:lnTo>
                    <a:pt x="8933" y="97989"/>
                  </a:lnTo>
                  <a:lnTo>
                    <a:pt x="3675" y="94910"/>
                  </a:lnTo>
                  <a:lnTo>
                    <a:pt x="0" y="92462"/>
                  </a:lnTo>
                  <a:lnTo>
                    <a:pt x="331" y="92118"/>
                  </a:lnTo>
                  <a:lnTo>
                    <a:pt x="2956" y="91737"/>
                  </a:lnTo>
                  <a:lnTo>
                    <a:pt x="9194" y="91521"/>
                  </a:lnTo>
                  <a:lnTo>
                    <a:pt x="11540" y="90644"/>
                  </a:lnTo>
                  <a:lnTo>
                    <a:pt x="16405" y="87413"/>
                  </a:lnTo>
                  <a:lnTo>
                    <a:pt x="18888" y="85365"/>
                  </a:lnTo>
                  <a:lnTo>
                    <a:pt x="21390" y="83154"/>
                  </a:lnTo>
                  <a:lnTo>
                    <a:pt x="23904" y="80833"/>
                  </a:lnTo>
                  <a:lnTo>
                    <a:pt x="28121" y="78439"/>
                  </a:lnTo>
                  <a:lnTo>
                    <a:pt x="33471" y="75996"/>
                  </a:lnTo>
                  <a:lnTo>
                    <a:pt x="39578" y="73521"/>
                  </a:lnTo>
                  <a:lnTo>
                    <a:pt x="45343" y="71024"/>
                  </a:lnTo>
                  <a:lnTo>
                    <a:pt x="56264" y="65992"/>
                  </a:lnTo>
                  <a:lnTo>
                    <a:pt x="62394" y="64312"/>
                  </a:lnTo>
                  <a:lnTo>
                    <a:pt x="69021" y="63192"/>
                  </a:lnTo>
                  <a:lnTo>
                    <a:pt x="75978" y="62445"/>
                  </a:lnTo>
                  <a:lnTo>
                    <a:pt x="83157" y="61100"/>
                  </a:lnTo>
                  <a:lnTo>
                    <a:pt x="90481" y="59357"/>
                  </a:lnTo>
                  <a:lnTo>
                    <a:pt x="115185" y="52859"/>
                  </a:lnTo>
                  <a:lnTo>
                    <a:pt x="124534" y="50476"/>
                  </a:lnTo>
                  <a:lnTo>
                    <a:pt x="133307" y="48041"/>
                  </a:lnTo>
                  <a:lnTo>
                    <a:pt x="149827" y="43078"/>
                  </a:lnTo>
                  <a:lnTo>
                    <a:pt x="158637" y="41416"/>
                  </a:lnTo>
                  <a:lnTo>
                    <a:pt x="167895" y="40307"/>
                  </a:lnTo>
                  <a:lnTo>
                    <a:pt x="177454" y="39569"/>
                  </a:lnTo>
                  <a:lnTo>
                    <a:pt x="186367" y="39076"/>
                  </a:lnTo>
                  <a:lnTo>
                    <a:pt x="203043" y="38529"/>
                  </a:lnTo>
                  <a:lnTo>
                    <a:pt x="211046" y="37536"/>
                  </a:lnTo>
                  <a:lnTo>
                    <a:pt x="218922" y="36028"/>
                  </a:lnTo>
                  <a:lnTo>
                    <a:pt x="226712" y="34175"/>
                  </a:lnTo>
                  <a:lnTo>
                    <a:pt x="234445" y="32941"/>
                  </a:lnTo>
                  <a:lnTo>
                    <a:pt x="242140" y="32117"/>
                  </a:lnTo>
                  <a:lnTo>
                    <a:pt x="249812" y="31569"/>
                  </a:lnTo>
                  <a:lnTo>
                    <a:pt x="256618" y="31203"/>
                  </a:lnTo>
                  <a:lnTo>
                    <a:pt x="268698" y="30796"/>
                  </a:lnTo>
                  <a:lnTo>
                    <a:pt x="284165" y="30535"/>
                  </a:lnTo>
                  <a:lnTo>
                    <a:pt x="301696" y="30474"/>
                  </a:lnTo>
                  <a:lnTo>
                    <a:pt x="301369" y="31319"/>
                  </a:lnTo>
                  <a:lnTo>
                    <a:pt x="298747" y="34517"/>
                  </a:lnTo>
                  <a:lnTo>
                    <a:pt x="296861" y="35709"/>
                  </a:lnTo>
                  <a:lnTo>
                    <a:pt x="290164" y="38232"/>
                  </a:lnTo>
                  <a:lnTo>
                    <a:pt x="285300" y="41822"/>
                  </a:lnTo>
                  <a:lnTo>
                    <a:pt x="281971" y="43119"/>
                  </a:lnTo>
                  <a:lnTo>
                    <a:pt x="273756" y="44559"/>
                  </a:lnTo>
                  <a:lnTo>
                    <a:pt x="264461" y="47457"/>
                  </a:lnTo>
                  <a:lnTo>
                    <a:pt x="259611" y="49415"/>
                  </a:lnTo>
                  <a:lnTo>
                    <a:pt x="254685" y="51567"/>
                  </a:lnTo>
                  <a:lnTo>
                    <a:pt x="244696" y="56216"/>
                  </a:lnTo>
                  <a:lnTo>
                    <a:pt x="239661" y="57794"/>
                  </a:lnTo>
                  <a:lnTo>
                    <a:pt x="234612" y="58846"/>
                  </a:lnTo>
                  <a:lnTo>
                    <a:pt x="229552" y="59548"/>
                  </a:lnTo>
                  <a:lnTo>
                    <a:pt x="223638" y="60862"/>
                  </a:lnTo>
                  <a:lnTo>
                    <a:pt x="217157" y="62585"/>
                  </a:lnTo>
                  <a:lnTo>
                    <a:pt x="210296" y="64580"/>
                  </a:lnTo>
                  <a:lnTo>
                    <a:pt x="204028" y="66757"/>
                  </a:lnTo>
                  <a:lnTo>
                    <a:pt x="198156" y="69055"/>
                  </a:lnTo>
                  <a:lnTo>
                    <a:pt x="192548" y="71434"/>
                  </a:lnTo>
                  <a:lnTo>
                    <a:pt x="186270" y="73866"/>
                  </a:lnTo>
                  <a:lnTo>
                    <a:pt x="172520" y="78826"/>
                  </a:lnTo>
                  <a:lnTo>
                    <a:pt x="166145" y="80488"/>
                  </a:lnTo>
                  <a:lnTo>
                    <a:pt x="160201" y="81595"/>
                  </a:lnTo>
                  <a:lnTo>
                    <a:pt x="154544" y="82334"/>
                  </a:lnTo>
                  <a:lnTo>
                    <a:pt x="148234" y="83673"/>
                  </a:lnTo>
                  <a:lnTo>
                    <a:pt x="141488" y="85412"/>
                  </a:lnTo>
                  <a:lnTo>
                    <a:pt x="134449" y="87418"/>
                  </a:lnTo>
                  <a:lnTo>
                    <a:pt x="128910" y="88756"/>
                  </a:lnTo>
                  <a:lnTo>
                    <a:pt x="120498" y="90242"/>
                  </a:lnTo>
                  <a:lnTo>
                    <a:pt x="111679" y="93160"/>
                  </a:lnTo>
                  <a:lnTo>
                    <a:pt x="97758" y="98949"/>
                  </a:lnTo>
                  <a:lnTo>
                    <a:pt x="105677" y="94976"/>
                  </a:lnTo>
                  <a:lnTo>
                    <a:pt x="114123" y="93007"/>
                  </a:lnTo>
                  <a:lnTo>
                    <a:pt x="123521" y="91284"/>
                  </a:lnTo>
                  <a:lnTo>
                    <a:pt x="128398" y="89640"/>
                  </a:lnTo>
                  <a:lnTo>
                    <a:pt x="133343" y="87697"/>
                  </a:lnTo>
                  <a:lnTo>
                    <a:pt x="138333" y="86401"/>
                  </a:lnTo>
                  <a:lnTo>
                    <a:pt x="143353" y="85538"/>
                  </a:lnTo>
                  <a:lnTo>
                    <a:pt x="148393" y="84963"/>
                  </a:lnTo>
                  <a:lnTo>
                    <a:pt x="154292" y="83732"/>
                  </a:lnTo>
                  <a:lnTo>
                    <a:pt x="160766" y="82065"/>
                  </a:lnTo>
                  <a:lnTo>
                    <a:pt x="167622" y="80107"/>
                  </a:lnTo>
                  <a:lnTo>
                    <a:pt x="174732" y="78801"/>
                  </a:lnTo>
                  <a:lnTo>
                    <a:pt x="182012" y="77931"/>
                  </a:lnTo>
                  <a:lnTo>
                    <a:pt x="189406" y="77351"/>
                  </a:lnTo>
                  <a:lnTo>
                    <a:pt x="196028" y="76118"/>
                  </a:lnTo>
                  <a:lnTo>
                    <a:pt x="202136" y="74449"/>
                  </a:lnTo>
                  <a:lnTo>
                    <a:pt x="207902" y="72489"/>
                  </a:lnTo>
                  <a:lnTo>
                    <a:pt x="214285" y="71183"/>
                  </a:lnTo>
                  <a:lnTo>
                    <a:pt x="221081" y="70313"/>
                  </a:lnTo>
                  <a:lnTo>
                    <a:pt x="228152" y="69732"/>
                  </a:lnTo>
                  <a:lnTo>
                    <a:pt x="234559" y="69345"/>
                  </a:lnTo>
                  <a:lnTo>
                    <a:pt x="246193" y="68915"/>
                  </a:lnTo>
                  <a:lnTo>
                    <a:pt x="262263" y="68673"/>
                  </a:lnTo>
                  <a:lnTo>
                    <a:pt x="289017" y="68581"/>
                  </a:lnTo>
                  <a:lnTo>
                    <a:pt x="291222" y="69424"/>
                  </a:lnTo>
                  <a:lnTo>
                    <a:pt x="292692" y="70833"/>
                  </a:lnTo>
                  <a:lnTo>
                    <a:pt x="295051" y="75133"/>
                  </a:lnTo>
                  <a:lnTo>
                    <a:pt x="295375" y="77979"/>
                  </a:lnTo>
                  <a:lnTo>
                    <a:pt x="295461" y="79923"/>
                  </a:lnTo>
                  <a:lnTo>
                    <a:pt x="294672" y="82065"/>
                  </a:lnTo>
                  <a:lnTo>
                    <a:pt x="293298" y="84341"/>
                  </a:lnTo>
                  <a:lnTo>
                    <a:pt x="291536" y="86704"/>
                  </a:lnTo>
                  <a:lnTo>
                    <a:pt x="289515" y="89126"/>
                  </a:lnTo>
                  <a:lnTo>
                    <a:pt x="287321" y="91588"/>
                  </a:lnTo>
                  <a:lnTo>
                    <a:pt x="285012" y="94076"/>
                  </a:lnTo>
                  <a:lnTo>
                    <a:pt x="281778" y="96581"/>
                  </a:lnTo>
                  <a:lnTo>
                    <a:pt x="277930" y="99097"/>
                  </a:lnTo>
                  <a:lnTo>
                    <a:pt x="273671" y="101622"/>
                  </a:lnTo>
                  <a:lnTo>
                    <a:pt x="269139" y="104999"/>
                  </a:lnTo>
                  <a:lnTo>
                    <a:pt x="264423" y="108942"/>
                  </a:lnTo>
                  <a:lnTo>
                    <a:pt x="259587" y="113265"/>
                  </a:lnTo>
                  <a:lnTo>
                    <a:pt x="254668" y="116147"/>
                  </a:lnTo>
                  <a:lnTo>
                    <a:pt x="249697" y="118068"/>
                  </a:lnTo>
                  <a:lnTo>
                    <a:pt x="240503" y="121050"/>
                  </a:lnTo>
                  <a:lnTo>
                    <a:pt x="236865" y="123030"/>
                  </a:lnTo>
                  <a:lnTo>
                    <a:pt x="227053" y="129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Annotation740"/>
            <p:cNvSpPr/>
            <p:nvPr/>
          </p:nvSpPr>
          <p:spPr>
            <a:xfrm>
              <a:off x="6112440" y="4617720"/>
              <a:ext cx="279193" cy="220981"/>
            </a:xfrm>
            <a:custGeom>
              <a:avLst/>
              <a:gdLst/>
              <a:ahLst/>
              <a:cxnLst/>
              <a:rect l="0" t="0" r="0" b="0"/>
              <a:pathLst>
                <a:path w="279193" h="220981">
                  <a:moveTo>
                    <a:pt x="128340" y="15240"/>
                  </a:moveTo>
                  <a:lnTo>
                    <a:pt x="136430" y="11196"/>
                  </a:lnTo>
                  <a:lnTo>
                    <a:pt x="142660" y="9209"/>
                  </a:lnTo>
                  <a:lnTo>
                    <a:pt x="150927" y="8091"/>
                  </a:lnTo>
                  <a:lnTo>
                    <a:pt x="153558" y="7934"/>
                  </a:lnTo>
                  <a:lnTo>
                    <a:pt x="156158" y="6983"/>
                  </a:lnTo>
                  <a:lnTo>
                    <a:pt x="164158" y="1630"/>
                  </a:lnTo>
                  <a:lnTo>
                    <a:pt x="164918" y="1087"/>
                  </a:lnTo>
                  <a:lnTo>
                    <a:pt x="168021" y="483"/>
                  </a:lnTo>
                  <a:lnTo>
                    <a:pt x="174057" y="0"/>
                  </a:lnTo>
                  <a:lnTo>
                    <a:pt x="174058" y="0"/>
                  </a:lnTo>
                  <a:lnTo>
                    <a:pt x="174059" y="0"/>
                  </a:lnTo>
                  <a:lnTo>
                    <a:pt x="174060" y="4045"/>
                  </a:lnTo>
                  <a:lnTo>
                    <a:pt x="173214" y="6083"/>
                  </a:lnTo>
                  <a:lnTo>
                    <a:pt x="170015" y="10606"/>
                  </a:lnTo>
                  <a:lnTo>
                    <a:pt x="165771" y="15438"/>
                  </a:lnTo>
                  <a:lnTo>
                    <a:pt x="163454" y="17912"/>
                  </a:lnTo>
                  <a:lnTo>
                    <a:pt x="156364" y="22918"/>
                  </a:lnTo>
                  <a:lnTo>
                    <a:pt x="152102" y="25439"/>
                  </a:lnTo>
                  <a:lnTo>
                    <a:pt x="147569" y="27967"/>
                  </a:lnTo>
                  <a:lnTo>
                    <a:pt x="138015" y="33032"/>
                  </a:lnTo>
                  <a:lnTo>
                    <a:pt x="130382" y="38105"/>
                  </a:lnTo>
                  <a:lnTo>
                    <a:pt x="123320" y="43182"/>
                  </a:lnTo>
                  <a:lnTo>
                    <a:pt x="119067" y="45722"/>
                  </a:lnTo>
                  <a:lnTo>
                    <a:pt x="114538" y="48261"/>
                  </a:lnTo>
                  <a:lnTo>
                    <a:pt x="104991" y="53341"/>
                  </a:lnTo>
                  <a:lnTo>
                    <a:pt x="69891" y="71120"/>
                  </a:lnTo>
                  <a:lnTo>
                    <a:pt x="64821" y="74507"/>
                  </a:lnTo>
                  <a:lnTo>
                    <a:pt x="59747" y="78458"/>
                  </a:lnTo>
                  <a:lnTo>
                    <a:pt x="54672" y="82785"/>
                  </a:lnTo>
                  <a:lnTo>
                    <a:pt x="46774" y="87593"/>
                  </a:lnTo>
                  <a:lnTo>
                    <a:pt x="39595" y="90577"/>
                  </a:lnTo>
                  <a:lnTo>
                    <a:pt x="30759" y="94725"/>
                  </a:lnTo>
                  <a:lnTo>
                    <a:pt x="23447" y="99391"/>
                  </a:lnTo>
                  <a:lnTo>
                    <a:pt x="20311" y="101821"/>
                  </a:lnTo>
                  <a:lnTo>
                    <a:pt x="14569" y="104520"/>
                  </a:lnTo>
                  <a:lnTo>
                    <a:pt x="11852" y="105240"/>
                  </a:lnTo>
                  <a:lnTo>
                    <a:pt x="10042" y="106567"/>
                  </a:lnTo>
                  <a:lnTo>
                    <a:pt x="8834" y="108298"/>
                  </a:lnTo>
                  <a:lnTo>
                    <a:pt x="8029" y="110298"/>
                  </a:lnTo>
                  <a:lnTo>
                    <a:pt x="6646" y="111632"/>
                  </a:lnTo>
                  <a:lnTo>
                    <a:pt x="4878" y="112522"/>
                  </a:lnTo>
                  <a:lnTo>
                    <a:pt x="0" y="113949"/>
                  </a:lnTo>
                  <a:lnTo>
                    <a:pt x="447" y="114912"/>
                  </a:lnTo>
                  <a:lnTo>
                    <a:pt x="3201" y="118241"/>
                  </a:lnTo>
                  <a:lnTo>
                    <a:pt x="5121" y="119468"/>
                  </a:lnTo>
                  <a:lnTo>
                    <a:pt x="9512" y="120830"/>
                  </a:lnTo>
                  <a:lnTo>
                    <a:pt x="16743" y="121597"/>
                  </a:lnTo>
                  <a:lnTo>
                    <a:pt x="23990" y="119518"/>
                  </a:lnTo>
                  <a:lnTo>
                    <a:pt x="28293" y="117779"/>
                  </a:lnTo>
                  <a:lnTo>
                    <a:pt x="33702" y="116620"/>
                  </a:lnTo>
                  <a:lnTo>
                    <a:pt x="39848" y="115846"/>
                  </a:lnTo>
                  <a:lnTo>
                    <a:pt x="46485" y="115331"/>
                  </a:lnTo>
                  <a:lnTo>
                    <a:pt x="52603" y="114988"/>
                  </a:lnTo>
                  <a:lnTo>
                    <a:pt x="63917" y="114605"/>
                  </a:lnTo>
                  <a:lnTo>
                    <a:pt x="70998" y="113657"/>
                  </a:lnTo>
                  <a:lnTo>
                    <a:pt x="79105" y="112178"/>
                  </a:lnTo>
                  <a:lnTo>
                    <a:pt x="87897" y="110345"/>
                  </a:lnTo>
                  <a:lnTo>
                    <a:pt x="96298" y="109124"/>
                  </a:lnTo>
                  <a:lnTo>
                    <a:pt x="104438" y="108309"/>
                  </a:lnTo>
                  <a:lnTo>
                    <a:pt x="112406" y="107766"/>
                  </a:lnTo>
                  <a:lnTo>
                    <a:pt x="121103" y="106557"/>
                  </a:lnTo>
                  <a:lnTo>
                    <a:pt x="130289" y="104905"/>
                  </a:lnTo>
                  <a:lnTo>
                    <a:pt x="139799" y="102957"/>
                  </a:lnTo>
                  <a:lnTo>
                    <a:pt x="148680" y="100811"/>
                  </a:lnTo>
                  <a:lnTo>
                    <a:pt x="157140" y="98534"/>
                  </a:lnTo>
                  <a:lnTo>
                    <a:pt x="165319" y="96169"/>
                  </a:lnTo>
                  <a:lnTo>
                    <a:pt x="173313" y="94593"/>
                  </a:lnTo>
                  <a:lnTo>
                    <a:pt x="181182" y="93542"/>
                  </a:lnTo>
                  <a:lnTo>
                    <a:pt x="188967" y="92841"/>
                  </a:lnTo>
                  <a:lnTo>
                    <a:pt x="196699" y="92374"/>
                  </a:lnTo>
                  <a:lnTo>
                    <a:pt x="212062" y="91855"/>
                  </a:lnTo>
                  <a:lnTo>
                    <a:pt x="230946" y="91563"/>
                  </a:lnTo>
                  <a:lnTo>
                    <a:pt x="236537" y="90676"/>
                  </a:lnTo>
                  <a:lnTo>
                    <a:pt x="241958" y="89237"/>
                  </a:lnTo>
                  <a:lnTo>
                    <a:pt x="247264" y="87432"/>
                  </a:lnTo>
                  <a:lnTo>
                    <a:pt x="251650" y="87074"/>
                  </a:lnTo>
                  <a:lnTo>
                    <a:pt x="255421" y="87683"/>
                  </a:lnTo>
                  <a:lnTo>
                    <a:pt x="261867" y="89771"/>
                  </a:lnTo>
                  <a:lnTo>
                    <a:pt x="270255" y="90945"/>
                  </a:lnTo>
                  <a:lnTo>
                    <a:pt x="278418" y="91342"/>
                  </a:lnTo>
                  <a:lnTo>
                    <a:pt x="279192" y="91375"/>
                  </a:lnTo>
                  <a:lnTo>
                    <a:pt x="278861" y="92243"/>
                  </a:lnTo>
                  <a:lnTo>
                    <a:pt x="274350" y="97510"/>
                  </a:lnTo>
                  <a:lnTo>
                    <a:pt x="269998" y="102040"/>
                  </a:lnTo>
                  <a:lnTo>
                    <a:pt x="267651" y="103587"/>
                  </a:lnTo>
                  <a:lnTo>
                    <a:pt x="255546" y="108326"/>
                  </a:lnTo>
                  <a:lnTo>
                    <a:pt x="246682" y="112492"/>
                  </a:lnTo>
                  <a:lnTo>
                    <a:pt x="176596" y="147322"/>
                  </a:lnTo>
                  <a:lnTo>
                    <a:pt x="171518" y="149015"/>
                  </a:lnTo>
                  <a:lnTo>
                    <a:pt x="166438" y="150143"/>
                  </a:lnTo>
                  <a:lnTo>
                    <a:pt x="161358" y="150896"/>
                  </a:lnTo>
                  <a:lnTo>
                    <a:pt x="153457" y="153989"/>
                  </a:lnTo>
                  <a:lnTo>
                    <a:pt x="147123" y="157340"/>
                  </a:lnTo>
                  <a:lnTo>
                    <a:pt x="138416" y="159490"/>
                  </a:lnTo>
                  <a:lnTo>
                    <a:pt x="136445" y="159916"/>
                  </a:lnTo>
                  <a:lnTo>
                    <a:pt x="142564" y="153450"/>
                  </a:lnTo>
                  <a:lnTo>
                    <a:pt x="147643" y="152867"/>
                  </a:lnTo>
                  <a:lnTo>
                    <a:pt x="151369" y="152711"/>
                  </a:lnTo>
                  <a:lnTo>
                    <a:pt x="154699" y="151761"/>
                  </a:lnTo>
                  <a:lnTo>
                    <a:pt x="160657" y="148447"/>
                  </a:lnTo>
                  <a:lnTo>
                    <a:pt x="168386" y="144152"/>
                  </a:lnTo>
                  <a:lnTo>
                    <a:pt x="172817" y="141822"/>
                  </a:lnTo>
                  <a:lnTo>
                    <a:pt x="177464" y="140268"/>
                  </a:lnTo>
                  <a:lnTo>
                    <a:pt x="182256" y="139232"/>
                  </a:lnTo>
                  <a:lnTo>
                    <a:pt x="187144" y="138541"/>
                  </a:lnTo>
                  <a:lnTo>
                    <a:pt x="192096" y="138081"/>
                  </a:lnTo>
                  <a:lnTo>
                    <a:pt x="197091" y="137774"/>
                  </a:lnTo>
                  <a:lnTo>
                    <a:pt x="202114" y="137569"/>
                  </a:lnTo>
                  <a:lnTo>
                    <a:pt x="206309" y="136586"/>
                  </a:lnTo>
                  <a:lnTo>
                    <a:pt x="213229" y="133236"/>
                  </a:lnTo>
                  <a:lnTo>
                    <a:pt x="221383" y="131183"/>
                  </a:lnTo>
                  <a:lnTo>
                    <a:pt x="229806" y="130270"/>
                  </a:lnTo>
                  <a:lnTo>
                    <a:pt x="236372" y="129864"/>
                  </a:lnTo>
                  <a:lnTo>
                    <a:pt x="239308" y="128910"/>
                  </a:lnTo>
                  <a:lnTo>
                    <a:pt x="244828" y="125591"/>
                  </a:lnTo>
                  <a:lnTo>
                    <a:pt x="247485" y="125214"/>
                  </a:lnTo>
                  <a:lnTo>
                    <a:pt x="250103" y="125809"/>
                  </a:lnTo>
                  <a:lnTo>
                    <a:pt x="255270" y="127882"/>
                  </a:lnTo>
                  <a:lnTo>
                    <a:pt x="263986" y="129322"/>
                  </a:lnTo>
                  <a:lnTo>
                    <a:pt x="269097" y="133521"/>
                  </a:lnTo>
                  <a:lnTo>
                    <a:pt x="270437" y="135581"/>
                  </a:lnTo>
                  <a:lnTo>
                    <a:pt x="271928" y="140127"/>
                  </a:lnTo>
                  <a:lnTo>
                    <a:pt x="272590" y="144970"/>
                  </a:lnTo>
                  <a:lnTo>
                    <a:pt x="272885" y="149944"/>
                  </a:lnTo>
                  <a:lnTo>
                    <a:pt x="273014" y="154978"/>
                  </a:lnTo>
                  <a:lnTo>
                    <a:pt x="272204" y="156658"/>
                  </a:lnTo>
                  <a:lnTo>
                    <a:pt x="270816" y="157779"/>
                  </a:lnTo>
                  <a:lnTo>
                    <a:pt x="269043" y="158526"/>
                  </a:lnTo>
                  <a:lnTo>
                    <a:pt x="264817" y="163871"/>
                  </a:lnTo>
                  <a:lnTo>
                    <a:pt x="262505" y="167667"/>
                  </a:lnTo>
                  <a:lnTo>
                    <a:pt x="257677" y="174143"/>
                  </a:lnTo>
                  <a:lnTo>
                    <a:pt x="252710" y="179844"/>
                  </a:lnTo>
                  <a:lnTo>
                    <a:pt x="247679" y="185200"/>
                  </a:lnTo>
                  <a:lnTo>
                    <a:pt x="245153" y="188660"/>
                  </a:lnTo>
                  <a:lnTo>
                    <a:pt x="242621" y="192660"/>
                  </a:lnTo>
                  <a:lnTo>
                    <a:pt x="240088" y="197019"/>
                  </a:lnTo>
                  <a:lnTo>
                    <a:pt x="237552" y="200773"/>
                  </a:lnTo>
                  <a:lnTo>
                    <a:pt x="232475" y="207202"/>
                  </a:lnTo>
                  <a:lnTo>
                    <a:pt x="225140" y="212881"/>
                  </a:lnTo>
                  <a:lnTo>
                    <a:pt x="21216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Annotation741"/>
            <p:cNvSpPr/>
            <p:nvPr/>
          </p:nvSpPr>
          <p:spPr>
            <a:xfrm>
              <a:off x="7787669" y="4709474"/>
              <a:ext cx="236192" cy="205418"/>
            </a:xfrm>
            <a:custGeom>
              <a:avLst/>
              <a:gdLst/>
              <a:ahLst/>
              <a:cxnLst/>
              <a:rect l="0" t="0" r="0" b="0"/>
              <a:pathLst>
                <a:path w="236192" h="205418">
                  <a:moveTo>
                    <a:pt x="53311" y="7306"/>
                  </a:moveTo>
                  <a:lnTo>
                    <a:pt x="46749" y="7306"/>
                  </a:lnTo>
                  <a:lnTo>
                    <a:pt x="46397" y="6459"/>
                  </a:lnTo>
                  <a:lnTo>
                    <a:pt x="45732" y="157"/>
                  </a:lnTo>
                  <a:lnTo>
                    <a:pt x="45719" y="0"/>
                  </a:lnTo>
                  <a:lnTo>
                    <a:pt x="45692" y="6274"/>
                  </a:lnTo>
                  <a:lnTo>
                    <a:pt x="41646" y="11045"/>
                  </a:lnTo>
                  <a:lnTo>
                    <a:pt x="40455" y="13185"/>
                  </a:lnTo>
                  <a:lnTo>
                    <a:pt x="39130" y="17821"/>
                  </a:lnTo>
                  <a:lnTo>
                    <a:pt x="36284" y="22704"/>
                  </a:lnTo>
                  <a:lnTo>
                    <a:pt x="34340" y="25191"/>
                  </a:lnTo>
                  <a:lnTo>
                    <a:pt x="32179" y="30213"/>
                  </a:lnTo>
                  <a:lnTo>
                    <a:pt x="31603" y="32737"/>
                  </a:lnTo>
                  <a:lnTo>
                    <a:pt x="28706" y="37799"/>
                  </a:lnTo>
                  <a:lnTo>
                    <a:pt x="26746" y="40335"/>
                  </a:lnTo>
                  <a:lnTo>
                    <a:pt x="25442" y="43719"/>
                  </a:lnTo>
                  <a:lnTo>
                    <a:pt x="24571" y="47668"/>
                  </a:lnTo>
                  <a:lnTo>
                    <a:pt x="23991" y="51994"/>
                  </a:lnTo>
                  <a:lnTo>
                    <a:pt x="23605" y="55724"/>
                  </a:lnTo>
                  <a:lnTo>
                    <a:pt x="23174" y="62128"/>
                  </a:lnTo>
                  <a:lnTo>
                    <a:pt x="22213" y="65867"/>
                  </a:lnTo>
                  <a:lnTo>
                    <a:pt x="20726" y="70054"/>
                  </a:lnTo>
                  <a:lnTo>
                    <a:pt x="18888" y="74538"/>
                  </a:lnTo>
                  <a:lnTo>
                    <a:pt x="16815" y="79221"/>
                  </a:lnTo>
                  <a:lnTo>
                    <a:pt x="12256" y="88939"/>
                  </a:lnTo>
                  <a:lnTo>
                    <a:pt x="10700" y="93055"/>
                  </a:lnTo>
                  <a:lnTo>
                    <a:pt x="9663" y="96645"/>
                  </a:lnTo>
                  <a:lnTo>
                    <a:pt x="8973" y="99886"/>
                  </a:lnTo>
                  <a:lnTo>
                    <a:pt x="8512" y="103739"/>
                  </a:lnTo>
                  <a:lnTo>
                    <a:pt x="8205" y="108001"/>
                  </a:lnTo>
                  <a:lnTo>
                    <a:pt x="8000" y="112536"/>
                  </a:lnTo>
                  <a:lnTo>
                    <a:pt x="7016" y="116406"/>
                  </a:lnTo>
                  <a:lnTo>
                    <a:pt x="5514" y="119833"/>
                  </a:lnTo>
                  <a:lnTo>
                    <a:pt x="2435" y="125898"/>
                  </a:lnTo>
                  <a:lnTo>
                    <a:pt x="1066" y="131416"/>
                  </a:lnTo>
                  <a:lnTo>
                    <a:pt x="458" y="136690"/>
                  </a:lnTo>
                  <a:lnTo>
                    <a:pt x="187" y="141857"/>
                  </a:lnTo>
                  <a:lnTo>
                    <a:pt x="67" y="146975"/>
                  </a:lnTo>
                  <a:lnTo>
                    <a:pt x="0" y="154617"/>
                  </a:lnTo>
                  <a:lnTo>
                    <a:pt x="837" y="156313"/>
                  </a:lnTo>
                  <a:lnTo>
                    <a:pt x="2241" y="157444"/>
                  </a:lnTo>
                  <a:lnTo>
                    <a:pt x="4024" y="158198"/>
                  </a:lnTo>
                  <a:lnTo>
                    <a:pt x="5213" y="157854"/>
                  </a:lnTo>
                  <a:lnTo>
                    <a:pt x="6006" y="156778"/>
                  </a:lnTo>
                  <a:lnTo>
                    <a:pt x="6534" y="155214"/>
                  </a:lnTo>
                  <a:lnTo>
                    <a:pt x="7733" y="154171"/>
                  </a:lnTo>
                  <a:lnTo>
                    <a:pt x="9380" y="153476"/>
                  </a:lnTo>
                  <a:lnTo>
                    <a:pt x="11322" y="153013"/>
                  </a:lnTo>
                  <a:lnTo>
                    <a:pt x="15742" y="150240"/>
                  </a:lnTo>
                  <a:lnTo>
                    <a:pt x="22988" y="143919"/>
                  </a:lnTo>
                  <a:lnTo>
                    <a:pt x="28828" y="139143"/>
                  </a:lnTo>
                  <a:lnTo>
                    <a:pt x="32755" y="136684"/>
                  </a:lnTo>
                  <a:lnTo>
                    <a:pt x="37067" y="134198"/>
                  </a:lnTo>
                  <a:lnTo>
                    <a:pt x="44116" y="129178"/>
                  </a:lnTo>
                  <a:lnTo>
                    <a:pt x="50070" y="124125"/>
                  </a:lnTo>
                  <a:lnTo>
                    <a:pt x="55539" y="119057"/>
                  </a:lnTo>
                  <a:lnTo>
                    <a:pt x="58184" y="117366"/>
                  </a:lnTo>
                  <a:lnTo>
                    <a:pt x="63379" y="115488"/>
                  </a:lnTo>
                  <a:lnTo>
                    <a:pt x="68510" y="114654"/>
                  </a:lnTo>
                  <a:lnTo>
                    <a:pt x="71064" y="114431"/>
                  </a:lnTo>
                  <a:lnTo>
                    <a:pt x="73613" y="113436"/>
                  </a:lnTo>
                  <a:lnTo>
                    <a:pt x="78702" y="110073"/>
                  </a:lnTo>
                  <a:lnTo>
                    <a:pt x="80399" y="109684"/>
                  </a:lnTo>
                  <a:lnTo>
                    <a:pt x="81530" y="110271"/>
                  </a:lnTo>
                  <a:lnTo>
                    <a:pt x="83344" y="113252"/>
                  </a:lnTo>
                  <a:lnTo>
                    <a:pt x="83659" y="117814"/>
                  </a:lnTo>
                  <a:lnTo>
                    <a:pt x="83751" y="124527"/>
                  </a:lnTo>
                  <a:lnTo>
                    <a:pt x="83787" y="139420"/>
                  </a:lnTo>
                  <a:lnTo>
                    <a:pt x="82941" y="141948"/>
                  </a:lnTo>
                  <a:lnTo>
                    <a:pt x="79745" y="147016"/>
                  </a:lnTo>
                  <a:lnTo>
                    <a:pt x="77759" y="152090"/>
                  </a:lnTo>
                  <a:lnTo>
                    <a:pt x="76877" y="158015"/>
                  </a:lnTo>
                  <a:lnTo>
                    <a:pt x="76641" y="161965"/>
                  </a:lnTo>
                  <a:lnTo>
                    <a:pt x="76380" y="170024"/>
                  </a:lnTo>
                  <a:lnTo>
                    <a:pt x="76212" y="182096"/>
                  </a:lnTo>
                  <a:lnTo>
                    <a:pt x="76198" y="184793"/>
                  </a:lnTo>
                  <a:lnTo>
                    <a:pt x="77035" y="187437"/>
                  </a:lnTo>
                  <a:lnTo>
                    <a:pt x="80224" y="192634"/>
                  </a:lnTo>
                  <a:lnTo>
                    <a:pt x="82734" y="196274"/>
                  </a:lnTo>
                  <a:lnTo>
                    <a:pt x="83321" y="199383"/>
                  </a:lnTo>
                  <a:lnTo>
                    <a:pt x="83477" y="201397"/>
                  </a:lnTo>
                  <a:lnTo>
                    <a:pt x="84429" y="202740"/>
                  </a:lnTo>
                  <a:lnTo>
                    <a:pt x="85909" y="203635"/>
                  </a:lnTo>
                  <a:lnTo>
                    <a:pt x="90324" y="205073"/>
                  </a:lnTo>
                  <a:lnTo>
                    <a:pt x="95134" y="205321"/>
                  </a:lnTo>
                  <a:lnTo>
                    <a:pt x="115856" y="205417"/>
                  </a:lnTo>
                  <a:lnTo>
                    <a:pt x="118714" y="204574"/>
                  </a:lnTo>
                  <a:lnTo>
                    <a:pt x="124148" y="201379"/>
                  </a:lnTo>
                  <a:lnTo>
                    <a:pt x="129385" y="197136"/>
                  </a:lnTo>
                  <a:lnTo>
                    <a:pt x="135381" y="192428"/>
                  </a:lnTo>
                  <a:lnTo>
                    <a:pt x="139352" y="189987"/>
                  </a:lnTo>
                  <a:lnTo>
                    <a:pt x="143691" y="187514"/>
                  </a:lnTo>
                  <a:lnTo>
                    <a:pt x="147431" y="184171"/>
                  </a:lnTo>
                  <a:lnTo>
                    <a:pt x="150771" y="180249"/>
                  </a:lnTo>
                  <a:lnTo>
                    <a:pt x="153845" y="175941"/>
                  </a:lnTo>
                  <a:lnTo>
                    <a:pt x="157586" y="172223"/>
                  </a:lnTo>
                  <a:lnTo>
                    <a:pt x="161774" y="168898"/>
                  </a:lnTo>
                  <a:lnTo>
                    <a:pt x="166260" y="165833"/>
                  </a:lnTo>
                  <a:lnTo>
                    <a:pt x="170097" y="162098"/>
                  </a:lnTo>
                  <a:lnTo>
                    <a:pt x="173500" y="157914"/>
                  </a:lnTo>
                  <a:lnTo>
                    <a:pt x="176618" y="153431"/>
                  </a:lnTo>
                  <a:lnTo>
                    <a:pt x="180388" y="149596"/>
                  </a:lnTo>
                  <a:lnTo>
                    <a:pt x="184596" y="146193"/>
                  </a:lnTo>
                  <a:lnTo>
                    <a:pt x="189094" y="143077"/>
                  </a:lnTo>
                  <a:lnTo>
                    <a:pt x="192940" y="139307"/>
                  </a:lnTo>
                  <a:lnTo>
                    <a:pt x="196350" y="135100"/>
                  </a:lnTo>
                  <a:lnTo>
                    <a:pt x="199471" y="130602"/>
                  </a:lnTo>
                  <a:lnTo>
                    <a:pt x="202398" y="126756"/>
                  </a:lnTo>
                  <a:lnTo>
                    <a:pt x="205194" y="123347"/>
                  </a:lnTo>
                  <a:lnTo>
                    <a:pt x="207907" y="120226"/>
                  </a:lnTo>
                  <a:lnTo>
                    <a:pt x="210561" y="116453"/>
                  </a:lnTo>
                  <a:lnTo>
                    <a:pt x="213178" y="112244"/>
                  </a:lnTo>
                  <a:lnTo>
                    <a:pt x="215769" y="107745"/>
                  </a:lnTo>
                  <a:lnTo>
                    <a:pt x="217496" y="103898"/>
                  </a:lnTo>
                  <a:lnTo>
                    <a:pt x="218647" y="100488"/>
                  </a:lnTo>
                  <a:lnTo>
                    <a:pt x="219416" y="97367"/>
                  </a:lnTo>
                  <a:lnTo>
                    <a:pt x="222525" y="91642"/>
                  </a:lnTo>
                  <a:lnTo>
                    <a:pt x="226731" y="85429"/>
                  </a:lnTo>
                  <a:lnTo>
                    <a:pt x="229036" y="81401"/>
                  </a:lnTo>
                  <a:lnTo>
                    <a:pt x="231422" y="77023"/>
                  </a:lnTo>
                  <a:lnTo>
                    <a:pt x="233011" y="73257"/>
                  </a:lnTo>
                  <a:lnTo>
                    <a:pt x="234071" y="69900"/>
                  </a:lnTo>
                  <a:lnTo>
                    <a:pt x="236191" y="60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Annotation742"/>
            <p:cNvSpPr/>
            <p:nvPr/>
          </p:nvSpPr>
          <p:spPr>
            <a:xfrm>
              <a:off x="8047072" y="4671060"/>
              <a:ext cx="204197" cy="286243"/>
            </a:xfrm>
            <a:custGeom>
              <a:avLst/>
              <a:gdLst/>
              <a:ahLst/>
              <a:cxnLst/>
              <a:rect l="0" t="0" r="0" b="0"/>
              <a:pathLst>
                <a:path w="204197" h="286243">
                  <a:moveTo>
                    <a:pt x="91089" y="76200"/>
                  </a:moveTo>
                  <a:lnTo>
                    <a:pt x="98394" y="68894"/>
                  </a:lnTo>
                  <a:lnTo>
                    <a:pt x="92120" y="62047"/>
                  </a:lnTo>
                  <a:lnTo>
                    <a:pt x="91096" y="60968"/>
                  </a:lnTo>
                  <a:lnTo>
                    <a:pt x="84529" y="67521"/>
                  </a:lnTo>
                  <a:lnTo>
                    <a:pt x="83939" y="70368"/>
                  </a:lnTo>
                  <a:lnTo>
                    <a:pt x="83782" y="72312"/>
                  </a:lnTo>
                  <a:lnTo>
                    <a:pt x="82831" y="74455"/>
                  </a:lnTo>
                  <a:lnTo>
                    <a:pt x="77447" y="82362"/>
                  </a:lnTo>
                  <a:lnTo>
                    <a:pt x="72891" y="90510"/>
                  </a:lnTo>
                  <a:lnTo>
                    <a:pt x="68042" y="97518"/>
                  </a:lnTo>
                  <a:lnTo>
                    <a:pt x="63066" y="104301"/>
                  </a:lnTo>
                  <a:lnTo>
                    <a:pt x="58031" y="112960"/>
                  </a:lnTo>
                  <a:lnTo>
                    <a:pt x="52972" y="122454"/>
                  </a:lnTo>
                  <a:lnTo>
                    <a:pt x="12347" y="203201"/>
                  </a:lnTo>
                  <a:lnTo>
                    <a:pt x="10655" y="208281"/>
                  </a:lnTo>
                  <a:lnTo>
                    <a:pt x="9526" y="213360"/>
                  </a:lnTo>
                  <a:lnTo>
                    <a:pt x="8773" y="218440"/>
                  </a:lnTo>
                  <a:lnTo>
                    <a:pt x="7426" y="223520"/>
                  </a:lnTo>
                  <a:lnTo>
                    <a:pt x="5679" y="228600"/>
                  </a:lnTo>
                  <a:lnTo>
                    <a:pt x="3668" y="233680"/>
                  </a:lnTo>
                  <a:lnTo>
                    <a:pt x="1434" y="241582"/>
                  </a:lnTo>
                  <a:lnTo>
                    <a:pt x="442" y="247916"/>
                  </a:lnTo>
                  <a:lnTo>
                    <a:pt x="0" y="253555"/>
                  </a:lnTo>
                  <a:lnTo>
                    <a:pt x="730" y="256242"/>
                  </a:lnTo>
                  <a:lnTo>
                    <a:pt x="4954" y="264072"/>
                  </a:lnTo>
                  <a:lnTo>
                    <a:pt x="6240" y="269200"/>
                  </a:lnTo>
                  <a:lnTo>
                    <a:pt x="6963" y="276848"/>
                  </a:lnTo>
                  <a:lnTo>
                    <a:pt x="7912" y="278546"/>
                  </a:lnTo>
                  <a:lnTo>
                    <a:pt x="9391" y="279677"/>
                  </a:lnTo>
                  <a:lnTo>
                    <a:pt x="11223" y="280431"/>
                  </a:lnTo>
                  <a:lnTo>
                    <a:pt x="15516" y="281269"/>
                  </a:lnTo>
                  <a:lnTo>
                    <a:pt x="17847" y="281493"/>
                  </a:lnTo>
                  <a:lnTo>
                    <a:pt x="20247" y="282489"/>
                  </a:lnTo>
                  <a:lnTo>
                    <a:pt x="25172" y="285853"/>
                  </a:lnTo>
                  <a:lnTo>
                    <a:pt x="27670" y="286242"/>
                  </a:lnTo>
                  <a:lnTo>
                    <a:pt x="30184" y="285655"/>
                  </a:lnTo>
                  <a:lnTo>
                    <a:pt x="35232" y="283591"/>
                  </a:lnTo>
                  <a:lnTo>
                    <a:pt x="40299" y="282674"/>
                  </a:lnTo>
                  <a:lnTo>
                    <a:pt x="45373" y="282266"/>
                  </a:lnTo>
                  <a:lnTo>
                    <a:pt x="47911" y="282158"/>
                  </a:lnTo>
                  <a:lnTo>
                    <a:pt x="50451" y="281238"/>
                  </a:lnTo>
                  <a:lnTo>
                    <a:pt x="55530" y="277959"/>
                  </a:lnTo>
                  <a:lnTo>
                    <a:pt x="58915" y="276746"/>
                  </a:lnTo>
                  <a:lnTo>
                    <a:pt x="62866" y="275937"/>
                  </a:lnTo>
                  <a:lnTo>
                    <a:pt x="67194" y="275398"/>
                  </a:lnTo>
                  <a:lnTo>
                    <a:pt x="70078" y="274192"/>
                  </a:lnTo>
                  <a:lnTo>
                    <a:pt x="72002" y="272541"/>
                  </a:lnTo>
                  <a:lnTo>
                    <a:pt x="76966" y="266173"/>
                  </a:lnTo>
                  <a:lnTo>
                    <a:pt x="81424" y="261386"/>
                  </a:lnTo>
                  <a:lnTo>
                    <a:pt x="86229" y="256436"/>
                  </a:lnTo>
                  <a:lnTo>
                    <a:pt x="87849" y="253930"/>
                  </a:lnTo>
                  <a:lnTo>
                    <a:pt x="90975" y="246359"/>
                  </a:lnTo>
                  <a:lnTo>
                    <a:pt x="96040" y="238753"/>
                  </a:lnTo>
                  <a:lnTo>
                    <a:pt x="97522" y="233677"/>
                  </a:lnTo>
                  <a:lnTo>
                    <a:pt x="98357" y="226059"/>
                  </a:lnTo>
                  <a:lnTo>
                    <a:pt x="98604" y="218440"/>
                  </a:lnTo>
                  <a:lnTo>
                    <a:pt x="97791" y="216746"/>
                  </a:lnTo>
                  <a:lnTo>
                    <a:pt x="96404" y="215618"/>
                  </a:lnTo>
                  <a:lnTo>
                    <a:pt x="94633" y="214865"/>
                  </a:lnTo>
                  <a:lnTo>
                    <a:pt x="93450" y="213517"/>
                  </a:lnTo>
                  <a:lnTo>
                    <a:pt x="92663" y="211771"/>
                  </a:lnTo>
                  <a:lnTo>
                    <a:pt x="92138" y="209760"/>
                  </a:lnTo>
                  <a:lnTo>
                    <a:pt x="90941" y="208420"/>
                  </a:lnTo>
                  <a:lnTo>
                    <a:pt x="89297" y="207527"/>
                  </a:lnTo>
                  <a:lnTo>
                    <a:pt x="87354" y="206931"/>
                  </a:lnTo>
                  <a:lnTo>
                    <a:pt x="86059" y="205687"/>
                  </a:lnTo>
                  <a:lnTo>
                    <a:pt x="85195" y="204011"/>
                  </a:lnTo>
                  <a:lnTo>
                    <a:pt x="84619" y="202048"/>
                  </a:lnTo>
                  <a:lnTo>
                    <a:pt x="83389" y="200738"/>
                  </a:lnTo>
                  <a:lnTo>
                    <a:pt x="81722" y="199866"/>
                  </a:lnTo>
                  <a:lnTo>
                    <a:pt x="77612" y="198896"/>
                  </a:lnTo>
                  <a:lnTo>
                    <a:pt x="72963" y="198464"/>
                  </a:lnTo>
                  <a:lnTo>
                    <a:pt x="68075" y="198273"/>
                  </a:lnTo>
                  <a:lnTo>
                    <a:pt x="60745" y="198140"/>
                  </a:lnTo>
                  <a:lnTo>
                    <a:pt x="53019" y="198120"/>
                  </a:lnTo>
                  <a:lnTo>
                    <a:pt x="57043" y="198120"/>
                  </a:lnTo>
                  <a:lnTo>
                    <a:pt x="58230" y="197273"/>
                  </a:lnTo>
                  <a:lnTo>
                    <a:pt x="59023" y="195862"/>
                  </a:lnTo>
                  <a:lnTo>
                    <a:pt x="59552" y="194075"/>
                  </a:lnTo>
                  <a:lnTo>
                    <a:pt x="62397" y="189831"/>
                  </a:lnTo>
                  <a:lnTo>
                    <a:pt x="64340" y="187514"/>
                  </a:lnTo>
                  <a:lnTo>
                    <a:pt x="66482" y="185970"/>
                  </a:lnTo>
                  <a:lnTo>
                    <a:pt x="71122" y="184253"/>
                  </a:lnTo>
                  <a:lnTo>
                    <a:pt x="76005" y="181233"/>
                  </a:lnTo>
                  <a:lnTo>
                    <a:pt x="81845" y="176221"/>
                  </a:lnTo>
                  <a:lnTo>
                    <a:pt x="90085" y="168349"/>
                  </a:lnTo>
                  <a:lnTo>
                    <a:pt x="94653" y="164726"/>
                  </a:lnTo>
                  <a:lnTo>
                    <a:pt x="99390" y="161464"/>
                  </a:lnTo>
                  <a:lnTo>
                    <a:pt x="104244" y="158442"/>
                  </a:lnTo>
                  <a:lnTo>
                    <a:pt x="109172" y="154735"/>
                  </a:lnTo>
                  <a:lnTo>
                    <a:pt x="114151" y="150570"/>
                  </a:lnTo>
                  <a:lnTo>
                    <a:pt x="123351" y="142273"/>
                  </a:lnTo>
                  <a:lnTo>
                    <a:pt x="130264" y="135764"/>
                  </a:lnTo>
                  <a:lnTo>
                    <a:pt x="134138" y="132843"/>
                  </a:lnTo>
                  <a:lnTo>
                    <a:pt x="138415" y="130048"/>
                  </a:lnTo>
                  <a:lnTo>
                    <a:pt x="142960" y="127339"/>
                  </a:lnTo>
                  <a:lnTo>
                    <a:pt x="147682" y="123839"/>
                  </a:lnTo>
                  <a:lnTo>
                    <a:pt x="152524" y="119813"/>
                  </a:lnTo>
                  <a:lnTo>
                    <a:pt x="157447" y="115435"/>
                  </a:lnTo>
                  <a:lnTo>
                    <a:pt x="161573" y="110823"/>
                  </a:lnTo>
                  <a:lnTo>
                    <a:pt x="165172" y="106056"/>
                  </a:lnTo>
                  <a:lnTo>
                    <a:pt x="168418" y="101184"/>
                  </a:lnTo>
                  <a:lnTo>
                    <a:pt x="174280" y="93513"/>
                  </a:lnTo>
                  <a:lnTo>
                    <a:pt x="179709" y="86434"/>
                  </a:lnTo>
                  <a:lnTo>
                    <a:pt x="184944" y="77644"/>
                  </a:lnTo>
                  <a:lnTo>
                    <a:pt x="190093" y="70351"/>
                  </a:lnTo>
                  <a:lnTo>
                    <a:pt x="192651" y="67220"/>
                  </a:lnTo>
                  <a:lnTo>
                    <a:pt x="195494" y="61484"/>
                  </a:lnTo>
                  <a:lnTo>
                    <a:pt x="196252" y="58770"/>
                  </a:lnTo>
                  <a:lnTo>
                    <a:pt x="199353" y="53495"/>
                  </a:lnTo>
                  <a:lnTo>
                    <a:pt x="201365" y="50903"/>
                  </a:lnTo>
                  <a:lnTo>
                    <a:pt x="203600" y="45766"/>
                  </a:lnTo>
                  <a:lnTo>
                    <a:pt x="204196" y="43210"/>
                  </a:lnTo>
                  <a:lnTo>
                    <a:pt x="203746" y="40660"/>
                  </a:lnTo>
                  <a:lnTo>
                    <a:pt x="199916" y="33026"/>
                  </a:lnTo>
                  <a:lnTo>
                    <a:pt x="198723" y="27943"/>
                  </a:lnTo>
                  <a:lnTo>
                    <a:pt x="197558" y="26249"/>
                  </a:lnTo>
                  <a:lnTo>
                    <a:pt x="195935" y="25119"/>
                  </a:lnTo>
                  <a:lnTo>
                    <a:pt x="194007" y="24366"/>
                  </a:lnTo>
                  <a:lnTo>
                    <a:pt x="189605" y="21272"/>
                  </a:lnTo>
                  <a:lnTo>
                    <a:pt x="183981" y="17074"/>
                  </a:lnTo>
                  <a:lnTo>
                    <a:pt x="180110" y="14769"/>
                  </a:lnTo>
                  <a:lnTo>
                    <a:pt x="175836" y="12386"/>
                  </a:lnTo>
                  <a:lnTo>
                    <a:pt x="166572" y="7480"/>
                  </a:lnTo>
                  <a:lnTo>
                    <a:pt x="161730" y="4987"/>
                  </a:lnTo>
                  <a:lnTo>
                    <a:pt x="157656" y="3325"/>
                  </a:lnTo>
                  <a:lnTo>
                    <a:pt x="154094" y="2216"/>
                  </a:lnTo>
                  <a:lnTo>
                    <a:pt x="150871" y="1477"/>
                  </a:lnTo>
                  <a:lnTo>
                    <a:pt x="147031" y="985"/>
                  </a:lnTo>
                  <a:lnTo>
                    <a:pt x="142776" y="656"/>
                  </a:lnTo>
                  <a:lnTo>
                    <a:pt x="138248" y="438"/>
                  </a:lnTo>
                  <a:lnTo>
                    <a:pt x="128699" y="195"/>
                  </a:lnTo>
                  <a:lnTo>
                    <a:pt x="987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Annotation743"/>
            <p:cNvSpPr/>
            <p:nvPr/>
          </p:nvSpPr>
          <p:spPr>
            <a:xfrm>
              <a:off x="6057900" y="5577840"/>
              <a:ext cx="91441" cy="320041"/>
            </a:xfrm>
            <a:custGeom>
              <a:avLst/>
              <a:gdLst/>
              <a:ahLst/>
              <a:cxnLst/>
              <a:rect l="0" t="0" r="0" b="0"/>
              <a:pathLst>
                <a:path w="91441" h="320041">
                  <a:moveTo>
                    <a:pt x="91440" y="7620"/>
                  </a:moveTo>
                  <a:lnTo>
                    <a:pt x="91440" y="0"/>
                  </a:lnTo>
                  <a:lnTo>
                    <a:pt x="91440" y="6561"/>
                  </a:lnTo>
                  <a:lnTo>
                    <a:pt x="89182" y="9408"/>
                  </a:lnTo>
                  <a:lnTo>
                    <a:pt x="84879" y="14088"/>
                  </a:lnTo>
                  <a:lnTo>
                    <a:pt x="84134" y="22989"/>
                  </a:lnTo>
                  <a:lnTo>
                    <a:pt x="83183" y="26333"/>
                  </a:lnTo>
                  <a:lnTo>
                    <a:pt x="81701" y="29408"/>
                  </a:lnTo>
                  <a:lnTo>
                    <a:pt x="79868" y="32306"/>
                  </a:lnTo>
                  <a:lnTo>
                    <a:pt x="77831" y="37782"/>
                  </a:lnTo>
                  <a:lnTo>
                    <a:pt x="76078" y="43886"/>
                  </a:lnTo>
                  <a:lnTo>
                    <a:pt x="74426" y="47884"/>
                  </a:lnTo>
                  <a:lnTo>
                    <a:pt x="72477" y="52243"/>
                  </a:lnTo>
                  <a:lnTo>
                    <a:pt x="68054" y="61601"/>
                  </a:lnTo>
                  <a:lnTo>
                    <a:pt x="65690" y="66467"/>
                  </a:lnTo>
                  <a:lnTo>
                    <a:pt x="63061" y="76390"/>
                  </a:lnTo>
                  <a:lnTo>
                    <a:pt x="62361" y="81407"/>
                  </a:lnTo>
                  <a:lnTo>
                    <a:pt x="61047" y="87292"/>
                  </a:lnTo>
                  <a:lnTo>
                    <a:pt x="59325" y="93755"/>
                  </a:lnTo>
                  <a:lnTo>
                    <a:pt x="57330" y="100603"/>
                  </a:lnTo>
                  <a:lnTo>
                    <a:pt x="55154" y="106862"/>
                  </a:lnTo>
                  <a:lnTo>
                    <a:pt x="52856" y="112728"/>
                  </a:lnTo>
                  <a:lnTo>
                    <a:pt x="50477" y="118332"/>
                  </a:lnTo>
                  <a:lnTo>
                    <a:pt x="48044" y="124608"/>
                  </a:lnTo>
                  <a:lnTo>
                    <a:pt x="43084" y="138355"/>
                  </a:lnTo>
                  <a:lnTo>
                    <a:pt x="41423" y="145577"/>
                  </a:lnTo>
                  <a:lnTo>
                    <a:pt x="40315" y="152931"/>
                  </a:lnTo>
                  <a:lnTo>
                    <a:pt x="39576" y="160374"/>
                  </a:lnTo>
                  <a:lnTo>
                    <a:pt x="38238" y="167029"/>
                  </a:lnTo>
                  <a:lnTo>
                    <a:pt x="36499" y="173160"/>
                  </a:lnTo>
                  <a:lnTo>
                    <a:pt x="27623" y="199210"/>
                  </a:lnTo>
                  <a:lnTo>
                    <a:pt x="25189" y="205620"/>
                  </a:lnTo>
                  <a:lnTo>
                    <a:pt x="22719" y="211587"/>
                  </a:lnTo>
                  <a:lnTo>
                    <a:pt x="20226" y="217258"/>
                  </a:lnTo>
                  <a:lnTo>
                    <a:pt x="17718" y="223578"/>
                  </a:lnTo>
                  <a:lnTo>
                    <a:pt x="12672" y="237375"/>
                  </a:lnTo>
                  <a:lnTo>
                    <a:pt x="10988" y="243763"/>
                  </a:lnTo>
                  <a:lnTo>
                    <a:pt x="9866" y="249716"/>
                  </a:lnTo>
                  <a:lnTo>
                    <a:pt x="9117" y="255377"/>
                  </a:lnTo>
                  <a:lnTo>
                    <a:pt x="8618" y="260844"/>
                  </a:lnTo>
                  <a:lnTo>
                    <a:pt x="8286" y="266183"/>
                  </a:lnTo>
                  <a:lnTo>
                    <a:pt x="8064" y="271435"/>
                  </a:lnTo>
                  <a:lnTo>
                    <a:pt x="7069" y="275784"/>
                  </a:lnTo>
                  <a:lnTo>
                    <a:pt x="5560" y="279529"/>
                  </a:lnTo>
                  <a:lnTo>
                    <a:pt x="3706" y="282872"/>
                  </a:lnTo>
                  <a:lnTo>
                    <a:pt x="1647" y="291103"/>
                  </a:lnTo>
                  <a:lnTo>
                    <a:pt x="732" y="299559"/>
                  </a:lnTo>
                  <a:lnTo>
                    <a:pt x="216" y="309079"/>
                  </a:lnTo>
                  <a:lnTo>
                    <a:pt x="0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Annotation744"/>
            <p:cNvSpPr/>
            <p:nvPr/>
          </p:nvSpPr>
          <p:spPr>
            <a:xfrm>
              <a:off x="6149444" y="5615940"/>
              <a:ext cx="373267" cy="273959"/>
            </a:xfrm>
            <a:custGeom>
              <a:avLst/>
              <a:gdLst/>
              <a:ahLst/>
              <a:cxnLst/>
              <a:rect l="0" t="0" r="0" b="0"/>
              <a:pathLst>
                <a:path w="373267" h="273959">
                  <a:moveTo>
                    <a:pt x="137056" y="0"/>
                  </a:moveTo>
                  <a:lnTo>
                    <a:pt x="133011" y="0"/>
                  </a:lnTo>
                  <a:lnTo>
                    <a:pt x="131819" y="847"/>
                  </a:lnTo>
                  <a:lnTo>
                    <a:pt x="131025" y="2258"/>
                  </a:lnTo>
                  <a:lnTo>
                    <a:pt x="129749" y="6561"/>
                  </a:lnTo>
                  <a:lnTo>
                    <a:pt x="129498" y="13494"/>
                  </a:lnTo>
                  <a:lnTo>
                    <a:pt x="129444" y="29550"/>
                  </a:lnTo>
                  <a:lnTo>
                    <a:pt x="128595" y="33247"/>
                  </a:lnTo>
                  <a:lnTo>
                    <a:pt x="125393" y="39612"/>
                  </a:lnTo>
                  <a:lnTo>
                    <a:pt x="123406" y="47521"/>
                  </a:lnTo>
                  <a:lnTo>
                    <a:pt x="122875" y="52001"/>
                  </a:lnTo>
                  <a:lnTo>
                    <a:pt x="122522" y="56680"/>
                  </a:lnTo>
                  <a:lnTo>
                    <a:pt x="122287" y="61494"/>
                  </a:lnTo>
                  <a:lnTo>
                    <a:pt x="122131" y="66396"/>
                  </a:lnTo>
                  <a:lnTo>
                    <a:pt x="121179" y="71357"/>
                  </a:lnTo>
                  <a:lnTo>
                    <a:pt x="119697" y="76358"/>
                  </a:lnTo>
                  <a:lnTo>
                    <a:pt x="117863" y="81386"/>
                  </a:lnTo>
                  <a:lnTo>
                    <a:pt x="115795" y="86431"/>
                  </a:lnTo>
                  <a:lnTo>
                    <a:pt x="113569" y="91487"/>
                  </a:lnTo>
                  <a:lnTo>
                    <a:pt x="108837" y="101621"/>
                  </a:lnTo>
                  <a:lnTo>
                    <a:pt x="88785" y="142241"/>
                  </a:lnTo>
                  <a:lnTo>
                    <a:pt x="86249" y="148167"/>
                  </a:lnTo>
                  <a:lnTo>
                    <a:pt x="83711" y="154658"/>
                  </a:lnTo>
                  <a:lnTo>
                    <a:pt x="81173" y="161526"/>
                  </a:lnTo>
                  <a:lnTo>
                    <a:pt x="77787" y="167797"/>
                  </a:lnTo>
                  <a:lnTo>
                    <a:pt x="73837" y="173671"/>
                  </a:lnTo>
                  <a:lnTo>
                    <a:pt x="69509" y="179281"/>
                  </a:lnTo>
                  <a:lnTo>
                    <a:pt x="65778" y="184714"/>
                  </a:lnTo>
                  <a:lnTo>
                    <a:pt x="62444" y="190029"/>
                  </a:lnTo>
                  <a:lnTo>
                    <a:pt x="59374" y="195267"/>
                  </a:lnTo>
                  <a:lnTo>
                    <a:pt x="55635" y="200451"/>
                  </a:lnTo>
                  <a:lnTo>
                    <a:pt x="51448" y="205600"/>
                  </a:lnTo>
                  <a:lnTo>
                    <a:pt x="46964" y="210727"/>
                  </a:lnTo>
                  <a:lnTo>
                    <a:pt x="43128" y="215838"/>
                  </a:lnTo>
                  <a:lnTo>
                    <a:pt x="39724" y="220939"/>
                  </a:lnTo>
                  <a:lnTo>
                    <a:pt x="36607" y="226032"/>
                  </a:lnTo>
                  <a:lnTo>
                    <a:pt x="30887" y="233950"/>
                  </a:lnTo>
                  <a:lnTo>
                    <a:pt x="25523" y="241138"/>
                  </a:lnTo>
                  <a:lnTo>
                    <a:pt x="22907" y="245425"/>
                  </a:lnTo>
                  <a:lnTo>
                    <a:pt x="17743" y="253858"/>
                  </a:lnTo>
                  <a:lnTo>
                    <a:pt x="12626" y="260428"/>
                  </a:lnTo>
                  <a:lnTo>
                    <a:pt x="5931" y="268131"/>
                  </a:lnTo>
                  <a:lnTo>
                    <a:pt x="249" y="273958"/>
                  </a:lnTo>
                  <a:lnTo>
                    <a:pt x="0" y="270167"/>
                  </a:lnTo>
                  <a:lnTo>
                    <a:pt x="812" y="269011"/>
                  </a:lnTo>
                  <a:lnTo>
                    <a:pt x="2200" y="268241"/>
                  </a:lnTo>
                  <a:lnTo>
                    <a:pt x="3972" y="267727"/>
                  </a:lnTo>
                  <a:lnTo>
                    <a:pt x="5153" y="266538"/>
                  </a:lnTo>
                  <a:lnTo>
                    <a:pt x="5940" y="264899"/>
                  </a:lnTo>
                  <a:lnTo>
                    <a:pt x="6465" y="262959"/>
                  </a:lnTo>
                  <a:lnTo>
                    <a:pt x="9307" y="258546"/>
                  </a:lnTo>
                  <a:lnTo>
                    <a:pt x="15667" y="251302"/>
                  </a:lnTo>
                  <a:lnTo>
                    <a:pt x="18030" y="248815"/>
                  </a:lnTo>
                  <a:lnTo>
                    <a:pt x="21298" y="247156"/>
                  </a:lnTo>
                  <a:lnTo>
                    <a:pt x="29446" y="245314"/>
                  </a:lnTo>
                  <a:lnTo>
                    <a:pt x="36454" y="242237"/>
                  </a:lnTo>
                  <a:lnTo>
                    <a:pt x="45159" y="235745"/>
                  </a:lnTo>
                  <a:lnTo>
                    <a:pt x="47851" y="233363"/>
                  </a:lnTo>
                  <a:lnTo>
                    <a:pt x="51339" y="231776"/>
                  </a:lnTo>
                  <a:lnTo>
                    <a:pt x="59730" y="230011"/>
                  </a:lnTo>
                  <a:lnTo>
                    <a:pt x="69105" y="229227"/>
                  </a:lnTo>
                  <a:lnTo>
                    <a:pt x="78069" y="228879"/>
                  </a:lnTo>
                  <a:lnTo>
                    <a:pt x="88722" y="228682"/>
                  </a:lnTo>
                  <a:lnTo>
                    <a:pt x="195503" y="228600"/>
                  </a:lnTo>
                  <a:lnTo>
                    <a:pt x="205648" y="226343"/>
                  </a:lnTo>
                  <a:lnTo>
                    <a:pt x="215802" y="223363"/>
                  </a:lnTo>
                  <a:lnTo>
                    <a:pt x="225958" y="222039"/>
                  </a:lnTo>
                  <a:lnTo>
                    <a:pt x="231883" y="221686"/>
                  </a:lnTo>
                  <a:lnTo>
                    <a:pt x="245242" y="221294"/>
                  </a:lnTo>
                  <a:lnTo>
                    <a:pt x="255130" y="218862"/>
                  </a:lnTo>
                  <a:lnTo>
                    <a:pt x="258951" y="217028"/>
                  </a:lnTo>
                  <a:lnTo>
                    <a:pt x="269972" y="214990"/>
                  </a:lnTo>
                  <a:lnTo>
                    <a:pt x="276467" y="214447"/>
                  </a:lnTo>
                  <a:lnTo>
                    <a:pt x="282490" y="213238"/>
                  </a:lnTo>
                  <a:lnTo>
                    <a:pt x="293697" y="209637"/>
                  </a:lnTo>
                  <a:lnTo>
                    <a:pt x="302065" y="205214"/>
                  </a:lnTo>
                  <a:lnTo>
                    <a:pt x="309454" y="200426"/>
                  </a:lnTo>
                  <a:lnTo>
                    <a:pt x="318381" y="195476"/>
                  </a:lnTo>
                  <a:lnTo>
                    <a:pt x="328882" y="187929"/>
                  </a:lnTo>
                  <a:lnTo>
                    <a:pt x="336895" y="182867"/>
                  </a:lnTo>
                  <a:lnTo>
                    <a:pt x="341402" y="180331"/>
                  </a:lnTo>
                  <a:lnTo>
                    <a:pt x="344407" y="177794"/>
                  </a:lnTo>
                  <a:lnTo>
                    <a:pt x="346410" y="175256"/>
                  </a:lnTo>
                  <a:lnTo>
                    <a:pt x="347745" y="172718"/>
                  </a:lnTo>
                  <a:lnTo>
                    <a:pt x="353745" y="165381"/>
                  </a:lnTo>
                  <a:lnTo>
                    <a:pt x="360363" y="157322"/>
                  </a:lnTo>
                  <a:lnTo>
                    <a:pt x="363303" y="150919"/>
                  </a:lnTo>
                  <a:lnTo>
                    <a:pt x="366868" y="145251"/>
                  </a:lnTo>
                  <a:lnTo>
                    <a:pt x="369004" y="142554"/>
                  </a:lnTo>
                  <a:lnTo>
                    <a:pt x="371377" y="137300"/>
                  </a:lnTo>
                  <a:lnTo>
                    <a:pt x="372714" y="129581"/>
                  </a:lnTo>
                  <a:lnTo>
                    <a:pt x="373026" y="123632"/>
                  </a:lnTo>
                  <a:lnTo>
                    <a:pt x="373227" y="108273"/>
                  </a:lnTo>
                  <a:lnTo>
                    <a:pt x="373266" y="92789"/>
                  </a:lnTo>
                  <a:lnTo>
                    <a:pt x="372423" y="88952"/>
                  </a:lnTo>
                  <a:lnTo>
                    <a:pt x="369228" y="82432"/>
                  </a:lnTo>
                  <a:lnTo>
                    <a:pt x="367244" y="74454"/>
                  </a:lnTo>
                  <a:lnTo>
                    <a:pt x="366715" y="69956"/>
                  </a:lnTo>
                  <a:lnTo>
                    <a:pt x="365515" y="66111"/>
                  </a:lnTo>
                  <a:lnTo>
                    <a:pt x="361924" y="59580"/>
                  </a:lnTo>
                  <a:lnTo>
                    <a:pt x="355143" y="51144"/>
                  </a:lnTo>
                  <a:lnTo>
                    <a:pt x="343726" y="43282"/>
                  </a:lnTo>
                  <a:lnTo>
                    <a:pt x="336718" y="35887"/>
                  </a:lnTo>
                  <a:lnTo>
                    <a:pt x="333665" y="31545"/>
                  </a:lnTo>
                  <a:lnTo>
                    <a:pt x="329934" y="28650"/>
                  </a:lnTo>
                  <a:lnTo>
                    <a:pt x="325755" y="26720"/>
                  </a:lnTo>
                  <a:lnTo>
                    <a:pt x="316595" y="23729"/>
                  </a:lnTo>
                  <a:lnTo>
                    <a:pt x="306880" y="19577"/>
                  </a:lnTo>
                  <a:lnTo>
                    <a:pt x="296918" y="17168"/>
                  </a:lnTo>
                  <a:lnTo>
                    <a:pt x="285999" y="15250"/>
                  </a:lnTo>
                  <a:lnTo>
                    <a:pt x="279532" y="13553"/>
                  </a:lnTo>
                  <a:lnTo>
                    <a:pt x="272680" y="11575"/>
                  </a:lnTo>
                  <a:lnTo>
                    <a:pt x="266418" y="10257"/>
                  </a:lnTo>
                  <a:lnTo>
                    <a:pt x="254946" y="8792"/>
                  </a:lnTo>
                  <a:lnTo>
                    <a:pt x="244202" y="8141"/>
                  </a:lnTo>
                  <a:lnTo>
                    <a:pt x="233783" y="7852"/>
                  </a:lnTo>
                  <a:lnTo>
                    <a:pt x="198028" y="7633"/>
                  </a:lnTo>
                  <a:lnTo>
                    <a:pt x="192944" y="7630"/>
                  </a:lnTo>
                  <a:lnTo>
                    <a:pt x="188708" y="8473"/>
                  </a:lnTo>
                  <a:lnTo>
                    <a:pt x="181744" y="11668"/>
                  </a:lnTo>
                  <a:lnTo>
                    <a:pt x="171220" y="19771"/>
                  </a:lnTo>
                  <a:lnTo>
                    <a:pt x="169174" y="21487"/>
                  </a:lnTo>
                  <a:lnTo>
                    <a:pt x="167781" y="21945"/>
                  </a:lnTo>
                  <a:lnTo>
                    <a:pt x="163976" y="22453"/>
                  </a:lnTo>
                  <a:lnTo>
                    <a:pt x="162622" y="23435"/>
                  </a:lnTo>
                  <a:lnTo>
                    <a:pt x="161720" y="24937"/>
                  </a:lnTo>
                  <a:lnTo>
                    <a:pt x="159915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Annotation745"/>
            <p:cNvSpPr/>
            <p:nvPr/>
          </p:nvSpPr>
          <p:spPr>
            <a:xfrm>
              <a:off x="7033264" y="5600702"/>
              <a:ext cx="167638" cy="296117"/>
            </a:xfrm>
            <a:custGeom>
              <a:avLst/>
              <a:gdLst/>
              <a:ahLst/>
              <a:cxnLst/>
              <a:rect l="0" t="0" r="0" b="0"/>
              <a:pathLst>
                <a:path w="167638" h="296117">
                  <a:moveTo>
                    <a:pt x="167637" y="38098"/>
                  </a:moveTo>
                  <a:lnTo>
                    <a:pt x="160330" y="38098"/>
                  </a:lnTo>
                  <a:lnTo>
                    <a:pt x="156065" y="34053"/>
                  </a:lnTo>
                  <a:lnTo>
                    <a:pt x="153996" y="32861"/>
                  </a:lnTo>
                  <a:lnTo>
                    <a:pt x="149439" y="31537"/>
                  </a:lnTo>
                  <a:lnTo>
                    <a:pt x="146158" y="30792"/>
                  </a:lnTo>
                  <a:lnTo>
                    <a:pt x="141140" y="26526"/>
                  </a:lnTo>
                  <a:lnTo>
                    <a:pt x="138337" y="23945"/>
                  </a:lnTo>
                  <a:lnTo>
                    <a:pt x="135423" y="23341"/>
                  </a:lnTo>
                  <a:lnTo>
                    <a:pt x="133461" y="23180"/>
                  </a:lnTo>
                  <a:lnTo>
                    <a:pt x="131306" y="22226"/>
                  </a:lnTo>
                  <a:lnTo>
                    <a:pt x="126654" y="18908"/>
                  </a:lnTo>
                  <a:lnTo>
                    <a:pt x="122005" y="15116"/>
                  </a:lnTo>
                  <a:lnTo>
                    <a:pt x="118286" y="11515"/>
                  </a:lnTo>
                  <a:lnTo>
                    <a:pt x="116110" y="10216"/>
                  </a:lnTo>
                  <a:lnTo>
                    <a:pt x="111434" y="8773"/>
                  </a:lnTo>
                  <a:lnTo>
                    <a:pt x="108085" y="7960"/>
                  </a:lnTo>
                  <a:lnTo>
                    <a:pt x="103048" y="7719"/>
                  </a:lnTo>
                  <a:lnTo>
                    <a:pt x="100870" y="6839"/>
                  </a:lnTo>
                  <a:lnTo>
                    <a:pt x="96194" y="3602"/>
                  </a:lnTo>
                  <a:lnTo>
                    <a:pt x="91855" y="314"/>
                  </a:lnTo>
                  <a:lnTo>
                    <a:pt x="87515" y="91"/>
                  </a:lnTo>
                  <a:lnTo>
                    <a:pt x="76607" y="0"/>
                  </a:lnTo>
                  <a:lnTo>
                    <a:pt x="76206" y="7305"/>
                  </a:lnTo>
                  <a:lnTo>
                    <a:pt x="76197" y="54847"/>
                  </a:lnTo>
                  <a:lnTo>
                    <a:pt x="75349" y="57731"/>
                  </a:lnTo>
                  <a:lnTo>
                    <a:pt x="70959" y="66681"/>
                  </a:lnTo>
                  <a:lnTo>
                    <a:pt x="69635" y="75072"/>
                  </a:lnTo>
                  <a:lnTo>
                    <a:pt x="69282" y="79681"/>
                  </a:lnTo>
                  <a:lnTo>
                    <a:pt x="69047" y="84447"/>
                  </a:lnTo>
                  <a:lnTo>
                    <a:pt x="68890" y="89317"/>
                  </a:lnTo>
                  <a:lnTo>
                    <a:pt x="67940" y="94257"/>
                  </a:lnTo>
                  <a:lnTo>
                    <a:pt x="66458" y="99245"/>
                  </a:lnTo>
                  <a:lnTo>
                    <a:pt x="64624" y="104262"/>
                  </a:lnTo>
                  <a:lnTo>
                    <a:pt x="62556" y="109301"/>
                  </a:lnTo>
                  <a:lnTo>
                    <a:pt x="60328" y="114353"/>
                  </a:lnTo>
                  <a:lnTo>
                    <a:pt x="57999" y="119415"/>
                  </a:lnTo>
                  <a:lnTo>
                    <a:pt x="55409" y="127296"/>
                  </a:lnTo>
                  <a:lnTo>
                    <a:pt x="53410" y="134468"/>
                  </a:lnTo>
                  <a:lnTo>
                    <a:pt x="49700" y="143300"/>
                  </a:lnTo>
                  <a:lnTo>
                    <a:pt x="45229" y="152870"/>
                  </a:lnTo>
                  <a:lnTo>
                    <a:pt x="42851" y="157793"/>
                  </a:lnTo>
                  <a:lnTo>
                    <a:pt x="41266" y="162768"/>
                  </a:lnTo>
                  <a:lnTo>
                    <a:pt x="40210" y="167778"/>
                  </a:lnTo>
                  <a:lnTo>
                    <a:pt x="39506" y="172811"/>
                  </a:lnTo>
                  <a:lnTo>
                    <a:pt x="36464" y="180662"/>
                  </a:lnTo>
                  <a:lnTo>
                    <a:pt x="32291" y="187819"/>
                  </a:lnTo>
                  <a:lnTo>
                    <a:pt x="27614" y="196646"/>
                  </a:lnTo>
                  <a:lnTo>
                    <a:pt x="24970" y="203955"/>
                  </a:lnTo>
                  <a:lnTo>
                    <a:pt x="22949" y="210872"/>
                  </a:lnTo>
                  <a:lnTo>
                    <a:pt x="19228" y="219590"/>
                  </a:lnTo>
                  <a:lnTo>
                    <a:pt x="17011" y="226853"/>
                  </a:lnTo>
                  <a:lnTo>
                    <a:pt x="16025" y="233749"/>
                  </a:lnTo>
                  <a:lnTo>
                    <a:pt x="15587" y="242458"/>
                  </a:lnTo>
                  <a:lnTo>
                    <a:pt x="14623" y="246305"/>
                  </a:lnTo>
                  <a:lnTo>
                    <a:pt x="11294" y="252837"/>
                  </a:lnTo>
                  <a:lnTo>
                    <a:pt x="6994" y="258562"/>
                  </a:lnTo>
                  <a:lnTo>
                    <a:pt x="4661" y="261274"/>
                  </a:lnTo>
                  <a:lnTo>
                    <a:pt x="3106" y="263928"/>
                  </a:lnTo>
                  <a:lnTo>
                    <a:pt x="1379" y="269136"/>
                  </a:lnTo>
                  <a:lnTo>
                    <a:pt x="406" y="276828"/>
                  </a:lnTo>
                  <a:lnTo>
                    <a:pt x="7" y="285850"/>
                  </a:lnTo>
                  <a:lnTo>
                    <a:pt x="0" y="288459"/>
                  </a:lnTo>
                  <a:lnTo>
                    <a:pt x="845" y="288825"/>
                  </a:lnTo>
                  <a:lnTo>
                    <a:pt x="6027" y="289413"/>
                  </a:lnTo>
                  <a:lnTo>
                    <a:pt x="9403" y="289515"/>
                  </a:lnTo>
                  <a:lnTo>
                    <a:pt x="11347" y="289529"/>
                  </a:lnTo>
                  <a:lnTo>
                    <a:pt x="13490" y="290385"/>
                  </a:lnTo>
                  <a:lnTo>
                    <a:pt x="18130" y="293595"/>
                  </a:lnTo>
                  <a:lnTo>
                    <a:pt x="23014" y="295586"/>
                  </a:lnTo>
                  <a:lnTo>
                    <a:pt x="25500" y="296116"/>
                  </a:lnTo>
                  <a:lnTo>
                    <a:pt x="28006" y="295624"/>
                  </a:lnTo>
                  <a:lnTo>
                    <a:pt x="33047" y="292818"/>
                  </a:lnTo>
                  <a:lnTo>
                    <a:pt x="36424" y="291731"/>
                  </a:lnTo>
                  <a:lnTo>
                    <a:pt x="40368" y="291007"/>
                  </a:lnTo>
                  <a:lnTo>
                    <a:pt x="44691" y="290524"/>
                  </a:lnTo>
                  <a:lnTo>
                    <a:pt x="48419" y="290202"/>
                  </a:lnTo>
                  <a:lnTo>
                    <a:pt x="51752" y="289988"/>
                  </a:lnTo>
                  <a:lnTo>
                    <a:pt x="57712" y="289749"/>
                  </a:lnTo>
                  <a:lnTo>
                    <a:pt x="63183" y="289643"/>
                  </a:lnTo>
                  <a:lnTo>
                    <a:pt x="75069" y="289583"/>
                  </a:lnTo>
                  <a:lnTo>
                    <a:pt x="78831" y="288728"/>
                  </a:lnTo>
                  <a:lnTo>
                    <a:pt x="82185" y="287312"/>
                  </a:lnTo>
                  <a:lnTo>
                    <a:pt x="85270" y="285520"/>
                  </a:lnTo>
                  <a:lnTo>
                    <a:pt x="89018" y="284326"/>
                  </a:lnTo>
                  <a:lnTo>
                    <a:pt x="93211" y="283530"/>
                  </a:lnTo>
                  <a:lnTo>
                    <a:pt x="97699" y="282999"/>
                  </a:lnTo>
                  <a:lnTo>
                    <a:pt x="101538" y="282645"/>
                  </a:lnTo>
                  <a:lnTo>
                    <a:pt x="104944" y="282409"/>
                  </a:lnTo>
                  <a:lnTo>
                    <a:pt x="108061" y="282252"/>
                  </a:lnTo>
                  <a:lnTo>
                    <a:pt x="113783" y="282078"/>
                  </a:lnTo>
                  <a:lnTo>
                    <a:pt x="116495" y="282031"/>
                  </a:lnTo>
                  <a:lnTo>
                    <a:pt x="119147" y="281153"/>
                  </a:lnTo>
                  <a:lnTo>
                    <a:pt x="124355" y="277921"/>
                  </a:lnTo>
                  <a:lnTo>
                    <a:pt x="129491" y="275919"/>
                  </a:lnTo>
                  <a:lnTo>
                    <a:pt x="135642" y="274634"/>
                  </a:lnTo>
                  <a:lnTo>
                    <a:pt x="140753" y="270366"/>
                  </a:lnTo>
                  <a:lnTo>
                    <a:pt x="145246" y="266071"/>
                  </a:lnTo>
                  <a:lnTo>
                    <a:pt x="152397" y="259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Annotation746"/>
            <p:cNvSpPr/>
            <p:nvPr/>
          </p:nvSpPr>
          <p:spPr>
            <a:xfrm>
              <a:off x="7080133" y="5753102"/>
              <a:ext cx="97908" cy="15239"/>
            </a:xfrm>
            <a:custGeom>
              <a:avLst/>
              <a:gdLst/>
              <a:ahLst/>
              <a:cxnLst/>
              <a:rect l="0" t="0" r="0" b="0"/>
              <a:pathLst>
                <a:path w="97908" h="15239">
                  <a:moveTo>
                    <a:pt x="14087" y="7618"/>
                  </a:moveTo>
                  <a:lnTo>
                    <a:pt x="0" y="7618"/>
                  </a:lnTo>
                  <a:lnTo>
                    <a:pt x="12944" y="7618"/>
                  </a:lnTo>
                  <a:lnTo>
                    <a:pt x="14172" y="6772"/>
                  </a:lnTo>
                  <a:lnTo>
                    <a:pt x="15837" y="5360"/>
                  </a:lnTo>
                  <a:lnTo>
                    <a:pt x="17794" y="3573"/>
                  </a:lnTo>
                  <a:lnTo>
                    <a:pt x="19944" y="2381"/>
                  </a:lnTo>
                  <a:lnTo>
                    <a:pt x="22225" y="1587"/>
                  </a:lnTo>
                  <a:lnTo>
                    <a:pt x="24592" y="1057"/>
                  </a:lnTo>
                  <a:lnTo>
                    <a:pt x="27017" y="704"/>
                  </a:lnTo>
                  <a:lnTo>
                    <a:pt x="29480" y="469"/>
                  </a:lnTo>
                  <a:lnTo>
                    <a:pt x="31970" y="312"/>
                  </a:lnTo>
                  <a:lnTo>
                    <a:pt x="36993" y="138"/>
                  </a:lnTo>
                  <a:lnTo>
                    <a:pt x="47116" y="26"/>
                  </a:lnTo>
                  <a:lnTo>
                    <a:pt x="66393" y="0"/>
                  </a:lnTo>
                  <a:lnTo>
                    <a:pt x="70125" y="846"/>
                  </a:lnTo>
                  <a:lnTo>
                    <a:pt x="73458" y="2257"/>
                  </a:lnTo>
                  <a:lnTo>
                    <a:pt x="76528" y="4043"/>
                  </a:lnTo>
                  <a:lnTo>
                    <a:pt x="79421" y="5235"/>
                  </a:lnTo>
                  <a:lnTo>
                    <a:pt x="82196" y="6030"/>
                  </a:lnTo>
                  <a:lnTo>
                    <a:pt x="84892" y="6559"/>
                  </a:lnTo>
                  <a:lnTo>
                    <a:pt x="87539" y="7759"/>
                  </a:lnTo>
                  <a:lnTo>
                    <a:pt x="90148" y="9405"/>
                  </a:lnTo>
                  <a:lnTo>
                    <a:pt x="97907" y="152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Annotation747"/>
            <p:cNvSpPr/>
            <p:nvPr/>
          </p:nvSpPr>
          <p:spPr>
            <a:xfrm>
              <a:off x="7284720" y="5775960"/>
              <a:ext cx="68582" cy="76201"/>
            </a:xfrm>
            <a:custGeom>
              <a:avLst/>
              <a:gdLst/>
              <a:ahLst/>
              <a:cxnLst/>
              <a:rect l="0" t="0" r="0" b="0"/>
              <a:pathLst>
                <a:path w="68582" h="76201">
                  <a:moveTo>
                    <a:pt x="0" y="0"/>
                  </a:moveTo>
                  <a:lnTo>
                    <a:pt x="0" y="6561"/>
                  </a:lnTo>
                  <a:lnTo>
                    <a:pt x="846" y="6914"/>
                  </a:lnTo>
                  <a:lnTo>
                    <a:pt x="2258" y="7149"/>
                  </a:lnTo>
                  <a:lnTo>
                    <a:pt x="6561" y="7527"/>
                  </a:lnTo>
                  <a:lnTo>
                    <a:pt x="6913" y="8405"/>
                  </a:lnTo>
                  <a:lnTo>
                    <a:pt x="7149" y="9836"/>
                  </a:lnTo>
                  <a:lnTo>
                    <a:pt x="7526" y="14173"/>
                  </a:lnTo>
                  <a:lnTo>
                    <a:pt x="7579" y="17024"/>
                  </a:lnTo>
                  <a:lnTo>
                    <a:pt x="7592" y="18969"/>
                  </a:lnTo>
                  <a:lnTo>
                    <a:pt x="8447" y="20266"/>
                  </a:lnTo>
                  <a:lnTo>
                    <a:pt x="9866" y="21131"/>
                  </a:lnTo>
                  <a:lnTo>
                    <a:pt x="11656" y="21707"/>
                  </a:lnTo>
                  <a:lnTo>
                    <a:pt x="12852" y="22938"/>
                  </a:lnTo>
                  <a:lnTo>
                    <a:pt x="13648" y="24605"/>
                  </a:lnTo>
                  <a:lnTo>
                    <a:pt x="14179" y="26564"/>
                  </a:lnTo>
                  <a:lnTo>
                    <a:pt x="15379" y="27869"/>
                  </a:lnTo>
                  <a:lnTo>
                    <a:pt x="17026" y="28740"/>
                  </a:lnTo>
                  <a:lnTo>
                    <a:pt x="18971" y="29319"/>
                  </a:lnTo>
                  <a:lnTo>
                    <a:pt x="20267" y="30553"/>
                  </a:lnTo>
                  <a:lnTo>
                    <a:pt x="21131" y="32222"/>
                  </a:lnTo>
                  <a:lnTo>
                    <a:pt x="21708" y="34182"/>
                  </a:lnTo>
                  <a:lnTo>
                    <a:pt x="22938" y="36334"/>
                  </a:lnTo>
                  <a:lnTo>
                    <a:pt x="24604" y="38616"/>
                  </a:lnTo>
                  <a:lnTo>
                    <a:pt x="26564" y="40984"/>
                  </a:lnTo>
                  <a:lnTo>
                    <a:pt x="28716" y="43410"/>
                  </a:lnTo>
                  <a:lnTo>
                    <a:pt x="36697" y="51865"/>
                  </a:lnTo>
                  <a:lnTo>
                    <a:pt x="55976" y="71214"/>
                  </a:lnTo>
                  <a:lnTo>
                    <a:pt x="58484" y="72876"/>
                  </a:lnTo>
                  <a:lnTo>
                    <a:pt x="61003" y="73984"/>
                  </a:lnTo>
                  <a:lnTo>
                    <a:pt x="68581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Annotation748"/>
            <p:cNvSpPr/>
            <p:nvPr/>
          </p:nvSpPr>
          <p:spPr>
            <a:xfrm>
              <a:off x="7223760" y="5775960"/>
              <a:ext cx="198121" cy="198121"/>
            </a:xfrm>
            <a:custGeom>
              <a:avLst/>
              <a:gdLst/>
              <a:ahLst/>
              <a:cxnLst/>
              <a:rect l="0" t="0" r="0" b="0"/>
              <a:pathLst>
                <a:path w="198121" h="198121">
                  <a:moveTo>
                    <a:pt x="198120" y="0"/>
                  </a:moveTo>
                  <a:lnTo>
                    <a:pt x="186769" y="0"/>
                  </a:lnTo>
                  <a:lnTo>
                    <a:pt x="185472" y="847"/>
                  </a:lnTo>
                  <a:lnTo>
                    <a:pt x="184608" y="2258"/>
                  </a:lnTo>
                  <a:lnTo>
                    <a:pt x="184033" y="4045"/>
                  </a:lnTo>
                  <a:lnTo>
                    <a:pt x="182801" y="5237"/>
                  </a:lnTo>
                  <a:lnTo>
                    <a:pt x="181135" y="6031"/>
                  </a:lnTo>
                  <a:lnTo>
                    <a:pt x="179176" y="6561"/>
                  </a:lnTo>
                  <a:lnTo>
                    <a:pt x="174743" y="9407"/>
                  </a:lnTo>
                  <a:lnTo>
                    <a:pt x="172375" y="11351"/>
                  </a:lnTo>
                  <a:lnTo>
                    <a:pt x="169950" y="12648"/>
                  </a:lnTo>
                  <a:lnTo>
                    <a:pt x="164998" y="14088"/>
                  </a:lnTo>
                  <a:lnTo>
                    <a:pt x="163339" y="15319"/>
                  </a:lnTo>
                  <a:lnTo>
                    <a:pt x="162233" y="16986"/>
                  </a:lnTo>
                  <a:lnTo>
                    <a:pt x="161495" y="18944"/>
                  </a:lnTo>
                  <a:lnTo>
                    <a:pt x="158417" y="23377"/>
                  </a:lnTo>
                  <a:lnTo>
                    <a:pt x="154228" y="28170"/>
                  </a:lnTo>
                  <a:lnTo>
                    <a:pt x="149543" y="33122"/>
                  </a:lnTo>
                  <a:lnTo>
                    <a:pt x="147109" y="36475"/>
                  </a:lnTo>
                  <a:lnTo>
                    <a:pt x="144639" y="40403"/>
                  </a:lnTo>
                  <a:lnTo>
                    <a:pt x="142147" y="44716"/>
                  </a:lnTo>
                  <a:lnTo>
                    <a:pt x="139638" y="48437"/>
                  </a:lnTo>
                  <a:lnTo>
                    <a:pt x="137119" y="51765"/>
                  </a:lnTo>
                  <a:lnTo>
                    <a:pt x="134592" y="54830"/>
                  </a:lnTo>
                  <a:lnTo>
                    <a:pt x="131215" y="57720"/>
                  </a:lnTo>
                  <a:lnTo>
                    <a:pt x="127270" y="60493"/>
                  </a:lnTo>
                  <a:lnTo>
                    <a:pt x="122947" y="63189"/>
                  </a:lnTo>
                  <a:lnTo>
                    <a:pt x="119217" y="66679"/>
                  </a:lnTo>
                  <a:lnTo>
                    <a:pt x="115885" y="70700"/>
                  </a:lnTo>
                  <a:lnTo>
                    <a:pt x="112816" y="75073"/>
                  </a:lnTo>
                  <a:lnTo>
                    <a:pt x="109078" y="78835"/>
                  </a:lnTo>
                  <a:lnTo>
                    <a:pt x="104891" y="82191"/>
                  </a:lnTo>
                  <a:lnTo>
                    <a:pt x="100408" y="85273"/>
                  </a:lnTo>
                  <a:lnTo>
                    <a:pt x="96571" y="89022"/>
                  </a:lnTo>
                  <a:lnTo>
                    <a:pt x="93168" y="93215"/>
                  </a:lnTo>
                  <a:lnTo>
                    <a:pt x="90052" y="97703"/>
                  </a:lnTo>
                  <a:lnTo>
                    <a:pt x="86281" y="102389"/>
                  </a:lnTo>
                  <a:lnTo>
                    <a:pt x="82075" y="107206"/>
                  </a:lnTo>
                  <a:lnTo>
                    <a:pt x="73731" y="116227"/>
                  </a:lnTo>
                  <a:lnTo>
                    <a:pt x="67200" y="123059"/>
                  </a:lnTo>
                  <a:lnTo>
                    <a:pt x="44341" y="146138"/>
                  </a:lnTo>
                  <a:lnTo>
                    <a:pt x="41414" y="149919"/>
                  </a:lnTo>
                  <a:lnTo>
                    <a:pt x="38616" y="154133"/>
                  </a:lnTo>
                  <a:lnTo>
                    <a:pt x="35904" y="158635"/>
                  </a:lnTo>
                  <a:lnTo>
                    <a:pt x="32403" y="163330"/>
                  </a:lnTo>
                  <a:lnTo>
                    <a:pt x="28375" y="168154"/>
                  </a:lnTo>
                  <a:lnTo>
                    <a:pt x="20231" y="177182"/>
                  </a:lnTo>
                  <a:lnTo>
                    <a:pt x="13789" y="184016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Annotation749"/>
            <p:cNvSpPr/>
            <p:nvPr/>
          </p:nvSpPr>
          <p:spPr>
            <a:xfrm>
              <a:off x="7826053" y="5624010"/>
              <a:ext cx="312002" cy="319591"/>
            </a:xfrm>
            <a:custGeom>
              <a:avLst/>
              <a:gdLst/>
              <a:ahLst/>
              <a:cxnLst/>
              <a:rect l="0" t="0" r="0" b="0"/>
              <a:pathLst>
                <a:path w="312002" h="319591">
                  <a:moveTo>
                    <a:pt x="7307" y="273870"/>
                  </a:moveTo>
                  <a:lnTo>
                    <a:pt x="0" y="266564"/>
                  </a:lnTo>
                  <a:lnTo>
                    <a:pt x="7001" y="266258"/>
                  </a:lnTo>
                  <a:lnTo>
                    <a:pt x="7303" y="256512"/>
                  </a:lnTo>
                  <a:lnTo>
                    <a:pt x="7306" y="252097"/>
                  </a:lnTo>
                  <a:lnTo>
                    <a:pt x="12544" y="245141"/>
                  </a:lnTo>
                  <a:lnTo>
                    <a:pt x="15068" y="238076"/>
                  </a:lnTo>
                  <a:lnTo>
                    <a:pt x="19954" y="230620"/>
                  </a:lnTo>
                  <a:lnTo>
                    <a:pt x="22626" y="222203"/>
                  </a:lnTo>
                  <a:lnTo>
                    <a:pt x="26251" y="213936"/>
                  </a:lnTo>
                  <a:lnTo>
                    <a:pt x="33052" y="199762"/>
                  </a:lnTo>
                  <a:lnTo>
                    <a:pt x="40428" y="184837"/>
                  </a:lnTo>
                  <a:lnTo>
                    <a:pt x="43782" y="179802"/>
                  </a:lnTo>
                  <a:lnTo>
                    <a:pt x="47710" y="174751"/>
                  </a:lnTo>
                  <a:lnTo>
                    <a:pt x="52023" y="169691"/>
                  </a:lnTo>
                  <a:lnTo>
                    <a:pt x="55744" y="164623"/>
                  </a:lnTo>
                  <a:lnTo>
                    <a:pt x="59072" y="159553"/>
                  </a:lnTo>
                  <a:lnTo>
                    <a:pt x="62137" y="154478"/>
                  </a:lnTo>
                  <a:lnTo>
                    <a:pt x="65027" y="148556"/>
                  </a:lnTo>
                  <a:lnTo>
                    <a:pt x="67801" y="142067"/>
                  </a:lnTo>
                  <a:lnTo>
                    <a:pt x="70496" y="135201"/>
                  </a:lnTo>
                  <a:lnTo>
                    <a:pt x="73986" y="128931"/>
                  </a:lnTo>
                  <a:lnTo>
                    <a:pt x="78007" y="123057"/>
                  </a:lnTo>
                  <a:lnTo>
                    <a:pt x="82381" y="117448"/>
                  </a:lnTo>
                  <a:lnTo>
                    <a:pt x="86142" y="112015"/>
                  </a:lnTo>
                  <a:lnTo>
                    <a:pt x="89497" y="106700"/>
                  </a:lnTo>
                  <a:lnTo>
                    <a:pt x="92581" y="101463"/>
                  </a:lnTo>
                  <a:lnTo>
                    <a:pt x="96329" y="96279"/>
                  </a:lnTo>
                  <a:lnTo>
                    <a:pt x="100522" y="91130"/>
                  </a:lnTo>
                  <a:lnTo>
                    <a:pt x="105011" y="86003"/>
                  </a:lnTo>
                  <a:lnTo>
                    <a:pt x="108849" y="80892"/>
                  </a:lnTo>
                  <a:lnTo>
                    <a:pt x="112255" y="75791"/>
                  </a:lnTo>
                  <a:lnTo>
                    <a:pt x="118298" y="66455"/>
                  </a:lnTo>
                  <a:lnTo>
                    <a:pt x="123805" y="59484"/>
                  </a:lnTo>
                  <a:lnTo>
                    <a:pt x="129075" y="51305"/>
                  </a:lnTo>
                  <a:lnTo>
                    <a:pt x="134240" y="42872"/>
                  </a:lnTo>
                  <a:lnTo>
                    <a:pt x="141059" y="34211"/>
                  </a:lnTo>
                  <a:lnTo>
                    <a:pt x="150298" y="24244"/>
                  </a:lnTo>
                  <a:lnTo>
                    <a:pt x="151734" y="22772"/>
                  </a:lnTo>
                  <a:lnTo>
                    <a:pt x="156027" y="26563"/>
                  </a:lnTo>
                  <a:lnTo>
                    <a:pt x="157254" y="28565"/>
                  </a:lnTo>
                  <a:lnTo>
                    <a:pt x="158617" y="33048"/>
                  </a:lnTo>
                  <a:lnTo>
                    <a:pt x="159491" y="42825"/>
                  </a:lnTo>
                  <a:lnTo>
                    <a:pt x="159643" y="51225"/>
                  </a:lnTo>
                  <a:lnTo>
                    <a:pt x="159678" y="59488"/>
                  </a:lnTo>
                  <a:lnTo>
                    <a:pt x="157436" y="68805"/>
                  </a:lnTo>
                  <a:lnTo>
                    <a:pt x="154465" y="78590"/>
                  </a:lnTo>
                  <a:lnTo>
                    <a:pt x="153672" y="83570"/>
                  </a:lnTo>
                  <a:lnTo>
                    <a:pt x="153144" y="88583"/>
                  </a:lnTo>
                  <a:lnTo>
                    <a:pt x="152791" y="93619"/>
                  </a:lnTo>
                  <a:lnTo>
                    <a:pt x="152556" y="98669"/>
                  </a:lnTo>
                  <a:lnTo>
                    <a:pt x="152225" y="111610"/>
                  </a:lnTo>
                  <a:lnTo>
                    <a:pt x="152089" y="139211"/>
                  </a:lnTo>
                  <a:lnTo>
                    <a:pt x="152935" y="140918"/>
                  </a:lnTo>
                  <a:lnTo>
                    <a:pt x="154345" y="142055"/>
                  </a:lnTo>
                  <a:lnTo>
                    <a:pt x="156133" y="142814"/>
                  </a:lnTo>
                  <a:lnTo>
                    <a:pt x="157323" y="142473"/>
                  </a:lnTo>
                  <a:lnTo>
                    <a:pt x="158119" y="141398"/>
                  </a:lnTo>
                  <a:lnTo>
                    <a:pt x="158649" y="139835"/>
                  </a:lnTo>
                  <a:lnTo>
                    <a:pt x="160695" y="138794"/>
                  </a:lnTo>
                  <a:lnTo>
                    <a:pt x="167483" y="137636"/>
                  </a:lnTo>
                  <a:lnTo>
                    <a:pt x="169971" y="135634"/>
                  </a:lnTo>
                  <a:lnTo>
                    <a:pt x="171630" y="132606"/>
                  </a:lnTo>
                  <a:lnTo>
                    <a:pt x="172736" y="128894"/>
                  </a:lnTo>
                  <a:lnTo>
                    <a:pt x="175166" y="125572"/>
                  </a:lnTo>
                  <a:lnTo>
                    <a:pt x="182381" y="119625"/>
                  </a:lnTo>
                  <a:lnTo>
                    <a:pt x="191920" y="111516"/>
                  </a:lnTo>
                  <a:lnTo>
                    <a:pt x="199707" y="104064"/>
                  </a:lnTo>
                  <a:lnTo>
                    <a:pt x="218502" y="85482"/>
                  </a:lnTo>
                  <a:lnTo>
                    <a:pt x="226196" y="75560"/>
                  </a:lnTo>
                  <a:lnTo>
                    <a:pt x="229433" y="70543"/>
                  </a:lnTo>
                  <a:lnTo>
                    <a:pt x="233284" y="65506"/>
                  </a:lnTo>
                  <a:lnTo>
                    <a:pt x="237546" y="60454"/>
                  </a:lnTo>
                  <a:lnTo>
                    <a:pt x="242079" y="55393"/>
                  </a:lnTo>
                  <a:lnTo>
                    <a:pt x="251632" y="45253"/>
                  </a:lnTo>
                  <a:lnTo>
                    <a:pt x="267517" y="28992"/>
                  </a:lnTo>
                  <a:lnTo>
                    <a:pt x="275639" y="23078"/>
                  </a:lnTo>
                  <a:lnTo>
                    <a:pt x="284045" y="17627"/>
                  </a:lnTo>
                  <a:lnTo>
                    <a:pt x="293539" y="9798"/>
                  </a:lnTo>
                  <a:lnTo>
                    <a:pt x="302877" y="1067"/>
                  </a:lnTo>
                  <a:lnTo>
                    <a:pt x="304261" y="561"/>
                  </a:lnTo>
                  <a:lnTo>
                    <a:pt x="308055" y="0"/>
                  </a:lnTo>
                  <a:lnTo>
                    <a:pt x="309405" y="697"/>
                  </a:lnTo>
                  <a:lnTo>
                    <a:pt x="310306" y="2007"/>
                  </a:lnTo>
                  <a:lnTo>
                    <a:pt x="311307" y="5722"/>
                  </a:lnTo>
                  <a:lnTo>
                    <a:pt x="311870" y="13420"/>
                  </a:lnTo>
                  <a:lnTo>
                    <a:pt x="312001" y="21519"/>
                  </a:lnTo>
                  <a:lnTo>
                    <a:pt x="309802" y="30763"/>
                  </a:lnTo>
                  <a:lnTo>
                    <a:pt x="308031" y="35599"/>
                  </a:lnTo>
                  <a:lnTo>
                    <a:pt x="306850" y="41362"/>
                  </a:lnTo>
                  <a:lnTo>
                    <a:pt x="306061" y="47745"/>
                  </a:lnTo>
                  <a:lnTo>
                    <a:pt x="305537" y="54540"/>
                  </a:lnTo>
                  <a:lnTo>
                    <a:pt x="304340" y="61610"/>
                  </a:lnTo>
                  <a:lnTo>
                    <a:pt x="302697" y="68864"/>
                  </a:lnTo>
                  <a:lnTo>
                    <a:pt x="300753" y="76239"/>
                  </a:lnTo>
                  <a:lnTo>
                    <a:pt x="298611" y="83696"/>
                  </a:lnTo>
                  <a:lnTo>
                    <a:pt x="291551" y="107173"/>
                  </a:lnTo>
                  <a:lnTo>
                    <a:pt x="275011" y="167084"/>
                  </a:lnTo>
                  <a:lnTo>
                    <a:pt x="272136" y="179819"/>
                  </a:lnTo>
                  <a:lnTo>
                    <a:pt x="270220" y="190849"/>
                  </a:lnTo>
                  <a:lnTo>
                    <a:pt x="268942" y="200743"/>
                  </a:lnTo>
                  <a:lnTo>
                    <a:pt x="267244" y="210725"/>
                  </a:lnTo>
                  <a:lnTo>
                    <a:pt x="265265" y="220767"/>
                  </a:lnTo>
                  <a:lnTo>
                    <a:pt x="263099" y="230848"/>
                  </a:lnTo>
                  <a:lnTo>
                    <a:pt x="261656" y="239262"/>
                  </a:lnTo>
                  <a:lnTo>
                    <a:pt x="260692" y="246565"/>
                  </a:lnTo>
                  <a:lnTo>
                    <a:pt x="260050" y="253127"/>
                  </a:lnTo>
                  <a:lnTo>
                    <a:pt x="259622" y="260041"/>
                  </a:lnTo>
                  <a:lnTo>
                    <a:pt x="259147" y="274497"/>
                  </a:lnTo>
                  <a:lnTo>
                    <a:pt x="259867" y="281061"/>
                  </a:lnTo>
                  <a:lnTo>
                    <a:pt x="261194" y="287131"/>
                  </a:lnTo>
                  <a:lnTo>
                    <a:pt x="262925" y="292871"/>
                  </a:lnTo>
                  <a:lnTo>
                    <a:pt x="264080" y="298390"/>
                  </a:lnTo>
                  <a:lnTo>
                    <a:pt x="264848" y="303764"/>
                  </a:lnTo>
                  <a:lnTo>
                    <a:pt x="266387" y="319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Annotation750"/>
            <p:cNvSpPr/>
            <p:nvPr/>
          </p:nvSpPr>
          <p:spPr>
            <a:xfrm>
              <a:off x="8557271" y="5562714"/>
              <a:ext cx="198110" cy="219579"/>
            </a:xfrm>
            <a:custGeom>
              <a:avLst/>
              <a:gdLst/>
              <a:ahLst/>
              <a:cxnLst/>
              <a:rect l="0" t="0" r="0" b="0"/>
              <a:pathLst>
                <a:path w="198110" h="219579">
                  <a:moveTo>
                    <a:pt x="60949" y="37986"/>
                  </a:moveTo>
                  <a:lnTo>
                    <a:pt x="60949" y="30680"/>
                  </a:lnTo>
                  <a:lnTo>
                    <a:pt x="54918" y="30407"/>
                  </a:lnTo>
                  <a:lnTo>
                    <a:pt x="54388" y="30393"/>
                  </a:lnTo>
                  <a:lnTo>
                    <a:pt x="54035" y="31231"/>
                  </a:lnTo>
                  <a:lnTo>
                    <a:pt x="53422" y="36929"/>
                  </a:lnTo>
                  <a:lnTo>
                    <a:pt x="53358" y="41718"/>
                  </a:lnTo>
                  <a:lnTo>
                    <a:pt x="53338" y="48499"/>
                  </a:lnTo>
                  <a:lnTo>
                    <a:pt x="52489" y="50922"/>
                  </a:lnTo>
                  <a:lnTo>
                    <a:pt x="49287" y="55871"/>
                  </a:lnTo>
                  <a:lnTo>
                    <a:pt x="47247" y="59223"/>
                  </a:lnTo>
                  <a:lnTo>
                    <a:pt x="45042" y="63151"/>
                  </a:lnTo>
                  <a:lnTo>
                    <a:pt x="42724" y="67462"/>
                  </a:lnTo>
                  <a:lnTo>
                    <a:pt x="41179" y="71184"/>
                  </a:lnTo>
                  <a:lnTo>
                    <a:pt x="39462" y="77576"/>
                  </a:lnTo>
                  <a:lnTo>
                    <a:pt x="38158" y="81313"/>
                  </a:lnTo>
                  <a:lnTo>
                    <a:pt x="36441" y="85497"/>
                  </a:lnTo>
                  <a:lnTo>
                    <a:pt x="34450" y="89980"/>
                  </a:lnTo>
                  <a:lnTo>
                    <a:pt x="29981" y="99477"/>
                  </a:lnTo>
                  <a:lnTo>
                    <a:pt x="27603" y="104380"/>
                  </a:lnTo>
                  <a:lnTo>
                    <a:pt x="26018" y="109342"/>
                  </a:lnTo>
                  <a:lnTo>
                    <a:pt x="24963" y="114343"/>
                  </a:lnTo>
                  <a:lnTo>
                    <a:pt x="24258" y="119371"/>
                  </a:lnTo>
                  <a:lnTo>
                    <a:pt x="22942" y="125263"/>
                  </a:lnTo>
                  <a:lnTo>
                    <a:pt x="21217" y="131731"/>
                  </a:lnTo>
                  <a:lnTo>
                    <a:pt x="19222" y="138582"/>
                  </a:lnTo>
                  <a:lnTo>
                    <a:pt x="17890" y="144844"/>
                  </a:lnTo>
                  <a:lnTo>
                    <a:pt x="17003" y="150711"/>
                  </a:lnTo>
                  <a:lnTo>
                    <a:pt x="16412" y="156316"/>
                  </a:lnTo>
                  <a:lnTo>
                    <a:pt x="15172" y="161746"/>
                  </a:lnTo>
                  <a:lnTo>
                    <a:pt x="13497" y="167059"/>
                  </a:lnTo>
                  <a:lnTo>
                    <a:pt x="11534" y="172295"/>
                  </a:lnTo>
                  <a:lnTo>
                    <a:pt x="9379" y="176632"/>
                  </a:lnTo>
                  <a:lnTo>
                    <a:pt x="7095" y="180370"/>
                  </a:lnTo>
                  <a:lnTo>
                    <a:pt x="3148" y="186781"/>
                  </a:lnTo>
                  <a:lnTo>
                    <a:pt x="1393" y="192453"/>
                  </a:lnTo>
                  <a:lnTo>
                    <a:pt x="924" y="195998"/>
                  </a:lnTo>
                  <a:lnTo>
                    <a:pt x="614" y="200054"/>
                  </a:lnTo>
                  <a:lnTo>
                    <a:pt x="113" y="210640"/>
                  </a:lnTo>
                  <a:lnTo>
                    <a:pt x="25" y="216519"/>
                  </a:lnTo>
                  <a:lnTo>
                    <a:pt x="0" y="219578"/>
                  </a:lnTo>
                  <a:lnTo>
                    <a:pt x="842" y="219161"/>
                  </a:lnTo>
                  <a:lnTo>
                    <a:pt x="4038" y="216439"/>
                  </a:lnTo>
                  <a:lnTo>
                    <a:pt x="6075" y="215375"/>
                  </a:lnTo>
                  <a:lnTo>
                    <a:pt x="10596" y="214192"/>
                  </a:lnTo>
                  <a:lnTo>
                    <a:pt x="15427" y="211409"/>
                  </a:lnTo>
                  <a:lnTo>
                    <a:pt x="17902" y="209481"/>
                  </a:lnTo>
                  <a:lnTo>
                    <a:pt x="19550" y="207350"/>
                  </a:lnTo>
                  <a:lnTo>
                    <a:pt x="20650" y="205082"/>
                  </a:lnTo>
                  <a:lnTo>
                    <a:pt x="21383" y="202723"/>
                  </a:lnTo>
                  <a:lnTo>
                    <a:pt x="24456" y="197845"/>
                  </a:lnTo>
                  <a:lnTo>
                    <a:pt x="28643" y="192854"/>
                  </a:lnTo>
                  <a:lnTo>
                    <a:pt x="33326" y="187814"/>
                  </a:lnTo>
                  <a:lnTo>
                    <a:pt x="43232" y="177680"/>
                  </a:lnTo>
                  <a:lnTo>
                    <a:pt x="55878" y="164986"/>
                  </a:lnTo>
                  <a:lnTo>
                    <a:pt x="57568" y="162446"/>
                  </a:lnTo>
                  <a:lnTo>
                    <a:pt x="59446" y="157366"/>
                  </a:lnTo>
                  <a:lnTo>
                    <a:pt x="60794" y="155673"/>
                  </a:lnTo>
                  <a:lnTo>
                    <a:pt x="62539" y="154544"/>
                  </a:lnTo>
                  <a:lnTo>
                    <a:pt x="68216" y="152418"/>
                  </a:lnTo>
                  <a:lnTo>
                    <a:pt x="68538" y="158859"/>
                  </a:lnTo>
                  <a:lnTo>
                    <a:pt x="68568" y="177791"/>
                  </a:lnTo>
                  <a:lnTo>
                    <a:pt x="69416" y="180296"/>
                  </a:lnTo>
                  <a:lnTo>
                    <a:pt x="72613" y="185337"/>
                  </a:lnTo>
                  <a:lnTo>
                    <a:pt x="74601" y="190400"/>
                  </a:lnTo>
                  <a:lnTo>
                    <a:pt x="75483" y="195473"/>
                  </a:lnTo>
                  <a:lnTo>
                    <a:pt x="75876" y="200549"/>
                  </a:lnTo>
                  <a:lnTo>
                    <a:pt x="76826" y="203088"/>
                  </a:lnTo>
                  <a:lnTo>
                    <a:pt x="80142" y="208167"/>
                  </a:lnTo>
                  <a:lnTo>
                    <a:pt x="82211" y="209860"/>
                  </a:lnTo>
                  <a:lnTo>
                    <a:pt x="84437" y="210989"/>
                  </a:lnTo>
                  <a:lnTo>
                    <a:pt x="89168" y="212243"/>
                  </a:lnTo>
                  <a:lnTo>
                    <a:pt x="94093" y="212800"/>
                  </a:lnTo>
                  <a:lnTo>
                    <a:pt x="99105" y="213048"/>
                  </a:lnTo>
                  <a:lnTo>
                    <a:pt x="104154" y="213158"/>
                  </a:lnTo>
                  <a:lnTo>
                    <a:pt x="116833" y="213235"/>
                  </a:lnTo>
                  <a:lnTo>
                    <a:pt x="119372" y="212392"/>
                  </a:lnTo>
                  <a:lnTo>
                    <a:pt x="124451" y="209198"/>
                  </a:lnTo>
                  <a:lnTo>
                    <a:pt x="129531" y="204956"/>
                  </a:lnTo>
                  <a:lnTo>
                    <a:pt x="134610" y="200248"/>
                  </a:lnTo>
                  <a:lnTo>
                    <a:pt x="144770" y="190327"/>
                  </a:lnTo>
                  <a:lnTo>
                    <a:pt x="149849" y="184433"/>
                  </a:lnTo>
                  <a:lnTo>
                    <a:pt x="152390" y="180491"/>
                  </a:lnTo>
                  <a:lnTo>
                    <a:pt x="154930" y="176169"/>
                  </a:lnTo>
                  <a:lnTo>
                    <a:pt x="157469" y="172442"/>
                  </a:lnTo>
                  <a:lnTo>
                    <a:pt x="162550" y="166042"/>
                  </a:lnTo>
                  <a:lnTo>
                    <a:pt x="165090" y="162303"/>
                  </a:lnTo>
                  <a:lnTo>
                    <a:pt x="167630" y="158118"/>
                  </a:lnTo>
                  <a:lnTo>
                    <a:pt x="170169" y="153634"/>
                  </a:lnTo>
                  <a:lnTo>
                    <a:pt x="175249" y="144136"/>
                  </a:lnTo>
                  <a:lnTo>
                    <a:pt x="185409" y="124242"/>
                  </a:lnTo>
                  <a:lnTo>
                    <a:pt x="187103" y="119197"/>
                  </a:lnTo>
                  <a:lnTo>
                    <a:pt x="188231" y="114140"/>
                  </a:lnTo>
                  <a:lnTo>
                    <a:pt x="188984" y="109075"/>
                  </a:lnTo>
                  <a:lnTo>
                    <a:pt x="189486" y="103159"/>
                  </a:lnTo>
                  <a:lnTo>
                    <a:pt x="189821" y="96675"/>
                  </a:lnTo>
                  <a:lnTo>
                    <a:pt x="190044" y="89812"/>
                  </a:lnTo>
                  <a:lnTo>
                    <a:pt x="191039" y="83544"/>
                  </a:lnTo>
                  <a:lnTo>
                    <a:pt x="192549" y="77671"/>
                  </a:lnTo>
                  <a:lnTo>
                    <a:pt x="194403" y="72063"/>
                  </a:lnTo>
                  <a:lnTo>
                    <a:pt x="195638" y="66630"/>
                  </a:lnTo>
                  <a:lnTo>
                    <a:pt x="196461" y="61316"/>
                  </a:lnTo>
                  <a:lnTo>
                    <a:pt x="197011" y="56079"/>
                  </a:lnTo>
                  <a:lnTo>
                    <a:pt x="197377" y="50895"/>
                  </a:lnTo>
                  <a:lnTo>
                    <a:pt x="197621" y="45746"/>
                  </a:lnTo>
                  <a:lnTo>
                    <a:pt x="197964" y="32665"/>
                  </a:lnTo>
                  <a:lnTo>
                    <a:pt x="198081" y="16615"/>
                  </a:lnTo>
                  <a:lnTo>
                    <a:pt x="197243" y="13579"/>
                  </a:lnTo>
                  <a:lnTo>
                    <a:pt x="195839" y="11555"/>
                  </a:lnTo>
                  <a:lnTo>
                    <a:pt x="194056" y="10205"/>
                  </a:lnTo>
                  <a:lnTo>
                    <a:pt x="192867" y="8459"/>
                  </a:lnTo>
                  <a:lnTo>
                    <a:pt x="190959" y="1830"/>
                  </a:lnTo>
                  <a:lnTo>
                    <a:pt x="190518" y="0"/>
                  </a:lnTo>
                  <a:lnTo>
                    <a:pt x="194542" y="3965"/>
                  </a:lnTo>
                  <a:lnTo>
                    <a:pt x="195732" y="5992"/>
                  </a:lnTo>
                  <a:lnTo>
                    <a:pt x="196524" y="8190"/>
                  </a:lnTo>
                  <a:lnTo>
                    <a:pt x="198109" y="227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Annotation751"/>
            <p:cNvSpPr/>
            <p:nvPr/>
          </p:nvSpPr>
          <p:spPr>
            <a:xfrm>
              <a:off x="8846829" y="5501640"/>
              <a:ext cx="213313" cy="326469"/>
            </a:xfrm>
            <a:custGeom>
              <a:avLst/>
              <a:gdLst/>
              <a:ahLst/>
              <a:cxnLst/>
              <a:rect l="0" t="0" r="0" b="0"/>
              <a:pathLst>
                <a:path w="213313" h="326469">
                  <a:moveTo>
                    <a:pt x="99051" y="114300"/>
                  </a:moveTo>
                  <a:lnTo>
                    <a:pt x="92490" y="114300"/>
                  </a:lnTo>
                  <a:lnTo>
                    <a:pt x="92136" y="115147"/>
                  </a:lnTo>
                  <a:lnTo>
                    <a:pt x="91744" y="118345"/>
                  </a:lnTo>
                  <a:lnTo>
                    <a:pt x="90794" y="119537"/>
                  </a:lnTo>
                  <a:lnTo>
                    <a:pt x="89313" y="120331"/>
                  </a:lnTo>
                  <a:lnTo>
                    <a:pt x="84899" y="121606"/>
                  </a:lnTo>
                  <a:lnTo>
                    <a:pt x="80088" y="125872"/>
                  </a:lnTo>
                  <a:lnTo>
                    <a:pt x="78789" y="127942"/>
                  </a:lnTo>
                  <a:lnTo>
                    <a:pt x="77345" y="132498"/>
                  </a:lnTo>
                  <a:lnTo>
                    <a:pt x="76114" y="134052"/>
                  </a:lnTo>
                  <a:lnTo>
                    <a:pt x="74446" y="135088"/>
                  </a:lnTo>
                  <a:lnTo>
                    <a:pt x="72488" y="135779"/>
                  </a:lnTo>
                  <a:lnTo>
                    <a:pt x="70336" y="137932"/>
                  </a:lnTo>
                  <a:lnTo>
                    <a:pt x="65686" y="144841"/>
                  </a:lnTo>
                  <a:lnTo>
                    <a:pt x="63055" y="151298"/>
                  </a:lnTo>
                  <a:lnTo>
                    <a:pt x="62354" y="154205"/>
                  </a:lnTo>
                  <a:lnTo>
                    <a:pt x="59317" y="159694"/>
                  </a:lnTo>
                  <a:lnTo>
                    <a:pt x="52846" y="167543"/>
                  </a:lnTo>
                  <a:lnTo>
                    <a:pt x="48036" y="173524"/>
                  </a:lnTo>
                  <a:lnTo>
                    <a:pt x="43075" y="181826"/>
                  </a:lnTo>
                  <a:lnTo>
                    <a:pt x="38048" y="191160"/>
                  </a:lnTo>
                  <a:lnTo>
                    <a:pt x="27922" y="210950"/>
                  </a:lnTo>
                  <a:lnTo>
                    <a:pt x="25105" y="221038"/>
                  </a:lnTo>
                  <a:lnTo>
                    <a:pt x="24353" y="226099"/>
                  </a:lnTo>
                  <a:lnTo>
                    <a:pt x="21261" y="233979"/>
                  </a:lnTo>
                  <a:lnTo>
                    <a:pt x="17065" y="241151"/>
                  </a:lnTo>
                  <a:lnTo>
                    <a:pt x="12378" y="249982"/>
                  </a:lnTo>
                  <a:lnTo>
                    <a:pt x="9729" y="257295"/>
                  </a:lnTo>
                  <a:lnTo>
                    <a:pt x="7706" y="264213"/>
                  </a:lnTo>
                  <a:lnTo>
                    <a:pt x="3983" y="272932"/>
                  </a:lnTo>
                  <a:lnTo>
                    <a:pt x="1766" y="280195"/>
                  </a:lnTo>
                  <a:lnTo>
                    <a:pt x="517" y="289043"/>
                  </a:lnTo>
                  <a:lnTo>
                    <a:pt x="146" y="297026"/>
                  </a:lnTo>
                  <a:lnTo>
                    <a:pt x="21" y="307309"/>
                  </a:lnTo>
                  <a:lnTo>
                    <a:pt x="0" y="314951"/>
                  </a:lnTo>
                  <a:lnTo>
                    <a:pt x="844" y="316647"/>
                  </a:lnTo>
                  <a:lnTo>
                    <a:pt x="2253" y="317778"/>
                  </a:lnTo>
                  <a:lnTo>
                    <a:pt x="4039" y="318532"/>
                  </a:lnTo>
                  <a:lnTo>
                    <a:pt x="5230" y="319881"/>
                  </a:lnTo>
                  <a:lnTo>
                    <a:pt x="6023" y="321627"/>
                  </a:lnTo>
                  <a:lnTo>
                    <a:pt x="7298" y="326468"/>
                  </a:lnTo>
                  <a:lnTo>
                    <a:pt x="8248" y="326018"/>
                  </a:lnTo>
                  <a:lnTo>
                    <a:pt x="11564" y="323261"/>
                  </a:lnTo>
                  <a:lnTo>
                    <a:pt x="13632" y="322187"/>
                  </a:lnTo>
                  <a:lnTo>
                    <a:pt x="18189" y="320995"/>
                  </a:lnTo>
                  <a:lnTo>
                    <a:pt x="23037" y="318206"/>
                  </a:lnTo>
                  <a:lnTo>
                    <a:pt x="28013" y="314145"/>
                  </a:lnTo>
                  <a:lnTo>
                    <a:pt x="33048" y="309518"/>
                  </a:lnTo>
                  <a:lnTo>
                    <a:pt x="38108" y="302381"/>
                  </a:lnTo>
                  <a:lnTo>
                    <a:pt x="40642" y="298107"/>
                  </a:lnTo>
                  <a:lnTo>
                    <a:pt x="44024" y="294412"/>
                  </a:lnTo>
                  <a:lnTo>
                    <a:pt x="47974" y="291101"/>
                  </a:lnTo>
                  <a:lnTo>
                    <a:pt x="52299" y="288047"/>
                  </a:lnTo>
                  <a:lnTo>
                    <a:pt x="56030" y="284318"/>
                  </a:lnTo>
                  <a:lnTo>
                    <a:pt x="62433" y="275659"/>
                  </a:lnTo>
                  <a:lnTo>
                    <a:pt x="68100" y="268424"/>
                  </a:lnTo>
                  <a:lnTo>
                    <a:pt x="73442" y="261539"/>
                  </a:lnTo>
                  <a:lnTo>
                    <a:pt x="78638" y="252835"/>
                  </a:lnTo>
                  <a:lnTo>
                    <a:pt x="81511" y="245580"/>
                  </a:lnTo>
                  <a:lnTo>
                    <a:pt x="82278" y="242460"/>
                  </a:lnTo>
                  <a:lnTo>
                    <a:pt x="85387" y="236735"/>
                  </a:lnTo>
                  <a:lnTo>
                    <a:pt x="87402" y="234024"/>
                  </a:lnTo>
                  <a:lnTo>
                    <a:pt x="89640" y="228752"/>
                  </a:lnTo>
                  <a:lnTo>
                    <a:pt x="90900" y="221025"/>
                  </a:lnTo>
                  <a:lnTo>
                    <a:pt x="91384" y="211775"/>
                  </a:lnTo>
                  <a:lnTo>
                    <a:pt x="91430" y="205844"/>
                  </a:lnTo>
                  <a:lnTo>
                    <a:pt x="87386" y="209816"/>
                  </a:lnTo>
                  <a:lnTo>
                    <a:pt x="86194" y="211844"/>
                  </a:lnTo>
                  <a:lnTo>
                    <a:pt x="84124" y="219610"/>
                  </a:lnTo>
                  <a:lnTo>
                    <a:pt x="83903" y="224619"/>
                  </a:lnTo>
                  <a:lnTo>
                    <a:pt x="84720" y="226793"/>
                  </a:lnTo>
                  <a:lnTo>
                    <a:pt x="90380" y="234811"/>
                  </a:lnTo>
                  <a:lnTo>
                    <a:pt x="90963" y="237851"/>
                  </a:lnTo>
                  <a:lnTo>
                    <a:pt x="91339" y="242657"/>
                  </a:lnTo>
                  <a:lnTo>
                    <a:pt x="95448" y="247534"/>
                  </a:lnTo>
                  <a:lnTo>
                    <a:pt x="97496" y="248843"/>
                  </a:lnTo>
                  <a:lnTo>
                    <a:pt x="103576" y="250685"/>
                  </a:lnTo>
                  <a:lnTo>
                    <a:pt x="105295" y="251115"/>
                  </a:lnTo>
                  <a:lnTo>
                    <a:pt x="106601" y="250384"/>
                  </a:lnTo>
                  <a:lnTo>
                    <a:pt x="110309" y="247313"/>
                  </a:lnTo>
                  <a:lnTo>
                    <a:pt x="112482" y="246155"/>
                  </a:lnTo>
                  <a:lnTo>
                    <a:pt x="117156" y="244869"/>
                  </a:lnTo>
                  <a:lnTo>
                    <a:pt x="122056" y="242039"/>
                  </a:lnTo>
                  <a:lnTo>
                    <a:pt x="127054" y="237960"/>
                  </a:lnTo>
                  <a:lnTo>
                    <a:pt x="132099" y="233324"/>
                  </a:lnTo>
                  <a:lnTo>
                    <a:pt x="139699" y="225955"/>
                  </a:lnTo>
                  <a:lnTo>
                    <a:pt x="144775" y="218675"/>
                  </a:lnTo>
                  <a:lnTo>
                    <a:pt x="149852" y="210643"/>
                  </a:lnTo>
                  <a:lnTo>
                    <a:pt x="154931" y="204250"/>
                  </a:lnTo>
                  <a:lnTo>
                    <a:pt x="160011" y="196328"/>
                  </a:lnTo>
                  <a:lnTo>
                    <a:pt x="165091" y="187164"/>
                  </a:lnTo>
                  <a:lnTo>
                    <a:pt x="172710" y="172484"/>
                  </a:lnTo>
                  <a:lnTo>
                    <a:pt x="208271" y="101599"/>
                  </a:lnTo>
                  <a:lnTo>
                    <a:pt x="211093" y="91440"/>
                  </a:lnTo>
                  <a:lnTo>
                    <a:pt x="212348" y="81280"/>
                  </a:lnTo>
                  <a:lnTo>
                    <a:pt x="212906" y="71120"/>
                  </a:lnTo>
                  <a:lnTo>
                    <a:pt x="213154" y="63218"/>
                  </a:lnTo>
                  <a:lnTo>
                    <a:pt x="213292" y="51751"/>
                  </a:lnTo>
                  <a:lnTo>
                    <a:pt x="213312" y="47201"/>
                  </a:lnTo>
                  <a:lnTo>
                    <a:pt x="212478" y="43321"/>
                  </a:lnTo>
                  <a:lnTo>
                    <a:pt x="209295" y="36751"/>
                  </a:lnTo>
                  <a:lnTo>
                    <a:pt x="205058" y="28752"/>
                  </a:lnTo>
                  <a:lnTo>
                    <a:pt x="201198" y="20399"/>
                  </a:lnTo>
                  <a:lnTo>
                    <a:pt x="199483" y="13864"/>
                  </a:lnTo>
                  <a:lnTo>
                    <a:pt x="197332" y="11782"/>
                  </a:lnTo>
                  <a:lnTo>
                    <a:pt x="194205" y="10395"/>
                  </a:lnTo>
                  <a:lnTo>
                    <a:pt x="190426" y="9470"/>
                  </a:lnTo>
                  <a:lnTo>
                    <a:pt x="187909" y="8007"/>
                  </a:lnTo>
                  <a:lnTo>
                    <a:pt x="186230" y="6185"/>
                  </a:lnTo>
                  <a:lnTo>
                    <a:pt x="185110" y="4123"/>
                  </a:lnTo>
                  <a:lnTo>
                    <a:pt x="183518" y="2749"/>
                  </a:lnTo>
                  <a:lnTo>
                    <a:pt x="181608" y="1832"/>
                  </a:lnTo>
                  <a:lnTo>
                    <a:pt x="177229" y="814"/>
                  </a:lnTo>
                  <a:lnTo>
                    <a:pt x="172462" y="362"/>
                  </a:lnTo>
                  <a:lnTo>
                    <a:pt x="167520" y="161"/>
                  </a:lnTo>
                  <a:lnTo>
                    <a:pt x="159977" y="47"/>
                  </a:lnTo>
                  <a:lnTo>
                    <a:pt x="1447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Annotation752"/>
            <p:cNvSpPr/>
            <p:nvPr/>
          </p:nvSpPr>
          <p:spPr>
            <a:xfrm>
              <a:off x="6682739" y="3489960"/>
              <a:ext cx="198028" cy="586741"/>
            </a:xfrm>
            <a:custGeom>
              <a:avLst/>
              <a:gdLst/>
              <a:ahLst/>
              <a:cxnLst/>
              <a:rect l="0" t="0" r="0" b="0"/>
              <a:pathLst>
                <a:path w="198028" h="586741">
                  <a:moveTo>
                    <a:pt x="76201" y="45720"/>
                  </a:moveTo>
                  <a:lnTo>
                    <a:pt x="76201" y="22860"/>
                  </a:lnTo>
                  <a:lnTo>
                    <a:pt x="68895" y="30166"/>
                  </a:lnTo>
                  <a:lnTo>
                    <a:pt x="68674" y="34432"/>
                  </a:lnTo>
                  <a:lnTo>
                    <a:pt x="67797" y="35654"/>
                  </a:lnTo>
                  <a:lnTo>
                    <a:pt x="66364" y="36470"/>
                  </a:lnTo>
                  <a:lnTo>
                    <a:pt x="64564" y="37013"/>
                  </a:lnTo>
                  <a:lnTo>
                    <a:pt x="63362" y="38222"/>
                  </a:lnTo>
                  <a:lnTo>
                    <a:pt x="62562" y="39875"/>
                  </a:lnTo>
                  <a:lnTo>
                    <a:pt x="61277" y="44565"/>
                  </a:lnTo>
                  <a:lnTo>
                    <a:pt x="61055" y="49423"/>
                  </a:lnTo>
                  <a:lnTo>
                    <a:pt x="60177" y="51575"/>
                  </a:lnTo>
                  <a:lnTo>
                    <a:pt x="54409" y="59557"/>
                  </a:lnTo>
                  <a:lnTo>
                    <a:pt x="49612" y="64589"/>
                  </a:lnTo>
                  <a:lnTo>
                    <a:pt x="48315" y="66766"/>
                  </a:lnTo>
                  <a:lnTo>
                    <a:pt x="46874" y="71442"/>
                  </a:lnTo>
                  <a:lnTo>
                    <a:pt x="45789" y="88919"/>
                  </a:lnTo>
                  <a:lnTo>
                    <a:pt x="45752" y="93988"/>
                  </a:lnTo>
                  <a:lnTo>
                    <a:pt x="44895" y="96526"/>
                  </a:lnTo>
                  <a:lnTo>
                    <a:pt x="40490" y="104142"/>
                  </a:lnTo>
                  <a:lnTo>
                    <a:pt x="39163" y="109221"/>
                  </a:lnTo>
                  <a:lnTo>
                    <a:pt x="38194" y="124460"/>
                  </a:lnTo>
                  <a:lnTo>
                    <a:pt x="38103" y="154626"/>
                  </a:lnTo>
                  <a:lnTo>
                    <a:pt x="37255" y="157270"/>
                  </a:lnTo>
                  <a:lnTo>
                    <a:pt x="32865" y="165038"/>
                  </a:lnTo>
                  <a:lnTo>
                    <a:pt x="31540" y="170152"/>
                  </a:lnTo>
                  <a:lnTo>
                    <a:pt x="30620" y="185134"/>
                  </a:lnTo>
                  <a:lnTo>
                    <a:pt x="30482" y="219852"/>
                  </a:lnTo>
                  <a:lnTo>
                    <a:pt x="29635" y="223614"/>
                  </a:lnTo>
                  <a:lnTo>
                    <a:pt x="24449" y="235737"/>
                  </a:lnTo>
                  <a:lnTo>
                    <a:pt x="23332" y="245954"/>
                  </a:lnTo>
                  <a:lnTo>
                    <a:pt x="22923" y="263435"/>
                  </a:lnTo>
                  <a:lnTo>
                    <a:pt x="22862" y="294607"/>
                  </a:lnTo>
                  <a:lnTo>
                    <a:pt x="22015" y="296311"/>
                  </a:lnTo>
                  <a:lnTo>
                    <a:pt x="17624" y="302755"/>
                  </a:lnTo>
                  <a:lnTo>
                    <a:pt x="16300" y="307560"/>
                  </a:lnTo>
                  <a:lnTo>
                    <a:pt x="15380" y="322327"/>
                  </a:lnTo>
                  <a:lnTo>
                    <a:pt x="15242" y="352967"/>
                  </a:lnTo>
                  <a:lnTo>
                    <a:pt x="12984" y="360357"/>
                  </a:lnTo>
                  <a:lnTo>
                    <a:pt x="10005" y="368438"/>
                  </a:lnTo>
                  <a:lnTo>
                    <a:pt x="8327" y="377748"/>
                  </a:lnTo>
                  <a:lnTo>
                    <a:pt x="7714" y="395111"/>
                  </a:lnTo>
                  <a:lnTo>
                    <a:pt x="7629" y="413698"/>
                  </a:lnTo>
                  <a:lnTo>
                    <a:pt x="6780" y="416345"/>
                  </a:lnTo>
                  <a:lnTo>
                    <a:pt x="3578" y="421544"/>
                  </a:lnTo>
                  <a:lnTo>
                    <a:pt x="1590" y="428936"/>
                  </a:lnTo>
                  <a:lnTo>
                    <a:pt x="210" y="446328"/>
                  </a:lnTo>
                  <a:lnTo>
                    <a:pt x="6" y="462967"/>
                  </a:lnTo>
                  <a:lnTo>
                    <a:pt x="0" y="483667"/>
                  </a:lnTo>
                  <a:lnTo>
                    <a:pt x="847" y="485005"/>
                  </a:lnTo>
                  <a:lnTo>
                    <a:pt x="2259" y="485896"/>
                  </a:lnTo>
                  <a:lnTo>
                    <a:pt x="4046" y="486491"/>
                  </a:lnTo>
                  <a:lnTo>
                    <a:pt x="5238" y="487734"/>
                  </a:lnTo>
                  <a:lnTo>
                    <a:pt x="6032" y="489409"/>
                  </a:lnTo>
                  <a:lnTo>
                    <a:pt x="6915" y="493528"/>
                  </a:lnTo>
                  <a:lnTo>
                    <a:pt x="7602" y="510403"/>
                  </a:lnTo>
                  <a:lnTo>
                    <a:pt x="7620" y="558801"/>
                  </a:lnTo>
                  <a:lnTo>
                    <a:pt x="6774" y="561340"/>
                  </a:lnTo>
                  <a:lnTo>
                    <a:pt x="2384" y="568960"/>
                  </a:lnTo>
                  <a:lnTo>
                    <a:pt x="314" y="577615"/>
                  </a:lnTo>
                  <a:lnTo>
                    <a:pt x="0" y="586740"/>
                  </a:lnTo>
                  <a:lnTo>
                    <a:pt x="7308" y="586740"/>
                  </a:lnTo>
                  <a:lnTo>
                    <a:pt x="12796" y="581503"/>
                  </a:lnTo>
                  <a:lnTo>
                    <a:pt x="14153" y="580179"/>
                  </a:lnTo>
                  <a:lnTo>
                    <a:pt x="17016" y="579590"/>
                  </a:lnTo>
                  <a:lnTo>
                    <a:pt x="18964" y="579434"/>
                  </a:lnTo>
                  <a:lnTo>
                    <a:pt x="21109" y="578482"/>
                  </a:lnTo>
                  <a:lnTo>
                    <a:pt x="25752" y="575167"/>
                  </a:lnTo>
                  <a:lnTo>
                    <a:pt x="28175" y="573945"/>
                  </a:lnTo>
                  <a:lnTo>
                    <a:pt x="33124" y="572587"/>
                  </a:lnTo>
                  <a:lnTo>
                    <a:pt x="37964" y="571714"/>
                  </a:lnTo>
                  <a:lnTo>
                    <a:pt x="43893" y="571563"/>
                  </a:lnTo>
                  <a:lnTo>
                    <a:pt x="48577" y="571528"/>
                  </a:lnTo>
                  <a:lnTo>
                    <a:pt x="51011" y="570672"/>
                  </a:lnTo>
                  <a:lnTo>
                    <a:pt x="55974" y="567463"/>
                  </a:lnTo>
                  <a:lnTo>
                    <a:pt x="61001" y="565472"/>
                  </a:lnTo>
                  <a:lnTo>
                    <a:pt x="66059" y="564587"/>
                  </a:lnTo>
                  <a:lnTo>
                    <a:pt x="71129" y="564194"/>
                  </a:lnTo>
                  <a:lnTo>
                    <a:pt x="78462" y="564019"/>
                  </a:lnTo>
                  <a:lnTo>
                    <a:pt x="82788" y="563973"/>
                  </a:lnTo>
                  <a:lnTo>
                    <a:pt x="86519" y="564789"/>
                  </a:lnTo>
                  <a:lnTo>
                    <a:pt x="89853" y="566178"/>
                  </a:lnTo>
                  <a:lnTo>
                    <a:pt x="95815" y="569135"/>
                  </a:lnTo>
                  <a:lnTo>
                    <a:pt x="101287" y="570449"/>
                  </a:lnTo>
                  <a:lnTo>
                    <a:pt x="106541" y="571033"/>
                  </a:lnTo>
                  <a:lnTo>
                    <a:pt x="111700" y="571292"/>
                  </a:lnTo>
                  <a:lnTo>
                    <a:pt x="116813" y="571407"/>
                  </a:lnTo>
                  <a:lnTo>
                    <a:pt x="119363" y="572285"/>
                  </a:lnTo>
                  <a:lnTo>
                    <a:pt x="124453" y="575518"/>
                  </a:lnTo>
                  <a:lnTo>
                    <a:pt x="129537" y="577518"/>
                  </a:lnTo>
                  <a:lnTo>
                    <a:pt x="134619" y="578408"/>
                  </a:lnTo>
                  <a:lnTo>
                    <a:pt x="139700" y="578803"/>
                  </a:lnTo>
                  <a:lnTo>
                    <a:pt x="143276" y="579026"/>
                  </a:lnTo>
                  <a:lnTo>
                    <a:pt x="146370" y="581336"/>
                  </a:lnTo>
                  <a:lnTo>
                    <a:pt x="148380" y="583138"/>
                  </a:lnTo>
                  <a:lnTo>
                    <a:pt x="150567" y="583491"/>
                  </a:lnTo>
                  <a:lnTo>
                    <a:pt x="152872" y="582881"/>
                  </a:lnTo>
                  <a:lnTo>
                    <a:pt x="159897" y="579185"/>
                  </a:lnTo>
                  <a:lnTo>
                    <a:pt x="166571" y="572565"/>
                  </a:lnTo>
                  <a:lnTo>
                    <a:pt x="169423" y="571973"/>
                  </a:lnTo>
                  <a:lnTo>
                    <a:pt x="171369" y="571816"/>
                  </a:lnTo>
                  <a:lnTo>
                    <a:pt x="172667" y="570863"/>
                  </a:lnTo>
                  <a:lnTo>
                    <a:pt x="173531" y="569383"/>
                  </a:lnTo>
                  <a:lnTo>
                    <a:pt x="174492" y="565479"/>
                  </a:lnTo>
                  <a:lnTo>
                    <a:pt x="175230" y="552624"/>
                  </a:lnTo>
                  <a:lnTo>
                    <a:pt x="174394" y="550450"/>
                  </a:lnTo>
                  <a:lnTo>
                    <a:pt x="170019" y="543343"/>
                  </a:lnTo>
                  <a:lnTo>
                    <a:pt x="168698" y="538384"/>
                  </a:lnTo>
                  <a:lnTo>
                    <a:pt x="167954" y="530832"/>
                  </a:lnTo>
                  <a:lnTo>
                    <a:pt x="167003" y="528301"/>
                  </a:lnTo>
                  <a:lnTo>
                    <a:pt x="163689" y="523231"/>
                  </a:lnTo>
                  <a:lnTo>
                    <a:pt x="161652" y="515898"/>
                  </a:lnTo>
                  <a:lnTo>
                    <a:pt x="160236" y="497699"/>
                  </a:lnTo>
                  <a:lnTo>
                    <a:pt x="160063" y="479530"/>
                  </a:lnTo>
                  <a:lnTo>
                    <a:pt x="160021" y="345754"/>
                  </a:lnTo>
                  <a:lnTo>
                    <a:pt x="162280" y="333162"/>
                  </a:lnTo>
                  <a:lnTo>
                    <a:pt x="166104" y="319945"/>
                  </a:lnTo>
                  <a:lnTo>
                    <a:pt x="172172" y="302138"/>
                  </a:lnTo>
                  <a:lnTo>
                    <a:pt x="173888" y="288377"/>
                  </a:lnTo>
                  <a:lnTo>
                    <a:pt x="174651" y="273794"/>
                  </a:lnTo>
                  <a:lnTo>
                    <a:pt x="175837" y="259693"/>
                  </a:lnTo>
                  <a:lnTo>
                    <a:pt x="180418" y="241387"/>
                  </a:lnTo>
                  <a:lnTo>
                    <a:pt x="181786" y="227510"/>
                  </a:lnTo>
                  <a:lnTo>
                    <a:pt x="186601" y="209462"/>
                  </a:lnTo>
                  <a:lnTo>
                    <a:pt x="189345" y="193390"/>
                  </a:lnTo>
                  <a:lnTo>
                    <a:pt x="190159" y="177903"/>
                  </a:lnTo>
                  <a:lnTo>
                    <a:pt x="190400" y="162591"/>
                  </a:lnTo>
                  <a:lnTo>
                    <a:pt x="192713" y="152413"/>
                  </a:lnTo>
                  <a:lnTo>
                    <a:pt x="195718" y="142246"/>
                  </a:lnTo>
                  <a:lnTo>
                    <a:pt x="197408" y="127001"/>
                  </a:lnTo>
                  <a:lnTo>
                    <a:pt x="197910" y="111760"/>
                  </a:lnTo>
                  <a:lnTo>
                    <a:pt x="198027" y="101600"/>
                  </a:lnTo>
                  <a:lnTo>
                    <a:pt x="197212" y="97366"/>
                  </a:lnTo>
                  <a:lnTo>
                    <a:pt x="192865" y="86517"/>
                  </a:lnTo>
                  <a:lnTo>
                    <a:pt x="190968" y="70367"/>
                  </a:lnTo>
                  <a:lnTo>
                    <a:pt x="190541" y="53497"/>
                  </a:lnTo>
                  <a:lnTo>
                    <a:pt x="190501" y="11641"/>
                  </a:lnTo>
                  <a:lnTo>
                    <a:pt x="189655" y="10300"/>
                  </a:lnTo>
                  <a:lnTo>
                    <a:pt x="188243" y="9407"/>
                  </a:lnTo>
                  <a:lnTo>
                    <a:pt x="182974" y="7651"/>
                  </a:lnTo>
                  <a:lnTo>
                    <a:pt x="182881" y="1"/>
                  </a:lnTo>
                  <a:lnTo>
                    <a:pt x="161108" y="0"/>
                  </a:lnTo>
                  <a:lnTo>
                    <a:pt x="160746" y="846"/>
                  </a:lnTo>
                  <a:lnTo>
                    <a:pt x="160343" y="4045"/>
                  </a:lnTo>
                  <a:lnTo>
                    <a:pt x="159388" y="5237"/>
                  </a:lnTo>
                  <a:lnTo>
                    <a:pt x="157906" y="6031"/>
                  </a:lnTo>
                  <a:lnTo>
                    <a:pt x="154001" y="6914"/>
                  </a:lnTo>
                  <a:lnTo>
                    <a:pt x="147889" y="7411"/>
                  </a:lnTo>
                  <a:lnTo>
                    <a:pt x="143137" y="7578"/>
                  </a:lnTo>
                  <a:lnTo>
                    <a:pt x="130951" y="7617"/>
                  </a:lnTo>
                  <a:lnTo>
                    <a:pt x="127910" y="9877"/>
                  </a:lnTo>
                  <a:lnTo>
                    <a:pt x="125913" y="11665"/>
                  </a:lnTo>
                  <a:lnTo>
                    <a:pt x="123735" y="12856"/>
                  </a:lnTo>
                  <a:lnTo>
                    <a:pt x="119059" y="14180"/>
                  </a:lnTo>
                  <a:lnTo>
                    <a:pt x="114394" y="15031"/>
                  </a:lnTo>
                  <a:lnTo>
                    <a:pt x="108495" y="15178"/>
                  </a:lnTo>
                  <a:lnTo>
                    <a:pt x="76202" y="15240"/>
                  </a:lnTo>
                  <a:lnTo>
                    <a:pt x="76201" y="29328"/>
                  </a:lnTo>
                  <a:lnTo>
                    <a:pt x="82233" y="36360"/>
                  </a:lnTo>
                  <a:lnTo>
                    <a:pt x="82763" y="36939"/>
                  </a:lnTo>
                  <a:lnTo>
                    <a:pt x="83350" y="39842"/>
                  </a:lnTo>
                  <a:lnTo>
                    <a:pt x="83508" y="41801"/>
                  </a:lnTo>
                  <a:lnTo>
                    <a:pt x="84458" y="43107"/>
                  </a:lnTo>
                  <a:lnTo>
                    <a:pt x="85939" y="43978"/>
                  </a:lnTo>
                  <a:lnTo>
                    <a:pt x="87773" y="44559"/>
                  </a:lnTo>
                  <a:lnTo>
                    <a:pt x="88995" y="45792"/>
                  </a:lnTo>
                  <a:lnTo>
                    <a:pt x="89810" y="47461"/>
                  </a:lnTo>
                  <a:lnTo>
                    <a:pt x="91119" y="52179"/>
                  </a:lnTo>
                  <a:lnTo>
                    <a:pt x="91437" y="69096"/>
                  </a:lnTo>
                  <a:lnTo>
                    <a:pt x="91439" y="71464"/>
                  </a:lnTo>
                  <a:lnTo>
                    <a:pt x="90593" y="73043"/>
                  </a:lnTo>
                  <a:lnTo>
                    <a:pt x="89183" y="74095"/>
                  </a:lnTo>
                  <a:lnTo>
                    <a:pt x="87395" y="74796"/>
                  </a:lnTo>
                  <a:lnTo>
                    <a:pt x="86204" y="76111"/>
                  </a:lnTo>
                  <a:lnTo>
                    <a:pt x="85410" y="77834"/>
                  </a:lnTo>
                  <a:lnTo>
                    <a:pt x="84880" y="79829"/>
                  </a:lnTo>
                  <a:lnTo>
                    <a:pt x="82034" y="84304"/>
                  </a:lnTo>
                  <a:lnTo>
                    <a:pt x="80089" y="86683"/>
                  </a:lnTo>
                  <a:lnTo>
                    <a:pt x="78793" y="89115"/>
                  </a:lnTo>
                  <a:lnTo>
                    <a:pt x="77353" y="94075"/>
                  </a:lnTo>
                  <a:lnTo>
                    <a:pt x="76542" y="101628"/>
                  </a:lnTo>
                  <a:lnTo>
                    <a:pt x="75581" y="104159"/>
                  </a:lnTo>
                  <a:lnTo>
                    <a:pt x="71032" y="111766"/>
                  </a:lnTo>
                  <a:lnTo>
                    <a:pt x="69671" y="116842"/>
                  </a:lnTo>
                  <a:lnTo>
                    <a:pt x="68903" y="124461"/>
                  </a:lnTo>
                  <a:lnTo>
                    <a:pt x="67949" y="127001"/>
                  </a:lnTo>
                  <a:lnTo>
                    <a:pt x="66467" y="129540"/>
                  </a:lnTo>
                  <a:lnTo>
                    <a:pt x="60961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Annotation753"/>
            <p:cNvSpPr/>
            <p:nvPr/>
          </p:nvSpPr>
          <p:spPr>
            <a:xfrm>
              <a:off x="7505700" y="5478780"/>
              <a:ext cx="129541" cy="541021"/>
            </a:xfrm>
            <a:custGeom>
              <a:avLst/>
              <a:gdLst/>
              <a:ahLst/>
              <a:cxnLst/>
              <a:rect l="0" t="0" r="0" b="0"/>
              <a:pathLst>
                <a:path w="129541" h="541021">
                  <a:moveTo>
                    <a:pt x="68580" y="45720"/>
                  </a:moveTo>
                  <a:lnTo>
                    <a:pt x="61053" y="38193"/>
                  </a:lnTo>
                  <a:lnTo>
                    <a:pt x="58744" y="38141"/>
                  </a:lnTo>
                  <a:lnTo>
                    <a:pt x="49388" y="38101"/>
                  </a:lnTo>
                  <a:lnTo>
                    <a:pt x="48165" y="37254"/>
                  </a:lnTo>
                  <a:lnTo>
                    <a:pt x="47351" y="35843"/>
                  </a:lnTo>
                  <a:lnTo>
                    <a:pt x="46042" y="31539"/>
                  </a:lnTo>
                  <a:lnTo>
                    <a:pt x="45087" y="31186"/>
                  </a:lnTo>
                  <a:lnTo>
                    <a:pt x="41770" y="30794"/>
                  </a:lnTo>
                  <a:lnTo>
                    <a:pt x="37978" y="30542"/>
                  </a:lnTo>
                  <a:lnTo>
                    <a:pt x="0" y="30480"/>
                  </a:lnTo>
                  <a:lnTo>
                    <a:pt x="11350" y="30480"/>
                  </a:lnTo>
                  <a:lnTo>
                    <a:pt x="12648" y="29633"/>
                  </a:lnTo>
                  <a:lnTo>
                    <a:pt x="13512" y="28222"/>
                  </a:lnTo>
                  <a:lnTo>
                    <a:pt x="14088" y="26435"/>
                  </a:lnTo>
                  <a:lnTo>
                    <a:pt x="15319" y="25243"/>
                  </a:lnTo>
                  <a:lnTo>
                    <a:pt x="16986" y="24449"/>
                  </a:lnTo>
                  <a:lnTo>
                    <a:pt x="18944" y="23919"/>
                  </a:lnTo>
                  <a:lnTo>
                    <a:pt x="21096" y="23566"/>
                  </a:lnTo>
                  <a:lnTo>
                    <a:pt x="23377" y="23331"/>
                  </a:lnTo>
                  <a:lnTo>
                    <a:pt x="25745" y="23174"/>
                  </a:lnTo>
                  <a:lnTo>
                    <a:pt x="28170" y="23069"/>
                  </a:lnTo>
                  <a:lnTo>
                    <a:pt x="36625" y="22888"/>
                  </a:lnTo>
                  <a:lnTo>
                    <a:pt x="79063" y="22860"/>
                  </a:lnTo>
                  <a:lnTo>
                    <a:pt x="81495" y="22013"/>
                  </a:lnTo>
                  <a:lnTo>
                    <a:pt x="83963" y="20602"/>
                  </a:lnTo>
                  <a:lnTo>
                    <a:pt x="89963" y="16299"/>
                  </a:lnTo>
                  <a:lnTo>
                    <a:pt x="93042" y="15711"/>
                  </a:lnTo>
                  <a:lnTo>
                    <a:pt x="97872" y="15333"/>
                  </a:lnTo>
                  <a:lnTo>
                    <a:pt x="100790" y="13024"/>
                  </a:lnTo>
                  <a:lnTo>
                    <a:pt x="105517" y="8687"/>
                  </a:lnTo>
                  <a:lnTo>
                    <a:pt x="108421" y="8094"/>
                  </a:lnTo>
                  <a:lnTo>
                    <a:pt x="114269" y="7622"/>
                  </a:lnTo>
                  <a:lnTo>
                    <a:pt x="114291" y="7621"/>
                  </a:lnTo>
                  <a:lnTo>
                    <a:pt x="121858" y="62"/>
                  </a:lnTo>
                  <a:lnTo>
                    <a:pt x="121918" y="2"/>
                  </a:lnTo>
                  <a:lnTo>
                    <a:pt x="121920" y="0"/>
                  </a:lnTo>
                  <a:lnTo>
                    <a:pt x="121920" y="18970"/>
                  </a:lnTo>
                  <a:lnTo>
                    <a:pt x="122767" y="20267"/>
                  </a:lnTo>
                  <a:lnTo>
                    <a:pt x="124178" y="21132"/>
                  </a:lnTo>
                  <a:lnTo>
                    <a:pt x="125965" y="21708"/>
                  </a:lnTo>
                  <a:lnTo>
                    <a:pt x="127157" y="22938"/>
                  </a:lnTo>
                  <a:lnTo>
                    <a:pt x="127951" y="24606"/>
                  </a:lnTo>
                  <a:lnTo>
                    <a:pt x="129226" y="29320"/>
                  </a:lnTo>
                  <a:lnTo>
                    <a:pt x="129528" y="45873"/>
                  </a:lnTo>
                  <a:lnTo>
                    <a:pt x="129540" y="78741"/>
                  </a:lnTo>
                  <a:lnTo>
                    <a:pt x="125495" y="90405"/>
                  </a:lnTo>
                  <a:lnTo>
                    <a:pt x="122979" y="100541"/>
                  </a:lnTo>
                  <a:lnTo>
                    <a:pt x="122060" y="116418"/>
                  </a:lnTo>
                  <a:lnTo>
                    <a:pt x="121920" y="248950"/>
                  </a:lnTo>
                  <a:lnTo>
                    <a:pt x="121073" y="253174"/>
                  </a:lnTo>
                  <a:lnTo>
                    <a:pt x="117875" y="260124"/>
                  </a:lnTo>
                  <a:lnTo>
                    <a:pt x="115889" y="268293"/>
                  </a:lnTo>
                  <a:lnTo>
                    <a:pt x="114614" y="283289"/>
                  </a:lnTo>
                  <a:lnTo>
                    <a:pt x="114393" y="295792"/>
                  </a:lnTo>
                  <a:lnTo>
                    <a:pt x="113516" y="299642"/>
                  </a:lnTo>
                  <a:lnTo>
                    <a:pt x="110282" y="306176"/>
                  </a:lnTo>
                  <a:lnTo>
                    <a:pt x="108281" y="314161"/>
                  </a:lnTo>
                  <a:lnTo>
                    <a:pt x="106545" y="323354"/>
                  </a:lnTo>
                  <a:lnTo>
                    <a:pt x="102951" y="333084"/>
                  </a:lnTo>
                  <a:lnTo>
                    <a:pt x="100213" y="344037"/>
                  </a:lnTo>
                  <a:lnTo>
                    <a:pt x="99402" y="356690"/>
                  </a:lnTo>
                  <a:lnTo>
                    <a:pt x="96955" y="366244"/>
                  </a:lnTo>
                  <a:lnTo>
                    <a:pt x="93891" y="376135"/>
                  </a:lnTo>
                  <a:lnTo>
                    <a:pt x="92166" y="390377"/>
                  </a:lnTo>
                  <a:lnTo>
                    <a:pt x="91763" y="397304"/>
                  </a:lnTo>
                  <a:lnTo>
                    <a:pt x="89326" y="405461"/>
                  </a:lnTo>
                  <a:lnTo>
                    <a:pt x="86268" y="414732"/>
                  </a:lnTo>
                  <a:lnTo>
                    <a:pt x="84544" y="428624"/>
                  </a:lnTo>
                  <a:lnTo>
                    <a:pt x="83916" y="444082"/>
                  </a:lnTo>
                  <a:lnTo>
                    <a:pt x="83820" y="506547"/>
                  </a:lnTo>
                  <a:lnTo>
                    <a:pt x="84667" y="507878"/>
                  </a:lnTo>
                  <a:lnTo>
                    <a:pt x="86079" y="508765"/>
                  </a:lnTo>
                  <a:lnTo>
                    <a:pt x="90381" y="510189"/>
                  </a:lnTo>
                  <a:lnTo>
                    <a:pt x="90735" y="511153"/>
                  </a:lnTo>
                  <a:lnTo>
                    <a:pt x="91127" y="514482"/>
                  </a:lnTo>
                  <a:lnTo>
                    <a:pt x="92077" y="515708"/>
                  </a:lnTo>
                  <a:lnTo>
                    <a:pt x="93558" y="516525"/>
                  </a:lnTo>
                  <a:lnTo>
                    <a:pt x="97972" y="517837"/>
                  </a:lnTo>
                  <a:lnTo>
                    <a:pt x="98335" y="518792"/>
                  </a:lnTo>
                  <a:lnTo>
                    <a:pt x="98965" y="524693"/>
                  </a:lnTo>
                  <a:lnTo>
                    <a:pt x="101275" y="527555"/>
                  </a:lnTo>
                  <a:lnTo>
                    <a:pt x="106364" y="533058"/>
                  </a:lnTo>
                  <a:lnTo>
                    <a:pt x="106652" y="539931"/>
                  </a:lnTo>
                  <a:lnTo>
                    <a:pt x="107508" y="540294"/>
                  </a:lnTo>
                  <a:lnTo>
                    <a:pt x="110717" y="540698"/>
                  </a:lnTo>
                  <a:lnTo>
                    <a:pt x="114300" y="541020"/>
                  </a:lnTo>
                  <a:lnTo>
                    <a:pt x="73316" y="541020"/>
                  </a:lnTo>
                  <a:lnTo>
                    <a:pt x="71737" y="540174"/>
                  </a:lnTo>
                  <a:lnTo>
                    <a:pt x="70684" y="538762"/>
                  </a:lnTo>
                  <a:lnTo>
                    <a:pt x="69983" y="536975"/>
                  </a:lnTo>
                  <a:lnTo>
                    <a:pt x="68668" y="535783"/>
                  </a:lnTo>
                  <a:lnTo>
                    <a:pt x="66946" y="534989"/>
                  </a:lnTo>
                  <a:lnTo>
                    <a:pt x="64951" y="534459"/>
                  </a:lnTo>
                  <a:lnTo>
                    <a:pt x="62774" y="534106"/>
                  </a:lnTo>
                  <a:lnTo>
                    <a:pt x="60475" y="533871"/>
                  </a:lnTo>
                  <a:lnTo>
                    <a:pt x="54749" y="533493"/>
                  </a:lnTo>
                  <a:lnTo>
                    <a:pt x="51708" y="533442"/>
                  </a:lnTo>
                  <a:lnTo>
                    <a:pt x="0" y="533400"/>
                  </a:lnTo>
                  <a:lnTo>
                    <a:pt x="0" y="515267"/>
                  </a:lnTo>
                  <a:lnTo>
                    <a:pt x="846" y="512845"/>
                  </a:lnTo>
                  <a:lnTo>
                    <a:pt x="4045" y="507895"/>
                  </a:lnTo>
                  <a:lnTo>
                    <a:pt x="6031" y="502873"/>
                  </a:lnTo>
                  <a:lnTo>
                    <a:pt x="6562" y="500349"/>
                  </a:lnTo>
                  <a:lnTo>
                    <a:pt x="9407" y="495287"/>
                  </a:lnTo>
                  <a:lnTo>
                    <a:pt x="11350" y="492751"/>
                  </a:lnTo>
                  <a:lnTo>
                    <a:pt x="13512" y="487676"/>
                  </a:lnTo>
                  <a:lnTo>
                    <a:pt x="14729" y="480059"/>
                  </a:lnTo>
                  <a:lnTo>
                    <a:pt x="14898" y="477520"/>
                  </a:lnTo>
                  <a:lnTo>
                    <a:pt x="17346" y="470182"/>
                  </a:lnTo>
                  <a:lnTo>
                    <a:pt x="20410" y="462123"/>
                  </a:lnTo>
                  <a:lnTo>
                    <a:pt x="22982" y="451980"/>
                  </a:lnTo>
                  <a:lnTo>
                    <a:pt x="26583" y="443309"/>
                  </a:lnTo>
                  <a:lnTo>
                    <a:pt x="28748" y="433810"/>
                  </a:lnTo>
                  <a:lnTo>
                    <a:pt x="30138" y="417960"/>
                  </a:lnTo>
                  <a:lnTo>
                    <a:pt x="30379" y="405310"/>
                  </a:lnTo>
                  <a:lnTo>
                    <a:pt x="30472" y="375825"/>
                  </a:lnTo>
                  <a:lnTo>
                    <a:pt x="32734" y="365718"/>
                  </a:lnTo>
                  <a:lnTo>
                    <a:pt x="35715" y="355581"/>
                  </a:lnTo>
                  <a:lnTo>
                    <a:pt x="37393" y="340354"/>
                  </a:lnTo>
                  <a:lnTo>
                    <a:pt x="37891" y="325118"/>
                  </a:lnTo>
                  <a:lnTo>
                    <a:pt x="38091" y="284480"/>
                  </a:lnTo>
                  <a:lnTo>
                    <a:pt x="40354" y="274320"/>
                  </a:lnTo>
                  <a:lnTo>
                    <a:pt x="43335" y="264160"/>
                  </a:lnTo>
                  <a:lnTo>
                    <a:pt x="45013" y="248920"/>
                  </a:lnTo>
                  <a:lnTo>
                    <a:pt x="45510" y="233680"/>
                  </a:lnTo>
                  <a:lnTo>
                    <a:pt x="45720" y="173911"/>
                  </a:lnTo>
                  <a:lnTo>
                    <a:pt x="44872" y="170974"/>
                  </a:lnTo>
                  <a:lnTo>
                    <a:pt x="41675" y="165453"/>
                  </a:lnTo>
                  <a:lnTo>
                    <a:pt x="39689" y="160177"/>
                  </a:lnTo>
                  <a:lnTo>
                    <a:pt x="38414" y="149891"/>
                  </a:lnTo>
                  <a:lnTo>
                    <a:pt x="37464" y="147341"/>
                  </a:lnTo>
                  <a:lnTo>
                    <a:pt x="34148" y="142249"/>
                  </a:lnTo>
                  <a:lnTo>
                    <a:pt x="32110" y="137164"/>
                  </a:lnTo>
                  <a:lnTo>
                    <a:pt x="30695" y="129697"/>
                  </a:lnTo>
                  <a:lnTo>
                    <a:pt x="30492" y="114160"/>
                  </a:lnTo>
                  <a:lnTo>
                    <a:pt x="30480" y="39167"/>
                  </a:lnTo>
                  <a:lnTo>
                    <a:pt x="26435" y="34371"/>
                  </a:lnTo>
                  <a:lnTo>
                    <a:pt x="23174" y="30821"/>
                  </a:lnTo>
                  <a:lnTo>
                    <a:pt x="22862" y="22956"/>
                  </a:lnTo>
                  <a:lnTo>
                    <a:pt x="18816" y="18843"/>
                  </a:lnTo>
                  <a:lnTo>
                    <a:pt x="15333" y="15333"/>
                  </a:lnTo>
                  <a:lnTo>
                    <a:pt x="15240" y="7628"/>
                  </a:lnTo>
                  <a:lnTo>
                    <a:pt x="15240" y="25753"/>
                  </a:lnTo>
                  <a:lnTo>
                    <a:pt x="14394" y="28176"/>
                  </a:lnTo>
                  <a:lnTo>
                    <a:pt x="11195" y="33125"/>
                  </a:lnTo>
                  <a:lnTo>
                    <a:pt x="9209" y="38146"/>
                  </a:lnTo>
                  <a:lnTo>
                    <a:pt x="8327" y="44048"/>
                  </a:lnTo>
                  <a:lnTo>
                    <a:pt x="7759" y="59375"/>
                  </a:lnTo>
                  <a:lnTo>
                    <a:pt x="7633" y="84350"/>
                  </a:lnTo>
                  <a:lnTo>
                    <a:pt x="7621" y="119412"/>
                  </a:lnTo>
                  <a:lnTo>
                    <a:pt x="9878" y="131812"/>
                  </a:lnTo>
                  <a:lnTo>
                    <a:pt x="12857" y="145789"/>
                  </a:lnTo>
                  <a:lnTo>
                    <a:pt x="14181" y="160469"/>
                  </a:lnTo>
                  <a:lnTo>
                    <a:pt x="14770" y="175459"/>
                  </a:lnTo>
                  <a:lnTo>
                    <a:pt x="15147" y="201734"/>
                  </a:lnTo>
                  <a:lnTo>
                    <a:pt x="17457" y="214966"/>
                  </a:lnTo>
                  <a:lnTo>
                    <a:pt x="22860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Annotation754"/>
            <p:cNvSpPr/>
            <p:nvPr/>
          </p:nvSpPr>
          <p:spPr>
            <a:xfrm>
              <a:off x="6720840" y="5478780"/>
              <a:ext cx="121921" cy="541021"/>
            </a:xfrm>
            <a:custGeom>
              <a:avLst/>
              <a:gdLst/>
              <a:ahLst/>
              <a:cxnLst/>
              <a:rect l="0" t="0" r="0" b="0"/>
              <a:pathLst>
                <a:path w="121921" h="541021">
                  <a:moveTo>
                    <a:pt x="7620" y="15240"/>
                  </a:moveTo>
                  <a:lnTo>
                    <a:pt x="7620" y="7620"/>
                  </a:lnTo>
                  <a:lnTo>
                    <a:pt x="21707" y="7620"/>
                  </a:lnTo>
                  <a:lnTo>
                    <a:pt x="24605" y="5362"/>
                  </a:lnTo>
                  <a:lnTo>
                    <a:pt x="26564" y="3575"/>
                  </a:lnTo>
                  <a:lnTo>
                    <a:pt x="28715" y="2383"/>
                  </a:lnTo>
                  <a:lnTo>
                    <a:pt x="30997" y="1589"/>
                  </a:lnTo>
                  <a:lnTo>
                    <a:pt x="33364" y="1059"/>
                  </a:lnTo>
                  <a:lnTo>
                    <a:pt x="35790" y="706"/>
                  </a:lnTo>
                  <a:lnTo>
                    <a:pt x="38252" y="470"/>
                  </a:lnTo>
                  <a:lnTo>
                    <a:pt x="40742" y="314"/>
                  </a:lnTo>
                  <a:lnTo>
                    <a:pt x="45766" y="139"/>
                  </a:lnTo>
                  <a:lnTo>
                    <a:pt x="53189" y="19"/>
                  </a:lnTo>
                  <a:lnTo>
                    <a:pt x="99060" y="0"/>
                  </a:lnTo>
                  <a:lnTo>
                    <a:pt x="99060" y="18133"/>
                  </a:lnTo>
                  <a:lnTo>
                    <a:pt x="98214" y="20556"/>
                  </a:lnTo>
                  <a:lnTo>
                    <a:pt x="95015" y="25505"/>
                  </a:lnTo>
                  <a:lnTo>
                    <a:pt x="93029" y="30526"/>
                  </a:lnTo>
                  <a:lnTo>
                    <a:pt x="91753" y="40649"/>
                  </a:lnTo>
                  <a:lnTo>
                    <a:pt x="91533" y="52308"/>
                  </a:lnTo>
                  <a:lnTo>
                    <a:pt x="90656" y="56038"/>
                  </a:lnTo>
                  <a:lnTo>
                    <a:pt x="87422" y="62442"/>
                  </a:lnTo>
                  <a:lnTo>
                    <a:pt x="85421" y="70368"/>
                  </a:lnTo>
                  <a:lnTo>
                    <a:pt x="84886" y="74852"/>
                  </a:lnTo>
                  <a:lnTo>
                    <a:pt x="83685" y="78688"/>
                  </a:lnTo>
                  <a:lnTo>
                    <a:pt x="80091" y="85208"/>
                  </a:lnTo>
                  <a:lnTo>
                    <a:pt x="77930" y="93186"/>
                  </a:lnTo>
                  <a:lnTo>
                    <a:pt x="76541" y="108060"/>
                  </a:lnTo>
                  <a:lnTo>
                    <a:pt x="74094" y="116042"/>
                  </a:lnTo>
                  <a:lnTo>
                    <a:pt x="71031" y="125234"/>
                  </a:lnTo>
                  <a:lnTo>
                    <a:pt x="69306" y="139083"/>
                  </a:lnTo>
                  <a:lnTo>
                    <a:pt x="68903" y="145917"/>
                  </a:lnTo>
                  <a:lnTo>
                    <a:pt x="66466" y="154034"/>
                  </a:lnTo>
                  <a:lnTo>
                    <a:pt x="63407" y="163286"/>
                  </a:lnTo>
                  <a:lnTo>
                    <a:pt x="61685" y="178015"/>
                  </a:lnTo>
                  <a:lnTo>
                    <a:pt x="61282" y="188055"/>
                  </a:lnTo>
                  <a:lnTo>
                    <a:pt x="60328" y="192257"/>
                  </a:lnTo>
                  <a:lnTo>
                    <a:pt x="57011" y="199183"/>
                  </a:lnTo>
                  <a:lnTo>
                    <a:pt x="54971" y="207342"/>
                  </a:lnTo>
                  <a:lnTo>
                    <a:pt x="53823" y="221454"/>
                  </a:lnTo>
                  <a:lnTo>
                    <a:pt x="53483" y="236361"/>
                  </a:lnTo>
                  <a:lnTo>
                    <a:pt x="53436" y="241394"/>
                  </a:lnTo>
                  <a:lnTo>
                    <a:pt x="54250" y="245596"/>
                  </a:lnTo>
                  <a:lnTo>
                    <a:pt x="57414" y="252522"/>
                  </a:lnTo>
                  <a:lnTo>
                    <a:pt x="59384" y="260681"/>
                  </a:lnTo>
                  <a:lnTo>
                    <a:pt x="60648" y="275671"/>
                  </a:lnTo>
                  <a:lnTo>
                    <a:pt x="60868" y="288173"/>
                  </a:lnTo>
                  <a:lnTo>
                    <a:pt x="61744" y="292022"/>
                  </a:lnTo>
                  <a:lnTo>
                    <a:pt x="64978" y="298556"/>
                  </a:lnTo>
                  <a:lnTo>
                    <a:pt x="66979" y="306541"/>
                  </a:lnTo>
                  <a:lnTo>
                    <a:pt x="68264" y="321419"/>
                  </a:lnTo>
                  <a:lnTo>
                    <a:pt x="68518" y="337747"/>
                  </a:lnTo>
                  <a:lnTo>
                    <a:pt x="68580" y="483688"/>
                  </a:lnTo>
                  <a:lnTo>
                    <a:pt x="69426" y="485018"/>
                  </a:lnTo>
                  <a:lnTo>
                    <a:pt x="70838" y="485906"/>
                  </a:lnTo>
                  <a:lnTo>
                    <a:pt x="72626" y="486497"/>
                  </a:lnTo>
                  <a:lnTo>
                    <a:pt x="73817" y="487738"/>
                  </a:lnTo>
                  <a:lnTo>
                    <a:pt x="74611" y="489412"/>
                  </a:lnTo>
                  <a:lnTo>
                    <a:pt x="75494" y="493530"/>
                  </a:lnTo>
                  <a:lnTo>
                    <a:pt x="76192" y="502797"/>
                  </a:lnTo>
                  <a:lnTo>
                    <a:pt x="78454" y="505123"/>
                  </a:lnTo>
                  <a:lnTo>
                    <a:pt x="82759" y="509471"/>
                  </a:lnTo>
                  <a:lnTo>
                    <a:pt x="85607" y="510065"/>
                  </a:lnTo>
                  <a:lnTo>
                    <a:pt x="90288" y="510446"/>
                  </a:lnTo>
                  <a:lnTo>
                    <a:pt x="90672" y="511325"/>
                  </a:lnTo>
                  <a:lnTo>
                    <a:pt x="91410" y="517844"/>
                  </a:lnTo>
                  <a:lnTo>
                    <a:pt x="93684" y="518020"/>
                  </a:lnTo>
                  <a:lnTo>
                    <a:pt x="98967" y="518158"/>
                  </a:lnTo>
                  <a:lnTo>
                    <a:pt x="105969" y="525074"/>
                  </a:lnTo>
                  <a:lnTo>
                    <a:pt x="106587" y="525687"/>
                  </a:lnTo>
                  <a:lnTo>
                    <a:pt x="108896" y="525739"/>
                  </a:lnTo>
                  <a:lnTo>
                    <a:pt x="114272" y="525780"/>
                  </a:lnTo>
                  <a:lnTo>
                    <a:pt x="114298" y="525780"/>
                  </a:lnTo>
                  <a:lnTo>
                    <a:pt x="121857" y="533338"/>
                  </a:lnTo>
                  <a:lnTo>
                    <a:pt x="121918" y="533398"/>
                  </a:lnTo>
                  <a:lnTo>
                    <a:pt x="121920" y="533400"/>
                  </a:lnTo>
                  <a:lnTo>
                    <a:pt x="121920" y="540706"/>
                  </a:lnTo>
                  <a:lnTo>
                    <a:pt x="119661" y="540880"/>
                  </a:lnTo>
                  <a:lnTo>
                    <a:pt x="115358" y="540992"/>
                  </a:lnTo>
                  <a:lnTo>
                    <a:pt x="15240" y="541020"/>
                  </a:lnTo>
                  <a:lnTo>
                    <a:pt x="19286" y="536975"/>
                  </a:lnTo>
                  <a:lnTo>
                    <a:pt x="20477" y="534937"/>
                  </a:lnTo>
                  <a:lnTo>
                    <a:pt x="21802" y="530414"/>
                  </a:lnTo>
                  <a:lnTo>
                    <a:pt x="22767" y="515581"/>
                  </a:lnTo>
                  <a:lnTo>
                    <a:pt x="22860" y="330192"/>
                  </a:lnTo>
                  <a:lnTo>
                    <a:pt x="25119" y="320037"/>
                  </a:lnTo>
                  <a:lnTo>
                    <a:pt x="28097" y="309879"/>
                  </a:lnTo>
                  <a:lnTo>
                    <a:pt x="29774" y="294639"/>
                  </a:lnTo>
                  <a:lnTo>
                    <a:pt x="30270" y="279400"/>
                  </a:lnTo>
                  <a:lnTo>
                    <a:pt x="30453" y="258045"/>
                  </a:lnTo>
                  <a:lnTo>
                    <a:pt x="28210" y="249871"/>
                  </a:lnTo>
                  <a:lnTo>
                    <a:pt x="24445" y="238007"/>
                  </a:lnTo>
                  <a:lnTo>
                    <a:pt x="23174" y="222368"/>
                  </a:lnTo>
                  <a:lnTo>
                    <a:pt x="22901" y="206257"/>
                  </a:lnTo>
                  <a:lnTo>
                    <a:pt x="22869" y="195683"/>
                  </a:lnTo>
                  <a:lnTo>
                    <a:pt x="22019" y="193108"/>
                  </a:lnTo>
                  <a:lnTo>
                    <a:pt x="18818" y="187990"/>
                  </a:lnTo>
                  <a:lnTo>
                    <a:pt x="16830" y="182893"/>
                  </a:lnTo>
                  <a:lnTo>
                    <a:pt x="15712" y="173006"/>
                  </a:lnTo>
                  <a:lnTo>
                    <a:pt x="15333" y="158540"/>
                  </a:lnTo>
                  <a:lnTo>
                    <a:pt x="15249" y="142333"/>
                  </a:lnTo>
                  <a:lnTo>
                    <a:pt x="14399" y="139762"/>
                  </a:lnTo>
                  <a:lnTo>
                    <a:pt x="11198" y="134648"/>
                  </a:lnTo>
                  <a:lnTo>
                    <a:pt x="8680" y="131053"/>
                  </a:lnTo>
                  <a:lnTo>
                    <a:pt x="8092" y="127955"/>
                  </a:lnTo>
                  <a:lnTo>
                    <a:pt x="7632" y="112670"/>
                  </a:lnTo>
                  <a:lnTo>
                    <a:pt x="7622" y="107863"/>
                  </a:lnTo>
                  <a:lnTo>
                    <a:pt x="5363" y="104948"/>
                  </a:lnTo>
                  <a:lnTo>
                    <a:pt x="63" y="99128"/>
                  </a:lnTo>
                  <a:lnTo>
                    <a:pt x="28" y="99090"/>
                  </a:lnTo>
                  <a:lnTo>
                    <a:pt x="1" y="91755"/>
                  </a:lnTo>
                  <a:lnTo>
                    <a:pt x="0" y="105594"/>
                  </a:lnTo>
                  <a:lnTo>
                    <a:pt x="2259" y="108455"/>
                  </a:lnTo>
                  <a:lnTo>
                    <a:pt x="6562" y="113146"/>
                  </a:lnTo>
                  <a:lnTo>
                    <a:pt x="7527" y="127320"/>
                  </a:lnTo>
                  <a:lnTo>
                    <a:pt x="762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Annotation755"/>
            <p:cNvSpPr/>
            <p:nvPr/>
          </p:nvSpPr>
          <p:spPr>
            <a:xfrm>
              <a:off x="6781800" y="5547363"/>
              <a:ext cx="15240" cy="167638"/>
            </a:xfrm>
            <a:custGeom>
              <a:avLst/>
              <a:gdLst/>
              <a:ahLst/>
              <a:cxnLst/>
              <a:rect l="0" t="0" r="0" b="0"/>
              <a:pathLst>
                <a:path w="15240" h="167638">
                  <a:moveTo>
                    <a:pt x="15239" y="38097"/>
                  </a:moveTo>
                  <a:lnTo>
                    <a:pt x="15239" y="8"/>
                  </a:lnTo>
                  <a:lnTo>
                    <a:pt x="11194" y="0"/>
                  </a:lnTo>
                  <a:lnTo>
                    <a:pt x="10003" y="846"/>
                  </a:lnTo>
                  <a:lnTo>
                    <a:pt x="9209" y="2256"/>
                  </a:lnTo>
                  <a:lnTo>
                    <a:pt x="8679" y="4043"/>
                  </a:lnTo>
                  <a:lnTo>
                    <a:pt x="8326" y="6081"/>
                  </a:lnTo>
                  <a:lnTo>
                    <a:pt x="7933" y="10604"/>
                  </a:lnTo>
                  <a:lnTo>
                    <a:pt x="7759" y="15435"/>
                  </a:lnTo>
                  <a:lnTo>
                    <a:pt x="7648" y="25436"/>
                  </a:lnTo>
                  <a:lnTo>
                    <a:pt x="7620" y="106914"/>
                  </a:lnTo>
                  <a:lnTo>
                    <a:pt x="6773" y="114455"/>
                  </a:lnTo>
                  <a:lnTo>
                    <a:pt x="5361" y="122022"/>
                  </a:lnTo>
                  <a:lnTo>
                    <a:pt x="3574" y="129607"/>
                  </a:lnTo>
                  <a:lnTo>
                    <a:pt x="2383" y="137204"/>
                  </a:lnTo>
                  <a:lnTo>
                    <a:pt x="1589" y="144809"/>
                  </a:lnTo>
                  <a:lnTo>
                    <a:pt x="0" y="1676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109" name="Content Placeholder 108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3124200"/>
            <a:ext cx="45720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Forward correct value from?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ALU output: too late in cycle?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EX/MEM.D pipeline register (output from ALU)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WB data value (output from ALU or memory)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 smtClean="0"/>
              <a:t>MEM output: too late in cycle,</a:t>
            </a:r>
            <a:br>
              <a:rPr lang="en-US" dirty="0" smtClean="0"/>
            </a:br>
            <a:r>
              <a:rPr lang="en-US" dirty="0" smtClean="0"/>
              <a:t>on critical path</a:t>
            </a:r>
          </a:p>
          <a:p>
            <a:endParaRPr lang="en-US" dirty="0"/>
          </a:p>
        </p:txBody>
      </p:sp>
      <p:sp>
        <p:nvSpPr>
          <p:cNvPr id="110" name="Content Placeholder 109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3124200"/>
            <a:ext cx="42672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ID (just after register file)</a:t>
            </a:r>
          </a:p>
          <a:p>
            <a:pPr lvl="2"/>
            <a:r>
              <a:rPr lang="en-US" dirty="0" smtClean="0"/>
              <a:t>maybe pointless?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EX, just after ID/EX.A and ID/EX.B are read</a:t>
            </a:r>
          </a:p>
          <a:p>
            <a:pPr marL="630238" lvl="1" indent="-45720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MEM, just after EX/MEM.B is read: on critical path</a:t>
            </a:r>
          </a:p>
          <a:p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7145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600204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2324097" y="17145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600" y="14478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9050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743200" y="1066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339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029200" y="15240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17526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Freeform 43"/>
          <p:cNvSpPr/>
          <p:nvPr>
            <p:custDataLst>
              <p:tags r:id="rId13"/>
            </p:custDataLst>
          </p:nvPr>
        </p:nvSpPr>
        <p:spPr>
          <a:xfrm>
            <a:off x="4572001" y="8382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9050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26670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6675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19812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3200393" y="25146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81400" y="10668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1" y="21336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15240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91200" y="25146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086600" y="25146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25146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924801" y="15240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458201" y="20574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8839201" y="9906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534401" y="9906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3" y="17526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200392" y="9144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204" y="23622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5410199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1" y="23622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800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629400" y="15240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04800" y="16764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5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29601" y="13716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>
            <p:custDataLst>
              <p:tags r:id="rId38"/>
            </p:custDataLst>
          </p:nvPr>
        </p:nvGrpSpPr>
        <p:grpSpPr>
          <a:xfrm>
            <a:off x="1981200" y="838204"/>
            <a:ext cx="762001" cy="1295400"/>
            <a:chOff x="2590798" y="914401"/>
            <a:chExt cx="762001" cy="1295400"/>
          </a:xfrm>
        </p:grpSpPr>
        <p:sp>
          <p:nvSpPr>
            <p:cNvPr id="9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>
              <p:custDataLst>
                <p:tags r:id="rId6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6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12" name="Line 43" hidden="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5257800" y="685800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3" name="Oval 112" hidden="1"/>
          <p:cNvSpPr/>
          <p:nvPr>
            <p:custDataLst>
              <p:tags r:id="rId40"/>
            </p:custDataLst>
          </p:nvPr>
        </p:nvSpPr>
        <p:spPr>
          <a:xfrm>
            <a:off x="5029200" y="228600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1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4" name="Line 4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6096000" y="6858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5" name="Oval 114" hidden="1"/>
          <p:cNvSpPr/>
          <p:nvPr>
            <p:custDataLst>
              <p:tags r:id="rId42"/>
            </p:custDataLst>
          </p:nvPr>
        </p:nvSpPr>
        <p:spPr>
          <a:xfrm>
            <a:off x="5867400" y="228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2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6" name="Line 43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8686800" y="12192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7" name="Oval 116" hidden="1"/>
          <p:cNvSpPr/>
          <p:nvPr>
            <p:custDataLst>
              <p:tags r:id="rId44"/>
            </p:custDataLst>
          </p:nvPr>
        </p:nvSpPr>
        <p:spPr>
          <a:xfrm>
            <a:off x="8458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3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8" name="Line 43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9718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0" name="Line 43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2971800" y="609602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1" name="Line 43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886200" y="1219202"/>
            <a:ext cx="0" cy="228599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2" name="Oval 121" hidden="1"/>
          <p:cNvSpPr/>
          <p:nvPr>
            <p:custDataLst>
              <p:tags r:id="rId48"/>
            </p:custDataLst>
          </p:nvPr>
        </p:nvSpPr>
        <p:spPr>
          <a:xfrm>
            <a:off x="36576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3" name="Line 43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886200" y="609602"/>
            <a:ext cx="0" cy="1524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5" name="Oval 124" hidden="1"/>
          <p:cNvSpPr/>
          <p:nvPr>
            <p:custDataLst>
              <p:tags r:id="rId50"/>
            </p:custDataLst>
          </p:nvPr>
        </p:nvSpPr>
        <p:spPr>
          <a:xfrm>
            <a:off x="5791200" y="13716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26" name="Line 43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6019800" y="1828801"/>
            <a:ext cx="0" cy="228601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7" name="Line 4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7315200" y="1676403"/>
            <a:ext cx="0" cy="381003"/>
          </a:xfrm>
          <a:prstGeom prst="line">
            <a:avLst/>
          </a:prstGeom>
          <a:noFill/>
          <a:ln w="28575" cap="sq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8" name="Oval 127" hidden="1"/>
          <p:cNvSpPr/>
          <p:nvPr>
            <p:custDataLst>
              <p:tags r:id="rId53"/>
            </p:custDataLst>
          </p:nvPr>
        </p:nvSpPr>
        <p:spPr>
          <a:xfrm>
            <a:off x="7086600" y="12192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4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130" name="Straight Connector 129" hidden="1"/>
          <p:cNvCxnSpPr>
            <a:stCxn id="113" idx="3"/>
            <a:endCxn id="113" idx="7"/>
          </p:cNvCxnSpPr>
          <p:nvPr>
            <p:custDataLst>
              <p:tags r:id="rId54"/>
            </p:custDataLst>
          </p:nvPr>
        </p:nvCxnSpPr>
        <p:spPr>
          <a:xfrm rot="5400000" flipH="1" flipV="1">
            <a:off x="5096155" y="295555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 hidden="1"/>
          <p:cNvCxnSpPr/>
          <p:nvPr>
            <p:custDataLst>
              <p:tags r:id="rId55"/>
            </p:custDataLst>
          </p:nvPr>
        </p:nvCxnSpPr>
        <p:spPr>
          <a:xfrm rot="5400000" flipH="1" flipV="1">
            <a:off x="7162800" y="1295403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 hidden="1"/>
          <p:cNvSpPr/>
          <p:nvPr>
            <p:custDataLst>
              <p:tags r:id="rId56"/>
            </p:custDataLst>
          </p:nvPr>
        </p:nvSpPr>
        <p:spPr>
          <a:xfrm>
            <a:off x="2743200" y="762003"/>
            <a:ext cx="457200" cy="457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a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68" name="Straight Connector 67" hidden="1"/>
          <p:cNvCxnSpPr/>
          <p:nvPr>
            <p:custDataLst>
              <p:tags r:id="rId57"/>
            </p:custDataLst>
          </p:nvPr>
        </p:nvCxnSpPr>
        <p:spPr>
          <a:xfrm rot="5400000" flipH="1" flipV="1">
            <a:off x="5867400" y="14478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 hidden="1"/>
          <p:cNvCxnSpPr/>
          <p:nvPr>
            <p:custDataLst>
              <p:tags r:id="rId58"/>
            </p:custDataLst>
          </p:nvPr>
        </p:nvCxnSpPr>
        <p:spPr>
          <a:xfrm rot="5400000" flipH="1" flipV="1">
            <a:off x="2819400" y="838200"/>
            <a:ext cx="323290" cy="32329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-202510" y="990600"/>
            <a:ext cx="9041702" cy="5600701"/>
            <a:chOff x="-202510" y="990600"/>
            <a:chExt cx="9041702" cy="5600701"/>
          </a:xfrm>
        </p:grpSpPr>
        <p:sp>
          <p:nvSpPr>
            <p:cNvPr id="2" name="SMARTInkAnnotation622"/>
            <p:cNvSpPr/>
            <p:nvPr/>
          </p:nvSpPr>
          <p:spPr>
            <a:xfrm>
              <a:off x="5189220" y="1173480"/>
              <a:ext cx="15240" cy="205741"/>
            </a:xfrm>
            <a:custGeom>
              <a:avLst/>
              <a:gdLst/>
              <a:ahLst/>
              <a:cxnLst/>
              <a:rect l="0" t="0" r="0" b="0"/>
              <a:pathLst>
                <a:path w="15240" h="205741">
                  <a:moveTo>
                    <a:pt x="7620" y="0"/>
                  </a:moveTo>
                  <a:lnTo>
                    <a:pt x="7620" y="26591"/>
                  </a:lnTo>
                  <a:lnTo>
                    <a:pt x="8467" y="27887"/>
                  </a:lnTo>
                  <a:lnTo>
                    <a:pt x="9878" y="28751"/>
                  </a:lnTo>
                  <a:lnTo>
                    <a:pt x="11665" y="29328"/>
                  </a:lnTo>
                  <a:lnTo>
                    <a:pt x="12857" y="30558"/>
                  </a:lnTo>
                  <a:lnTo>
                    <a:pt x="13651" y="32225"/>
                  </a:lnTo>
                  <a:lnTo>
                    <a:pt x="14181" y="34184"/>
                  </a:lnTo>
                  <a:lnTo>
                    <a:pt x="14534" y="36336"/>
                  </a:lnTo>
                  <a:lnTo>
                    <a:pt x="14926" y="40985"/>
                  </a:lnTo>
                  <a:lnTo>
                    <a:pt x="15101" y="45873"/>
                  </a:lnTo>
                  <a:lnTo>
                    <a:pt x="15213" y="55910"/>
                  </a:lnTo>
                  <a:lnTo>
                    <a:pt x="15239" y="85301"/>
                  </a:lnTo>
                  <a:lnTo>
                    <a:pt x="14393" y="88194"/>
                  </a:lnTo>
                  <a:lnTo>
                    <a:pt x="12982" y="90969"/>
                  </a:lnTo>
                  <a:lnTo>
                    <a:pt x="11195" y="93666"/>
                  </a:lnTo>
                  <a:lnTo>
                    <a:pt x="10003" y="97157"/>
                  </a:lnTo>
                  <a:lnTo>
                    <a:pt x="9209" y="101178"/>
                  </a:lnTo>
                  <a:lnTo>
                    <a:pt x="8679" y="105552"/>
                  </a:lnTo>
                  <a:lnTo>
                    <a:pt x="8326" y="109315"/>
                  </a:lnTo>
                  <a:lnTo>
                    <a:pt x="8091" y="112670"/>
                  </a:lnTo>
                  <a:lnTo>
                    <a:pt x="7934" y="115753"/>
                  </a:lnTo>
                  <a:lnTo>
                    <a:pt x="7760" y="123695"/>
                  </a:lnTo>
                  <a:lnTo>
                    <a:pt x="7648" y="138545"/>
                  </a:lnTo>
                  <a:lnTo>
                    <a:pt x="6792" y="141470"/>
                  </a:lnTo>
                  <a:lnTo>
                    <a:pt x="5375" y="144267"/>
                  </a:lnTo>
                  <a:lnTo>
                    <a:pt x="3583" y="146978"/>
                  </a:lnTo>
                  <a:lnTo>
                    <a:pt x="2389" y="150478"/>
                  </a:lnTo>
                  <a:lnTo>
                    <a:pt x="1592" y="154506"/>
                  </a:lnTo>
                  <a:lnTo>
                    <a:pt x="1062" y="158884"/>
                  </a:lnTo>
                  <a:lnTo>
                    <a:pt x="708" y="162649"/>
                  </a:lnTo>
                  <a:lnTo>
                    <a:pt x="471" y="166006"/>
                  </a:lnTo>
                  <a:lnTo>
                    <a:pt x="93" y="173432"/>
                  </a:lnTo>
                  <a:lnTo>
                    <a:pt x="27" y="178763"/>
                  </a:lnTo>
                  <a:lnTo>
                    <a:pt x="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623"/>
            <p:cNvSpPr/>
            <p:nvPr/>
          </p:nvSpPr>
          <p:spPr>
            <a:xfrm>
              <a:off x="5097781" y="1016760"/>
              <a:ext cx="251364" cy="431003"/>
            </a:xfrm>
            <a:custGeom>
              <a:avLst/>
              <a:gdLst/>
              <a:ahLst/>
              <a:cxnLst/>
              <a:rect l="0" t="0" r="0" b="0"/>
              <a:pathLst>
                <a:path w="251364" h="431003">
                  <a:moveTo>
                    <a:pt x="106678" y="57660"/>
                  </a:moveTo>
                  <a:lnTo>
                    <a:pt x="72470" y="57660"/>
                  </a:lnTo>
                  <a:lnTo>
                    <a:pt x="71173" y="58507"/>
                  </a:lnTo>
                  <a:lnTo>
                    <a:pt x="70308" y="59918"/>
                  </a:lnTo>
                  <a:lnTo>
                    <a:pt x="68920" y="64221"/>
                  </a:lnTo>
                  <a:lnTo>
                    <a:pt x="62048" y="71748"/>
                  </a:lnTo>
                  <a:lnTo>
                    <a:pt x="57236" y="80649"/>
                  </a:lnTo>
                  <a:lnTo>
                    <a:pt x="55070" y="87068"/>
                  </a:lnTo>
                  <a:lnTo>
                    <a:pt x="54493" y="89966"/>
                  </a:lnTo>
                  <a:lnTo>
                    <a:pt x="51594" y="95442"/>
                  </a:lnTo>
                  <a:lnTo>
                    <a:pt x="45202" y="105544"/>
                  </a:lnTo>
                  <a:lnTo>
                    <a:pt x="37945" y="117003"/>
                  </a:lnTo>
                  <a:lnTo>
                    <a:pt x="30433" y="128019"/>
                  </a:lnTo>
                  <a:lnTo>
                    <a:pt x="25378" y="137190"/>
                  </a:lnTo>
                  <a:lnTo>
                    <a:pt x="20309" y="146911"/>
                  </a:lnTo>
                  <a:lnTo>
                    <a:pt x="17492" y="156876"/>
                  </a:lnTo>
                  <a:lnTo>
                    <a:pt x="15393" y="167796"/>
                  </a:lnTo>
                  <a:lnTo>
                    <a:pt x="11639" y="181116"/>
                  </a:lnTo>
                  <a:lnTo>
                    <a:pt x="7148" y="193245"/>
                  </a:lnTo>
                  <a:lnTo>
                    <a:pt x="3175" y="204280"/>
                  </a:lnTo>
                  <a:lnTo>
                    <a:pt x="1410" y="214829"/>
                  </a:lnTo>
                  <a:lnTo>
                    <a:pt x="626" y="227419"/>
                  </a:lnTo>
                  <a:lnTo>
                    <a:pt x="278" y="240635"/>
                  </a:lnTo>
                  <a:lnTo>
                    <a:pt x="23" y="278582"/>
                  </a:lnTo>
                  <a:lnTo>
                    <a:pt x="0" y="321718"/>
                  </a:lnTo>
                  <a:lnTo>
                    <a:pt x="2257" y="331935"/>
                  </a:lnTo>
                  <a:lnTo>
                    <a:pt x="6082" y="342120"/>
                  </a:lnTo>
                  <a:lnTo>
                    <a:pt x="10605" y="352291"/>
                  </a:lnTo>
                  <a:lnTo>
                    <a:pt x="13179" y="362456"/>
                  </a:lnTo>
                  <a:lnTo>
                    <a:pt x="15169" y="372618"/>
                  </a:lnTo>
                  <a:lnTo>
                    <a:pt x="18877" y="382779"/>
                  </a:lnTo>
                  <a:lnTo>
                    <a:pt x="23347" y="390682"/>
                  </a:lnTo>
                  <a:lnTo>
                    <a:pt x="25724" y="393974"/>
                  </a:lnTo>
                  <a:lnTo>
                    <a:pt x="28366" y="402148"/>
                  </a:lnTo>
                  <a:lnTo>
                    <a:pt x="29070" y="406699"/>
                  </a:lnTo>
                  <a:lnTo>
                    <a:pt x="30386" y="409732"/>
                  </a:lnTo>
                  <a:lnTo>
                    <a:pt x="32110" y="411755"/>
                  </a:lnTo>
                  <a:lnTo>
                    <a:pt x="38582" y="416859"/>
                  </a:lnTo>
                  <a:lnTo>
                    <a:pt x="45862" y="423734"/>
                  </a:lnTo>
                  <a:lnTo>
                    <a:pt x="48354" y="426169"/>
                  </a:lnTo>
                  <a:lnTo>
                    <a:pt x="50862" y="427793"/>
                  </a:lnTo>
                  <a:lnTo>
                    <a:pt x="55907" y="429596"/>
                  </a:lnTo>
                  <a:lnTo>
                    <a:pt x="63507" y="430612"/>
                  </a:lnTo>
                  <a:lnTo>
                    <a:pt x="70840" y="430850"/>
                  </a:lnTo>
                  <a:lnTo>
                    <a:pt x="85301" y="431002"/>
                  </a:lnTo>
                  <a:lnTo>
                    <a:pt x="88193" y="430168"/>
                  </a:lnTo>
                  <a:lnTo>
                    <a:pt x="93665" y="426983"/>
                  </a:lnTo>
                  <a:lnTo>
                    <a:pt x="101177" y="425004"/>
                  </a:lnTo>
                  <a:lnTo>
                    <a:pt x="105551" y="424475"/>
                  </a:lnTo>
                  <a:lnTo>
                    <a:pt x="109314" y="423277"/>
                  </a:lnTo>
                  <a:lnTo>
                    <a:pt x="115752" y="419687"/>
                  </a:lnTo>
                  <a:lnTo>
                    <a:pt x="119501" y="417545"/>
                  </a:lnTo>
                  <a:lnTo>
                    <a:pt x="128182" y="412906"/>
                  </a:lnTo>
                  <a:lnTo>
                    <a:pt x="135427" y="408023"/>
                  </a:lnTo>
                  <a:lnTo>
                    <a:pt x="142316" y="403030"/>
                  </a:lnTo>
                  <a:lnTo>
                    <a:pt x="146523" y="400513"/>
                  </a:lnTo>
                  <a:lnTo>
                    <a:pt x="151021" y="397989"/>
                  </a:lnTo>
                  <a:lnTo>
                    <a:pt x="158278" y="390668"/>
                  </a:lnTo>
                  <a:lnTo>
                    <a:pt x="164325" y="382617"/>
                  </a:lnTo>
                  <a:lnTo>
                    <a:pt x="169835" y="376216"/>
                  </a:lnTo>
                  <a:lnTo>
                    <a:pt x="177363" y="368291"/>
                  </a:lnTo>
                  <a:lnTo>
                    <a:pt x="191949" y="353452"/>
                  </a:lnTo>
                  <a:lnTo>
                    <a:pt x="197635" y="345474"/>
                  </a:lnTo>
                  <a:lnTo>
                    <a:pt x="203830" y="336284"/>
                  </a:lnTo>
                  <a:lnTo>
                    <a:pt x="207853" y="331463"/>
                  </a:lnTo>
                  <a:lnTo>
                    <a:pt x="212228" y="326555"/>
                  </a:lnTo>
                  <a:lnTo>
                    <a:pt x="215145" y="321590"/>
                  </a:lnTo>
                  <a:lnTo>
                    <a:pt x="218386" y="311558"/>
                  </a:lnTo>
                  <a:lnTo>
                    <a:pt x="222084" y="301454"/>
                  </a:lnTo>
                  <a:lnTo>
                    <a:pt x="226549" y="290473"/>
                  </a:lnTo>
                  <a:lnTo>
                    <a:pt x="231357" y="277126"/>
                  </a:lnTo>
                  <a:lnTo>
                    <a:pt x="234058" y="264985"/>
                  </a:lnTo>
                  <a:lnTo>
                    <a:pt x="236105" y="253098"/>
                  </a:lnTo>
                  <a:lnTo>
                    <a:pt x="237836" y="246372"/>
                  </a:lnTo>
                  <a:lnTo>
                    <a:pt x="239837" y="239348"/>
                  </a:lnTo>
                  <a:lnTo>
                    <a:pt x="241171" y="232125"/>
                  </a:lnTo>
                  <a:lnTo>
                    <a:pt x="242060" y="224770"/>
                  </a:lnTo>
                  <a:lnTo>
                    <a:pt x="242653" y="217327"/>
                  </a:lnTo>
                  <a:lnTo>
                    <a:pt x="243048" y="209824"/>
                  </a:lnTo>
                  <a:lnTo>
                    <a:pt x="243487" y="194715"/>
                  </a:lnTo>
                  <a:lnTo>
                    <a:pt x="244451" y="187130"/>
                  </a:lnTo>
                  <a:lnTo>
                    <a:pt x="245940" y="179533"/>
                  </a:lnTo>
                  <a:lnTo>
                    <a:pt x="247780" y="171929"/>
                  </a:lnTo>
                  <a:lnTo>
                    <a:pt x="249006" y="164319"/>
                  </a:lnTo>
                  <a:lnTo>
                    <a:pt x="249823" y="156706"/>
                  </a:lnTo>
                  <a:lnTo>
                    <a:pt x="250369" y="149091"/>
                  </a:lnTo>
                  <a:lnTo>
                    <a:pt x="250732" y="141474"/>
                  </a:lnTo>
                  <a:lnTo>
                    <a:pt x="251135" y="126237"/>
                  </a:lnTo>
                  <a:lnTo>
                    <a:pt x="251363" y="107424"/>
                  </a:lnTo>
                  <a:lnTo>
                    <a:pt x="249158" y="94171"/>
                  </a:lnTo>
                  <a:lnTo>
                    <a:pt x="247385" y="87080"/>
                  </a:lnTo>
                  <a:lnTo>
                    <a:pt x="245414" y="74687"/>
                  </a:lnTo>
                  <a:lnTo>
                    <a:pt x="244539" y="63534"/>
                  </a:lnTo>
                  <a:lnTo>
                    <a:pt x="244150" y="52933"/>
                  </a:lnTo>
                  <a:lnTo>
                    <a:pt x="241719" y="42577"/>
                  </a:lnTo>
                  <a:lnTo>
                    <a:pt x="237848" y="29484"/>
                  </a:lnTo>
                  <a:lnTo>
                    <a:pt x="237305" y="26176"/>
                  </a:lnTo>
                  <a:lnTo>
                    <a:pt x="234444" y="20243"/>
                  </a:lnTo>
                  <a:lnTo>
                    <a:pt x="232496" y="17475"/>
                  </a:lnTo>
                  <a:lnTo>
                    <a:pt x="230349" y="15630"/>
                  </a:lnTo>
                  <a:lnTo>
                    <a:pt x="228072" y="14400"/>
                  </a:lnTo>
                  <a:lnTo>
                    <a:pt x="225708" y="13580"/>
                  </a:lnTo>
                  <a:lnTo>
                    <a:pt x="220823" y="10411"/>
                  </a:lnTo>
                  <a:lnTo>
                    <a:pt x="218334" y="8381"/>
                  </a:lnTo>
                  <a:lnTo>
                    <a:pt x="215829" y="7027"/>
                  </a:lnTo>
                  <a:lnTo>
                    <a:pt x="210788" y="5523"/>
                  </a:lnTo>
                  <a:lnTo>
                    <a:pt x="203189" y="4676"/>
                  </a:lnTo>
                  <a:lnTo>
                    <a:pt x="200652" y="3711"/>
                  </a:lnTo>
                  <a:lnTo>
                    <a:pt x="195575" y="381"/>
                  </a:lnTo>
                  <a:lnTo>
                    <a:pt x="192190" y="0"/>
                  </a:lnTo>
                  <a:lnTo>
                    <a:pt x="188239" y="594"/>
                  </a:lnTo>
                  <a:lnTo>
                    <a:pt x="175258" y="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624"/>
            <p:cNvSpPr/>
            <p:nvPr/>
          </p:nvSpPr>
          <p:spPr>
            <a:xfrm>
              <a:off x="6874336" y="1143000"/>
              <a:ext cx="151304" cy="175261"/>
            </a:xfrm>
            <a:custGeom>
              <a:avLst/>
              <a:gdLst/>
              <a:ahLst/>
              <a:cxnLst/>
              <a:rect l="0" t="0" r="0" b="0"/>
              <a:pathLst>
                <a:path w="151304" h="175261">
                  <a:moveTo>
                    <a:pt x="29384" y="38100"/>
                  </a:moveTo>
                  <a:lnTo>
                    <a:pt x="37474" y="34055"/>
                  </a:lnTo>
                  <a:lnTo>
                    <a:pt x="39857" y="32016"/>
                  </a:lnTo>
                  <a:lnTo>
                    <a:pt x="41446" y="29811"/>
                  </a:lnTo>
                  <a:lnTo>
                    <a:pt x="43212" y="25103"/>
                  </a:lnTo>
                  <a:lnTo>
                    <a:pt x="43996" y="20188"/>
                  </a:lnTo>
                  <a:lnTo>
                    <a:pt x="44344" y="15181"/>
                  </a:lnTo>
                  <a:lnTo>
                    <a:pt x="44438" y="12661"/>
                  </a:lnTo>
                  <a:lnTo>
                    <a:pt x="45346" y="10981"/>
                  </a:lnTo>
                  <a:lnTo>
                    <a:pt x="46799" y="9860"/>
                  </a:lnTo>
                  <a:lnTo>
                    <a:pt x="51168" y="8062"/>
                  </a:lnTo>
                  <a:lnTo>
                    <a:pt x="54024" y="5559"/>
                  </a:lnTo>
                  <a:lnTo>
                    <a:pt x="59832" y="28"/>
                  </a:lnTo>
                  <a:lnTo>
                    <a:pt x="79027" y="0"/>
                  </a:lnTo>
                  <a:lnTo>
                    <a:pt x="80260" y="847"/>
                  </a:lnTo>
                  <a:lnTo>
                    <a:pt x="81082" y="2258"/>
                  </a:lnTo>
                  <a:lnTo>
                    <a:pt x="81629" y="4045"/>
                  </a:lnTo>
                  <a:lnTo>
                    <a:pt x="82841" y="5237"/>
                  </a:lnTo>
                  <a:lnTo>
                    <a:pt x="84495" y="6031"/>
                  </a:lnTo>
                  <a:lnTo>
                    <a:pt x="86445" y="6561"/>
                  </a:lnTo>
                  <a:lnTo>
                    <a:pt x="87744" y="7760"/>
                  </a:lnTo>
                  <a:lnTo>
                    <a:pt x="88610" y="9407"/>
                  </a:lnTo>
                  <a:lnTo>
                    <a:pt x="89188" y="11351"/>
                  </a:lnTo>
                  <a:lnTo>
                    <a:pt x="90419" y="12647"/>
                  </a:lnTo>
                  <a:lnTo>
                    <a:pt x="92088" y="13512"/>
                  </a:lnTo>
                  <a:lnTo>
                    <a:pt x="94046" y="14088"/>
                  </a:lnTo>
                  <a:lnTo>
                    <a:pt x="95352" y="15318"/>
                  </a:lnTo>
                  <a:lnTo>
                    <a:pt x="96223" y="16986"/>
                  </a:lnTo>
                  <a:lnTo>
                    <a:pt x="97619" y="21700"/>
                  </a:lnTo>
                  <a:lnTo>
                    <a:pt x="101906" y="26561"/>
                  </a:lnTo>
                  <a:lnTo>
                    <a:pt x="104494" y="29319"/>
                  </a:lnTo>
                  <a:lnTo>
                    <a:pt x="105099" y="32222"/>
                  </a:lnTo>
                  <a:lnTo>
                    <a:pt x="105369" y="36334"/>
                  </a:lnTo>
                  <a:lnTo>
                    <a:pt x="105556" y="44317"/>
                  </a:lnTo>
                  <a:lnTo>
                    <a:pt x="103313" y="47354"/>
                  </a:lnTo>
                  <a:lnTo>
                    <a:pt x="101530" y="49349"/>
                  </a:lnTo>
                  <a:lnTo>
                    <a:pt x="100341" y="51526"/>
                  </a:lnTo>
                  <a:lnTo>
                    <a:pt x="99020" y="56203"/>
                  </a:lnTo>
                  <a:lnTo>
                    <a:pt x="96174" y="61103"/>
                  </a:lnTo>
                  <a:lnTo>
                    <a:pt x="94232" y="63596"/>
                  </a:lnTo>
                  <a:lnTo>
                    <a:pt x="92071" y="68622"/>
                  </a:lnTo>
                  <a:lnTo>
                    <a:pt x="91496" y="71148"/>
                  </a:lnTo>
                  <a:lnTo>
                    <a:pt x="88599" y="76212"/>
                  </a:lnTo>
                  <a:lnTo>
                    <a:pt x="86640" y="78748"/>
                  </a:lnTo>
                  <a:lnTo>
                    <a:pt x="84488" y="82132"/>
                  </a:lnTo>
                  <a:lnTo>
                    <a:pt x="82207" y="86081"/>
                  </a:lnTo>
                  <a:lnTo>
                    <a:pt x="79839" y="90408"/>
                  </a:lnTo>
                  <a:lnTo>
                    <a:pt x="77414" y="94138"/>
                  </a:lnTo>
                  <a:lnTo>
                    <a:pt x="74951" y="97472"/>
                  </a:lnTo>
                  <a:lnTo>
                    <a:pt x="72462" y="100542"/>
                  </a:lnTo>
                  <a:lnTo>
                    <a:pt x="69956" y="103434"/>
                  </a:lnTo>
                  <a:lnTo>
                    <a:pt x="67438" y="106210"/>
                  </a:lnTo>
                  <a:lnTo>
                    <a:pt x="64913" y="108906"/>
                  </a:lnTo>
                  <a:lnTo>
                    <a:pt x="61537" y="111551"/>
                  </a:lnTo>
                  <a:lnTo>
                    <a:pt x="57592" y="114161"/>
                  </a:lnTo>
                  <a:lnTo>
                    <a:pt x="53270" y="116747"/>
                  </a:lnTo>
                  <a:lnTo>
                    <a:pt x="49541" y="119318"/>
                  </a:lnTo>
                  <a:lnTo>
                    <a:pt x="46209" y="121879"/>
                  </a:lnTo>
                  <a:lnTo>
                    <a:pt x="43140" y="124432"/>
                  </a:lnTo>
                  <a:lnTo>
                    <a:pt x="41095" y="126982"/>
                  </a:lnTo>
                  <a:lnTo>
                    <a:pt x="39731" y="129528"/>
                  </a:lnTo>
                  <a:lnTo>
                    <a:pt x="38822" y="132072"/>
                  </a:lnTo>
                  <a:lnTo>
                    <a:pt x="36523" y="134615"/>
                  </a:lnTo>
                  <a:lnTo>
                    <a:pt x="33296" y="137156"/>
                  </a:lnTo>
                  <a:lnTo>
                    <a:pt x="29452" y="139698"/>
                  </a:lnTo>
                  <a:lnTo>
                    <a:pt x="26889" y="142238"/>
                  </a:lnTo>
                  <a:lnTo>
                    <a:pt x="25181" y="144779"/>
                  </a:lnTo>
                  <a:lnTo>
                    <a:pt x="24042" y="147319"/>
                  </a:lnTo>
                  <a:lnTo>
                    <a:pt x="22436" y="149013"/>
                  </a:lnTo>
                  <a:lnTo>
                    <a:pt x="20518" y="150142"/>
                  </a:lnTo>
                  <a:lnTo>
                    <a:pt x="18394" y="150895"/>
                  </a:lnTo>
                  <a:lnTo>
                    <a:pt x="13775" y="153989"/>
                  </a:lnTo>
                  <a:lnTo>
                    <a:pt x="6948" y="159667"/>
                  </a:lnTo>
                  <a:lnTo>
                    <a:pt x="0" y="166550"/>
                  </a:lnTo>
                  <a:lnTo>
                    <a:pt x="482" y="166913"/>
                  </a:lnTo>
                  <a:lnTo>
                    <a:pt x="3274" y="167317"/>
                  </a:lnTo>
                  <a:lnTo>
                    <a:pt x="7338" y="167496"/>
                  </a:lnTo>
                  <a:lnTo>
                    <a:pt x="14385" y="167598"/>
                  </a:lnTo>
                  <a:lnTo>
                    <a:pt x="20307" y="167632"/>
                  </a:lnTo>
                  <a:lnTo>
                    <a:pt x="23374" y="169894"/>
                  </a:lnTo>
                  <a:lnTo>
                    <a:pt x="25376" y="171683"/>
                  </a:lnTo>
                  <a:lnTo>
                    <a:pt x="27560" y="172875"/>
                  </a:lnTo>
                  <a:lnTo>
                    <a:pt x="32242" y="174200"/>
                  </a:lnTo>
                  <a:lnTo>
                    <a:pt x="34676" y="174553"/>
                  </a:lnTo>
                  <a:lnTo>
                    <a:pt x="37144" y="174789"/>
                  </a:lnTo>
                  <a:lnTo>
                    <a:pt x="39638" y="174946"/>
                  </a:lnTo>
                  <a:lnTo>
                    <a:pt x="46923" y="175121"/>
                  </a:lnTo>
                  <a:lnTo>
                    <a:pt x="108028" y="175260"/>
                  </a:lnTo>
                  <a:lnTo>
                    <a:pt x="110600" y="174413"/>
                  </a:lnTo>
                  <a:lnTo>
                    <a:pt x="113161" y="173002"/>
                  </a:lnTo>
                  <a:lnTo>
                    <a:pt x="115715" y="171215"/>
                  </a:lnTo>
                  <a:lnTo>
                    <a:pt x="119958" y="169177"/>
                  </a:lnTo>
                  <a:lnTo>
                    <a:pt x="125326" y="166971"/>
                  </a:lnTo>
                  <a:lnTo>
                    <a:pt x="131445" y="164654"/>
                  </a:lnTo>
                  <a:lnTo>
                    <a:pt x="136371" y="163109"/>
                  </a:lnTo>
                  <a:lnTo>
                    <a:pt x="140502" y="162080"/>
                  </a:lnTo>
                  <a:lnTo>
                    <a:pt x="151303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25"/>
            <p:cNvSpPr/>
            <p:nvPr/>
          </p:nvSpPr>
          <p:spPr>
            <a:xfrm>
              <a:off x="6797043" y="990600"/>
              <a:ext cx="327621" cy="403434"/>
            </a:xfrm>
            <a:custGeom>
              <a:avLst/>
              <a:gdLst/>
              <a:ahLst/>
              <a:cxnLst/>
              <a:rect l="0" t="0" r="0" b="0"/>
              <a:pathLst>
                <a:path w="327621" h="403434">
                  <a:moveTo>
                    <a:pt x="190497" y="45720"/>
                  </a:moveTo>
                  <a:lnTo>
                    <a:pt x="182408" y="37629"/>
                  </a:lnTo>
                  <a:lnTo>
                    <a:pt x="179176" y="35246"/>
                  </a:lnTo>
                  <a:lnTo>
                    <a:pt x="173331" y="32598"/>
                  </a:lnTo>
                  <a:lnTo>
                    <a:pt x="171433" y="31045"/>
                  </a:lnTo>
                  <a:lnTo>
                    <a:pt x="170167" y="29164"/>
                  </a:lnTo>
                  <a:lnTo>
                    <a:pt x="169323" y="27062"/>
                  </a:lnTo>
                  <a:lnTo>
                    <a:pt x="167915" y="25662"/>
                  </a:lnTo>
                  <a:lnTo>
                    <a:pt x="166129" y="24728"/>
                  </a:lnTo>
                  <a:lnTo>
                    <a:pt x="164091" y="24105"/>
                  </a:lnTo>
                  <a:lnTo>
                    <a:pt x="159570" y="21155"/>
                  </a:lnTo>
                  <a:lnTo>
                    <a:pt x="153814" y="16408"/>
                  </a:lnTo>
                  <a:lnTo>
                    <a:pt x="150769" y="15759"/>
                  </a:lnTo>
                  <a:lnTo>
                    <a:pt x="141916" y="15342"/>
                  </a:lnTo>
                  <a:lnTo>
                    <a:pt x="126968" y="15249"/>
                  </a:lnTo>
                  <a:lnTo>
                    <a:pt x="125286" y="16093"/>
                  </a:lnTo>
                  <a:lnTo>
                    <a:pt x="124162" y="17502"/>
                  </a:lnTo>
                  <a:lnTo>
                    <a:pt x="123414" y="19288"/>
                  </a:lnTo>
                  <a:lnTo>
                    <a:pt x="122069" y="20478"/>
                  </a:lnTo>
                  <a:lnTo>
                    <a:pt x="120324" y="21272"/>
                  </a:lnTo>
                  <a:lnTo>
                    <a:pt x="118315" y="21801"/>
                  </a:lnTo>
                  <a:lnTo>
                    <a:pt x="113824" y="24647"/>
                  </a:lnTo>
                  <a:lnTo>
                    <a:pt x="111442" y="26591"/>
                  </a:lnTo>
                  <a:lnTo>
                    <a:pt x="109007" y="27888"/>
                  </a:lnTo>
                  <a:lnTo>
                    <a:pt x="100688" y="30559"/>
                  </a:lnTo>
                  <a:lnTo>
                    <a:pt x="92444" y="34184"/>
                  </a:lnTo>
                  <a:lnTo>
                    <a:pt x="85393" y="36359"/>
                  </a:lnTo>
                  <a:lnTo>
                    <a:pt x="82328" y="36940"/>
                  </a:lnTo>
                  <a:lnTo>
                    <a:pt x="79438" y="39020"/>
                  </a:lnTo>
                  <a:lnTo>
                    <a:pt x="71325" y="49191"/>
                  </a:lnTo>
                  <a:lnTo>
                    <a:pt x="62711" y="58790"/>
                  </a:lnTo>
                  <a:lnTo>
                    <a:pt x="44245" y="77618"/>
                  </a:lnTo>
                  <a:lnTo>
                    <a:pt x="35873" y="90073"/>
                  </a:lnTo>
                  <a:lnTo>
                    <a:pt x="28360" y="99581"/>
                  </a:lnTo>
                  <a:lnTo>
                    <a:pt x="23986" y="104487"/>
                  </a:lnTo>
                  <a:lnTo>
                    <a:pt x="21069" y="109452"/>
                  </a:lnTo>
                  <a:lnTo>
                    <a:pt x="17829" y="119483"/>
                  </a:lnTo>
                  <a:lnTo>
                    <a:pt x="14132" y="131843"/>
                  </a:lnTo>
                  <a:lnTo>
                    <a:pt x="11960" y="138696"/>
                  </a:lnTo>
                  <a:lnTo>
                    <a:pt x="7289" y="150825"/>
                  </a:lnTo>
                  <a:lnTo>
                    <a:pt x="3237" y="161860"/>
                  </a:lnTo>
                  <a:lnTo>
                    <a:pt x="1437" y="172409"/>
                  </a:lnTo>
                  <a:lnTo>
                    <a:pt x="637" y="182742"/>
                  </a:lnTo>
                  <a:lnTo>
                    <a:pt x="281" y="192978"/>
                  </a:lnTo>
                  <a:lnTo>
                    <a:pt x="80" y="209108"/>
                  </a:lnTo>
                  <a:lnTo>
                    <a:pt x="0" y="256225"/>
                  </a:lnTo>
                  <a:lnTo>
                    <a:pt x="2255" y="268818"/>
                  </a:lnTo>
                  <a:lnTo>
                    <a:pt x="4043" y="275732"/>
                  </a:lnTo>
                  <a:lnTo>
                    <a:pt x="8285" y="287930"/>
                  </a:lnTo>
                  <a:lnTo>
                    <a:pt x="12148" y="298995"/>
                  </a:lnTo>
                  <a:lnTo>
                    <a:pt x="13864" y="309558"/>
                  </a:lnTo>
                  <a:lnTo>
                    <a:pt x="16014" y="314745"/>
                  </a:lnTo>
                  <a:lnTo>
                    <a:pt x="22920" y="325024"/>
                  </a:lnTo>
                  <a:lnTo>
                    <a:pt x="32283" y="336286"/>
                  </a:lnTo>
                  <a:lnTo>
                    <a:pt x="37772" y="344476"/>
                  </a:lnTo>
                  <a:lnTo>
                    <a:pt x="40419" y="349031"/>
                  </a:lnTo>
                  <a:lnTo>
                    <a:pt x="47879" y="356349"/>
                  </a:lnTo>
                  <a:lnTo>
                    <a:pt x="55991" y="362424"/>
                  </a:lnTo>
                  <a:lnTo>
                    <a:pt x="66164" y="371451"/>
                  </a:lnTo>
                  <a:lnTo>
                    <a:pt x="74842" y="379860"/>
                  </a:lnTo>
                  <a:lnTo>
                    <a:pt x="79526" y="382780"/>
                  </a:lnTo>
                  <a:lnTo>
                    <a:pt x="89248" y="386024"/>
                  </a:lnTo>
                  <a:lnTo>
                    <a:pt x="99213" y="389724"/>
                  </a:lnTo>
                  <a:lnTo>
                    <a:pt x="109286" y="394191"/>
                  </a:lnTo>
                  <a:lnTo>
                    <a:pt x="119408" y="398998"/>
                  </a:lnTo>
                  <a:lnTo>
                    <a:pt x="129551" y="401699"/>
                  </a:lnTo>
                  <a:lnTo>
                    <a:pt x="139703" y="402899"/>
                  </a:lnTo>
                  <a:lnTo>
                    <a:pt x="149859" y="403433"/>
                  </a:lnTo>
                  <a:lnTo>
                    <a:pt x="154092" y="402729"/>
                  </a:lnTo>
                  <a:lnTo>
                    <a:pt x="161052" y="399688"/>
                  </a:lnTo>
                  <a:lnTo>
                    <a:pt x="169226" y="397772"/>
                  </a:lnTo>
                  <a:lnTo>
                    <a:pt x="178503" y="396074"/>
                  </a:lnTo>
                  <a:lnTo>
                    <a:pt x="188271" y="392497"/>
                  </a:lnTo>
                  <a:lnTo>
                    <a:pt x="198256" y="388086"/>
                  </a:lnTo>
                  <a:lnTo>
                    <a:pt x="207492" y="383302"/>
                  </a:lnTo>
                  <a:lnTo>
                    <a:pt x="214419" y="378354"/>
                  </a:lnTo>
                  <a:lnTo>
                    <a:pt x="222577" y="373333"/>
                  </a:lnTo>
                  <a:lnTo>
                    <a:pt x="231849" y="367432"/>
                  </a:lnTo>
                  <a:lnTo>
                    <a:pt x="241613" y="359165"/>
                  </a:lnTo>
                  <a:lnTo>
                    <a:pt x="249340" y="352104"/>
                  </a:lnTo>
                  <a:lnTo>
                    <a:pt x="256443" y="346144"/>
                  </a:lnTo>
                  <a:lnTo>
                    <a:pt x="265244" y="340673"/>
                  </a:lnTo>
                  <a:lnTo>
                    <a:pt x="272543" y="333161"/>
                  </a:lnTo>
                  <a:lnTo>
                    <a:pt x="278609" y="324178"/>
                  </a:lnTo>
                  <a:lnTo>
                    <a:pt x="284126" y="314541"/>
                  </a:lnTo>
                  <a:lnTo>
                    <a:pt x="291659" y="306872"/>
                  </a:lnTo>
                  <a:lnTo>
                    <a:pt x="296039" y="303641"/>
                  </a:lnTo>
                  <a:lnTo>
                    <a:pt x="303162" y="295536"/>
                  </a:lnTo>
                  <a:lnTo>
                    <a:pt x="306247" y="291004"/>
                  </a:lnTo>
                  <a:lnTo>
                    <a:pt x="309675" y="281453"/>
                  </a:lnTo>
                  <a:lnTo>
                    <a:pt x="312045" y="271563"/>
                  </a:lnTo>
                  <a:lnTo>
                    <a:pt x="315921" y="261524"/>
                  </a:lnTo>
                  <a:lnTo>
                    <a:pt x="320464" y="251417"/>
                  </a:lnTo>
                  <a:lnTo>
                    <a:pt x="324461" y="242127"/>
                  </a:lnTo>
                  <a:lnTo>
                    <a:pt x="326236" y="235177"/>
                  </a:lnTo>
                  <a:lnTo>
                    <a:pt x="327025" y="227007"/>
                  </a:lnTo>
                  <a:lnTo>
                    <a:pt x="327376" y="217732"/>
                  </a:lnTo>
                  <a:lnTo>
                    <a:pt x="327601" y="197980"/>
                  </a:lnTo>
                  <a:lnTo>
                    <a:pt x="327620" y="192947"/>
                  </a:lnTo>
                  <a:lnTo>
                    <a:pt x="325383" y="182838"/>
                  </a:lnTo>
                  <a:lnTo>
                    <a:pt x="322412" y="172701"/>
                  </a:lnTo>
                  <a:lnTo>
                    <a:pt x="321093" y="162552"/>
                  </a:lnTo>
                  <a:lnTo>
                    <a:pt x="318248" y="152396"/>
                  </a:lnTo>
                  <a:lnTo>
                    <a:pt x="315008" y="142238"/>
                  </a:lnTo>
                  <a:lnTo>
                    <a:pt x="313569" y="132079"/>
                  </a:lnTo>
                  <a:lnTo>
                    <a:pt x="310672" y="119662"/>
                  </a:lnTo>
                  <a:lnTo>
                    <a:pt x="308712" y="112794"/>
                  </a:lnTo>
                  <a:lnTo>
                    <a:pt x="304279" y="100649"/>
                  </a:lnTo>
                  <a:lnTo>
                    <a:pt x="299487" y="89606"/>
                  </a:lnTo>
                  <a:lnTo>
                    <a:pt x="294535" y="79054"/>
                  </a:lnTo>
                  <a:lnTo>
                    <a:pt x="286987" y="63593"/>
                  </a:lnTo>
                  <a:lnTo>
                    <a:pt x="279388" y="52333"/>
                  </a:lnTo>
                  <a:lnTo>
                    <a:pt x="269235" y="40943"/>
                  </a:lnTo>
                  <a:lnTo>
                    <a:pt x="259077" y="30540"/>
                  </a:lnTo>
                  <a:lnTo>
                    <a:pt x="22859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626"/>
            <p:cNvSpPr/>
            <p:nvPr/>
          </p:nvSpPr>
          <p:spPr>
            <a:xfrm>
              <a:off x="8755380" y="1310734"/>
              <a:ext cx="83812" cy="60867"/>
            </a:xfrm>
            <a:custGeom>
              <a:avLst/>
              <a:gdLst/>
              <a:ahLst/>
              <a:cxnLst/>
              <a:rect l="0" t="0" r="0" b="0"/>
              <a:pathLst>
                <a:path w="83812" h="60867">
                  <a:moveTo>
                    <a:pt x="30480" y="30386"/>
                  </a:moveTo>
                  <a:lnTo>
                    <a:pt x="23919" y="30386"/>
                  </a:lnTo>
                  <a:lnTo>
                    <a:pt x="23566" y="29539"/>
                  </a:lnTo>
                  <a:lnTo>
                    <a:pt x="23331" y="28128"/>
                  </a:lnTo>
                  <a:lnTo>
                    <a:pt x="22953" y="23825"/>
                  </a:lnTo>
                  <a:lnTo>
                    <a:pt x="22076" y="23472"/>
                  </a:lnTo>
                  <a:lnTo>
                    <a:pt x="20643" y="23237"/>
                  </a:lnTo>
                  <a:lnTo>
                    <a:pt x="15268" y="22769"/>
                  </a:lnTo>
                  <a:lnTo>
                    <a:pt x="7662" y="30345"/>
                  </a:lnTo>
                  <a:lnTo>
                    <a:pt x="7624" y="30382"/>
                  </a:lnTo>
                  <a:lnTo>
                    <a:pt x="7622" y="30384"/>
                  </a:lnTo>
                  <a:lnTo>
                    <a:pt x="21773" y="16233"/>
                  </a:lnTo>
                  <a:lnTo>
                    <a:pt x="22983" y="15870"/>
                  </a:lnTo>
                  <a:lnTo>
                    <a:pt x="24634" y="15629"/>
                  </a:lnTo>
                  <a:lnTo>
                    <a:pt x="26583" y="15468"/>
                  </a:lnTo>
                  <a:lnTo>
                    <a:pt x="27882" y="14514"/>
                  </a:lnTo>
                  <a:lnTo>
                    <a:pt x="28748" y="13031"/>
                  </a:lnTo>
                  <a:lnTo>
                    <a:pt x="29326" y="11196"/>
                  </a:lnTo>
                  <a:lnTo>
                    <a:pt x="30557" y="9973"/>
                  </a:lnTo>
                  <a:lnTo>
                    <a:pt x="32225" y="9157"/>
                  </a:lnTo>
                  <a:lnTo>
                    <a:pt x="36940" y="7848"/>
                  </a:lnTo>
                  <a:lnTo>
                    <a:pt x="38173" y="7741"/>
                  </a:lnTo>
                  <a:lnTo>
                    <a:pt x="39842" y="7669"/>
                  </a:lnTo>
                  <a:lnTo>
                    <a:pt x="41801" y="7621"/>
                  </a:lnTo>
                  <a:lnTo>
                    <a:pt x="43108" y="6743"/>
                  </a:lnTo>
                  <a:lnTo>
                    <a:pt x="43978" y="5311"/>
                  </a:lnTo>
                  <a:lnTo>
                    <a:pt x="45376" y="974"/>
                  </a:lnTo>
                  <a:lnTo>
                    <a:pt x="46338" y="618"/>
                  </a:lnTo>
                  <a:lnTo>
                    <a:pt x="47825" y="381"/>
                  </a:lnTo>
                  <a:lnTo>
                    <a:pt x="52251" y="0"/>
                  </a:lnTo>
                  <a:lnTo>
                    <a:pt x="53461" y="815"/>
                  </a:lnTo>
                  <a:lnTo>
                    <a:pt x="55114" y="2205"/>
                  </a:lnTo>
                  <a:lnTo>
                    <a:pt x="60939" y="7508"/>
                  </a:lnTo>
                  <a:lnTo>
                    <a:pt x="60952" y="7518"/>
                  </a:lnTo>
                  <a:lnTo>
                    <a:pt x="60960" y="22425"/>
                  </a:lnTo>
                  <a:lnTo>
                    <a:pt x="60114" y="23385"/>
                  </a:lnTo>
                  <a:lnTo>
                    <a:pt x="53654" y="30063"/>
                  </a:lnTo>
                  <a:lnTo>
                    <a:pt x="45815" y="37911"/>
                  </a:lnTo>
                  <a:lnTo>
                    <a:pt x="43505" y="37964"/>
                  </a:lnTo>
                  <a:lnTo>
                    <a:pt x="38109" y="38006"/>
                  </a:lnTo>
                  <a:lnTo>
                    <a:pt x="38100" y="38006"/>
                  </a:lnTo>
                  <a:lnTo>
                    <a:pt x="44662" y="31445"/>
                  </a:lnTo>
                  <a:lnTo>
                    <a:pt x="45014" y="30246"/>
                  </a:lnTo>
                  <a:lnTo>
                    <a:pt x="45249" y="28599"/>
                  </a:lnTo>
                  <a:lnTo>
                    <a:pt x="45407" y="26655"/>
                  </a:lnTo>
                  <a:lnTo>
                    <a:pt x="46357" y="25358"/>
                  </a:lnTo>
                  <a:lnTo>
                    <a:pt x="47838" y="24494"/>
                  </a:lnTo>
                  <a:lnTo>
                    <a:pt x="52253" y="23107"/>
                  </a:lnTo>
                  <a:lnTo>
                    <a:pt x="53461" y="22147"/>
                  </a:lnTo>
                  <a:lnTo>
                    <a:pt x="55115" y="20660"/>
                  </a:lnTo>
                  <a:lnTo>
                    <a:pt x="60859" y="15242"/>
                  </a:lnTo>
                  <a:lnTo>
                    <a:pt x="63172" y="15189"/>
                  </a:lnTo>
                  <a:lnTo>
                    <a:pt x="68486" y="15147"/>
                  </a:lnTo>
                  <a:lnTo>
                    <a:pt x="68518" y="15993"/>
                  </a:lnTo>
                  <a:lnTo>
                    <a:pt x="68552" y="19192"/>
                  </a:lnTo>
                  <a:lnTo>
                    <a:pt x="69408" y="20383"/>
                  </a:lnTo>
                  <a:lnTo>
                    <a:pt x="70825" y="21177"/>
                  </a:lnTo>
                  <a:lnTo>
                    <a:pt x="75139" y="22452"/>
                  </a:lnTo>
                  <a:lnTo>
                    <a:pt x="75492" y="23403"/>
                  </a:lnTo>
                  <a:lnTo>
                    <a:pt x="75727" y="24884"/>
                  </a:lnTo>
                  <a:lnTo>
                    <a:pt x="75886" y="26718"/>
                  </a:lnTo>
                  <a:lnTo>
                    <a:pt x="76837" y="27941"/>
                  </a:lnTo>
                  <a:lnTo>
                    <a:pt x="78317" y="28756"/>
                  </a:lnTo>
                  <a:lnTo>
                    <a:pt x="80151" y="29299"/>
                  </a:lnTo>
                  <a:lnTo>
                    <a:pt x="81374" y="30508"/>
                  </a:lnTo>
                  <a:lnTo>
                    <a:pt x="82189" y="32161"/>
                  </a:lnTo>
                  <a:lnTo>
                    <a:pt x="83724" y="37664"/>
                  </a:lnTo>
                  <a:lnTo>
                    <a:pt x="83756" y="38625"/>
                  </a:lnTo>
                  <a:lnTo>
                    <a:pt x="83811" y="44537"/>
                  </a:lnTo>
                  <a:lnTo>
                    <a:pt x="82967" y="45746"/>
                  </a:lnTo>
                  <a:lnTo>
                    <a:pt x="81559" y="47400"/>
                  </a:lnTo>
                  <a:lnTo>
                    <a:pt x="76513" y="52904"/>
                  </a:lnTo>
                  <a:lnTo>
                    <a:pt x="68902" y="60543"/>
                  </a:lnTo>
                  <a:lnTo>
                    <a:pt x="66464" y="60723"/>
                  </a:lnTo>
                  <a:lnTo>
                    <a:pt x="61283" y="60858"/>
                  </a:lnTo>
                  <a:lnTo>
                    <a:pt x="57010" y="60864"/>
                  </a:lnTo>
                  <a:lnTo>
                    <a:pt x="55787" y="60018"/>
                  </a:lnTo>
                  <a:lnTo>
                    <a:pt x="54971" y="58607"/>
                  </a:lnTo>
                  <a:lnTo>
                    <a:pt x="54427" y="56820"/>
                  </a:lnTo>
                  <a:lnTo>
                    <a:pt x="53218" y="55629"/>
                  </a:lnTo>
                  <a:lnTo>
                    <a:pt x="51565" y="54834"/>
                  </a:lnTo>
                  <a:lnTo>
                    <a:pt x="46874" y="53560"/>
                  </a:lnTo>
                  <a:lnTo>
                    <a:pt x="46490" y="52609"/>
                  </a:lnTo>
                  <a:lnTo>
                    <a:pt x="46233" y="51128"/>
                  </a:lnTo>
                  <a:lnTo>
                    <a:pt x="46063" y="49294"/>
                  </a:lnTo>
                  <a:lnTo>
                    <a:pt x="45101" y="47225"/>
                  </a:lnTo>
                  <a:lnTo>
                    <a:pt x="43614" y="44998"/>
                  </a:lnTo>
                  <a:lnTo>
                    <a:pt x="39189" y="39387"/>
                  </a:lnTo>
                  <a:lnTo>
                    <a:pt x="37979" y="38080"/>
                  </a:lnTo>
                  <a:lnTo>
                    <a:pt x="30822" y="30736"/>
                  </a:lnTo>
                  <a:lnTo>
                    <a:pt x="30709" y="29773"/>
                  </a:lnTo>
                  <a:lnTo>
                    <a:pt x="30633" y="28284"/>
                  </a:lnTo>
                  <a:lnTo>
                    <a:pt x="30511" y="23856"/>
                  </a:lnTo>
                  <a:lnTo>
                    <a:pt x="30480" y="15147"/>
                  </a:lnTo>
                  <a:lnTo>
                    <a:pt x="30480" y="41707"/>
                  </a:lnTo>
                  <a:lnTo>
                    <a:pt x="29633" y="43860"/>
                  </a:lnTo>
                  <a:lnTo>
                    <a:pt x="28222" y="46142"/>
                  </a:lnTo>
                  <a:lnTo>
                    <a:pt x="23919" y="51843"/>
                  </a:lnTo>
                  <a:lnTo>
                    <a:pt x="22720" y="52311"/>
                  </a:lnTo>
                  <a:lnTo>
                    <a:pt x="21073" y="52622"/>
                  </a:lnTo>
                  <a:lnTo>
                    <a:pt x="19129" y="52830"/>
                  </a:lnTo>
                  <a:lnTo>
                    <a:pt x="17833" y="53816"/>
                  </a:lnTo>
                  <a:lnTo>
                    <a:pt x="16968" y="55319"/>
                  </a:lnTo>
                  <a:lnTo>
                    <a:pt x="16393" y="57168"/>
                  </a:lnTo>
                  <a:lnTo>
                    <a:pt x="15161" y="58401"/>
                  </a:lnTo>
                  <a:lnTo>
                    <a:pt x="13496" y="59222"/>
                  </a:lnTo>
                  <a:lnTo>
                    <a:pt x="11537" y="59770"/>
                  </a:lnTo>
                  <a:lnTo>
                    <a:pt x="9385" y="60136"/>
                  </a:lnTo>
                  <a:lnTo>
                    <a:pt x="7104" y="60379"/>
                  </a:lnTo>
                  <a:lnTo>
                    <a:pt x="0" y="608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627"/>
            <p:cNvSpPr/>
            <p:nvPr/>
          </p:nvSpPr>
          <p:spPr>
            <a:xfrm>
              <a:off x="8473440" y="1127760"/>
              <a:ext cx="113978" cy="152401"/>
            </a:xfrm>
            <a:custGeom>
              <a:avLst/>
              <a:gdLst/>
              <a:ahLst/>
              <a:cxnLst/>
              <a:rect l="0" t="0" r="0" b="0"/>
              <a:pathLst>
                <a:path w="113978" h="152401">
                  <a:moveTo>
                    <a:pt x="53340" y="22860"/>
                  </a:moveTo>
                  <a:lnTo>
                    <a:pt x="53340" y="8679"/>
                  </a:lnTo>
                  <a:lnTo>
                    <a:pt x="54187" y="8326"/>
                  </a:lnTo>
                  <a:lnTo>
                    <a:pt x="57385" y="7934"/>
                  </a:lnTo>
                  <a:lnTo>
                    <a:pt x="59901" y="7713"/>
                  </a:lnTo>
                  <a:lnTo>
                    <a:pt x="60254" y="6835"/>
                  </a:lnTo>
                  <a:lnTo>
                    <a:pt x="60646" y="3602"/>
                  </a:lnTo>
                  <a:lnTo>
                    <a:pt x="61597" y="2401"/>
                  </a:lnTo>
                  <a:lnTo>
                    <a:pt x="63078" y="1601"/>
                  </a:lnTo>
                  <a:lnTo>
                    <a:pt x="68258" y="94"/>
                  </a:lnTo>
                  <a:lnTo>
                    <a:pt x="70695" y="41"/>
                  </a:lnTo>
                  <a:lnTo>
                    <a:pt x="97651" y="0"/>
                  </a:lnTo>
                  <a:lnTo>
                    <a:pt x="98121" y="846"/>
                  </a:lnTo>
                  <a:lnTo>
                    <a:pt x="98642" y="4045"/>
                  </a:lnTo>
                  <a:lnTo>
                    <a:pt x="99628" y="5237"/>
                  </a:lnTo>
                  <a:lnTo>
                    <a:pt x="101133" y="6031"/>
                  </a:lnTo>
                  <a:lnTo>
                    <a:pt x="105584" y="7306"/>
                  </a:lnTo>
                  <a:lnTo>
                    <a:pt x="105950" y="8257"/>
                  </a:lnTo>
                  <a:lnTo>
                    <a:pt x="106355" y="11572"/>
                  </a:lnTo>
                  <a:lnTo>
                    <a:pt x="107311" y="12795"/>
                  </a:lnTo>
                  <a:lnTo>
                    <a:pt x="108794" y="13610"/>
                  </a:lnTo>
                  <a:lnTo>
                    <a:pt x="110628" y="14153"/>
                  </a:lnTo>
                  <a:lnTo>
                    <a:pt x="111852" y="15362"/>
                  </a:lnTo>
                  <a:lnTo>
                    <a:pt x="112668" y="17015"/>
                  </a:lnTo>
                  <a:lnTo>
                    <a:pt x="113977" y="21705"/>
                  </a:lnTo>
                  <a:lnTo>
                    <a:pt x="111900" y="24604"/>
                  </a:lnTo>
                  <a:lnTo>
                    <a:pt x="106985" y="30136"/>
                  </a:lnTo>
                  <a:lnTo>
                    <a:pt x="106770" y="34423"/>
                  </a:lnTo>
                  <a:lnTo>
                    <a:pt x="105894" y="36495"/>
                  </a:lnTo>
                  <a:lnTo>
                    <a:pt x="102662" y="41056"/>
                  </a:lnTo>
                  <a:lnTo>
                    <a:pt x="100614" y="42610"/>
                  </a:lnTo>
                  <a:lnTo>
                    <a:pt x="98402" y="43647"/>
                  </a:lnTo>
                  <a:lnTo>
                    <a:pt x="96082" y="44338"/>
                  </a:lnTo>
                  <a:lnTo>
                    <a:pt x="93688" y="45645"/>
                  </a:lnTo>
                  <a:lnTo>
                    <a:pt x="91245" y="47364"/>
                  </a:lnTo>
                  <a:lnTo>
                    <a:pt x="85286" y="52159"/>
                  </a:lnTo>
                  <a:lnTo>
                    <a:pt x="82215" y="55073"/>
                  </a:lnTo>
                  <a:lnTo>
                    <a:pt x="80210" y="57035"/>
                  </a:lnTo>
                  <a:lnTo>
                    <a:pt x="78026" y="58344"/>
                  </a:lnTo>
                  <a:lnTo>
                    <a:pt x="75724" y="59216"/>
                  </a:lnTo>
                  <a:lnTo>
                    <a:pt x="73343" y="59797"/>
                  </a:lnTo>
                  <a:lnTo>
                    <a:pt x="71755" y="61031"/>
                  </a:lnTo>
                  <a:lnTo>
                    <a:pt x="70697" y="62701"/>
                  </a:lnTo>
                  <a:lnTo>
                    <a:pt x="68998" y="67419"/>
                  </a:lnTo>
                  <a:lnTo>
                    <a:pt x="68012" y="67806"/>
                  </a:lnTo>
                  <a:lnTo>
                    <a:pt x="64658" y="68236"/>
                  </a:lnTo>
                  <a:lnTo>
                    <a:pt x="62056" y="68478"/>
                  </a:lnTo>
                  <a:lnTo>
                    <a:pt x="59189" y="68535"/>
                  </a:lnTo>
                  <a:lnTo>
                    <a:pt x="53348" y="68580"/>
                  </a:lnTo>
                  <a:lnTo>
                    <a:pt x="68239" y="68580"/>
                  </a:lnTo>
                  <a:lnTo>
                    <a:pt x="68480" y="72625"/>
                  </a:lnTo>
                  <a:lnTo>
                    <a:pt x="68550" y="75141"/>
                  </a:lnTo>
                  <a:lnTo>
                    <a:pt x="69407" y="75494"/>
                  </a:lnTo>
                  <a:lnTo>
                    <a:pt x="72617" y="75886"/>
                  </a:lnTo>
                  <a:lnTo>
                    <a:pt x="75138" y="76107"/>
                  </a:lnTo>
                  <a:lnTo>
                    <a:pt x="77986" y="78416"/>
                  </a:lnTo>
                  <a:lnTo>
                    <a:pt x="79931" y="80218"/>
                  </a:lnTo>
                  <a:lnTo>
                    <a:pt x="81227" y="82265"/>
                  </a:lnTo>
                  <a:lnTo>
                    <a:pt x="82667" y="86798"/>
                  </a:lnTo>
                  <a:lnTo>
                    <a:pt x="83478" y="90065"/>
                  </a:lnTo>
                  <a:lnTo>
                    <a:pt x="83667" y="93086"/>
                  </a:lnTo>
                  <a:lnTo>
                    <a:pt x="83752" y="97252"/>
                  </a:lnTo>
                  <a:lnTo>
                    <a:pt x="83789" y="101925"/>
                  </a:lnTo>
                  <a:lnTo>
                    <a:pt x="82953" y="104357"/>
                  </a:lnTo>
                  <a:lnTo>
                    <a:pt x="81548" y="106825"/>
                  </a:lnTo>
                  <a:lnTo>
                    <a:pt x="77257" y="112823"/>
                  </a:lnTo>
                  <a:lnTo>
                    <a:pt x="76669" y="115901"/>
                  </a:lnTo>
                  <a:lnTo>
                    <a:pt x="76513" y="117908"/>
                  </a:lnTo>
                  <a:lnTo>
                    <a:pt x="75562" y="120092"/>
                  </a:lnTo>
                  <a:lnTo>
                    <a:pt x="72248" y="124776"/>
                  </a:lnTo>
                  <a:lnTo>
                    <a:pt x="69667" y="128129"/>
                  </a:lnTo>
                  <a:lnTo>
                    <a:pt x="69063" y="131171"/>
                  </a:lnTo>
                  <a:lnTo>
                    <a:pt x="68902" y="133167"/>
                  </a:lnTo>
                  <a:lnTo>
                    <a:pt x="67948" y="134498"/>
                  </a:lnTo>
                  <a:lnTo>
                    <a:pt x="66465" y="135385"/>
                  </a:lnTo>
                  <a:lnTo>
                    <a:pt x="64630" y="135977"/>
                  </a:lnTo>
                  <a:lnTo>
                    <a:pt x="62560" y="137218"/>
                  </a:lnTo>
                  <a:lnTo>
                    <a:pt x="60333" y="138892"/>
                  </a:lnTo>
                  <a:lnTo>
                    <a:pt x="54722" y="143617"/>
                  </a:lnTo>
                  <a:lnTo>
                    <a:pt x="51696" y="146521"/>
                  </a:lnTo>
                  <a:lnTo>
                    <a:pt x="49704" y="148481"/>
                  </a:lnTo>
                  <a:lnTo>
                    <a:pt x="47529" y="149787"/>
                  </a:lnTo>
                  <a:lnTo>
                    <a:pt x="45233" y="150658"/>
                  </a:lnTo>
                  <a:lnTo>
                    <a:pt x="38517" y="152298"/>
                  </a:lnTo>
                  <a:lnTo>
                    <a:pt x="36027" y="152355"/>
                  </a:lnTo>
                  <a:lnTo>
                    <a:pt x="16400" y="152400"/>
                  </a:lnTo>
                  <a:lnTo>
                    <a:pt x="13498" y="150142"/>
                  </a:lnTo>
                  <a:lnTo>
                    <a:pt x="8781" y="145839"/>
                  </a:lnTo>
                  <a:lnTo>
                    <a:pt x="344" y="137501"/>
                  </a:lnTo>
                  <a:lnTo>
                    <a:pt x="152" y="135054"/>
                  </a:lnTo>
                  <a:lnTo>
                    <a:pt x="0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628"/>
            <p:cNvSpPr/>
            <p:nvPr/>
          </p:nvSpPr>
          <p:spPr>
            <a:xfrm>
              <a:off x="8366799" y="1013469"/>
              <a:ext cx="388477" cy="380860"/>
            </a:xfrm>
            <a:custGeom>
              <a:avLst/>
              <a:gdLst/>
              <a:ahLst/>
              <a:cxnLst/>
              <a:rect l="0" t="0" r="0" b="0"/>
              <a:pathLst>
                <a:path w="388477" h="380860">
                  <a:moveTo>
                    <a:pt x="190461" y="83811"/>
                  </a:moveTo>
                  <a:lnTo>
                    <a:pt x="171804" y="65153"/>
                  </a:lnTo>
                  <a:lnTo>
                    <a:pt x="170402" y="62906"/>
                  </a:lnTo>
                  <a:lnTo>
                    <a:pt x="167584" y="55698"/>
                  </a:lnTo>
                  <a:lnTo>
                    <a:pt x="162611" y="48200"/>
                  </a:lnTo>
                  <a:lnTo>
                    <a:pt x="161149" y="43148"/>
                  </a:lnTo>
                  <a:lnTo>
                    <a:pt x="160327" y="35544"/>
                  </a:lnTo>
                  <a:lnTo>
                    <a:pt x="159365" y="33006"/>
                  </a:lnTo>
                  <a:lnTo>
                    <a:pt x="153451" y="24355"/>
                  </a:lnTo>
                  <a:lnTo>
                    <a:pt x="148639" y="19252"/>
                  </a:lnTo>
                  <a:lnTo>
                    <a:pt x="147339" y="17065"/>
                  </a:lnTo>
                  <a:lnTo>
                    <a:pt x="145895" y="12377"/>
                  </a:lnTo>
                  <a:lnTo>
                    <a:pt x="144664" y="10788"/>
                  </a:lnTo>
                  <a:lnTo>
                    <a:pt x="142996" y="9729"/>
                  </a:lnTo>
                  <a:lnTo>
                    <a:pt x="141038" y="9023"/>
                  </a:lnTo>
                  <a:lnTo>
                    <a:pt x="139732" y="7706"/>
                  </a:lnTo>
                  <a:lnTo>
                    <a:pt x="138861" y="5981"/>
                  </a:lnTo>
                  <a:lnTo>
                    <a:pt x="138281" y="3984"/>
                  </a:lnTo>
                  <a:lnTo>
                    <a:pt x="137047" y="2653"/>
                  </a:lnTo>
                  <a:lnTo>
                    <a:pt x="135379" y="1766"/>
                  </a:lnTo>
                  <a:lnTo>
                    <a:pt x="131266" y="780"/>
                  </a:lnTo>
                  <a:lnTo>
                    <a:pt x="119239" y="95"/>
                  </a:lnTo>
                  <a:lnTo>
                    <a:pt x="108136" y="0"/>
                  </a:lnTo>
                  <a:lnTo>
                    <a:pt x="105047" y="2253"/>
                  </a:lnTo>
                  <a:lnTo>
                    <a:pt x="103038" y="4039"/>
                  </a:lnTo>
                  <a:lnTo>
                    <a:pt x="100852" y="5229"/>
                  </a:lnTo>
                  <a:lnTo>
                    <a:pt x="93730" y="7752"/>
                  </a:lnTo>
                  <a:lnTo>
                    <a:pt x="83739" y="15761"/>
                  </a:lnTo>
                  <a:lnTo>
                    <a:pt x="81213" y="18124"/>
                  </a:lnTo>
                  <a:lnTo>
                    <a:pt x="78683" y="19700"/>
                  </a:lnTo>
                  <a:lnTo>
                    <a:pt x="71075" y="22764"/>
                  </a:lnTo>
                  <a:lnTo>
                    <a:pt x="65999" y="26481"/>
                  </a:lnTo>
                  <a:lnTo>
                    <a:pt x="60920" y="33213"/>
                  </a:lnTo>
                  <a:lnTo>
                    <a:pt x="58381" y="37379"/>
                  </a:lnTo>
                  <a:lnTo>
                    <a:pt x="51042" y="44266"/>
                  </a:lnTo>
                  <a:lnTo>
                    <a:pt x="46715" y="47287"/>
                  </a:lnTo>
                  <a:lnTo>
                    <a:pt x="43831" y="50995"/>
                  </a:lnTo>
                  <a:lnTo>
                    <a:pt x="41907" y="55161"/>
                  </a:lnTo>
                  <a:lnTo>
                    <a:pt x="38924" y="63457"/>
                  </a:lnTo>
                  <a:lnTo>
                    <a:pt x="30109" y="77940"/>
                  </a:lnTo>
                  <a:lnTo>
                    <a:pt x="25214" y="87129"/>
                  </a:lnTo>
                  <a:lnTo>
                    <a:pt x="12641" y="111853"/>
                  </a:lnTo>
                  <a:lnTo>
                    <a:pt x="10108" y="117746"/>
                  </a:lnTo>
                  <a:lnTo>
                    <a:pt x="7573" y="124214"/>
                  </a:lnTo>
                  <a:lnTo>
                    <a:pt x="5035" y="131067"/>
                  </a:lnTo>
                  <a:lnTo>
                    <a:pt x="3344" y="137328"/>
                  </a:lnTo>
                  <a:lnTo>
                    <a:pt x="1465" y="148801"/>
                  </a:lnTo>
                  <a:lnTo>
                    <a:pt x="629" y="159544"/>
                  </a:lnTo>
                  <a:lnTo>
                    <a:pt x="258" y="169964"/>
                  </a:lnTo>
                  <a:lnTo>
                    <a:pt x="20" y="190450"/>
                  </a:lnTo>
                  <a:lnTo>
                    <a:pt x="0" y="195544"/>
                  </a:lnTo>
                  <a:lnTo>
                    <a:pt x="2236" y="205719"/>
                  </a:lnTo>
                  <a:lnTo>
                    <a:pt x="6052" y="215886"/>
                  </a:lnTo>
                  <a:lnTo>
                    <a:pt x="10570" y="226049"/>
                  </a:lnTo>
                  <a:lnTo>
                    <a:pt x="13143" y="236210"/>
                  </a:lnTo>
                  <a:lnTo>
                    <a:pt x="15133" y="246371"/>
                  </a:lnTo>
                  <a:lnTo>
                    <a:pt x="18840" y="256531"/>
                  </a:lnTo>
                  <a:lnTo>
                    <a:pt x="25566" y="266691"/>
                  </a:lnTo>
                  <a:lnTo>
                    <a:pt x="33354" y="276851"/>
                  </a:lnTo>
                  <a:lnTo>
                    <a:pt x="39637" y="287011"/>
                  </a:lnTo>
                  <a:lnTo>
                    <a:pt x="47935" y="298206"/>
                  </a:lnTo>
                  <a:lnTo>
                    <a:pt x="55432" y="306380"/>
                  </a:lnTo>
                  <a:lnTo>
                    <a:pt x="69997" y="321380"/>
                  </a:lnTo>
                  <a:lnTo>
                    <a:pt x="77936" y="327122"/>
                  </a:lnTo>
                  <a:lnTo>
                    <a:pt x="87111" y="332496"/>
                  </a:lnTo>
                  <a:lnTo>
                    <a:pt x="96831" y="337706"/>
                  </a:lnTo>
                  <a:lnTo>
                    <a:pt x="111825" y="345400"/>
                  </a:lnTo>
                  <a:lnTo>
                    <a:pt x="117716" y="347950"/>
                  </a:lnTo>
                  <a:lnTo>
                    <a:pt x="124184" y="350497"/>
                  </a:lnTo>
                  <a:lnTo>
                    <a:pt x="131037" y="353042"/>
                  </a:lnTo>
                  <a:lnTo>
                    <a:pt x="143166" y="358127"/>
                  </a:lnTo>
                  <a:lnTo>
                    <a:pt x="154200" y="363209"/>
                  </a:lnTo>
                  <a:lnTo>
                    <a:pt x="175083" y="373371"/>
                  </a:lnTo>
                  <a:lnTo>
                    <a:pt x="185319" y="377604"/>
                  </a:lnTo>
                  <a:lnTo>
                    <a:pt x="195514" y="379486"/>
                  </a:lnTo>
                  <a:lnTo>
                    <a:pt x="205689" y="380322"/>
                  </a:lnTo>
                  <a:lnTo>
                    <a:pt x="215855" y="380694"/>
                  </a:lnTo>
                  <a:lnTo>
                    <a:pt x="226019" y="380859"/>
                  </a:lnTo>
                  <a:lnTo>
                    <a:pt x="236181" y="378674"/>
                  </a:lnTo>
                  <a:lnTo>
                    <a:pt x="246340" y="374882"/>
                  </a:lnTo>
                  <a:lnTo>
                    <a:pt x="256500" y="370373"/>
                  </a:lnTo>
                  <a:lnTo>
                    <a:pt x="271740" y="363075"/>
                  </a:lnTo>
                  <a:lnTo>
                    <a:pt x="286981" y="355551"/>
                  </a:lnTo>
                  <a:lnTo>
                    <a:pt x="298175" y="347959"/>
                  </a:lnTo>
                  <a:lnTo>
                    <a:pt x="306350" y="340628"/>
                  </a:lnTo>
                  <a:lnTo>
                    <a:pt x="315628" y="332572"/>
                  </a:lnTo>
                  <a:lnTo>
                    <a:pt x="325395" y="326169"/>
                  </a:lnTo>
                  <a:lnTo>
                    <a:pt x="333123" y="318244"/>
                  </a:lnTo>
                  <a:lnTo>
                    <a:pt x="339379" y="309077"/>
                  </a:lnTo>
                  <a:lnTo>
                    <a:pt x="344983" y="299358"/>
                  </a:lnTo>
                  <a:lnTo>
                    <a:pt x="352553" y="289394"/>
                  </a:lnTo>
                  <a:lnTo>
                    <a:pt x="356942" y="284367"/>
                  </a:lnTo>
                  <a:lnTo>
                    <a:pt x="360715" y="278475"/>
                  </a:lnTo>
                  <a:lnTo>
                    <a:pt x="364077" y="272007"/>
                  </a:lnTo>
                  <a:lnTo>
                    <a:pt x="370071" y="258894"/>
                  </a:lnTo>
                  <a:lnTo>
                    <a:pt x="375557" y="247421"/>
                  </a:lnTo>
                  <a:lnTo>
                    <a:pt x="378559" y="236678"/>
                  </a:lnTo>
                  <a:lnTo>
                    <a:pt x="380741" y="225412"/>
                  </a:lnTo>
                  <a:lnTo>
                    <a:pt x="382507" y="218852"/>
                  </a:lnTo>
                  <a:lnTo>
                    <a:pt x="384532" y="211938"/>
                  </a:lnTo>
                  <a:lnTo>
                    <a:pt x="385881" y="205636"/>
                  </a:lnTo>
                  <a:lnTo>
                    <a:pt x="387381" y="194118"/>
                  </a:lnTo>
                  <a:lnTo>
                    <a:pt x="388048" y="183354"/>
                  </a:lnTo>
                  <a:lnTo>
                    <a:pt x="388344" y="172926"/>
                  </a:lnTo>
                  <a:lnTo>
                    <a:pt x="388476" y="162646"/>
                  </a:lnTo>
                  <a:lnTo>
                    <a:pt x="386277" y="152433"/>
                  </a:lnTo>
                  <a:lnTo>
                    <a:pt x="382477" y="142250"/>
                  </a:lnTo>
                  <a:lnTo>
                    <a:pt x="377966" y="132079"/>
                  </a:lnTo>
                  <a:lnTo>
                    <a:pt x="370665" y="116834"/>
                  </a:lnTo>
                  <a:lnTo>
                    <a:pt x="363403" y="106672"/>
                  </a:lnTo>
                  <a:lnTo>
                    <a:pt x="354531" y="97358"/>
                  </a:lnTo>
                  <a:lnTo>
                    <a:pt x="344943" y="90396"/>
                  </a:lnTo>
                  <a:lnTo>
                    <a:pt x="337295" y="82222"/>
                  </a:lnTo>
                  <a:lnTo>
                    <a:pt x="334070" y="77672"/>
                  </a:lnTo>
                  <a:lnTo>
                    <a:pt x="325972" y="70358"/>
                  </a:lnTo>
                  <a:lnTo>
                    <a:pt x="302930" y="54719"/>
                  </a:lnTo>
                  <a:lnTo>
                    <a:pt x="290964" y="47457"/>
                  </a:lnTo>
                  <a:lnTo>
                    <a:pt x="280003" y="41407"/>
                  </a:lnTo>
                  <a:lnTo>
                    <a:pt x="264311" y="33241"/>
                  </a:lnTo>
                  <a:lnTo>
                    <a:pt x="254045" y="28033"/>
                  </a:lnTo>
                  <a:lnTo>
                    <a:pt x="248091" y="26306"/>
                  </a:lnTo>
                  <a:lnTo>
                    <a:pt x="241580" y="25154"/>
                  </a:lnTo>
                  <a:lnTo>
                    <a:pt x="234702" y="24386"/>
                  </a:lnTo>
                  <a:lnTo>
                    <a:pt x="228421" y="23028"/>
                  </a:lnTo>
                  <a:lnTo>
                    <a:pt x="216927" y="19261"/>
                  </a:lnTo>
                  <a:lnTo>
                    <a:pt x="210646" y="17918"/>
                  </a:lnTo>
                  <a:lnTo>
                    <a:pt x="203918" y="17022"/>
                  </a:lnTo>
                  <a:lnTo>
                    <a:pt x="196892" y="16425"/>
                  </a:lnTo>
                  <a:lnTo>
                    <a:pt x="190515" y="16027"/>
                  </a:lnTo>
                  <a:lnTo>
                    <a:pt x="178913" y="15585"/>
                  </a:lnTo>
                  <a:lnTo>
                    <a:pt x="144740" y="1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29"/>
            <p:cNvSpPr/>
            <p:nvPr/>
          </p:nvSpPr>
          <p:spPr>
            <a:xfrm>
              <a:off x="7292340" y="2164080"/>
              <a:ext cx="38101" cy="129541"/>
            </a:xfrm>
            <a:custGeom>
              <a:avLst/>
              <a:gdLst/>
              <a:ahLst/>
              <a:cxnLst/>
              <a:rect l="0" t="0" r="0" b="0"/>
              <a:pathLst>
                <a:path w="38101" h="129541">
                  <a:moveTo>
                    <a:pt x="22860" y="7620"/>
                  </a:moveTo>
                  <a:lnTo>
                    <a:pt x="15302" y="62"/>
                  </a:lnTo>
                  <a:lnTo>
                    <a:pt x="15244" y="3"/>
                  </a:lnTo>
                  <a:lnTo>
                    <a:pt x="15241" y="1"/>
                  </a:lnTo>
                  <a:lnTo>
                    <a:pt x="15240" y="0"/>
                  </a:lnTo>
                  <a:lnTo>
                    <a:pt x="7934" y="7306"/>
                  </a:lnTo>
                  <a:lnTo>
                    <a:pt x="7759" y="9738"/>
                  </a:lnTo>
                  <a:lnTo>
                    <a:pt x="7648" y="14153"/>
                  </a:lnTo>
                  <a:lnTo>
                    <a:pt x="7620" y="87425"/>
                  </a:lnTo>
                  <a:lnTo>
                    <a:pt x="6773" y="89610"/>
                  </a:lnTo>
                  <a:lnTo>
                    <a:pt x="5362" y="91913"/>
                  </a:lnTo>
                  <a:lnTo>
                    <a:pt x="3575" y="94296"/>
                  </a:lnTo>
                  <a:lnTo>
                    <a:pt x="2384" y="96730"/>
                  </a:lnTo>
                  <a:lnTo>
                    <a:pt x="1589" y="99200"/>
                  </a:lnTo>
                  <a:lnTo>
                    <a:pt x="314" y="105202"/>
                  </a:lnTo>
                  <a:lnTo>
                    <a:pt x="140" y="108281"/>
                  </a:lnTo>
                  <a:lnTo>
                    <a:pt x="28" y="113111"/>
                  </a:lnTo>
                  <a:lnTo>
                    <a:pt x="0" y="129532"/>
                  </a:lnTo>
                  <a:lnTo>
                    <a:pt x="14153" y="129540"/>
                  </a:lnTo>
                  <a:lnTo>
                    <a:pt x="15362" y="128693"/>
                  </a:lnTo>
                  <a:lnTo>
                    <a:pt x="17015" y="127282"/>
                  </a:lnTo>
                  <a:lnTo>
                    <a:pt x="22517" y="122234"/>
                  </a:lnTo>
                  <a:lnTo>
                    <a:pt x="23479" y="122129"/>
                  </a:lnTo>
                  <a:lnTo>
                    <a:pt x="24965" y="122059"/>
                  </a:lnTo>
                  <a:lnTo>
                    <a:pt x="26805" y="122013"/>
                  </a:lnTo>
                  <a:lnTo>
                    <a:pt x="28876" y="121135"/>
                  </a:lnTo>
                  <a:lnTo>
                    <a:pt x="31104" y="119703"/>
                  </a:lnTo>
                  <a:lnTo>
                    <a:pt x="3810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630"/>
            <p:cNvSpPr/>
            <p:nvPr/>
          </p:nvSpPr>
          <p:spPr>
            <a:xfrm>
              <a:off x="7361013" y="2186940"/>
              <a:ext cx="45629" cy="182881"/>
            </a:xfrm>
            <a:custGeom>
              <a:avLst/>
              <a:gdLst/>
              <a:ahLst/>
              <a:cxnLst/>
              <a:rect l="0" t="0" r="0" b="0"/>
              <a:pathLst>
                <a:path w="45629" h="182881">
                  <a:moveTo>
                    <a:pt x="45628" y="7620"/>
                  </a:moveTo>
                  <a:lnTo>
                    <a:pt x="45628" y="0"/>
                  </a:lnTo>
                  <a:lnTo>
                    <a:pt x="45628" y="6561"/>
                  </a:lnTo>
                  <a:lnTo>
                    <a:pt x="44781" y="6914"/>
                  </a:lnTo>
                  <a:lnTo>
                    <a:pt x="43369" y="7150"/>
                  </a:lnTo>
                  <a:lnTo>
                    <a:pt x="41582" y="7306"/>
                  </a:lnTo>
                  <a:lnTo>
                    <a:pt x="40391" y="8257"/>
                  </a:lnTo>
                  <a:lnTo>
                    <a:pt x="39597" y="9738"/>
                  </a:lnTo>
                  <a:lnTo>
                    <a:pt x="38714" y="13642"/>
                  </a:lnTo>
                  <a:lnTo>
                    <a:pt x="38321" y="18198"/>
                  </a:lnTo>
                  <a:lnTo>
                    <a:pt x="38147" y="23046"/>
                  </a:lnTo>
                  <a:lnTo>
                    <a:pt x="38100" y="25524"/>
                  </a:lnTo>
                  <a:lnTo>
                    <a:pt x="37223" y="28023"/>
                  </a:lnTo>
                  <a:lnTo>
                    <a:pt x="35791" y="30535"/>
                  </a:lnTo>
                  <a:lnTo>
                    <a:pt x="33990" y="33057"/>
                  </a:lnTo>
                  <a:lnTo>
                    <a:pt x="32789" y="35585"/>
                  </a:lnTo>
                  <a:lnTo>
                    <a:pt x="31454" y="40651"/>
                  </a:lnTo>
                  <a:lnTo>
                    <a:pt x="30862" y="45725"/>
                  </a:lnTo>
                  <a:lnTo>
                    <a:pt x="30704" y="48263"/>
                  </a:lnTo>
                  <a:lnTo>
                    <a:pt x="29752" y="50802"/>
                  </a:lnTo>
                  <a:lnTo>
                    <a:pt x="28271" y="53341"/>
                  </a:lnTo>
                  <a:lnTo>
                    <a:pt x="26436" y="55881"/>
                  </a:lnTo>
                  <a:lnTo>
                    <a:pt x="25214" y="58421"/>
                  </a:lnTo>
                  <a:lnTo>
                    <a:pt x="23855" y="63500"/>
                  </a:lnTo>
                  <a:lnTo>
                    <a:pt x="23492" y="66887"/>
                  </a:lnTo>
                  <a:lnTo>
                    <a:pt x="23250" y="70838"/>
                  </a:lnTo>
                  <a:lnTo>
                    <a:pt x="22983" y="78897"/>
                  </a:lnTo>
                  <a:lnTo>
                    <a:pt x="22863" y="85301"/>
                  </a:lnTo>
                  <a:lnTo>
                    <a:pt x="21984" y="88194"/>
                  </a:lnTo>
                  <a:lnTo>
                    <a:pt x="20553" y="90969"/>
                  </a:lnTo>
                  <a:lnTo>
                    <a:pt x="18751" y="93666"/>
                  </a:lnTo>
                  <a:lnTo>
                    <a:pt x="17550" y="97158"/>
                  </a:lnTo>
                  <a:lnTo>
                    <a:pt x="16749" y="101178"/>
                  </a:lnTo>
                  <a:lnTo>
                    <a:pt x="16215" y="105552"/>
                  </a:lnTo>
                  <a:lnTo>
                    <a:pt x="15859" y="109315"/>
                  </a:lnTo>
                  <a:lnTo>
                    <a:pt x="15622" y="112670"/>
                  </a:lnTo>
                  <a:lnTo>
                    <a:pt x="15464" y="115753"/>
                  </a:lnTo>
                  <a:lnTo>
                    <a:pt x="14512" y="118656"/>
                  </a:lnTo>
                  <a:lnTo>
                    <a:pt x="13031" y="121437"/>
                  </a:lnTo>
                  <a:lnTo>
                    <a:pt x="11196" y="124138"/>
                  </a:lnTo>
                  <a:lnTo>
                    <a:pt x="9974" y="127632"/>
                  </a:lnTo>
                  <a:lnTo>
                    <a:pt x="9158" y="131655"/>
                  </a:lnTo>
                  <a:lnTo>
                    <a:pt x="7850" y="142187"/>
                  </a:lnTo>
                  <a:lnTo>
                    <a:pt x="7671" y="145885"/>
                  </a:lnTo>
                  <a:lnTo>
                    <a:pt x="7570" y="152727"/>
                  </a:lnTo>
                  <a:lnTo>
                    <a:pt x="7555" y="155158"/>
                  </a:lnTo>
                  <a:lnTo>
                    <a:pt x="6699" y="157626"/>
                  </a:lnTo>
                  <a:lnTo>
                    <a:pt x="5282" y="160117"/>
                  </a:lnTo>
                  <a:lnTo>
                    <a:pt x="969" y="166154"/>
                  </a:lnTo>
                  <a:lnTo>
                    <a:pt x="380" y="169237"/>
                  </a:lnTo>
                  <a:lnTo>
                    <a:pt x="0" y="174070"/>
                  </a:lnTo>
                  <a:lnTo>
                    <a:pt x="817" y="174467"/>
                  </a:lnTo>
                  <a:lnTo>
                    <a:pt x="2207" y="174731"/>
                  </a:lnTo>
                  <a:lnTo>
                    <a:pt x="6476" y="175155"/>
                  </a:lnTo>
                  <a:lnTo>
                    <a:pt x="6826" y="176037"/>
                  </a:lnTo>
                  <a:lnTo>
                    <a:pt x="7061" y="177471"/>
                  </a:lnTo>
                  <a:lnTo>
                    <a:pt x="7527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631"/>
            <p:cNvSpPr/>
            <p:nvPr/>
          </p:nvSpPr>
          <p:spPr>
            <a:xfrm>
              <a:off x="7315208" y="2286001"/>
              <a:ext cx="68572" cy="7620"/>
            </a:xfrm>
            <a:custGeom>
              <a:avLst/>
              <a:gdLst/>
              <a:ahLst/>
              <a:cxnLst/>
              <a:rect l="0" t="0" r="0" b="0"/>
              <a:pathLst>
                <a:path w="68572" h="7620">
                  <a:moveTo>
                    <a:pt x="7611" y="7619"/>
                  </a:moveTo>
                  <a:lnTo>
                    <a:pt x="0" y="7619"/>
                  </a:lnTo>
                  <a:lnTo>
                    <a:pt x="6553" y="7619"/>
                  </a:lnTo>
                  <a:lnTo>
                    <a:pt x="6905" y="6772"/>
                  </a:lnTo>
                  <a:lnTo>
                    <a:pt x="7140" y="5361"/>
                  </a:lnTo>
                  <a:lnTo>
                    <a:pt x="7518" y="1058"/>
                  </a:lnTo>
                  <a:lnTo>
                    <a:pt x="8395" y="705"/>
                  </a:lnTo>
                  <a:lnTo>
                    <a:pt x="9827" y="470"/>
                  </a:lnTo>
                  <a:lnTo>
                    <a:pt x="14914" y="27"/>
                  </a:lnTo>
                  <a:lnTo>
                    <a:pt x="29089" y="0"/>
                  </a:lnTo>
                  <a:lnTo>
                    <a:pt x="30396" y="846"/>
                  </a:lnTo>
                  <a:lnTo>
                    <a:pt x="32115" y="2257"/>
                  </a:lnTo>
                  <a:lnTo>
                    <a:pt x="34107" y="4044"/>
                  </a:lnTo>
                  <a:lnTo>
                    <a:pt x="36281" y="5236"/>
                  </a:lnTo>
                  <a:lnTo>
                    <a:pt x="38578" y="6030"/>
                  </a:lnTo>
                  <a:lnTo>
                    <a:pt x="44302" y="7305"/>
                  </a:lnTo>
                  <a:lnTo>
                    <a:pt x="45618" y="7410"/>
                  </a:lnTo>
                  <a:lnTo>
                    <a:pt x="47343" y="7480"/>
                  </a:lnTo>
                  <a:lnTo>
                    <a:pt x="52148" y="7591"/>
                  </a:lnTo>
                  <a:lnTo>
                    <a:pt x="68571" y="7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632"/>
            <p:cNvSpPr/>
            <p:nvPr/>
          </p:nvSpPr>
          <p:spPr>
            <a:xfrm>
              <a:off x="7200995" y="2043352"/>
              <a:ext cx="342775" cy="440730"/>
            </a:xfrm>
            <a:custGeom>
              <a:avLst/>
              <a:gdLst/>
              <a:ahLst/>
              <a:cxnLst/>
              <a:rect l="0" t="0" r="0" b="0"/>
              <a:pathLst>
                <a:path w="342775" h="440730">
                  <a:moveTo>
                    <a:pt x="129445" y="21668"/>
                  </a:moveTo>
                  <a:lnTo>
                    <a:pt x="129445" y="17623"/>
                  </a:lnTo>
                  <a:lnTo>
                    <a:pt x="128598" y="16431"/>
                  </a:lnTo>
                  <a:lnTo>
                    <a:pt x="127186" y="15637"/>
                  </a:lnTo>
                  <a:lnTo>
                    <a:pt x="122139" y="14141"/>
                  </a:lnTo>
                  <a:lnTo>
                    <a:pt x="114214" y="14048"/>
                  </a:lnTo>
                  <a:lnTo>
                    <a:pt x="96072" y="32181"/>
                  </a:lnTo>
                  <a:lnTo>
                    <a:pt x="94496" y="34603"/>
                  </a:lnTo>
                  <a:lnTo>
                    <a:pt x="91432" y="42058"/>
                  </a:lnTo>
                  <a:lnTo>
                    <a:pt x="87714" y="47099"/>
                  </a:lnTo>
                  <a:lnTo>
                    <a:pt x="80982" y="52162"/>
                  </a:lnTo>
                  <a:lnTo>
                    <a:pt x="73193" y="57234"/>
                  </a:lnTo>
                  <a:lnTo>
                    <a:pt x="66909" y="62311"/>
                  </a:lnTo>
                  <a:lnTo>
                    <a:pt x="58610" y="73974"/>
                  </a:lnTo>
                  <a:lnTo>
                    <a:pt x="48221" y="87002"/>
                  </a:lnTo>
                  <a:lnTo>
                    <a:pt x="40561" y="95966"/>
                  </a:lnTo>
                  <a:lnTo>
                    <a:pt x="32929" y="108123"/>
                  </a:lnTo>
                  <a:lnTo>
                    <a:pt x="27847" y="114561"/>
                  </a:lnTo>
                  <a:lnTo>
                    <a:pt x="26152" y="118310"/>
                  </a:lnTo>
                  <a:lnTo>
                    <a:pt x="22922" y="131677"/>
                  </a:lnTo>
                  <a:lnTo>
                    <a:pt x="19167" y="141399"/>
                  </a:lnTo>
                  <a:lnTo>
                    <a:pt x="16932" y="151364"/>
                  </a:lnTo>
                  <a:lnTo>
                    <a:pt x="16337" y="156392"/>
                  </a:lnTo>
                  <a:lnTo>
                    <a:pt x="13417" y="164237"/>
                  </a:lnTo>
                  <a:lnTo>
                    <a:pt x="11453" y="167514"/>
                  </a:lnTo>
                  <a:lnTo>
                    <a:pt x="9270" y="175671"/>
                  </a:lnTo>
                  <a:lnTo>
                    <a:pt x="8301" y="184940"/>
                  </a:lnTo>
                  <a:lnTo>
                    <a:pt x="7869" y="194705"/>
                  </a:lnTo>
                  <a:lnTo>
                    <a:pt x="5421" y="204689"/>
                  </a:lnTo>
                  <a:lnTo>
                    <a:pt x="2356" y="214771"/>
                  </a:lnTo>
                  <a:lnTo>
                    <a:pt x="995" y="224896"/>
                  </a:lnTo>
                  <a:lnTo>
                    <a:pt x="390" y="235040"/>
                  </a:lnTo>
                  <a:lnTo>
                    <a:pt x="49" y="248014"/>
                  </a:lnTo>
                  <a:lnTo>
                    <a:pt x="0" y="251305"/>
                  </a:lnTo>
                  <a:lnTo>
                    <a:pt x="2205" y="259478"/>
                  </a:lnTo>
                  <a:lnTo>
                    <a:pt x="5160" y="268755"/>
                  </a:lnTo>
                  <a:lnTo>
                    <a:pt x="6474" y="278522"/>
                  </a:lnTo>
                  <a:lnTo>
                    <a:pt x="7058" y="288507"/>
                  </a:lnTo>
                  <a:lnTo>
                    <a:pt x="7213" y="293541"/>
                  </a:lnTo>
                  <a:lnTo>
                    <a:pt x="9644" y="303649"/>
                  </a:lnTo>
                  <a:lnTo>
                    <a:pt x="13547" y="313786"/>
                  </a:lnTo>
                  <a:lnTo>
                    <a:pt x="18103" y="323936"/>
                  </a:lnTo>
                  <a:lnTo>
                    <a:pt x="20692" y="334091"/>
                  </a:lnTo>
                  <a:lnTo>
                    <a:pt x="22690" y="344249"/>
                  </a:lnTo>
                  <a:lnTo>
                    <a:pt x="26400" y="354409"/>
                  </a:lnTo>
                  <a:lnTo>
                    <a:pt x="30872" y="364568"/>
                  </a:lnTo>
                  <a:lnTo>
                    <a:pt x="35681" y="374728"/>
                  </a:lnTo>
                  <a:lnTo>
                    <a:pt x="40641" y="384888"/>
                  </a:lnTo>
                  <a:lnTo>
                    <a:pt x="47926" y="395048"/>
                  </a:lnTo>
                  <a:lnTo>
                    <a:pt x="55961" y="404361"/>
                  </a:lnTo>
                  <a:lnTo>
                    <a:pt x="65244" y="414364"/>
                  </a:lnTo>
                  <a:lnTo>
                    <a:pt x="74204" y="422691"/>
                  </a:lnTo>
                  <a:lnTo>
                    <a:pt x="82598" y="427936"/>
                  </a:lnTo>
                  <a:lnTo>
                    <a:pt x="92799" y="435649"/>
                  </a:lnTo>
                  <a:lnTo>
                    <a:pt x="96548" y="437355"/>
                  </a:lnTo>
                  <a:lnTo>
                    <a:pt x="105229" y="439251"/>
                  </a:lnTo>
                  <a:lnTo>
                    <a:pt x="114731" y="440094"/>
                  </a:lnTo>
                  <a:lnTo>
                    <a:pt x="124598" y="440468"/>
                  </a:lnTo>
                  <a:lnTo>
                    <a:pt x="144731" y="440709"/>
                  </a:lnTo>
                  <a:lnTo>
                    <a:pt x="149796" y="440729"/>
                  </a:lnTo>
                  <a:lnTo>
                    <a:pt x="159939" y="438493"/>
                  </a:lnTo>
                  <a:lnTo>
                    <a:pt x="170091" y="434677"/>
                  </a:lnTo>
                  <a:lnTo>
                    <a:pt x="180247" y="430159"/>
                  </a:lnTo>
                  <a:lnTo>
                    <a:pt x="195485" y="422855"/>
                  </a:lnTo>
                  <a:lnTo>
                    <a:pt x="210725" y="415329"/>
                  </a:lnTo>
                  <a:lnTo>
                    <a:pt x="218627" y="410270"/>
                  </a:lnTo>
                  <a:lnTo>
                    <a:pt x="227836" y="402663"/>
                  </a:lnTo>
                  <a:lnTo>
                    <a:pt x="234134" y="397586"/>
                  </a:lnTo>
                  <a:lnTo>
                    <a:pt x="242578" y="392507"/>
                  </a:lnTo>
                  <a:lnTo>
                    <a:pt x="249717" y="385170"/>
                  </a:lnTo>
                  <a:lnTo>
                    <a:pt x="258496" y="371519"/>
                  </a:lnTo>
                  <a:lnTo>
                    <a:pt x="264694" y="361731"/>
                  </a:lnTo>
                  <a:lnTo>
                    <a:pt x="273094" y="351736"/>
                  </a:lnTo>
                  <a:lnTo>
                    <a:pt x="283296" y="340634"/>
                  </a:lnTo>
                  <a:lnTo>
                    <a:pt x="291683" y="327937"/>
                  </a:lnTo>
                  <a:lnTo>
                    <a:pt x="296941" y="318372"/>
                  </a:lnTo>
                  <a:lnTo>
                    <a:pt x="299529" y="313451"/>
                  </a:lnTo>
                  <a:lnTo>
                    <a:pt x="302404" y="303467"/>
                  </a:lnTo>
                  <a:lnTo>
                    <a:pt x="303171" y="298434"/>
                  </a:lnTo>
                  <a:lnTo>
                    <a:pt x="308539" y="288326"/>
                  </a:lnTo>
                  <a:lnTo>
                    <a:pt x="312341" y="283260"/>
                  </a:lnTo>
                  <a:lnTo>
                    <a:pt x="316566" y="273116"/>
                  </a:lnTo>
                  <a:lnTo>
                    <a:pt x="319290" y="262116"/>
                  </a:lnTo>
                  <a:lnTo>
                    <a:pt x="323322" y="248760"/>
                  </a:lnTo>
                  <a:lnTo>
                    <a:pt x="325680" y="236616"/>
                  </a:lnTo>
                  <a:lnTo>
                    <a:pt x="327573" y="225574"/>
                  </a:lnTo>
                  <a:lnTo>
                    <a:pt x="331237" y="215022"/>
                  </a:lnTo>
                  <a:lnTo>
                    <a:pt x="333430" y="202430"/>
                  </a:lnTo>
                  <a:lnTo>
                    <a:pt x="335252" y="189213"/>
                  </a:lnTo>
                  <a:lnTo>
                    <a:pt x="338883" y="177695"/>
                  </a:lnTo>
                  <a:lnTo>
                    <a:pt x="341061" y="166931"/>
                  </a:lnTo>
                  <a:lnTo>
                    <a:pt x="342030" y="155656"/>
                  </a:lnTo>
                  <a:lnTo>
                    <a:pt x="342460" y="142178"/>
                  </a:lnTo>
                  <a:lnTo>
                    <a:pt x="342759" y="113591"/>
                  </a:lnTo>
                  <a:lnTo>
                    <a:pt x="342774" y="108350"/>
                  </a:lnTo>
                  <a:lnTo>
                    <a:pt x="340533" y="98011"/>
                  </a:lnTo>
                  <a:lnTo>
                    <a:pt x="337563" y="87772"/>
                  </a:lnTo>
                  <a:lnTo>
                    <a:pt x="336241" y="77576"/>
                  </a:lnTo>
                  <a:lnTo>
                    <a:pt x="333396" y="69658"/>
                  </a:lnTo>
                  <a:lnTo>
                    <a:pt x="327035" y="58183"/>
                  </a:lnTo>
                  <a:lnTo>
                    <a:pt x="319788" y="46316"/>
                  </a:lnTo>
                  <a:lnTo>
                    <a:pt x="309754" y="34721"/>
                  </a:lnTo>
                  <a:lnTo>
                    <a:pt x="302434" y="29445"/>
                  </a:lnTo>
                  <a:lnTo>
                    <a:pt x="294382" y="24278"/>
                  </a:lnTo>
                  <a:lnTo>
                    <a:pt x="284243" y="16609"/>
                  </a:lnTo>
                  <a:lnTo>
                    <a:pt x="275573" y="11517"/>
                  </a:lnTo>
                  <a:lnTo>
                    <a:pt x="266075" y="8690"/>
                  </a:lnTo>
                  <a:lnTo>
                    <a:pt x="256209" y="6586"/>
                  </a:lnTo>
                  <a:lnTo>
                    <a:pt x="246180" y="2830"/>
                  </a:lnTo>
                  <a:lnTo>
                    <a:pt x="238336" y="595"/>
                  </a:lnTo>
                  <a:lnTo>
                    <a:pt x="235059" y="0"/>
                  </a:lnTo>
                  <a:lnTo>
                    <a:pt x="226902" y="1595"/>
                  </a:lnTo>
                  <a:lnTo>
                    <a:pt x="217633" y="4280"/>
                  </a:lnTo>
                  <a:lnTo>
                    <a:pt x="207868" y="5473"/>
                  </a:lnTo>
                  <a:lnTo>
                    <a:pt x="197884" y="8261"/>
                  </a:lnTo>
                  <a:lnTo>
                    <a:pt x="182785" y="140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633"/>
            <p:cNvSpPr/>
            <p:nvPr/>
          </p:nvSpPr>
          <p:spPr>
            <a:xfrm>
              <a:off x="2827020" y="1363980"/>
              <a:ext cx="160019" cy="228600"/>
            </a:xfrm>
            <a:custGeom>
              <a:avLst/>
              <a:gdLst/>
              <a:ahLst/>
              <a:cxnLst/>
              <a:rect l="0" t="0" r="0" b="0"/>
              <a:pathLst>
                <a:path w="160019" h="228600">
                  <a:moveTo>
                    <a:pt x="7620" y="198120"/>
                  </a:moveTo>
                  <a:lnTo>
                    <a:pt x="0" y="198120"/>
                  </a:lnTo>
                  <a:lnTo>
                    <a:pt x="0" y="194075"/>
                  </a:lnTo>
                  <a:lnTo>
                    <a:pt x="846" y="192883"/>
                  </a:lnTo>
                  <a:lnTo>
                    <a:pt x="2257" y="192089"/>
                  </a:lnTo>
                  <a:lnTo>
                    <a:pt x="4045" y="191559"/>
                  </a:lnTo>
                  <a:lnTo>
                    <a:pt x="5237" y="190360"/>
                  </a:lnTo>
                  <a:lnTo>
                    <a:pt x="6031" y="188713"/>
                  </a:lnTo>
                  <a:lnTo>
                    <a:pt x="6561" y="186769"/>
                  </a:lnTo>
                  <a:lnTo>
                    <a:pt x="9407" y="182351"/>
                  </a:lnTo>
                  <a:lnTo>
                    <a:pt x="11351" y="179987"/>
                  </a:lnTo>
                  <a:lnTo>
                    <a:pt x="12648" y="177565"/>
                  </a:lnTo>
                  <a:lnTo>
                    <a:pt x="14088" y="172615"/>
                  </a:lnTo>
                  <a:lnTo>
                    <a:pt x="14728" y="167594"/>
                  </a:lnTo>
                  <a:lnTo>
                    <a:pt x="14898" y="165069"/>
                  </a:lnTo>
                  <a:lnTo>
                    <a:pt x="15859" y="162539"/>
                  </a:lnTo>
                  <a:lnTo>
                    <a:pt x="19184" y="157471"/>
                  </a:lnTo>
                  <a:lnTo>
                    <a:pt x="20409" y="154087"/>
                  </a:lnTo>
                  <a:lnTo>
                    <a:pt x="21226" y="150138"/>
                  </a:lnTo>
                  <a:lnTo>
                    <a:pt x="21770" y="145812"/>
                  </a:lnTo>
                  <a:lnTo>
                    <a:pt x="24633" y="138748"/>
                  </a:lnTo>
                  <a:lnTo>
                    <a:pt x="27882" y="132786"/>
                  </a:lnTo>
                  <a:lnTo>
                    <a:pt x="29325" y="127314"/>
                  </a:lnTo>
                  <a:lnTo>
                    <a:pt x="32224" y="122059"/>
                  </a:lnTo>
                  <a:lnTo>
                    <a:pt x="34183" y="119473"/>
                  </a:lnTo>
                  <a:lnTo>
                    <a:pt x="35489" y="116055"/>
                  </a:lnTo>
                  <a:lnTo>
                    <a:pt x="36359" y="112084"/>
                  </a:lnTo>
                  <a:lnTo>
                    <a:pt x="36940" y="107742"/>
                  </a:lnTo>
                  <a:lnTo>
                    <a:pt x="39842" y="100661"/>
                  </a:lnTo>
                  <a:lnTo>
                    <a:pt x="41801" y="97587"/>
                  </a:lnTo>
                  <a:lnTo>
                    <a:pt x="43108" y="93845"/>
                  </a:lnTo>
                  <a:lnTo>
                    <a:pt x="43978" y="89657"/>
                  </a:lnTo>
                  <a:lnTo>
                    <a:pt x="44559" y="85171"/>
                  </a:lnTo>
                  <a:lnTo>
                    <a:pt x="45792" y="81334"/>
                  </a:lnTo>
                  <a:lnTo>
                    <a:pt x="49421" y="74813"/>
                  </a:lnTo>
                  <a:lnTo>
                    <a:pt x="50728" y="71042"/>
                  </a:lnTo>
                  <a:lnTo>
                    <a:pt x="51598" y="66835"/>
                  </a:lnTo>
                  <a:lnTo>
                    <a:pt x="52179" y="62336"/>
                  </a:lnTo>
                  <a:lnTo>
                    <a:pt x="53413" y="58491"/>
                  </a:lnTo>
                  <a:lnTo>
                    <a:pt x="57041" y="51960"/>
                  </a:lnTo>
                  <a:lnTo>
                    <a:pt x="59218" y="46236"/>
                  </a:lnTo>
                  <a:lnTo>
                    <a:pt x="59799" y="43524"/>
                  </a:lnTo>
                  <a:lnTo>
                    <a:pt x="62701" y="38253"/>
                  </a:lnTo>
                  <a:lnTo>
                    <a:pt x="64661" y="35662"/>
                  </a:lnTo>
                  <a:lnTo>
                    <a:pt x="66838" y="30525"/>
                  </a:lnTo>
                  <a:lnTo>
                    <a:pt x="67419" y="27970"/>
                  </a:lnTo>
                  <a:lnTo>
                    <a:pt x="70322" y="22873"/>
                  </a:lnTo>
                  <a:lnTo>
                    <a:pt x="72281" y="20329"/>
                  </a:lnTo>
                  <a:lnTo>
                    <a:pt x="74458" y="15244"/>
                  </a:lnTo>
                  <a:lnTo>
                    <a:pt x="75856" y="9126"/>
                  </a:lnTo>
                  <a:lnTo>
                    <a:pt x="80144" y="4021"/>
                  </a:lnTo>
                  <a:lnTo>
                    <a:pt x="83817" y="3"/>
                  </a:lnTo>
                  <a:lnTo>
                    <a:pt x="83820" y="0"/>
                  </a:lnTo>
                  <a:lnTo>
                    <a:pt x="83820" y="11351"/>
                  </a:lnTo>
                  <a:lnTo>
                    <a:pt x="84667" y="13494"/>
                  </a:lnTo>
                  <a:lnTo>
                    <a:pt x="89057" y="20555"/>
                  </a:lnTo>
                  <a:lnTo>
                    <a:pt x="90381" y="25505"/>
                  </a:lnTo>
                  <a:lnTo>
                    <a:pt x="90970" y="30526"/>
                  </a:lnTo>
                  <a:lnTo>
                    <a:pt x="91231" y="35581"/>
                  </a:lnTo>
                  <a:lnTo>
                    <a:pt x="91347" y="40649"/>
                  </a:lnTo>
                  <a:lnTo>
                    <a:pt x="92224" y="43186"/>
                  </a:lnTo>
                  <a:lnTo>
                    <a:pt x="95458" y="48263"/>
                  </a:lnTo>
                  <a:lnTo>
                    <a:pt x="97459" y="53341"/>
                  </a:lnTo>
                  <a:lnTo>
                    <a:pt x="98349" y="58420"/>
                  </a:lnTo>
                  <a:lnTo>
                    <a:pt x="98744" y="63500"/>
                  </a:lnTo>
                  <a:lnTo>
                    <a:pt x="99696" y="66887"/>
                  </a:lnTo>
                  <a:lnTo>
                    <a:pt x="101177" y="70838"/>
                  </a:lnTo>
                  <a:lnTo>
                    <a:pt x="103011" y="75165"/>
                  </a:lnTo>
                  <a:lnTo>
                    <a:pt x="105050" y="82231"/>
                  </a:lnTo>
                  <a:lnTo>
                    <a:pt x="106802" y="89041"/>
                  </a:lnTo>
                  <a:lnTo>
                    <a:pt x="108455" y="93227"/>
                  </a:lnTo>
                  <a:lnTo>
                    <a:pt x="110403" y="97711"/>
                  </a:lnTo>
                  <a:lnTo>
                    <a:pt x="111702" y="101548"/>
                  </a:lnTo>
                  <a:lnTo>
                    <a:pt x="113146" y="108068"/>
                  </a:lnTo>
                  <a:lnTo>
                    <a:pt x="116044" y="113788"/>
                  </a:lnTo>
                  <a:lnTo>
                    <a:pt x="118003" y="116499"/>
                  </a:lnTo>
                  <a:lnTo>
                    <a:pt x="119308" y="119999"/>
                  </a:lnTo>
                  <a:lnTo>
                    <a:pt x="120180" y="124026"/>
                  </a:lnTo>
                  <a:lnTo>
                    <a:pt x="120760" y="128404"/>
                  </a:lnTo>
                  <a:lnTo>
                    <a:pt x="121146" y="133016"/>
                  </a:lnTo>
                  <a:lnTo>
                    <a:pt x="121404" y="137784"/>
                  </a:lnTo>
                  <a:lnTo>
                    <a:pt x="121576" y="142656"/>
                  </a:lnTo>
                  <a:lnTo>
                    <a:pt x="122537" y="146751"/>
                  </a:lnTo>
                  <a:lnTo>
                    <a:pt x="125863" y="153558"/>
                  </a:lnTo>
                  <a:lnTo>
                    <a:pt x="130164" y="159406"/>
                  </a:lnTo>
                  <a:lnTo>
                    <a:pt x="132496" y="162150"/>
                  </a:lnTo>
                  <a:lnTo>
                    <a:pt x="134051" y="165674"/>
                  </a:lnTo>
                  <a:lnTo>
                    <a:pt x="135087" y="169716"/>
                  </a:lnTo>
                  <a:lnTo>
                    <a:pt x="135779" y="174104"/>
                  </a:lnTo>
                  <a:lnTo>
                    <a:pt x="136546" y="181237"/>
                  </a:lnTo>
                  <a:lnTo>
                    <a:pt x="136750" y="184325"/>
                  </a:lnTo>
                  <a:lnTo>
                    <a:pt x="137734" y="187230"/>
                  </a:lnTo>
                  <a:lnTo>
                    <a:pt x="141084" y="192715"/>
                  </a:lnTo>
                  <a:lnTo>
                    <a:pt x="145395" y="197976"/>
                  </a:lnTo>
                  <a:lnTo>
                    <a:pt x="147730" y="200564"/>
                  </a:lnTo>
                  <a:lnTo>
                    <a:pt x="149287" y="203136"/>
                  </a:lnTo>
                  <a:lnTo>
                    <a:pt x="151478" y="209954"/>
                  </a:lnTo>
                  <a:lnTo>
                    <a:pt x="151990" y="211846"/>
                  </a:lnTo>
                  <a:lnTo>
                    <a:pt x="152319" y="218298"/>
                  </a:lnTo>
                  <a:lnTo>
                    <a:pt x="152364" y="219788"/>
                  </a:lnTo>
                  <a:lnTo>
                    <a:pt x="156435" y="224672"/>
                  </a:lnTo>
                  <a:lnTo>
                    <a:pt x="160018" y="228597"/>
                  </a:lnTo>
                  <a:lnTo>
                    <a:pt x="155974" y="228599"/>
                  </a:lnTo>
                  <a:lnTo>
                    <a:pt x="154783" y="227753"/>
                  </a:lnTo>
                  <a:lnTo>
                    <a:pt x="153989" y="226342"/>
                  </a:lnTo>
                  <a:lnTo>
                    <a:pt x="152713" y="222039"/>
                  </a:lnTo>
                  <a:lnTo>
                    <a:pt x="150282" y="219193"/>
                  </a:lnTo>
                  <a:lnTo>
                    <a:pt x="14478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634"/>
            <p:cNvSpPr/>
            <p:nvPr/>
          </p:nvSpPr>
          <p:spPr>
            <a:xfrm>
              <a:off x="2880360" y="147066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7619" y="0"/>
                  </a:moveTo>
                  <a:lnTo>
                    <a:pt x="0" y="0"/>
                  </a:lnTo>
                  <a:lnTo>
                    <a:pt x="0" y="6561"/>
                  </a:lnTo>
                  <a:lnTo>
                    <a:pt x="846" y="6914"/>
                  </a:lnTo>
                  <a:lnTo>
                    <a:pt x="2257" y="7149"/>
                  </a:lnTo>
                  <a:lnTo>
                    <a:pt x="4044" y="7306"/>
                  </a:lnTo>
                  <a:lnTo>
                    <a:pt x="6083" y="7411"/>
                  </a:lnTo>
                  <a:lnTo>
                    <a:pt x="10605" y="7527"/>
                  </a:lnTo>
                  <a:lnTo>
                    <a:pt x="12150" y="8404"/>
                  </a:lnTo>
                  <a:lnTo>
                    <a:pt x="13180" y="9836"/>
                  </a:lnTo>
                  <a:lnTo>
                    <a:pt x="13867" y="11638"/>
                  </a:lnTo>
                  <a:lnTo>
                    <a:pt x="15171" y="12838"/>
                  </a:lnTo>
                  <a:lnTo>
                    <a:pt x="16887" y="13639"/>
                  </a:lnTo>
                  <a:lnTo>
                    <a:pt x="18878" y="14173"/>
                  </a:lnTo>
                  <a:lnTo>
                    <a:pt x="21051" y="14528"/>
                  </a:lnTo>
                  <a:lnTo>
                    <a:pt x="23348" y="14766"/>
                  </a:lnTo>
                  <a:lnTo>
                    <a:pt x="25725" y="14924"/>
                  </a:lnTo>
                  <a:lnTo>
                    <a:pt x="28157" y="15029"/>
                  </a:lnTo>
                  <a:lnTo>
                    <a:pt x="36623" y="15212"/>
                  </a:lnTo>
                  <a:lnTo>
                    <a:pt x="71054" y="15240"/>
                  </a:lnTo>
                  <a:lnTo>
                    <a:pt x="73616" y="14393"/>
                  </a:lnTo>
                  <a:lnTo>
                    <a:pt x="76171" y="12982"/>
                  </a:lnTo>
                  <a:lnTo>
                    <a:pt x="8382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635"/>
            <p:cNvSpPr/>
            <p:nvPr/>
          </p:nvSpPr>
          <p:spPr>
            <a:xfrm>
              <a:off x="2781346" y="1287789"/>
              <a:ext cx="357962" cy="373019"/>
            </a:xfrm>
            <a:custGeom>
              <a:avLst/>
              <a:gdLst/>
              <a:ahLst/>
              <a:cxnLst/>
              <a:rect l="0" t="0" r="0" b="0"/>
              <a:pathLst>
                <a:path w="357962" h="373019">
                  <a:moveTo>
                    <a:pt x="220934" y="53331"/>
                  </a:moveTo>
                  <a:lnTo>
                    <a:pt x="216889" y="49286"/>
                  </a:lnTo>
                  <a:lnTo>
                    <a:pt x="214851" y="48094"/>
                  </a:lnTo>
                  <a:lnTo>
                    <a:pt x="210329" y="46770"/>
                  </a:lnTo>
                  <a:lnTo>
                    <a:pt x="208784" y="44724"/>
                  </a:lnTo>
                  <a:lnTo>
                    <a:pt x="205763" y="34600"/>
                  </a:lnTo>
                  <a:lnTo>
                    <a:pt x="202056" y="28637"/>
                  </a:lnTo>
                  <a:lnTo>
                    <a:pt x="199882" y="26708"/>
                  </a:lnTo>
                  <a:lnTo>
                    <a:pt x="197586" y="25422"/>
                  </a:lnTo>
                  <a:lnTo>
                    <a:pt x="195208" y="24565"/>
                  </a:lnTo>
                  <a:lnTo>
                    <a:pt x="190310" y="21355"/>
                  </a:lnTo>
                  <a:lnTo>
                    <a:pt x="187817" y="19314"/>
                  </a:lnTo>
                  <a:lnTo>
                    <a:pt x="184463" y="17953"/>
                  </a:lnTo>
                  <a:lnTo>
                    <a:pt x="176221" y="16440"/>
                  </a:lnTo>
                  <a:lnTo>
                    <a:pt x="169170" y="13511"/>
                  </a:lnTo>
                  <a:lnTo>
                    <a:pt x="163215" y="10233"/>
                  </a:lnTo>
                  <a:lnTo>
                    <a:pt x="154255" y="7541"/>
                  </a:lnTo>
                  <a:lnTo>
                    <a:pt x="145861" y="3911"/>
                  </a:lnTo>
                  <a:lnTo>
                    <a:pt x="138744" y="1733"/>
                  </a:lnTo>
                  <a:lnTo>
                    <a:pt x="129977" y="507"/>
                  </a:lnTo>
                  <a:lnTo>
                    <a:pt x="119430" y="93"/>
                  </a:lnTo>
                  <a:lnTo>
                    <a:pt x="97541" y="0"/>
                  </a:lnTo>
                  <a:lnTo>
                    <a:pt x="94646" y="843"/>
                  </a:lnTo>
                  <a:lnTo>
                    <a:pt x="86526" y="5229"/>
                  </a:lnTo>
                  <a:lnTo>
                    <a:pt x="77910" y="7752"/>
                  </a:lnTo>
                  <a:lnTo>
                    <a:pt x="69596" y="11342"/>
                  </a:lnTo>
                  <a:lnTo>
                    <a:pt x="59442" y="18124"/>
                  </a:lnTo>
                  <a:lnTo>
                    <a:pt x="48425" y="28001"/>
                  </a:lnTo>
                  <a:lnTo>
                    <a:pt x="43228" y="33042"/>
                  </a:lnTo>
                  <a:lnTo>
                    <a:pt x="35543" y="44685"/>
                  </a:lnTo>
                  <a:lnTo>
                    <a:pt x="25360" y="58553"/>
                  </a:lnTo>
                  <a:lnTo>
                    <a:pt x="20277" y="67223"/>
                  </a:lnTo>
                  <a:lnTo>
                    <a:pt x="17453" y="76721"/>
                  </a:lnTo>
                  <a:lnTo>
                    <a:pt x="15351" y="86586"/>
                  </a:lnTo>
                  <a:lnTo>
                    <a:pt x="11596" y="96616"/>
                  </a:lnTo>
                  <a:lnTo>
                    <a:pt x="10255" y="102507"/>
                  </a:lnTo>
                  <a:lnTo>
                    <a:pt x="9362" y="108975"/>
                  </a:lnTo>
                  <a:lnTo>
                    <a:pt x="8766" y="115827"/>
                  </a:lnTo>
                  <a:lnTo>
                    <a:pt x="7522" y="122088"/>
                  </a:lnTo>
                  <a:lnTo>
                    <a:pt x="3882" y="133561"/>
                  </a:lnTo>
                  <a:lnTo>
                    <a:pt x="2573" y="139838"/>
                  </a:lnTo>
                  <a:lnTo>
                    <a:pt x="1700" y="146562"/>
                  </a:lnTo>
                  <a:lnTo>
                    <a:pt x="1118" y="153585"/>
                  </a:lnTo>
                  <a:lnTo>
                    <a:pt x="731" y="160807"/>
                  </a:lnTo>
                  <a:lnTo>
                    <a:pt x="299" y="175605"/>
                  </a:lnTo>
                  <a:lnTo>
                    <a:pt x="0" y="205108"/>
                  </a:lnTo>
                  <a:lnTo>
                    <a:pt x="821" y="216461"/>
                  </a:lnTo>
                  <a:lnTo>
                    <a:pt x="2226" y="223044"/>
                  </a:lnTo>
                  <a:lnTo>
                    <a:pt x="4008" y="229973"/>
                  </a:lnTo>
                  <a:lnTo>
                    <a:pt x="5198" y="236286"/>
                  </a:lnTo>
                  <a:lnTo>
                    <a:pt x="6518" y="247815"/>
                  </a:lnTo>
                  <a:lnTo>
                    <a:pt x="9362" y="258584"/>
                  </a:lnTo>
                  <a:lnTo>
                    <a:pt x="13449" y="269015"/>
                  </a:lnTo>
                  <a:lnTo>
                    <a:pt x="18088" y="279295"/>
                  </a:lnTo>
                  <a:lnTo>
                    <a:pt x="25459" y="294602"/>
                  </a:lnTo>
                  <a:lnTo>
                    <a:pt x="32739" y="304778"/>
                  </a:lnTo>
                  <a:lnTo>
                    <a:pt x="40772" y="314945"/>
                  </a:lnTo>
                  <a:lnTo>
                    <a:pt x="47164" y="325108"/>
                  </a:lnTo>
                  <a:lnTo>
                    <a:pt x="55086" y="333012"/>
                  </a:lnTo>
                  <a:lnTo>
                    <a:pt x="63403" y="339347"/>
                  </a:lnTo>
                  <a:lnTo>
                    <a:pt x="73694" y="347673"/>
                  </a:lnTo>
                  <a:lnTo>
                    <a:pt x="82398" y="352919"/>
                  </a:lnTo>
                  <a:lnTo>
                    <a:pt x="91911" y="358072"/>
                  </a:lnTo>
                  <a:lnTo>
                    <a:pt x="96819" y="360632"/>
                  </a:lnTo>
                  <a:lnTo>
                    <a:pt x="106788" y="363476"/>
                  </a:lnTo>
                  <a:lnTo>
                    <a:pt x="116863" y="365586"/>
                  </a:lnTo>
                  <a:lnTo>
                    <a:pt x="126985" y="369347"/>
                  </a:lnTo>
                  <a:lnTo>
                    <a:pt x="137128" y="371582"/>
                  </a:lnTo>
                  <a:lnTo>
                    <a:pt x="147280" y="372576"/>
                  </a:lnTo>
                  <a:lnTo>
                    <a:pt x="157437" y="373018"/>
                  </a:lnTo>
                  <a:lnTo>
                    <a:pt x="163363" y="372289"/>
                  </a:lnTo>
                  <a:lnTo>
                    <a:pt x="169853" y="370956"/>
                  </a:lnTo>
                  <a:lnTo>
                    <a:pt x="176720" y="369221"/>
                  </a:lnTo>
                  <a:lnTo>
                    <a:pt x="182991" y="368064"/>
                  </a:lnTo>
                  <a:lnTo>
                    <a:pt x="188866" y="367293"/>
                  </a:lnTo>
                  <a:lnTo>
                    <a:pt x="199909" y="366436"/>
                  </a:lnTo>
                  <a:lnTo>
                    <a:pt x="210461" y="366055"/>
                  </a:lnTo>
                  <a:lnTo>
                    <a:pt x="220795" y="363628"/>
                  </a:lnTo>
                  <a:lnTo>
                    <a:pt x="231032" y="359727"/>
                  </a:lnTo>
                  <a:lnTo>
                    <a:pt x="241226" y="355172"/>
                  </a:lnTo>
                  <a:lnTo>
                    <a:pt x="256486" y="347846"/>
                  </a:lnTo>
                  <a:lnTo>
                    <a:pt x="286973" y="332720"/>
                  </a:lnTo>
                  <a:lnTo>
                    <a:pt x="297134" y="325388"/>
                  </a:lnTo>
                  <a:lnTo>
                    <a:pt x="307294" y="316485"/>
                  </a:lnTo>
                  <a:lnTo>
                    <a:pt x="317454" y="306884"/>
                  </a:lnTo>
                  <a:lnTo>
                    <a:pt x="325356" y="296972"/>
                  </a:lnTo>
                  <a:lnTo>
                    <a:pt x="331691" y="286923"/>
                  </a:lnTo>
                  <a:lnTo>
                    <a:pt x="337328" y="276812"/>
                  </a:lnTo>
                  <a:lnTo>
                    <a:pt x="345262" y="261599"/>
                  </a:lnTo>
                  <a:lnTo>
                    <a:pt x="352975" y="246367"/>
                  </a:lnTo>
                  <a:lnTo>
                    <a:pt x="354681" y="240442"/>
                  </a:lnTo>
                  <a:lnTo>
                    <a:pt x="355819" y="233952"/>
                  </a:lnTo>
                  <a:lnTo>
                    <a:pt x="356577" y="227085"/>
                  </a:lnTo>
                  <a:lnTo>
                    <a:pt x="357083" y="220813"/>
                  </a:lnTo>
                  <a:lnTo>
                    <a:pt x="357644" y="209330"/>
                  </a:lnTo>
                  <a:lnTo>
                    <a:pt x="357895" y="196324"/>
                  </a:lnTo>
                  <a:lnTo>
                    <a:pt x="357961" y="189299"/>
                  </a:lnTo>
                  <a:lnTo>
                    <a:pt x="357159" y="182923"/>
                  </a:lnTo>
                  <a:lnTo>
                    <a:pt x="354010" y="171323"/>
                  </a:lnTo>
                  <a:lnTo>
                    <a:pt x="347476" y="151227"/>
                  </a:lnTo>
                  <a:lnTo>
                    <a:pt x="345089" y="144842"/>
                  </a:lnTo>
                  <a:lnTo>
                    <a:pt x="337684" y="126918"/>
                  </a:lnTo>
                  <a:lnTo>
                    <a:pt x="332654" y="113129"/>
                  </a:lnTo>
                  <a:lnTo>
                    <a:pt x="329280" y="106743"/>
                  </a:lnTo>
                  <a:lnTo>
                    <a:pt x="317289" y="89665"/>
                  </a:lnTo>
                  <a:lnTo>
                    <a:pt x="310889" y="79075"/>
                  </a:lnTo>
                  <a:lnTo>
                    <a:pt x="302965" y="68724"/>
                  </a:lnTo>
                  <a:lnTo>
                    <a:pt x="293799" y="59325"/>
                  </a:lnTo>
                  <a:lnTo>
                    <a:pt x="284081" y="52326"/>
                  </a:lnTo>
                  <a:lnTo>
                    <a:pt x="274117" y="46393"/>
                  </a:lnTo>
                  <a:lnTo>
                    <a:pt x="269090" y="43626"/>
                  </a:lnTo>
                  <a:lnTo>
                    <a:pt x="258988" y="40551"/>
                  </a:lnTo>
                  <a:lnTo>
                    <a:pt x="248007" y="39184"/>
                  </a:lnTo>
                  <a:lnTo>
                    <a:pt x="241523" y="38820"/>
                  </a:lnTo>
                  <a:lnTo>
                    <a:pt x="228392" y="38415"/>
                  </a:lnTo>
                  <a:lnTo>
                    <a:pt x="216910" y="38235"/>
                  </a:lnTo>
                  <a:lnTo>
                    <a:pt x="210632" y="39033"/>
                  </a:lnTo>
                  <a:lnTo>
                    <a:pt x="203906" y="40412"/>
                  </a:lnTo>
                  <a:lnTo>
                    <a:pt x="196882" y="42179"/>
                  </a:lnTo>
                  <a:lnTo>
                    <a:pt x="190506" y="44203"/>
                  </a:lnTo>
                  <a:lnTo>
                    <a:pt x="184562" y="46399"/>
                  </a:lnTo>
                  <a:lnTo>
                    <a:pt x="167594" y="533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636"/>
            <p:cNvSpPr/>
            <p:nvPr/>
          </p:nvSpPr>
          <p:spPr>
            <a:xfrm>
              <a:off x="3734116" y="1303020"/>
              <a:ext cx="204233" cy="259080"/>
            </a:xfrm>
            <a:custGeom>
              <a:avLst/>
              <a:gdLst/>
              <a:ahLst/>
              <a:cxnLst/>
              <a:rect l="0" t="0" r="0" b="0"/>
              <a:pathLst>
                <a:path w="204233" h="259080">
                  <a:moveTo>
                    <a:pt x="91124" y="60960"/>
                  </a:moveTo>
                  <a:lnTo>
                    <a:pt x="91124" y="53654"/>
                  </a:lnTo>
                  <a:lnTo>
                    <a:pt x="97155" y="47350"/>
                  </a:lnTo>
                  <a:lnTo>
                    <a:pt x="98741" y="45722"/>
                  </a:lnTo>
                  <a:lnTo>
                    <a:pt x="98744" y="45720"/>
                  </a:lnTo>
                  <a:lnTo>
                    <a:pt x="92183" y="52281"/>
                  </a:lnTo>
                  <a:lnTo>
                    <a:pt x="91594" y="55127"/>
                  </a:lnTo>
                  <a:lnTo>
                    <a:pt x="91437" y="57071"/>
                  </a:lnTo>
                  <a:lnTo>
                    <a:pt x="90487" y="59214"/>
                  </a:lnTo>
                  <a:lnTo>
                    <a:pt x="85949" y="66275"/>
                  </a:lnTo>
                  <a:lnTo>
                    <a:pt x="83381" y="73730"/>
                  </a:lnTo>
                  <a:lnTo>
                    <a:pt x="79781" y="78771"/>
                  </a:lnTo>
                  <a:lnTo>
                    <a:pt x="75358" y="86092"/>
                  </a:lnTo>
                  <a:lnTo>
                    <a:pt x="70570" y="94143"/>
                  </a:lnTo>
                  <a:lnTo>
                    <a:pt x="65620" y="100543"/>
                  </a:lnTo>
                  <a:lnTo>
                    <a:pt x="63961" y="104282"/>
                  </a:lnTo>
                  <a:lnTo>
                    <a:pt x="62856" y="108468"/>
                  </a:lnTo>
                  <a:lnTo>
                    <a:pt x="62118" y="112952"/>
                  </a:lnTo>
                  <a:lnTo>
                    <a:pt x="59934" y="117635"/>
                  </a:lnTo>
                  <a:lnTo>
                    <a:pt x="56784" y="122450"/>
                  </a:lnTo>
                  <a:lnTo>
                    <a:pt x="52990" y="127353"/>
                  </a:lnTo>
                  <a:lnTo>
                    <a:pt x="48776" y="135059"/>
                  </a:lnTo>
                  <a:lnTo>
                    <a:pt x="46056" y="142153"/>
                  </a:lnTo>
                  <a:lnTo>
                    <a:pt x="44145" y="146415"/>
                  </a:lnTo>
                  <a:lnTo>
                    <a:pt x="39764" y="155667"/>
                  </a:lnTo>
                  <a:lnTo>
                    <a:pt x="34995" y="165423"/>
                  </a:lnTo>
                  <a:lnTo>
                    <a:pt x="30053" y="173146"/>
                  </a:lnTo>
                  <a:lnTo>
                    <a:pt x="25035" y="180247"/>
                  </a:lnTo>
                  <a:lnTo>
                    <a:pt x="22511" y="184511"/>
                  </a:lnTo>
                  <a:lnTo>
                    <a:pt x="19982" y="189047"/>
                  </a:lnTo>
                  <a:lnTo>
                    <a:pt x="17172" y="196345"/>
                  </a:lnTo>
                  <a:lnTo>
                    <a:pt x="16423" y="199477"/>
                  </a:lnTo>
                  <a:lnTo>
                    <a:pt x="13332" y="205214"/>
                  </a:lnTo>
                  <a:lnTo>
                    <a:pt x="11323" y="207930"/>
                  </a:lnTo>
                  <a:lnTo>
                    <a:pt x="9090" y="213204"/>
                  </a:lnTo>
                  <a:lnTo>
                    <a:pt x="7833" y="220934"/>
                  </a:lnTo>
                  <a:lnTo>
                    <a:pt x="7461" y="228586"/>
                  </a:lnTo>
                  <a:lnTo>
                    <a:pt x="7409" y="231131"/>
                  </a:lnTo>
                  <a:lnTo>
                    <a:pt x="6527" y="232827"/>
                  </a:lnTo>
                  <a:lnTo>
                    <a:pt x="5093" y="233958"/>
                  </a:lnTo>
                  <a:lnTo>
                    <a:pt x="3290" y="234712"/>
                  </a:lnTo>
                  <a:lnTo>
                    <a:pt x="2088" y="236061"/>
                  </a:lnTo>
                  <a:lnTo>
                    <a:pt x="1286" y="237808"/>
                  </a:lnTo>
                  <a:lnTo>
                    <a:pt x="396" y="242006"/>
                  </a:lnTo>
                  <a:lnTo>
                    <a:pt x="0" y="246693"/>
                  </a:lnTo>
                  <a:lnTo>
                    <a:pt x="742" y="248282"/>
                  </a:lnTo>
                  <a:lnTo>
                    <a:pt x="2082" y="249341"/>
                  </a:lnTo>
                  <a:lnTo>
                    <a:pt x="3823" y="250048"/>
                  </a:lnTo>
                  <a:lnTo>
                    <a:pt x="4983" y="251365"/>
                  </a:lnTo>
                  <a:lnTo>
                    <a:pt x="5756" y="253090"/>
                  </a:lnTo>
                  <a:lnTo>
                    <a:pt x="7213" y="258729"/>
                  </a:lnTo>
                  <a:lnTo>
                    <a:pt x="13323" y="259034"/>
                  </a:lnTo>
                  <a:lnTo>
                    <a:pt x="18653" y="259071"/>
                  </a:lnTo>
                  <a:lnTo>
                    <a:pt x="28763" y="259079"/>
                  </a:lnTo>
                  <a:lnTo>
                    <a:pt x="34057" y="256822"/>
                  </a:lnTo>
                  <a:lnTo>
                    <a:pt x="37839" y="255035"/>
                  </a:lnTo>
                  <a:lnTo>
                    <a:pt x="40361" y="252996"/>
                  </a:lnTo>
                  <a:lnTo>
                    <a:pt x="42042" y="250791"/>
                  </a:lnTo>
                  <a:lnTo>
                    <a:pt x="43163" y="248474"/>
                  </a:lnTo>
                  <a:lnTo>
                    <a:pt x="45603" y="246929"/>
                  </a:lnTo>
                  <a:lnTo>
                    <a:pt x="48923" y="245900"/>
                  </a:lnTo>
                  <a:lnTo>
                    <a:pt x="52830" y="245213"/>
                  </a:lnTo>
                  <a:lnTo>
                    <a:pt x="56281" y="243909"/>
                  </a:lnTo>
                  <a:lnTo>
                    <a:pt x="62374" y="240202"/>
                  </a:lnTo>
                  <a:lnTo>
                    <a:pt x="67903" y="235732"/>
                  </a:lnTo>
                  <a:lnTo>
                    <a:pt x="70564" y="233355"/>
                  </a:lnTo>
                  <a:lnTo>
                    <a:pt x="75777" y="226197"/>
                  </a:lnTo>
                  <a:lnTo>
                    <a:pt x="80069" y="218219"/>
                  </a:lnTo>
                  <a:lnTo>
                    <a:pt x="81977" y="211851"/>
                  </a:lnTo>
                  <a:lnTo>
                    <a:pt x="85083" y="206198"/>
                  </a:lnTo>
                  <a:lnTo>
                    <a:pt x="89286" y="200863"/>
                  </a:lnTo>
                  <a:lnTo>
                    <a:pt x="93976" y="195670"/>
                  </a:lnTo>
                  <a:lnTo>
                    <a:pt x="95565" y="193100"/>
                  </a:lnTo>
                  <a:lnTo>
                    <a:pt x="98649" y="185438"/>
                  </a:lnTo>
                  <a:lnTo>
                    <a:pt x="103701" y="177805"/>
                  </a:lnTo>
                  <a:lnTo>
                    <a:pt x="105180" y="172722"/>
                  </a:lnTo>
                  <a:lnTo>
                    <a:pt x="106013" y="165101"/>
                  </a:lnTo>
                  <a:lnTo>
                    <a:pt x="106260" y="157480"/>
                  </a:lnTo>
                  <a:lnTo>
                    <a:pt x="106350" y="150811"/>
                  </a:lnTo>
                  <a:lnTo>
                    <a:pt x="106355" y="148801"/>
                  </a:lnTo>
                  <a:lnTo>
                    <a:pt x="105512" y="147460"/>
                  </a:lnTo>
                  <a:lnTo>
                    <a:pt x="104102" y="146567"/>
                  </a:lnTo>
                  <a:lnTo>
                    <a:pt x="99802" y="145133"/>
                  </a:lnTo>
                  <a:lnTo>
                    <a:pt x="99449" y="144169"/>
                  </a:lnTo>
                  <a:lnTo>
                    <a:pt x="99057" y="140839"/>
                  </a:lnTo>
                  <a:lnTo>
                    <a:pt x="98106" y="139613"/>
                  </a:lnTo>
                  <a:lnTo>
                    <a:pt x="96626" y="138795"/>
                  </a:lnTo>
                  <a:lnTo>
                    <a:pt x="91446" y="137256"/>
                  </a:lnTo>
                  <a:lnTo>
                    <a:pt x="85135" y="143204"/>
                  </a:lnTo>
                  <a:lnTo>
                    <a:pt x="83532" y="144752"/>
                  </a:lnTo>
                  <a:lnTo>
                    <a:pt x="109254" y="144780"/>
                  </a:lnTo>
                  <a:lnTo>
                    <a:pt x="110831" y="143933"/>
                  </a:lnTo>
                  <a:lnTo>
                    <a:pt x="111882" y="142522"/>
                  </a:lnTo>
                  <a:lnTo>
                    <a:pt x="112582" y="140735"/>
                  </a:lnTo>
                  <a:lnTo>
                    <a:pt x="113897" y="139543"/>
                  </a:lnTo>
                  <a:lnTo>
                    <a:pt x="115619" y="138749"/>
                  </a:lnTo>
                  <a:lnTo>
                    <a:pt x="119791" y="137866"/>
                  </a:lnTo>
                  <a:lnTo>
                    <a:pt x="124467" y="137474"/>
                  </a:lnTo>
                  <a:lnTo>
                    <a:pt x="126899" y="136523"/>
                  </a:lnTo>
                  <a:lnTo>
                    <a:pt x="131859" y="133208"/>
                  </a:lnTo>
                  <a:lnTo>
                    <a:pt x="133521" y="131138"/>
                  </a:lnTo>
                  <a:lnTo>
                    <a:pt x="134628" y="128912"/>
                  </a:lnTo>
                  <a:lnTo>
                    <a:pt x="135366" y="126581"/>
                  </a:lnTo>
                  <a:lnTo>
                    <a:pt x="136706" y="125028"/>
                  </a:lnTo>
                  <a:lnTo>
                    <a:pt x="138445" y="123992"/>
                  </a:lnTo>
                  <a:lnTo>
                    <a:pt x="140451" y="123301"/>
                  </a:lnTo>
                  <a:lnTo>
                    <a:pt x="144938" y="120276"/>
                  </a:lnTo>
                  <a:lnTo>
                    <a:pt x="149754" y="116109"/>
                  </a:lnTo>
                  <a:lnTo>
                    <a:pt x="154718" y="111435"/>
                  </a:lnTo>
                  <a:lnTo>
                    <a:pt x="169872" y="96491"/>
                  </a:lnTo>
                  <a:lnTo>
                    <a:pt x="192724" y="73659"/>
                  </a:lnTo>
                  <a:lnTo>
                    <a:pt x="194417" y="71119"/>
                  </a:lnTo>
                  <a:lnTo>
                    <a:pt x="197647" y="63500"/>
                  </a:lnTo>
                  <a:lnTo>
                    <a:pt x="202743" y="55880"/>
                  </a:lnTo>
                  <a:lnTo>
                    <a:pt x="204232" y="50800"/>
                  </a:lnTo>
                  <a:lnTo>
                    <a:pt x="203783" y="48260"/>
                  </a:lnTo>
                  <a:lnTo>
                    <a:pt x="199951" y="40640"/>
                  </a:lnTo>
                  <a:lnTo>
                    <a:pt x="198758" y="35560"/>
                  </a:lnTo>
                  <a:lnTo>
                    <a:pt x="195970" y="30480"/>
                  </a:lnTo>
                  <a:lnTo>
                    <a:pt x="189641" y="22860"/>
                  </a:lnTo>
                  <a:lnTo>
                    <a:pt x="184862" y="17780"/>
                  </a:lnTo>
                  <a:lnTo>
                    <a:pt x="179916" y="12700"/>
                  </a:lnTo>
                  <a:lnTo>
                    <a:pt x="177412" y="11007"/>
                  </a:lnTo>
                  <a:lnTo>
                    <a:pt x="172373" y="9125"/>
                  </a:lnTo>
                  <a:lnTo>
                    <a:pt x="168996" y="7777"/>
                  </a:lnTo>
                  <a:lnTo>
                    <a:pt x="165052" y="6031"/>
                  </a:lnTo>
                  <a:lnTo>
                    <a:pt x="160729" y="4021"/>
                  </a:lnTo>
                  <a:lnTo>
                    <a:pt x="157000" y="2680"/>
                  </a:lnTo>
                  <a:lnTo>
                    <a:pt x="153668" y="1787"/>
                  </a:lnTo>
                  <a:lnTo>
                    <a:pt x="150600" y="1191"/>
                  </a:lnTo>
                  <a:lnTo>
                    <a:pt x="146861" y="794"/>
                  </a:lnTo>
                  <a:lnTo>
                    <a:pt x="142675" y="530"/>
                  </a:lnTo>
                  <a:lnTo>
                    <a:pt x="134356" y="235"/>
                  </a:lnTo>
                  <a:lnTo>
                    <a:pt x="124912" y="70"/>
                  </a:lnTo>
                  <a:lnTo>
                    <a:pt x="9874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637"/>
            <p:cNvSpPr/>
            <p:nvPr/>
          </p:nvSpPr>
          <p:spPr>
            <a:xfrm>
              <a:off x="3657612" y="1207190"/>
              <a:ext cx="372983" cy="468855"/>
            </a:xfrm>
            <a:custGeom>
              <a:avLst/>
              <a:gdLst/>
              <a:ahLst/>
              <a:cxnLst/>
              <a:rect l="0" t="0" r="0" b="0"/>
              <a:pathLst>
                <a:path w="372983" h="468855">
                  <a:moveTo>
                    <a:pt x="205728" y="4390"/>
                  </a:moveTo>
                  <a:lnTo>
                    <a:pt x="191862" y="4390"/>
                  </a:lnTo>
                  <a:lnTo>
                    <a:pt x="191404" y="3543"/>
                  </a:lnTo>
                  <a:lnTo>
                    <a:pt x="190895" y="345"/>
                  </a:lnTo>
                  <a:lnTo>
                    <a:pt x="189913" y="0"/>
                  </a:lnTo>
                  <a:lnTo>
                    <a:pt x="188411" y="617"/>
                  </a:lnTo>
                  <a:lnTo>
                    <a:pt x="186563" y="1874"/>
                  </a:lnTo>
                  <a:lnTo>
                    <a:pt x="182252" y="3272"/>
                  </a:lnTo>
                  <a:lnTo>
                    <a:pt x="179918" y="3645"/>
                  </a:lnTo>
                  <a:lnTo>
                    <a:pt x="175066" y="6317"/>
                  </a:lnTo>
                  <a:lnTo>
                    <a:pt x="165052" y="14931"/>
                  </a:lnTo>
                  <a:lnTo>
                    <a:pt x="154074" y="24785"/>
                  </a:lnTo>
                  <a:lnTo>
                    <a:pt x="145800" y="29824"/>
                  </a:lnTo>
                  <a:lnTo>
                    <a:pt x="136478" y="34885"/>
                  </a:lnTo>
                  <a:lnTo>
                    <a:pt x="131622" y="37420"/>
                  </a:lnTo>
                  <a:lnTo>
                    <a:pt x="123968" y="44752"/>
                  </a:lnTo>
                  <a:lnTo>
                    <a:pt x="114899" y="56143"/>
                  </a:lnTo>
                  <a:lnTo>
                    <a:pt x="104591" y="67137"/>
                  </a:lnTo>
                  <a:lnTo>
                    <a:pt x="96432" y="76305"/>
                  </a:lnTo>
                  <a:lnTo>
                    <a:pt x="89983" y="86023"/>
                  </a:lnTo>
                  <a:lnTo>
                    <a:pt x="84295" y="95987"/>
                  </a:lnTo>
                  <a:lnTo>
                    <a:pt x="78945" y="106060"/>
                  </a:lnTo>
                  <a:lnTo>
                    <a:pt x="73745" y="116181"/>
                  </a:lnTo>
                  <a:lnTo>
                    <a:pt x="66353" y="128582"/>
                  </a:lnTo>
                  <a:lnTo>
                    <a:pt x="58271" y="142560"/>
                  </a:lnTo>
                  <a:lnTo>
                    <a:pt x="54930" y="149843"/>
                  </a:lnTo>
                  <a:lnTo>
                    <a:pt x="51855" y="157239"/>
                  </a:lnTo>
                  <a:lnTo>
                    <a:pt x="48960" y="164709"/>
                  </a:lnTo>
                  <a:lnTo>
                    <a:pt x="43485" y="179783"/>
                  </a:lnTo>
                  <a:lnTo>
                    <a:pt x="20317" y="248233"/>
                  </a:lnTo>
                  <a:lnTo>
                    <a:pt x="15232" y="261214"/>
                  </a:lnTo>
                  <a:lnTo>
                    <a:pt x="10150" y="274321"/>
                  </a:lnTo>
                  <a:lnTo>
                    <a:pt x="7610" y="282557"/>
                  </a:lnTo>
                  <a:lnTo>
                    <a:pt x="5069" y="291435"/>
                  </a:lnTo>
                  <a:lnTo>
                    <a:pt x="3376" y="299893"/>
                  </a:lnTo>
                  <a:lnTo>
                    <a:pt x="2246" y="308072"/>
                  </a:lnTo>
                  <a:lnTo>
                    <a:pt x="1494" y="316065"/>
                  </a:lnTo>
                  <a:lnTo>
                    <a:pt x="657" y="329461"/>
                  </a:lnTo>
                  <a:lnTo>
                    <a:pt x="286" y="341059"/>
                  </a:lnTo>
                  <a:lnTo>
                    <a:pt x="47" y="364561"/>
                  </a:lnTo>
                  <a:lnTo>
                    <a:pt x="0" y="389366"/>
                  </a:lnTo>
                  <a:lnTo>
                    <a:pt x="2251" y="402397"/>
                  </a:lnTo>
                  <a:lnTo>
                    <a:pt x="6074" y="414962"/>
                  </a:lnTo>
                  <a:lnTo>
                    <a:pt x="12140" y="427642"/>
                  </a:lnTo>
                  <a:lnTo>
                    <a:pt x="15160" y="440901"/>
                  </a:lnTo>
                  <a:lnTo>
                    <a:pt x="18867" y="447597"/>
                  </a:lnTo>
                  <a:lnTo>
                    <a:pt x="25595" y="453395"/>
                  </a:lnTo>
                  <a:lnTo>
                    <a:pt x="29759" y="456127"/>
                  </a:lnTo>
                  <a:lnTo>
                    <a:pt x="38902" y="459162"/>
                  </a:lnTo>
                  <a:lnTo>
                    <a:pt x="48610" y="461358"/>
                  </a:lnTo>
                  <a:lnTo>
                    <a:pt x="58569" y="465155"/>
                  </a:lnTo>
                  <a:lnTo>
                    <a:pt x="68640" y="467408"/>
                  </a:lnTo>
                  <a:lnTo>
                    <a:pt x="79607" y="468409"/>
                  </a:lnTo>
                  <a:lnTo>
                    <a:pt x="86087" y="468676"/>
                  </a:lnTo>
                  <a:lnTo>
                    <a:pt x="92948" y="468854"/>
                  </a:lnTo>
                  <a:lnTo>
                    <a:pt x="99215" y="468126"/>
                  </a:lnTo>
                  <a:lnTo>
                    <a:pt x="110693" y="465059"/>
                  </a:lnTo>
                  <a:lnTo>
                    <a:pt x="116972" y="463903"/>
                  </a:lnTo>
                  <a:lnTo>
                    <a:pt x="123697" y="463132"/>
                  </a:lnTo>
                  <a:lnTo>
                    <a:pt x="130721" y="462618"/>
                  </a:lnTo>
                  <a:lnTo>
                    <a:pt x="137097" y="461429"/>
                  </a:lnTo>
                  <a:lnTo>
                    <a:pt x="148697" y="457849"/>
                  </a:lnTo>
                  <a:lnTo>
                    <a:pt x="190833" y="443705"/>
                  </a:lnTo>
                  <a:lnTo>
                    <a:pt x="197492" y="440353"/>
                  </a:lnTo>
                  <a:lnTo>
                    <a:pt x="203624" y="436425"/>
                  </a:lnTo>
                  <a:lnTo>
                    <a:pt x="209406" y="432114"/>
                  </a:lnTo>
                  <a:lnTo>
                    <a:pt x="222603" y="422807"/>
                  </a:lnTo>
                  <a:lnTo>
                    <a:pt x="251771" y="403035"/>
                  </a:lnTo>
                  <a:lnTo>
                    <a:pt x="258437" y="398000"/>
                  </a:lnTo>
                  <a:lnTo>
                    <a:pt x="264575" y="392950"/>
                  </a:lnTo>
                  <a:lnTo>
                    <a:pt x="270359" y="387890"/>
                  </a:lnTo>
                  <a:lnTo>
                    <a:pt x="276756" y="381977"/>
                  </a:lnTo>
                  <a:lnTo>
                    <a:pt x="297046" y="362365"/>
                  </a:lnTo>
                  <a:lnTo>
                    <a:pt x="328803" y="330858"/>
                  </a:lnTo>
                  <a:lnTo>
                    <a:pt x="338886" y="316280"/>
                  </a:lnTo>
                  <a:lnTo>
                    <a:pt x="342760" y="308837"/>
                  </a:lnTo>
                  <a:lnTo>
                    <a:pt x="347037" y="301335"/>
                  </a:lnTo>
                  <a:lnTo>
                    <a:pt x="351580" y="293793"/>
                  </a:lnTo>
                  <a:lnTo>
                    <a:pt x="359452" y="279487"/>
                  </a:lnTo>
                  <a:lnTo>
                    <a:pt x="362950" y="267484"/>
                  </a:lnTo>
                  <a:lnTo>
                    <a:pt x="366762" y="254247"/>
                  </a:lnTo>
                  <a:lnTo>
                    <a:pt x="370432" y="239898"/>
                  </a:lnTo>
                  <a:lnTo>
                    <a:pt x="371411" y="232515"/>
                  </a:lnTo>
                  <a:lnTo>
                    <a:pt x="372063" y="225054"/>
                  </a:lnTo>
                  <a:lnTo>
                    <a:pt x="372499" y="217539"/>
                  </a:lnTo>
                  <a:lnTo>
                    <a:pt x="372982" y="202416"/>
                  </a:lnTo>
                  <a:lnTo>
                    <a:pt x="372264" y="194828"/>
                  </a:lnTo>
                  <a:lnTo>
                    <a:pt x="370939" y="187228"/>
                  </a:lnTo>
                  <a:lnTo>
                    <a:pt x="369208" y="179622"/>
                  </a:lnTo>
                  <a:lnTo>
                    <a:pt x="366361" y="172012"/>
                  </a:lnTo>
                  <a:lnTo>
                    <a:pt x="362770" y="164398"/>
                  </a:lnTo>
                  <a:lnTo>
                    <a:pt x="351884" y="143804"/>
                  </a:lnTo>
                  <a:lnTo>
                    <a:pt x="345193" y="132392"/>
                  </a:lnTo>
                  <a:lnTo>
                    <a:pt x="336574" y="121675"/>
                  </a:lnTo>
                  <a:lnTo>
                    <a:pt x="327100" y="111268"/>
                  </a:lnTo>
                  <a:lnTo>
                    <a:pt x="316397" y="100998"/>
                  </a:lnTo>
                  <a:lnTo>
                    <a:pt x="309988" y="95889"/>
                  </a:lnTo>
                  <a:lnTo>
                    <a:pt x="303175" y="90789"/>
                  </a:lnTo>
                  <a:lnTo>
                    <a:pt x="296939" y="85696"/>
                  </a:lnTo>
                  <a:lnTo>
                    <a:pt x="285496" y="75522"/>
                  </a:lnTo>
                  <a:lnTo>
                    <a:pt x="274764" y="67613"/>
                  </a:lnTo>
                  <a:lnTo>
                    <a:pt x="269532" y="64319"/>
                  </a:lnTo>
                  <a:lnTo>
                    <a:pt x="259204" y="60658"/>
                  </a:lnTo>
                  <a:lnTo>
                    <a:pt x="248969" y="58185"/>
                  </a:lnTo>
                  <a:lnTo>
                    <a:pt x="238775" y="54263"/>
                  </a:lnTo>
                  <a:lnTo>
                    <a:pt x="232840" y="52879"/>
                  </a:lnTo>
                  <a:lnTo>
                    <a:pt x="226343" y="51956"/>
                  </a:lnTo>
                  <a:lnTo>
                    <a:pt x="219470" y="51341"/>
                  </a:lnTo>
                  <a:lnTo>
                    <a:pt x="213197" y="50931"/>
                  </a:lnTo>
                  <a:lnTo>
                    <a:pt x="201710" y="50475"/>
                  </a:lnTo>
                  <a:lnTo>
                    <a:pt x="190960" y="52530"/>
                  </a:lnTo>
                  <a:lnTo>
                    <a:pt x="179691" y="55419"/>
                  </a:lnTo>
                  <a:lnTo>
                    <a:pt x="173131" y="56189"/>
                  </a:lnTo>
                  <a:lnTo>
                    <a:pt x="166217" y="56703"/>
                  </a:lnTo>
                  <a:lnTo>
                    <a:pt x="159914" y="57892"/>
                  </a:lnTo>
                  <a:lnTo>
                    <a:pt x="154018" y="59531"/>
                  </a:lnTo>
                  <a:lnTo>
                    <a:pt x="137148" y="65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638"/>
            <p:cNvSpPr/>
            <p:nvPr/>
          </p:nvSpPr>
          <p:spPr>
            <a:xfrm>
              <a:off x="5928360" y="2141220"/>
              <a:ext cx="129541" cy="167641"/>
            </a:xfrm>
            <a:custGeom>
              <a:avLst/>
              <a:gdLst/>
              <a:ahLst/>
              <a:cxnLst/>
              <a:rect l="0" t="0" r="0" b="0"/>
              <a:pathLst>
                <a:path w="129541" h="167641">
                  <a:moveTo>
                    <a:pt x="106680" y="38100"/>
                  </a:moveTo>
                  <a:lnTo>
                    <a:pt x="99374" y="30794"/>
                  </a:lnTo>
                  <a:lnTo>
                    <a:pt x="99153" y="26528"/>
                  </a:lnTo>
                  <a:lnTo>
                    <a:pt x="99087" y="23946"/>
                  </a:lnTo>
                  <a:lnTo>
                    <a:pt x="98232" y="23584"/>
                  </a:lnTo>
                  <a:lnTo>
                    <a:pt x="95023" y="23182"/>
                  </a:lnTo>
                  <a:lnTo>
                    <a:pt x="92501" y="22955"/>
                  </a:lnTo>
                  <a:lnTo>
                    <a:pt x="92148" y="22077"/>
                  </a:lnTo>
                  <a:lnTo>
                    <a:pt x="91580" y="16841"/>
                  </a:lnTo>
                  <a:lnTo>
                    <a:pt x="91449" y="15334"/>
                  </a:lnTo>
                  <a:lnTo>
                    <a:pt x="84134" y="7936"/>
                  </a:lnTo>
                  <a:lnTo>
                    <a:pt x="83913" y="3668"/>
                  </a:lnTo>
                  <a:lnTo>
                    <a:pt x="83035" y="2445"/>
                  </a:lnTo>
                  <a:lnTo>
                    <a:pt x="81603" y="1630"/>
                  </a:lnTo>
                  <a:lnTo>
                    <a:pt x="77267" y="322"/>
                  </a:lnTo>
                  <a:lnTo>
                    <a:pt x="74417" y="143"/>
                  </a:lnTo>
                  <a:lnTo>
                    <a:pt x="68921" y="8"/>
                  </a:lnTo>
                  <a:lnTo>
                    <a:pt x="49415" y="0"/>
                  </a:lnTo>
                  <a:lnTo>
                    <a:pt x="47337" y="847"/>
                  </a:lnTo>
                  <a:lnTo>
                    <a:pt x="45104" y="2257"/>
                  </a:lnTo>
                  <a:lnTo>
                    <a:pt x="39483" y="6561"/>
                  </a:lnTo>
                  <a:lnTo>
                    <a:pt x="36457" y="9407"/>
                  </a:lnTo>
                  <a:lnTo>
                    <a:pt x="34464" y="11351"/>
                  </a:lnTo>
                  <a:lnTo>
                    <a:pt x="32289" y="12648"/>
                  </a:lnTo>
                  <a:lnTo>
                    <a:pt x="29993" y="13512"/>
                  </a:lnTo>
                  <a:lnTo>
                    <a:pt x="27616" y="14088"/>
                  </a:lnTo>
                  <a:lnTo>
                    <a:pt x="26030" y="15319"/>
                  </a:lnTo>
                  <a:lnTo>
                    <a:pt x="24974" y="16985"/>
                  </a:lnTo>
                  <a:lnTo>
                    <a:pt x="24269" y="18944"/>
                  </a:lnTo>
                  <a:lnTo>
                    <a:pt x="22952" y="20249"/>
                  </a:lnTo>
                  <a:lnTo>
                    <a:pt x="21228" y="21120"/>
                  </a:lnTo>
                  <a:lnTo>
                    <a:pt x="19232" y="21699"/>
                  </a:lnTo>
                  <a:lnTo>
                    <a:pt x="17901" y="22933"/>
                  </a:lnTo>
                  <a:lnTo>
                    <a:pt x="17015" y="24602"/>
                  </a:lnTo>
                  <a:lnTo>
                    <a:pt x="16422" y="26561"/>
                  </a:lnTo>
                  <a:lnTo>
                    <a:pt x="13508" y="30996"/>
                  </a:lnTo>
                  <a:lnTo>
                    <a:pt x="11545" y="33364"/>
                  </a:lnTo>
                  <a:lnTo>
                    <a:pt x="10236" y="35789"/>
                  </a:lnTo>
                  <a:lnTo>
                    <a:pt x="8783" y="40742"/>
                  </a:lnTo>
                  <a:lnTo>
                    <a:pt x="5880" y="45765"/>
                  </a:lnTo>
                  <a:lnTo>
                    <a:pt x="1161" y="51844"/>
                  </a:lnTo>
                  <a:lnTo>
                    <a:pt x="775" y="54036"/>
                  </a:lnTo>
                  <a:lnTo>
                    <a:pt x="516" y="57190"/>
                  </a:lnTo>
                  <a:lnTo>
                    <a:pt x="102" y="66330"/>
                  </a:lnTo>
                  <a:lnTo>
                    <a:pt x="0" y="139700"/>
                  </a:lnTo>
                  <a:lnTo>
                    <a:pt x="846" y="141393"/>
                  </a:lnTo>
                  <a:lnTo>
                    <a:pt x="2258" y="142522"/>
                  </a:lnTo>
                  <a:lnTo>
                    <a:pt x="4045" y="143275"/>
                  </a:lnTo>
                  <a:lnTo>
                    <a:pt x="5237" y="144623"/>
                  </a:lnTo>
                  <a:lnTo>
                    <a:pt x="6032" y="146369"/>
                  </a:lnTo>
                  <a:lnTo>
                    <a:pt x="6561" y="148379"/>
                  </a:lnTo>
                  <a:lnTo>
                    <a:pt x="7761" y="149720"/>
                  </a:lnTo>
                  <a:lnTo>
                    <a:pt x="9407" y="150613"/>
                  </a:lnTo>
                  <a:lnTo>
                    <a:pt x="11351" y="151209"/>
                  </a:lnTo>
                  <a:lnTo>
                    <a:pt x="12648" y="152453"/>
                  </a:lnTo>
                  <a:lnTo>
                    <a:pt x="13511" y="154128"/>
                  </a:lnTo>
                  <a:lnTo>
                    <a:pt x="14087" y="156092"/>
                  </a:lnTo>
                  <a:lnTo>
                    <a:pt x="15318" y="157402"/>
                  </a:lnTo>
                  <a:lnTo>
                    <a:pt x="16985" y="158274"/>
                  </a:lnTo>
                  <a:lnTo>
                    <a:pt x="18943" y="158856"/>
                  </a:lnTo>
                  <a:lnTo>
                    <a:pt x="21095" y="159244"/>
                  </a:lnTo>
                  <a:lnTo>
                    <a:pt x="23377" y="159503"/>
                  </a:lnTo>
                  <a:lnTo>
                    <a:pt x="25744" y="159675"/>
                  </a:lnTo>
                  <a:lnTo>
                    <a:pt x="27323" y="160637"/>
                  </a:lnTo>
                  <a:lnTo>
                    <a:pt x="28376" y="162125"/>
                  </a:lnTo>
                  <a:lnTo>
                    <a:pt x="29077" y="163963"/>
                  </a:lnTo>
                  <a:lnTo>
                    <a:pt x="30392" y="165189"/>
                  </a:lnTo>
                  <a:lnTo>
                    <a:pt x="32114" y="166006"/>
                  </a:lnTo>
                  <a:lnTo>
                    <a:pt x="34109" y="166551"/>
                  </a:lnTo>
                  <a:lnTo>
                    <a:pt x="36286" y="166914"/>
                  </a:lnTo>
                  <a:lnTo>
                    <a:pt x="38585" y="167156"/>
                  </a:lnTo>
                  <a:lnTo>
                    <a:pt x="40963" y="167317"/>
                  </a:lnTo>
                  <a:lnTo>
                    <a:pt x="43396" y="167425"/>
                  </a:lnTo>
                  <a:lnTo>
                    <a:pt x="48356" y="167545"/>
                  </a:lnTo>
                  <a:lnTo>
                    <a:pt x="116526" y="167640"/>
                  </a:lnTo>
                  <a:lnTo>
                    <a:pt x="119170" y="166793"/>
                  </a:lnTo>
                  <a:lnTo>
                    <a:pt x="121781" y="165382"/>
                  </a:lnTo>
                  <a:lnTo>
                    <a:pt x="12954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639"/>
            <p:cNvSpPr/>
            <p:nvPr/>
          </p:nvSpPr>
          <p:spPr>
            <a:xfrm>
              <a:off x="5829303" y="1988820"/>
              <a:ext cx="358107" cy="388612"/>
            </a:xfrm>
            <a:custGeom>
              <a:avLst/>
              <a:gdLst/>
              <a:ahLst/>
              <a:cxnLst/>
              <a:rect l="0" t="0" r="0" b="0"/>
              <a:pathLst>
                <a:path w="358107" h="388612">
                  <a:moveTo>
                    <a:pt x="289557" y="38100"/>
                  </a:moveTo>
                  <a:lnTo>
                    <a:pt x="277421" y="30009"/>
                  </a:lnTo>
                  <a:lnTo>
                    <a:pt x="273847" y="26780"/>
                  </a:lnTo>
                  <a:lnTo>
                    <a:pt x="271463" y="23780"/>
                  </a:lnTo>
                  <a:lnTo>
                    <a:pt x="269875" y="20933"/>
                  </a:lnTo>
                  <a:lnTo>
                    <a:pt x="267122" y="19036"/>
                  </a:lnTo>
                  <a:lnTo>
                    <a:pt x="256851" y="15518"/>
                  </a:lnTo>
                  <a:lnTo>
                    <a:pt x="255053" y="13732"/>
                  </a:lnTo>
                  <a:lnTo>
                    <a:pt x="253854" y="11695"/>
                  </a:lnTo>
                  <a:lnTo>
                    <a:pt x="251362" y="10336"/>
                  </a:lnTo>
                  <a:lnTo>
                    <a:pt x="244077" y="8827"/>
                  </a:lnTo>
                  <a:lnTo>
                    <a:pt x="234500" y="7978"/>
                  </a:lnTo>
                  <a:lnTo>
                    <a:pt x="223679" y="7691"/>
                  </a:lnTo>
                  <a:lnTo>
                    <a:pt x="210839" y="7629"/>
                  </a:lnTo>
                  <a:lnTo>
                    <a:pt x="208291" y="8473"/>
                  </a:lnTo>
                  <a:lnTo>
                    <a:pt x="203204" y="11668"/>
                  </a:lnTo>
                  <a:lnTo>
                    <a:pt x="195863" y="13652"/>
                  </a:lnTo>
                  <a:lnTo>
                    <a:pt x="186955" y="14534"/>
                  </a:lnTo>
                  <a:lnTo>
                    <a:pt x="177352" y="14926"/>
                  </a:lnTo>
                  <a:lnTo>
                    <a:pt x="173267" y="15878"/>
                  </a:lnTo>
                  <a:lnTo>
                    <a:pt x="162626" y="20415"/>
                  </a:lnTo>
                  <a:lnTo>
                    <a:pt x="153838" y="21773"/>
                  </a:lnTo>
                  <a:lnTo>
                    <a:pt x="146546" y="24635"/>
                  </a:lnTo>
                  <a:lnTo>
                    <a:pt x="135424" y="31006"/>
                  </a:lnTo>
                  <a:lnTo>
                    <a:pt x="130921" y="33371"/>
                  </a:lnTo>
                  <a:lnTo>
                    <a:pt x="121404" y="35998"/>
                  </a:lnTo>
                  <a:lnTo>
                    <a:pt x="116495" y="36699"/>
                  </a:lnTo>
                  <a:lnTo>
                    <a:pt x="112375" y="38859"/>
                  </a:lnTo>
                  <a:lnTo>
                    <a:pt x="101686" y="49143"/>
                  </a:lnTo>
                  <a:lnTo>
                    <a:pt x="89018" y="57929"/>
                  </a:lnTo>
                  <a:lnTo>
                    <a:pt x="78679" y="65895"/>
                  </a:lnTo>
                  <a:lnTo>
                    <a:pt x="69962" y="71055"/>
                  </a:lnTo>
                  <a:lnTo>
                    <a:pt x="62702" y="78429"/>
                  </a:lnTo>
                  <a:lnTo>
                    <a:pt x="56652" y="87351"/>
                  </a:lnTo>
                  <a:lnTo>
                    <a:pt x="51141" y="96960"/>
                  </a:lnTo>
                  <a:lnTo>
                    <a:pt x="43613" y="104618"/>
                  </a:lnTo>
                  <a:lnTo>
                    <a:pt x="39234" y="107845"/>
                  </a:lnTo>
                  <a:lnTo>
                    <a:pt x="32112" y="115947"/>
                  </a:lnTo>
                  <a:lnTo>
                    <a:pt x="26124" y="125192"/>
                  </a:lnTo>
                  <a:lnTo>
                    <a:pt x="20640" y="134945"/>
                  </a:lnTo>
                  <a:lnTo>
                    <a:pt x="17638" y="144925"/>
                  </a:lnTo>
                  <a:lnTo>
                    <a:pt x="15458" y="155004"/>
                  </a:lnTo>
                  <a:lnTo>
                    <a:pt x="11666" y="165128"/>
                  </a:lnTo>
                  <a:lnTo>
                    <a:pt x="9417" y="175272"/>
                  </a:lnTo>
                  <a:lnTo>
                    <a:pt x="7571" y="185426"/>
                  </a:lnTo>
                  <a:lnTo>
                    <a:pt x="3927" y="195582"/>
                  </a:lnTo>
                  <a:lnTo>
                    <a:pt x="1744" y="205741"/>
                  </a:lnTo>
                  <a:lnTo>
                    <a:pt x="774" y="215900"/>
                  </a:lnTo>
                  <a:lnTo>
                    <a:pt x="342" y="226060"/>
                  </a:lnTo>
                  <a:lnTo>
                    <a:pt x="99" y="241300"/>
                  </a:lnTo>
                  <a:lnTo>
                    <a:pt x="0" y="287020"/>
                  </a:lnTo>
                  <a:lnTo>
                    <a:pt x="2256" y="297180"/>
                  </a:lnTo>
                  <a:lnTo>
                    <a:pt x="5235" y="307340"/>
                  </a:lnTo>
                  <a:lnTo>
                    <a:pt x="6559" y="317500"/>
                  </a:lnTo>
                  <a:lnTo>
                    <a:pt x="9404" y="325402"/>
                  </a:lnTo>
                  <a:lnTo>
                    <a:pt x="15767" y="334611"/>
                  </a:lnTo>
                  <a:lnTo>
                    <a:pt x="20552" y="340910"/>
                  </a:lnTo>
                  <a:lnTo>
                    <a:pt x="25502" y="349353"/>
                  </a:lnTo>
                  <a:lnTo>
                    <a:pt x="32782" y="356493"/>
                  </a:lnTo>
                  <a:lnTo>
                    <a:pt x="40815" y="362488"/>
                  </a:lnTo>
                  <a:lnTo>
                    <a:pt x="50097" y="369777"/>
                  </a:lnTo>
                  <a:lnTo>
                    <a:pt x="63077" y="374926"/>
                  </a:lnTo>
                  <a:lnTo>
                    <a:pt x="67450" y="376951"/>
                  </a:lnTo>
                  <a:lnTo>
                    <a:pt x="76825" y="379200"/>
                  </a:lnTo>
                  <a:lnTo>
                    <a:pt x="86637" y="381047"/>
                  </a:lnTo>
                  <a:lnTo>
                    <a:pt x="96641" y="384690"/>
                  </a:lnTo>
                  <a:lnTo>
                    <a:pt x="106732" y="386873"/>
                  </a:lnTo>
                  <a:lnTo>
                    <a:pt x="116861" y="387843"/>
                  </a:lnTo>
                  <a:lnTo>
                    <a:pt x="127008" y="388275"/>
                  </a:lnTo>
                  <a:lnTo>
                    <a:pt x="142241" y="388517"/>
                  </a:lnTo>
                  <a:lnTo>
                    <a:pt x="172718" y="388611"/>
                  </a:lnTo>
                  <a:lnTo>
                    <a:pt x="182877" y="386358"/>
                  </a:lnTo>
                  <a:lnTo>
                    <a:pt x="193884" y="383382"/>
                  </a:lnTo>
                  <a:lnTo>
                    <a:pt x="200375" y="382588"/>
                  </a:lnTo>
                  <a:lnTo>
                    <a:pt x="207242" y="382058"/>
                  </a:lnTo>
                  <a:lnTo>
                    <a:pt x="213514" y="380859"/>
                  </a:lnTo>
                  <a:lnTo>
                    <a:pt x="219389" y="379213"/>
                  </a:lnTo>
                  <a:lnTo>
                    <a:pt x="230431" y="375126"/>
                  </a:lnTo>
                  <a:lnTo>
                    <a:pt x="240983" y="370487"/>
                  </a:lnTo>
                  <a:lnTo>
                    <a:pt x="251317" y="365603"/>
                  </a:lnTo>
                  <a:lnTo>
                    <a:pt x="256443" y="363116"/>
                  </a:lnTo>
                  <a:lnTo>
                    <a:pt x="260707" y="359764"/>
                  </a:lnTo>
                  <a:lnTo>
                    <a:pt x="271602" y="347802"/>
                  </a:lnTo>
                  <a:lnTo>
                    <a:pt x="285178" y="337673"/>
                  </a:lnTo>
                  <a:lnTo>
                    <a:pt x="294948" y="329006"/>
                  </a:lnTo>
                  <a:lnTo>
                    <a:pt x="305924" y="318651"/>
                  </a:lnTo>
                  <a:lnTo>
                    <a:pt x="311789" y="310674"/>
                  </a:lnTo>
                  <a:lnTo>
                    <a:pt x="317218" y="301484"/>
                  </a:lnTo>
                  <a:lnTo>
                    <a:pt x="322453" y="291755"/>
                  </a:lnTo>
                  <a:lnTo>
                    <a:pt x="337806" y="261589"/>
                  </a:lnTo>
                  <a:lnTo>
                    <a:pt x="340349" y="255673"/>
                  </a:lnTo>
                  <a:lnTo>
                    <a:pt x="342892" y="249189"/>
                  </a:lnTo>
                  <a:lnTo>
                    <a:pt x="345433" y="242326"/>
                  </a:lnTo>
                  <a:lnTo>
                    <a:pt x="347128" y="235211"/>
                  </a:lnTo>
                  <a:lnTo>
                    <a:pt x="348258" y="227927"/>
                  </a:lnTo>
                  <a:lnTo>
                    <a:pt x="349011" y="220531"/>
                  </a:lnTo>
                  <a:lnTo>
                    <a:pt x="350360" y="213908"/>
                  </a:lnTo>
                  <a:lnTo>
                    <a:pt x="354116" y="202032"/>
                  </a:lnTo>
                  <a:lnTo>
                    <a:pt x="355456" y="195648"/>
                  </a:lnTo>
                  <a:lnTo>
                    <a:pt x="356350" y="188852"/>
                  </a:lnTo>
                  <a:lnTo>
                    <a:pt x="356945" y="181781"/>
                  </a:lnTo>
                  <a:lnTo>
                    <a:pt x="357343" y="174528"/>
                  </a:lnTo>
                  <a:lnTo>
                    <a:pt x="357784" y="159694"/>
                  </a:lnTo>
                  <a:lnTo>
                    <a:pt x="358067" y="134712"/>
                  </a:lnTo>
                  <a:lnTo>
                    <a:pt x="358106" y="120832"/>
                  </a:lnTo>
                  <a:lnTo>
                    <a:pt x="357270" y="114421"/>
                  </a:lnTo>
                  <a:lnTo>
                    <a:pt x="354082" y="102783"/>
                  </a:lnTo>
                  <a:lnTo>
                    <a:pt x="349844" y="94223"/>
                  </a:lnTo>
                  <a:lnTo>
                    <a:pt x="347529" y="90756"/>
                  </a:lnTo>
                  <a:lnTo>
                    <a:pt x="344955" y="82387"/>
                  </a:lnTo>
                  <a:lnTo>
                    <a:pt x="344269" y="77784"/>
                  </a:lnTo>
                  <a:lnTo>
                    <a:pt x="338991" y="68155"/>
                  </a:lnTo>
                  <a:lnTo>
                    <a:pt x="331848" y="59078"/>
                  </a:lnTo>
                  <a:lnTo>
                    <a:pt x="323066" y="49207"/>
                  </a:lnTo>
                  <a:lnTo>
                    <a:pt x="317714" y="43601"/>
                  </a:lnTo>
                  <a:lnTo>
                    <a:pt x="310255" y="38287"/>
                  </a:lnTo>
                  <a:lnTo>
                    <a:pt x="302143" y="33103"/>
                  </a:lnTo>
                  <a:lnTo>
                    <a:pt x="291969" y="25425"/>
                  </a:lnTo>
                  <a:lnTo>
                    <a:pt x="283291" y="20331"/>
                  </a:lnTo>
                  <a:lnTo>
                    <a:pt x="273791" y="15244"/>
                  </a:lnTo>
                  <a:lnTo>
                    <a:pt x="268885" y="12703"/>
                  </a:lnTo>
                  <a:lnTo>
                    <a:pt x="258921" y="9879"/>
                  </a:lnTo>
                  <a:lnTo>
                    <a:pt x="249694" y="8624"/>
                  </a:lnTo>
                  <a:lnTo>
                    <a:pt x="242771" y="8066"/>
                  </a:lnTo>
                  <a:lnTo>
                    <a:pt x="234615" y="5560"/>
                  </a:lnTo>
                  <a:lnTo>
                    <a:pt x="2209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640"/>
            <p:cNvSpPr/>
            <p:nvPr/>
          </p:nvSpPr>
          <p:spPr>
            <a:xfrm>
              <a:off x="7193279" y="2080260"/>
              <a:ext cx="213361" cy="312319"/>
            </a:xfrm>
            <a:custGeom>
              <a:avLst/>
              <a:gdLst/>
              <a:ahLst/>
              <a:cxnLst/>
              <a:rect l="0" t="0" r="0" b="0"/>
              <a:pathLst>
                <a:path w="213361" h="312319">
                  <a:moveTo>
                    <a:pt x="0" y="22860"/>
                  </a:moveTo>
                  <a:lnTo>
                    <a:pt x="6561" y="16299"/>
                  </a:lnTo>
                  <a:lnTo>
                    <a:pt x="7149" y="13453"/>
                  </a:lnTo>
                  <a:lnTo>
                    <a:pt x="7592" y="3916"/>
                  </a:lnTo>
                  <a:lnTo>
                    <a:pt x="7619" y="30"/>
                  </a:lnTo>
                  <a:lnTo>
                    <a:pt x="0" y="0"/>
                  </a:lnTo>
                  <a:lnTo>
                    <a:pt x="4045" y="0"/>
                  </a:lnTo>
                  <a:lnTo>
                    <a:pt x="5237" y="847"/>
                  </a:lnTo>
                  <a:lnTo>
                    <a:pt x="6031" y="2257"/>
                  </a:lnTo>
                  <a:lnTo>
                    <a:pt x="6561" y="4045"/>
                  </a:lnTo>
                  <a:lnTo>
                    <a:pt x="9407" y="8289"/>
                  </a:lnTo>
                  <a:lnTo>
                    <a:pt x="11350" y="10606"/>
                  </a:lnTo>
                  <a:lnTo>
                    <a:pt x="12648" y="12997"/>
                  </a:lnTo>
                  <a:lnTo>
                    <a:pt x="15319" y="20408"/>
                  </a:lnTo>
                  <a:lnTo>
                    <a:pt x="21095" y="27966"/>
                  </a:lnTo>
                  <a:lnTo>
                    <a:pt x="25744" y="33031"/>
                  </a:lnTo>
                  <a:lnTo>
                    <a:pt x="33122" y="40643"/>
                  </a:lnTo>
                  <a:lnTo>
                    <a:pt x="40670" y="48261"/>
                  </a:lnTo>
                  <a:lnTo>
                    <a:pt x="42354" y="51647"/>
                  </a:lnTo>
                  <a:lnTo>
                    <a:pt x="44224" y="59925"/>
                  </a:lnTo>
                  <a:lnTo>
                    <a:pt x="47313" y="66991"/>
                  </a:lnTo>
                  <a:lnTo>
                    <a:pt x="51508" y="73800"/>
                  </a:lnTo>
                  <a:lnTo>
                    <a:pt x="56195" y="82471"/>
                  </a:lnTo>
                  <a:lnTo>
                    <a:pt x="61099" y="89712"/>
                  </a:lnTo>
                  <a:lnTo>
                    <a:pt x="66102" y="96598"/>
                  </a:lnTo>
                  <a:lnTo>
                    <a:pt x="71147" y="105304"/>
                  </a:lnTo>
                  <a:lnTo>
                    <a:pt x="76212" y="114817"/>
                  </a:lnTo>
                  <a:lnTo>
                    <a:pt x="81285" y="123843"/>
                  </a:lnTo>
                  <a:lnTo>
                    <a:pt x="86362" y="130677"/>
                  </a:lnTo>
                  <a:lnTo>
                    <a:pt x="91441" y="138794"/>
                  </a:lnTo>
                  <a:lnTo>
                    <a:pt x="96520" y="148046"/>
                  </a:lnTo>
                  <a:lnTo>
                    <a:pt x="101601" y="157803"/>
                  </a:lnTo>
                  <a:lnTo>
                    <a:pt x="103293" y="162775"/>
                  </a:lnTo>
                  <a:lnTo>
                    <a:pt x="104421" y="167783"/>
                  </a:lnTo>
                  <a:lnTo>
                    <a:pt x="105175" y="172815"/>
                  </a:lnTo>
                  <a:lnTo>
                    <a:pt x="108269" y="180664"/>
                  </a:lnTo>
                  <a:lnTo>
                    <a:pt x="112466" y="187822"/>
                  </a:lnTo>
                  <a:lnTo>
                    <a:pt x="117154" y="196647"/>
                  </a:lnTo>
                  <a:lnTo>
                    <a:pt x="122060" y="203957"/>
                  </a:lnTo>
                  <a:lnTo>
                    <a:pt x="127063" y="210874"/>
                  </a:lnTo>
                  <a:lnTo>
                    <a:pt x="132108" y="219593"/>
                  </a:lnTo>
                  <a:lnTo>
                    <a:pt x="137172" y="226854"/>
                  </a:lnTo>
                  <a:lnTo>
                    <a:pt x="142246" y="232904"/>
                  </a:lnTo>
                  <a:lnTo>
                    <a:pt x="147323" y="238415"/>
                  </a:lnTo>
                  <a:lnTo>
                    <a:pt x="149015" y="241070"/>
                  </a:lnTo>
                  <a:lnTo>
                    <a:pt x="150897" y="246278"/>
                  </a:lnTo>
                  <a:lnTo>
                    <a:pt x="153090" y="248852"/>
                  </a:lnTo>
                  <a:lnTo>
                    <a:pt x="156248" y="251414"/>
                  </a:lnTo>
                  <a:lnTo>
                    <a:pt x="160046" y="253969"/>
                  </a:lnTo>
                  <a:lnTo>
                    <a:pt x="162577" y="256519"/>
                  </a:lnTo>
                  <a:lnTo>
                    <a:pt x="164264" y="259066"/>
                  </a:lnTo>
                  <a:lnTo>
                    <a:pt x="166986" y="264154"/>
                  </a:lnTo>
                  <a:lnTo>
                    <a:pt x="172433" y="271778"/>
                  </a:lnTo>
                  <a:lnTo>
                    <a:pt x="174003" y="276859"/>
                  </a:lnTo>
                  <a:lnTo>
                    <a:pt x="174888" y="284479"/>
                  </a:lnTo>
                  <a:lnTo>
                    <a:pt x="176705" y="287020"/>
                  </a:lnTo>
                  <a:lnTo>
                    <a:pt x="183240" y="292099"/>
                  </a:lnTo>
                  <a:lnTo>
                    <a:pt x="188349" y="295674"/>
                  </a:lnTo>
                  <a:lnTo>
                    <a:pt x="189067" y="297023"/>
                  </a:lnTo>
                  <a:lnTo>
                    <a:pt x="190311" y="303608"/>
                  </a:lnTo>
                  <a:lnTo>
                    <a:pt x="196506" y="310674"/>
                  </a:lnTo>
                  <a:lnTo>
                    <a:pt x="197802" y="312075"/>
                  </a:lnTo>
                  <a:lnTo>
                    <a:pt x="202071" y="312318"/>
                  </a:lnTo>
                  <a:lnTo>
                    <a:pt x="203294" y="311505"/>
                  </a:lnTo>
                  <a:lnTo>
                    <a:pt x="204110" y="310117"/>
                  </a:lnTo>
                  <a:lnTo>
                    <a:pt x="205419" y="305850"/>
                  </a:lnTo>
                  <a:lnTo>
                    <a:pt x="207855" y="303009"/>
                  </a:lnTo>
                  <a:lnTo>
                    <a:pt x="213360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641"/>
            <p:cNvSpPr/>
            <p:nvPr/>
          </p:nvSpPr>
          <p:spPr>
            <a:xfrm>
              <a:off x="7101840" y="2057400"/>
              <a:ext cx="487681" cy="381001"/>
            </a:xfrm>
            <a:custGeom>
              <a:avLst/>
              <a:gdLst/>
              <a:ahLst/>
              <a:cxnLst/>
              <a:rect l="0" t="0" r="0" b="0"/>
              <a:pathLst>
                <a:path w="487681" h="381001">
                  <a:moveTo>
                    <a:pt x="487680" y="30480"/>
                  </a:moveTo>
                  <a:lnTo>
                    <a:pt x="487680" y="18679"/>
                  </a:lnTo>
                  <a:lnTo>
                    <a:pt x="487680" y="20437"/>
                  </a:lnTo>
                  <a:lnTo>
                    <a:pt x="487680" y="1159"/>
                  </a:lnTo>
                  <a:lnTo>
                    <a:pt x="486833" y="772"/>
                  </a:lnTo>
                  <a:lnTo>
                    <a:pt x="480088" y="3"/>
                  </a:lnTo>
                  <a:lnTo>
                    <a:pt x="468488" y="0"/>
                  </a:lnTo>
                  <a:lnTo>
                    <a:pt x="467265" y="847"/>
                  </a:lnTo>
                  <a:lnTo>
                    <a:pt x="466450" y="2258"/>
                  </a:lnTo>
                  <a:lnTo>
                    <a:pt x="465907" y="4045"/>
                  </a:lnTo>
                  <a:lnTo>
                    <a:pt x="464698" y="5237"/>
                  </a:lnTo>
                  <a:lnTo>
                    <a:pt x="463045" y="6031"/>
                  </a:lnTo>
                  <a:lnTo>
                    <a:pt x="461097" y="6561"/>
                  </a:lnTo>
                  <a:lnTo>
                    <a:pt x="456675" y="9407"/>
                  </a:lnTo>
                  <a:lnTo>
                    <a:pt x="445950" y="18944"/>
                  </a:lnTo>
                  <a:lnTo>
                    <a:pt x="443774" y="20249"/>
                  </a:lnTo>
                  <a:lnTo>
                    <a:pt x="436664" y="22933"/>
                  </a:lnTo>
                  <a:lnTo>
                    <a:pt x="426677" y="30996"/>
                  </a:lnTo>
                  <a:lnTo>
                    <a:pt x="416551" y="40742"/>
                  </a:lnTo>
                  <a:lnTo>
                    <a:pt x="371899" y="85301"/>
                  </a:lnTo>
                  <a:lnTo>
                    <a:pt x="359488" y="93666"/>
                  </a:lnTo>
                  <a:lnTo>
                    <a:pt x="345086" y="101507"/>
                  </a:lnTo>
                  <a:lnTo>
                    <a:pt x="334140" y="109192"/>
                  </a:lnTo>
                  <a:lnTo>
                    <a:pt x="321490" y="120877"/>
                  </a:lnTo>
                  <a:lnTo>
                    <a:pt x="307016" y="131018"/>
                  </a:lnTo>
                  <a:lnTo>
                    <a:pt x="297036" y="138946"/>
                  </a:lnTo>
                  <a:lnTo>
                    <a:pt x="286109" y="148114"/>
                  </a:lnTo>
                  <a:lnTo>
                    <a:pt x="272786" y="157833"/>
                  </a:lnTo>
                  <a:lnTo>
                    <a:pt x="260656" y="165539"/>
                  </a:lnTo>
                  <a:lnTo>
                    <a:pt x="248773" y="172633"/>
                  </a:lnTo>
                  <a:lnTo>
                    <a:pt x="235025" y="181430"/>
                  </a:lnTo>
                  <a:lnTo>
                    <a:pt x="222707" y="188727"/>
                  </a:lnTo>
                  <a:lnTo>
                    <a:pt x="211587" y="195639"/>
                  </a:lnTo>
                  <a:lnTo>
                    <a:pt x="194961" y="209050"/>
                  </a:lnTo>
                  <a:lnTo>
                    <a:pt x="181476" y="218782"/>
                  </a:lnTo>
                  <a:lnTo>
                    <a:pt x="169274" y="228752"/>
                  </a:lnTo>
                  <a:lnTo>
                    <a:pt x="158206" y="237981"/>
                  </a:lnTo>
                  <a:lnTo>
                    <a:pt x="147642" y="244905"/>
                  </a:lnTo>
                  <a:lnTo>
                    <a:pt x="137303" y="253062"/>
                  </a:lnTo>
                  <a:lnTo>
                    <a:pt x="127064" y="262332"/>
                  </a:lnTo>
                  <a:lnTo>
                    <a:pt x="116868" y="272097"/>
                  </a:lnTo>
                  <a:lnTo>
                    <a:pt x="106692" y="279823"/>
                  </a:lnTo>
                  <a:lnTo>
                    <a:pt x="96525" y="286926"/>
                  </a:lnTo>
                  <a:lnTo>
                    <a:pt x="86362" y="295727"/>
                  </a:lnTo>
                  <a:lnTo>
                    <a:pt x="76201" y="305283"/>
                  </a:lnTo>
                  <a:lnTo>
                    <a:pt x="45720" y="335322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642"/>
            <p:cNvSpPr/>
            <p:nvPr/>
          </p:nvSpPr>
          <p:spPr>
            <a:xfrm>
              <a:off x="5860839" y="1958341"/>
              <a:ext cx="296122" cy="433242"/>
            </a:xfrm>
            <a:custGeom>
              <a:avLst/>
              <a:gdLst/>
              <a:ahLst/>
              <a:cxnLst/>
              <a:rect l="0" t="0" r="0" b="0"/>
              <a:pathLst>
                <a:path w="296122" h="433242">
                  <a:moveTo>
                    <a:pt x="14181" y="38099"/>
                  </a:moveTo>
                  <a:lnTo>
                    <a:pt x="14181" y="26748"/>
                  </a:lnTo>
                  <a:lnTo>
                    <a:pt x="13334" y="24605"/>
                  </a:lnTo>
                  <a:lnTo>
                    <a:pt x="7619" y="16640"/>
                  </a:lnTo>
                  <a:lnTo>
                    <a:pt x="7031" y="13604"/>
                  </a:lnTo>
                  <a:lnTo>
                    <a:pt x="6561" y="95"/>
                  </a:lnTo>
                  <a:lnTo>
                    <a:pt x="6561" y="2"/>
                  </a:lnTo>
                  <a:lnTo>
                    <a:pt x="2516" y="0"/>
                  </a:lnTo>
                  <a:lnTo>
                    <a:pt x="1324" y="846"/>
                  </a:lnTo>
                  <a:lnTo>
                    <a:pt x="529" y="2257"/>
                  </a:lnTo>
                  <a:lnTo>
                    <a:pt x="0" y="4044"/>
                  </a:lnTo>
                  <a:lnTo>
                    <a:pt x="493" y="5236"/>
                  </a:lnTo>
                  <a:lnTo>
                    <a:pt x="1670" y="6030"/>
                  </a:lnTo>
                  <a:lnTo>
                    <a:pt x="3300" y="6560"/>
                  </a:lnTo>
                  <a:lnTo>
                    <a:pt x="4387" y="7760"/>
                  </a:lnTo>
                  <a:lnTo>
                    <a:pt x="5112" y="9406"/>
                  </a:lnTo>
                  <a:lnTo>
                    <a:pt x="5916" y="13493"/>
                  </a:lnTo>
                  <a:lnTo>
                    <a:pt x="6475" y="25503"/>
                  </a:lnTo>
                  <a:lnTo>
                    <a:pt x="10581" y="37096"/>
                  </a:lnTo>
                  <a:lnTo>
                    <a:pt x="14317" y="50946"/>
                  </a:lnTo>
                  <a:lnTo>
                    <a:pt x="20053" y="64295"/>
                  </a:lnTo>
                  <a:lnTo>
                    <a:pt x="27116" y="78975"/>
                  </a:lnTo>
                  <a:lnTo>
                    <a:pt x="47210" y="119388"/>
                  </a:lnTo>
                  <a:lnTo>
                    <a:pt x="52285" y="131801"/>
                  </a:lnTo>
                  <a:lnTo>
                    <a:pt x="57363" y="144938"/>
                  </a:lnTo>
                  <a:lnTo>
                    <a:pt x="62441" y="156421"/>
                  </a:lnTo>
                  <a:lnTo>
                    <a:pt x="69779" y="167169"/>
                  </a:lnTo>
                  <a:lnTo>
                    <a:pt x="77838" y="177590"/>
                  </a:lnTo>
                  <a:lnTo>
                    <a:pt x="84242" y="187866"/>
                  </a:lnTo>
                  <a:lnTo>
                    <a:pt x="89910" y="198078"/>
                  </a:lnTo>
                  <a:lnTo>
                    <a:pt x="96099" y="208261"/>
                  </a:lnTo>
                  <a:lnTo>
                    <a:pt x="104493" y="218431"/>
                  </a:lnTo>
                  <a:lnTo>
                    <a:pt x="111610" y="228596"/>
                  </a:lnTo>
                  <a:lnTo>
                    <a:pt x="117596" y="238757"/>
                  </a:lnTo>
                  <a:lnTo>
                    <a:pt x="123079" y="248918"/>
                  </a:lnTo>
                  <a:lnTo>
                    <a:pt x="130596" y="256821"/>
                  </a:lnTo>
                  <a:lnTo>
                    <a:pt x="134971" y="260114"/>
                  </a:lnTo>
                  <a:lnTo>
                    <a:pt x="142089" y="268288"/>
                  </a:lnTo>
                  <a:lnTo>
                    <a:pt x="148922" y="277565"/>
                  </a:lnTo>
                  <a:lnTo>
                    <a:pt x="157604" y="287333"/>
                  </a:lnTo>
                  <a:lnTo>
                    <a:pt x="164849" y="295061"/>
                  </a:lnTo>
                  <a:lnTo>
                    <a:pt x="170891" y="302164"/>
                  </a:lnTo>
                  <a:lnTo>
                    <a:pt x="176398" y="310966"/>
                  </a:lnTo>
                  <a:lnTo>
                    <a:pt x="183927" y="318264"/>
                  </a:lnTo>
                  <a:lnTo>
                    <a:pt x="192070" y="324330"/>
                  </a:lnTo>
                  <a:lnTo>
                    <a:pt x="198511" y="329848"/>
                  </a:lnTo>
                  <a:lnTo>
                    <a:pt x="206455" y="337381"/>
                  </a:lnTo>
                  <a:lnTo>
                    <a:pt x="237599" y="368203"/>
                  </a:lnTo>
                  <a:lnTo>
                    <a:pt x="245290" y="379936"/>
                  </a:lnTo>
                  <a:lnTo>
                    <a:pt x="252932" y="390092"/>
                  </a:lnTo>
                  <a:lnTo>
                    <a:pt x="260275" y="395765"/>
                  </a:lnTo>
                  <a:lnTo>
                    <a:pt x="264603" y="398463"/>
                  </a:lnTo>
                  <a:lnTo>
                    <a:pt x="267489" y="401108"/>
                  </a:lnTo>
                  <a:lnTo>
                    <a:pt x="269412" y="403719"/>
                  </a:lnTo>
                  <a:lnTo>
                    <a:pt x="272397" y="408877"/>
                  </a:lnTo>
                  <a:lnTo>
                    <a:pt x="281213" y="419087"/>
                  </a:lnTo>
                  <a:lnTo>
                    <a:pt x="289063" y="427268"/>
                  </a:lnTo>
                  <a:lnTo>
                    <a:pt x="295024" y="433241"/>
                  </a:lnTo>
                  <a:lnTo>
                    <a:pt x="295390" y="432760"/>
                  </a:lnTo>
                  <a:lnTo>
                    <a:pt x="296121" y="426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643"/>
            <p:cNvSpPr/>
            <p:nvPr/>
          </p:nvSpPr>
          <p:spPr>
            <a:xfrm>
              <a:off x="5684520" y="2011775"/>
              <a:ext cx="556262" cy="388526"/>
            </a:xfrm>
            <a:custGeom>
              <a:avLst/>
              <a:gdLst/>
              <a:ahLst/>
              <a:cxnLst/>
              <a:rect l="0" t="0" r="0" b="0"/>
              <a:pathLst>
                <a:path w="556262" h="388526">
                  <a:moveTo>
                    <a:pt x="556261" y="30385"/>
                  </a:moveTo>
                  <a:lnTo>
                    <a:pt x="552215" y="26339"/>
                  </a:lnTo>
                  <a:lnTo>
                    <a:pt x="551023" y="24301"/>
                  </a:lnTo>
                  <a:lnTo>
                    <a:pt x="548954" y="16518"/>
                  </a:lnTo>
                  <a:lnTo>
                    <a:pt x="548648" y="7874"/>
                  </a:lnTo>
                  <a:lnTo>
                    <a:pt x="541334" y="228"/>
                  </a:lnTo>
                  <a:lnTo>
                    <a:pt x="537068" y="0"/>
                  </a:lnTo>
                  <a:lnTo>
                    <a:pt x="535845" y="815"/>
                  </a:lnTo>
                  <a:lnTo>
                    <a:pt x="535031" y="2205"/>
                  </a:lnTo>
                  <a:lnTo>
                    <a:pt x="534487" y="3978"/>
                  </a:lnTo>
                  <a:lnTo>
                    <a:pt x="533279" y="5161"/>
                  </a:lnTo>
                  <a:lnTo>
                    <a:pt x="531625" y="5949"/>
                  </a:lnTo>
                  <a:lnTo>
                    <a:pt x="527532" y="6824"/>
                  </a:lnTo>
                  <a:lnTo>
                    <a:pt x="522889" y="7214"/>
                  </a:lnTo>
                  <a:lnTo>
                    <a:pt x="520466" y="8164"/>
                  </a:lnTo>
                  <a:lnTo>
                    <a:pt x="515517" y="11478"/>
                  </a:lnTo>
                  <a:lnTo>
                    <a:pt x="505440" y="19657"/>
                  </a:lnTo>
                  <a:lnTo>
                    <a:pt x="488712" y="26401"/>
                  </a:lnTo>
                  <a:lnTo>
                    <a:pt x="484981" y="29422"/>
                  </a:lnTo>
                  <a:lnTo>
                    <a:pt x="474839" y="40918"/>
                  </a:lnTo>
                  <a:lnTo>
                    <a:pt x="461485" y="50063"/>
                  </a:lnTo>
                  <a:lnTo>
                    <a:pt x="446805" y="58981"/>
                  </a:lnTo>
                  <a:lnTo>
                    <a:pt x="436775" y="67365"/>
                  </a:lnTo>
                  <a:lnTo>
                    <a:pt x="426674" y="76736"/>
                  </a:lnTo>
                  <a:lnTo>
                    <a:pt x="415693" y="86546"/>
                  </a:lnTo>
                  <a:lnTo>
                    <a:pt x="402346" y="96550"/>
                  </a:lnTo>
                  <a:lnTo>
                    <a:pt x="387947" y="106640"/>
                  </a:lnTo>
                  <a:lnTo>
                    <a:pt x="372234" y="116769"/>
                  </a:lnTo>
                  <a:lnTo>
                    <a:pt x="363302" y="121841"/>
                  </a:lnTo>
                  <a:lnTo>
                    <a:pt x="353962" y="126916"/>
                  </a:lnTo>
                  <a:lnTo>
                    <a:pt x="336810" y="137069"/>
                  </a:lnTo>
                  <a:lnTo>
                    <a:pt x="319873" y="148074"/>
                  </a:lnTo>
                  <a:lnTo>
                    <a:pt x="301056" y="161431"/>
                  </a:lnTo>
                  <a:lnTo>
                    <a:pt x="292145" y="168549"/>
                  </a:lnTo>
                  <a:lnTo>
                    <a:pt x="283663" y="175834"/>
                  </a:lnTo>
                  <a:lnTo>
                    <a:pt x="275469" y="183231"/>
                  </a:lnTo>
                  <a:lnTo>
                    <a:pt x="266619" y="189856"/>
                  </a:lnTo>
                  <a:lnTo>
                    <a:pt x="257333" y="195965"/>
                  </a:lnTo>
                  <a:lnTo>
                    <a:pt x="247755" y="201732"/>
                  </a:lnTo>
                  <a:lnTo>
                    <a:pt x="237984" y="208116"/>
                  </a:lnTo>
                  <a:lnTo>
                    <a:pt x="228082" y="214912"/>
                  </a:lnTo>
                  <a:lnTo>
                    <a:pt x="208050" y="229237"/>
                  </a:lnTo>
                  <a:lnTo>
                    <a:pt x="96517" y="312333"/>
                  </a:lnTo>
                  <a:lnTo>
                    <a:pt x="87204" y="319950"/>
                  </a:lnTo>
                  <a:lnTo>
                    <a:pt x="78457" y="327568"/>
                  </a:lnTo>
                  <a:lnTo>
                    <a:pt x="70084" y="335187"/>
                  </a:lnTo>
                  <a:lnTo>
                    <a:pt x="61116" y="342806"/>
                  </a:lnTo>
                  <a:lnTo>
                    <a:pt x="42120" y="358045"/>
                  </a:lnTo>
                  <a:lnTo>
                    <a:pt x="33160" y="364818"/>
                  </a:lnTo>
                  <a:lnTo>
                    <a:pt x="0" y="3885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644"/>
            <p:cNvSpPr/>
            <p:nvPr/>
          </p:nvSpPr>
          <p:spPr>
            <a:xfrm>
              <a:off x="3676070" y="1653548"/>
              <a:ext cx="286167" cy="198113"/>
            </a:xfrm>
            <a:custGeom>
              <a:avLst/>
              <a:gdLst/>
              <a:ahLst/>
              <a:cxnLst/>
              <a:rect l="0" t="0" r="0" b="0"/>
              <a:pathLst>
                <a:path w="286167" h="198113">
                  <a:moveTo>
                    <a:pt x="4390" y="30472"/>
                  </a:moveTo>
                  <a:lnTo>
                    <a:pt x="0" y="30472"/>
                  </a:lnTo>
                  <a:lnTo>
                    <a:pt x="3645" y="30472"/>
                  </a:lnTo>
                  <a:lnTo>
                    <a:pt x="3893" y="29625"/>
                  </a:lnTo>
                  <a:lnTo>
                    <a:pt x="4347" y="23558"/>
                  </a:lnTo>
                  <a:lnTo>
                    <a:pt x="4389" y="22860"/>
                  </a:lnTo>
                  <a:lnTo>
                    <a:pt x="8435" y="18809"/>
                  </a:lnTo>
                  <a:lnTo>
                    <a:pt x="10474" y="17617"/>
                  </a:lnTo>
                  <a:lnTo>
                    <a:pt x="14996" y="16292"/>
                  </a:lnTo>
                  <a:lnTo>
                    <a:pt x="22302" y="15546"/>
                  </a:lnTo>
                  <a:lnTo>
                    <a:pt x="29829" y="15325"/>
                  </a:lnTo>
                  <a:lnTo>
                    <a:pt x="93394" y="15232"/>
                  </a:lnTo>
                  <a:lnTo>
                    <a:pt x="98440" y="14385"/>
                  </a:lnTo>
                  <a:lnTo>
                    <a:pt x="103496" y="12974"/>
                  </a:lnTo>
                  <a:lnTo>
                    <a:pt x="108561" y="11187"/>
                  </a:lnTo>
                  <a:lnTo>
                    <a:pt x="113630" y="9995"/>
                  </a:lnTo>
                  <a:lnTo>
                    <a:pt x="118703" y="9201"/>
                  </a:lnTo>
                  <a:lnTo>
                    <a:pt x="123779" y="8671"/>
                  </a:lnTo>
                  <a:lnTo>
                    <a:pt x="131676" y="8083"/>
                  </a:lnTo>
                  <a:lnTo>
                    <a:pt x="138855" y="7821"/>
                  </a:lnTo>
                  <a:lnTo>
                    <a:pt x="147690" y="7705"/>
                  </a:lnTo>
                  <a:lnTo>
                    <a:pt x="152416" y="6827"/>
                  </a:lnTo>
                  <a:lnTo>
                    <a:pt x="157261" y="5396"/>
                  </a:lnTo>
                  <a:lnTo>
                    <a:pt x="162184" y="3594"/>
                  </a:lnTo>
                  <a:lnTo>
                    <a:pt x="167160" y="2394"/>
                  </a:lnTo>
                  <a:lnTo>
                    <a:pt x="172170" y="1593"/>
                  </a:lnTo>
                  <a:lnTo>
                    <a:pt x="177203" y="1059"/>
                  </a:lnTo>
                  <a:lnTo>
                    <a:pt x="185054" y="466"/>
                  </a:lnTo>
                  <a:lnTo>
                    <a:pt x="192212" y="203"/>
                  </a:lnTo>
                  <a:lnTo>
                    <a:pt x="214417" y="10"/>
                  </a:lnTo>
                  <a:lnTo>
                    <a:pt x="219938" y="0"/>
                  </a:lnTo>
                  <a:lnTo>
                    <a:pt x="222595" y="844"/>
                  </a:lnTo>
                  <a:lnTo>
                    <a:pt x="230380" y="5230"/>
                  </a:lnTo>
                  <a:lnTo>
                    <a:pt x="235499" y="6554"/>
                  </a:lnTo>
                  <a:lnTo>
                    <a:pt x="243141" y="7298"/>
                  </a:lnTo>
                  <a:lnTo>
                    <a:pt x="244837" y="8249"/>
                  </a:lnTo>
                  <a:lnTo>
                    <a:pt x="245968" y="9731"/>
                  </a:lnTo>
                  <a:lnTo>
                    <a:pt x="248098" y="14910"/>
                  </a:lnTo>
                  <a:lnTo>
                    <a:pt x="248190" y="19182"/>
                  </a:lnTo>
                  <a:lnTo>
                    <a:pt x="247357" y="21252"/>
                  </a:lnTo>
                  <a:lnTo>
                    <a:pt x="244174" y="25810"/>
                  </a:lnTo>
                  <a:lnTo>
                    <a:pt x="242139" y="27364"/>
                  </a:lnTo>
                  <a:lnTo>
                    <a:pt x="239936" y="28400"/>
                  </a:lnTo>
                  <a:lnTo>
                    <a:pt x="237621" y="29091"/>
                  </a:lnTo>
                  <a:lnTo>
                    <a:pt x="232791" y="32116"/>
                  </a:lnTo>
                  <a:lnTo>
                    <a:pt x="226974" y="36283"/>
                  </a:lnTo>
                  <a:lnTo>
                    <a:pt x="218745" y="40957"/>
                  </a:lnTo>
                  <a:lnTo>
                    <a:pt x="209444" y="45856"/>
                  </a:lnTo>
                  <a:lnTo>
                    <a:pt x="174529" y="63500"/>
                  </a:lnTo>
                  <a:lnTo>
                    <a:pt x="168617" y="65191"/>
                  </a:lnTo>
                  <a:lnTo>
                    <a:pt x="162134" y="66318"/>
                  </a:lnTo>
                  <a:lnTo>
                    <a:pt x="155273" y="67069"/>
                  </a:lnTo>
                  <a:lnTo>
                    <a:pt x="149852" y="68417"/>
                  </a:lnTo>
                  <a:lnTo>
                    <a:pt x="141571" y="72172"/>
                  </a:lnTo>
                  <a:lnTo>
                    <a:pt x="128104" y="79046"/>
                  </a:lnTo>
                  <a:lnTo>
                    <a:pt x="120616" y="81694"/>
                  </a:lnTo>
                  <a:lnTo>
                    <a:pt x="117434" y="82400"/>
                  </a:lnTo>
                  <a:lnTo>
                    <a:pt x="111641" y="85442"/>
                  </a:lnTo>
                  <a:lnTo>
                    <a:pt x="108910" y="87439"/>
                  </a:lnTo>
                  <a:lnTo>
                    <a:pt x="103619" y="89657"/>
                  </a:lnTo>
                  <a:lnTo>
                    <a:pt x="95842" y="91429"/>
                  </a:lnTo>
                  <a:lnTo>
                    <a:pt x="99879" y="87386"/>
                  </a:lnTo>
                  <a:lnTo>
                    <a:pt x="101916" y="86195"/>
                  </a:lnTo>
                  <a:lnTo>
                    <a:pt x="106437" y="84871"/>
                  </a:lnTo>
                  <a:lnTo>
                    <a:pt x="113527" y="84283"/>
                  </a:lnTo>
                  <a:lnTo>
                    <a:pt x="117788" y="84126"/>
                  </a:lnTo>
                  <a:lnTo>
                    <a:pt x="121475" y="83174"/>
                  </a:lnTo>
                  <a:lnTo>
                    <a:pt x="127830" y="79860"/>
                  </a:lnTo>
                  <a:lnTo>
                    <a:pt x="135735" y="75564"/>
                  </a:lnTo>
                  <a:lnTo>
                    <a:pt x="140213" y="73234"/>
                  </a:lnTo>
                  <a:lnTo>
                    <a:pt x="145739" y="71680"/>
                  </a:lnTo>
                  <a:lnTo>
                    <a:pt x="151963" y="70644"/>
                  </a:lnTo>
                  <a:lnTo>
                    <a:pt x="158651" y="69953"/>
                  </a:lnTo>
                  <a:lnTo>
                    <a:pt x="164804" y="68646"/>
                  </a:lnTo>
                  <a:lnTo>
                    <a:pt x="170599" y="66928"/>
                  </a:lnTo>
                  <a:lnTo>
                    <a:pt x="176156" y="64936"/>
                  </a:lnTo>
                  <a:lnTo>
                    <a:pt x="181554" y="62761"/>
                  </a:lnTo>
                  <a:lnTo>
                    <a:pt x="186847" y="60465"/>
                  </a:lnTo>
                  <a:lnTo>
                    <a:pt x="192067" y="58087"/>
                  </a:lnTo>
                  <a:lnTo>
                    <a:pt x="198088" y="56502"/>
                  </a:lnTo>
                  <a:lnTo>
                    <a:pt x="204642" y="55446"/>
                  </a:lnTo>
                  <a:lnTo>
                    <a:pt x="211552" y="54741"/>
                  </a:lnTo>
                  <a:lnTo>
                    <a:pt x="217851" y="53425"/>
                  </a:lnTo>
                  <a:lnTo>
                    <a:pt x="223744" y="51700"/>
                  </a:lnTo>
                  <a:lnTo>
                    <a:pt x="229366" y="49704"/>
                  </a:lnTo>
                  <a:lnTo>
                    <a:pt x="234807" y="48374"/>
                  </a:lnTo>
                  <a:lnTo>
                    <a:pt x="240128" y="47486"/>
                  </a:lnTo>
                  <a:lnTo>
                    <a:pt x="245368" y="46895"/>
                  </a:lnTo>
                  <a:lnTo>
                    <a:pt x="253449" y="46238"/>
                  </a:lnTo>
                  <a:lnTo>
                    <a:pt x="256789" y="46063"/>
                  </a:lnTo>
                  <a:lnTo>
                    <a:pt x="265016" y="43610"/>
                  </a:lnTo>
                  <a:lnTo>
                    <a:pt x="273470" y="40544"/>
                  </a:lnTo>
                  <a:lnTo>
                    <a:pt x="282144" y="38819"/>
                  </a:lnTo>
                  <a:lnTo>
                    <a:pt x="285779" y="38188"/>
                  </a:lnTo>
                  <a:lnTo>
                    <a:pt x="286084" y="40392"/>
                  </a:lnTo>
                  <a:lnTo>
                    <a:pt x="286166" y="42166"/>
                  </a:lnTo>
                  <a:lnTo>
                    <a:pt x="285374" y="43348"/>
                  </a:lnTo>
                  <a:lnTo>
                    <a:pt x="283999" y="44136"/>
                  </a:lnTo>
                  <a:lnTo>
                    <a:pt x="282236" y="44661"/>
                  </a:lnTo>
                  <a:lnTo>
                    <a:pt x="281061" y="45858"/>
                  </a:lnTo>
                  <a:lnTo>
                    <a:pt x="280277" y="47503"/>
                  </a:lnTo>
                  <a:lnTo>
                    <a:pt x="279755" y="49446"/>
                  </a:lnTo>
                  <a:lnTo>
                    <a:pt x="277713" y="51588"/>
                  </a:lnTo>
                  <a:lnTo>
                    <a:pt x="267596" y="58648"/>
                  </a:lnTo>
                  <a:lnTo>
                    <a:pt x="261635" y="63597"/>
                  </a:lnTo>
                  <a:lnTo>
                    <a:pt x="257166" y="66102"/>
                  </a:lnTo>
                  <a:lnTo>
                    <a:pt x="251647" y="68619"/>
                  </a:lnTo>
                  <a:lnTo>
                    <a:pt x="245428" y="71143"/>
                  </a:lnTo>
                  <a:lnTo>
                    <a:pt x="239589" y="74519"/>
                  </a:lnTo>
                  <a:lnTo>
                    <a:pt x="234003" y="78464"/>
                  </a:lnTo>
                  <a:lnTo>
                    <a:pt x="228585" y="82786"/>
                  </a:lnTo>
                  <a:lnTo>
                    <a:pt x="222433" y="86515"/>
                  </a:lnTo>
                  <a:lnTo>
                    <a:pt x="215792" y="89847"/>
                  </a:lnTo>
                  <a:lnTo>
                    <a:pt x="202486" y="95808"/>
                  </a:lnTo>
                  <a:lnTo>
                    <a:pt x="190928" y="101279"/>
                  </a:lnTo>
                  <a:lnTo>
                    <a:pt x="184629" y="104770"/>
                  </a:lnTo>
                  <a:lnTo>
                    <a:pt x="177889" y="108791"/>
                  </a:lnTo>
                  <a:lnTo>
                    <a:pt x="170856" y="113165"/>
                  </a:lnTo>
                  <a:lnTo>
                    <a:pt x="164474" y="116927"/>
                  </a:lnTo>
                  <a:lnTo>
                    <a:pt x="158525" y="120282"/>
                  </a:lnTo>
                  <a:lnTo>
                    <a:pt x="147402" y="126268"/>
                  </a:lnTo>
                  <a:lnTo>
                    <a:pt x="121332" y="139597"/>
                  </a:lnTo>
                  <a:lnTo>
                    <a:pt x="113374" y="142472"/>
                  </a:lnTo>
                  <a:lnTo>
                    <a:pt x="110066" y="143239"/>
                  </a:lnTo>
                  <a:lnTo>
                    <a:pt x="104133" y="146348"/>
                  </a:lnTo>
                  <a:lnTo>
                    <a:pt x="101365" y="148363"/>
                  </a:lnTo>
                  <a:lnTo>
                    <a:pt x="96032" y="150601"/>
                  </a:lnTo>
                  <a:lnTo>
                    <a:pt x="93425" y="151198"/>
                  </a:lnTo>
                  <a:lnTo>
                    <a:pt x="92533" y="151596"/>
                  </a:lnTo>
                  <a:lnTo>
                    <a:pt x="92785" y="151861"/>
                  </a:lnTo>
                  <a:lnTo>
                    <a:pt x="97186" y="152235"/>
                  </a:lnTo>
                  <a:lnTo>
                    <a:pt x="103852" y="152345"/>
                  </a:lnTo>
                  <a:lnTo>
                    <a:pt x="106258" y="152361"/>
                  </a:lnTo>
                  <a:lnTo>
                    <a:pt x="108709" y="151525"/>
                  </a:lnTo>
                  <a:lnTo>
                    <a:pt x="113689" y="148338"/>
                  </a:lnTo>
                  <a:lnTo>
                    <a:pt x="120983" y="146357"/>
                  </a:lnTo>
                  <a:lnTo>
                    <a:pt x="129869" y="144630"/>
                  </a:lnTo>
                  <a:lnTo>
                    <a:pt x="134609" y="142984"/>
                  </a:lnTo>
                  <a:lnTo>
                    <a:pt x="139463" y="141040"/>
                  </a:lnTo>
                  <a:lnTo>
                    <a:pt x="151629" y="136622"/>
                  </a:lnTo>
                  <a:lnTo>
                    <a:pt x="158430" y="134259"/>
                  </a:lnTo>
                  <a:lnTo>
                    <a:pt x="164656" y="132683"/>
                  </a:lnTo>
                  <a:lnTo>
                    <a:pt x="170501" y="131633"/>
                  </a:lnTo>
                  <a:lnTo>
                    <a:pt x="176091" y="130933"/>
                  </a:lnTo>
                  <a:lnTo>
                    <a:pt x="181510" y="129619"/>
                  </a:lnTo>
                  <a:lnTo>
                    <a:pt x="186817" y="127897"/>
                  </a:lnTo>
                  <a:lnTo>
                    <a:pt x="192048" y="125902"/>
                  </a:lnTo>
                  <a:lnTo>
                    <a:pt x="197229" y="123725"/>
                  </a:lnTo>
                  <a:lnTo>
                    <a:pt x="202375" y="121428"/>
                  </a:lnTo>
                  <a:lnTo>
                    <a:pt x="207500" y="119049"/>
                  </a:lnTo>
                  <a:lnTo>
                    <a:pt x="212610" y="117463"/>
                  </a:lnTo>
                  <a:lnTo>
                    <a:pt x="217711" y="116406"/>
                  </a:lnTo>
                  <a:lnTo>
                    <a:pt x="222804" y="115702"/>
                  </a:lnTo>
                  <a:lnTo>
                    <a:pt x="230720" y="114918"/>
                  </a:lnTo>
                  <a:lnTo>
                    <a:pt x="234017" y="114710"/>
                  </a:lnTo>
                  <a:lnTo>
                    <a:pt x="237062" y="115417"/>
                  </a:lnTo>
                  <a:lnTo>
                    <a:pt x="245391" y="119611"/>
                  </a:lnTo>
                  <a:lnTo>
                    <a:pt x="250637" y="120889"/>
                  </a:lnTo>
                  <a:lnTo>
                    <a:pt x="252375" y="122077"/>
                  </a:lnTo>
                  <a:lnTo>
                    <a:pt x="253533" y="123715"/>
                  </a:lnTo>
                  <a:lnTo>
                    <a:pt x="254306" y="125654"/>
                  </a:lnTo>
                  <a:lnTo>
                    <a:pt x="253974" y="127794"/>
                  </a:lnTo>
                  <a:lnTo>
                    <a:pt x="251347" y="132428"/>
                  </a:lnTo>
                  <a:lnTo>
                    <a:pt x="249461" y="135696"/>
                  </a:lnTo>
                  <a:lnTo>
                    <a:pt x="245108" y="143843"/>
                  </a:lnTo>
                  <a:lnTo>
                    <a:pt x="241916" y="148386"/>
                  </a:lnTo>
                  <a:lnTo>
                    <a:pt x="238093" y="153108"/>
                  </a:lnTo>
                  <a:lnTo>
                    <a:pt x="233853" y="157949"/>
                  </a:lnTo>
                  <a:lnTo>
                    <a:pt x="229332" y="162870"/>
                  </a:lnTo>
                  <a:lnTo>
                    <a:pt x="219793" y="172854"/>
                  </a:lnTo>
                  <a:lnTo>
                    <a:pt x="214032" y="177886"/>
                  </a:lnTo>
                  <a:lnTo>
                    <a:pt x="207651" y="182935"/>
                  </a:lnTo>
                  <a:lnTo>
                    <a:pt x="187270" y="198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645"/>
            <p:cNvSpPr/>
            <p:nvPr/>
          </p:nvSpPr>
          <p:spPr>
            <a:xfrm>
              <a:off x="4076700" y="2895609"/>
              <a:ext cx="121921" cy="167632"/>
            </a:xfrm>
            <a:custGeom>
              <a:avLst/>
              <a:gdLst/>
              <a:ahLst/>
              <a:cxnLst/>
              <a:rect l="0" t="0" r="0" b="0"/>
              <a:pathLst>
                <a:path w="121921" h="167632">
                  <a:moveTo>
                    <a:pt x="114300" y="45711"/>
                  </a:moveTo>
                  <a:lnTo>
                    <a:pt x="114300" y="38094"/>
                  </a:lnTo>
                  <a:lnTo>
                    <a:pt x="121827" y="38091"/>
                  </a:lnTo>
                  <a:lnTo>
                    <a:pt x="121901" y="32854"/>
                  </a:lnTo>
                  <a:lnTo>
                    <a:pt x="121920" y="11195"/>
                  </a:lnTo>
                  <a:lnTo>
                    <a:pt x="121074" y="10000"/>
                  </a:lnTo>
                  <a:lnTo>
                    <a:pt x="119662" y="9204"/>
                  </a:lnTo>
                  <a:lnTo>
                    <a:pt x="114614" y="7704"/>
                  </a:lnTo>
                  <a:lnTo>
                    <a:pt x="112182" y="5395"/>
                  </a:lnTo>
                  <a:lnTo>
                    <a:pt x="107767" y="1059"/>
                  </a:lnTo>
                  <a:lnTo>
                    <a:pt x="104905" y="466"/>
                  </a:lnTo>
                  <a:lnTo>
                    <a:pt x="100214" y="85"/>
                  </a:lnTo>
                  <a:lnTo>
                    <a:pt x="97315" y="33"/>
                  </a:lnTo>
                  <a:lnTo>
                    <a:pt x="92601" y="0"/>
                  </a:lnTo>
                  <a:lnTo>
                    <a:pt x="89698" y="2252"/>
                  </a:lnTo>
                  <a:lnTo>
                    <a:pt x="84981" y="6553"/>
                  </a:lnTo>
                  <a:lnTo>
                    <a:pt x="82078" y="7141"/>
                  </a:lnTo>
                  <a:lnTo>
                    <a:pt x="80118" y="7298"/>
                  </a:lnTo>
                  <a:lnTo>
                    <a:pt x="77965" y="8249"/>
                  </a:lnTo>
                  <a:lnTo>
                    <a:pt x="75684" y="9730"/>
                  </a:lnTo>
                  <a:lnTo>
                    <a:pt x="73316" y="11564"/>
                  </a:lnTo>
                  <a:lnTo>
                    <a:pt x="71737" y="13633"/>
                  </a:lnTo>
                  <a:lnTo>
                    <a:pt x="70685" y="15859"/>
                  </a:lnTo>
                  <a:lnTo>
                    <a:pt x="69983" y="18190"/>
                  </a:lnTo>
                  <a:lnTo>
                    <a:pt x="66946" y="23037"/>
                  </a:lnTo>
                  <a:lnTo>
                    <a:pt x="64950" y="25515"/>
                  </a:lnTo>
                  <a:lnTo>
                    <a:pt x="62773" y="27167"/>
                  </a:lnTo>
                  <a:lnTo>
                    <a:pt x="60475" y="28269"/>
                  </a:lnTo>
                  <a:lnTo>
                    <a:pt x="58097" y="29003"/>
                  </a:lnTo>
                  <a:lnTo>
                    <a:pt x="55664" y="31186"/>
                  </a:lnTo>
                  <a:lnTo>
                    <a:pt x="53197" y="34334"/>
                  </a:lnTo>
                  <a:lnTo>
                    <a:pt x="50704" y="38126"/>
                  </a:lnTo>
                  <a:lnTo>
                    <a:pt x="48196" y="40655"/>
                  </a:lnTo>
                  <a:lnTo>
                    <a:pt x="45677" y="42340"/>
                  </a:lnTo>
                  <a:lnTo>
                    <a:pt x="43152" y="43464"/>
                  </a:lnTo>
                  <a:lnTo>
                    <a:pt x="41468" y="45060"/>
                  </a:lnTo>
                  <a:lnTo>
                    <a:pt x="40345" y="46970"/>
                  </a:lnTo>
                  <a:lnTo>
                    <a:pt x="39596" y="49090"/>
                  </a:lnTo>
                  <a:lnTo>
                    <a:pt x="36507" y="53704"/>
                  </a:lnTo>
                  <a:lnTo>
                    <a:pt x="34498" y="56120"/>
                  </a:lnTo>
                  <a:lnTo>
                    <a:pt x="32312" y="59423"/>
                  </a:lnTo>
                  <a:lnTo>
                    <a:pt x="30008" y="63319"/>
                  </a:lnTo>
                  <a:lnTo>
                    <a:pt x="27626" y="67610"/>
                  </a:lnTo>
                  <a:lnTo>
                    <a:pt x="25190" y="71317"/>
                  </a:lnTo>
                  <a:lnTo>
                    <a:pt x="22720" y="74635"/>
                  </a:lnTo>
                  <a:lnTo>
                    <a:pt x="20226" y="77694"/>
                  </a:lnTo>
                  <a:lnTo>
                    <a:pt x="18564" y="80579"/>
                  </a:lnTo>
                  <a:lnTo>
                    <a:pt x="17455" y="83350"/>
                  </a:lnTo>
                  <a:lnTo>
                    <a:pt x="16717" y="86044"/>
                  </a:lnTo>
                  <a:lnTo>
                    <a:pt x="16225" y="88686"/>
                  </a:lnTo>
                  <a:lnTo>
                    <a:pt x="15677" y="93880"/>
                  </a:lnTo>
                  <a:lnTo>
                    <a:pt x="14684" y="96450"/>
                  </a:lnTo>
                  <a:lnTo>
                    <a:pt x="11324" y="101564"/>
                  </a:lnTo>
                  <a:lnTo>
                    <a:pt x="9266" y="106659"/>
                  </a:lnTo>
                  <a:lnTo>
                    <a:pt x="8717" y="109203"/>
                  </a:lnTo>
                  <a:lnTo>
                    <a:pt x="7505" y="112592"/>
                  </a:lnTo>
                  <a:lnTo>
                    <a:pt x="5850" y="116545"/>
                  </a:lnTo>
                  <a:lnTo>
                    <a:pt x="3899" y="120874"/>
                  </a:lnTo>
                  <a:lnTo>
                    <a:pt x="2600" y="124606"/>
                  </a:lnTo>
                  <a:lnTo>
                    <a:pt x="1732" y="127941"/>
                  </a:lnTo>
                  <a:lnTo>
                    <a:pt x="342" y="135332"/>
                  </a:lnTo>
                  <a:lnTo>
                    <a:pt x="152" y="138600"/>
                  </a:lnTo>
                  <a:lnTo>
                    <a:pt x="67" y="142875"/>
                  </a:lnTo>
                  <a:lnTo>
                    <a:pt x="0" y="1676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646"/>
            <p:cNvSpPr/>
            <p:nvPr/>
          </p:nvSpPr>
          <p:spPr>
            <a:xfrm>
              <a:off x="4038600" y="2987041"/>
              <a:ext cx="152401" cy="22860"/>
            </a:xfrm>
            <a:custGeom>
              <a:avLst/>
              <a:gdLst/>
              <a:ahLst/>
              <a:cxnLst/>
              <a:rect l="0" t="0" r="0" b="0"/>
              <a:pathLst>
                <a:path w="152401" h="22860">
                  <a:moveTo>
                    <a:pt x="0" y="22859"/>
                  </a:moveTo>
                  <a:lnTo>
                    <a:pt x="4045" y="14769"/>
                  </a:lnTo>
                  <a:lnTo>
                    <a:pt x="6084" y="12386"/>
                  </a:lnTo>
                  <a:lnTo>
                    <a:pt x="8289" y="10797"/>
                  </a:lnTo>
                  <a:lnTo>
                    <a:pt x="14833" y="7805"/>
                  </a:lnTo>
                  <a:lnTo>
                    <a:pt x="15816" y="6897"/>
                  </a:lnTo>
                  <a:lnTo>
                    <a:pt x="19165" y="3629"/>
                  </a:lnTo>
                  <a:lnTo>
                    <a:pt x="21243" y="2419"/>
                  </a:lnTo>
                  <a:lnTo>
                    <a:pt x="23476" y="1613"/>
                  </a:lnTo>
                  <a:lnTo>
                    <a:pt x="25810" y="1074"/>
                  </a:lnTo>
                  <a:lnTo>
                    <a:pt x="28214" y="716"/>
                  </a:lnTo>
                  <a:lnTo>
                    <a:pt x="30662" y="477"/>
                  </a:lnTo>
                  <a:lnTo>
                    <a:pt x="36631" y="94"/>
                  </a:lnTo>
                  <a:lnTo>
                    <a:pt x="64217" y="1"/>
                  </a:lnTo>
                  <a:lnTo>
                    <a:pt x="70310" y="0"/>
                  </a:lnTo>
                  <a:lnTo>
                    <a:pt x="73120" y="846"/>
                  </a:lnTo>
                  <a:lnTo>
                    <a:pt x="75840" y="2257"/>
                  </a:lnTo>
                  <a:lnTo>
                    <a:pt x="78499" y="4044"/>
                  </a:lnTo>
                  <a:lnTo>
                    <a:pt x="81120" y="5236"/>
                  </a:lnTo>
                  <a:lnTo>
                    <a:pt x="83713" y="6030"/>
                  </a:lnTo>
                  <a:lnTo>
                    <a:pt x="86289" y="6560"/>
                  </a:lnTo>
                  <a:lnTo>
                    <a:pt x="88852" y="6913"/>
                  </a:lnTo>
                  <a:lnTo>
                    <a:pt x="91408" y="7148"/>
                  </a:lnTo>
                  <a:lnTo>
                    <a:pt x="93959" y="7305"/>
                  </a:lnTo>
                  <a:lnTo>
                    <a:pt x="99051" y="7480"/>
                  </a:lnTo>
                  <a:lnTo>
                    <a:pt x="109218" y="7592"/>
                  </a:lnTo>
                  <a:lnTo>
                    <a:pt x="134595" y="7618"/>
                  </a:lnTo>
                  <a:lnTo>
                    <a:pt x="137144" y="8465"/>
                  </a:lnTo>
                  <a:lnTo>
                    <a:pt x="140536" y="9877"/>
                  </a:lnTo>
                  <a:lnTo>
                    <a:pt x="152400" y="15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647"/>
            <p:cNvSpPr/>
            <p:nvPr/>
          </p:nvSpPr>
          <p:spPr>
            <a:xfrm>
              <a:off x="4183482" y="2994662"/>
              <a:ext cx="83718" cy="91116"/>
            </a:xfrm>
            <a:custGeom>
              <a:avLst/>
              <a:gdLst/>
              <a:ahLst/>
              <a:cxnLst/>
              <a:rect l="0" t="0" r="0" b="0"/>
              <a:pathLst>
                <a:path w="83718" h="91116">
                  <a:moveTo>
                    <a:pt x="68477" y="7618"/>
                  </a:moveTo>
                  <a:lnTo>
                    <a:pt x="68477" y="26"/>
                  </a:lnTo>
                  <a:lnTo>
                    <a:pt x="61917" y="0"/>
                  </a:lnTo>
                  <a:lnTo>
                    <a:pt x="60717" y="846"/>
                  </a:lnTo>
                  <a:lnTo>
                    <a:pt x="59071" y="2257"/>
                  </a:lnTo>
                  <a:lnTo>
                    <a:pt x="54390" y="6559"/>
                  </a:lnTo>
                  <a:lnTo>
                    <a:pt x="49534" y="11349"/>
                  </a:lnTo>
                  <a:lnTo>
                    <a:pt x="47382" y="12646"/>
                  </a:lnTo>
                  <a:lnTo>
                    <a:pt x="45101" y="13510"/>
                  </a:lnTo>
                  <a:lnTo>
                    <a:pt x="42733" y="14086"/>
                  </a:lnTo>
                  <a:lnTo>
                    <a:pt x="40307" y="15316"/>
                  </a:lnTo>
                  <a:lnTo>
                    <a:pt x="37844" y="16984"/>
                  </a:lnTo>
                  <a:lnTo>
                    <a:pt x="35355" y="18942"/>
                  </a:lnTo>
                  <a:lnTo>
                    <a:pt x="32849" y="21941"/>
                  </a:lnTo>
                  <a:lnTo>
                    <a:pt x="30332" y="25633"/>
                  </a:lnTo>
                  <a:lnTo>
                    <a:pt x="27807" y="29788"/>
                  </a:lnTo>
                  <a:lnTo>
                    <a:pt x="25278" y="33405"/>
                  </a:lnTo>
                  <a:lnTo>
                    <a:pt x="22745" y="36662"/>
                  </a:lnTo>
                  <a:lnTo>
                    <a:pt x="20209" y="39681"/>
                  </a:lnTo>
                  <a:lnTo>
                    <a:pt x="18519" y="42540"/>
                  </a:lnTo>
                  <a:lnTo>
                    <a:pt x="17391" y="45293"/>
                  </a:lnTo>
                  <a:lnTo>
                    <a:pt x="16641" y="47974"/>
                  </a:lnTo>
                  <a:lnTo>
                    <a:pt x="15292" y="50609"/>
                  </a:lnTo>
                  <a:lnTo>
                    <a:pt x="13548" y="53212"/>
                  </a:lnTo>
                  <a:lnTo>
                    <a:pt x="11538" y="55794"/>
                  </a:lnTo>
                  <a:lnTo>
                    <a:pt x="10198" y="58362"/>
                  </a:lnTo>
                  <a:lnTo>
                    <a:pt x="9305" y="60920"/>
                  </a:lnTo>
                  <a:lnTo>
                    <a:pt x="8709" y="63473"/>
                  </a:lnTo>
                  <a:lnTo>
                    <a:pt x="7465" y="66022"/>
                  </a:lnTo>
                  <a:lnTo>
                    <a:pt x="5789" y="68567"/>
                  </a:lnTo>
                  <a:lnTo>
                    <a:pt x="1062" y="74691"/>
                  </a:lnTo>
                  <a:lnTo>
                    <a:pt x="674" y="76040"/>
                  </a:lnTo>
                  <a:lnTo>
                    <a:pt x="415" y="77786"/>
                  </a:lnTo>
                  <a:lnTo>
                    <a:pt x="0" y="82627"/>
                  </a:lnTo>
                  <a:lnTo>
                    <a:pt x="813" y="83024"/>
                  </a:lnTo>
                  <a:lnTo>
                    <a:pt x="2201" y="83288"/>
                  </a:lnTo>
                  <a:lnTo>
                    <a:pt x="3974" y="83465"/>
                  </a:lnTo>
                  <a:lnTo>
                    <a:pt x="5155" y="84430"/>
                  </a:lnTo>
                  <a:lnTo>
                    <a:pt x="5942" y="85919"/>
                  </a:lnTo>
                  <a:lnTo>
                    <a:pt x="6468" y="87759"/>
                  </a:lnTo>
                  <a:lnTo>
                    <a:pt x="7665" y="88985"/>
                  </a:lnTo>
                  <a:lnTo>
                    <a:pt x="9309" y="89803"/>
                  </a:lnTo>
                  <a:lnTo>
                    <a:pt x="11251" y="90348"/>
                  </a:lnTo>
                  <a:lnTo>
                    <a:pt x="13394" y="90711"/>
                  </a:lnTo>
                  <a:lnTo>
                    <a:pt x="15669" y="90953"/>
                  </a:lnTo>
                  <a:lnTo>
                    <a:pt x="18032" y="91115"/>
                  </a:lnTo>
                  <a:lnTo>
                    <a:pt x="20454" y="90376"/>
                  </a:lnTo>
                  <a:lnTo>
                    <a:pt x="22915" y="89037"/>
                  </a:lnTo>
                  <a:lnTo>
                    <a:pt x="25403" y="87297"/>
                  </a:lnTo>
                  <a:lnTo>
                    <a:pt x="27908" y="86138"/>
                  </a:lnTo>
                  <a:lnTo>
                    <a:pt x="30425" y="85364"/>
                  </a:lnTo>
                  <a:lnTo>
                    <a:pt x="32949" y="84849"/>
                  </a:lnTo>
                  <a:lnTo>
                    <a:pt x="35479" y="83659"/>
                  </a:lnTo>
                  <a:lnTo>
                    <a:pt x="38011" y="82018"/>
                  </a:lnTo>
                  <a:lnTo>
                    <a:pt x="40547" y="80078"/>
                  </a:lnTo>
                  <a:lnTo>
                    <a:pt x="43084" y="78785"/>
                  </a:lnTo>
                  <a:lnTo>
                    <a:pt x="45622" y="77923"/>
                  </a:lnTo>
                  <a:lnTo>
                    <a:pt x="48160" y="77348"/>
                  </a:lnTo>
                  <a:lnTo>
                    <a:pt x="50700" y="76118"/>
                  </a:lnTo>
                  <a:lnTo>
                    <a:pt x="53239" y="74451"/>
                  </a:lnTo>
                  <a:lnTo>
                    <a:pt x="55779" y="72493"/>
                  </a:lnTo>
                  <a:lnTo>
                    <a:pt x="58318" y="70342"/>
                  </a:lnTo>
                  <a:lnTo>
                    <a:pt x="60858" y="68061"/>
                  </a:lnTo>
                  <a:lnTo>
                    <a:pt x="63398" y="65693"/>
                  </a:lnTo>
                  <a:lnTo>
                    <a:pt x="65938" y="64114"/>
                  </a:lnTo>
                  <a:lnTo>
                    <a:pt x="68477" y="63062"/>
                  </a:lnTo>
                  <a:lnTo>
                    <a:pt x="71017" y="62361"/>
                  </a:lnTo>
                  <a:lnTo>
                    <a:pt x="72711" y="61047"/>
                  </a:lnTo>
                  <a:lnTo>
                    <a:pt x="73840" y="59324"/>
                  </a:lnTo>
                  <a:lnTo>
                    <a:pt x="74593" y="57329"/>
                  </a:lnTo>
                  <a:lnTo>
                    <a:pt x="75941" y="55152"/>
                  </a:lnTo>
                  <a:lnTo>
                    <a:pt x="77686" y="52854"/>
                  </a:lnTo>
                  <a:lnTo>
                    <a:pt x="82526" y="47127"/>
                  </a:lnTo>
                  <a:lnTo>
                    <a:pt x="82923" y="45811"/>
                  </a:lnTo>
                  <a:lnTo>
                    <a:pt x="83187" y="44087"/>
                  </a:lnTo>
                  <a:lnTo>
                    <a:pt x="83365" y="42090"/>
                  </a:lnTo>
                  <a:lnTo>
                    <a:pt x="83482" y="39913"/>
                  </a:lnTo>
                  <a:lnTo>
                    <a:pt x="83686" y="31888"/>
                  </a:lnTo>
                  <a:lnTo>
                    <a:pt x="83717" y="16401"/>
                  </a:lnTo>
                  <a:lnTo>
                    <a:pt x="82871" y="15166"/>
                  </a:lnTo>
                  <a:lnTo>
                    <a:pt x="81460" y="13497"/>
                  </a:lnTo>
                  <a:lnTo>
                    <a:pt x="77156" y="8779"/>
                  </a:lnTo>
                  <a:lnTo>
                    <a:pt x="75957" y="8392"/>
                  </a:lnTo>
                  <a:lnTo>
                    <a:pt x="74310" y="8134"/>
                  </a:lnTo>
                  <a:lnTo>
                    <a:pt x="68508" y="7621"/>
                  </a:lnTo>
                  <a:lnTo>
                    <a:pt x="66223" y="7619"/>
                  </a:lnTo>
                  <a:lnTo>
                    <a:pt x="60857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648"/>
            <p:cNvSpPr/>
            <p:nvPr/>
          </p:nvSpPr>
          <p:spPr>
            <a:xfrm>
              <a:off x="4320540" y="2987043"/>
              <a:ext cx="60961" cy="76198"/>
            </a:xfrm>
            <a:custGeom>
              <a:avLst/>
              <a:gdLst/>
              <a:ahLst/>
              <a:cxnLst/>
              <a:rect l="0" t="0" r="0" b="0"/>
              <a:pathLst>
                <a:path w="60961" h="76198">
                  <a:moveTo>
                    <a:pt x="0" y="76197"/>
                  </a:moveTo>
                  <a:lnTo>
                    <a:pt x="0" y="50452"/>
                  </a:lnTo>
                  <a:lnTo>
                    <a:pt x="847" y="48027"/>
                  </a:lnTo>
                  <a:lnTo>
                    <a:pt x="2257" y="45564"/>
                  </a:lnTo>
                  <a:lnTo>
                    <a:pt x="4045" y="43075"/>
                  </a:lnTo>
                  <a:lnTo>
                    <a:pt x="5237" y="40569"/>
                  </a:lnTo>
                  <a:lnTo>
                    <a:pt x="6032" y="38051"/>
                  </a:lnTo>
                  <a:lnTo>
                    <a:pt x="6561" y="35526"/>
                  </a:lnTo>
                  <a:lnTo>
                    <a:pt x="7761" y="32997"/>
                  </a:lnTo>
                  <a:lnTo>
                    <a:pt x="9407" y="30464"/>
                  </a:lnTo>
                  <a:lnTo>
                    <a:pt x="14089" y="24359"/>
                  </a:lnTo>
                  <a:lnTo>
                    <a:pt x="14473" y="23012"/>
                  </a:lnTo>
                  <a:lnTo>
                    <a:pt x="14728" y="21267"/>
                  </a:lnTo>
                  <a:lnTo>
                    <a:pt x="14898" y="19257"/>
                  </a:lnTo>
                  <a:lnTo>
                    <a:pt x="15860" y="17070"/>
                  </a:lnTo>
                  <a:lnTo>
                    <a:pt x="17346" y="14766"/>
                  </a:lnTo>
                  <a:lnTo>
                    <a:pt x="21771" y="9029"/>
                  </a:lnTo>
                  <a:lnTo>
                    <a:pt x="22981" y="7712"/>
                  </a:lnTo>
                  <a:lnTo>
                    <a:pt x="30139" y="348"/>
                  </a:lnTo>
                  <a:lnTo>
                    <a:pt x="31099" y="230"/>
                  </a:lnTo>
                  <a:lnTo>
                    <a:pt x="32586" y="153"/>
                  </a:lnTo>
                  <a:lnTo>
                    <a:pt x="37011" y="28"/>
                  </a:lnTo>
                  <a:lnTo>
                    <a:pt x="44566" y="0"/>
                  </a:lnTo>
                  <a:lnTo>
                    <a:pt x="44951" y="846"/>
                  </a:lnTo>
                  <a:lnTo>
                    <a:pt x="45207" y="2256"/>
                  </a:lnTo>
                  <a:lnTo>
                    <a:pt x="45379" y="4043"/>
                  </a:lnTo>
                  <a:lnTo>
                    <a:pt x="46339" y="5234"/>
                  </a:lnTo>
                  <a:lnTo>
                    <a:pt x="47826" y="6029"/>
                  </a:lnTo>
                  <a:lnTo>
                    <a:pt x="49664" y="6558"/>
                  </a:lnTo>
                  <a:lnTo>
                    <a:pt x="51737" y="7758"/>
                  </a:lnTo>
                  <a:lnTo>
                    <a:pt x="53964" y="9404"/>
                  </a:lnTo>
                  <a:lnTo>
                    <a:pt x="60960" y="152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649"/>
            <p:cNvSpPr/>
            <p:nvPr/>
          </p:nvSpPr>
          <p:spPr>
            <a:xfrm>
              <a:off x="4450083" y="2979420"/>
              <a:ext cx="144777" cy="83820"/>
            </a:xfrm>
            <a:custGeom>
              <a:avLst/>
              <a:gdLst/>
              <a:ahLst/>
              <a:cxnLst/>
              <a:rect l="0" t="0" r="0" b="0"/>
              <a:pathLst>
                <a:path w="144777" h="83820">
                  <a:moveTo>
                    <a:pt x="15237" y="15240"/>
                  </a:moveTo>
                  <a:lnTo>
                    <a:pt x="8676" y="21801"/>
                  </a:lnTo>
                  <a:lnTo>
                    <a:pt x="8323" y="23000"/>
                  </a:lnTo>
                  <a:lnTo>
                    <a:pt x="8088" y="24647"/>
                  </a:lnTo>
                  <a:lnTo>
                    <a:pt x="7931" y="26591"/>
                  </a:lnTo>
                  <a:lnTo>
                    <a:pt x="7827" y="28734"/>
                  </a:lnTo>
                  <a:lnTo>
                    <a:pt x="7710" y="33373"/>
                  </a:lnTo>
                  <a:lnTo>
                    <a:pt x="6833" y="35795"/>
                  </a:lnTo>
                  <a:lnTo>
                    <a:pt x="5401" y="38257"/>
                  </a:lnTo>
                  <a:lnTo>
                    <a:pt x="3600" y="40744"/>
                  </a:lnTo>
                  <a:lnTo>
                    <a:pt x="2399" y="43250"/>
                  </a:lnTo>
                  <a:lnTo>
                    <a:pt x="1598" y="45766"/>
                  </a:lnTo>
                  <a:lnTo>
                    <a:pt x="1064" y="48291"/>
                  </a:lnTo>
                  <a:lnTo>
                    <a:pt x="709" y="50821"/>
                  </a:lnTo>
                  <a:lnTo>
                    <a:pt x="472" y="53354"/>
                  </a:lnTo>
                  <a:lnTo>
                    <a:pt x="91" y="59457"/>
                  </a:lnTo>
                  <a:lnTo>
                    <a:pt x="39" y="62550"/>
                  </a:lnTo>
                  <a:lnTo>
                    <a:pt x="0" y="74788"/>
                  </a:lnTo>
                  <a:lnTo>
                    <a:pt x="846" y="75259"/>
                  </a:lnTo>
                  <a:lnTo>
                    <a:pt x="4043" y="75782"/>
                  </a:lnTo>
                  <a:lnTo>
                    <a:pt x="8287" y="76014"/>
                  </a:lnTo>
                  <a:lnTo>
                    <a:pt x="13864" y="76163"/>
                  </a:lnTo>
                  <a:lnTo>
                    <a:pt x="18876" y="76189"/>
                  </a:lnTo>
                  <a:lnTo>
                    <a:pt x="21049" y="75346"/>
                  </a:lnTo>
                  <a:lnTo>
                    <a:pt x="23346" y="73937"/>
                  </a:lnTo>
                  <a:lnTo>
                    <a:pt x="25722" y="72152"/>
                  </a:lnTo>
                  <a:lnTo>
                    <a:pt x="28154" y="70961"/>
                  </a:lnTo>
                  <a:lnTo>
                    <a:pt x="30621" y="70168"/>
                  </a:lnTo>
                  <a:lnTo>
                    <a:pt x="33113" y="69638"/>
                  </a:lnTo>
                  <a:lnTo>
                    <a:pt x="35622" y="68439"/>
                  </a:lnTo>
                  <a:lnTo>
                    <a:pt x="38140" y="66793"/>
                  </a:lnTo>
                  <a:lnTo>
                    <a:pt x="40666" y="64848"/>
                  </a:lnTo>
                  <a:lnTo>
                    <a:pt x="43196" y="63552"/>
                  </a:lnTo>
                  <a:lnTo>
                    <a:pt x="45730" y="62688"/>
                  </a:lnTo>
                  <a:lnTo>
                    <a:pt x="48266" y="62112"/>
                  </a:lnTo>
                  <a:lnTo>
                    <a:pt x="49956" y="60881"/>
                  </a:lnTo>
                  <a:lnTo>
                    <a:pt x="51084" y="59214"/>
                  </a:lnTo>
                  <a:lnTo>
                    <a:pt x="51834" y="57256"/>
                  </a:lnTo>
                  <a:lnTo>
                    <a:pt x="53182" y="55104"/>
                  </a:lnTo>
                  <a:lnTo>
                    <a:pt x="54927" y="52823"/>
                  </a:lnTo>
                  <a:lnTo>
                    <a:pt x="59766" y="47123"/>
                  </a:lnTo>
                  <a:lnTo>
                    <a:pt x="60163" y="45809"/>
                  </a:lnTo>
                  <a:lnTo>
                    <a:pt x="60427" y="44086"/>
                  </a:lnTo>
                  <a:lnTo>
                    <a:pt x="60853" y="39282"/>
                  </a:lnTo>
                  <a:lnTo>
                    <a:pt x="61733" y="38042"/>
                  </a:lnTo>
                  <a:lnTo>
                    <a:pt x="63169" y="36368"/>
                  </a:lnTo>
                  <a:lnTo>
                    <a:pt x="68260" y="30825"/>
                  </a:lnTo>
                  <a:lnTo>
                    <a:pt x="68437" y="32891"/>
                  </a:lnTo>
                  <a:lnTo>
                    <a:pt x="68483" y="34627"/>
                  </a:lnTo>
                  <a:lnTo>
                    <a:pt x="67668" y="36632"/>
                  </a:lnTo>
                  <a:lnTo>
                    <a:pt x="66278" y="38814"/>
                  </a:lnTo>
                  <a:lnTo>
                    <a:pt x="62008" y="44356"/>
                  </a:lnTo>
                  <a:lnTo>
                    <a:pt x="61657" y="45657"/>
                  </a:lnTo>
                  <a:lnTo>
                    <a:pt x="61423" y="47371"/>
                  </a:lnTo>
                  <a:lnTo>
                    <a:pt x="61268" y="49361"/>
                  </a:lnTo>
                  <a:lnTo>
                    <a:pt x="61164" y="51534"/>
                  </a:lnTo>
                  <a:lnTo>
                    <a:pt x="61049" y="56206"/>
                  </a:lnTo>
                  <a:lnTo>
                    <a:pt x="60957" y="83716"/>
                  </a:lnTo>
                  <a:lnTo>
                    <a:pt x="65001" y="83789"/>
                  </a:lnTo>
                  <a:lnTo>
                    <a:pt x="79090" y="83819"/>
                  </a:lnTo>
                  <a:lnTo>
                    <a:pt x="81512" y="82973"/>
                  </a:lnTo>
                  <a:lnTo>
                    <a:pt x="83974" y="81562"/>
                  </a:lnTo>
                  <a:lnTo>
                    <a:pt x="89962" y="77259"/>
                  </a:lnTo>
                  <a:lnTo>
                    <a:pt x="91300" y="76060"/>
                  </a:lnTo>
                  <a:lnTo>
                    <a:pt x="95045" y="72469"/>
                  </a:lnTo>
                  <a:lnTo>
                    <a:pt x="116865" y="50769"/>
                  </a:lnTo>
                  <a:lnTo>
                    <a:pt x="118549" y="47393"/>
                  </a:lnTo>
                  <a:lnTo>
                    <a:pt x="119671" y="43449"/>
                  </a:lnTo>
                  <a:lnTo>
                    <a:pt x="120420" y="39126"/>
                  </a:lnTo>
                  <a:lnTo>
                    <a:pt x="121765" y="35397"/>
                  </a:lnTo>
                  <a:lnTo>
                    <a:pt x="123509" y="32065"/>
                  </a:lnTo>
                  <a:lnTo>
                    <a:pt x="125518" y="28997"/>
                  </a:lnTo>
                  <a:lnTo>
                    <a:pt x="126858" y="26105"/>
                  </a:lnTo>
                  <a:lnTo>
                    <a:pt x="127751" y="23330"/>
                  </a:lnTo>
                  <a:lnTo>
                    <a:pt x="128346" y="20633"/>
                  </a:lnTo>
                  <a:lnTo>
                    <a:pt x="129589" y="18835"/>
                  </a:lnTo>
                  <a:lnTo>
                    <a:pt x="131265" y="17637"/>
                  </a:lnTo>
                  <a:lnTo>
                    <a:pt x="133229" y="16838"/>
                  </a:lnTo>
                  <a:lnTo>
                    <a:pt x="134538" y="15459"/>
                  </a:lnTo>
                  <a:lnTo>
                    <a:pt x="135411" y="13692"/>
                  </a:lnTo>
                  <a:lnTo>
                    <a:pt x="135992" y="11669"/>
                  </a:lnTo>
                  <a:lnTo>
                    <a:pt x="137227" y="10319"/>
                  </a:lnTo>
                  <a:lnTo>
                    <a:pt x="138897" y="9419"/>
                  </a:lnTo>
                  <a:lnTo>
                    <a:pt x="140857" y="8820"/>
                  </a:lnTo>
                  <a:lnTo>
                    <a:pt x="142163" y="7573"/>
                  </a:lnTo>
                  <a:lnTo>
                    <a:pt x="143034" y="5895"/>
                  </a:lnTo>
                  <a:lnTo>
                    <a:pt x="14477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650"/>
            <p:cNvSpPr/>
            <p:nvPr/>
          </p:nvSpPr>
          <p:spPr>
            <a:xfrm>
              <a:off x="4648211" y="2987040"/>
              <a:ext cx="68561" cy="83716"/>
            </a:xfrm>
            <a:custGeom>
              <a:avLst/>
              <a:gdLst/>
              <a:ahLst/>
              <a:cxnLst/>
              <a:rect l="0" t="0" r="0" b="0"/>
              <a:pathLst>
                <a:path w="68561" h="83716">
                  <a:moveTo>
                    <a:pt x="53329" y="0"/>
                  </a:moveTo>
                  <a:lnTo>
                    <a:pt x="49284" y="0"/>
                  </a:lnTo>
                  <a:lnTo>
                    <a:pt x="48093" y="847"/>
                  </a:lnTo>
                  <a:lnTo>
                    <a:pt x="47298" y="2258"/>
                  </a:lnTo>
                  <a:lnTo>
                    <a:pt x="46023" y="6561"/>
                  </a:lnTo>
                  <a:lnTo>
                    <a:pt x="45072" y="6914"/>
                  </a:lnTo>
                  <a:lnTo>
                    <a:pt x="43591" y="7149"/>
                  </a:lnTo>
                  <a:lnTo>
                    <a:pt x="41757" y="7306"/>
                  </a:lnTo>
                  <a:lnTo>
                    <a:pt x="39688" y="8257"/>
                  </a:lnTo>
                  <a:lnTo>
                    <a:pt x="37462" y="9738"/>
                  </a:lnTo>
                  <a:lnTo>
                    <a:pt x="35131" y="11572"/>
                  </a:lnTo>
                  <a:lnTo>
                    <a:pt x="33576" y="13642"/>
                  </a:lnTo>
                  <a:lnTo>
                    <a:pt x="32541" y="15868"/>
                  </a:lnTo>
                  <a:lnTo>
                    <a:pt x="31850" y="18198"/>
                  </a:lnTo>
                  <a:lnTo>
                    <a:pt x="30543" y="20599"/>
                  </a:lnTo>
                  <a:lnTo>
                    <a:pt x="28826" y="23046"/>
                  </a:lnTo>
                  <a:lnTo>
                    <a:pt x="26833" y="25524"/>
                  </a:lnTo>
                  <a:lnTo>
                    <a:pt x="24659" y="28022"/>
                  </a:lnTo>
                  <a:lnTo>
                    <a:pt x="22362" y="30535"/>
                  </a:lnTo>
                  <a:lnTo>
                    <a:pt x="19984" y="33057"/>
                  </a:lnTo>
                  <a:lnTo>
                    <a:pt x="18399" y="35585"/>
                  </a:lnTo>
                  <a:lnTo>
                    <a:pt x="17343" y="38116"/>
                  </a:lnTo>
                  <a:lnTo>
                    <a:pt x="16638" y="40651"/>
                  </a:lnTo>
                  <a:lnTo>
                    <a:pt x="15322" y="43187"/>
                  </a:lnTo>
                  <a:lnTo>
                    <a:pt x="13598" y="45725"/>
                  </a:lnTo>
                  <a:lnTo>
                    <a:pt x="11601" y="48263"/>
                  </a:lnTo>
                  <a:lnTo>
                    <a:pt x="9424" y="50802"/>
                  </a:lnTo>
                  <a:lnTo>
                    <a:pt x="7126" y="53341"/>
                  </a:lnTo>
                  <a:lnTo>
                    <a:pt x="4747" y="55881"/>
                  </a:lnTo>
                  <a:lnTo>
                    <a:pt x="3161" y="58420"/>
                  </a:lnTo>
                  <a:lnTo>
                    <a:pt x="2104" y="60960"/>
                  </a:lnTo>
                  <a:lnTo>
                    <a:pt x="1399" y="63500"/>
                  </a:lnTo>
                  <a:lnTo>
                    <a:pt x="929" y="66040"/>
                  </a:lnTo>
                  <a:lnTo>
                    <a:pt x="616" y="68580"/>
                  </a:lnTo>
                  <a:lnTo>
                    <a:pt x="113" y="74695"/>
                  </a:lnTo>
                  <a:lnTo>
                    <a:pt x="72" y="76043"/>
                  </a:lnTo>
                  <a:lnTo>
                    <a:pt x="0" y="82628"/>
                  </a:lnTo>
                  <a:lnTo>
                    <a:pt x="843" y="83026"/>
                  </a:lnTo>
                  <a:lnTo>
                    <a:pt x="2252" y="83290"/>
                  </a:lnTo>
                  <a:lnTo>
                    <a:pt x="6551" y="83715"/>
                  </a:lnTo>
                  <a:lnTo>
                    <a:pt x="7750" y="82903"/>
                  </a:lnTo>
                  <a:lnTo>
                    <a:pt x="9397" y="81516"/>
                  </a:lnTo>
                  <a:lnTo>
                    <a:pt x="14077" y="77250"/>
                  </a:lnTo>
                  <a:lnTo>
                    <a:pt x="33111" y="58315"/>
                  </a:lnTo>
                  <a:lnTo>
                    <a:pt x="34771" y="55810"/>
                  </a:lnTo>
                  <a:lnTo>
                    <a:pt x="35877" y="53293"/>
                  </a:lnTo>
                  <a:lnTo>
                    <a:pt x="36615" y="50769"/>
                  </a:lnTo>
                  <a:lnTo>
                    <a:pt x="37953" y="48239"/>
                  </a:lnTo>
                  <a:lnTo>
                    <a:pt x="39692" y="45706"/>
                  </a:lnTo>
                  <a:lnTo>
                    <a:pt x="41697" y="43171"/>
                  </a:lnTo>
                  <a:lnTo>
                    <a:pt x="43881" y="40634"/>
                  </a:lnTo>
                  <a:lnTo>
                    <a:pt x="46184" y="38096"/>
                  </a:lnTo>
                  <a:lnTo>
                    <a:pt x="48565" y="35557"/>
                  </a:lnTo>
                  <a:lnTo>
                    <a:pt x="50154" y="33018"/>
                  </a:lnTo>
                  <a:lnTo>
                    <a:pt x="51212" y="30479"/>
                  </a:lnTo>
                  <a:lnTo>
                    <a:pt x="51918" y="27939"/>
                  </a:lnTo>
                  <a:lnTo>
                    <a:pt x="53235" y="25399"/>
                  </a:lnTo>
                  <a:lnTo>
                    <a:pt x="54960" y="22859"/>
                  </a:lnTo>
                  <a:lnTo>
                    <a:pt x="56957" y="20320"/>
                  </a:lnTo>
                  <a:lnTo>
                    <a:pt x="58287" y="17780"/>
                  </a:lnTo>
                  <a:lnTo>
                    <a:pt x="59175" y="15240"/>
                  </a:lnTo>
                  <a:lnTo>
                    <a:pt x="59766" y="12700"/>
                  </a:lnTo>
                  <a:lnTo>
                    <a:pt x="61007" y="11006"/>
                  </a:lnTo>
                  <a:lnTo>
                    <a:pt x="62681" y="9877"/>
                  </a:lnTo>
                  <a:lnTo>
                    <a:pt x="64644" y="9125"/>
                  </a:lnTo>
                  <a:lnTo>
                    <a:pt x="65952" y="7777"/>
                  </a:lnTo>
                  <a:lnTo>
                    <a:pt x="66824" y="6031"/>
                  </a:lnTo>
                  <a:lnTo>
                    <a:pt x="68555" y="46"/>
                  </a:lnTo>
                  <a:lnTo>
                    <a:pt x="68560" y="31"/>
                  </a:lnTo>
                  <a:lnTo>
                    <a:pt x="57218" y="11352"/>
                  </a:lnTo>
                  <a:lnTo>
                    <a:pt x="55922" y="13495"/>
                  </a:lnTo>
                  <a:lnTo>
                    <a:pt x="55058" y="15770"/>
                  </a:lnTo>
                  <a:lnTo>
                    <a:pt x="54481" y="18133"/>
                  </a:lnTo>
                  <a:lnTo>
                    <a:pt x="54097" y="20555"/>
                  </a:lnTo>
                  <a:lnTo>
                    <a:pt x="53841" y="23017"/>
                  </a:lnTo>
                  <a:lnTo>
                    <a:pt x="53671" y="25504"/>
                  </a:lnTo>
                  <a:lnTo>
                    <a:pt x="53557" y="28010"/>
                  </a:lnTo>
                  <a:lnTo>
                    <a:pt x="53430" y="33051"/>
                  </a:lnTo>
                  <a:lnTo>
                    <a:pt x="52550" y="36427"/>
                  </a:lnTo>
                  <a:lnTo>
                    <a:pt x="51116" y="40371"/>
                  </a:lnTo>
                  <a:lnTo>
                    <a:pt x="46777" y="50778"/>
                  </a:lnTo>
                  <a:lnTo>
                    <a:pt x="47268" y="53325"/>
                  </a:lnTo>
                  <a:lnTo>
                    <a:pt x="48442" y="56717"/>
                  </a:lnTo>
                  <a:lnTo>
                    <a:pt x="53329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651"/>
            <p:cNvSpPr/>
            <p:nvPr/>
          </p:nvSpPr>
          <p:spPr>
            <a:xfrm>
              <a:off x="4762500" y="2972991"/>
              <a:ext cx="83821" cy="97870"/>
            </a:xfrm>
            <a:custGeom>
              <a:avLst/>
              <a:gdLst/>
              <a:ahLst/>
              <a:cxnLst/>
              <a:rect l="0" t="0" r="0" b="0"/>
              <a:pathLst>
                <a:path w="83821" h="97870">
                  <a:moveTo>
                    <a:pt x="0" y="97869"/>
                  </a:moveTo>
                  <a:lnTo>
                    <a:pt x="0" y="79736"/>
                  </a:lnTo>
                  <a:lnTo>
                    <a:pt x="846" y="77314"/>
                  </a:lnTo>
                  <a:lnTo>
                    <a:pt x="2257" y="74852"/>
                  </a:lnTo>
                  <a:lnTo>
                    <a:pt x="4044" y="72364"/>
                  </a:lnTo>
                  <a:lnTo>
                    <a:pt x="5237" y="69859"/>
                  </a:lnTo>
                  <a:lnTo>
                    <a:pt x="6031" y="67342"/>
                  </a:lnTo>
                  <a:lnTo>
                    <a:pt x="6560" y="64818"/>
                  </a:lnTo>
                  <a:lnTo>
                    <a:pt x="7760" y="62288"/>
                  </a:lnTo>
                  <a:lnTo>
                    <a:pt x="9406" y="59755"/>
                  </a:lnTo>
                  <a:lnTo>
                    <a:pt x="11351" y="57220"/>
                  </a:lnTo>
                  <a:lnTo>
                    <a:pt x="12647" y="54683"/>
                  </a:lnTo>
                  <a:lnTo>
                    <a:pt x="13512" y="52145"/>
                  </a:lnTo>
                  <a:lnTo>
                    <a:pt x="14088" y="49606"/>
                  </a:lnTo>
                  <a:lnTo>
                    <a:pt x="15318" y="47067"/>
                  </a:lnTo>
                  <a:lnTo>
                    <a:pt x="16985" y="44528"/>
                  </a:lnTo>
                  <a:lnTo>
                    <a:pt x="18943" y="41988"/>
                  </a:lnTo>
                  <a:lnTo>
                    <a:pt x="21096" y="39448"/>
                  </a:lnTo>
                  <a:lnTo>
                    <a:pt x="23376" y="36908"/>
                  </a:lnTo>
                  <a:lnTo>
                    <a:pt x="28170" y="31829"/>
                  </a:lnTo>
                  <a:lnTo>
                    <a:pt x="33122" y="26749"/>
                  </a:lnTo>
                  <a:lnTo>
                    <a:pt x="34782" y="24209"/>
                  </a:lnTo>
                  <a:lnTo>
                    <a:pt x="35888" y="21669"/>
                  </a:lnTo>
                  <a:lnTo>
                    <a:pt x="36625" y="19129"/>
                  </a:lnTo>
                  <a:lnTo>
                    <a:pt x="37963" y="16589"/>
                  </a:lnTo>
                  <a:lnTo>
                    <a:pt x="39702" y="14049"/>
                  </a:lnTo>
                  <a:lnTo>
                    <a:pt x="41708" y="11509"/>
                  </a:lnTo>
                  <a:lnTo>
                    <a:pt x="43892" y="9816"/>
                  </a:lnTo>
                  <a:lnTo>
                    <a:pt x="46194" y="8687"/>
                  </a:lnTo>
                  <a:lnTo>
                    <a:pt x="48576" y="7934"/>
                  </a:lnTo>
                  <a:lnTo>
                    <a:pt x="51011" y="6585"/>
                  </a:lnTo>
                  <a:lnTo>
                    <a:pt x="53480" y="4840"/>
                  </a:lnTo>
                  <a:lnTo>
                    <a:pt x="59482" y="0"/>
                  </a:lnTo>
                  <a:lnTo>
                    <a:pt x="59975" y="450"/>
                  </a:lnTo>
                  <a:lnTo>
                    <a:pt x="60522" y="3207"/>
                  </a:lnTo>
                  <a:lnTo>
                    <a:pt x="61515" y="4281"/>
                  </a:lnTo>
                  <a:lnTo>
                    <a:pt x="63023" y="4997"/>
                  </a:lnTo>
                  <a:lnTo>
                    <a:pt x="64875" y="5474"/>
                  </a:lnTo>
                  <a:lnTo>
                    <a:pt x="66957" y="5792"/>
                  </a:lnTo>
                  <a:lnTo>
                    <a:pt x="69192" y="6005"/>
                  </a:lnTo>
                  <a:lnTo>
                    <a:pt x="71527" y="6146"/>
                  </a:lnTo>
                  <a:lnTo>
                    <a:pt x="73085" y="7087"/>
                  </a:lnTo>
                  <a:lnTo>
                    <a:pt x="74123" y="8561"/>
                  </a:lnTo>
                  <a:lnTo>
                    <a:pt x="75790" y="12965"/>
                  </a:lnTo>
                  <a:lnTo>
                    <a:pt x="78275" y="15825"/>
                  </a:lnTo>
                  <a:lnTo>
                    <a:pt x="83820" y="216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652"/>
            <p:cNvSpPr/>
            <p:nvPr/>
          </p:nvSpPr>
          <p:spPr>
            <a:xfrm>
              <a:off x="4869191" y="2857543"/>
              <a:ext cx="175118" cy="190458"/>
            </a:xfrm>
            <a:custGeom>
              <a:avLst/>
              <a:gdLst/>
              <a:ahLst/>
              <a:cxnLst/>
              <a:rect l="0" t="0" r="0" b="0"/>
              <a:pathLst>
                <a:path w="175118" h="190458">
                  <a:moveTo>
                    <a:pt x="45710" y="159977"/>
                  </a:moveTo>
                  <a:lnTo>
                    <a:pt x="45710" y="145059"/>
                  </a:lnTo>
                  <a:lnTo>
                    <a:pt x="40472" y="144801"/>
                  </a:lnTo>
                  <a:lnTo>
                    <a:pt x="36302" y="144750"/>
                  </a:lnTo>
                  <a:lnTo>
                    <a:pt x="27576" y="144740"/>
                  </a:lnTo>
                  <a:lnTo>
                    <a:pt x="26001" y="145586"/>
                  </a:lnTo>
                  <a:lnTo>
                    <a:pt x="24951" y="146996"/>
                  </a:lnTo>
                  <a:lnTo>
                    <a:pt x="24251" y="148783"/>
                  </a:lnTo>
                  <a:lnTo>
                    <a:pt x="22936" y="149975"/>
                  </a:lnTo>
                  <a:lnTo>
                    <a:pt x="21214" y="150769"/>
                  </a:lnTo>
                  <a:lnTo>
                    <a:pt x="19218" y="151298"/>
                  </a:lnTo>
                  <a:lnTo>
                    <a:pt x="17889" y="152498"/>
                  </a:lnTo>
                  <a:lnTo>
                    <a:pt x="17002" y="154144"/>
                  </a:lnTo>
                  <a:lnTo>
                    <a:pt x="16412" y="156089"/>
                  </a:lnTo>
                  <a:lnTo>
                    <a:pt x="13497" y="160507"/>
                  </a:lnTo>
                  <a:lnTo>
                    <a:pt x="9379" y="165292"/>
                  </a:lnTo>
                  <a:lnTo>
                    <a:pt x="4727" y="170242"/>
                  </a:lnTo>
                  <a:lnTo>
                    <a:pt x="3148" y="172747"/>
                  </a:lnTo>
                  <a:lnTo>
                    <a:pt x="1393" y="177788"/>
                  </a:lnTo>
                  <a:lnTo>
                    <a:pt x="405" y="181341"/>
                  </a:lnTo>
                  <a:lnTo>
                    <a:pt x="113" y="186439"/>
                  </a:lnTo>
                  <a:lnTo>
                    <a:pt x="0" y="190105"/>
                  </a:lnTo>
                  <a:lnTo>
                    <a:pt x="4038" y="190352"/>
                  </a:lnTo>
                  <a:lnTo>
                    <a:pt x="13856" y="190448"/>
                  </a:lnTo>
                  <a:lnTo>
                    <a:pt x="16877" y="188195"/>
                  </a:lnTo>
                  <a:lnTo>
                    <a:pt x="18868" y="186409"/>
                  </a:lnTo>
                  <a:lnTo>
                    <a:pt x="21042" y="185219"/>
                  </a:lnTo>
                  <a:lnTo>
                    <a:pt x="25714" y="183896"/>
                  </a:lnTo>
                  <a:lnTo>
                    <a:pt x="28993" y="181849"/>
                  </a:lnTo>
                  <a:lnTo>
                    <a:pt x="32872" y="178792"/>
                  </a:lnTo>
                  <a:lnTo>
                    <a:pt x="37151" y="175060"/>
                  </a:lnTo>
                  <a:lnTo>
                    <a:pt x="44164" y="168656"/>
                  </a:lnTo>
                  <a:lnTo>
                    <a:pt x="50949" y="162141"/>
                  </a:lnTo>
                  <a:lnTo>
                    <a:pt x="82434" y="130864"/>
                  </a:lnTo>
                  <a:lnTo>
                    <a:pt x="86279" y="126175"/>
                  </a:lnTo>
                  <a:lnTo>
                    <a:pt x="89689" y="121356"/>
                  </a:lnTo>
                  <a:lnTo>
                    <a:pt x="92809" y="116450"/>
                  </a:lnTo>
                  <a:lnTo>
                    <a:pt x="96583" y="111485"/>
                  </a:lnTo>
                  <a:lnTo>
                    <a:pt x="100792" y="106483"/>
                  </a:lnTo>
                  <a:lnTo>
                    <a:pt x="105291" y="101454"/>
                  </a:lnTo>
                  <a:lnTo>
                    <a:pt x="109137" y="96408"/>
                  </a:lnTo>
                  <a:lnTo>
                    <a:pt x="112547" y="91351"/>
                  </a:lnTo>
                  <a:lnTo>
                    <a:pt x="115668" y="86287"/>
                  </a:lnTo>
                  <a:lnTo>
                    <a:pt x="119442" y="81217"/>
                  </a:lnTo>
                  <a:lnTo>
                    <a:pt x="123651" y="76144"/>
                  </a:lnTo>
                  <a:lnTo>
                    <a:pt x="128150" y="71068"/>
                  </a:lnTo>
                  <a:lnTo>
                    <a:pt x="131997" y="65991"/>
                  </a:lnTo>
                  <a:lnTo>
                    <a:pt x="135407" y="60913"/>
                  </a:lnTo>
                  <a:lnTo>
                    <a:pt x="138528" y="55834"/>
                  </a:lnTo>
                  <a:lnTo>
                    <a:pt x="141455" y="50755"/>
                  </a:lnTo>
                  <a:lnTo>
                    <a:pt x="146965" y="40596"/>
                  </a:lnTo>
                  <a:lnTo>
                    <a:pt x="154827" y="25357"/>
                  </a:lnTo>
                  <a:lnTo>
                    <a:pt x="157401" y="21124"/>
                  </a:lnTo>
                  <a:lnTo>
                    <a:pt x="159964" y="17455"/>
                  </a:lnTo>
                  <a:lnTo>
                    <a:pt x="162519" y="14162"/>
                  </a:lnTo>
                  <a:lnTo>
                    <a:pt x="167616" y="8246"/>
                  </a:lnTo>
                  <a:lnTo>
                    <a:pt x="175117" y="101"/>
                  </a:lnTo>
                  <a:lnTo>
                    <a:pt x="171165" y="0"/>
                  </a:lnTo>
                  <a:lnTo>
                    <a:pt x="169986" y="1679"/>
                  </a:lnTo>
                  <a:lnTo>
                    <a:pt x="169200" y="4492"/>
                  </a:lnTo>
                  <a:lnTo>
                    <a:pt x="168676" y="8060"/>
                  </a:lnTo>
                  <a:lnTo>
                    <a:pt x="167481" y="11286"/>
                  </a:lnTo>
                  <a:lnTo>
                    <a:pt x="163894" y="17128"/>
                  </a:lnTo>
                  <a:lnTo>
                    <a:pt x="161753" y="20717"/>
                  </a:lnTo>
                  <a:lnTo>
                    <a:pt x="159479" y="24804"/>
                  </a:lnTo>
                  <a:lnTo>
                    <a:pt x="154693" y="33860"/>
                  </a:lnTo>
                  <a:lnTo>
                    <a:pt x="134600" y="73651"/>
                  </a:lnTo>
                  <a:lnTo>
                    <a:pt x="132910" y="78720"/>
                  </a:lnTo>
                  <a:lnTo>
                    <a:pt x="131783" y="83793"/>
                  </a:lnTo>
                  <a:lnTo>
                    <a:pt x="131032" y="88867"/>
                  </a:lnTo>
                  <a:lnTo>
                    <a:pt x="129684" y="93097"/>
                  </a:lnTo>
                  <a:lnTo>
                    <a:pt x="127939" y="96764"/>
                  </a:lnTo>
                  <a:lnTo>
                    <a:pt x="125929" y="100055"/>
                  </a:lnTo>
                  <a:lnTo>
                    <a:pt x="124589" y="103942"/>
                  </a:lnTo>
                  <a:lnTo>
                    <a:pt x="123696" y="108227"/>
                  </a:lnTo>
                  <a:lnTo>
                    <a:pt x="123100" y="112777"/>
                  </a:lnTo>
                  <a:lnTo>
                    <a:pt x="122704" y="116657"/>
                  </a:lnTo>
                  <a:lnTo>
                    <a:pt x="122439" y="120091"/>
                  </a:lnTo>
                  <a:lnTo>
                    <a:pt x="122262" y="123226"/>
                  </a:lnTo>
                  <a:lnTo>
                    <a:pt x="122066" y="131226"/>
                  </a:lnTo>
                  <a:lnTo>
                    <a:pt x="122014" y="135730"/>
                  </a:lnTo>
                  <a:lnTo>
                    <a:pt x="122826" y="139579"/>
                  </a:lnTo>
                  <a:lnTo>
                    <a:pt x="124214" y="142991"/>
                  </a:lnTo>
                  <a:lnTo>
                    <a:pt x="125985" y="146113"/>
                  </a:lnTo>
                  <a:lnTo>
                    <a:pt x="130212" y="151840"/>
                  </a:lnTo>
                  <a:lnTo>
                    <a:pt x="132525" y="154553"/>
                  </a:lnTo>
                  <a:lnTo>
                    <a:pt x="134912" y="158054"/>
                  </a:lnTo>
                  <a:lnTo>
                    <a:pt x="137351" y="162082"/>
                  </a:lnTo>
                  <a:lnTo>
                    <a:pt x="139824" y="166460"/>
                  </a:lnTo>
                  <a:lnTo>
                    <a:pt x="143165" y="170226"/>
                  </a:lnTo>
                  <a:lnTo>
                    <a:pt x="147087" y="173583"/>
                  </a:lnTo>
                  <a:lnTo>
                    <a:pt x="151394" y="176668"/>
                  </a:lnTo>
                  <a:lnTo>
                    <a:pt x="155113" y="179571"/>
                  </a:lnTo>
                  <a:lnTo>
                    <a:pt x="158438" y="182353"/>
                  </a:lnTo>
                  <a:lnTo>
                    <a:pt x="167629" y="190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653"/>
            <p:cNvSpPr/>
            <p:nvPr/>
          </p:nvSpPr>
          <p:spPr>
            <a:xfrm>
              <a:off x="4587240" y="3131820"/>
              <a:ext cx="68581" cy="99061"/>
            </a:xfrm>
            <a:custGeom>
              <a:avLst/>
              <a:gdLst/>
              <a:ahLst/>
              <a:cxnLst/>
              <a:rect l="0" t="0" r="0" b="0"/>
              <a:pathLst>
                <a:path w="68581" h="99061">
                  <a:moveTo>
                    <a:pt x="0" y="68580"/>
                  </a:moveTo>
                  <a:lnTo>
                    <a:pt x="8091" y="68580"/>
                  </a:lnTo>
                  <a:lnTo>
                    <a:pt x="11320" y="67733"/>
                  </a:lnTo>
                  <a:lnTo>
                    <a:pt x="14320" y="66322"/>
                  </a:lnTo>
                  <a:lnTo>
                    <a:pt x="17167" y="64535"/>
                  </a:lnTo>
                  <a:lnTo>
                    <a:pt x="19064" y="62496"/>
                  </a:lnTo>
                  <a:lnTo>
                    <a:pt x="20330" y="60291"/>
                  </a:lnTo>
                  <a:lnTo>
                    <a:pt x="21173" y="57974"/>
                  </a:lnTo>
                  <a:lnTo>
                    <a:pt x="22582" y="56429"/>
                  </a:lnTo>
                  <a:lnTo>
                    <a:pt x="24368" y="55400"/>
                  </a:lnTo>
                  <a:lnTo>
                    <a:pt x="26405" y="54713"/>
                  </a:lnTo>
                  <a:lnTo>
                    <a:pt x="28610" y="53409"/>
                  </a:lnTo>
                  <a:lnTo>
                    <a:pt x="30927" y="51693"/>
                  </a:lnTo>
                  <a:lnTo>
                    <a:pt x="33318" y="49702"/>
                  </a:lnTo>
                  <a:lnTo>
                    <a:pt x="34912" y="47528"/>
                  </a:lnTo>
                  <a:lnTo>
                    <a:pt x="35974" y="45232"/>
                  </a:lnTo>
                  <a:lnTo>
                    <a:pt x="36682" y="42855"/>
                  </a:lnTo>
                  <a:lnTo>
                    <a:pt x="38002" y="40423"/>
                  </a:lnTo>
                  <a:lnTo>
                    <a:pt x="39728" y="37956"/>
                  </a:lnTo>
                  <a:lnTo>
                    <a:pt x="41725" y="35464"/>
                  </a:lnTo>
                  <a:lnTo>
                    <a:pt x="43057" y="32955"/>
                  </a:lnTo>
                  <a:lnTo>
                    <a:pt x="43944" y="30437"/>
                  </a:lnTo>
                  <a:lnTo>
                    <a:pt x="44536" y="27911"/>
                  </a:lnTo>
                  <a:lnTo>
                    <a:pt x="45778" y="25381"/>
                  </a:lnTo>
                  <a:lnTo>
                    <a:pt x="47452" y="22847"/>
                  </a:lnTo>
                  <a:lnTo>
                    <a:pt x="49414" y="20311"/>
                  </a:lnTo>
                  <a:lnTo>
                    <a:pt x="51570" y="18621"/>
                  </a:lnTo>
                  <a:lnTo>
                    <a:pt x="53853" y="17494"/>
                  </a:lnTo>
                  <a:lnTo>
                    <a:pt x="56222" y="16742"/>
                  </a:lnTo>
                  <a:lnTo>
                    <a:pt x="57801" y="15395"/>
                  </a:lnTo>
                  <a:lnTo>
                    <a:pt x="58854" y="13650"/>
                  </a:lnTo>
                  <a:lnTo>
                    <a:pt x="60836" y="7973"/>
                  </a:lnTo>
                  <a:lnTo>
                    <a:pt x="61724" y="7009"/>
                  </a:lnTo>
                  <a:lnTo>
                    <a:pt x="68567" y="12"/>
                  </a:lnTo>
                  <a:lnTo>
                    <a:pt x="68578" y="2"/>
                  </a:lnTo>
                  <a:lnTo>
                    <a:pt x="68579" y="0"/>
                  </a:lnTo>
                  <a:lnTo>
                    <a:pt x="64534" y="0"/>
                  </a:lnTo>
                  <a:lnTo>
                    <a:pt x="63343" y="847"/>
                  </a:lnTo>
                  <a:lnTo>
                    <a:pt x="62549" y="2258"/>
                  </a:lnTo>
                  <a:lnTo>
                    <a:pt x="61274" y="6561"/>
                  </a:lnTo>
                  <a:lnTo>
                    <a:pt x="61100" y="9407"/>
                  </a:lnTo>
                  <a:lnTo>
                    <a:pt x="60988" y="14088"/>
                  </a:lnTo>
                  <a:lnTo>
                    <a:pt x="60969" y="18944"/>
                  </a:lnTo>
                  <a:lnTo>
                    <a:pt x="60119" y="21096"/>
                  </a:lnTo>
                  <a:lnTo>
                    <a:pt x="58706" y="23377"/>
                  </a:lnTo>
                  <a:lnTo>
                    <a:pt x="56917" y="25745"/>
                  </a:lnTo>
                  <a:lnTo>
                    <a:pt x="55725" y="28170"/>
                  </a:lnTo>
                  <a:lnTo>
                    <a:pt x="54930" y="30633"/>
                  </a:lnTo>
                  <a:lnTo>
                    <a:pt x="54400" y="33122"/>
                  </a:lnTo>
                  <a:lnTo>
                    <a:pt x="54046" y="35628"/>
                  </a:lnTo>
                  <a:lnTo>
                    <a:pt x="53811" y="38145"/>
                  </a:lnTo>
                  <a:lnTo>
                    <a:pt x="53654" y="40670"/>
                  </a:lnTo>
                  <a:lnTo>
                    <a:pt x="53479" y="45734"/>
                  </a:lnTo>
                  <a:lnTo>
                    <a:pt x="53367" y="55883"/>
                  </a:lnTo>
                  <a:lnTo>
                    <a:pt x="53340" y="97970"/>
                  </a:lnTo>
                  <a:lnTo>
                    <a:pt x="54186" y="98333"/>
                  </a:lnTo>
                  <a:lnTo>
                    <a:pt x="55597" y="98575"/>
                  </a:lnTo>
                  <a:lnTo>
                    <a:pt x="60646" y="99032"/>
                  </a:lnTo>
                  <a:lnTo>
                    <a:pt x="6858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654"/>
            <p:cNvSpPr/>
            <p:nvPr/>
          </p:nvSpPr>
          <p:spPr>
            <a:xfrm>
              <a:off x="4579622" y="3070861"/>
              <a:ext cx="30479" cy="121920"/>
            </a:xfrm>
            <a:custGeom>
              <a:avLst/>
              <a:gdLst/>
              <a:ahLst/>
              <a:cxnLst/>
              <a:rect l="0" t="0" r="0" b="0"/>
              <a:pathLst>
                <a:path w="30479" h="121920">
                  <a:moveTo>
                    <a:pt x="15237" y="7619"/>
                  </a:moveTo>
                  <a:lnTo>
                    <a:pt x="15237" y="0"/>
                  </a:lnTo>
                  <a:lnTo>
                    <a:pt x="15237" y="33121"/>
                  </a:lnTo>
                  <a:lnTo>
                    <a:pt x="14391" y="34780"/>
                  </a:lnTo>
                  <a:lnTo>
                    <a:pt x="12980" y="35887"/>
                  </a:lnTo>
                  <a:lnTo>
                    <a:pt x="11193" y="36624"/>
                  </a:lnTo>
                  <a:lnTo>
                    <a:pt x="10001" y="37963"/>
                  </a:lnTo>
                  <a:lnTo>
                    <a:pt x="9206" y="39701"/>
                  </a:lnTo>
                  <a:lnTo>
                    <a:pt x="8677" y="41707"/>
                  </a:lnTo>
                  <a:lnTo>
                    <a:pt x="8324" y="43891"/>
                  </a:lnTo>
                  <a:lnTo>
                    <a:pt x="8089" y="46194"/>
                  </a:lnTo>
                  <a:lnTo>
                    <a:pt x="7932" y="48576"/>
                  </a:lnTo>
                  <a:lnTo>
                    <a:pt x="7827" y="51010"/>
                  </a:lnTo>
                  <a:lnTo>
                    <a:pt x="7711" y="55973"/>
                  </a:lnTo>
                  <a:lnTo>
                    <a:pt x="6833" y="57635"/>
                  </a:lnTo>
                  <a:lnTo>
                    <a:pt x="5401" y="58743"/>
                  </a:lnTo>
                  <a:lnTo>
                    <a:pt x="3601" y="59482"/>
                  </a:lnTo>
                  <a:lnTo>
                    <a:pt x="2399" y="60821"/>
                  </a:lnTo>
                  <a:lnTo>
                    <a:pt x="1599" y="62560"/>
                  </a:lnTo>
                  <a:lnTo>
                    <a:pt x="1065" y="64566"/>
                  </a:lnTo>
                  <a:lnTo>
                    <a:pt x="709" y="66751"/>
                  </a:lnTo>
                  <a:lnTo>
                    <a:pt x="472" y="69053"/>
                  </a:lnTo>
                  <a:lnTo>
                    <a:pt x="91" y="74787"/>
                  </a:lnTo>
                  <a:lnTo>
                    <a:pt x="39" y="77830"/>
                  </a:lnTo>
                  <a:lnTo>
                    <a:pt x="0" y="90029"/>
                  </a:lnTo>
                  <a:lnTo>
                    <a:pt x="846" y="91346"/>
                  </a:lnTo>
                  <a:lnTo>
                    <a:pt x="2256" y="93070"/>
                  </a:lnTo>
                  <a:lnTo>
                    <a:pt x="4043" y="95066"/>
                  </a:lnTo>
                  <a:lnTo>
                    <a:pt x="5235" y="97244"/>
                  </a:lnTo>
                  <a:lnTo>
                    <a:pt x="6029" y="99542"/>
                  </a:lnTo>
                  <a:lnTo>
                    <a:pt x="7304" y="105269"/>
                  </a:lnTo>
                  <a:lnTo>
                    <a:pt x="8255" y="106586"/>
                  </a:lnTo>
                  <a:lnTo>
                    <a:pt x="9737" y="108310"/>
                  </a:lnTo>
                  <a:lnTo>
                    <a:pt x="14151" y="113116"/>
                  </a:lnTo>
                  <a:lnTo>
                    <a:pt x="14755" y="116031"/>
                  </a:lnTo>
                  <a:lnTo>
                    <a:pt x="14916" y="117994"/>
                  </a:lnTo>
                  <a:lnTo>
                    <a:pt x="15870" y="119302"/>
                  </a:lnTo>
                  <a:lnTo>
                    <a:pt x="17353" y="120174"/>
                  </a:lnTo>
                  <a:lnTo>
                    <a:pt x="21770" y="121574"/>
                  </a:lnTo>
                  <a:lnTo>
                    <a:pt x="22980" y="121689"/>
                  </a:lnTo>
                  <a:lnTo>
                    <a:pt x="24633" y="121766"/>
                  </a:lnTo>
                  <a:lnTo>
                    <a:pt x="30478" y="1219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655"/>
            <p:cNvSpPr/>
            <p:nvPr/>
          </p:nvSpPr>
          <p:spPr>
            <a:xfrm>
              <a:off x="4693920" y="3110019"/>
              <a:ext cx="60960" cy="90382"/>
            </a:xfrm>
            <a:custGeom>
              <a:avLst/>
              <a:gdLst/>
              <a:ahLst/>
              <a:cxnLst/>
              <a:rect l="0" t="0" r="0" b="0"/>
              <a:pathLst>
                <a:path w="60960" h="90382">
                  <a:moveTo>
                    <a:pt x="38099" y="6561"/>
                  </a:moveTo>
                  <a:lnTo>
                    <a:pt x="38099" y="0"/>
                  </a:lnTo>
                  <a:lnTo>
                    <a:pt x="37253" y="494"/>
                  </a:lnTo>
                  <a:lnTo>
                    <a:pt x="35842" y="1669"/>
                  </a:lnTo>
                  <a:lnTo>
                    <a:pt x="30794" y="6275"/>
                  </a:lnTo>
                  <a:lnTo>
                    <a:pt x="23947" y="13097"/>
                  </a:lnTo>
                  <a:lnTo>
                    <a:pt x="23584" y="14305"/>
                  </a:lnTo>
                  <a:lnTo>
                    <a:pt x="23343" y="15957"/>
                  </a:lnTo>
                  <a:lnTo>
                    <a:pt x="23181" y="17905"/>
                  </a:lnTo>
                  <a:lnTo>
                    <a:pt x="22228" y="20050"/>
                  </a:lnTo>
                  <a:lnTo>
                    <a:pt x="20745" y="22327"/>
                  </a:lnTo>
                  <a:lnTo>
                    <a:pt x="18910" y="24692"/>
                  </a:lnTo>
                  <a:lnTo>
                    <a:pt x="17686" y="27115"/>
                  </a:lnTo>
                  <a:lnTo>
                    <a:pt x="16871" y="29577"/>
                  </a:lnTo>
                  <a:lnTo>
                    <a:pt x="16327" y="32065"/>
                  </a:lnTo>
                  <a:lnTo>
                    <a:pt x="15118" y="33723"/>
                  </a:lnTo>
                  <a:lnTo>
                    <a:pt x="13466" y="34830"/>
                  </a:lnTo>
                  <a:lnTo>
                    <a:pt x="11517" y="35567"/>
                  </a:lnTo>
                  <a:lnTo>
                    <a:pt x="10217" y="36905"/>
                  </a:lnTo>
                  <a:lnTo>
                    <a:pt x="9351" y="38644"/>
                  </a:lnTo>
                  <a:lnTo>
                    <a:pt x="7962" y="43473"/>
                  </a:lnTo>
                  <a:lnTo>
                    <a:pt x="7002" y="44715"/>
                  </a:lnTo>
                  <a:lnTo>
                    <a:pt x="5514" y="46390"/>
                  </a:lnTo>
                  <a:lnTo>
                    <a:pt x="28" y="52251"/>
                  </a:lnTo>
                  <a:lnTo>
                    <a:pt x="2" y="58839"/>
                  </a:lnTo>
                  <a:lnTo>
                    <a:pt x="0" y="53247"/>
                  </a:lnTo>
                  <a:lnTo>
                    <a:pt x="847" y="52925"/>
                  </a:lnTo>
                  <a:lnTo>
                    <a:pt x="2258" y="52710"/>
                  </a:lnTo>
                  <a:lnTo>
                    <a:pt x="4045" y="52567"/>
                  </a:lnTo>
                  <a:lnTo>
                    <a:pt x="5237" y="51625"/>
                  </a:lnTo>
                  <a:lnTo>
                    <a:pt x="6031" y="50151"/>
                  </a:lnTo>
                  <a:lnTo>
                    <a:pt x="6561" y="48321"/>
                  </a:lnTo>
                  <a:lnTo>
                    <a:pt x="7760" y="46254"/>
                  </a:lnTo>
                  <a:lnTo>
                    <a:pt x="9407" y="44030"/>
                  </a:lnTo>
                  <a:lnTo>
                    <a:pt x="11351" y="41700"/>
                  </a:lnTo>
                  <a:lnTo>
                    <a:pt x="13495" y="40147"/>
                  </a:lnTo>
                  <a:lnTo>
                    <a:pt x="15770" y="39112"/>
                  </a:lnTo>
                  <a:lnTo>
                    <a:pt x="18133" y="38422"/>
                  </a:lnTo>
                  <a:lnTo>
                    <a:pt x="20555" y="37115"/>
                  </a:lnTo>
                  <a:lnTo>
                    <a:pt x="23017" y="35397"/>
                  </a:lnTo>
                  <a:lnTo>
                    <a:pt x="25505" y="33405"/>
                  </a:lnTo>
                  <a:lnTo>
                    <a:pt x="28010" y="32077"/>
                  </a:lnTo>
                  <a:lnTo>
                    <a:pt x="30527" y="31192"/>
                  </a:lnTo>
                  <a:lnTo>
                    <a:pt x="33051" y="30602"/>
                  </a:lnTo>
                  <a:lnTo>
                    <a:pt x="34734" y="29361"/>
                  </a:lnTo>
                  <a:lnTo>
                    <a:pt x="35856" y="27688"/>
                  </a:lnTo>
                  <a:lnTo>
                    <a:pt x="36604" y="25726"/>
                  </a:lnTo>
                  <a:lnTo>
                    <a:pt x="37949" y="24417"/>
                  </a:lnTo>
                  <a:lnTo>
                    <a:pt x="39692" y="23545"/>
                  </a:lnTo>
                  <a:lnTo>
                    <a:pt x="41701" y="22964"/>
                  </a:lnTo>
                  <a:lnTo>
                    <a:pt x="43888" y="22576"/>
                  </a:lnTo>
                  <a:lnTo>
                    <a:pt x="46192" y="22318"/>
                  </a:lnTo>
                  <a:lnTo>
                    <a:pt x="48574" y="22145"/>
                  </a:lnTo>
                  <a:lnTo>
                    <a:pt x="50163" y="21184"/>
                  </a:lnTo>
                  <a:lnTo>
                    <a:pt x="51222" y="19696"/>
                  </a:lnTo>
                  <a:lnTo>
                    <a:pt x="51928" y="17858"/>
                  </a:lnTo>
                  <a:lnTo>
                    <a:pt x="53245" y="17479"/>
                  </a:lnTo>
                  <a:lnTo>
                    <a:pt x="54970" y="18073"/>
                  </a:lnTo>
                  <a:lnTo>
                    <a:pt x="60856" y="21736"/>
                  </a:lnTo>
                  <a:lnTo>
                    <a:pt x="60913" y="24030"/>
                  </a:lnTo>
                  <a:lnTo>
                    <a:pt x="60959" y="48272"/>
                  </a:lnTo>
                  <a:lnTo>
                    <a:pt x="60113" y="50455"/>
                  </a:lnTo>
                  <a:lnTo>
                    <a:pt x="58702" y="52757"/>
                  </a:lnTo>
                  <a:lnTo>
                    <a:pt x="56914" y="55138"/>
                  </a:lnTo>
                  <a:lnTo>
                    <a:pt x="55723" y="57573"/>
                  </a:lnTo>
                  <a:lnTo>
                    <a:pt x="54929" y="60042"/>
                  </a:lnTo>
                  <a:lnTo>
                    <a:pt x="53653" y="66044"/>
                  </a:lnTo>
                  <a:lnTo>
                    <a:pt x="53549" y="67382"/>
                  </a:lnTo>
                  <a:lnTo>
                    <a:pt x="53479" y="69122"/>
                  </a:lnTo>
                  <a:lnTo>
                    <a:pt x="53401" y="73312"/>
                  </a:lnTo>
                  <a:lnTo>
                    <a:pt x="53339" y="90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656"/>
            <p:cNvSpPr/>
            <p:nvPr/>
          </p:nvSpPr>
          <p:spPr>
            <a:xfrm>
              <a:off x="4808315" y="3131820"/>
              <a:ext cx="30294" cy="68581"/>
            </a:xfrm>
            <a:custGeom>
              <a:avLst/>
              <a:gdLst/>
              <a:ahLst/>
              <a:cxnLst/>
              <a:rect l="0" t="0" r="0" b="0"/>
              <a:pathLst>
                <a:path w="30294" h="68581">
                  <a:moveTo>
                    <a:pt x="22765" y="0"/>
                  </a:moveTo>
                  <a:lnTo>
                    <a:pt x="30072" y="0"/>
                  </a:lnTo>
                  <a:lnTo>
                    <a:pt x="30176" y="847"/>
                  </a:lnTo>
                  <a:lnTo>
                    <a:pt x="30246" y="2258"/>
                  </a:lnTo>
                  <a:lnTo>
                    <a:pt x="30293" y="4046"/>
                  </a:lnTo>
                  <a:lnTo>
                    <a:pt x="29477" y="5237"/>
                  </a:lnTo>
                  <a:lnTo>
                    <a:pt x="28087" y="6031"/>
                  </a:lnTo>
                  <a:lnTo>
                    <a:pt x="26313" y="6561"/>
                  </a:lnTo>
                  <a:lnTo>
                    <a:pt x="25130" y="7760"/>
                  </a:lnTo>
                  <a:lnTo>
                    <a:pt x="24342" y="9407"/>
                  </a:lnTo>
                  <a:lnTo>
                    <a:pt x="23816" y="11352"/>
                  </a:lnTo>
                  <a:lnTo>
                    <a:pt x="22620" y="12648"/>
                  </a:lnTo>
                  <a:lnTo>
                    <a:pt x="20975" y="13512"/>
                  </a:lnTo>
                  <a:lnTo>
                    <a:pt x="19032" y="14088"/>
                  </a:lnTo>
                  <a:lnTo>
                    <a:pt x="17736" y="16165"/>
                  </a:lnTo>
                  <a:lnTo>
                    <a:pt x="16873" y="19243"/>
                  </a:lnTo>
                  <a:lnTo>
                    <a:pt x="15486" y="28260"/>
                  </a:lnTo>
                  <a:lnTo>
                    <a:pt x="14526" y="30694"/>
                  </a:lnTo>
                  <a:lnTo>
                    <a:pt x="13039" y="34009"/>
                  </a:lnTo>
                  <a:lnTo>
                    <a:pt x="8614" y="43407"/>
                  </a:lnTo>
                  <a:lnTo>
                    <a:pt x="8251" y="45024"/>
                  </a:lnTo>
                  <a:lnTo>
                    <a:pt x="8009" y="46950"/>
                  </a:lnTo>
                  <a:lnTo>
                    <a:pt x="7848" y="49080"/>
                  </a:lnTo>
                  <a:lnTo>
                    <a:pt x="6894" y="51347"/>
                  </a:lnTo>
                  <a:lnTo>
                    <a:pt x="5411" y="53705"/>
                  </a:lnTo>
                  <a:lnTo>
                    <a:pt x="3575" y="56123"/>
                  </a:lnTo>
                  <a:lnTo>
                    <a:pt x="2352" y="58582"/>
                  </a:lnTo>
                  <a:lnTo>
                    <a:pt x="1537" y="61068"/>
                  </a:lnTo>
                  <a:lnTo>
                    <a:pt x="0" y="68140"/>
                  </a:lnTo>
                  <a:lnTo>
                    <a:pt x="815" y="68287"/>
                  </a:lnTo>
                  <a:lnTo>
                    <a:pt x="2206" y="68385"/>
                  </a:lnTo>
                  <a:lnTo>
                    <a:pt x="7525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657"/>
            <p:cNvSpPr/>
            <p:nvPr/>
          </p:nvSpPr>
          <p:spPr>
            <a:xfrm>
              <a:off x="4991109" y="3055934"/>
              <a:ext cx="83405" cy="151982"/>
            </a:xfrm>
            <a:custGeom>
              <a:avLst/>
              <a:gdLst/>
              <a:ahLst/>
              <a:cxnLst/>
              <a:rect l="0" t="0" r="0" b="0"/>
              <a:pathLst>
                <a:path w="83405" h="151982">
                  <a:moveTo>
                    <a:pt x="68571" y="7306"/>
                  </a:moveTo>
                  <a:lnTo>
                    <a:pt x="72616" y="7306"/>
                  </a:lnTo>
                  <a:lnTo>
                    <a:pt x="74654" y="6459"/>
                  </a:lnTo>
                  <a:lnTo>
                    <a:pt x="76860" y="5048"/>
                  </a:lnTo>
                  <a:lnTo>
                    <a:pt x="83404" y="0"/>
                  </a:lnTo>
                  <a:lnTo>
                    <a:pt x="81372" y="2083"/>
                  </a:lnTo>
                  <a:lnTo>
                    <a:pt x="72448" y="11046"/>
                  </a:lnTo>
                  <a:lnTo>
                    <a:pt x="71156" y="13186"/>
                  </a:lnTo>
                  <a:lnTo>
                    <a:pt x="69720" y="17821"/>
                  </a:lnTo>
                  <a:lnTo>
                    <a:pt x="68490" y="19396"/>
                  </a:lnTo>
                  <a:lnTo>
                    <a:pt x="66824" y="20446"/>
                  </a:lnTo>
                  <a:lnTo>
                    <a:pt x="64866" y="21146"/>
                  </a:lnTo>
                  <a:lnTo>
                    <a:pt x="62715" y="22459"/>
                  </a:lnTo>
                  <a:lnTo>
                    <a:pt x="60433" y="24182"/>
                  </a:lnTo>
                  <a:lnTo>
                    <a:pt x="58066" y="26176"/>
                  </a:lnTo>
                  <a:lnTo>
                    <a:pt x="55641" y="29199"/>
                  </a:lnTo>
                  <a:lnTo>
                    <a:pt x="53177" y="32908"/>
                  </a:lnTo>
                  <a:lnTo>
                    <a:pt x="50689" y="37074"/>
                  </a:lnTo>
                  <a:lnTo>
                    <a:pt x="48183" y="40698"/>
                  </a:lnTo>
                  <a:lnTo>
                    <a:pt x="45665" y="43961"/>
                  </a:lnTo>
                  <a:lnTo>
                    <a:pt x="43140" y="46982"/>
                  </a:lnTo>
                  <a:lnTo>
                    <a:pt x="40611" y="49843"/>
                  </a:lnTo>
                  <a:lnTo>
                    <a:pt x="35542" y="55280"/>
                  </a:lnTo>
                  <a:lnTo>
                    <a:pt x="33004" y="58762"/>
                  </a:lnTo>
                  <a:lnTo>
                    <a:pt x="30467" y="62777"/>
                  </a:lnTo>
                  <a:lnTo>
                    <a:pt x="27928" y="67146"/>
                  </a:lnTo>
                  <a:lnTo>
                    <a:pt x="26236" y="70906"/>
                  </a:lnTo>
                  <a:lnTo>
                    <a:pt x="25107" y="74259"/>
                  </a:lnTo>
                  <a:lnTo>
                    <a:pt x="24355" y="77342"/>
                  </a:lnTo>
                  <a:lnTo>
                    <a:pt x="23007" y="80243"/>
                  </a:lnTo>
                  <a:lnTo>
                    <a:pt x="21262" y="83024"/>
                  </a:lnTo>
                  <a:lnTo>
                    <a:pt x="19252" y="85725"/>
                  </a:lnTo>
                  <a:lnTo>
                    <a:pt x="17065" y="88371"/>
                  </a:lnTo>
                  <a:lnTo>
                    <a:pt x="14760" y="90983"/>
                  </a:lnTo>
                  <a:lnTo>
                    <a:pt x="12377" y="93570"/>
                  </a:lnTo>
                  <a:lnTo>
                    <a:pt x="10788" y="96142"/>
                  </a:lnTo>
                  <a:lnTo>
                    <a:pt x="9730" y="98703"/>
                  </a:lnTo>
                  <a:lnTo>
                    <a:pt x="9023" y="101258"/>
                  </a:lnTo>
                  <a:lnTo>
                    <a:pt x="7706" y="103807"/>
                  </a:lnTo>
                  <a:lnTo>
                    <a:pt x="5981" y="106353"/>
                  </a:lnTo>
                  <a:lnTo>
                    <a:pt x="3984" y="108898"/>
                  </a:lnTo>
                  <a:lnTo>
                    <a:pt x="2653" y="111440"/>
                  </a:lnTo>
                  <a:lnTo>
                    <a:pt x="1766" y="113982"/>
                  </a:lnTo>
                  <a:lnTo>
                    <a:pt x="1174" y="116523"/>
                  </a:lnTo>
                  <a:lnTo>
                    <a:pt x="780" y="119064"/>
                  </a:lnTo>
                  <a:lnTo>
                    <a:pt x="517" y="121605"/>
                  </a:lnTo>
                  <a:lnTo>
                    <a:pt x="342" y="124145"/>
                  </a:lnTo>
                  <a:lnTo>
                    <a:pt x="225" y="126685"/>
                  </a:lnTo>
                  <a:lnTo>
                    <a:pt x="94" y="131766"/>
                  </a:lnTo>
                  <a:lnTo>
                    <a:pt x="0" y="142961"/>
                  </a:lnTo>
                  <a:lnTo>
                    <a:pt x="2253" y="146055"/>
                  </a:lnTo>
                  <a:lnTo>
                    <a:pt x="4039" y="148065"/>
                  </a:lnTo>
                  <a:lnTo>
                    <a:pt x="6076" y="149405"/>
                  </a:lnTo>
                  <a:lnTo>
                    <a:pt x="8281" y="150299"/>
                  </a:lnTo>
                  <a:lnTo>
                    <a:pt x="13858" y="151733"/>
                  </a:lnTo>
                  <a:lnTo>
                    <a:pt x="15163" y="151850"/>
                  </a:lnTo>
                  <a:lnTo>
                    <a:pt x="16878" y="151929"/>
                  </a:lnTo>
                  <a:lnTo>
                    <a:pt x="18869" y="151981"/>
                  </a:lnTo>
                  <a:lnTo>
                    <a:pt x="21043" y="151169"/>
                  </a:lnTo>
                  <a:lnTo>
                    <a:pt x="23340" y="149782"/>
                  </a:lnTo>
                  <a:lnTo>
                    <a:pt x="30471" y="1444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658"/>
            <p:cNvSpPr/>
            <p:nvPr/>
          </p:nvSpPr>
          <p:spPr>
            <a:xfrm>
              <a:off x="4975860" y="3131820"/>
              <a:ext cx="220981" cy="15241"/>
            </a:xfrm>
            <a:custGeom>
              <a:avLst/>
              <a:gdLst/>
              <a:ahLst/>
              <a:cxnLst/>
              <a:rect l="0" t="0" r="0" b="0"/>
              <a:pathLst>
                <a:path w="220981" h="15241">
                  <a:moveTo>
                    <a:pt x="0" y="7620"/>
                  </a:moveTo>
                  <a:lnTo>
                    <a:pt x="0" y="11666"/>
                  </a:lnTo>
                  <a:lnTo>
                    <a:pt x="846" y="12857"/>
                  </a:lnTo>
                  <a:lnTo>
                    <a:pt x="2257" y="13651"/>
                  </a:lnTo>
                  <a:lnTo>
                    <a:pt x="6561" y="14926"/>
                  </a:lnTo>
                  <a:lnTo>
                    <a:pt x="12648" y="15178"/>
                  </a:lnTo>
                  <a:lnTo>
                    <a:pt x="18944" y="15232"/>
                  </a:lnTo>
                  <a:lnTo>
                    <a:pt x="66181" y="15240"/>
                  </a:lnTo>
                  <a:lnTo>
                    <a:pt x="72061" y="14394"/>
                  </a:lnTo>
                  <a:lnTo>
                    <a:pt x="78520" y="12982"/>
                  </a:lnTo>
                  <a:lnTo>
                    <a:pt x="85367" y="11195"/>
                  </a:lnTo>
                  <a:lnTo>
                    <a:pt x="91624" y="10003"/>
                  </a:lnTo>
                  <a:lnTo>
                    <a:pt x="97490" y="9209"/>
                  </a:lnTo>
                  <a:lnTo>
                    <a:pt x="103094" y="8679"/>
                  </a:lnTo>
                  <a:lnTo>
                    <a:pt x="109368" y="7480"/>
                  </a:lnTo>
                  <a:lnTo>
                    <a:pt x="116092" y="5833"/>
                  </a:lnTo>
                  <a:lnTo>
                    <a:pt x="123114" y="3889"/>
                  </a:lnTo>
                  <a:lnTo>
                    <a:pt x="130336" y="2593"/>
                  </a:lnTo>
                  <a:lnTo>
                    <a:pt x="137691" y="1728"/>
                  </a:lnTo>
                  <a:lnTo>
                    <a:pt x="145134" y="1153"/>
                  </a:lnTo>
                  <a:lnTo>
                    <a:pt x="151789" y="768"/>
                  </a:lnTo>
                  <a:lnTo>
                    <a:pt x="163699" y="341"/>
                  </a:lnTo>
                  <a:lnTo>
                    <a:pt x="191227" y="68"/>
                  </a:lnTo>
                  <a:lnTo>
                    <a:pt x="220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659"/>
            <p:cNvSpPr/>
            <p:nvPr/>
          </p:nvSpPr>
          <p:spPr>
            <a:xfrm>
              <a:off x="2019300" y="2659380"/>
              <a:ext cx="53341" cy="144781"/>
            </a:xfrm>
            <a:custGeom>
              <a:avLst/>
              <a:gdLst/>
              <a:ahLst/>
              <a:cxnLst/>
              <a:rect l="0" t="0" r="0" b="0"/>
              <a:pathLst>
                <a:path w="53341" h="144781">
                  <a:moveTo>
                    <a:pt x="45720" y="7620"/>
                  </a:moveTo>
                  <a:lnTo>
                    <a:pt x="45720" y="0"/>
                  </a:lnTo>
                  <a:lnTo>
                    <a:pt x="38414" y="7306"/>
                  </a:lnTo>
                  <a:lnTo>
                    <a:pt x="38193" y="11572"/>
                  </a:lnTo>
                  <a:lnTo>
                    <a:pt x="37315" y="12795"/>
                  </a:lnTo>
                  <a:lnTo>
                    <a:pt x="35884" y="13610"/>
                  </a:lnTo>
                  <a:lnTo>
                    <a:pt x="34083" y="14153"/>
                  </a:lnTo>
                  <a:lnTo>
                    <a:pt x="32882" y="15362"/>
                  </a:lnTo>
                  <a:lnTo>
                    <a:pt x="32081" y="17015"/>
                  </a:lnTo>
                  <a:lnTo>
                    <a:pt x="31192" y="21109"/>
                  </a:lnTo>
                  <a:lnTo>
                    <a:pt x="30955" y="23386"/>
                  </a:lnTo>
                  <a:lnTo>
                    <a:pt x="30796" y="25751"/>
                  </a:lnTo>
                  <a:lnTo>
                    <a:pt x="29844" y="28174"/>
                  </a:lnTo>
                  <a:lnTo>
                    <a:pt x="28363" y="30636"/>
                  </a:lnTo>
                  <a:lnTo>
                    <a:pt x="26529" y="33124"/>
                  </a:lnTo>
                  <a:lnTo>
                    <a:pt x="25306" y="36476"/>
                  </a:lnTo>
                  <a:lnTo>
                    <a:pt x="24491" y="40404"/>
                  </a:lnTo>
                  <a:lnTo>
                    <a:pt x="23947" y="44716"/>
                  </a:lnTo>
                  <a:lnTo>
                    <a:pt x="22738" y="48437"/>
                  </a:lnTo>
                  <a:lnTo>
                    <a:pt x="21085" y="51765"/>
                  </a:lnTo>
                  <a:lnTo>
                    <a:pt x="19137" y="54830"/>
                  </a:lnTo>
                  <a:lnTo>
                    <a:pt x="17838" y="57720"/>
                  </a:lnTo>
                  <a:lnTo>
                    <a:pt x="16972" y="60493"/>
                  </a:lnTo>
                  <a:lnTo>
                    <a:pt x="16395" y="63189"/>
                  </a:lnTo>
                  <a:lnTo>
                    <a:pt x="15163" y="65832"/>
                  </a:lnTo>
                  <a:lnTo>
                    <a:pt x="13495" y="68441"/>
                  </a:lnTo>
                  <a:lnTo>
                    <a:pt x="8781" y="74667"/>
                  </a:lnTo>
                  <a:lnTo>
                    <a:pt x="8136" y="77777"/>
                  </a:lnTo>
                  <a:lnTo>
                    <a:pt x="7964" y="79791"/>
                  </a:lnTo>
                  <a:lnTo>
                    <a:pt x="7002" y="81981"/>
                  </a:lnTo>
                  <a:lnTo>
                    <a:pt x="5515" y="84287"/>
                  </a:lnTo>
                  <a:lnTo>
                    <a:pt x="19" y="91415"/>
                  </a:lnTo>
                  <a:lnTo>
                    <a:pt x="0" y="91440"/>
                  </a:lnTo>
                  <a:lnTo>
                    <a:pt x="4045" y="91440"/>
                  </a:lnTo>
                  <a:lnTo>
                    <a:pt x="5237" y="90593"/>
                  </a:lnTo>
                  <a:lnTo>
                    <a:pt x="6031" y="89182"/>
                  </a:lnTo>
                  <a:lnTo>
                    <a:pt x="7306" y="84879"/>
                  </a:lnTo>
                  <a:lnTo>
                    <a:pt x="8258" y="83680"/>
                  </a:lnTo>
                  <a:lnTo>
                    <a:pt x="9738" y="82033"/>
                  </a:lnTo>
                  <a:lnTo>
                    <a:pt x="14153" y="77352"/>
                  </a:lnTo>
                  <a:lnTo>
                    <a:pt x="15362" y="76968"/>
                  </a:lnTo>
                  <a:lnTo>
                    <a:pt x="17015" y="76712"/>
                  </a:lnTo>
                  <a:lnTo>
                    <a:pt x="18963" y="76541"/>
                  </a:lnTo>
                  <a:lnTo>
                    <a:pt x="20262" y="75581"/>
                  </a:lnTo>
                  <a:lnTo>
                    <a:pt x="21128" y="74094"/>
                  </a:lnTo>
                  <a:lnTo>
                    <a:pt x="21705" y="72256"/>
                  </a:lnTo>
                  <a:lnTo>
                    <a:pt x="22937" y="71030"/>
                  </a:lnTo>
                  <a:lnTo>
                    <a:pt x="24604" y="70214"/>
                  </a:lnTo>
                  <a:lnTo>
                    <a:pt x="26563" y="69669"/>
                  </a:lnTo>
                  <a:lnTo>
                    <a:pt x="27869" y="68460"/>
                  </a:lnTo>
                  <a:lnTo>
                    <a:pt x="28739" y="66806"/>
                  </a:lnTo>
                  <a:lnTo>
                    <a:pt x="29319" y="64857"/>
                  </a:lnTo>
                  <a:lnTo>
                    <a:pt x="30553" y="63558"/>
                  </a:lnTo>
                  <a:lnTo>
                    <a:pt x="32222" y="62692"/>
                  </a:lnTo>
                  <a:lnTo>
                    <a:pt x="36939" y="61302"/>
                  </a:lnTo>
                  <a:lnTo>
                    <a:pt x="38173" y="61188"/>
                  </a:lnTo>
                  <a:lnTo>
                    <a:pt x="39842" y="61112"/>
                  </a:lnTo>
                  <a:lnTo>
                    <a:pt x="41801" y="61061"/>
                  </a:lnTo>
                  <a:lnTo>
                    <a:pt x="43107" y="61874"/>
                  </a:lnTo>
                  <a:lnTo>
                    <a:pt x="43978" y="63263"/>
                  </a:lnTo>
                  <a:lnTo>
                    <a:pt x="45376" y="67530"/>
                  </a:lnTo>
                  <a:lnTo>
                    <a:pt x="46337" y="68726"/>
                  </a:lnTo>
                  <a:lnTo>
                    <a:pt x="47825" y="70371"/>
                  </a:lnTo>
                  <a:lnTo>
                    <a:pt x="49663" y="72314"/>
                  </a:lnTo>
                  <a:lnTo>
                    <a:pt x="50889" y="74456"/>
                  </a:lnTo>
                  <a:lnTo>
                    <a:pt x="51706" y="76731"/>
                  </a:lnTo>
                  <a:lnTo>
                    <a:pt x="52250" y="79094"/>
                  </a:lnTo>
                  <a:lnTo>
                    <a:pt x="52614" y="81516"/>
                  </a:lnTo>
                  <a:lnTo>
                    <a:pt x="52856" y="83977"/>
                  </a:lnTo>
                  <a:lnTo>
                    <a:pt x="53017" y="86465"/>
                  </a:lnTo>
                  <a:lnTo>
                    <a:pt x="53125" y="88970"/>
                  </a:lnTo>
                  <a:lnTo>
                    <a:pt x="53312" y="97564"/>
                  </a:lnTo>
                  <a:lnTo>
                    <a:pt x="53340" y="124708"/>
                  </a:lnTo>
                  <a:lnTo>
                    <a:pt x="52493" y="126319"/>
                  </a:lnTo>
                  <a:lnTo>
                    <a:pt x="51082" y="127393"/>
                  </a:lnTo>
                  <a:lnTo>
                    <a:pt x="49294" y="128108"/>
                  </a:lnTo>
                  <a:lnTo>
                    <a:pt x="48103" y="129432"/>
                  </a:lnTo>
                  <a:lnTo>
                    <a:pt x="47309" y="131161"/>
                  </a:lnTo>
                  <a:lnTo>
                    <a:pt x="46426" y="135341"/>
                  </a:lnTo>
                  <a:lnTo>
                    <a:pt x="46191" y="137640"/>
                  </a:lnTo>
                  <a:lnTo>
                    <a:pt x="45813" y="143369"/>
                  </a:lnTo>
                  <a:lnTo>
                    <a:pt x="46628" y="143840"/>
                  </a:lnTo>
                  <a:lnTo>
                    <a:pt x="48019" y="144153"/>
                  </a:lnTo>
                  <a:lnTo>
                    <a:pt x="53340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660"/>
            <p:cNvSpPr/>
            <p:nvPr/>
          </p:nvSpPr>
          <p:spPr>
            <a:xfrm>
              <a:off x="2103123" y="2743200"/>
              <a:ext cx="83818" cy="99061"/>
            </a:xfrm>
            <a:custGeom>
              <a:avLst/>
              <a:gdLst/>
              <a:ahLst/>
              <a:cxnLst/>
              <a:rect l="0" t="0" r="0" b="0"/>
              <a:pathLst>
                <a:path w="83818" h="99061">
                  <a:moveTo>
                    <a:pt x="76197" y="0"/>
                  </a:moveTo>
                  <a:lnTo>
                    <a:pt x="72152" y="0"/>
                  </a:lnTo>
                  <a:lnTo>
                    <a:pt x="70960" y="847"/>
                  </a:lnTo>
                  <a:lnTo>
                    <a:pt x="70166" y="2258"/>
                  </a:lnTo>
                  <a:lnTo>
                    <a:pt x="69636" y="4045"/>
                  </a:lnTo>
                  <a:lnTo>
                    <a:pt x="68437" y="5237"/>
                  </a:lnTo>
                  <a:lnTo>
                    <a:pt x="66790" y="6031"/>
                  </a:lnTo>
                  <a:lnTo>
                    <a:pt x="62109" y="7306"/>
                  </a:lnTo>
                  <a:lnTo>
                    <a:pt x="60878" y="8257"/>
                  </a:lnTo>
                  <a:lnTo>
                    <a:pt x="59211" y="9738"/>
                  </a:lnTo>
                  <a:lnTo>
                    <a:pt x="55101" y="13641"/>
                  </a:lnTo>
                  <a:lnTo>
                    <a:pt x="20314" y="48263"/>
                  </a:lnTo>
                  <a:lnTo>
                    <a:pt x="18622" y="50802"/>
                  </a:lnTo>
                  <a:lnTo>
                    <a:pt x="17493" y="53341"/>
                  </a:lnTo>
                  <a:lnTo>
                    <a:pt x="16741" y="55881"/>
                  </a:lnTo>
                  <a:lnTo>
                    <a:pt x="15393" y="58421"/>
                  </a:lnTo>
                  <a:lnTo>
                    <a:pt x="13648" y="60960"/>
                  </a:lnTo>
                  <a:lnTo>
                    <a:pt x="11637" y="63500"/>
                  </a:lnTo>
                  <a:lnTo>
                    <a:pt x="9451" y="65194"/>
                  </a:lnTo>
                  <a:lnTo>
                    <a:pt x="7146" y="66322"/>
                  </a:lnTo>
                  <a:lnTo>
                    <a:pt x="4763" y="67075"/>
                  </a:lnTo>
                  <a:lnTo>
                    <a:pt x="3175" y="68423"/>
                  </a:lnTo>
                  <a:lnTo>
                    <a:pt x="2115" y="70169"/>
                  </a:lnTo>
                  <a:lnTo>
                    <a:pt x="1409" y="72179"/>
                  </a:lnTo>
                  <a:lnTo>
                    <a:pt x="938" y="74366"/>
                  </a:lnTo>
                  <a:lnTo>
                    <a:pt x="625" y="76671"/>
                  </a:lnTo>
                  <a:lnTo>
                    <a:pt x="0" y="83783"/>
                  </a:lnTo>
                  <a:lnTo>
                    <a:pt x="10603" y="83817"/>
                  </a:lnTo>
                  <a:lnTo>
                    <a:pt x="12148" y="82971"/>
                  </a:lnTo>
                  <a:lnTo>
                    <a:pt x="13177" y="81561"/>
                  </a:lnTo>
                  <a:lnTo>
                    <a:pt x="13864" y="79774"/>
                  </a:lnTo>
                  <a:lnTo>
                    <a:pt x="15168" y="78583"/>
                  </a:lnTo>
                  <a:lnTo>
                    <a:pt x="16884" y="77788"/>
                  </a:lnTo>
                  <a:lnTo>
                    <a:pt x="18875" y="77259"/>
                  </a:lnTo>
                  <a:lnTo>
                    <a:pt x="21049" y="76059"/>
                  </a:lnTo>
                  <a:lnTo>
                    <a:pt x="23345" y="74413"/>
                  </a:lnTo>
                  <a:lnTo>
                    <a:pt x="25722" y="72468"/>
                  </a:lnTo>
                  <a:lnTo>
                    <a:pt x="28154" y="70326"/>
                  </a:lnTo>
                  <a:lnTo>
                    <a:pt x="30622" y="68050"/>
                  </a:lnTo>
                  <a:lnTo>
                    <a:pt x="35621" y="63265"/>
                  </a:lnTo>
                  <a:lnTo>
                    <a:pt x="40666" y="58315"/>
                  </a:lnTo>
                  <a:lnTo>
                    <a:pt x="43196" y="56657"/>
                  </a:lnTo>
                  <a:lnTo>
                    <a:pt x="45730" y="55551"/>
                  </a:lnTo>
                  <a:lnTo>
                    <a:pt x="48265" y="54814"/>
                  </a:lnTo>
                  <a:lnTo>
                    <a:pt x="49956" y="53476"/>
                  </a:lnTo>
                  <a:lnTo>
                    <a:pt x="51083" y="51737"/>
                  </a:lnTo>
                  <a:lnTo>
                    <a:pt x="51834" y="49731"/>
                  </a:lnTo>
                  <a:lnTo>
                    <a:pt x="53182" y="47548"/>
                  </a:lnTo>
                  <a:lnTo>
                    <a:pt x="54927" y="45245"/>
                  </a:lnTo>
                  <a:lnTo>
                    <a:pt x="56937" y="42863"/>
                  </a:lnTo>
                  <a:lnTo>
                    <a:pt x="59124" y="41276"/>
                  </a:lnTo>
                  <a:lnTo>
                    <a:pt x="61428" y="40217"/>
                  </a:lnTo>
                  <a:lnTo>
                    <a:pt x="63811" y="39511"/>
                  </a:lnTo>
                  <a:lnTo>
                    <a:pt x="65400" y="38194"/>
                  </a:lnTo>
                  <a:lnTo>
                    <a:pt x="66459" y="36469"/>
                  </a:lnTo>
                  <a:lnTo>
                    <a:pt x="68453" y="30830"/>
                  </a:lnTo>
                  <a:lnTo>
                    <a:pt x="68522" y="32894"/>
                  </a:lnTo>
                  <a:lnTo>
                    <a:pt x="68577" y="95132"/>
                  </a:lnTo>
                  <a:lnTo>
                    <a:pt x="69424" y="96442"/>
                  </a:lnTo>
                  <a:lnTo>
                    <a:pt x="70835" y="97314"/>
                  </a:lnTo>
                  <a:lnTo>
                    <a:pt x="72622" y="97896"/>
                  </a:lnTo>
                  <a:lnTo>
                    <a:pt x="74660" y="98284"/>
                  </a:lnTo>
                  <a:lnTo>
                    <a:pt x="76866" y="98543"/>
                  </a:lnTo>
                  <a:lnTo>
                    <a:pt x="83817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661"/>
            <p:cNvSpPr/>
            <p:nvPr/>
          </p:nvSpPr>
          <p:spPr>
            <a:xfrm>
              <a:off x="2270760" y="2743200"/>
              <a:ext cx="136816" cy="114301"/>
            </a:xfrm>
            <a:custGeom>
              <a:avLst/>
              <a:gdLst/>
              <a:ahLst/>
              <a:cxnLst/>
              <a:rect l="0" t="0" r="0" b="0"/>
              <a:pathLst>
                <a:path w="136816" h="114301">
                  <a:moveTo>
                    <a:pt x="0" y="0"/>
                  </a:moveTo>
                  <a:lnTo>
                    <a:pt x="0" y="7527"/>
                  </a:lnTo>
                  <a:lnTo>
                    <a:pt x="4045" y="7592"/>
                  </a:lnTo>
                  <a:lnTo>
                    <a:pt x="44716" y="7620"/>
                  </a:lnTo>
                  <a:lnTo>
                    <a:pt x="48437" y="6773"/>
                  </a:lnTo>
                  <a:lnTo>
                    <a:pt x="51765" y="5362"/>
                  </a:lnTo>
                  <a:lnTo>
                    <a:pt x="54830" y="3575"/>
                  </a:lnTo>
                  <a:lnTo>
                    <a:pt x="57720" y="2383"/>
                  </a:lnTo>
                  <a:lnTo>
                    <a:pt x="60493" y="1589"/>
                  </a:lnTo>
                  <a:lnTo>
                    <a:pt x="63189" y="1059"/>
                  </a:lnTo>
                  <a:lnTo>
                    <a:pt x="65833" y="706"/>
                  </a:lnTo>
                  <a:lnTo>
                    <a:pt x="68441" y="471"/>
                  </a:lnTo>
                  <a:lnTo>
                    <a:pt x="71027" y="314"/>
                  </a:lnTo>
                  <a:lnTo>
                    <a:pt x="76159" y="140"/>
                  </a:lnTo>
                  <a:lnTo>
                    <a:pt x="86352" y="28"/>
                  </a:lnTo>
                  <a:lnTo>
                    <a:pt x="88894" y="865"/>
                  </a:lnTo>
                  <a:lnTo>
                    <a:pt x="91436" y="2270"/>
                  </a:lnTo>
                  <a:lnTo>
                    <a:pt x="93977" y="4053"/>
                  </a:lnTo>
                  <a:lnTo>
                    <a:pt x="96518" y="5242"/>
                  </a:lnTo>
                  <a:lnTo>
                    <a:pt x="99059" y="6035"/>
                  </a:lnTo>
                  <a:lnTo>
                    <a:pt x="101599" y="6563"/>
                  </a:lnTo>
                  <a:lnTo>
                    <a:pt x="104139" y="6915"/>
                  </a:lnTo>
                  <a:lnTo>
                    <a:pt x="106680" y="7150"/>
                  </a:lnTo>
                  <a:lnTo>
                    <a:pt x="109220" y="7307"/>
                  </a:lnTo>
                  <a:lnTo>
                    <a:pt x="114300" y="7481"/>
                  </a:lnTo>
                  <a:lnTo>
                    <a:pt x="116840" y="7527"/>
                  </a:lnTo>
                  <a:lnTo>
                    <a:pt x="118533" y="8405"/>
                  </a:lnTo>
                  <a:lnTo>
                    <a:pt x="119662" y="9837"/>
                  </a:lnTo>
                  <a:lnTo>
                    <a:pt x="120415" y="11638"/>
                  </a:lnTo>
                  <a:lnTo>
                    <a:pt x="121763" y="12839"/>
                  </a:lnTo>
                  <a:lnTo>
                    <a:pt x="123509" y="13639"/>
                  </a:lnTo>
                  <a:lnTo>
                    <a:pt x="128348" y="14924"/>
                  </a:lnTo>
                  <a:lnTo>
                    <a:pt x="131268" y="17357"/>
                  </a:lnTo>
                  <a:lnTo>
                    <a:pt x="133232" y="19192"/>
                  </a:lnTo>
                  <a:lnTo>
                    <a:pt x="134541" y="21261"/>
                  </a:lnTo>
                  <a:lnTo>
                    <a:pt x="135414" y="23487"/>
                  </a:lnTo>
                  <a:lnTo>
                    <a:pt x="136815" y="29099"/>
                  </a:lnTo>
                  <a:lnTo>
                    <a:pt x="136083" y="30406"/>
                  </a:lnTo>
                  <a:lnTo>
                    <a:pt x="134749" y="32124"/>
                  </a:lnTo>
                  <a:lnTo>
                    <a:pt x="133013" y="34116"/>
                  </a:lnTo>
                  <a:lnTo>
                    <a:pt x="131008" y="36291"/>
                  </a:lnTo>
                  <a:lnTo>
                    <a:pt x="126524" y="40965"/>
                  </a:lnTo>
                  <a:lnTo>
                    <a:pt x="124989" y="43396"/>
                  </a:lnTo>
                  <a:lnTo>
                    <a:pt x="123966" y="45864"/>
                  </a:lnTo>
                  <a:lnTo>
                    <a:pt x="123284" y="48356"/>
                  </a:lnTo>
                  <a:lnTo>
                    <a:pt x="121983" y="50017"/>
                  </a:lnTo>
                  <a:lnTo>
                    <a:pt x="120268" y="51125"/>
                  </a:lnTo>
                  <a:lnTo>
                    <a:pt x="118279" y="51863"/>
                  </a:lnTo>
                  <a:lnTo>
                    <a:pt x="116106" y="53202"/>
                  </a:lnTo>
                  <a:lnTo>
                    <a:pt x="113811" y="54941"/>
                  </a:lnTo>
                  <a:lnTo>
                    <a:pt x="111434" y="56948"/>
                  </a:lnTo>
                  <a:lnTo>
                    <a:pt x="109002" y="59132"/>
                  </a:lnTo>
                  <a:lnTo>
                    <a:pt x="104043" y="63816"/>
                  </a:lnTo>
                  <a:lnTo>
                    <a:pt x="96491" y="71214"/>
                  </a:lnTo>
                  <a:lnTo>
                    <a:pt x="93961" y="72876"/>
                  </a:lnTo>
                  <a:lnTo>
                    <a:pt x="91427" y="73984"/>
                  </a:lnTo>
                  <a:lnTo>
                    <a:pt x="88891" y="74723"/>
                  </a:lnTo>
                  <a:lnTo>
                    <a:pt x="86354" y="76062"/>
                  </a:lnTo>
                  <a:lnTo>
                    <a:pt x="83816" y="77801"/>
                  </a:lnTo>
                  <a:lnTo>
                    <a:pt x="81277" y="79807"/>
                  </a:lnTo>
                  <a:lnTo>
                    <a:pt x="78738" y="81992"/>
                  </a:lnTo>
                  <a:lnTo>
                    <a:pt x="76199" y="84294"/>
                  </a:lnTo>
                  <a:lnTo>
                    <a:pt x="71119" y="89111"/>
                  </a:lnTo>
                  <a:lnTo>
                    <a:pt x="66040" y="94074"/>
                  </a:lnTo>
                  <a:lnTo>
                    <a:pt x="63500" y="95736"/>
                  </a:lnTo>
                  <a:lnTo>
                    <a:pt x="60960" y="96844"/>
                  </a:lnTo>
                  <a:lnTo>
                    <a:pt x="54845" y="98622"/>
                  </a:lnTo>
                  <a:lnTo>
                    <a:pt x="51751" y="101123"/>
                  </a:lnTo>
                  <a:lnTo>
                    <a:pt x="49741" y="102975"/>
                  </a:lnTo>
                  <a:lnTo>
                    <a:pt x="47554" y="104210"/>
                  </a:lnTo>
                  <a:lnTo>
                    <a:pt x="45249" y="105034"/>
                  </a:lnTo>
                  <a:lnTo>
                    <a:pt x="39512" y="106355"/>
                  </a:lnTo>
                  <a:lnTo>
                    <a:pt x="39042" y="107310"/>
                  </a:lnTo>
                  <a:lnTo>
                    <a:pt x="38518" y="110629"/>
                  </a:lnTo>
                  <a:lnTo>
                    <a:pt x="38137" y="113978"/>
                  </a:lnTo>
                  <a:lnTo>
                    <a:pt x="42156" y="114204"/>
                  </a:lnTo>
                  <a:lnTo>
                    <a:pt x="45863" y="114281"/>
                  </a:lnTo>
                  <a:lnTo>
                    <a:pt x="93983" y="114300"/>
                  </a:lnTo>
                  <a:lnTo>
                    <a:pt x="96522" y="113453"/>
                  </a:lnTo>
                  <a:lnTo>
                    <a:pt x="99061" y="112042"/>
                  </a:lnTo>
                  <a:lnTo>
                    <a:pt x="101601" y="110255"/>
                  </a:lnTo>
                  <a:lnTo>
                    <a:pt x="103294" y="109910"/>
                  </a:lnTo>
                  <a:lnTo>
                    <a:pt x="104423" y="110527"/>
                  </a:lnTo>
                  <a:lnTo>
                    <a:pt x="105175" y="111784"/>
                  </a:lnTo>
                  <a:lnTo>
                    <a:pt x="106523" y="112623"/>
                  </a:lnTo>
                  <a:lnTo>
                    <a:pt x="110279" y="113555"/>
                  </a:lnTo>
                  <a:lnTo>
                    <a:pt x="112466" y="113803"/>
                  </a:lnTo>
                  <a:lnTo>
                    <a:pt x="114771" y="113968"/>
                  </a:lnTo>
                  <a:lnTo>
                    <a:pt x="12192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662"/>
            <p:cNvSpPr/>
            <p:nvPr/>
          </p:nvSpPr>
          <p:spPr>
            <a:xfrm>
              <a:off x="2339340" y="280416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0" y="15240"/>
                  </a:moveTo>
                  <a:lnTo>
                    <a:pt x="25750" y="15240"/>
                  </a:lnTo>
                  <a:lnTo>
                    <a:pt x="28174" y="14393"/>
                  </a:lnTo>
                  <a:lnTo>
                    <a:pt x="30636" y="12982"/>
                  </a:lnTo>
                  <a:lnTo>
                    <a:pt x="36625" y="8679"/>
                  </a:lnTo>
                  <a:lnTo>
                    <a:pt x="38810" y="8326"/>
                  </a:lnTo>
                  <a:lnTo>
                    <a:pt x="41960" y="8091"/>
                  </a:lnTo>
                  <a:lnTo>
                    <a:pt x="49129" y="7829"/>
                  </a:lnTo>
                  <a:lnTo>
                    <a:pt x="55137" y="7713"/>
                  </a:lnTo>
                  <a:lnTo>
                    <a:pt x="57925" y="6835"/>
                  </a:lnTo>
                  <a:lnTo>
                    <a:pt x="60630" y="5403"/>
                  </a:lnTo>
                  <a:lnTo>
                    <a:pt x="63279" y="3602"/>
                  </a:lnTo>
                  <a:lnTo>
                    <a:pt x="65893" y="2401"/>
                  </a:lnTo>
                  <a:lnTo>
                    <a:pt x="68482" y="1601"/>
                  </a:lnTo>
                  <a:lnTo>
                    <a:pt x="71055" y="1067"/>
                  </a:lnTo>
                  <a:lnTo>
                    <a:pt x="73616" y="712"/>
                  </a:lnTo>
                  <a:lnTo>
                    <a:pt x="76171" y="474"/>
                  </a:lnTo>
                  <a:lnTo>
                    <a:pt x="83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663"/>
            <p:cNvSpPr/>
            <p:nvPr/>
          </p:nvSpPr>
          <p:spPr>
            <a:xfrm>
              <a:off x="2461384" y="2773680"/>
              <a:ext cx="76077" cy="83821"/>
            </a:xfrm>
            <a:custGeom>
              <a:avLst/>
              <a:gdLst/>
              <a:ahLst/>
              <a:cxnLst/>
              <a:rect l="0" t="0" r="0" b="0"/>
              <a:pathLst>
                <a:path w="76077" h="83821">
                  <a:moveTo>
                    <a:pt x="76076" y="0"/>
                  </a:moveTo>
                  <a:lnTo>
                    <a:pt x="69515" y="0"/>
                  </a:lnTo>
                  <a:lnTo>
                    <a:pt x="67469" y="847"/>
                  </a:lnTo>
                  <a:lnTo>
                    <a:pt x="64411" y="2258"/>
                  </a:lnTo>
                  <a:lnTo>
                    <a:pt x="60679" y="4046"/>
                  </a:lnTo>
                  <a:lnTo>
                    <a:pt x="58191" y="6084"/>
                  </a:lnTo>
                  <a:lnTo>
                    <a:pt x="56533" y="8289"/>
                  </a:lnTo>
                  <a:lnTo>
                    <a:pt x="55427" y="10606"/>
                  </a:lnTo>
                  <a:lnTo>
                    <a:pt x="53844" y="12151"/>
                  </a:lnTo>
                  <a:lnTo>
                    <a:pt x="51941" y="13181"/>
                  </a:lnTo>
                  <a:lnTo>
                    <a:pt x="49826" y="13867"/>
                  </a:lnTo>
                  <a:lnTo>
                    <a:pt x="47569" y="15171"/>
                  </a:lnTo>
                  <a:lnTo>
                    <a:pt x="45218" y="16887"/>
                  </a:lnTo>
                  <a:lnTo>
                    <a:pt x="42804" y="18879"/>
                  </a:lnTo>
                  <a:lnTo>
                    <a:pt x="40348" y="21052"/>
                  </a:lnTo>
                  <a:lnTo>
                    <a:pt x="35361" y="25725"/>
                  </a:lnTo>
                  <a:lnTo>
                    <a:pt x="22726" y="38143"/>
                  </a:lnTo>
                  <a:lnTo>
                    <a:pt x="294" y="60542"/>
                  </a:lnTo>
                  <a:lnTo>
                    <a:pt x="62" y="63032"/>
                  </a:lnTo>
                  <a:lnTo>
                    <a:pt x="0" y="64881"/>
                  </a:lnTo>
                  <a:lnTo>
                    <a:pt x="805" y="66114"/>
                  </a:lnTo>
                  <a:lnTo>
                    <a:pt x="2188" y="66936"/>
                  </a:lnTo>
                  <a:lnTo>
                    <a:pt x="6448" y="68255"/>
                  </a:lnTo>
                  <a:lnTo>
                    <a:pt x="7644" y="68363"/>
                  </a:lnTo>
                  <a:lnTo>
                    <a:pt x="9287" y="68436"/>
                  </a:lnTo>
                  <a:lnTo>
                    <a:pt x="11230" y="68484"/>
                  </a:lnTo>
                  <a:lnTo>
                    <a:pt x="12525" y="67669"/>
                  </a:lnTo>
                  <a:lnTo>
                    <a:pt x="13389" y="66280"/>
                  </a:lnTo>
                  <a:lnTo>
                    <a:pt x="13965" y="64506"/>
                  </a:lnTo>
                  <a:lnTo>
                    <a:pt x="15195" y="63324"/>
                  </a:lnTo>
                  <a:lnTo>
                    <a:pt x="16862" y="62536"/>
                  </a:lnTo>
                  <a:lnTo>
                    <a:pt x="18820" y="62011"/>
                  </a:lnTo>
                  <a:lnTo>
                    <a:pt x="20972" y="60814"/>
                  </a:lnTo>
                  <a:lnTo>
                    <a:pt x="23253" y="59169"/>
                  </a:lnTo>
                  <a:lnTo>
                    <a:pt x="25621" y="57226"/>
                  </a:lnTo>
                  <a:lnTo>
                    <a:pt x="28893" y="55084"/>
                  </a:lnTo>
                  <a:lnTo>
                    <a:pt x="32767" y="52809"/>
                  </a:lnTo>
                  <a:lnTo>
                    <a:pt x="37043" y="50446"/>
                  </a:lnTo>
                  <a:lnTo>
                    <a:pt x="40741" y="48024"/>
                  </a:lnTo>
                  <a:lnTo>
                    <a:pt x="44053" y="45563"/>
                  </a:lnTo>
                  <a:lnTo>
                    <a:pt x="47107" y="43075"/>
                  </a:lnTo>
                  <a:lnTo>
                    <a:pt x="49143" y="40570"/>
                  </a:lnTo>
                  <a:lnTo>
                    <a:pt x="50501" y="38054"/>
                  </a:lnTo>
                  <a:lnTo>
                    <a:pt x="51406" y="35529"/>
                  </a:lnTo>
                  <a:lnTo>
                    <a:pt x="52856" y="33846"/>
                  </a:lnTo>
                  <a:lnTo>
                    <a:pt x="54669" y="32724"/>
                  </a:lnTo>
                  <a:lnTo>
                    <a:pt x="56725" y="31976"/>
                  </a:lnTo>
                  <a:lnTo>
                    <a:pt x="58942" y="29784"/>
                  </a:lnTo>
                  <a:lnTo>
                    <a:pt x="61267" y="26629"/>
                  </a:lnTo>
                  <a:lnTo>
                    <a:pt x="68432" y="15279"/>
                  </a:lnTo>
                  <a:lnTo>
                    <a:pt x="68453" y="15245"/>
                  </a:lnTo>
                  <a:lnTo>
                    <a:pt x="68456" y="40679"/>
                  </a:lnTo>
                  <a:lnTo>
                    <a:pt x="67610" y="43206"/>
                  </a:lnTo>
                  <a:lnTo>
                    <a:pt x="66198" y="45738"/>
                  </a:lnTo>
                  <a:lnTo>
                    <a:pt x="64411" y="48271"/>
                  </a:lnTo>
                  <a:lnTo>
                    <a:pt x="63219" y="50808"/>
                  </a:lnTo>
                  <a:lnTo>
                    <a:pt x="62425" y="53345"/>
                  </a:lnTo>
                  <a:lnTo>
                    <a:pt x="61895" y="55883"/>
                  </a:lnTo>
                  <a:lnTo>
                    <a:pt x="61542" y="58422"/>
                  </a:lnTo>
                  <a:lnTo>
                    <a:pt x="61307" y="60961"/>
                  </a:lnTo>
                  <a:lnTo>
                    <a:pt x="60929" y="67075"/>
                  </a:lnTo>
                  <a:lnTo>
                    <a:pt x="60051" y="68423"/>
                  </a:lnTo>
                  <a:lnTo>
                    <a:pt x="58620" y="70169"/>
                  </a:lnTo>
                  <a:lnTo>
                    <a:pt x="56818" y="72179"/>
                  </a:lnTo>
                  <a:lnTo>
                    <a:pt x="56464" y="74366"/>
                  </a:lnTo>
                  <a:lnTo>
                    <a:pt x="57075" y="76671"/>
                  </a:lnTo>
                  <a:lnTo>
                    <a:pt x="60836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664"/>
            <p:cNvSpPr/>
            <p:nvPr/>
          </p:nvSpPr>
          <p:spPr>
            <a:xfrm>
              <a:off x="2560348" y="2766165"/>
              <a:ext cx="91413" cy="91334"/>
            </a:xfrm>
            <a:custGeom>
              <a:avLst/>
              <a:gdLst/>
              <a:ahLst/>
              <a:cxnLst/>
              <a:rect l="0" t="0" r="0" b="0"/>
              <a:pathLst>
                <a:path w="91413" h="91334">
                  <a:moveTo>
                    <a:pt x="15212" y="83715"/>
                  </a:moveTo>
                  <a:lnTo>
                    <a:pt x="7906" y="91021"/>
                  </a:lnTo>
                  <a:lnTo>
                    <a:pt x="5474" y="91195"/>
                  </a:lnTo>
                  <a:lnTo>
                    <a:pt x="68" y="91333"/>
                  </a:lnTo>
                  <a:lnTo>
                    <a:pt x="15" y="89076"/>
                  </a:lnTo>
                  <a:lnTo>
                    <a:pt x="0" y="87289"/>
                  </a:lnTo>
                  <a:lnTo>
                    <a:pt x="838" y="85251"/>
                  </a:lnTo>
                  <a:lnTo>
                    <a:pt x="2243" y="83046"/>
                  </a:lnTo>
                  <a:lnTo>
                    <a:pt x="6535" y="77468"/>
                  </a:lnTo>
                  <a:lnTo>
                    <a:pt x="6887" y="76164"/>
                  </a:lnTo>
                  <a:lnTo>
                    <a:pt x="7122" y="74447"/>
                  </a:lnTo>
                  <a:lnTo>
                    <a:pt x="7279" y="72457"/>
                  </a:lnTo>
                  <a:lnTo>
                    <a:pt x="8230" y="70283"/>
                  </a:lnTo>
                  <a:lnTo>
                    <a:pt x="9711" y="67987"/>
                  </a:lnTo>
                  <a:lnTo>
                    <a:pt x="11544" y="65609"/>
                  </a:lnTo>
                  <a:lnTo>
                    <a:pt x="13614" y="63178"/>
                  </a:lnTo>
                  <a:lnTo>
                    <a:pt x="15840" y="60710"/>
                  </a:lnTo>
                  <a:lnTo>
                    <a:pt x="18171" y="58219"/>
                  </a:lnTo>
                  <a:lnTo>
                    <a:pt x="19724" y="55711"/>
                  </a:lnTo>
                  <a:lnTo>
                    <a:pt x="20760" y="53192"/>
                  </a:lnTo>
                  <a:lnTo>
                    <a:pt x="21451" y="50667"/>
                  </a:lnTo>
                  <a:lnTo>
                    <a:pt x="22758" y="47289"/>
                  </a:lnTo>
                  <a:lnTo>
                    <a:pt x="24476" y="43345"/>
                  </a:lnTo>
                  <a:lnTo>
                    <a:pt x="26468" y="39022"/>
                  </a:lnTo>
                  <a:lnTo>
                    <a:pt x="28643" y="35292"/>
                  </a:lnTo>
                  <a:lnTo>
                    <a:pt x="30939" y="31960"/>
                  </a:lnTo>
                  <a:lnTo>
                    <a:pt x="33316" y="28892"/>
                  </a:lnTo>
                  <a:lnTo>
                    <a:pt x="34902" y="25999"/>
                  </a:lnTo>
                  <a:lnTo>
                    <a:pt x="35959" y="23225"/>
                  </a:lnTo>
                  <a:lnTo>
                    <a:pt x="36663" y="20528"/>
                  </a:lnTo>
                  <a:lnTo>
                    <a:pt x="37979" y="17883"/>
                  </a:lnTo>
                  <a:lnTo>
                    <a:pt x="39704" y="15274"/>
                  </a:lnTo>
                  <a:lnTo>
                    <a:pt x="44509" y="9048"/>
                  </a:lnTo>
                  <a:lnTo>
                    <a:pt x="45750" y="7690"/>
                  </a:lnTo>
                  <a:lnTo>
                    <a:pt x="49386" y="3924"/>
                  </a:lnTo>
                  <a:lnTo>
                    <a:pt x="51542" y="2581"/>
                  </a:lnTo>
                  <a:lnTo>
                    <a:pt x="53825" y="1685"/>
                  </a:lnTo>
                  <a:lnTo>
                    <a:pt x="59528" y="249"/>
                  </a:lnTo>
                  <a:lnTo>
                    <a:pt x="60843" y="131"/>
                  </a:lnTo>
                  <a:lnTo>
                    <a:pt x="62566" y="52"/>
                  </a:lnTo>
                  <a:lnTo>
                    <a:pt x="64561" y="0"/>
                  </a:lnTo>
                  <a:lnTo>
                    <a:pt x="66738" y="812"/>
                  </a:lnTo>
                  <a:lnTo>
                    <a:pt x="69036" y="2199"/>
                  </a:lnTo>
                  <a:lnTo>
                    <a:pt x="74762" y="6465"/>
                  </a:lnTo>
                  <a:lnTo>
                    <a:pt x="76079" y="6815"/>
                  </a:lnTo>
                  <a:lnTo>
                    <a:pt x="77803" y="7048"/>
                  </a:lnTo>
                  <a:lnTo>
                    <a:pt x="79799" y="7204"/>
                  </a:lnTo>
                  <a:lnTo>
                    <a:pt x="81977" y="8154"/>
                  </a:lnTo>
                  <a:lnTo>
                    <a:pt x="84275" y="9635"/>
                  </a:lnTo>
                  <a:lnTo>
                    <a:pt x="86654" y="11468"/>
                  </a:lnTo>
                  <a:lnTo>
                    <a:pt x="88240" y="13537"/>
                  </a:lnTo>
                  <a:lnTo>
                    <a:pt x="89297" y="15763"/>
                  </a:lnTo>
                  <a:lnTo>
                    <a:pt x="91412" y="227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665"/>
            <p:cNvSpPr/>
            <p:nvPr/>
          </p:nvSpPr>
          <p:spPr>
            <a:xfrm>
              <a:off x="2667028" y="2651895"/>
              <a:ext cx="198093" cy="220501"/>
            </a:xfrm>
            <a:custGeom>
              <a:avLst/>
              <a:gdLst/>
              <a:ahLst/>
              <a:cxnLst/>
              <a:rect l="0" t="0" r="0" b="0"/>
              <a:pathLst>
                <a:path w="198093" h="220501">
                  <a:moveTo>
                    <a:pt x="45692" y="175125"/>
                  </a:moveTo>
                  <a:lnTo>
                    <a:pt x="41647" y="171080"/>
                  </a:lnTo>
                  <a:lnTo>
                    <a:pt x="40455" y="169042"/>
                  </a:lnTo>
                  <a:lnTo>
                    <a:pt x="38778" y="162974"/>
                  </a:lnTo>
                  <a:lnTo>
                    <a:pt x="38386" y="161258"/>
                  </a:lnTo>
                  <a:lnTo>
                    <a:pt x="37435" y="160800"/>
                  </a:lnTo>
                  <a:lnTo>
                    <a:pt x="31539" y="160006"/>
                  </a:lnTo>
                  <a:lnTo>
                    <a:pt x="26729" y="159921"/>
                  </a:lnTo>
                  <a:lnTo>
                    <a:pt x="25430" y="160755"/>
                  </a:lnTo>
                  <a:lnTo>
                    <a:pt x="24564" y="162159"/>
                  </a:lnTo>
                  <a:lnTo>
                    <a:pt x="23986" y="163941"/>
                  </a:lnTo>
                  <a:lnTo>
                    <a:pt x="22755" y="165129"/>
                  </a:lnTo>
                  <a:lnTo>
                    <a:pt x="21087" y="165921"/>
                  </a:lnTo>
                  <a:lnTo>
                    <a:pt x="19129" y="166449"/>
                  </a:lnTo>
                  <a:lnTo>
                    <a:pt x="17824" y="167648"/>
                  </a:lnTo>
                  <a:lnTo>
                    <a:pt x="16953" y="169293"/>
                  </a:lnTo>
                  <a:lnTo>
                    <a:pt x="16373" y="171237"/>
                  </a:lnTo>
                  <a:lnTo>
                    <a:pt x="15139" y="172533"/>
                  </a:lnTo>
                  <a:lnTo>
                    <a:pt x="13470" y="173397"/>
                  </a:lnTo>
                  <a:lnTo>
                    <a:pt x="11511" y="173973"/>
                  </a:lnTo>
                  <a:lnTo>
                    <a:pt x="10204" y="175204"/>
                  </a:lnTo>
                  <a:lnTo>
                    <a:pt x="9334" y="176871"/>
                  </a:lnTo>
                  <a:lnTo>
                    <a:pt x="8366" y="180981"/>
                  </a:lnTo>
                  <a:lnTo>
                    <a:pt x="7936" y="185630"/>
                  </a:lnTo>
                  <a:lnTo>
                    <a:pt x="6975" y="188055"/>
                  </a:lnTo>
                  <a:lnTo>
                    <a:pt x="3648" y="193007"/>
                  </a:lnTo>
                  <a:lnTo>
                    <a:pt x="1606" y="198031"/>
                  </a:lnTo>
                  <a:lnTo>
                    <a:pt x="295" y="204109"/>
                  </a:lnTo>
                  <a:lnTo>
                    <a:pt x="36" y="210546"/>
                  </a:lnTo>
                  <a:lnTo>
                    <a:pt x="0" y="212035"/>
                  </a:lnTo>
                  <a:lnTo>
                    <a:pt x="5215" y="218227"/>
                  </a:lnTo>
                  <a:lnTo>
                    <a:pt x="7279" y="220500"/>
                  </a:lnTo>
                  <a:lnTo>
                    <a:pt x="11545" y="216698"/>
                  </a:lnTo>
                  <a:lnTo>
                    <a:pt x="18171" y="210209"/>
                  </a:lnTo>
                  <a:lnTo>
                    <a:pt x="20571" y="208674"/>
                  </a:lnTo>
                  <a:lnTo>
                    <a:pt x="25496" y="206969"/>
                  </a:lnTo>
                  <a:lnTo>
                    <a:pt x="27995" y="204821"/>
                  </a:lnTo>
                  <a:lnTo>
                    <a:pt x="30507" y="201696"/>
                  </a:lnTo>
                  <a:lnTo>
                    <a:pt x="33029" y="197919"/>
                  </a:lnTo>
                  <a:lnTo>
                    <a:pt x="38088" y="191465"/>
                  </a:lnTo>
                  <a:lnTo>
                    <a:pt x="40623" y="188558"/>
                  </a:lnTo>
                  <a:lnTo>
                    <a:pt x="44006" y="185774"/>
                  </a:lnTo>
                  <a:lnTo>
                    <a:pt x="47955" y="183071"/>
                  </a:lnTo>
                  <a:lnTo>
                    <a:pt x="52280" y="180422"/>
                  </a:lnTo>
                  <a:lnTo>
                    <a:pt x="56011" y="176963"/>
                  </a:lnTo>
                  <a:lnTo>
                    <a:pt x="59345" y="172964"/>
                  </a:lnTo>
                  <a:lnTo>
                    <a:pt x="62414" y="168604"/>
                  </a:lnTo>
                  <a:lnTo>
                    <a:pt x="66153" y="164005"/>
                  </a:lnTo>
                  <a:lnTo>
                    <a:pt x="70340" y="159244"/>
                  </a:lnTo>
                  <a:lnTo>
                    <a:pt x="74824" y="154378"/>
                  </a:lnTo>
                  <a:lnTo>
                    <a:pt x="78660" y="149440"/>
                  </a:lnTo>
                  <a:lnTo>
                    <a:pt x="82064" y="144455"/>
                  </a:lnTo>
                  <a:lnTo>
                    <a:pt x="85180" y="139438"/>
                  </a:lnTo>
                  <a:lnTo>
                    <a:pt x="88951" y="134401"/>
                  </a:lnTo>
                  <a:lnTo>
                    <a:pt x="93158" y="129349"/>
                  </a:lnTo>
                  <a:lnTo>
                    <a:pt x="97656" y="124287"/>
                  </a:lnTo>
                  <a:lnTo>
                    <a:pt x="107170" y="114148"/>
                  </a:lnTo>
                  <a:lnTo>
                    <a:pt x="112077" y="109074"/>
                  </a:lnTo>
                  <a:lnTo>
                    <a:pt x="116196" y="103997"/>
                  </a:lnTo>
                  <a:lnTo>
                    <a:pt x="119788" y="98920"/>
                  </a:lnTo>
                  <a:lnTo>
                    <a:pt x="123029" y="93841"/>
                  </a:lnTo>
                  <a:lnTo>
                    <a:pt x="126036" y="88763"/>
                  </a:lnTo>
                  <a:lnTo>
                    <a:pt x="128889" y="83684"/>
                  </a:lnTo>
                  <a:lnTo>
                    <a:pt x="131637" y="78604"/>
                  </a:lnTo>
                  <a:lnTo>
                    <a:pt x="134315" y="72678"/>
                  </a:lnTo>
                  <a:lnTo>
                    <a:pt x="136947" y="66187"/>
                  </a:lnTo>
                  <a:lnTo>
                    <a:pt x="139549" y="59320"/>
                  </a:lnTo>
                  <a:lnTo>
                    <a:pt x="142130" y="53895"/>
                  </a:lnTo>
                  <a:lnTo>
                    <a:pt x="144697" y="49431"/>
                  </a:lnTo>
                  <a:lnTo>
                    <a:pt x="147256" y="45609"/>
                  </a:lnTo>
                  <a:lnTo>
                    <a:pt x="149808" y="41368"/>
                  </a:lnTo>
                  <a:lnTo>
                    <a:pt x="152356" y="36847"/>
                  </a:lnTo>
                  <a:lnTo>
                    <a:pt x="154902" y="32140"/>
                  </a:lnTo>
                  <a:lnTo>
                    <a:pt x="156599" y="28155"/>
                  </a:lnTo>
                  <a:lnTo>
                    <a:pt x="158484" y="21469"/>
                  </a:lnTo>
                  <a:lnTo>
                    <a:pt x="161579" y="15676"/>
                  </a:lnTo>
                  <a:lnTo>
                    <a:pt x="163591" y="12945"/>
                  </a:lnTo>
                  <a:lnTo>
                    <a:pt x="165825" y="7654"/>
                  </a:lnTo>
                  <a:lnTo>
                    <a:pt x="167508" y="321"/>
                  </a:lnTo>
                  <a:lnTo>
                    <a:pt x="163537" y="0"/>
                  </a:lnTo>
                  <a:lnTo>
                    <a:pt x="162355" y="802"/>
                  </a:lnTo>
                  <a:lnTo>
                    <a:pt x="161567" y="2183"/>
                  </a:lnTo>
                  <a:lnTo>
                    <a:pt x="161042" y="3950"/>
                  </a:lnTo>
                  <a:lnTo>
                    <a:pt x="158201" y="8172"/>
                  </a:lnTo>
                  <a:lnTo>
                    <a:pt x="154117" y="13717"/>
                  </a:lnTo>
                  <a:lnTo>
                    <a:pt x="151841" y="17566"/>
                  </a:lnTo>
                  <a:lnTo>
                    <a:pt x="149478" y="21826"/>
                  </a:lnTo>
                  <a:lnTo>
                    <a:pt x="147057" y="25512"/>
                  </a:lnTo>
                  <a:lnTo>
                    <a:pt x="142108" y="31866"/>
                  </a:lnTo>
                  <a:lnTo>
                    <a:pt x="139602" y="35592"/>
                  </a:lnTo>
                  <a:lnTo>
                    <a:pt x="137085" y="39770"/>
                  </a:lnTo>
                  <a:lnTo>
                    <a:pt x="134561" y="44248"/>
                  </a:lnTo>
                  <a:lnTo>
                    <a:pt x="132032" y="49774"/>
                  </a:lnTo>
                  <a:lnTo>
                    <a:pt x="129499" y="55998"/>
                  </a:lnTo>
                  <a:lnTo>
                    <a:pt x="126963" y="62687"/>
                  </a:lnTo>
                  <a:lnTo>
                    <a:pt x="125273" y="68839"/>
                  </a:lnTo>
                  <a:lnTo>
                    <a:pt x="124146" y="74635"/>
                  </a:lnTo>
                  <a:lnTo>
                    <a:pt x="123395" y="80192"/>
                  </a:lnTo>
                  <a:lnTo>
                    <a:pt x="122047" y="85589"/>
                  </a:lnTo>
                  <a:lnTo>
                    <a:pt x="120302" y="90881"/>
                  </a:lnTo>
                  <a:lnTo>
                    <a:pt x="118292" y="96103"/>
                  </a:lnTo>
                  <a:lnTo>
                    <a:pt x="116106" y="101277"/>
                  </a:lnTo>
                  <a:lnTo>
                    <a:pt x="113801" y="106419"/>
                  </a:lnTo>
                  <a:lnTo>
                    <a:pt x="111418" y="111541"/>
                  </a:lnTo>
                  <a:lnTo>
                    <a:pt x="109829" y="116649"/>
                  </a:lnTo>
                  <a:lnTo>
                    <a:pt x="108771" y="121748"/>
                  </a:lnTo>
                  <a:lnTo>
                    <a:pt x="108064" y="126840"/>
                  </a:lnTo>
                  <a:lnTo>
                    <a:pt x="107593" y="131929"/>
                  </a:lnTo>
                  <a:lnTo>
                    <a:pt x="107280" y="137014"/>
                  </a:lnTo>
                  <a:lnTo>
                    <a:pt x="107071" y="142098"/>
                  </a:lnTo>
                  <a:lnTo>
                    <a:pt x="107778" y="146333"/>
                  </a:lnTo>
                  <a:lnTo>
                    <a:pt x="109096" y="150004"/>
                  </a:lnTo>
                  <a:lnTo>
                    <a:pt x="112818" y="156340"/>
                  </a:lnTo>
                  <a:lnTo>
                    <a:pt x="117294" y="161978"/>
                  </a:lnTo>
                  <a:lnTo>
                    <a:pt x="122106" y="167307"/>
                  </a:lnTo>
                  <a:lnTo>
                    <a:pt x="127067" y="172497"/>
                  </a:lnTo>
                  <a:lnTo>
                    <a:pt x="132095" y="177626"/>
                  </a:lnTo>
                  <a:lnTo>
                    <a:pt x="135467" y="180179"/>
                  </a:lnTo>
                  <a:lnTo>
                    <a:pt x="139409" y="182728"/>
                  </a:lnTo>
                  <a:lnTo>
                    <a:pt x="143730" y="185273"/>
                  </a:lnTo>
                  <a:lnTo>
                    <a:pt x="147457" y="186971"/>
                  </a:lnTo>
                  <a:lnTo>
                    <a:pt x="150789" y="188102"/>
                  </a:lnTo>
                  <a:lnTo>
                    <a:pt x="153856" y="188856"/>
                  </a:lnTo>
                  <a:lnTo>
                    <a:pt x="157595" y="190206"/>
                  </a:lnTo>
                  <a:lnTo>
                    <a:pt x="161781" y="191952"/>
                  </a:lnTo>
                  <a:lnTo>
                    <a:pt x="166265" y="193963"/>
                  </a:lnTo>
                  <a:lnTo>
                    <a:pt x="170100" y="196151"/>
                  </a:lnTo>
                  <a:lnTo>
                    <a:pt x="173505" y="198455"/>
                  </a:lnTo>
                  <a:lnTo>
                    <a:pt x="176620" y="200839"/>
                  </a:lnTo>
                  <a:lnTo>
                    <a:pt x="180391" y="202427"/>
                  </a:lnTo>
                  <a:lnTo>
                    <a:pt x="184598" y="203487"/>
                  </a:lnTo>
                  <a:lnTo>
                    <a:pt x="198092" y="205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666"/>
            <p:cNvSpPr/>
            <p:nvPr/>
          </p:nvSpPr>
          <p:spPr>
            <a:xfrm>
              <a:off x="2148849" y="2895705"/>
              <a:ext cx="143704" cy="137056"/>
            </a:xfrm>
            <a:custGeom>
              <a:avLst/>
              <a:gdLst/>
              <a:ahLst/>
              <a:cxnLst/>
              <a:rect l="0" t="0" r="0" b="0"/>
              <a:pathLst>
                <a:path w="143704" h="137056">
                  <a:moveTo>
                    <a:pt x="91431" y="76095"/>
                  </a:moveTo>
                  <a:lnTo>
                    <a:pt x="91431" y="82656"/>
                  </a:lnTo>
                  <a:lnTo>
                    <a:pt x="90584" y="82162"/>
                  </a:lnTo>
                  <a:lnTo>
                    <a:pt x="86194" y="78269"/>
                  </a:lnTo>
                  <a:lnTo>
                    <a:pt x="84870" y="77061"/>
                  </a:lnTo>
                  <a:lnTo>
                    <a:pt x="82024" y="76525"/>
                  </a:lnTo>
                  <a:lnTo>
                    <a:pt x="77343" y="76180"/>
                  </a:lnTo>
                  <a:lnTo>
                    <a:pt x="74445" y="76133"/>
                  </a:lnTo>
                  <a:lnTo>
                    <a:pt x="68915" y="76097"/>
                  </a:lnTo>
                  <a:lnTo>
                    <a:pt x="68673" y="72050"/>
                  </a:lnTo>
                  <a:lnTo>
                    <a:pt x="67792" y="70859"/>
                  </a:lnTo>
                  <a:lnTo>
                    <a:pt x="66358" y="70064"/>
                  </a:lnTo>
                  <a:lnTo>
                    <a:pt x="62508" y="69181"/>
                  </a:lnTo>
                  <a:lnTo>
                    <a:pt x="60295" y="68946"/>
                  </a:lnTo>
                  <a:lnTo>
                    <a:pt x="54706" y="68568"/>
                  </a:lnTo>
                  <a:lnTo>
                    <a:pt x="51684" y="68516"/>
                  </a:lnTo>
                  <a:lnTo>
                    <a:pt x="49693" y="68503"/>
                  </a:lnTo>
                  <a:lnTo>
                    <a:pt x="48366" y="69340"/>
                  </a:lnTo>
                  <a:lnTo>
                    <a:pt x="47481" y="70745"/>
                  </a:lnTo>
                  <a:lnTo>
                    <a:pt x="46891" y="72529"/>
                  </a:lnTo>
                  <a:lnTo>
                    <a:pt x="45651" y="73717"/>
                  </a:lnTo>
                  <a:lnTo>
                    <a:pt x="43978" y="74510"/>
                  </a:lnTo>
                  <a:lnTo>
                    <a:pt x="42016" y="75038"/>
                  </a:lnTo>
                  <a:lnTo>
                    <a:pt x="37577" y="77883"/>
                  </a:lnTo>
                  <a:lnTo>
                    <a:pt x="35209" y="79827"/>
                  </a:lnTo>
                  <a:lnTo>
                    <a:pt x="32783" y="81123"/>
                  </a:lnTo>
                  <a:lnTo>
                    <a:pt x="30319" y="81987"/>
                  </a:lnTo>
                  <a:lnTo>
                    <a:pt x="27829" y="82563"/>
                  </a:lnTo>
                  <a:lnTo>
                    <a:pt x="26170" y="83794"/>
                  </a:lnTo>
                  <a:lnTo>
                    <a:pt x="25063" y="85461"/>
                  </a:lnTo>
                  <a:lnTo>
                    <a:pt x="24326" y="87419"/>
                  </a:lnTo>
                  <a:lnTo>
                    <a:pt x="22987" y="89571"/>
                  </a:lnTo>
                  <a:lnTo>
                    <a:pt x="21248" y="91852"/>
                  </a:lnTo>
                  <a:lnTo>
                    <a:pt x="19243" y="94220"/>
                  </a:lnTo>
                  <a:lnTo>
                    <a:pt x="17059" y="96645"/>
                  </a:lnTo>
                  <a:lnTo>
                    <a:pt x="12375" y="101597"/>
                  </a:lnTo>
                  <a:lnTo>
                    <a:pt x="10786" y="104103"/>
                  </a:lnTo>
                  <a:lnTo>
                    <a:pt x="9728" y="106621"/>
                  </a:lnTo>
                  <a:lnTo>
                    <a:pt x="9022" y="109145"/>
                  </a:lnTo>
                  <a:lnTo>
                    <a:pt x="7705" y="110829"/>
                  </a:lnTo>
                  <a:lnTo>
                    <a:pt x="5980" y="111951"/>
                  </a:lnTo>
                  <a:lnTo>
                    <a:pt x="3984" y="112699"/>
                  </a:lnTo>
                  <a:lnTo>
                    <a:pt x="2653" y="114045"/>
                  </a:lnTo>
                  <a:lnTo>
                    <a:pt x="1765" y="115788"/>
                  </a:lnTo>
                  <a:lnTo>
                    <a:pt x="780" y="119983"/>
                  </a:lnTo>
                  <a:lnTo>
                    <a:pt x="517" y="122287"/>
                  </a:lnTo>
                  <a:lnTo>
                    <a:pt x="0" y="129311"/>
                  </a:lnTo>
                  <a:lnTo>
                    <a:pt x="4039" y="129399"/>
                  </a:lnTo>
                  <a:lnTo>
                    <a:pt x="11343" y="129432"/>
                  </a:lnTo>
                  <a:lnTo>
                    <a:pt x="13485" y="128586"/>
                  </a:lnTo>
                  <a:lnTo>
                    <a:pt x="15760" y="127176"/>
                  </a:lnTo>
                  <a:lnTo>
                    <a:pt x="18124" y="125389"/>
                  </a:lnTo>
                  <a:lnTo>
                    <a:pt x="20546" y="124198"/>
                  </a:lnTo>
                  <a:lnTo>
                    <a:pt x="23008" y="123404"/>
                  </a:lnTo>
                  <a:lnTo>
                    <a:pt x="25496" y="122874"/>
                  </a:lnTo>
                  <a:lnTo>
                    <a:pt x="28001" y="121674"/>
                  </a:lnTo>
                  <a:lnTo>
                    <a:pt x="30518" y="120028"/>
                  </a:lnTo>
                  <a:lnTo>
                    <a:pt x="33042" y="118084"/>
                  </a:lnTo>
                  <a:lnTo>
                    <a:pt x="36419" y="115941"/>
                  </a:lnTo>
                  <a:lnTo>
                    <a:pt x="40363" y="113666"/>
                  </a:lnTo>
                  <a:lnTo>
                    <a:pt x="44685" y="111302"/>
                  </a:lnTo>
                  <a:lnTo>
                    <a:pt x="48414" y="108880"/>
                  </a:lnTo>
                  <a:lnTo>
                    <a:pt x="51747" y="106418"/>
                  </a:lnTo>
                  <a:lnTo>
                    <a:pt x="54815" y="103931"/>
                  </a:lnTo>
                  <a:lnTo>
                    <a:pt x="58553" y="100579"/>
                  </a:lnTo>
                  <a:lnTo>
                    <a:pt x="67223" y="92339"/>
                  </a:lnTo>
                  <a:lnTo>
                    <a:pt x="77579" y="82225"/>
                  </a:lnTo>
                  <a:lnTo>
                    <a:pt x="80503" y="78488"/>
                  </a:lnTo>
                  <a:lnTo>
                    <a:pt x="83299" y="74304"/>
                  </a:lnTo>
                  <a:lnTo>
                    <a:pt x="86010" y="69821"/>
                  </a:lnTo>
                  <a:lnTo>
                    <a:pt x="88663" y="65986"/>
                  </a:lnTo>
                  <a:lnTo>
                    <a:pt x="91280" y="62582"/>
                  </a:lnTo>
                  <a:lnTo>
                    <a:pt x="93870" y="59466"/>
                  </a:lnTo>
                  <a:lnTo>
                    <a:pt x="96444" y="56543"/>
                  </a:lnTo>
                  <a:lnTo>
                    <a:pt x="101561" y="51036"/>
                  </a:lnTo>
                  <a:lnTo>
                    <a:pt x="123389" y="28924"/>
                  </a:lnTo>
                  <a:lnTo>
                    <a:pt x="125436" y="26021"/>
                  </a:lnTo>
                  <a:lnTo>
                    <a:pt x="126801" y="23239"/>
                  </a:lnTo>
                  <a:lnTo>
                    <a:pt x="127711" y="20538"/>
                  </a:lnTo>
                  <a:lnTo>
                    <a:pt x="129165" y="17890"/>
                  </a:lnTo>
                  <a:lnTo>
                    <a:pt x="130980" y="15279"/>
                  </a:lnTo>
                  <a:lnTo>
                    <a:pt x="135932" y="9048"/>
                  </a:lnTo>
                  <a:lnTo>
                    <a:pt x="136609" y="5939"/>
                  </a:lnTo>
                  <a:lnTo>
                    <a:pt x="137044" y="1089"/>
                  </a:lnTo>
                  <a:lnTo>
                    <a:pt x="137927" y="691"/>
                  </a:lnTo>
                  <a:lnTo>
                    <a:pt x="142367" y="131"/>
                  </a:lnTo>
                  <a:lnTo>
                    <a:pt x="143703" y="0"/>
                  </a:lnTo>
                  <a:lnTo>
                    <a:pt x="143212" y="812"/>
                  </a:lnTo>
                  <a:lnTo>
                    <a:pt x="140410" y="3971"/>
                  </a:lnTo>
                  <a:lnTo>
                    <a:pt x="136948" y="7662"/>
                  </a:lnTo>
                  <a:lnTo>
                    <a:pt x="133392" y="11249"/>
                  </a:lnTo>
                  <a:lnTo>
                    <a:pt x="132105" y="13391"/>
                  </a:lnTo>
                  <a:lnTo>
                    <a:pt x="131247" y="15666"/>
                  </a:lnTo>
                  <a:lnTo>
                    <a:pt x="130675" y="18029"/>
                  </a:lnTo>
                  <a:lnTo>
                    <a:pt x="129447" y="21298"/>
                  </a:lnTo>
                  <a:lnTo>
                    <a:pt x="127782" y="25170"/>
                  </a:lnTo>
                  <a:lnTo>
                    <a:pt x="125825" y="29445"/>
                  </a:lnTo>
                  <a:lnTo>
                    <a:pt x="123674" y="33142"/>
                  </a:lnTo>
                  <a:lnTo>
                    <a:pt x="121393" y="36453"/>
                  </a:lnTo>
                  <a:lnTo>
                    <a:pt x="119025" y="39507"/>
                  </a:lnTo>
                  <a:lnTo>
                    <a:pt x="116601" y="43236"/>
                  </a:lnTo>
                  <a:lnTo>
                    <a:pt x="114137" y="47416"/>
                  </a:lnTo>
                  <a:lnTo>
                    <a:pt x="111648" y="51896"/>
                  </a:lnTo>
                  <a:lnTo>
                    <a:pt x="109990" y="56575"/>
                  </a:lnTo>
                  <a:lnTo>
                    <a:pt x="108883" y="61389"/>
                  </a:lnTo>
                  <a:lnTo>
                    <a:pt x="108146" y="66291"/>
                  </a:lnTo>
                  <a:lnTo>
                    <a:pt x="105961" y="70405"/>
                  </a:lnTo>
                  <a:lnTo>
                    <a:pt x="102811" y="73996"/>
                  </a:lnTo>
                  <a:lnTo>
                    <a:pt x="99018" y="77235"/>
                  </a:lnTo>
                  <a:lnTo>
                    <a:pt x="96489" y="81088"/>
                  </a:lnTo>
                  <a:lnTo>
                    <a:pt x="94803" y="85351"/>
                  </a:lnTo>
                  <a:lnTo>
                    <a:pt x="93679" y="89886"/>
                  </a:lnTo>
                  <a:lnTo>
                    <a:pt x="92083" y="93756"/>
                  </a:lnTo>
                  <a:lnTo>
                    <a:pt x="90172" y="97182"/>
                  </a:lnTo>
                  <a:lnTo>
                    <a:pt x="88052" y="100313"/>
                  </a:lnTo>
                  <a:lnTo>
                    <a:pt x="86638" y="103247"/>
                  </a:lnTo>
                  <a:lnTo>
                    <a:pt x="85696" y="106050"/>
                  </a:lnTo>
                  <a:lnTo>
                    <a:pt x="85068" y="108765"/>
                  </a:lnTo>
                  <a:lnTo>
                    <a:pt x="84649" y="111422"/>
                  </a:lnTo>
                  <a:lnTo>
                    <a:pt x="84370" y="114040"/>
                  </a:lnTo>
                  <a:lnTo>
                    <a:pt x="84183" y="116631"/>
                  </a:lnTo>
                  <a:lnTo>
                    <a:pt x="84059" y="119206"/>
                  </a:lnTo>
                  <a:lnTo>
                    <a:pt x="83844" y="127921"/>
                  </a:lnTo>
                  <a:lnTo>
                    <a:pt x="86084" y="131020"/>
                  </a:lnTo>
                  <a:lnTo>
                    <a:pt x="91431" y="1370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667"/>
            <p:cNvSpPr/>
            <p:nvPr/>
          </p:nvSpPr>
          <p:spPr>
            <a:xfrm>
              <a:off x="2294718" y="2979421"/>
              <a:ext cx="67455" cy="82629"/>
            </a:xfrm>
            <a:custGeom>
              <a:avLst/>
              <a:gdLst/>
              <a:ahLst/>
              <a:cxnLst/>
              <a:rect l="0" t="0" r="0" b="0"/>
              <a:pathLst>
                <a:path w="67455" h="82629">
                  <a:moveTo>
                    <a:pt x="14142" y="30479"/>
                  </a:moveTo>
                  <a:lnTo>
                    <a:pt x="39887" y="30479"/>
                  </a:lnTo>
                  <a:lnTo>
                    <a:pt x="41465" y="29633"/>
                  </a:lnTo>
                  <a:lnTo>
                    <a:pt x="42517" y="28221"/>
                  </a:lnTo>
                  <a:lnTo>
                    <a:pt x="43219" y="26434"/>
                  </a:lnTo>
                  <a:lnTo>
                    <a:pt x="44533" y="25242"/>
                  </a:lnTo>
                  <a:lnTo>
                    <a:pt x="46256" y="24448"/>
                  </a:lnTo>
                  <a:lnTo>
                    <a:pt x="51060" y="23173"/>
                  </a:lnTo>
                  <a:lnTo>
                    <a:pt x="52300" y="22222"/>
                  </a:lnTo>
                  <a:lnTo>
                    <a:pt x="53974" y="20741"/>
                  </a:lnTo>
                  <a:lnTo>
                    <a:pt x="58699" y="16326"/>
                  </a:lnTo>
                  <a:lnTo>
                    <a:pt x="59087" y="15117"/>
                  </a:lnTo>
                  <a:lnTo>
                    <a:pt x="59345" y="13464"/>
                  </a:lnTo>
                  <a:lnTo>
                    <a:pt x="59518" y="11516"/>
                  </a:lnTo>
                  <a:lnTo>
                    <a:pt x="60479" y="10217"/>
                  </a:lnTo>
                  <a:lnTo>
                    <a:pt x="61967" y="9351"/>
                  </a:lnTo>
                  <a:lnTo>
                    <a:pt x="66392" y="7961"/>
                  </a:lnTo>
                  <a:lnTo>
                    <a:pt x="66755" y="7001"/>
                  </a:lnTo>
                  <a:lnTo>
                    <a:pt x="66998" y="5513"/>
                  </a:lnTo>
                  <a:lnTo>
                    <a:pt x="67454" y="322"/>
                  </a:lnTo>
                  <a:lnTo>
                    <a:pt x="66616" y="214"/>
                  </a:lnTo>
                  <a:lnTo>
                    <a:pt x="65211" y="143"/>
                  </a:lnTo>
                  <a:lnTo>
                    <a:pt x="60918" y="27"/>
                  </a:lnTo>
                  <a:lnTo>
                    <a:pt x="48538" y="0"/>
                  </a:lnTo>
                  <a:lnTo>
                    <a:pt x="46386" y="846"/>
                  </a:lnTo>
                  <a:lnTo>
                    <a:pt x="44105" y="2257"/>
                  </a:lnTo>
                  <a:lnTo>
                    <a:pt x="41737" y="4045"/>
                  </a:lnTo>
                  <a:lnTo>
                    <a:pt x="39312" y="6083"/>
                  </a:lnTo>
                  <a:lnTo>
                    <a:pt x="36848" y="8288"/>
                  </a:lnTo>
                  <a:lnTo>
                    <a:pt x="30857" y="13866"/>
                  </a:lnTo>
                  <a:lnTo>
                    <a:pt x="11508" y="33115"/>
                  </a:lnTo>
                  <a:lnTo>
                    <a:pt x="9846" y="35623"/>
                  </a:lnTo>
                  <a:lnTo>
                    <a:pt x="8738" y="38142"/>
                  </a:lnTo>
                  <a:lnTo>
                    <a:pt x="8000" y="40668"/>
                  </a:lnTo>
                  <a:lnTo>
                    <a:pt x="7507" y="43198"/>
                  </a:lnTo>
                  <a:lnTo>
                    <a:pt x="7179" y="45732"/>
                  </a:lnTo>
                  <a:lnTo>
                    <a:pt x="6960" y="48268"/>
                  </a:lnTo>
                  <a:lnTo>
                    <a:pt x="5967" y="50804"/>
                  </a:lnTo>
                  <a:lnTo>
                    <a:pt x="4459" y="53343"/>
                  </a:lnTo>
                  <a:lnTo>
                    <a:pt x="2606" y="55882"/>
                  </a:lnTo>
                  <a:lnTo>
                    <a:pt x="1372" y="58421"/>
                  </a:lnTo>
                  <a:lnTo>
                    <a:pt x="548" y="60960"/>
                  </a:lnTo>
                  <a:lnTo>
                    <a:pt x="0" y="63500"/>
                  </a:lnTo>
                  <a:lnTo>
                    <a:pt x="480" y="66039"/>
                  </a:lnTo>
                  <a:lnTo>
                    <a:pt x="1647" y="68579"/>
                  </a:lnTo>
                  <a:lnTo>
                    <a:pt x="5559" y="74694"/>
                  </a:lnTo>
                  <a:lnTo>
                    <a:pt x="6726" y="76042"/>
                  </a:lnTo>
                  <a:lnTo>
                    <a:pt x="8352" y="77788"/>
                  </a:lnTo>
                  <a:lnTo>
                    <a:pt x="12998" y="82628"/>
                  </a:lnTo>
                  <a:lnTo>
                    <a:pt x="14226" y="82178"/>
                  </a:lnTo>
                  <a:lnTo>
                    <a:pt x="15891" y="81032"/>
                  </a:lnTo>
                  <a:lnTo>
                    <a:pt x="17848" y="79421"/>
                  </a:lnTo>
                  <a:lnTo>
                    <a:pt x="19999" y="78347"/>
                  </a:lnTo>
                  <a:lnTo>
                    <a:pt x="22280" y="77631"/>
                  </a:lnTo>
                  <a:lnTo>
                    <a:pt x="29382" y="76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668"/>
            <p:cNvSpPr/>
            <p:nvPr/>
          </p:nvSpPr>
          <p:spPr>
            <a:xfrm>
              <a:off x="2446023" y="2926177"/>
              <a:ext cx="53338" cy="152304"/>
            </a:xfrm>
            <a:custGeom>
              <a:avLst/>
              <a:gdLst/>
              <a:ahLst/>
              <a:cxnLst/>
              <a:rect l="0" t="0" r="0" b="0"/>
              <a:pathLst>
                <a:path w="53338" h="152304">
                  <a:moveTo>
                    <a:pt x="53337" y="30383"/>
                  </a:moveTo>
                  <a:lnTo>
                    <a:pt x="53337" y="0"/>
                  </a:lnTo>
                  <a:lnTo>
                    <a:pt x="53337" y="3977"/>
                  </a:lnTo>
                  <a:lnTo>
                    <a:pt x="52490" y="6006"/>
                  </a:lnTo>
                  <a:lnTo>
                    <a:pt x="51079" y="8205"/>
                  </a:lnTo>
                  <a:lnTo>
                    <a:pt x="46776" y="13772"/>
                  </a:lnTo>
                  <a:lnTo>
                    <a:pt x="45577" y="15076"/>
                  </a:lnTo>
                  <a:lnTo>
                    <a:pt x="41986" y="18782"/>
                  </a:lnTo>
                  <a:lnTo>
                    <a:pt x="40689" y="20956"/>
                  </a:lnTo>
                  <a:lnTo>
                    <a:pt x="39249" y="25629"/>
                  </a:lnTo>
                  <a:lnTo>
                    <a:pt x="38018" y="28060"/>
                  </a:lnTo>
                  <a:lnTo>
                    <a:pt x="36351" y="30528"/>
                  </a:lnTo>
                  <a:lnTo>
                    <a:pt x="34393" y="33019"/>
                  </a:lnTo>
                  <a:lnTo>
                    <a:pt x="32241" y="35527"/>
                  </a:lnTo>
                  <a:lnTo>
                    <a:pt x="29960" y="38046"/>
                  </a:lnTo>
                  <a:lnTo>
                    <a:pt x="25167" y="43102"/>
                  </a:lnTo>
                  <a:lnTo>
                    <a:pt x="20215" y="48171"/>
                  </a:lnTo>
                  <a:lnTo>
                    <a:pt x="17709" y="51555"/>
                  </a:lnTo>
                  <a:lnTo>
                    <a:pt x="15191" y="55504"/>
                  </a:lnTo>
                  <a:lnTo>
                    <a:pt x="12666" y="59830"/>
                  </a:lnTo>
                  <a:lnTo>
                    <a:pt x="10983" y="63561"/>
                  </a:lnTo>
                  <a:lnTo>
                    <a:pt x="9862" y="66895"/>
                  </a:lnTo>
                  <a:lnTo>
                    <a:pt x="9113" y="69965"/>
                  </a:lnTo>
                  <a:lnTo>
                    <a:pt x="7768" y="72857"/>
                  </a:lnTo>
                  <a:lnTo>
                    <a:pt x="6024" y="75632"/>
                  </a:lnTo>
                  <a:lnTo>
                    <a:pt x="4015" y="78330"/>
                  </a:lnTo>
                  <a:lnTo>
                    <a:pt x="2676" y="81821"/>
                  </a:lnTo>
                  <a:lnTo>
                    <a:pt x="1783" y="85841"/>
                  </a:lnTo>
                  <a:lnTo>
                    <a:pt x="1188" y="90215"/>
                  </a:lnTo>
                  <a:lnTo>
                    <a:pt x="791" y="93978"/>
                  </a:lnTo>
                  <a:lnTo>
                    <a:pt x="526" y="97333"/>
                  </a:lnTo>
                  <a:lnTo>
                    <a:pt x="350" y="100416"/>
                  </a:lnTo>
                  <a:lnTo>
                    <a:pt x="154" y="106100"/>
                  </a:lnTo>
                  <a:lnTo>
                    <a:pt x="28" y="116648"/>
                  </a:lnTo>
                  <a:lnTo>
                    <a:pt x="0" y="131975"/>
                  </a:lnTo>
                  <a:lnTo>
                    <a:pt x="845" y="134517"/>
                  </a:lnTo>
                  <a:lnTo>
                    <a:pt x="2256" y="137059"/>
                  </a:lnTo>
                  <a:lnTo>
                    <a:pt x="4043" y="139600"/>
                  </a:lnTo>
                  <a:lnTo>
                    <a:pt x="6081" y="142141"/>
                  </a:lnTo>
                  <a:lnTo>
                    <a:pt x="8286" y="144682"/>
                  </a:lnTo>
                  <a:lnTo>
                    <a:pt x="15237" y="1523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669"/>
            <p:cNvSpPr/>
            <p:nvPr/>
          </p:nvSpPr>
          <p:spPr>
            <a:xfrm>
              <a:off x="2438400" y="303276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22860"/>
                  </a:moveTo>
                  <a:lnTo>
                    <a:pt x="0" y="14770"/>
                  </a:lnTo>
                  <a:lnTo>
                    <a:pt x="846" y="12386"/>
                  </a:lnTo>
                  <a:lnTo>
                    <a:pt x="2257" y="10798"/>
                  </a:lnTo>
                  <a:lnTo>
                    <a:pt x="4045" y="9739"/>
                  </a:lnTo>
                  <a:lnTo>
                    <a:pt x="5237" y="9879"/>
                  </a:lnTo>
                  <a:lnTo>
                    <a:pt x="6031" y="10820"/>
                  </a:lnTo>
                  <a:lnTo>
                    <a:pt x="6561" y="12293"/>
                  </a:lnTo>
                  <a:lnTo>
                    <a:pt x="7760" y="13275"/>
                  </a:lnTo>
                  <a:lnTo>
                    <a:pt x="9407" y="13930"/>
                  </a:lnTo>
                  <a:lnTo>
                    <a:pt x="14088" y="14981"/>
                  </a:lnTo>
                  <a:lnTo>
                    <a:pt x="15318" y="14221"/>
                  </a:lnTo>
                  <a:lnTo>
                    <a:pt x="16986" y="12867"/>
                  </a:lnTo>
                  <a:lnTo>
                    <a:pt x="21699" y="8656"/>
                  </a:lnTo>
                  <a:lnTo>
                    <a:pt x="23780" y="8311"/>
                  </a:lnTo>
                  <a:lnTo>
                    <a:pt x="26860" y="8081"/>
                  </a:lnTo>
                  <a:lnTo>
                    <a:pt x="35879" y="7711"/>
                  </a:lnTo>
                  <a:lnTo>
                    <a:pt x="44466" y="7628"/>
                  </a:lnTo>
                  <a:lnTo>
                    <a:pt x="45730" y="6779"/>
                  </a:lnTo>
                  <a:lnTo>
                    <a:pt x="47420" y="5366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670"/>
            <p:cNvSpPr/>
            <p:nvPr/>
          </p:nvSpPr>
          <p:spPr>
            <a:xfrm>
              <a:off x="2552802" y="2994663"/>
              <a:ext cx="52177" cy="91438"/>
            </a:xfrm>
            <a:custGeom>
              <a:avLst/>
              <a:gdLst/>
              <a:ahLst/>
              <a:cxnLst/>
              <a:rect l="0" t="0" r="0" b="0"/>
              <a:pathLst>
                <a:path w="52177" h="91438">
                  <a:moveTo>
                    <a:pt x="15138" y="45717"/>
                  </a:moveTo>
                  <a:lnTo>
                    <a:pt x="29226" y="45717"/>
                  </a:lnTo>
                  <a:lnTo>
                    <a:pt x="29610" y="44870"/>
                  </a:lnTo>
                  <a:lnTo>
                    <a:pt x="29866" y="43459"/>
                  </a:lnTo>
                  <a:lnTo>
                    <a:pt x="30036" y="41672"/>
                  </a:lnTo>
                  <a:lnTo>
                    <a:pt x="30997" y="39633"/>
                  </a:lnTo>
                  <a:lnTo>
                    <a:pt x="32484" y="37428"/>
                  </a:lnTo>
                  <a:lnTo>
                    <a:pt x="36909" y="31850"/>
                  </a:lnTo>
                  <a:lnTo>
                    <a:pt x="38119" y="30546"/>
                  </a:lnTo>
                  <a:lnTo>
                    <a:pt x="44463" y="24037"/>
                  </a:lnTo>
                  <a:lnTo>
                    <a:pt x="44848" y="22797"/>
                  </a:lnTo>
                  <a:lnTo>
                    <a:pt x="45105" y="21124"/>
                  </a:lnTo>
                  <a:lnTo>
                    <a:pt x="45517" y="16400"/>
                  </a:lnTo>
                  <a:lnTo>
                    <a:pt x="45573" y="13496"/>
                  </a:lnTo>
                  <a:lnTo>
                    <a:pt x="45588" y="11536"/>
                  </a:lnTo>
                  <a:lnTo>
                    <a:pt x="46444" y="10230"/>
                  </a:lnTo>
                  <a:lnTo>
                    <a:pt x="47863" y="9359"/>
                  </a:lnTo>
                  <a:lnTo>
                    <a:pt x="52176" y="7961"/>
                  </a:lnTo>
                  <a:lnTo>
                    <a:pt x="51683" y="7000"/>
                  </a:lnTo>
                  <a:lnTo>
                    <a:pt x="50508" y="5512"/>
                  </a:lnTo>
                  <a:lnTo>
                    <a:pt x="45703" y="93"/>
                  </a:lnTo>
                  <a:lnTo>
                    <a:pt x="44828" y="61"/>
                  </a:lnTo>
                  <a:lnTo>
                    <a:pt x="36214" y="1"/>
                  </a:lnTo>
                  <a:lnTo>
                    <a:pt x="34269" y="0"/>
                  </a:lnTo>
                  <a:lnTo>
                    <a:pt x="32972" y="845"/>
                  </a:lnTo>
                  <a:lnTo>
                    <a:pt x="32107" y="2256"/>
                  </a:lnTo>
                  <a:lnTo>
                    <a:pt x="31531" y="4043"/>
                  </a:lnTo>
                  <a:lnTo>
                    <a:pt x="30300" y="6081"/>
                  </a:lnTo>
                  <a:lnTo>
                    <a:pt x="28633" y="8286"/>
                  </a:lnTo>
                  <a:lnTo>
                    <a:pt x="26674" y="10603"/>
                  </a:lnTo>
                  <a:lnTo>
                    <a:pt x="24522" y="12148"/>
                  </a:lnTo>
                  <a:lnTo>
                    <a:pt x="22241" y="13178"/>
                  </a:lnTo>
                  <a:lnTo>
                    <a:pt x="19873" y="13864"/>
                  </a:lnTo>
                  <a:lnTo>
                    <a:pt x="18295" y="15168"/>
                  </a:lnTo>
                  <a:lnTo>
                    <a:pt x="17242" y="16885"/>
                  </a:lnTo>
                  <a:lnTo>
                    <a:pt x="16541" y="18875"/>
                  </a:lnTo>
                  <a:lnTo>
                    <a:pt x="15227" y="21049"/>
                  </a:lnTo>
                  <a:lnTo>
                    <a:pt x="13503" y="23345"/>
                  </a:lnTo>
                  <a:lnTo>
                    <a:pt x="11508" y="25722"/>
                  </a:lnTo>
                  <a:lnTo>
                    <a:pt x="10178" y="28154"/>
                  </a:lnTo>
                  <a:lnTo>
                    <a:pt x="9291" y="30622"/>
                  </a:lnTo>
                  <a:lnTo>
                    <a:pt x="8700" y="33113"/>
                  </a:lnTo>
                  <a:lnTo>
                    <a:pt x="7459" y="35622"/>
                  </a:lnTo>
                  <a:lnTo>
                    <a:pt x="5786" y="38140"/>
                  </a:lnTo>
                  <a:lnTo>
                    <a:pt x="3823" y="40665"/>
                  </a:lnTo>
                  <a:lnTo>
                    <a:pt x="2514" y="43196"/>
                  </a:lnTo>
                  <a:lnTo>
                    <a:pt x="1642" y="45730"/>
                  </a:lnTo>
                  <a:lnTo>
                    <a:pt x="1061" y="48266"/>
                  </a:lnTo>
                  <a:lnTo>
                    <a:pt x="673" y="50802"/>
                  </a:lnTo>
                  <a:lnTo>
                    <a:pt x="414" y="53341"/>
                  </a:lnTo>
                  <a:lnTo>
                    <a:pt x="242" y="55880"/>
                  </a:lnTo>
                  <a:lnTo>
                    <a:pt x="127" y="58419"/>
                  </a:lnTo>
                  <a:lnTo>
                    <a:pt x="0" y="63498"/>
                  </a:lnTo>
                  <a:lnTo>
                    <a:pt x="812" y="65191"/>
                  </a:lnTo>
                  <a:lnTo>
                    <a:pt x="2201" y="66320"/>
                  </a:lnTo>
                  <a:lnTo>
                    <a:pt x="3973" y="67072"/>
                  </a:lnTo>
                  <a:lnTo>
                    <a:pt x="5154" y="68420"/>
                  </a:lnTo>
                  <a:lnTo>
                    <a:pt x="5942" y="70166"/>
                  </a:lnTo>
                  <a:lnTo>
                    <a:pt x="6468" y="72176"/>
                  </a:lnTo>
                  <a:lnTo>
                    <a:pt x="6818" y="74363"/>
                  </a:lnTo>
                  <a:lnTo>
                    <a:pt x="7051" y="76668"/>
                  </a:lnTo>
                  <a:lnTo>
                    <a:pt x="7207" y="79051"/>
                  </a:lnTo>
                  <a:lnTo>
                    <a:pt x="8157" y="80640"/>
                  </a:lnTo>
                  <a:lnTo>
                    <a:pt x="9637" y="81699"/>
                  </a:lnTo>
                  <a:lnTo>
                    <a:pt x="11471" y="82405"/>
                  </a:lnTo>
                  <a:lnTo>
                    <a:pt x="12693" y="83722"/>
                  </a:lnTo>
                  <a:lnTo>
                    <a:pt x="13508" y="85447"/>
                  </a:lnTo>
                  <a:lnTo>
                    <a:pt x="14051" y="87444"/>
                  </a:lnTo>
                  <a:lnTo>
                    <a:pt x="15260" y="88775"/>
                  </a:lnTo>
                  <a:lnTo>
                    <a:pt x="16913" y="89662"/>
                  </a:lnTo>
                  <a:lnTo>
                    <a:pt x="18861" y="90254"/>
                  </a:lnTo>
                  <a:lnTo>
                    <a:pt x="21007" y="90648"/>
                  </a:lnTo>
                  <a:lnTo>
                    <a:pt x="23284" y="90911"/>
                  </a:lnTo>
                  <a:lnTo>
                    <a:pt x="25648" y="91086"/>
                  </a:lnTo>
                  <a:lnTo>
                    <a:pt x="28071" y="91203"/>
                  </a:lnTo>
                  <a:lnTo>
                    <a:pt x="33022" y="91333"/>
                  </a:lnTo>
                  <a:lnTo>
                    <a:pt x="45618" y="914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671"/>
            <p:cNvSpPr/>
            <p:nvPr/>
          </p:nvSpPr>
          <p:spPr>
            <a:xfrm>
              <a:off x="2682333" y="2994668"/>
              <a:ext cx="45628" cy="91433"/>
            </a:xfrm>
            <a:custGeom>
              <a:avLst/>
              <a:gdLst/>
              <a:ahLst/>
              <a:cxnLst/>
              <a:rect l="0" t="0" r="0" b="0"/>
              <a:pathLst>
                <a:path w="45628" h="91433">
                  <a:moveTo>
                    <a:pt x="30387" y="15232"/>
                  </a:moveTo>
                  <a:lnTo>
                    <a:pt x="22860" y="7705"/>
                  </a:lnTo>
                  <a:lnTo>
                    <a:pt x="22808" y="5395"/>
                  </a:lnTo>
                  <a:lnTo>
                    <a:pt x="22767" y="20"/>
                  </a:lnTo>
                  <a:lnTo>
                    <a:pt x="22767" y="0"/>
                  </a:lnTo>
                  <a:lnTo>
                    <a:pt x="15460" y="7298"/>
                  </a:lnTo>
                  <a:lnTo>
                    <a:pt x="15286" y="9730"/>
                  </a:lnTo>
                  <a:lnTo>
                    <a:pt x="15240" y="11564"/>
                  </a:lnTo>
                  <a:lnTo>
                    <a:pt x="14362" y="12787"/>
                  </a:lnTo>
                  <a:lnTo>
                    <a:pt x="12931" y="13602"/>
                  </a:lnTo>
                  <a:lnTo>
                    <a:pt x="11130" y="14145"/>
                  </a:lnTo>
                  <a:lnTo>
                    <a:pt x="9928" y="15354"/>
                  </a:lnTo>
                  <a:lnTo>
                    <a:pt x="9128" y="17007"/>
                  </a:lnTo>
                  <a:lnTo>
                    <a:pt x="8594" y="18955"/>
                  </a:lnTo>
                  <a:lnTo>
                    <a:pt x="8238" y="21100"/>
                  </a:lnTo>
                  <a:lnTo>
                    <a:pt x="8001" y="23378"/>
                  </a:lnTo>
                  <a:lnTo>
                    <a:pt x="7843" y="25743"/>
                  </a:lnTo>
                  <a:lnTo>
                    <a:pt x="7738" y="28166"/>
                  </a:lnTo>
                  <a:lnTo>
                    <a:pt x="7620" y="33116"/>
                  </a:lnTo>
                  <a:lnTo>
                    <a:pt x="7555" y="40663"/>
                  </a:lnTo>
                  <a:lnTo>
                    <a:pt x="6699" y="43193"/>
                  </a:lnTo>
                  <a:lnTo>
                    <a:pt x="5282" y="45726"/>
                  </a:lnTo>
                  <a:lnTo>
                    <a:pt x="3490" y="48261"/>
                  </a:lnTo>
                  <a:lnTo>
                    <a:pt x="2296" y="50798"/>
                  </a:lnTo>
                  <a:lnTo>
                    <a:pt x="1499" y="53336"/>
                  </a:lnTo>
                  <a:lnTo>
                    <a:pt x="969" y="55875"/>
                  </a:lnTo>
                  <a:lnTo>
                    <a:pt x="615" y="58414"/>
                  </a:lnTo>
                  <a:lnTo>
                    <a:pt x="378" y="60953"/>
                  </a:lnTo>
                  <a:lnTo>
                    <a:pt x="0" y="67067"/>
                  </a:lnTo>
                  <a:lnTo>
                    <a:pt x="816" y="68415"/>
                  </a:lnTo>
                  <a:lnTo>
                    <a:pt x="2206" y="70161"/>
                  </a:lnTo>
                  <a:lnTo>
                    <a:pt x="6476" y="75001"/>
                  </a:lnTo>
                  <a:lnTo>
                    <a:pt x="6826" y="76245"/>
                  </a:lnTo>
                  <a:lnTo>
                    <a:pt x="7060" y="77920"/>
                  </a:lnTo>
                  <a:lnTo>
                    <a:pt x="7500" y="83467"/>
                  </a:lnTo>
                  <a:lnTo>
                    <a:pt x="8355" y="84429"/>
                  </a:lnTo>
                  <a:lnTo>
                    <a:pt x="14085" y="90343"/>
                  </a:lnTo>
                  <a:lnTo>
                    <a:pt x="15286" y="90706"/>
                  </a:lnTo>
                  <a:lnTo>
                    <a:pt x="16933" y="90947"/>
                  </a:lnTo>
                  <a:lnTo>
                    <a:pt x="21614" y="91336"/>
                  </a:lnTo>
                  <a:lnTo>
                    <a:pt x="24513" y="91389"/>
                  </a:lnTo>
                  <a:lnTo>
                    <a:pt x="45627" y="91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672"/>
            <p:cNvSpPr/>
            <p:nvPr/>
          </p:nvSpPr>
          <p:spPr>
            <a:xfrm>
              <a:off x="2804485" y="2926088"/>
              <a:ext cx="68256" cy="152382"/>
            </a:xfrm>
            <a:custGeom>
              <a:avLst/>
              <a:gdLst/>
              <a:ahLst/>
              <a:cxnLst/>
              <a:rect l="0" t="0" r="0" b="0"/>
              <a:pathLst>
                <a:path w="68256" h="152382">
                  <a:moveTo>
                    <a:pt x="68255" y="7612"/>
                  </a:moveTo>
                  <a:lnTo>
                    <a:pt x="68255" y="0"/>
                  </a:lnTo>
                  <a:lnTo>
                    <a:pt x="61694" y="6554"/>
                  </a:lnTo>
                  <a:lnTo>
                    <a:pt x="61105" y="9399"/>
                  </a:lnTo>
                  <a:lnTo>
                    <a:pt x="60948" y="11344"/>
                  </a:lnTo>
                  <a:lnTo>
                    <a:pt x="59997" y="13486"/>
                  </a:lnTo>
                  <a:lnTo>
                    <a:pt x="58516" y="15762"/>
                  </a:lnTo>
                  <a:lnTo>
                    <a:pt x="56683" y="18125"/>
                  </a:lnTo>
                  <a:lnTo>
                    <a:pt x="55460" y="20547"/>
                  </a:lnTo>
                  <a:lnTo>
                    <a:pt x="54645" y="23009"/>
                  </a:lnTo>
                  <a:lnTo>
                    <a:pt x="54102" y="25497"/>
                  </a:lnTo>
                  <a:lnTo>
                    <a:pt x="52893" y="28002"/>
                  </a:lnTo>
                  <a:lnTo>
                    <a:pt x="51240" y="30519"/>
                  </a:lnTo>
                  <a:lnTo>
                    <a:pt x="49292" y="33043"/>
                  </a:lnTo>
                  <a:lnTo>
                    <a:pt x="47146" y="35573"/>
                  </a:lnTo>
                  <a:lnTo>
                    <a:pt x="44869" y="38106"/>
                  </a:lnTo>
                  <a:lnTo>
                    <a:pt x="42504" y="40641"/>
                  </a:lnTo>
                  <a:lnTo>
                    <a:pt x="40927" y="44025"/>
                  </a:lnTo>
                  <a:lnTo>
                    <a:pt x="39877" y="47974"/>
                  </a:lnTo>
                  <a:lnTo>
                    <a:pt x="39176" y="52300"/>
                  </a:lnTo>
                  <a:lnTo>
                    <a:pt x="37862" y="56031"/>
                  </a:lnTo>
                  <a:lnTo>
                    <a:pt x="36140" y="59364"/>
                  </a:lnTo>
                  <a:lnTo>
                    <a:pt x="34145" y="62434"/>
                  </a:lnTo>
                  <a:lnTo>
                    <a:pt x="31968" y="66173"/>
                  </a:lnTo>
                  <a:lnTo>
                    <a:pt x="29670" y="70359"/>
                  </a:lnTo>
                  <a:lnTo>
                    <a:pt x="27292" y="74844"/>
                  </a:lnTo>
                  <a:lnTo>
                    <a:pt x="24859" y="78680"/>
                  </a:lnTo>
                  <a:lnTo>
                    <a:pt x="22391" y="82084"/>
                  </a:lnTo>
                  <a:lnTo>
                    <a:pt x="19900" y="85200"/>
                  </a:lnTo>
                  <a:lnTo>
                    <a:pt x="17391" y="88124"/>
                  </a:lnTo>
                  <a:lnTo>
                    <a:pt x="14872" y="90920"/>
                  </a:lnTo>
                  <a:lnTo>
                    <a:pt x="12347" y="93631"/>
                  </a:lnTo>
                  <a:lnTo>
                    <a:pt x="10663" y="97131"/>
                  </a:lnTo>
                  <a:lnTo>
                    <a:pt x="9541" y="101158"/>
                  </a:lnTo>
                  <a:lnTo>
                    <a:pt x="8792" y="105536"/>
                  </a:lnTo>
                  <a:lnTo>
                    <a:pt x="8293" y="109301"/>
                  </a:lnTo>
                  <a:lnTo>
                    <a:pt x="7960" y="112658"/>
                  </a:lnTo>
                  <a:lnTo>
                    <a:pt x="7738" y="115743"/>
                  </a:lnTo>
                  <a:lnTo>
                    <a:pt x="6744" y="118646"/>
                  </a:lnTo>
                  <a:lnTo>
                    <a:pt x="5234" y="121428"/>
                  </a:lnTo>
                  <a:lnTo>
                    <a:pt x="3381" y="124129"/>
                  </a:lnTo>
                  <a:lnTo>
                    <a:pt x="2146" y="126777"/>
                  </a:lnTo>
                  <a:lnTo>
                    <a:pt x="1322" y="129388"/>
                  </a:lnTo>
                  <a:lnTo>
                    <a:pt x="0" y="135619"/>
                  </a:lnTo>
                  <a:lnTo>
                    <a:pt x="739" y="136977"/>
                  </a:lnTo>
                  <a:lnTo>
                    <a:pt x="2077" y="138728"/>
                  </a:lnTo>
                  <a:lnTo>
                    <a:pt x="3816" y="140743"/>
                  </a:lnTo>
                  <a:lnTo>
                    <a:pt x="4976" y="142932"/>
                  </a:lnTo>
                  <a:lnTo>
                    <a:pt x="6265" y="147623"/>
                  </a:lnTo>
                  <a:lnTo>
                    <a:pt x="7455" y="149213"/>
                  </a:lnTo>
                  <a:lnTo>
                    <a:pt x="9094" y="150273"/>
                  </a:lnTo>
                  <a:lnTo>
                    <a:pt x="11035" y="150979"/>
                  </a:lnTo>
                  <a:lnTo>
                    <a:pt x="13175" y="151450"/>
                  </a:lnTo>
                  <a:lnTo>
                    <a:pt x="15448" y="151764"/>
                  </a:lnTo>
                  <a:lnTo>
                    <a:pt x="21135" y="152268"/>
                  </a:lnTo>
                  <a:lnTo>
                    <a:pt x="22448" y="152309"/>
                  </a:lnTo>
                  <a:lnTo>
                    <a:pt x="33018" y="152381"/>
                  </a:lnTo>
                  <a:lnTo>
                    <a:pt x="35451" y="151538"/>
                  </a:lnTo>
                  <a:lnTo>
                    <a:pt x="37918" y="150129"/>
                  </a:lnTo>
                  <a:lnTo>
                    <a:pt x="40411" y="148343"/>
                  </a:lnTo>
                  <a:lnTo>
                    <a:pt x="42919" y="147153"/>
                  </a:lnTo>
                  <a:lnTo>
                    <a:pt x="45438" y="146359"/>
                  </a:lnTo>
                  <a:lnTo>
                    <a:pt x="47963" y="145830"/>
                  </a:lnTo>
                  <a:lnTo>
                    <a:pt x="50494" y="144631"/>
                  </a:lnTo>
                  <a:lnTo>
                    <a:pt x="53028" y="142985"/>
                  </a:lnTo>
                  <a:lnTo>
                    <a:pt x="60635" y="137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673"/>
            <p:cNvSpPr/>
            <p:nvPr/>
          </p:nvSpPr>
          <p:spPr>
            <a:xfrm>
              <a:off x="2827047" y="2971800"/>
              <a:ext cx="175234" cy="19631"/>
            </a:xfrm>
            <a:custGeom>
              <a:avLst/>
              <a:gdLst/>
              <a:ahLst/>
              <a:cxnLst/>
              <a:rect l="0" t="0" r="0" b="0"/>
              <a:pathLst>
                <a:path w="175234" h="19631">
                  <a:moveTo>
                    <a:pt x="7593" y="15240"/>
                  </a:moveTo>
                  <a:lnTo>
                    <a:pt x="0" y="15240"/>
                  </a:lnTo>
                  <a:lnTo>
                    <a:pt x="4026" y="15240"/>
                  </a:lnTo>
                  <a:lnTo>
                    <a:pt x="6061" y="16087"/>
                  </a:lnTo>
                  <a:lnTo>
                    <a:pt x="8265" y="17498"/>
                  </a:lnTo>
                  <a:lnTo>
                    <a:pt x="10581" y="19285"/>
                  </a:lnTo>
                  <a:lnTo>
                    <a:pt x="12972" y="19630"/>
                  </a:lnTo>
                  <a:lnTo>
                    <a:pt x="15412" y="19014"/>
                  </a:lnTo>
                  <a:lnTo>
                    <a:pt x="17886" y="17756"/>
                  </a:lnTo>
                  <a:lnTo>
                    <a:pt x="20381" y="16917"/>
                  </a:lnTo>
                  <a:lnTo>
                    <a:pt x="22891" y="16358"/>
                  </a:lnTo>
                  <a:lnTo>
                    <a:pt x="25412" y="15985"/>
                  </a:lnTo>
                  <a:lnTo>
                    <a:pt x="30469" y="15572"/>
                  </a:lnTo>
                  <a:lnTo>
                    <a:pt x="33004" y="15461"/>
                  </a:lnTo>
                  <a:lnTo>
                    <a:pt x="40336" y="15338"/>
                  </a:lnTo>
                  <a:lnTo>
                    <a:pt x="44661" y="15305"/>
                  </a:lnTo>
                  <a:lnTo>
                    <a:pt x="49238" y="14437"/>
                  </a:lnTo>
                  <a:lnTo>
                    <a:pt x="53983" y="13011"/>
                  </a:lnTo>
                  <a:lnTo>
                    <a:pt x="58840" y="11214"/>
                  </a:lnTo>
                  <a:lnTo>
                    <a:pt x="64617" y="10016"/>
                  </a:lnTo>
                  <a:lnTo>
                    <a:pt x="71009" y="9217"/>
                  </a:lnTo>
                  <a:lnTo>
                    <a:pt x="77810" y="8685"/>
                  </a:lnTo>
                  <a:lnTo>
                    <a:pt x="84038" y="7483"/>
                  </a:lnTo>
                  <a:lnTo>
                    <a:pt x="89883" y="5835"/>
                  </a:lnTo>
                  <a:lnTo>
                    <a:pt x="95472" y="3890"/>
                  </a:lnTo>
                  <a:lnTo>
                    <a:pt x="100893" y="2593"/>
                  </a:lnTo>
                  <a:lnTo>
                    <a:pt x="106199" y="1729"/>
                  </a:lnTo>
                  <a:lnTo>
                    <a:pt x="111431" y="1153"/>
                  </a:lnTo>
                  <a:lnTo>
                    <a:pt x="116612" y="769"/>
                  </a:lnTo>
                  <a:lnTo>
                    <a:pt x="121758" y="512"/>
                  </a:lnTo>
                  <a:lnTo>
                    <a:pt x="131994" y="228"/>
                  </a:lnTo>
                  <a:lnTo>
                    <a:pt x="17523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674"/>
            <p:cNvSpPr/>
            <p:nvPr/>
          </p:nvSpPr>
          <p:spPr>
            <a:xfrm>
              <a:off x="2362200" y="3124200"/>
              <a:ext cx="75131" cy="99061"/>
            </a:xfrm>
            <a:custGeom>
              <a:avLst/>
              <a:gdLst/>
              <a:ahLst/>
              <a:cxnLst/>
              <a:rect l="0" t="0" r="0" b="0"/>
              <a:pathLst>
                <a:path w="75131" h="99061">
                  <a:moveTo>
                    <a:pt x="22860" y="0"/>
                  </a:moveTo>
                  <a:lnTo>
                    <a:pt x="22860" y="6560"/>
                  </a:lnTo>
                  <a:lnTo>
                    <a:pt x="22014" y="6914"/>
                  </a:lnTo>
                  <a:lnTo>
                    <a:pt x="20603" y="7149"/>
                  </a:lnTo>
                  <a:lnTo>
                    <a:pt x="16299" y="7527"/>
                  </a:lnTo>
                  <a:lnTo>
                    <a:pt x="15946" y="8405"/>
                  </a:lnTo>
                  <a:lnTo>
                    <a:pt x="15710" y="9836"/>
                  </a:lnTo>
                  <a:lnTo>
                    <a:pt x="15554" y="11637"/>
                  </a:lnTo>
                  <a:lnTo>
                    <a:pt x="15449" y="13685"/>
                  </a:lnTo>
                  <a:lnTo>
                    <a:pt x="15267" y="21484"/>
                  </a:lnTo>
                  <a:lnTo>
                    <a:pt x="12994" y="24506"/>
                  </a:lnTo>
                  <a:lnTo>
                    <a:pt x="11203" y="26498"/>
                  </a:lnTo>
                  <a:lnTo>
                    <a:pt x="10009" y="28672"/>
                  </a:lnTo>
                  <a:lnTo>
                    <a:pt x="9212" y="30968"/>
                  </a:lnTo>
                  <a:lnTo>
                    <a:pt x="8681" y="33345"/>
                  </a:lnTo>
                  <a:lnTo>
                    <a:pt x="8328" y="35776"/>
                  </a:lnTo>
                  <a:lnTo>
                    <a:pt x="8092" y="38244"/>
                  </a:lnTo>
                  <a:lnTo>
                    <a:pt x="7934" y="40736"/>
                  </a:lnTo>
                  <a:lnTo>
                    <a:pt x="6983" y="43244"/>
                  </a:lnTo>
                  <a:lnTo>
                    <a:pt x="5502" y="45763"/>
                  </a:lnTo>
                  <a:lnTo>
                    <a:pt x="3668" y="48288"/>
                  </a:lnTo>
                  <a:lnTo>
                    <a:pt x="2445" y="50819"/>
                  </a:lnTo>
                  <a:lnTo>
                    <a:pt x="1630" y="53352"/>
                  </a:lnTo>
                  <a:lnTo>
                    <a:pt x="1087" y="55888"/>
                  </a:lnTo>
                  <a:lnTo>
                    <a:pt x="724" y="58426"/>
                  </a:lnTo>
                  <a:lnTo>
                    <a:pt x="483" y="60964"/>
                  </a:lnTo>
                  <a:lnTo>
                    <a:pt x="95" y="67076"/>
                  </a:lnTo>
                  <a:lnTo>
                    <a:pt x="42" y="70169"/>
                  </a:lnTo>
                  <a:lnTo>
                    <a:pt x="0" y="90257"/>
                  </a:lnTo>
                  <a:lnTo>
                    <a:pt x="847" y="90651"/>
                  </a:lnTo>
                  <a:lnTo>
                    <a:pt x="2258" y="90914"/>
                  </a:lnTo>
                  <a:lnTo>
                    <a:pt x="4045" y="91089"/>
                  </a:lnTo>
                  <a:lnTo>
                    <a:pt x="6084" y="91206"/>
                  </a:lnTo>
                  <a:lnTo>
                    <a:pt x="10606" y="91336"/>
                  </a:lnTo>
                  <a:lnTo>
                    <a:pt x="12151" y="90524"/>
                  </a:lnTo>
                  <a:lnTo>
                    <a:pt x="13181" y="89136"/>
                  </a:lnTo>
                  <a:lnTo>
                    <a:pt x="13867" y="87364"/>
                  </a:lnTo>
                  <a:lnTo>
                    <a:pt x="15171" y="86183"/>
                  </a:lnTo>
                  <a:lnTo>
                    <a:pt x="16887" y="85395"/>
                  </a:lnTo>
                  <a:lnTo>
                    <a:pt x="18878" y="84870"/>
                  </a:lnTo>
                  <a:lnTo>
                    <a:pt x="21052" y="83673"/>
                  </a:lnTo>
                  <a:lnTo>
                    <a:pt x="23348" y="82029"/>
                  </a:lnTo>
                  <a:lnTo>
                    <a:pt x="29071" y="77351"/>
                  </a:lnTo>
                  <a:lnTo>
                    <a:pt x="31235" y="76121"/>
                  </a:lnTo>
                  <a:lnTo>
                    <a:pt x="38153" y="72496"/>
                  </a:lnTo>
                  <a:lnTo>
                    <a:pt x="40675" y="70344"/>
                  </a:lnTo>
                  <a:lnTo>
                    <a:pt x="42357" y="68063"/>
                  </a:lnTo>
                  <a:lnTo>
                    <a:pt x="43478" y="65695"/>
                  </a:lnTo>
                  <a:lnTo>
                    <a:pt x="45072" y="63270"/>
                  </a:lnTo>
                  <a:lnTo>
                    <a:pt x="46981" y="60806"/>
                  </a:lnTo>
                  <a:lnTo>
                    <a:pt x="49101" y="58318"/>
                  </a:lnTo>
                  <a:lnTo>
                    <a:pt x="51361" y="55812"/>
                  </a:lnTo>
                  <a:lnTo>
                    <a:pt x="56129" y="50770"/>
                  </a:lnTo>
                  <a:lnTo>
                    <a:pt x="58586" y="49087"/>
                  </a:lnTo>
                  <a:lnTo>
                    <a:pt x="61071" y="47964"/>
                  </a:lnTo>
                  <a:lnTo>
                    <a:pt x="63574" y="47216"/>
                  </a:lnTo>
                  <a:lnTo>
                    <a:pt x="65243" y="45871"/>
                  </a:lnTo>
                  <a:lnTo>
                    <a:pt x="66355" y="44127"/>
                  </a:lnTo>
                  <a:lnTo>
                    <a:pt x="68450" y="38452"/>
                  </a:lnTo>
                  <a:lnTo>
                    <a:pt x="70780" y="38257"/>
                  </a:lnTo>
                  <a:lnTo>
                    <a:pt x="75130" y="38131"/>
                  </a:lnTo>
                  <a:lnTo>
                    <a:pt x="73467" y="38114"/>
                  </a:lnTo>
                  <a:lnTo>
                    <a:pt x="69545" y="38103"/>
                  </a:lnTo>
                  <a:lnTo>
                    <a:pt x="69224" y="38948"/>
                  </a:lnTo>
                  <a:lnTo>
                    <a:pt x="69010" y="40359"/>
                  </a:lnTo>
                  <a:lnTo>
                    <a:pt x="68866" y="42146"/>
                  </a:lnTo>
                  <a:lnTo>
                    <a:pt x="68771" y="44184"/>
                  </a:lnTo>
                  <a:lnTo>
                    <a:pt x="68665" y="48706"/>
                  </a:lnTo>
                  <a:lnTo>
                    <a:pt x="67790" y="50251"/>
                  </a:lnTo>
                  <a:lnTo>
                    <a:pt x="66360" y="51281"/>
                  </a:lnTo>
                  <a:lnTo>
                    <a:pt x="64560" y="51967"/>
                  </a:lnTo>
                  <a:lnTo>
                    <a:pt x="63360" y="53271"/>
                  </a:lnTo>
                  <a:lnTo>
                    <a:pt x="62560" y="54987"/>
                  </a:lnTo>
                  <a:lnTo>
                    <a:pt x="62026" y="56978"/>
                  </a:lnTo>
                  <a:lnTo>
                    <a:pt x="60824" y="59152"/>
                  </a:lnTo>
                  <a:lnTo>
                    <a:pt x="59176" y="61448"/>
                  </a:lnTo>
                  <a:lnTo>
                    <a:pt x="57231" y="63826"/>
                  </a:lnTo>
                  <a:lnTo>
                    <a:pt x="55934" y="66257"/>
                  </a:lnTo>
                  <a:lnTo>
                    <a:pt x="55069" y="68725"/>
                  </a:lnTo>
                  <a:lnTo>
                    <a:pt x="54493" y="71216"/>
                  </a:lnTo>
                  <a:lnTo>
                    <a:pt x="54109" y="73724"/>
                  </a:lnTo>
                  <a:lnTo>
                    <a:pt x="53852" y="76243"/>
                  </a:lnTo>
                  <a:lnTo>
                    <a:pt x="53681" y="78768"/>
                  </a:lnTo>
                  <a:lnTo>
                    <a:pt x="53567" y="81299"/>
                  </a:lnTo>
                  <a:lnTo>
                    <a:pt x="53370" y="89937"/>
                  </a:lnTo>
                  <a:lnTo>
                    <a:pt x="53340" y="98956"/>
                  </a:lnTo>
                  <a:lnTo>
                    <a:pt x="55598" y="99014"/>
                  </a:lnTo>
                  <a:lnTo>
                    <a:pt x="6096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675"/>
            <p:cNvSpPr/>
            <p:nvPr/>
          </p:nvSpPr>
          <p:spPr>
            <a:xfrm>
              <a:off x="2461260" y="3155740"/>
              <a:ext cx="68581" cy="98001"/>
            </a:xfrm>
            <a:custGeom>
              <a:avLst/>
              <a:gdLst/>
              <a:ahLst/>
              <a:cxnLst/>
              <a:rect l="0" t="0" r="0" b="0"/>
              <a:pathLst>
                <a:path w="68581" h="98001">
                  <a:moveTo>
                    <a:pt x="38100" y="6560"/>
                  </a:moveTo>
                  <a:lnTo>
                    <a:pt x="38100" y="0"/>
                  </a:lnTo>
                  <a:lnTo>
                    <a:pt x="38100" y="5594"/>
                  </a:lnTo>
                  <a:lnTo>
                    <a:pt x="37253" y="5916"/>
                  </a:lnTo>
                  <a:lnTo>
                    <a:pt x="35842" y="6131"/>
                  </a:lnTo>
                  <a:lnTo>
                    <a:pt x="34055" y="6274"/>
                  </a:lnTo>
                  <a:lnTo>
                    <a:pt x="32863" y="7216"/>
                  </a:lnTo>
                  <a:lnTo>
                    <a:pt x="32069" y="8691"/>
                  </a:lnTo>
                  <a:lnTo>
                    <a:pt x="31539" y="10520"/>
                  </a:lnTo>
                  <a:lnTo>
                    <a:pt x="30339" y="12587"/>
                  </a:lnTo>
                  <a:lnTo>
                    <a:pt x="28692" y="14811"/>
                  </a:lnTo>
                  <a:lnTo>
                    <a:pt x="26749" y="17141"/>
                  </a:lnTo>
                  <a:lnTo>
                    <a:pt x="24606" y="19541"/>
                  </a:lnTo>
                  <a:lnTo>
                    <a:pt x="19967" y="24465"/>
                  </a:lnTo>
                  <a:lnTo>
                    <a:pt x="18391" y="26963"/>
                  </a:lnTo>
                  <a:lnTo>
                    <a:pt x="17341" y="29476"/>
                  </a:lnTo>
                  <a:lnTo>
                    <a:pt x="16641" y="31997"/>
                  </a:lnTo>
                  <a:lnTo>
                    <a:pt x="16173" y="34525"/>
                  </a:lnTo>
                  <a:lnTo>
                    <a:pt x="15862" y="37057"/>
                  </a:lnTo>
                  <a:lnTo>
                    <a:pt x="15655" y="39591"/>
                  </a:lnTo>
                  <a:lnTo>
                    <a:pt x="13823" y="42127"/>
                  </a:lnTo>
                  <a:lnTo>
                    <a:pt x="10909" y="44665"/>
                  </a:lnTo>
                  <a:lnTo>
                    <a:pt x="2155" y="50776"/>
                  </a:lnTo>
                  <a:lnTo>
                    <a:pt x="1437" y="52124"/>
                  </a:lnTo>
                  <a:lnTo>
                    <a:pt x="958" y="53870"/>
                  </a:lnTo>
                  <a:lnTo>
                    <a:pt x="56" y="59547"/>
                  </a:lnTo>
                  <a:lnTo>
                    <a:pt x="24" y="62001"/>
                  </a:lnTo>
                  <a:lnTo>
                    <a:pt x="1" y="67197"/>
                  </a:lnTo>
                  <a:lnTo>
                    <a:pt x="0" y="63379"/>
                  </a:lnTo>
                  <a:lnTo>
                    <a:pt x="847" y="62220"/>
                  </a:lnTo>
                  <a:lnTo>
                    <a:pt x="2258" y="61447"/>
                  </a:lnTo>
                  <a:lnTo>
                    <a:pt x="4045" y="60931"/>
                  </a:lnTo>
                  <a:lnTo>
                    <a:pt x="6083" y="60588"/>
                  </a:lnTo>
                  <a:lnTo>
                    <a:pt x="8288" y="60359"/>
                  </a:lnTo>
                  <a:lnTo>
                    <a:pt x="10606" y="60206"/>
                  </a:lnTo>
                  <a:lnTo>
                    <a:pt x="12997" y="59257"/>
                  </a:lnTo>
                  <a:lnTo>
                    <a:pt x="15438" y="57778"/>
                  </a:lnTo>
                  <a:lnTo>
                    <a:pt x="17912" y="55945"/>
                  </a:lnTo>
                  <a:lnTo>
                    <a:pt x="19561" y="53877"/>
                  </a:lnTo>
                  <a:lnTo>
                    <a:pt x="20661" y="51651"/>
                  </a:lnTo>
                  <a:lnTo>
                    <a:pt x="21394" y="49321"/>
                  </a:lnTo>
                  <a:lnTo>
                    <a:pt x="22729" y="47767"/>
                  </a:lnTo>
                  <a:lnTo>
                    <a:pt x="24466" y="46732"/>
                  </a:lnTo>
                  <a:lnTo>
                    <a:pt x="26471" y="46041"/>
                  </a:lnTo>
                  <a:lnTo>
                    <a:pt x="28654" y="44734"/>
                  </a:lnTo>
                  <a:lnTo>
                    <a:pt x="30956" y="43016"/>
                  </a:lnTo>
                  <a:lnTo>
                    <a:pt x="33337" y="41024"/>
                  </a:lnTo>
                  <a:lnTo>
                    <a:pt x="35771" y="39696"/>
                  </a:lnTo>
                  <a:lnTo>
                    <a:pt x="38241" y="38811"/>
                  </a:lnTo>
                  <a:lnTo>
                    <a:pt x="40734" y="38221"/>
                  </a:lnTo>
                  <a:lnTo>
                    <a:pt x="43242" y="37827"/>
                  </a:lnTo>
                  <a:lnTo>
                    <a:pt x="45762" y="37565"/>
                  </a:lnTo>
                  <a:lnTo>
                    <a:pt x="48288" y="37390"/>
                  </a:lnTo>
                  <a:lnTo>
                    <a:pt x="49972" y="36427"/>
                  </a:lnTo>
                  <a:lnTo>
                    <a:pt x="51094" y="34938"/>
                  </a:lnTo>
                  <a:lnTo>
                    <a:pt x="51843" y="33098"/>
                  </a:lnTo>
                  <a:lnTo>
                    <a:pt x="53189" y="31873"/>
                  </a:lnTo>
                  <a:lnTo>
                    <a:pt x="54933" y="31055"/>
                  </a:lnTo>
                  <a:lnTo>
                    <a:pt x="56942" y="30510"/>
                  </a:lnTo>
                  <a:lnTo>
                    <a:pt x="59128" y="30147"/>
                  </a:lnTo>
                  <a:lnTo>
                    <a:pt x="61432" y="29905"/>
                  </a:lnTo>
                  <a:lnTo>
                    <a:pt x="63814" y="29743"/>
                  </a:lnTo>
                  <a:lnTo>
                    <a:pt x="65403" y="30482"/>
                  </a:lnTo>
                  <a:lnTo>
                    <a:pt x="66462" y="31821"/>
                  </a:lnTo>
                  <a:lnTo>
                    <a:pt x="68161" y="36009"/>
                  </a:lnTo>
                  <a:lnTo>
                    <a:pt x="68394" y="38840"/>
                  </a:lnTo>
                  <a:lnTo>
                    <a:pt x="68497" y="42920"/>
                  </a:lnTo>
                  <a:lnTo>
                    <a:pt x="68580" y="98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676"/>
            <p:cNvSpPr/>
            <p:nvPr/>
          </p:nvSpPr>
          <p:spPr>
            <a:xfrm>
              <a:off x="2606040" y="3200400"/>
              <a:ext cx="22861" cy="45721"/>
            </a:xfrm>
            <a:custGeom>
              <a:avLst/>
              <a:gdLst/>
              <a:ahLst/>
              <a:cxnLst/>
              <a:rect l="0" t="0" r="0" b="0"/>
              <a:pathLst>
                <a:path w="22861" h="45721">
                  <a:moveTo>
                    <a:pt x="22860" y="0"/>
                  </a:moveTo>
                  <a:lnTo>
                    <a:pt x="18815" y="0"/>
                  </a:lnTo>
                  <a:lnTo>
                    <a:pt x="17623" y="846"/>
                  </a:lnTo>
                  <a:lnTo>
                    <a:pt x="16829" y="2258"/>
                  </a:lnTo>
                  <a:lnTo>
                    <a:pt x="15554" y="6561"/>
                  </a:lnTo>
                  <a:lnTo>
                    <a:pt x="15449" y="7760"/>
                  </a:lnTo>
                  <a:lnTo>
                    <a:pt x="15379" y="9407"/>
                  </a:lnTo>
                  <a:lnTo>
                    <a:pt x="15333" y="11351"/>
                  </a:lnTo>
                  <a:lnTo>
                    <a:pt x="14455" y="12647"/>
                  </a:lnTo>
                  <a:lnTo>
                    <a:pt x="13024" y="13512"/>
                  </a:lnTo>
                  <a:lnTo>
                    <a:pt x="11222" y="14088"/>
                  </a:lnTo>
                  <a:lnTo>
                    <a:pt x="10022" y="15318"/>
                  </a:lnTo>
                  <a:lnTo>
                    <a:pt x="9221" y="16986"/>
                  </a:lnTo>
                  <a:lnTo>
                    <a:pt x="7936" y="21700"/>
                  </a:lnTo>
                  <a:lnTo>
                    <a:pt x="6984" y="22933"/>
                  </a:lnTo>
                  <a:lnTo>
                    <a:pt x="5503" y="24602"/>
                  </a:lnTo>
                  <a:lnTo>
                    <a:pt x="322" y="30136"/>
                  </a:lnTo>
                  <a:lnTo>
                    <a:pt x="215" y="31097"/>
                  </a:lnTo>
                  <a:lnTo>
                    <a:pt x="143" y="32585"/>
                  </a:lnTo>
                  <a:lnTo>
                    <a:pt x="8" y="37777"/>
                  </a:lnTo>
                  <a:lnTo>
                    <a:pt x="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677"/>
            <p:cNvSpPr/>
            <p:nvPr/>
          </p:nvSpPr>
          <p:spPr>
            <a:xfrm>
              <a:off x="2674629" y="3131820"/>
              <a:ext cx="53324" cy="113978"/>
            </a:xfrm>
            <a:custGeom>
              <a:avLst/>
              <a:gdLst/>
              <a:ahLst/>
              <a:cxnLst/>
              <a:rect l="0" t="0" r="0" b="0"/>
              <a:pathLst>
                <a:path w="53324" h="113978">
                  <a:moveTo>
                    <a:pt x="45711" y="0"/>
                  </a:moveTo>
                  <a:lnTo>
                    <a:pt x="53323" y="0"/>
                  </a:lnTo>
                  <a:lnTo>
                    <a:pt x="46769" y="6561"/>
                  </a:lnTo>
                  <a:lnTo>
                    <a:pt x="46182" y="9407"/>
                  </a:lnTo>
                  <a:lnTo>
                    <a:pt x="46024" y="11352"/>
                  </a:lnTo>
                  <a:lnTo>
                    <a:pt x="45073" y="12648"/>
                  </a:lnTo>
                  <a:lnTo>
                    <a:pt x="43593" y="13512"/>
                  </a:lnTo>
                  <a:lnTo>
                    <a:pt x="41758" y="14088"/>
                  </a:lnTo>
                  <a:lnTo>
                    <a:pt x="39690" y="15319"/>
                  </a:lnTo>
                  <a:lnTo>
                    <a:pt x="37463" y="16986"/>
                  </a:lnTo>
                  <a:lnTo>
                    <a:pt x="31852" y="21700"/>
                  </a:lnTo>
                  <a:lnTo>
                    <a:pt x="31392" y="22933"/>
                  </a:lnTo>
                  <a:lnTo>
                    <a:pt x="31085" y="24602"/>
                  </a:lnTo>
                  <a:lnTo>
                    <a:pt x="30880" y="26561"/>
                  </a:lnTo>
                  <a:lnTo>
                    <a:pt x="29897" y="28714"/>
                  </a:lnTo>
                  <a:lnTo>
                    <a:pt x="28395" y="30996"/>
                  </a:lnTo>
                  <a:lnTo>
                    <a:pt x="26547" y="33364"/>
                  </a:lnTo>
                  <a:lnTo>
                    <a:pt x="25315" y="35789"/>
                  </a:lnTo>
                  <a:lnTo>
                    <a:pt x="24493" y="38253"/>
                  </a:lnTo>
                  <a:lnTo>
                    <a:pt x="23946" y="40742"/>
                  </a:lnTo>
                  <a:lnTo>
                    <a:pt x="22735" y="43248"/>
                  </a:lnTo>
                  <a:lnTo>
                    <a:pt x="21080" y="45766"/>
                  </a:lnTo>
                  <a:lnTo>
                    <a:pt x="19130" y="48290"/>
                  </a:lnTo>
                  <a:lnTo>
                    <a:pt x="17830" y="50820"/>
                  </a:lnTo>
                  <a:lnTo>
                    <a:pt x="16964" y="53353"/>
                  </a:lnTo>
                  <a:lnTo>
                    <a:pt x="16386" y="55889"/>
                  </a:lnTo>
                  <a:lnTo>
                    <a:pt x="15155" y="58426"/>
                  </a:lnTo>
                  <a:lnTo>
                    <a:pt x="13487" y="60964"/>
                  </a:lnTo>
                  <a:lnTo>
                    <a:pt x="11528" y="63503"/>
                  </a:lnTo>
                  <a:lnTo>
                    <a:pt x="10222" y="66042"/>
                  </a:lnTo>
                  <a:lnTo>
                    <a:pt x="9352" y="68581"/>
                  </a:lnTo>
                  <a:lnTo>
                    <a:pt x="8771" y="71121"/>
                  </a:lnTo>
                  <a:lnTo>
                    <a:pt x="7538" y="73661"/>
                  </a:lnTo>
                  <a:lnTo>
                    <a:pt x="5869" y="76200"/>
                  </a:lnTo>
                  <a:lnTo>
                    <a:pt x="3909" y="78740"/>
                  </a:lnTo>
                  <a:lnTo>
                    <a:pt x="2603" y="81280"/>
                  </a:lnTo>
                  <a:lnTo>
                    <a:pt x="1733" y="83820"/>
                  </a:lnTo>
                  <a:lnTo>
                    <a:pt x="1152" y="86360"/>
                  </a:lnTo>
                  <a:lnTo>
                    <a:pt x="765" y="88900"/>
                  </a:lnTo>
                  <a:lnTo>
                    <a:pt x="507" y="91440"/>
                  </a:lnTo>
                  <a:lnTo>
                    <a:pt x="93" y="97555"/>
                  </a:lnTo>
                  <a:lnTo>
                    <a:pt x="36" y="100649"/>
                  </a:lnTo>
                  <a:lnTo>
                    <a:pt x="0" y="105488"/>
                  </a:lnTo>
                  <a:lnTo>
                    <a:pt x="843" y="105886"/>
                  </a:lnTo>
                  <a:lnTo>
                    <a:pt x="2253" y="106151"/>
                  </a:lnTo>
                  <a:lnTo>
                    <a:pt x="4039" y="106327"/>
                  </a:lnTo>
                  <a:lnTo>
                    <a:pt x="5230" y="107291"/>
                  </a:lnTo>
                  <a:lnTo>
                    <a:pt x="6023" y="108781"/>
                  </a:lnTo>
                  <a:lnTo>
                    <a:pt x="6552" y="110621"/>
                  </a:lnTo>
                  <a:lnTo>
                    <a:pt x="7752" y="111847"/>
                  </a:lnTo>
                  <a:lnTo>
                    <a:pt x="9399" y="112665"/>
                  </a:lnTo>
                  <a:lnTo>
                    <a:pt x="14079" y="113977"/>
                  </a:lnTo>
                  <a:lnTo>
                    <a:pt x="15310" y="113238"/>
                  </a:lnTo>
                  <a:lnTo>
                    <a:pt x="16977" y="111899"/>
                  </a:lnTo>
                  <a:lnTo>
                    <a:pt x="18935" y="110159"/>
                  </a:lnTo>
                  <a:lnTo>
                    <a:pt x="21087" y="108999"/>
                  </a:lnTo>
                  <a:lnTo>
                    <a:pt x="23368" y="108226"/>
                  </a:lnTo>
                  <a:lnTo>
                    <a:pt x="30471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678"/>
            <p:cNvSpPr/>
            <p:nvPr/>
          </p:nvSpPr>
          <p:spPr>
            <a:xfrm>
              <a:off x="2682267" y="3185160"/>
              <a:ext cx="91414" cy="22853"/>
            </a:xfrm>
            <a:custGeom>
              <a:avLst/>
              <a:gdLst/>
              <a:ahLst/>
              <a:cxnLst/>
              <a:rect l="0" t="0" r="0" b="0"/>
              <a:pathLst>
                <a:path w="91414" h="22853">
                  <a:moveTo>
                    <a:pt x="7593" y="7620"/>
                  </a:moveTo>
                  <a:lnTo>
                    <a:pt x="0" y="15212"/>
                  </a:lnTo>
                  <a:lnTo>
                    <a:pt x="7280" y="22545"/>
                  </a:lnTo>
                  <a:lnTo>
                    <a:pt x="9712" y="22720"/>
                  </a:lnTo>
                  <a:lnTo>
                    <a:pt x="13615" y="22798"/>
                  </a:lnTo>
                  <a:lnTo>
                    <a:pt x="21452" y="22852"/>
                  </a:lnTo>
                  <a:lnTo>
                    <a:pt x="23605" y="22008"/>
                  </a:lnTo>
                  <a:lnTo>
                    <a:pt x="26735" y="20599"/>
                  </a:lnTo>
                  <a:lnTo>
                    <a:pt x="30514" y="18812"/>
                  </a:lnTo>
                  <a:lnTo>
                    <a:pt x="33880" y="17622"/>
                  </a:lnTo>
                  <a:lnTo>
                    <a:pt x="36971" y="16828"/>
                  </a:lnTo>
                  <a:lnTo>
                    <a:pt x="39878" y="16298"/>
                  </a:lnTo>
                  <a:lnTo>
                    <a:pt x="42663" y="15946"/>
                  </a:lnTo>
                  <a:lnTo>
                    <a:pt x="45366" y="15710"/>
                  </a:lnTo>
                  <a:lnTo>
                    <a:pt x="48015" y="15554"/>
                  </a:lnTo>
                  <a:lnTo>
                    <a:pt x="53216" y="15379"/>
                  </a:lnTo>
                  <a:lnTo>
                    <a:pt x="55789" y="15333"/>
                  </a:lnTo>
                  <a:lnTo>
                    <a:pt x="58350" y="14455"/>
                  </a:lnTo>
                  <a:lnTo>
                    <a:pt x="60904" y="13023"/>
                  </a:lnTo>
                  <a:lnTo>
                    <a:pt x="63454" y="11222"/>
                  </a:lnTo>
                  <a:lnTo>
                    <a:pt x="66000" y="10021"/>
                  </a:lnTo>
                  <a:lnTo>
                    <a:pt x="68544" y="9221"/>
                  </a:lnTo>
                  <a:lnTo>
                    <a:pt x="71087" y="8687"/>
                  </a:lnTo>
                  <a:lnTo>
                    <a:pt x="74476" y="8332"/>
                  </a:lnTo>
                  <a:lnTo>
                    <a:pt x="78428" y="8094"/>
                  </a:lnTo>
                  <a:lnTo>
                    <a:pt x="82756" y="7936"/>
                  </a:lnTo>
                  <a:lnTo>
                    <a:pt x="85642" y="6984"/>
                  </a:lnTo>
                  <a:lnTo>
                    <a:pt x="87566" y="5503"/>
                  </a:lnTo>
                  <a:lnTo>
                    <a:pt x="914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679"/>
            <p:cNvSpPr/>
            <p:nvPr/>
          </p:nvSpPr>
          <p:spPr>
            <a:xfrm>
              <a:off x="1859310" y="2423169"/>
              <a:ext cx="1249642" cy="891531"/>
            </a:xfrm>
            <a:custGeom>
              <a:avLst/>
              <a:gdLst/>
              <a:ahLst/>
              <a:cxnLst/>
              <a:rect l="0" t="0" r="0" b="0"/>
              <a:pathLst>
                <a:path w="1249642" h="891531">
                  <a:moveTo>
                    <a:pt x="921990" y="213351"/>
                  </a:moveTo>
                  <a:lnTo>
                    <a:pt x="921990" y="180385"/>
                  </a:lnTo>
                  <a:lnTo>
                    <a:pt x="921144" y="177827"/>
                  </a:lnTo>
                  <a:lnTo>
                    <a:pt x="916753" y="170182"/>
                  </a:lnTo>
                  <a:lnTo>
                    <a:pt x="915429" y="165096"/>
                  </a:lnTo>
                  <a:lnTo>
                    <a:pt x="914464" y="143291"/>
                  </a:lnTo>
                  <a:lnTo>
                    <a:pt x="913586" y="140397"/>
                  </a:lnTo>
                  <a:lnTo>
                    <a:pt x="909152" y="132280"/>
                  </a:lnTo>
                  <a:lnTo>
                    <a:pt x="906615" y="124513"/>
                  </a:lnTo>
                  <a:lnTo>
                    <a:pt x="901724" y="116849"/>
                  </a:lnTo>
                  <a:lnTo>
                    <a:pt x="900283" y="111759"/>
                  </a:lnTo>
                  <a:lnTo>
                    <a:pt x="899472" y="104133"/>
                  </a:lnTo>
                  <a:lnTo>
                    <a:pt x="897665" y="101592"/>
                  </a:lnTo>
                  <a:lnTo>
                    <a:pt x="888724" y="93972"/>
                  </a:lnTo>
                  <a:lnTo>
                    <a:pt x="887113" y="91431"/>
                  </a:lnTo>
                  <a:lnTo>
                    <a:pt x="886039" y="88891"/>
                  </a:lnTo>
                  <a:lnTo>
                    <a:pt x="880482" y="81271"/>
                  </a:lnTo>
                  <a:lnTo>
                    <a:pt x="866034" y="66031"/>
                  </a:lnTo>
                  <a:lnTo>
                    <a:pt x="824658" y="38091"/>
                  </a:lnTo>
                  <a:lnTo>
                    <a:pt x="813564" y="30471"/>
                  </a:lnTo>
                  <a:lnTo>
                    <a:pt x="794645" y="20311"/>
                  </a:lnTo>
                  <a:lnTo>
                    <a:pt x="784676" y="17489"/>
                  </a:lnTo>
                  <a:lnTo>
                    <a:pt x="774602" y="15388"/>
                  </a:lnTo>
                  <a:lnTo>
                    <a:pt x="759410" y="10292"/>
                  </a:lnTo>
                  <a:lnTo>
                    <a:pt x="723711" y="2609"/>
                  </a:lnTo>
                  <a:lnTo>
                    <a:pt x="684976" y="221"/>
                  </a:lnTo>
                  <a:lnTo>
                    <a:pt x="624779" y="0"/>
                  </a:lnTo>
                  <a:lnTo>
                    <a:pt x="593477" y="5229"/>
                  </a:lnTo>
                  <a:lnTo>
                    <a:pt x="557818" y="7141"/>
                  </a:lnTo>
                  <a:lnTo>
                    <a:pt x="522018" y="7518"/>
                  </a:lnTo>
                  <a:lnTo>
                    <a:pt x="487571" y="13676"/>
                  </a:lnTo>
                  <a:lnTo>
                    <a:pt x="451290" y="20788"/>
                  </a:lnTo>
                  <a:lnTo>
                    <a:pt x="427205" y="24497"/>
                  </a:lnTo>
                  <a:lnTo>
                    <a:pt x="392267" y="33336"/>
                  </a:lnTo>
                  <a:lnTo>
                    <a:pt x="358836" y="43235"/>
                  </a:lnTo>
                  <a:lnTo>
                    <a:pt x="297178" y="63493"/>
                  </a:lnTo>
                  <a:lnTo>
                    <a:pt x="259054" y="82223"/>
                  </a:lnTo>
                  <a:lnTo>
                    <a:pt x="236191" y="93218"/>
                  </a:lnTo>
                  <a:lnTo>
                    <a:pt x="198090" y="111830"/>
                  </a:lnTo>
                  <a:lnTo>
                    <a:pt x="159990" y="134956"/>
                  </a:lnTo>
                  <a:lnTo>
                    <a:pt x="130357" y="155846"/>
                  </a:lnTo>
                  <a:lnTo>
                    <a:pt x="86462" y="202880"/>
                  </a:lnTo>
                  <a:lnTo>
                    <a:pt x="61646" y="229533"/>
                  </a:lnTo>
                  <a:lnTo>
                    <a:pt x="46835" y="256999"/>
                  </a:lnTo>
                  <a:lnTo>
                    <a:pt x="35756" y="283027"/>
                  </a:lnTo>
                  <a:lnTo>
                    <a:pt x="28293" y="295400"/>
                  </a:lnTo>
                  <a:lnTo>
                    <a:pt x="23932" y="301071"/>
                  </a:lnTo>
                  <a:lnTo>
                    <a:pt x="21024" y="307391"/>
                  </a:lnTo>
                  <a:lnTo>
                    <a:pt x="16086" y="328421"/>
                  </a:lnTo>
                  <a:lnTo>
                    <a:pt x="10484" y="350739"/>
                  </a:lnTo>
                  <a:lnTo>
                    <a:pt x="7601" y="372592"/>
                  </a:lnTo>
                  <a:lnTo>
                    <a:pt x="1728" y="397833"/>
                  </a:lnTo>
                  <a:lnTo>
                    <a:pt x="491" y="419566"/>
                  </a:lnTo>
                  <a:lnTo>
                    <a:pt x="124" y="442092"/>
                  </a:lnTo>
                  <a:lnTo>
                    <a:pt x="0" y="468414"/>
                  </a:lnTo>
                  <a:lnTo>
                    <a:pt x="6005" y="501128"/>
                  </a:lnTo>
                  <a:lnTo>
                    <a:pt x="9378" y="519880"/>
                  </a:lnTo>
                  <a:lnTo>
                    <a:pt x="12618" y="534160"/>
                  </a:lnTo>
                  <a:lnTo>
                    <a:pt x="15289" y="555632"/>
                  </a:lnTo>
                  <a:lnTo>
                    <a:pt x="23347" y="580745"/>
                  </a:lnTo>
                  <a:lnTo>
                    <a:pt x="33092" y="605868"/>
                  </a:lnTo>
                  <a:lnTo>
                    <a:pt x="43170" y="627984"/>
                  </a:lnTo>
                  <a:lnTo>
                    <a:pt x="51622" y="647778"/>
                  </a:lnTo>
                  <a:lnTo>
                    <a:pt x="69220" y="670066"/>
                  </a:lnTo>
                  <a:lnTo>
                    <a:pt x="89002" y="694821"/>
                  </a:lnTo>
                  <a:lnTo>
                    <a:pt x="104826" y="718086"/>
                  </a:lnTo>
                  <a:lnTo>
                    <a:pt x="126139" y="738988"/>
                  </a:lnTo>
                  <a:lnTo>
                    <a:pt x="129803" y="744116"/>
                  </a:lnTo>
                  <a:lnTo>
                    <a:pt x="147094" y="759423"/>
                  </a:lnTo>
                  <a:lnTo>
                    <a:pt x="180070" y="783368"/>
                  </a:lnTo>
                  <a:lnTo>
                    <a:pt x="217330" y="808839"/>
                  </a:lnTo>
                  <a:lnTo>
                    <a:pt x="251957" y="828796"/>
                  </a:lnTo>
                  <a:lnTo>
                    <a:pt x="289599" y="843037"/>
                  </a:lnTo>
                  <a:lnTo>
                    <a:pt x="350493" y="863582"/>
                  </a:lnTo>
                  <a:lnTo>
                    <a:pt x="387054" y="872903"/>
                  </a:lnTo>
                  <a:lnTo>
                    <a:pt x="424630" y="877879"/>
                  </a:lnTo>
                  <a:lnTo>
                    <a:pt x="460808" y="886765"/>
                  </a:lnTo>
                  <a:lnTo>
                    <a:pt x="490515" y="890119"/>
                  </a:lnTo>
                  <a:lnTo>
                    <a:pt x="520767" y="891113"/>
                  </a:lnTo>
                  <a:lnTo>
                    <a:pt x="673071" y="891530"/>
                  </a:lnTo>
                  <a:lnTo>
                    <a:pt x="703550" y="887486"/>
                  </a:lnTo>
                  <a:lnTo>
                    <a:pt x="734030" y="880925"/>
                  </a:lnTo>
                  <a:lnTo>
                    <a:pt x="764510" y="877664"/>
                  </a:lnTo>
                  <a:lnTo>
                    <a:pt x="784830" y="872386"/>
                  </a:lnTo>
                  <a:lnTo>
                    <a:pt x="817568" y="862152"/>
                  </a:lnTo>
                  <a:lnTo>
                    <a:pt x="862511" y="851108"/>
                  </a:lnTo>
                  <a:lnTo>
                    <a:pt x="893736" y="839290"/>
                  </a:lnTo>
                  <a:lnTo>
                    <a:pt x="934629" y="825363"/>
                  </a:lnTo>
                  <a:lnTo>
                    <a:pt x="965152" y="812001"/>
                  </a:lnTo>
                  <a:lnTo>
                    <a:pt x="1003549" y="792315"/>
                  </a:lnTo>
                  <a:lnTo>
                    <a:pt x="1035843" y="772120"/>
                  </a:lnTo>
                  <a:lnTo>
                    <a:pt x="1067529" y="750978"/>
                  </a:lnTo>
                  <a:lnTo>
                    <a:pt x="1101007" y="725479"/>
                  </a:lnTo>
                  <a:lnTo>
                    <a:pt x="1134998" y="697854"/>
                  </a:lnTo>
                  <a:lnTo>
                    <a:pt x="1162910" y="666558"/>
                  </a:lnTo>
                  <a:lnTo>
                    <a:pt x="1183535" y="640129"/>
                  </a:lnTo>
                  <a:lnTo>
                    <a:pt x="1203915" y="615466"/>
                  </a:lnTo>
                  <a:lnTo>
                    <a:pt x="1213237" y="601196"/>
                  </a:lnTo>
                  <a:lnTo>
                    <a:pt x="1224092" y="578881"/>
                  </a:lnTo>
                  <a:lnTo>
                    <a:pt x="1235963" y="556183"/>
                  </a:lnTo>
                  <a:lnTo>
                    <a:pt x="1243090" y="525758"/>
                  </a:lnTo>
                  <a:lnTo>
                    <a:pt x="1246734" y="510525"/>
                  </a:lnTo>
                  <a:lnTo>
                    <a:pt x="1248786" y="486823"/>
                  </a:lnTo>
                  <a:lnTo>
                    <a:pt x="1249395" y="460420"/>
                  </a:lnTo>
                  <a:lnTo>
                    <a:pt x="1249641" y="397070"/>
                  </a:lnTo>
                  <a:lnTo>
                    <a:pt x="1247389" y="383621"/>
                  </a:lnTo>
                  <a:lnTo>
                    <a:pt x="1244412" y="371154"/>
                  </a:lnTo>
                  <a:lnTo>
                    <a:pt x="1243089" y="357146"/>
                  </a:lnTo>
                  <a:lnTo>
                    <a:pt x="1237985" y="342453"/>
                  </a:lnTo>
                  <a:lnTo>
                    <a:pt x="1227850" y="319901"/>
                  </a:lnTo>
                  <a:lnTo>
                    <a:pt x="1219484" y="297133"/>
                  </a:lnTo>
                  <a:lnTo>
                    <a:pt x="1213383" y="281914"/>
                  </a:lnTo>
                  <a:lnTo>
                    <a:pt x="1199582" y="259066"/>
                  </a:lnTo>
                  <a:lnTo>
                    <a:pt x="1180629" y="236210"/>
                  </a:lnTo>
                  <a:lnTo>
                    <a:pt x="1163066" y="213351"/>
                  </a:lnTo>
                  <a:lnTo>
                    <a:pt x="1142151" y="191337"/>
                  </a:lnTo>
                  <a:lnTo>
                    <a:pt x="1112329" y="166042"/>
                  </a:lnTo>
                  <a:lnTo>
                    <a:pt x="1096332" y="152532"/>
                  </a:lnTo>
                  <a:lnTo>
                    <a:pt x="1052580" y="124804"/>
                  </a:lnTo>
                  <a:lnTo>
                    <a:pt x="1007537" y="99098"/>
                  </a:lnTo>
                  <a:lnTo>
                    <a:pt x="971626" y="78740"/>
                  </a:lnTo>
                  <a:lnTo>
                    <a:pt x="918289" y="54813"/>
                  </a:lnTo>
                  <a:lnTo>
                    <a:pt x="884581" y="44363"/>
                  </a:lnTo>
                  <a:lnTo>
                    <a:pt x="851828" y="35904"/>
                  </a:lnTo>
                  <a:lnTo>
                    <a:pt x="815656" y="31544"/>
                  </a:lnTo>
                  <a:lnTo>
                    <a:pt x="776777" y="30683"/>
                  </a:lnTo>
                  <a:lnTo>
                    <a:pt x="757544" y="31412"/>
                  </a:lnTo>
                  <a:lnTo>
                    <a:pt x="722243" y="38778"/>
                  </a:lnTo>
                  <a:lnTo>
                    <a:pt x="693390" y="45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680"/>
            <p:cNvSpPr/>
            <p:nvPr/>
          </p:nvSpPr>
          <p:spPr>
            <a:xfrm>
              <a:off x="3779560" y="2773813"/>
              <a:ext cx="1538752" cy="518000"/>
            </a:xfrm>
            <a:custGeom>
              <a:avLst/>
              <a:gdLst/>
              <a:ahLst/>
              <a:cxnLst/>
              <a:rect l="0" t="0" r="0" b="0"/>
              <a:pathLst>
                <a:path w="1538752" h="518000">
                  <a:moveTo>
                    <a:pt x="761960" y="30347"/>
                  </a:moveTo>
                  <a:lnTo>
                    <a:pt x="728843" y="30347"/>
                  </a:lnTo>
                  <a:lnTo>
                    <a:pt x="726336" y="29500"/>
                  </a:lnTo>
                  <a:lnTo>
                    <a:pt x="718760" y="25110"/>
                  </a:lnTo>
                  <a:lnTo>
                    <a:pt x="713691" y="23786"/>
                  </a:lnTo>
                  <a:lnTo>
                    <a:pt x="668032" y="22732"/>
                  </a:lnTo>
                  <a:lnTo>
                    <a:pt x="551131" y="22727"/>
                  </a:lnTo>
                  <a:lnTo>
                    <a:pt x="540976" y="24985"/>
                  </a:lnTo>
                  <a:lnTo>
                    <a:pt x="529971" y="27964"/>
                  </a:lnTo>
                  <a:lnTo>
                    <a:pt x="494814" y="34078"/>
                  </a:lnTo>
                  <a:lnTo>
                    <a:pt x="448807" y="49890"/>
                  </a:lnTo>
                  <a:lnTo>
                    <a:pt x="402909" y="58999"/>
                  </a:lnTo>
                  <a:lnTo>
                    <a:pt x="375704" y="66965"/>
                  </a:lnTo>
                  <a:lnTo>
                    <a:pt x="343326" y="82140"/>
                  </a:lnTo>
                  <a:lnTo>
                    <a:pt x="304821" y="97030"/>
                  </a:lnTo>
                  <a:lnTo>
                    <a:pt x="281918" y="110030"/>
                  </a:lnTo>
                  <a:lnTo>
                    <a:pt x="259045" y="123760"/>
                  </a:lnTo>
                  <a:lnTo>
                    <a:pt x="216895" y="143203"/>
                  </a:lnTo>
                  <a:lnTo>
                    <a:pt x="183546" y="157407"/>
                  </a:lnTo>
                  <a:lnTo>
                    <a:pt x="160189" y="170817"/>
                  </a:lnTo>
                  <a:lnTo>
                    <a:pt x="137182" y="184669"/>
                  </a:lnTo>
                  <a:lnTo>
                    <a:pt x="115125" y="195358"/>
                  </a:lnTo>
                  <a:lnTo>
                    <a:pt x="89815" y="211453"/>
                  </a:lnTo>
                  <a:lnTo>
                    <a:pt x="76302" y="218365"/>
                  </a:lnTo>
                  <a:lnTo>
                    <a:pt x="59175" y="231777"/>
                  </a:lnTo>
                  <a:lnTo>
                    <a:pt x="43376" y="245628"/>
                  </a:lnTo>
                  <a:lnTo>
                    <a:pt x="28816" y="256318"/>
                  </a:lnTo>
                  <a:lnTo>
                    <a:pt x="18764" y="269833"/>
                  </a:lnTo>
                  <a:lnTo>
                    <a:pt x="10423" y="283715"/>
                  </a:lnTo>
                  <a:lnTo>
                    <a:pt x="5174" y="290558"/>
                  </a:lnTo>
                  <a:lnTo>
                    <a:pt x="3437" y="294414"/>
                  </a:lnTo>
                  <a:lnTo>
                    <a:pt x="990" y="307085"/>
                  </a:lnTo>
                  <a:lnTo>
                    <a:pt x="163" y="321639"/>
                  </a:lnTo>
                  <a:lnTo>
                    <a:pt x="0" y="336524"/>
                  </a:lnTo>
                  <a:lnTo>
                    <a:pt x="833" y="339452"/>
                  </a:lnTo>
                  <a:lnTo>
                    <a:pt x="4017" y="344963"/>
                  </a:lnTo>
                  <a:lnTo>
                    <a:pt x="10570" y="352825"/>
                  </a:lnTo>
                  <a:lnTo>
                    <a:pt x="25606" y="363913"/>
                  </a:lnTo>
                  <a:lnTo>
                    <a:pt x="35687" y="375938"/>
                  </a:lnTo>
                  <a:lnTo>
                    <a:pt x="49022" y="385239"/>
                  </a:lnTo>
                  <a:lnTo>
                    <a:pt x="70956" y="398225"/>
                  </a:lnTo>
                  <a:lnTo>
                    <a:pt x="95452" y="412800"/>
                  </a:lnTo>
                  <a:lnTo>
                    <a:pt x="136064" y="426444"/>
                  </a:lnTo>
                  <a:lnTo>
                    <a:pt x="175928" y="439268"/>
                  </a:lnTo>
                  <a:lnTo>
                    <a:pt x="223908" y="451984"/>
                  </a:lnTo>
                  <a:lnTo>
                    <a:pt x="274336" y="458655"/>
                  </a:lnTo>
                  <a:lnTo>
                    <a:pt x="314931" y="467541"/>
                  </a:lnTo>
                  <a:lnTo>
                    <a:pt x="379926" y="475934"/>
                  </a:lnTo>
                  <a:lnTo>
                    <a:pt x="424280" y="479985"/>
                  </a:lnTo>
                  <a:lnTo>
                    <a:pt x="470672" y="485802"/>
                  </a:lnTo>
                  <a:lnTo>
                    <a:pt x="516743" y="491248"/>
                  </a:lnTo>
                  <a:lnTo>
                    <a:pt x="566610" y="495239"/>
                  </a:lnTo>
                  <a:lnTo>
                    <a:pt x="603701" y="500174"/>
                  </a:lnTo>
                  <a:lnTo>
                    <a:pt x="649262" y="502271"/>
                  </a:lnTo>
                  <a:lnTo>
                    <a:pt x="774688" y="502778"/>
                  </a:lnTo>
                  <a:lnTo>
                    <a:pt x="832132" y="508817"/>
                  </a:lnTo>
                  <a:lnTo>
                    <a:pt x="869112" y="509936"/>
                  </a:lnTo>
                  <a:lnTo>
                    <a:pt x="951006" y="510379"/>
                  </a:lnTo>
                  <a:lnTo>
                    <a:pt x="1005274" y="516434"/>
                  </a:lnTo>
                  <a:lnTo>
                    <a:pt x="1046336" y="517712"/>
                  </a:lnTo>
                  <a:lnTo>
                    <a:pt x="1107391" y="517999"/>
                  </a:lnTo>
                  <a:lnTo>
                    <a:pt x="1155941" y="511992"/>
                  </a:lnTo>
                  <a:lnTo>
                    <a:pt x="1196849" y="510616"/>
                  </a:lnTo>
                  <a:lnTo>
                    <a:pt x="1224308" y="509622"/>
                  </a:lnTo>
                  <a:lnTo>
                    <a:pt x="1272282" y="502652"/>
                  </a:lnTo>
                  <a:lnTo>
                    <a:pt x="1317353" y="490699"/>
                  </a:lnTo>
                  <a:lnTo>
                    <a:pt x="1349756" y="483917"/>
                  </a:lnTo>
                  <a:lnTo>
                    <a:pt x="1383907" y="469671"/>
                  </a:lnTo>
                  <a:lnTo>
                    <a:pt x="1460459" y="431667"/>
                  </a:lnTo>
                  <a:lnTo>
                    <a:pt x="1479933" y="416270"/>
                  </a:lnTo>
                  <a:lnTo>
                    <a:pt x="1490782" y="406973"/>
                  </a:lnTo>
                  <a:lnTo>
                    <a:pt x="1499619" y="401501"/>
                  </a:lnTo>
                  <a:lnTo>
                    <a:pt x="1506932" y="393989"/>
                  </a:lnTo>
                  <a:lnTo>
                    <a:pt x="1521184" y="375665"/>
                  </a:lnTo>
                  <a:lnTo>
                    <a:pt x="1531533" y="359739"/>
                  </a:lnTo>
                  <a:lnTo>
                    <a:pt x="1534088" y="356622"/>
                  </a:lnTo>
                  <a:lnTo>
                    <a:pt x="1535792" y="352850"/>
                  </a:lnTo>
                  <a:lnTo>
                    <a:pt x="1538189" y="340298"/>
                  </a:lnTo>
                  <a:lnTo>
                    <a:pt x="1538751" y="333768"/>
                  </a:lnTo>
                  <a:lnTo>
                    <a:pt x="1536742" y="325785"/>
                  </a:lnTo>
                  <a:lnTo>
                    <a:pt x="1533874" y="316593"/>
                  </a:lnTo>
                  <a:lnTo>
                    <a:pt x="1531412" y="301898"/>
                  </a:lnTo>
                  <a:lnTo>
                    <a:pt x="1527837" y="291865"/>
                  </a:lnTo>
                  <a:lnTo>
                    <a:pt x="1523425" y="284019"/>
                  </a:lnTo>
                  <a:lnTo>
                    <a:pt x="1513694" y="268039"/>
                  </a:lnTo>
                  <a:lnTo>
                    <a:pt x="1506148" y="253550"/>
                  </a:lnTo>
                  <a:lnTo>
                    <a:pt x="1490937" y="223359"/>
                  </a:lnTo>
                  <a:lnTo>
                    <a:pt x="1479273" y="208139"/>
                  </a:lnTo>
                  <a:lnTo>
                    <a:pt x="1469950" y="200241"/>
                  </a:lnTo>
                  <a:lnTo>
                    <a:pt x="1465094" y="196950"/>
                  </a:lnTo>
                  <a:lnTo>
                    <a:pt x="1457439" y="188777"/>
                  </a:lnTo>
                  <a:lnTo>
                    <a:pt x="1446112" y="174656"/>
                  </a:lnTo>
                  <a:lnTo>
                    <a:pt x="1436867" y="163911"/>
                  </a:lnTo>
                  <a:lnTo>
                    <a:pt x="1427114" y="150669"/>
                  </a:lnTo>
                  <a:lnTo>
                    <a:pt x="1417135" y="140832"/>
                  </a:lnTo>
                  <a:lnTo>
                    <a:pt x="1399739" y="128277"/>
                  </a:lnTo>
                  <a:lnTo>
                    <a:pt x="1380756" y="113832"/>
                  </a:lnTo>
                  <a:lnTo>
                    <a:pt x="1368027" y="103858"/>
                  </a:lnTo>
                  <a:lnTo>
                    <a:pt x="1326545" y="78588"/>
                  </a:lnTo>
                  <a:lnTo>
                    <a:pt x="1299143" y="63361"/>
                  </a:lnTo>
                  <a:lnTo>
                    <a:pt x="1243437" y="43997"/>
                  </a:lnTo>
                  <a:lnTo>
                    <a:pt x="1220637" y="35567"/>
                  </a:lnTo>
                  <a:lnTo>
                    <a:pt x="1179240" y="26061"/>
                  </a:lnTo>
                  <a:lnTo>
                    <a:pt x="1133954" y="17882"/>
                  </a:lnTo>
                  <a:lnTo>
                    <a:pt x="1100575" y="12672"/>
                  </a:lnTo>
                  <a:lnTo>
                    <a:pt x="1044417" y="4978"/>
                  </a:lnTo>
                  <a:lnTo>
                    <a:pt x="1007158" y="2138"/>
                  </a:lnTo>
                  <a:lnTo>
                    <a:pt x="969151" y="876"/>
                  </a:lnTo>
                  <a:lnTo>
                    <a:pt x="864252" y="0"/>
                  </a:lnTo>
                  <a:lnTo>
                    <a:pt x="820970" y="2184"/>
                  </a:lnTo>
                  <a:lnTo>
                    <a:pt x="751504" y="8173"/>
                  </a:lnTo>
                  <a:lnTo>
                    <a:pt x="727049" y="10485"/>
                  </a:lnTo>
                  <a:lnTo>
                    <a:pt x="679557" y="17568"/>
                  </a:lnTo>
                  <a:lnTo>
                    <a:pt x="609559" y="30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681"/>
            <p:cNvSpPr/>
            <p:nvPr/>
          </p:nvSpPr>
          <p:spPr>
            <a:xfrm>
              <a:off x="-202510" y="6560820"/>
              <a:ext cx="4391" cy="30481"/>
            </a:xfrm>
            <a:custGeom>
              <a:avLst/>
              <a:gdLst/>
              <a:ahLst/>
              <a:cxnLst/>
              <a:rect l="0" t="0" r="0" b="0"/>
              <a:pathLst>
                <a:path w="4391" h="30481">
                  <a:moveTo>
                    <a:pt x="4390" y="30480"/>
                  </a:moveTo>
                  <a:lnTo>
                    <a:pt x="345" y="26435"/>
                  </a:lnTo>
                  <a:lnTo>
                    <a:pt x="0" y="22703"/>
                  </a:lnTo>
                  <a:lnTo>
                    <a:pt x="616" y="17675"/>
                  </a:lnTo>
                  <a:lnTo>
                    <a:pt x="43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51053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1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578957"/>
              </p:ext>
            </p:extLst>
          </p:nvPr>
        </p:nvGraphicFramePr>
        <p:xfrm>
          <a:off x="228601" y="3352801"/>
          <a:ext cx="8762999" cy="3483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19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8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7145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7145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14478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19050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0668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5240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7526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8382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19050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6670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7145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19812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5146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10668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21336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5240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5146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5146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5146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5240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20574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9906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9906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7526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9144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23622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23622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13716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5240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6764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13716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8382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33672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MARTInkAnnotation556"/>
          <p:cNvSpPr/>
          <p:nvPr/>
        </p:nvSpPr>
        <p:spPr>
          <a:xfrm>
            <a:off x="2270760" y="3878673"/>
            <a:ext cx="83821" cy="335188"/>
          </a:xfrm>
          <a:custGeom>
            <a:avLst/>
            <a:gdLst/>
            <a:ahLst/>
            <a:cxnLst/>
            <a:rect l="0" t="0" r="0" b="0"/>
            <a:pathLst>
              <a:path w="83821" h="335188">
                <a:moveTo>
                  <a:pt x="83820" y="30386"/>
                </a:moveTo>
                <a:lnTo>
                  <a:pt x="83820" y="19781"/>
                </a:lnTo>
                <a:lnTo>
                  <a:pt x="82974" y="18236"/>
                </a:lnTo>
                <a:lnTo>
                  <a:pt x="81563" y="17206"/>
                </a:lnTo>
                <a:lnTo>
                  <a:pt x="77259" y="15554"/>
                </a:lnTo>
                <a:lnTo>
                  <a:pt x="76906" y="14571"/>
                </a:lnTo>
                <a:lnTo>
                  <a:pt x="76201" y="7535"/>
                </a:lnTo>
                <a:lnTo>
                  <a:pt x="76200" y="0"/>
                </a:lnTo>
                <a:lnTo>
                  <a:pt x="76200" y="11260"/>
                </a:lnTo>
                <a:lnTo>
                  <a:pt x="75354" y="13403"/>
                </a:lnTo>
                <a:lnTo>
                  <a:pt x="73942" y="15677"/>
                </a:lnTo>
                <a:lnTo>
                  <a:pt x="72155" y="18040"/>
                </a:lnTo>
                <a:lnTo>
                  <a:pt x="70169" y="25182"/>
                </a:lnTo>
                <a:lnTo>
                  <a:pt x="69286" y="33153"/>
                </a:lnTo>
                <a:lnTo>
                  <a:pt x="68789" y="43248"/>
                </a:lnTo>
                <a:lnTo>
                  <a:pt x="68622" y="63658"/>
                </a:lnTo>
                <a:lnTo>
                  <a:pt x="68608" y="70348"/>
                </a:lnTo>
                <a:lnTo>
                  <a:pt x="67752" y="76501"/>
                </a:lnTo>
                <a:lnTo>
                  <a:pt x="66335" y="82296"/>
                </a:lnTo>
                <a:lnTo>
                  <a:pt x="64543" y="87853"/>
                </a:lnTo>
                <a:lnTo>
                  <a:pt x="63349" y="93251"/>
                </a:lnTo>
                <a:lnTo>
                  <a:pt x="62553" y="98543"/>
                </a:lnTo>
                <a:lnTo>
                  <a:pt x="60821" y="108939"/>
                </a:lnTo>
                <a:lnTo>
                  <a:pt x="59174" y="114081"/>
                </a:lnTo>
                <a:lnTo>
                  <a:pt x="57229" y="119203"/>
                </a:lnTo>
                <a:lnTo>
                  <a:pt x="55933" y="125158"/>
                </a:lnTo>
                <a:lnTo>
                  <a:pt x="55069" y="131667"/>
                </a:lnTo>
                <a:lnTo>
                  <a:pt x="54492" y="138547"/>
                </a:lnTo>
                <a:lnTo>
                  <a:pt x="53262" y="144827"/>
                </a:lnTo>
                <a:lnTo>
                  <a:pt x="51594" y="150707"/>
                </a:lnTo>
                <a:lnTo>
                  <a:pt x="35458" y="198379"/>
                </a:lnTo>
                <a:lnTo>
                  <a:pt x="32952" y="205035"/>
                </a:lnTo>
                <a:lnTo>
                  <a:pt x="30434" y="211166"/>
                </a:lnTo>
                <a:lnTo>
                  <a:pt x="27910" y="216946"/>
                </a:lnTo>
                <a:lnTo>
                  <a:pt x="26227" y="222493"/>
                </a:lnTo>
                <a:lnTo>
                  <a:pt x="25105" y="227884"/>
                </a:lnTo>
                <a:lnTo>
                  <a:pt x="24356" y="233172"/>
                </a:lnTo>
                <a:lnTo>
                  <a:pt x="23011" y="239237"/>
                </a:lnTo>
                <a:lnTo>
                  <a:pt x="21267" y="245820"/>
                </a:lnTo>
                <a:lnTo>
                  <a:pt x="19258" y="252749"/>
                </a:lnTo>
                <a:lnTo>
                  <a:pt x="17919" y="259062"/>
                </a:lnTo>
                <a:lnTo>
                  <a:pt x="17026" y="264964"/>
                </a:lnTo>
                <a:lnTo>
                  <a:pt x="16430" y="270592"/>
                </a:lnTo>
                <a:lnTo>
                  <a:pt x="15187" y="275190"/>
                </a:lnTo>
                <a:lnTo>
                  <a:pt x="13511" y="279103"/>
                </a:lnTo>
                <a:lnTo>
                  <a:pt x="11548" y="282557"/>
                </a:lnTo>
                <a:lnTo>
                  <a:pt x="7108" y="290911"/>
                </a:lnTo>
                <a:lnTo>
                  <a:pt x="4739" y="295510"/>
                </a:lnTo>
                <a:lnTo>
                  <a:pt x="3159" y="300269"/>
                </a:lnTo>
                <a:lnTo>
                  <a:pt x="1404" y="310072"/>
                </a:lnTo>
                <a:lnTo>
                  <a:pt x="624" y="317816"/>
                </a:lnTo>
                <a:lnTo>
                  <a:pt x="185" y="326936"/>
                </a:lnTo>
                <a:lnTo>
                  <a:pt x="0" y="335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557"/>
          <p:cNvSpPr/>
          <p:nvPr/>
        </p:nvSpPr>
        <p:spPr>
          <a:xfrm>
            <a:off x="2438400" y="3901440"/>
            <a:ext cx="121921" cy="312421"/>
          </a:xfrm>
          <a:custGeom>
            <a:avLst/>
            <a:gdLst/>
            <a:ahLst/>
            <a:cxnLst/>
            <a:rect l="0" t="0" r="0" b="0"/>
            <a:pathLst>
              <a:path w="121921" h="312421">
                <a:moveTo>
                  <a:pt x="121920" y="0"/>
                </a:moveTo>
                <a:lnTo>
                  <a:pt x="121920" y="6561"/>
                </a:lnTo>
                <a:lnTo>
                  <a:pt x="119662" y="9407"/>
                </a:lnTo>
                <a:lnTo>
                  <a:pt x="115359" y="14088"/>
                </a:lnTo>
                <a:lnTo>
                  <a:pt x="114770" y="16986"/>
                </a:lnTo>
                <a:lnTo>
                  <a:pt x="114614" y="18944"/>
                </a:lnTo>
                <a:lnTo>
                  <a:pt x="113662" y="21096"/>
                </a:lnTo>
                <a:lnTo>
                  <a:pt x="110347" y="25745"/>
                </a:lnTo>
                <a:lnTo>
                  <a:pt x="109125" y="28170"/>
                </a:lnTo>
                <a:lnTo>
                  <a:pt x="106557" y="35628"/>
                </a:lnTo>
                <a:lnTo>
                  <a:pt x="102957" y="40671"/>
                </a:lnTo>
                <a:lnTo>
                  <a:pt x="101658" y="44047"/>
                </a:lnTo>
                <a:lnTo>
                  <a:pt x="100214" y="52314"/>
                </a:lnTo>
                <a:lnTo>
                  <a:pt x="97315" y="59375"/>
                </a:lnTo>
                <a:lnTo>
                  <a:pt x="95357" y="62444"/>
                </a:lnTo>
                <a:lnTo>
                  <a:pt x="93181" y="70368"/>
                </a:lnTo>
                <a:lnTo>
                  <a:pt x="91367" y="79534"/>
                </a:lnTo>
                <a:lnTo>
                  <a:pt x="87738" y="89253"/>
                </a:lnTo>
                <a:lnTo>
                  <a:pt x="83303" y="101475"/>
                </a:lnTo>
                <a:lnTo>
                  <a:pt x="80936" y="108290"/>
                </a:lnTo>
                <a:lnTo>
                  <a:pt x="78511" y="114526"/>
                </a:lnTo>
                <a:lnTo>
                  <a:pt x="76047" y="120378"/>
                </a:lnTo>
                <a:lnTo>
                  <a:pt x="73558" y="125972"/>
                </a:lnTo>
                <a:lnTo>
                  <a:pt x="68534" y="136703"/>
                </a:lnTo>
                <a:lnTo>
                  <a:pt x="66009" y="141936"/>
                </a:lnTo>
                <a:lnTo>
                  <a:pt x="63480" y="147964"/>
                </a:lnTo>
                <a:lnTo>
                  <a:pt x="60946" y="154523"/>
                </a:lnTo>
                <a:lnTo>
                  <a:pt x="58411" y="161434"/>
                </a:lnTo>
                <a:lnTo>
                  <a:pt x="55874" y="167737"/>
                </a:lnTo>
                <a:lnTo>
                  <a:pt x="53335" y="173631"/>
                </a:lnTo>
                <a:lnTo>
                  <a:pt x="50797" y="179254"/>
                </a:lnTo>
                <a:lnTo>
                  <a:pt x="48258" y="185543"/>
                </a:lnTo>
                <a:lnTo>
                  <a:pt x="43179" y="199303"/>
                </a:lnTo>
                <a:lnTo>
                  <a:pt x="40639" y="205682"/>
                </a:lnTo>
                <a:lnTo>
                  <a:pt x="38099" y="211628"/>
                </a:lnTo>
                <a:lnTo>
                  <a:pt x="33019" y="222750"/>
                </a:lnTo>
                <a:lnTo>
                  <a:pt x="27940" y="233338"/>
                </a:lnTo>
                <a:lnTo>
                  <a:pt x="26246" y="238532"/>
                </a:lnTo>
                <a:lnTo>
                  <a:pt x="25117" y="243688"/>
                </a:lnTo>
                <a:lnTo>
                  <a:pt x="24365" y="248819"/>
                </a:lnTo>
                <a:lnTo>
                  <a:pt x="23016" y="253932"/>
                </a:lnTo>
                <a:lnTo>
                  <a:pt x="21271" y="259035"/>
                </a:lnTo>
                <a:lnTo>
                  <a:pt x="19260" y="264130"/>
                </a:lnTo>
                <a:lnTo>
                  <a:pt x="17074" y="269220"/>
                </a:lnTo>
                <a:lnTo>
                  <a:pt x="12386" y="279391"/>
                </a:lnTo>
                <a:lnTo>
                  <a:pt x="9738" y="287299"/>
                </a:lnTo>
                <a:lnTo>
                  <a:pt x="8247" y="296510"/>
                </a:lnTo>
                <a:lnTo>
                  <a:pt x="8038" y="299273"/>
                </a:lnTo>
                <a:lnTo>
                  <a:pt x="7052" y="301962"/>
                </a:lnTo>
                <a:lnTo>
                  <a:pt x="3699" y="307208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558"/>
          <p:cNvSpPr/>
          <p:nvPr/>
        </p:nvSpPr>
        <p:spPr>
          <a:xfrm>
            <a:off x="2529840" y="3886514"/>
            <a:ext cx="190501" cy="45407"/>
          </a:xfrm>
          <a:custGeom>
            <a:avLst/>
            <a:gdLst/>
            <a:ahLst/>
            <a:cxnLst/>
            <a:rect l="0" t="0" r="0" b="0"/>
            <a:pathLst>
              <a:path w="190501" h="45407">
                <a:moveTo>
                  <a:pt x="0" y="45406"/>
                </a:moveTo>
                <a:lnTo>
                  <a:pt x="6561" y="45406"/>
                </a:lnTo>
                <a:lnTo>
                  <a:pt x="7760" y="44559"/>
                </a:lnTo>
                <a:lnTo>
                  <a:pt x="9408" y="43148"/>
                </a:lnTo>
                <a:lnTo>
                  <a:pt x="11351" y="41361"/>
                </a:lnTo>
                <a:lnTo>
                  <a:pt x="13494" y="40169"/>
                </a:lnTo>
                <a:lnTo>
                  <a:pt x="18133" y="38844"/>
                </a:lnTo>
                <a:lnTo>
                  <a:pt x="21402" y="37645"/>
                </a:lnTo>
                <a:lnTo>
                  <a:pt x="25275" y="35998"/>
                </a:lnTo>
                <a:lnTo>
                  <a:pt x="29550" y="34054"/>
                </a:lnTo>
                <a:lnTo>
                  <a:pt x="33247" y="32758"/>
                </a:lnTo>
                <a:lnTo>
                  <a:pt x="36558" y="31894"/>
                </a:lnTo>
                <a:lnTo>
                  <a:pt x="39611" y="31318"/>
                </a:lnTo>
                <a:lnTo>
                  <a:pt x="43341" y="30087"/>
                </a:lnTo>
                <a:lnTo>
                  <a:pt x="47521" y="28420"/>
                </a:lnTo>
                <a:lnTo>
                  <a:pt x="52001" y="26462"/>
                </a:lnTo>
                <a:lnTo>
                  <a:pt x="61494" y="22029"/>
                </a:lnTo>
                <a:lnTo>
                  <a:pt x="66396" y="19661"/>
                </a:lnTo>
                <a:lnTo>
                  <a:pt x="71357" y="18083"/>
                </a:lnTo>
                <a:lnTo>
                  <a:pt x="76358" y="17030"/>
                </a:lnTo>
                <a:lnTo>
                  <a:pt x="81386" y="16329"/>
                </a:lnTo>
                <a:lnTo>
                  <a:pt x="86431" y="15015"/>
                </a:lnTo>
                <a:lnTo>
                  <a:pt x="91487" y="13292"/>
                </a:lnTo>
                <a:lnTo>
                  <a:pt x="96551" y="11297"/>
                </a:lnTo>
                <a:lnTo>
                  <a:pt x="101621" y="9966"/>
                </a:lnTo>
                <a:lnTo>
                  <a:pt x="106694" y="9080"/>
                </a:lnTo>
                <a:lnTo>
                  <a:pt x="111769" y="8488"/>
                </a:lnTo>
                <a:lnTo>
                  <a:pt x="116000" y="8094"/>
                </a:lnTo>
                <a:lnTo>
                  <a:pt x="119666" y="7831"/>
                </a:lnTo>
                <a:lnTo>
                  <a:pt x="122958" y="7656"/>
                </a:lnTo>
                <a:lnTo>
                  <a:pt x="131130" y="7462"/>
                </a:lnTo>
                <a:lnTo>
                  <a:pt x="146129" y="7337"/>
                </a:lnTo>
                <a:lnTo>
                  <a:pt x="149066" y="6480"/>
                </a:lnTo>
                <a:lnTo>
                  <a:pt x="151870" y="5062"/>
                </a:lnTo>
                <a:lnTo>
                  <a:pt x="154587" y="3270"/>
                </a:lnTo>
                <a:lnTo>
                  <a:pt x="158092" y="2075"/>
                </a:lnTo>
                <a:lnTo>
                  <a:pt x="162121" y="1279"/>
                </a:lnTo>
                <a:lnTo>
                  <a:pt x="166501" y="748"/>
                </a:lnTo>
                <a:lnTo>
                  <a:pt x="170267" y="394"/>
                </a:lnTo>
                <a:lnTo>
                  <a:pt x="173625" y="158"/>
                </a:lnTo>
                <a:lnTo>
                  <a:pt x="176710" y="0"/>
                </a:lnTo>
                <a:lnTo>
                  <a:pt x="179613" y="742"/>
                </a:lnTo>
                <a:lnTo>
                  <a:pt x="182396" y="2084"/>
                </a:lnTo>
                <a:lnTo>
                  <a:pt x="190500" y="7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559"/>
          <p:cNvSpPr/>
          <p:nvPr/>
        </p:nvSpPr>
        <p:spPr>
          <a:xfrm>
            <a:off x="2514600" y="4038600"/>
            <a:ext cx="160021" cy="30481"/>
          </a:xfrm>
          <a:custGeom>
            <a:avLst/>
            <a:gdLst/>
            <a:ahLst/>
            <a:cxnLst/>
            <a:rect l="0" t="0" r="0" b="0"/>
            <a:pathLst>
              <a:path w="160021" h="30481">
                <a:moveTo>
                  <a:pt x="0" y="0"/>
                </a:moveTo>
                <a:lnTo>
                  <a:pt x="0" y="13867"/>
                </a:lnTo>
                <a:lnTo>
                  <a:pt x="846" y="15171"/>
                </a:lnTo>
                <a:lnTo>
                  <a:pt x="2258" y="16887"/>
                </a:lnTo>
                <a:lnTo>
                  <a:pt x="4045" y="18878"/>
                </a:lnTo>
                <a:lnTo>
                  <a:pt x="5237" y="21052"/>
                </a:lnTo>
                <a:lnTo>
                  <a:pt x="6031" y="23348"/>
                </a:lnTo>
                <a:lnTo>
                  <a:pt x="6561" y="25725"/>
                </a:lnTo>
                <a:lnTo>
                  <a:pt x="7760" y="27310"/>
                </a:lnTo>
                <a:lnTo>
                  <a:pt x="9407" y="28367"/>
                </a:lnTo>
                <a:lnTo>
                  <a:pt x="11351" y="29071"/>
                </a:lnTo>
                <a:lnTo>
                  <a:pt x="15770" y="29854"/>
                </a:lnTo>
                <a:lnTo>
                  <a:pt x="18133" y="30063"/>
                </a:lnTo>
                <a:lnTo>
                  <a:pt x="21402" y="30202"/>
                </a:lnTo>
                <a:lnTo>
                  <a:pt x="29550" y="30356"/>
                </a:lnTo>
                <a:lnTo>
                  <a:pt x="16002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560"/>
          <p:cNvSpPr/>
          <p:nvPr/>
        </p:nvSpPr>
        <p:spPr>
          <a:xfrm>
            <a:off x="3032760" y="3932013"/>
            <a:ext cx="118346" cy="342808"/>
          </a:xfrm>
          <a:custGeom>
            <a:avLst/>
            <a:gdLst/>
            <a:ahLst/>
            <a:cxnLst/>
            <a:rect l="0" t="0" r="0" b="0"/>
            <a:pathLst>
              <a:path w="118346" h="342808">
                <a:moveTo>
                  <a:pt x="114300" y="7527"/>
                </a:moveTo>
                <a:lnTo>
                  <a:pt x="114300" y="3482"/>
                </a:lnTo>
                <a:lnTo>
                  <a:pt x="115146" y="2290"/>
                </a:lnTo>
                <a:lnTo>
                  <a:pt x="116557" y="1495"/>
                </a:lnTo>
                <a:lnTo>
                  <a:pt x="118345" y="966"/>
                </a:lnTo>
                <a:lnTo>
                  <a:pt x="117843" y="613"/>
                </a:lnTo>
                <a:lnTo>
                  <a:pt x="115815" y="377"/>
                </a:lnTo>
                <a:lnTo>
                  <a:pt x="108485" y="0"/>
                </a:lnTo>
                <a:lnTo>
                  <a:pt x="107883" y="816"/>
                </a:lnTo>
                <a:lnTo>
                  <a:pt x="106838" y="6476"/>
                </a:lnTo>
                <a:lnTo>
                  <a:pt x="106726" y="11260"/>
                </a:lnTo>
                <a:lnTo>
                  <a:pt x="105865" y="13403"/>
                </a:lnTo>
                <a:lnTo>
                  <a:pt x="102649" y="18040"/>
                </a:lnTo>
                <a:lnTo>
                  <a:pt x="100655" y="22924"/>
                </a:lnTo>
                <a:lnTo>
                  <a:pt x="100123" y="25412"/>
                </a:lnTo>
                <a:lnTo>
                  <a:pt x="97275" y="30433"/>
                </a:lnTo>
                <a:lnTo>
                  <a:pt x="95330" y="32958"/>
                </a:lnTo>
                <a:lnTo>
                  <a:pt x="94033" y="36334"/>
                </a:lnTo>
                <a:lnTo>
                  <a:pt x="92592" y="44601"/>
                </a:lnTo>
                <a:lnTo>
                  <a:pt x="89695" y="53920"/>
                </a:lnTo>
                <a:lnTo>
                  <a:pt x="87737" y="58775"/>
                </a:lnTo>
                <a:lnTo>
                  <a:pt x="83303" y="70945"/>
                </a:lnTo>
                <a:lnTo>
                  <a:pt x="80935" y="77745"/>
                </a:lnTo>
                <a:lnTo>
                  <a:pt x="78510" y="83972"/>
                </a:lnTo>
                <a:lnTo>
                  <a:pt x="76047" y="89817"/>
                </a:lnTo>
                <a:lnTo>
                  <a:pt x="73558" y="95407"/>
                </a:lnTo>
                <a:lnTo>
                  <a:pt x="71052" y="101673"/>
                </a:lnTo>
                <a:lnTo>
                  <a:pt x="66010" y="115410"/>
                </a:lnTo>
                <a:lnTo>
                  <a:pt x="58411" y="137423"/>
                </a:lnTo>
                <a:lnTo>
                  <a:pt x="55874" y="144077"/>
                </a:lnTo>
                <a:lnTo>
                  <a:pt x="53336" y="150208"/>
                </a:lnTo>
                <a:lnTo>
                  <a:pt x="50798" y="155987"/>
                </a:lnTo>
                <a:lnTo>
                  <a:pt x="48258" y="163227"/>
                </a:lnTo>
                <a:lnTo>
                  <a:pt x="45719" y="171440"/>
                </a:lnTo>
                <a:lnTo>
                  <a:pt x="43179" y="180302"/>
                </a:lnTo>
                <a:lnTo>
                  <a:pt x="39793" y="187904"/>
                </a:lnTo>
                <a:lnTo>
                  <a:pt x="35842" y="194665"/>
                </a:lnTo>
                <a:lnTo>
                  <a:pt x="31515" y="200866"/>
                </a:lnTo>
                <a:lnTo>
                  <a:pt x="27783" y="207539"/>
                </a:lnTo>
                <a:lnTo>
                  <a:pt x="24449" y="214528"/>
                </a:lnTo>
                <a:lnTo>
                  <a:pt x="21379" y="221728"/>
                </a:lnTo>
                <a:lnTo>
                  <a:pt x="19333" y="229068"/>
                </a:lnTo>
                <a:lnTo>
                  <a:pt x="17969" y="236501"/>
                </a:lnTo>
                <a:lnTo>
                  <a:pt x="17059" y="243996"/>
                </a:lnTo>
                <a:lnTo>
                  <a:pt x="15606" y="250686"/>
                </a:lnTo>
                <a:lnTo>
                  <a:pt x="13791" y="256840"/>
                </a:lnTo>
                <a:lnTo>
                  <a:pt x="7191" y="275848"/>
                </a:lnTo>
                <a:lnTo>
                  <a:pt x="4794" y="282928"/>
                </a:lnTo>
                <a:lnTo>
                  <a:pt x="3196" y="289341"/>
                </a:lnTo>
                <a:lnTo>
                  <a:pt x="2130" y="295310"/>
                </a:lnTo>
                <a:lnTo>
                  <a:pt x="1420" y="300982"/>
                </a:lnTo>
                <a:lnTo>
                  <a:pt x="947" y="306457"/>
                </a:lnTo>
                <a:lnTo>
                  <a:pt x="421" y="317056"/>
                </a:lnTo>
                <a:lnTo>
                  <a:pt x="125" y="328497"/>
                </a:lnTo>
                <a:lnTo>
                  <a:pt x="0" y="3428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561"/>
          <p:cNvSpPr/>
          <p:nvPr/>
        </p:nvSpPr>
        <p:spPr>
          <a:xfrm>
            <a:off x="3154691" y="3924340"/>
            <a:ext cx="297130" cy="289094"/>
          </a:xfrm>
          <a:custGeom>
            <a:avLst/>
            <a:gdLst/>
            <a:ahLst/>
            <a:cxnLst/>
            <a:rect l="0" t="0" r="0" b="0"/>
            <a:pathLst>
              <a:path w="297130" h="289094">
                <a:moveTo>
                  <a:pt x="160009" y="30440"/>
                </a:moveTo>
                <a:lnTo>
                  <a:pt x="160009" y="44307"/>
                </a:lnTo>
                <a:lnTo>
                  <a:pt x="157752" y="47327"/>
                </a:lnTo>
                <a:lnTo>
                  <a:pt x="153926" y="52339"/>
                </a:lnTo>
                <a:lnTo>
                  <a:pt x="149403" y="60211"/>
                </a:lnTo>
                <a:lnTo>
                  <a:pt x="146829" y="67096"/>
                </a:lnTo>
                <a:lnTo>
                  <a:pt x="144837" y="73825"/>
                </a:lnTo>
                <a:lnTo>
                  <a:pt x="141131" y="82460"/>
                </a:lnTo>
                <a:lnTo>
                  <a:pt x="136660" y="91942"/>
                </a:lnTo>
                <a:lnTo>
                  <a:pt x="126892" y="111827"/>
                </a:lnTo>
                <a:lnTo>
                  <a:pt x="124384" y="117718"/>
                </a:lnTo>
                <a:lnTo>
                  <a:pt x="121866" y="124185"/>
                </a:lnTo>
                <a:lnTo>
                  <a:pt x="119341" y="131037"/>
                </a:lnTo>
                <a:lnTo>
                  <a:pt x="116810" y="137298"/>
                </a:lnTo>
                <a:lnTo>
                  <a:pt x="114276" y="143165"/>
                </a:lnTo>
                <a:lnTo>
                  <a:pt x="111740" y="148770"/>
                </a:lnTo>
                <a:lnTo>
                  <a:pt x="108357" y="154201"/>
                </a:lnTo>
                <a:lnTo>
                  <a:pt x="104407" y="159513"/>
                </a:lnTo>
                <a:lnTo>
                  <a:pt x="100081" y="164749"/>
                </a:lnTo>
                <a:lnTo>
                  <a:pt x="96351" y="170779"/>
                </a:lnTo>
                <a:lnTo>
                  <a:pt x="93017" y="177339"/>
                </a:lnTo>
                <a:lnTo>
                  <a:pt x="89947" y="184253"/>
                </a:lnTo>
                <a:lnTo>
                  <a:pt x="86208" y="190555"/>
                </a:lnTo>
                <a:lnTo>
                  <a:pt x="82021" y="196450"/>
                </a:lnTo>
                <a:lnTo>
                  <a:pt x="77537" y="202074"/>
                </a:lnTo>
                <a:lnTo>
                  <a:pt x="73702" y="207516"/>
                </a:lnTo>
                <a:lnTo>
                  <a:pt x="70297" y="212837"/>
                </a:lnTo>
                <a:lnTo>
                  <a:pt x="67182" y="218078"/>
                </a:lnTo>
                <a:lnTo>
                  <a:pt x="64258" y="223265"/>
                </a:lnTo>
                <a:lnTo>
                  <a:pt x="58750" y="233545"/>
                </a:lnTo>
                <a:lnTo>
                  <a:pt x="51224" y="241500"/>
                </a:lnTo>
                <a:lnTo>
                  <a:pt x="43080" y="247858"/>
                </a:lnTo>
                <a:lnTo>
                  <a:pt x="36639" y="253505"/>
                </a:lnTo>
                <a:lnTo>
                  <a:pt x="30954" y="261096"/>
                </a:lnTo>
                <a:lnTo>
                  <a:pt x="28252" y="265491"/>
                </a:lnTo>
                <a:lnTo>
                  <a:pt x="25604" y="268420"/>
                </a:lnTo>
                <a:lnTo>
                  <a:pt x="22993" y="270374"/>
                </a:lnTo>
                <a:lnTo>
                  <a:pt x="20405" y="271676"/>
                </a:lnTo>
                <a:lnTo>
                  <a:pt x="18680" y="273391"/>
                </a:lnTo>
                <a:lnTo>
                  <a:pt x="17530" y="275380"/>
                </a:lnTo>
                <a:lnTo>
                  <a:pt x="16763" y="277554"/>
                </a:lnTo>
                <a:lnTo>
                  <a:pt x="13653" y="282226"/>
                </a:lnTo>
                <a:lnTo>
                  <a:pt x="11638" y="284658"/>
                </a:lnTo>
                <a:lnTo>
                  <a:pt x="9449" y="286278"/>
                </a:lnTo>
                <a:lnTo>
                  <a:pt x="1402" y="289093"/>
                </a:lnTo>
                <a:lnTo>
                  <a:pt x="932" y="288389"/>
                </a:lnTo>
                <a:lnTo>
                  <a:pt x="113" y="282922"/>
                </a:lnTo>
                <a:lnTo>
                  <a:pt x="14" y="276019"/>
                </a:lnTo>
                <a:lnTo>
                  <a:pt x="0" y="271383"/>
                </a:lnTo>
                <a:lnTo>
                  <a:pt x="843" y="268963"/>
                </a:lnTo>
                <a:lnTo>
                  <a:pt x="4038" y="264014"/>
                </a:lnTo>
                <a:lnTo>
                  <a:pt x="10597" y="256469"/>
                </a:lnTo>
                <a:lnTo>
                  <a:pt x="12141" y="253939"/>
                </a:lnTo>
                <a:lnTo>
                  <a:pt x="13856" y="248871"/>
                </a:lnTo>
                <a:lnTo>
                  <a:pt x="16007" y="246334"/>
                </a:lnTo>
                <a:lnTo>
                  <a:pt x="22913" y="241257"/>
                </a:lnTo>
                <a:lnTo>
                  <a:pt x="29369" y="236179"/>
                </a:lnTo>
                <a:lnTo>
                  <a:pt x="35907" y="231099"/>
                </a:lnTo>
                <a:lnTo>
                  <a:pt x="44457" y="226019"/>
                </a:lnTo>
                <a:lnTo>
                  <a:pt x="51644" y="223198"/>
                </a:lnTo>
                <a:lnTo>
                  <a:pt x="58507" y="221943"/>
                </a:lnTo>
                <a:lnTo>
                  <a:pt x="67201" y="221386"/>
                </a:lnTo>
                <a:lnTo>
                  <a:pt x="74453" y="221138"/>
                </a:lnTo>
                <a:lnTo>
                  <a:pt x="81344" y="221028"/>
                </a:lnTo>
                <a:lnTo>
                  <a:pt x="204256" y="220940"/>
                </a:lnTo>
                <a:lnTo>
                  <a:pt x="208134" y="220093"/>
                </a:lnTo>
                <a:lnTo>
                  <a:pt x="214699" y="216895"/>
                </a:lnTo>
                <a:lnTo>
                  <a:pt x="226660" y="207943"/>
                </a:lnTo>
                <a:lnTo>
                  <a:pt x="235070" y="203028"/>
                </a:lnTo>
                <a:lnTo>
                  <a:pt x="242194" y="198022"/>
                </a:lnTo>
                <a:lnTo>
                  <a:pt x="250964" y="190443"/>
                </a:lnTo>
                <a:lnTo>
                  <a:pt x="253666" y="187909"/>
                </a:lnTo>
                <a:lnTo>
                  <a:pt x="258925" y="180577"/>
                </a:lnTo>
                <a:lnTo>
                  <a:pt x="264085" y="171674"/>
                </a:lnTo>
                <a:lnTo>
                  <a:pt x="269200" y="162073"/>
                </a:lnTo>
                <a:lnTo>
                  <a:pt x="274295" y="154420"/>
                </a:lnTo>
                <a:lnTo>
                  <a:pt x="279382" y="147349"/>
                </a:lnTo>
                <a:lnTo>
                  <a:pt x="284466" y="138562"/>
                </a:lnTo>
                <a:lnTo>
                  <a:pt x="289547" y="129012"/>
                </a:lnTo>
                <a:lnTo>
                  <a:pt x="292088" y="124094"/>
                </a:lnTo>
                <a:lnTo>
                  <a:pt x="294910" y="116373"/>
                </a:lnTo>
                <a:lnTo>
                  <a:pt x="296165" y="109273"/>
                </a:lnTo>
                <a:lnTo>
                  <a:pt x="296722" y="100472"/>
                </a:lnTo>
                <a:lnTo>
                  <a:pt x="296970" y="90917"/>
                </a:lnTo>
                <a:lnTo>
                  <a:pt x="297129" y="70985"/>
                </a:lnTo>
                <a:lnTo>
                  <a:pt x="296295" y="66783"/>
                </a:lnTo>
                <a:lnTo>
                  <a:pt x="293112" y="59857"/>
                </a:lnTo>
                <a:lnTo>
                  <a:pt x="286559" y="47152"/>
                </a:lnTo>
                <a:lnTo>
                  <a:pt x="279255" y="32663"/>
                </a:lnTo>
                <a:lnTo>
                  <a:pt x="274249" y="24937"/>
                </a:lnTo>
                <a:lnTo>
                  <a:pt x="271729" y="21691"/>
                </a:lnTo>
                <a:lnTo>
                  <a:pt x="264413" y="15827"/>
                </a:lnTo>
                <a:lnTo>
                  <a:pt x="255518" y="10399"/>
                </a:lnTo>
                <a:lnTo>
                  <a:pt x="250774" y="7766"/>
                </a:lnTo>
                <a:lnTo>
                  <a:pt x="241835" y="3429"/>
                </a:lnTo>
                <a:lnTo>
                  <a:pt x="235041" y="1502"/>
                </a:lnTo>
                <a:lnTo>
                  <a:pt x="226941" y="645"/>
                </a:lnTo>
                <a:lnTo>
                  <a:pt x="218543" y="265"/>
                </a:lnTo>
                <a:lnTo>
                  <a:pt x="211988" y="95"/>
                </a:lnTo>
                <a:lnTo>
                  <a:pt x="199493" y="0"/>
                </a:lnTo>
                <a:lnTo>
                  <a:pt x="195646" y="834"/>
                </a:lnTo>
                <a:lnTo>
                  <a:pt x="189112" y="4017"/>
                </a:lnTo>
                <a:lnTo>
                  <a:pt x="180673" y="10570"/>
                </a:lnTo>
                <a:lnTo>
                  <a:pt x="175249" y="15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562"/>
          <p:cNvSpPr/>
          <p:nvPr/>
        </p:nvSpPr>
        <p:spPr>
          <a:xfrm>
            <a:off x="3840480" y="3962400"/>
            <a:ext cx="38101" cy="335155"/>
          </a:xfrm>
          <a:custGeom>
            <a:avLst/>
            <a:gdLst/>
            <a:ahLst/>
            <a:cxnLst/>
            <a:rect l="0" t="0" r="0" b="0"/>
            <a:pathLst>
              <a:path w="38101" h="335155">
                <a:moveTo>
                  <a:pt x="38100" y="7620"/>
                </a:moveTo>
                <a:lnTo>
                  <a:pt x="30480" y="0"/>
                </a:lnTo>
                <a:lnTo>
                  <a:pt x="30480" y="7619"/>
                </a:lnTo>
                <a:lnTo>
                  <a:pt x="38100" y="7620"/>
                </a:lnTo>
                <a:lnTo>
                  <a:pt x="38100" y="11665"/>
                </a:lnTo>
                <a:lnTo>
                  <a:pt x="37253" y="12857"/>
                </a:lnTo>
                <a:lnTo>
                  <a:pt x="35842" y="13651"/>
                </a:lnTo>
                <a:lnTo>
                  <a:pt x="31539" y="14926"/>
                </a:lnTo>
                <a:lnTo>
                  <a:pt x="31186" y="15877"/>
                </a:lnTo>
                <a:lnTo>
                  <a:pt x="30521" y="24635"/>
                </a:lnTo>
                <a:lnTo>
                  <a:pt x="30482" y="40744"/>
                </a:lnTo>
                <a:lnTo>
                  <a:pt x="29635" y="43249"/>
                </a:lnTo>
                <a:lnTo>
                  <a:pt x="28223" y="45766"/>
                </a:lnTo>
                <a:lnTo>
                  <a:pt x="26435" y="48291"/>
                </a:lnTo>
                <a:lnTo>
                  <a:pt x="25243" y="50821"/>
                </a:lnTo>
                <a:lnTo>
                  <a:pt x="24449" y="53353"/>
                </a:lnTo>
                <a:lnTo>
                  <a:pt x="23331" y="60964"/>
                </a:lnTo>
                <a:lnTo>
                  <a:pt x="22999" y="70839"/>
                </a:lnTo>
                <a:lnTo>
                  <a:pt x="22887" y="89346"/>
                </a:lnTo>
                <a:lnTo>
                  <a:pt x="22032" y="93430"/>
                </a:lnTo>
                <a:lnTo>
                  <a:pt x="20614" y="97000"/>
                </a:lnTo>
                <a:lnTo>
                  <a:pt x="18823" y="100227"/>
                </a:lnTo>
                <a:lnTo>
                  <a:pt x="17628" y="104071"/>
                </a:lnTo>
                <a:lnTo>
                  <a:pt x="16832" y="108327"/>
                </a:lnTo>
                <a:lnTo>
                  <a:pt x="15948" y="117572"/>
                </a:lnTo>
                <a:lnTo>
                  <a:pt x="15554" y="127326"/>
                </a:lnTo>
                <a:lnTo>
                  <a:pt x="15333" y="142336"/>
                </a:lnTo>
                <a:lnTo>
                  <a:pt x="14456" y="146538"/>
                </a:lnTo>
                <a:lnTo>
                  <a:pt x="13024" y="150185"/>
                </a:lnTo>
                <a:lnTo>
                  <a:pt x="11222" y="153463"/>
                </a:lnTo>
                <a:lnTo>
                  <a:pt x="10021" y="157342"/>
                </a:lnTo>
                <a:lnTo>
                  <a:pt x="9221" y="161622"/>
                </a:lnTo>
                <a:lnTo>
                  <a:pt x="8332" y="170892"/>
                </a:lnTo>
                <a:lnTo>
                  <a:pt x="7936" y="180656"/>
                </a:lnTo>
                <a:lnTo>
                  <a:pt x="7713" y="195673"/>
                </a:lnTo>
                <a:lnTo>
                  <a:pt x="7621" y="252495"/>
                </a:lnTo>
                <a:lnTo>
                  <a:pt x="6774" y="256383"/>
                </a:lnTo>
                <a:lnTo>
                  <a:pt x="5363" y="260669"/>
                </a:lnTo>
                <a:lnTo>
                  <a:pt x="3575" y="265219"/>
                </a:lnTo>
                <a:lnTo>
                  <a:pt x="2383" y="269946"/>
                </a:lnTo>
                <a:lnTo>
                  <a:pt x="1589" y="274791"/>
                </a:lnTo>
                <a:lnTo>
                  <a:pt x="706" y="283842"/>
                </a:lnTo>
                <a:lnTo>
                  <a:pt x="210" y="293698"/>
                </a:lnTo>
                <a:lnTo>
                  <a:pt x="62" y="302828"/>
                </a:lnTo>
                <a:lnTo>
                  <a:pt x="0" y="334853"/>
                </a:lnTo>
                <a:lnTo>
                  <a:pt x="846" y="334995"/>
                </a:lnTo>
                <a:lnTo>
                  <a:pt x="2257" y="335090"/>
                </a:lnTo>
                <a:lnTo>
                  <a:pt x="4045" y="335154"/>
                </a:lnTo>
                <a:lnTo>
                  <a:pt x="5237" y="334349"/>
                </a:lnTo>
                <a:lnTo>
                  <a:pt x="6031" y="332966"/>
                </a:lnTo>
                <a:lnTo>
                  <a:pt x="6913" y="329171"/>
                </a:lnTo>
                <a:lnTo>
                  <a:pt x="7620" y="3200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563"/>
          <p:cNvSpPr/>
          <p:nvPr/>
        </p:nvSpPr>
        <p:spPr>
          <a:xfrm>
            <a:off x="3870960" y="3962401"/>
            <a:ext cx="152400" cy="15240"/>
          </a:xfrm>
          <a:custGeom>
            <a:avLst/>
            <a:gdLst/>
            <a:ahLst/>
            <a:cxnLst/>
            <a:rect l="0" t="0" r="0" b="0"/>
            <a:pathLst>
              <a:path w="152400" h="15240">
                <a:moveTo>
                  <a:pt x="0" y="15239"/>
                </a:moveTo>
                <a:lnTo>
                  <a:pt x="0" y="92"/>
                </a:lnTo>
                <a:lnTo>
                  <a:pt x="4045" y="27"/>
                </a:lnTo>
                <a:lnTo>
                  <a:pt x="18878" y="0"/>
                </a:lnTo>
                <a:lnTo>
                  <a:pt x="21052" y="847"/>
                </a:lnTo>
                <a:lnTo>
                  <a:pt x="23348" y="2257"/>
                </a:lnTo>
                <a:lnTo>
                  <a:pt x="25725" y="4044"/>
                </a:lnTo>
                <a:lnTo>
                  <a:pt x="28157" y="5236"/>
                </a:lnTo>
                <a:lnTo>
                  <a:pt x="30625" y="6030"/>
                </a:lnTo>
                <a:lnTo>
                  <a:pt x="33117" y="6560"/>
                </a:lnTo>
                <a:lnTo>
                  <a:pt x="36470" y="6913"/>
                </a:lnTo>
                <a:lnTo>
                  <a:pt x="40401" y="7148"/>
                </a:lnTo>
                <a:lnTo>
                  <a:pt x="48435" y="7409"/>
                </a:lnTo>
                <a:lnTo>
                  <a:pt x="58566" y="7557"/>
                </a:lnTo>
                <a:lnTo>
                  <a:pt x="67233" y="7592"/>
                </a:lnTo>
                <a:lnTo>
                  <a:pt x="71069" y="6754"/>
                </a:lnTo>
                <a:lnTo>
                  <a:pt x="74472" y="5349"/>
                </a:lnTo>
                <a:lnTo>
                  <a:pt x="77588" y="3566"/>
                </a:lnTo>
                <a:lnTo>
                  <a:pt x="81359" y="2376"/>
                </a:lnTo>
                <a:lnTo>
                  <a:pt x="85566" y="1584"/>
                </a:lnTo>
                <a:lnTo>
                  <a:pt x="90064" y="1056"/>
                </a:lnTo>
                <a:lnTo>
                  <a:pt x="94756" y="704"/>
                </a:lnTo>
                <a:lnTo>
                  <a:pt x="99577" y="469"/>
                </a:lnTo>
                <a:lnTo>
                  <a:pt x="112195" y="139"/>
                </a:lnTo>
                <a:lnTo>
                  <a:pt x="115437" y="92"/>
                </a:lnTo>
                <a:lnTo>
                  <a:pt x="119291" y="907"/>
                </a:lnTo>
                <a:lnTo>
                  <a:pt x="123554" y="2298"/>
                </a:lnTo>
                <a:lnTo>
                  <a:pt x="128089" y="4072"/>
                </a:lnTo>
                <a:lnTo>
                  <a:pt x="131959" y="5254"/>
                </a:lnTo>
                <a:lnTo>
                  <a:pt x="135387" y="6042"/>
                </a:lnTo>
                <a:lnTo>
                  <a:pt x="138517" y="6568"/>
                </a:lnTo>
                <a:lnTo>
                  <a:pt x="141452" y="7765"/>
                </a:lnTo>
                <a:lnTo>
                  <a:pt x="144254" y="9410"/>
                </a:lnTo>
                <a:lnTo>
                  <a:pt x="152399" y="152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564"/>
          <p:cNvSpPr/>
          <p:nvPr/>
        </p:nvSpPr>
        <p:spPr>
          <a:xfrm>
            <a:off x="3840480" y="4107180"/>
            <a:ext cx="121921" cy="38101"/>
          </a:xfrm>
          <a:custGeom>
            <a:avLst/>
            <a:gdLst/>
            <a:ahLst/>
            <a:cxnLst/>
            <a:rect l="0" t="0" r="0" b="0"/>
            <a:pathLst>
              <a:path w="121921" h="38101">
                <a:moveTo>
                  <a:pt x="0" y="38100"/>
                </a:moveTo>
                <a:lnTo>
                  <a:pt x="7306" y="38100"/>
                </a:lnTo>
                <a:lnTo>
                  <a:pt x="7411" y="37253"/>
                </a:lnTo>
                <a:lnTo>
                  <a:pt x="7480" y="35842"/>
                </a:lnTo>
                <a:lnTo>
                  <a:pt x="7527" y="34055"/>
                </a:lnTo>
                <a:lnTo>
                  <a:pt x="8404" y="32863"/>
                </a:lnTo>
                <a:lnTo>
                  <a:pt x="9836" y="32069"/>
                </a:lnTo>
                <a:lnTo>
                  <a:pt x="11637" y="31539"/>
                </a:lnTo>
                <a:lnTo>
                  <a:pt x="13685" y="30340"/>
                </a:lnTo>
                <a:lnTo>
                  <a:pt x="15897" y="28693"/>
                </a:lnTo>
                <a:lnTo>
                  <a:pt x="18217" y="26749"/>
                </a:lnTo>
                <a:lnTo>
                  <a:pt x="20611" y="25453"/>
                </a:lnTo>
                <a:lnTo>
                  <a:pt x="23055" y="24588"/>
                </a:lnTo>
                <a:lnTo>
                  <a:pt x="25529" y="24012"/>
                </a:lnTo>
                <a:lnTo>
                  <a:pt x="28027" y="22781"/>
                </a:lnTo>
                <a:lnTo>
                  <a:pt x="30537" y="21114"/>
                </a:lnTo>
                <a:lnTo>
                  <a:pt x="33058" y="19156"/>
                </a:lnTo>
                <a:lnTo>
                  <a:pt x="35585" y="17851"/>
                </a:lnTo>
                <a:lnTo>
                  <a:pt x="38116" y="16980"/>
                </a:lnTo>
                <a:lnTo>
                  <a:pt x="40651" y="16400"/>
                </a:lnTo>
                <a:lnTo>
                  <a:pt x="44034" y="15167"/>
                </a:lnTo>
                <a:lnTo>
                  <a:pt x="47983" y="13498"/>
                </a:lnTo>
                <a:lnTo>
                  <a:pt x="52308" y="11538"/>
                </a:lnTo>
                <a:lnTo>
                  <a:pt x="66487" y="4736"/>
                </a:lnTo>
                <a:lnTo>
                  <a:pt x="71418" y="3157"/>
                </a:lnTo>
                <a:lnTo>
                  <a:pt x="76398" y="2104"/>
                </a:lnTo>
                <a:lnTo>
                  <a:pt x="81412" y="1403"/>
                </a:lnTo>
                <a:lnTo>
                  <a:pt x="85601" y="935"/>
                </a:lnTo>
                <a:lnTo>
                  <a:pt x="89241" y="623"/>
                </a:lnTo>
                <a:lnTo>
                  <a:pt x="92513" y="416"/>
                </a:lnTo>
                <a:lnTo>
                  <a:pt x="100665" y="185"/>
                </a:lnTo>
                <a:lnTo>
                  <a:pt x="1219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565"/>
          <p:cNvSpPr/>
          <p:nvPr/>
        </p:nvSpPr>
        <p:spPr>
          <a:xfrm>
            <a:off x="3878580" y="4259580"/>
            <a:ext cx="129541" cy="45721"/>
          </a:xfrm>
          <a:custGeom>
            <a:avLst/>
            <a:gdLst/>
            <a:ahLst/>
            <a:cxnLst/>
            <a:rect l="0" t="0" r="0" b="0"/>
            <a:pathLst>
              <a:path w="129541" h="45721">
                <a:moveTo>
                  <a:pt x="0" y="45720"/>
                </a:moveTo>
                <a:lnTo>
                  <a:pt x="10606" y="35114"/>
                </a:lnTo>
                <a:lnTo>
                  <a:pt x="12997" y="33570"/>
                </a:lnTo>
                <a:lnTo>
                  <a:pt x="15438" y="32539"/>
                </a:lnTo>
                <a:lnTo>
                  <a:pt x="17912" y="31853"/>
                </a:lnTo>
                <a:lnTo>
                  <a:pt x="20408" y="30549"/>
                </a:lnTo>
                <a:lnTo>
                  <a:pt x="22918" y="28833"/>
                </a:lnTo>
                <a:lnTo>
                  <a:pt x="25439" y="26842"/>
                </a:lnTo>
                <a:lnTo>
                  <a:pt x="27966" y="25515"/>
                </a:lnTo>
                <a:lnTo>
                  <a:pt x="30497" y="24630"/>
                </a:lnTo>
                <a:lnTo>
                  <a:pt x="33031" y="24040"/>
                </a:lnTo>
                <a:lnTo>
                  <a:pt x="35568" y="23647"/>
                </a:lnTo>
                <a:lnTo>
                  <a:pt x="38105" y="23384"/>
                </a:lnTo>
                <a:lnTo>
                  <a:pt x="40643" y="23209"/>
                </a:lnTo>
                <a:lnTo>
                  <a:pt x="44029" y="22246"/>
                </a:lnTo>
                <a:lnTo>
                  <a:pt x="47979" y="20758"/>
                </a:lnTo>
                <a:lnTo>
                  <a:pt x="52306" y="18918"/>
                </a:lnTo>
                <a:lnTo>
                  <a:pt x="56037" y="17692"/>
                </a:lnTo>
                <a:lnTo>
                  <a:pt x="59371" y="16875"/>
                </a:lnTo>
                <a:lnTo>
                  <a:pt x="62441" y="16330"/>
                </a:lnTo>
                <a:lnTo>
                  <a:pt x="65334" y="15120"/>
                </a:lnTo>
                <a:lnTo>
                  <a:pt x="68110" y="13467"/>
                </a:lnTo>
                <a:lnTo>
                  <a:pt x="70806" y="11517"/>
                </a:lnTo>
                <a:lnTo>
                  <a:pt x="74298" y="10219"/>
                </a:lnTo>
                <a:lnTo>
                  <a:pt x="78318" y="9352"/>
                </a:lnTo>
                <a:lnTo>
                  <a:pt x="82692" y="8775"/>
                </a:lnTo>
                <a:lnTo>
                  <a:pt x="86455" y="8390"/>
                </a:lnTo>
                <a:lnTo>
                  <a:pt x="89810" y="8133"/>
                </a:lnTo>
                <a:lnTo>
                  <a:pt x="92893" y="7962"/>
                </a:lnTo>
                <a:lnTo>
                  <a:pt x="100835" y="7772"/>
                </a:lnTo>
                <a:lnTo>
                  <a:pt x="105324" y="7722"/>
                </a:lnTo>
                <a:lnTo>
                  <a:pt x="110009" y="6841"/>
                </a:lnTo>
                <a:lnTo>
                  <a:pt x="114826" y="5408"/>
                </a:lnTo>
                <a:lnTo>
                  <a:pt x="1295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566"/>
          <p:cNvSpPr/>
          <p:nvPr/>
        </p:nvSpPr>
        <p:spPr>
          <a:xfrm>
            <a:off x="4114800" y="4160520"/>
            <a:ext cx="83821" cy="76201"/>
          </a:xfrm>
          <a:custGeom>
            <a:avLst/>
            <a:gdLst/>
            <a:ahLst/>
            <a:cxnLst/>
            <a:rect l="0" t="0" r="0" b="0"/>
            <a:pathLst>
              <a:path w="83821" h="76201">
                <a:moveTo>
                  <a:pt x="0" y="0"/>
                </a:moveTo>
                <a:lnTo>
                  <a:pt x="11572" y="11572"/>
                </a:lnTo>
                <a:lnTo>
                  <a:pt x="12795" y="13641"/>
                </a:lnTo>
                <a:lnTo>
                  <a:pt x="13609" y="15867"/>
                </a:lnTo>
                <a:lnTo>
                  <a:pt x="14153" y="18198"/>
                </a:lnTo>
                <a:lnTo>
                  <a:pt x="16208" y="20598"/>
                </a:lnTo>
                <a:lnTo>
                  <a:pt x="19272" y="23046"/>
                </a:lnTo>
                <a:lnTo>
                  <a:pt x="23008" y="25524"/>
                </a:lnTo>
                <a:lnTo>
                  <a:pt x="26346" y="28022"/>
                </a:lnTo>
                <a:lnTo>
                  <a:pt x="29417" y="30535"/>
                </a:lnTo>
                <a:lnTo>
                  <a:pt x="32311" y="33056"/>
                </a:lnTo>
                <a:lnTo>
                  <a:pt x="35087" y="35584"/>
                </a:lnTo>
                <a:lnTo>
                  <a:pt x="40430" y="40650"/>
                </a:lnTo>
                <a:lnTo>
                  <a:pt x="48197" y="48263"/>
                </a:lnTo>
                <a:lnTo>
                  <a:pt x="50758" y="49955"/>
                </a:lnTo>
                <a:lnTo>
                  <a:pt x="53312" y="51083"/>
                </a:lnTo>
                <a:lnTo>
                  <a:pt x="55862" y="51836"/>
                </a:lnTo>
                <a:lnTo>
                  <a:pt x="59254" y="53183"/>
                </a:lnTo>
                <a:lnTo>
                  <a:pt x="63209" y="54929"/>
                </a:lnTo>
                <a:lnTo>
                  <a:pt x="67540" y="56939"/>
                </a:lnTo>
                <a:lnTo>
                  <a:pt x="70426" y="59126"/>
                </a:lnTo>
                <a:lnTo>
                  <a:pt x="72351" y="61430"/>
                </a:lnTo>
                <a:lnTo>
                  <a:pt x="73633" y="63813"/>
                </a:lnTo>
                <a:lnTo>
                  <a:pt x="75336" y="66249"/>
                </a:lnTo>
                <a:lnTo>
                  <a:pt x="77317" y="68719"/>
                </a:lnTo>
                <a:lnTo>
                  <a:pt x="8382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567"/>
          <p:cNvSpPr/>
          <p:nvPr/>
        </p:nvSpPr>
        <p:spPr>
          <a:xfrm>
            <a:off x="4061460" y="4156130"/>
            <a:ext cx="182881" cy="187271"/>
          </a:xfrm>
          <a:custGeom>
            <a:avLst/>
            <a:gdLst/>
            <a:ahLst/>
            <a:cxnLst/>
            <a:rect l="0" t="0" r="0" b="0"/>
            <a:pathLst>
              <a:path w="182881" h="187271">
                <a:moveTo>
                  <a:pt x="182880" y="4390"/>
                </a:moveTo>
                <a:lnTo>
                  <a:pt x="178835" y="345"/>
                </a:lnTo>
                <a:lnTo>
                  <a:pt x="176797" y="0"/>
                </a:lnTo>
                <a:lnTo>
                  <a:pt x="174591" y="617"/>
                </a:lnTo>
                <a:lnTo>
                  <a:pt x="169012" y="3645"/>
                </a:lnTo>
                <a:lnTo>
                  <a:pt x="164002" y="8214"/>
                </a:lnTo>
                <a:lnTo>
                  <a:pt x="161827" y="11173"/>
                </a:lnTo>
                <a:lnTo>
                  <a:pt x="159532" y="14839"/>
                </a:lnTo>
                <a:lnTo>
                  <a:pt x="157154" y="18976"/>
                </a:lnTo>
                <a:lnTo>
                  <a:pt x="154723" y="22580"/>
                </a:lnTo>
                <a:lnTo>
                  <a:pt x="152255" y="25830"/>
                </a:lnTo>
                <a:lnTo>
                  <a:pt x="149763" y="28843"/>
                </a:lnTo>
                <a:lnTo>
                  <a:pt x="146409" y="32545"/>
                </a:lnTo>
                <a:lnTo>
                  <a:pt x="138166" y="41175"/>
                </a:lnTo>
                <a:lnTo>
                  <a:pt x="134444" y="45846"/>
                </a:lnTo>
                <a:lnTo>
                  <a:pt x="131116" y="50654"/>
                </a:lnTo>
                <a:lnTo>
                  <a:pt x="128051" y="55553"/>
                </a:lnTo>
                <a:lnTo>
                  <a:pt x="124314" y="60512"/>
                </a:lnTo>
                <a:lnTo>
                  <a:pt x="120129" y="65511"/>
                </a:lnTo>
                <a:lnTo>
                  <a:pt x="115645" y="70538"/>
                </a:lnTo>
                <a:lnTo>
                  <a:pt x="110964" y="74735"/>
                </a:lnTo>
                <a:lnTo>
                  <a:pt x="106150" y="78380"/>
                </a:lnTo>
                <a:lnTo>
                  <a:pt x="101246" y="81656"/>
                </a:lnTo>
                <a:lnTo>
                  <a:pt x="96284" y="85534"/>
                </a:lnTo>
                <a:lnTo>
                  <a:pt x="91283" y="89813"/>
                </a:lnTo>
                <a:lnTo>
                  <a:pt x="86255" y="94358"/>
                </a:lnTo>
                <a:lnTo>
                  <a:pt x="76154" y="103925"/>
                </a:lnTo>
                <a:lnTo>
                  <a:pt x="71089" y="108847"/>
                </a:lnTo>
                <a:lnTo>
                  <a:pt x="66866" y="113821"/>
                </a:lnTo>
                <a:lnTo>
                  <a:pt x="63204" y="118830"/>
                </a:lnTo>
                <a:lnTo>
                  <a:pt x="59916" y="123863"/>
                </a:lnTo>
                <a:lnTo>
                  <a:pt x="56030" y="128065"/>
                </a:lnTo>
                <a:lnTo>
                  <a:pt x="51747" y="131714"/>
                </a:lnTo>
                <a:lnTo>
                  <a:pt x="47198" y="134992"/>
                </a:lnTo>
                <a:lnTo>
                  <a:pt x="42472" y="138872"/>
                </a:lnTo>
                <a:lnTo>
                  <a:pt x="37628" y="143151"/>
                </a:lnTo>
                <a:lnTo>
                  <a:pt x="28577" y="151575"/>
                </a:lnTo>
                <a:lnTo>
                  <a:pt x="21732" y="158141"/>
                </a:lnTo>
                <a:lnTo>
                  <a:pt x="18722" y="161924"/>
                </a:lnTo>
                <a:lnTo>
                  <a:pt x="15868" y="166139"/>
                </a:lnTo>
                <a:lnTo>
                  <a:pt x="13119" y="170643"/>
                </a:lnTo>
                <a:lnTo>
                  <a:pt x="10439" y="174492"/>
                </a:lnTo>
                <a:lnTo>
                  <a:pt x="7806" y="177904"/>
                </a:lnTo>
                <a:lnTo>
                  <a:pt x="0" y="1872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568"/>
          <p:cNvSpPr/>
          <p:nvPr/>
        </p:nvSpPr>
        <p:spPr>
          <a:xfrm>
            <a:off x="4671152" y="3910577"/>
            <a:ext cx="334740" cy="265184"/>
          </a:xfrm>
          <a:custGeom>
            <a:avLst/>
            <a:gdLst/>
            <a:ahLst/>
            <a:cxnLst/>
            <a:rect l="0" t="0" r="0" b="0"/>
            <a:pathLst>
              <a:path w="334740" h="265184">
                <a:moveTo>
                  <a:pt x="7528" y="257563"/>
                </a:moveTo>
                <a:lnTo>
                  <a:pt x="967" y="244441"/>
                </a:lnTo>
                <a:lnTo>
                  <a:pt x="378" y="241007"/>
                </a:lnTo>
                <a:lnTo>
                  <a:pt x="47" y="234313"/>
                </a:lnTo>
                <a:lnTo>
                  <a:pt x="0" y="231903"/>
                </a:lnTo>
                <a:lnTo>
                  <a:pt x="817" y="229450"/>
                </a:lnTo>
                <a:lnTo>
                  <a:pt x="5163" y="221952"/>
                </a:lnTo>
                <a:lnTo>
                  <a:pt x="6476" y="216900"/>
                </a:lnTo>
                <a:lnTo>
                  <a:pt x="7216" y="209296"/>
                </a:lnTo>
                <a:lnTo>
                  <a:pt x="8166" y="206758"/>
                </a:lnTo>
                <a:lnTo>
                  <a:pt x="11481" y="201681"/>
                </a:lnTo>
                <a:lnTo>
                  <a:pt x="13518" y="194345"/>
                </a:lnTo>
                <a:lnTo>
                  <a:pt x="14061" y="190018"/>
                </a:lnTo>
                <a:lnTo>
                  <a:pt x="16923" y="182952"/>
                </a:lnTo>
                <a:lnTo>
                  <a:pt x="18871" y="179882"/>
                </a:lnTo>
                <a:lnTo>
                  <a:pt x="21036" y="171956"/>
                </a:lnTo>
                <a:lnTo>
                  <a:pt x="21613" y="167472"/>
                </a:lnTo>
                <a:lnTo>
                  <a:pt x="22844" y="162789"/>
                </a:lnTo>
                <a:lnTo>
                  <a:pt x="24512" y="157973"/>
                </a:lnTo>
                <a:lnTo>
                  <a:pt x="26471" y="153070"/>
                </a:lnTo>
                <a:lnTo>
                  <a:pt x="30905" y="145364"/>
                </a:lnTo>
                <a:lnTo>
                  <a:pt x="35697" y="138270"/>
                </a:lnTo>
                <a:lnTo>
                  <a:pt x="38161" y="134008"/>
                </a:lnTo>
                <a:lnTo>
                  <a:pt x="40650" y="129473"/>
                </a:lnTo>
                <a:lnTo>
                  <a:pt x="42309" y="124756"/>
                </a:lnTo>
                <a:lnTo>
                  <a:pt x="43415" y="119918"/>
                </a:lnTo>
                <a:lnTo>
                  <a:pt x="44152" y="115000"/>
                </a:lnTo>
                <a:lnTo>
                  <a:pt x="46338" y="110028"/>
                </a:lnTo>
                <a:lnTo>
                  <a:pt x="49488" y="105020"/>
                </a:lnTo>
                <a:lnTo>
                  <a:pt x="53281" y="99988"/>
                </a:lnTo>
                <a:lnTo>
                  <a:pt x="56657" y="94939"/>
                </a:lnTo>
                <a:lnTo>
                  <a:pt x="59753" y="89880"/>
                </a:lnTo>
                <a:lnTo>
                  <a:pt x="62664" y="84814"/>
                </a:lnTo>
                <a:lnTo>
                  <a:pt x="68158" y="74670"/>
                </a:lnTo>
                <a:lnTo>
                  <a:pt x="70808" y="69595"/>
                </a:lnTo>
                <a:lnTo>
                  <a:pt x="74267" y="64517"/>
                </a:lnTo>
                <a:lnTo>
                  <a:pt x="78267" y="59440"/>
                </a:lnTo>
                <a:lnTo>
                  <a:pt x="82628" y="54361"/>
                </a:lnTo>
                <a:lnTo>
                  <a:pt x="86381" y="49282"/>
                </a:lnTo>
                <a:lnTo>
                  <a:pt x="89729" y="44202"/>
                </a:lnTo>
                <a:lnTo>
                  <a:pt x="92809" y="39123"/>
                </a:lnTo>
                <a:lnTo>
                  <a:pt x="98489" y="31220"/>
                </a:lnTo>
                <a:lnTo>
                  <a:pt x="103835" y="24886"/>
                </a:lnTo>
                <a:lnTo>
                  <a:pt x="109033" y="19249"/>
                </a:lnTo>
                <a:lnTo>
                  <a:pt x="116719" y="11315"/>
                </a:lnTo>
                <a:lnTo>
                  <a:pt x="124360" y="3602"/>
                </a:lnTo>
                <a:lnTo>
                  <a:pt x="126902" y="1896"/>
                </a:lnTo>
                <a:lnTo>
                  <a:pt x="131985" y="0"/>
                </a:lnTo>
                <a:lnTo>
                  <a:pt x="133680" y="340"/>
                </a:lnTo>
                <a:lnTo>
                  <a:pt x="134809" y="1415"/>
                </a:lnTo>
                <a:lnTo>
                  <a:pt x="135562" y="2978"/>
                </a:lnTo>
                <a:lnTo>
                  <a:pt x="136911" y="4020"/>
                </a:lnTo>
                <a:lnTo>
                  <a:pt x="138656" y="4714"/>
                </a:lnTo>
                <a:lnTo>
                  <a:pt x="140667" y="5177"/>
                </a:lnTo>
                <a:lnTo>
                  <a:pt x="142007" y="6332"/>
                </a:lnTo>
                <a:lnTo>
                  <a:pt x="142901" y="7949"/>
                </a:lnTo>
                <a:lnTo>
                  <a:pt x="143496" y="9874"/>
                </a:lnTo>
                <a:lnTo>
                  <a:pt x="144158" y="16528"/>
                </a:lnTo>
                <a:lnTo>
                  <a:pt x="144452" y="24283"/>
                </a:lnTo>
                <a:lnTo>
                  <a:pt x="144583" y="30552"/>
                </a:lnTo>
                <a:lnTo>
                  <a:pt x="144656" y="42886"/>
                </a:lnTo>
                <a:lnTo>
                  <a:pt x="143820" y="47559"/>
                </a:lnTo>
                <a:lnTo>
                  <a:pt x="142416" y="52367"/>
                </a:lnTo>
                <a:lnTo>
                  <a:pt x="140633" y="57265"/>
                </a:lnTo>
                <a:lnTo>
                  <a:pt x="138652" y="64967"/>
                </a:lnTo>
                <a:lnTo>
                  <a:pt x="137772" y="72057"/>
                </a:lnTo>
                <a:lnTo>
                  <a:pt x="137537" y="76320"/>
                </a:lnTo>
                <a:lnTo>
                  <a:pt x="137277" y="84724"/>
                </a:lnTo>
                <a:lnTo>
                  <a:pt x="137109" y="97018"/>
                </a:lnTo>
                <a:lnTo>
                  <a:pt x="137076" y="107599"/>
                </a:lnTo>
                <a:lnTo>
                  <a:pt x="137920" y="109327"/>
                </a:lnTo>
                <a:lnTo>
                  <a:pt x="139329" y="110479"/>
                </a:lnTo>
                <a:lnTo>
                  <a:pt x="143629" y="112328"/>
                </a:lnTo>
                <a:lnTo>
                  <a:pt x="146475" y="110323"/>
                </a:lnTo>
                <a:lnTo>
                  <a:pt x="148419" y="108603"/>
                </a:lnTo>
                <a:lnTo>
                  <a:pt x="151409" y="107456"/>
                </a:lnTo>
                <a:lnTo>
                  <a:pt x="159245" y="106182"/>
                </a:lnTo>
                <a:lnTo>
                  <a:pt x="162860" y="104996"/>
                </a:lnTo>
                <a:lnTo>
                  <a:pt x="169133" y="101420"/>
                </a:lnTo>
                <a:lnTo>
                  <a:pt x="174743" y="94751"/>
                </a:lnTo>
                <a:lnTo>
                  <a:pt x="177425" y="90601"/>
                </a:lnTo>
                <a:lnTo>
                  <a:pt x="181752" y="87835"/>
                </a:lnTo>
                <a:lnTo>
                  <a:pt x="187178" y="85991"/>
                </a:lnTo>
                <a:lnTo>
                  <a:pt x="193334" y="84762"/>
                </a:lnTo>
                <a:lnTo>
                  <a:pt x="199132" y="82249"/>
                </a:lnTo>
                <a:lnTo>
                  <a:pt x="204690" y="78880"/>
                </a:lnTo>
                <a:lnTo>
                  <a:pt x="210090" y="74941"/>
                </a:lnTo>
                <a:lnTo>
                  <a:pt x="215383" y="70622"/>
                </a:lnTo>
                <a:lnTo>
                  <a:pt x="220604" y="66049"/>
                </a:lnTo>
                <a:lnTo>
                  <a:pt x="225779" y="61307"/>
                </a:lnTo>
                <a:lnTo>
                  <a:pt x="236044" y="53781"/>
                </a:lnTo>
                <a:lnTo>
                  <a:pt x="246250" y="46767"/>
                </a:lnTo>
                <a:lnTo>
                  <a:pt x="251343" y="42526"/>
                </a:lnTo>
                <a:lnTo>
                  <a:pt x="256431" y="38005"/>
                </a:lnTo>
                <a:lnTo>
                  <a:pt x="266600" y="30724"/>
                </a:lnTo>
                <a:lnTo>
                  <a:pt x="275917" y="24666"/>
                </a:lnTo>
                <a:lnTo>
                  <a:pt x="282881" y="19151"/>
                </a:lnTo>
                <a:lnTo>
                  <a:pt x="286769" y="17341"/>
                </a:lnTo>
                <a:lnTo>
                  <a:pt x="295606" y="15331"/>
                </a:lnTo>
                <a:lnTo>
                  <a:pt x="302920" y="12180"/>
                </a:lnTo>
                <a:lnTo>
                  <a:pt x="308994" y="8804"/>
                </a:lnTo>
                <a:lnTo>
                  <a:pt x="314514" y="7303"/>
                </a:lnTo>
                <a:lnTo>
                  <a:pt x="317172" y="7750"/>
                </a:lnTo>
                <a:lnTo>
                  <a:pt x="322383" y="10504"/>
                </a:lnTo>
                <a:lnTo>
                  <a:pt x="330076" y="16815"/>
                </a:lnTo>
                <a:lnTo>
                  <a:pt x="331780" y="20018"/>
                </a:lnTo>
                <a:lnTo>
                  <a:pt x="333673" y="28092"/>
                </a:lnTo>
                <a:lnTo>
                  <a:pt x="334515" y="35067"/>
                </a:lnTo>
                <a:lnTo>
                  <a:pt x="334739" y="38112"/>
                </a:lnTo>
                <a:lnTo>
                  <a:pt x="334042" y="42682"/>
                </a:lnTo>
                <a:lnTo>
                  <a:pt x="332730" y="48269"/>
                </a:lnTo>
                <a:lnTo>
                  <a:pt x="331009" y="54534"/>
                </a:lnTo>
                <a:lnTo>
                  <a:pt x="329015" y="60403"/>
                </a:lnTo>
                <a:lnTo>
                  <a:pt x="326840" y="66010"/>
                </a:lnTo>
                <a:lnTo>
                  <a:pt x="324542" y="71441"/>
                </a:lnTo>
                <a:lnTo>
                  <a:pt x="323011" y="77602"/>
                </a:lnTo>
                <a:lnTo>
                  <a:pt x="321990" y="84249"/>
                </a:lnTo>
                <a:lnTo>
                  <a:pt x="321309" y="91220"/>
                </a:lnTo>
                <a:lnTo>
                  <a:pt x="320008" y="97561"/>
                </a:lnTo>
                <a:lnTo>
                  <a:pt x="318295" y="103482"/>
                </a:lnTo>
                <a:lnTo>
                  <a:pt x="309461" y="129196"/>
                </a:lnTo>
                <a:lnTo>
                  <a:pt x="306183" y="136425"/>
                </a:lnTo>
                <a:lnTo>
                  <a:pt x="302305" y="143785"/>
                </a:lnTo>
                <a:lnTo>
                  <a:pt x="298026" y="151230"/>
                </a:lnTo>
                <a:lnTo>
                  <a:pt x="295173" y="157888"/>
                </a:lnTo>
                <a:lnTo>
                  <a:pt x="293271" y="164019"/>
                </a:lnTo>
                <a:lnTo>
                  <a:pt x="292003" y="169801"/>
                </a:lnTo>
                <a:lnTo>
                  <a:pt x="290312" y="176195"/>
                </a:lnTo>
                <a:lnTo>
                  <a:pt x="288337" y="182998"/>
                </a:lnTo>
                <a:lnTo>
                  <a:pt x="286174" y="190073"/>
                </a:lnTo>
                <a:lnTo>
                  <a:pt x="284732" y="196483"/>
                </a:lnTo>
                <a:lnTo>
                  <a:pt x="283770" y="202450"/>
                </a:lnTo>
                <a:lnTo>
                  <a:pt x="283129" y="208121"/>
                </a:lnTo>
                <a:lnTo>
                  <a:pt x="281855" y="214441"/>
                </a:lnTo>
                <a:lnTo>
                  <a:pt x="280160" y="221195"/>
                </a:lnTo>
                <a:lnTo>
                  <a:pt x="278182" y="228238"/>
                </a:lnTo>
                <a:lnTo>
                  <a:pt x="276864" y="234627"/>
                </a:lnTo>
                <a:lnTo>
                  <a:pt x="275985" y="240579"/>
                </a:lnTo>
                <a:lnTo>
                  <a:pt x="275399" y="246240"/>
                </a:lnTo>
                <a:lnTo>
                  <a:pt x="275008" y="250861"/>
                </a:lnTo>
                <a:lnTo>
                  <a:pt x="274748" y="254789"/>
                </a:lnTo>
                <a:lnTo>
                  <a:pt x="274227" y="2651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569"/>
          <p:cNvSpPr/>
          <p:nvPr/>
        </p:nvSpPr>
        <p:spPr>
          <a:xfrm>
            <a:off x="5410544" y="3939540"/>
            <a:ext cx="266357" cy="227409"/>
          </a:xfrm>
          <a:custGeom>
            <a:avLst/>
            <a:gdLst/>
            <a:ahLst/>
            <a:cxnLst/>
            <a:rect l="0" t="0" r="0" b="0"/>
            <a:pathLst>
              <a:path w="266357" h="227409">
                <a:moveTo>
                  <a:pt x="52995" y="38100"/>
                </a:moveTo>
                <a:lnTo>
                  <a:pt x="52995" y="23181"/>
                </a:lnTo>
                <a:lnTo>
                  <a:pt x="45403" y="22860"/>
                </a:lnTo>
                <a:lnTo>
                  <a:pt x="45376" y="40772"/>
                </a:lnTo>
                <a:lnTo>
                  <a:pt x="44529" y="43268"/>
                </a:lnTo>
                <a:lnTo>
                  <a:pt x="41331" y="48298"/>
                </a:lnTo>
                <a:lnTo>
                  <a:pt x="39292" y="51673"/>
                </a:lnTo>
                <a:lnTo>
                  <a:pt x="37087" y="55615"/>
                </a:lnTo>
                <a:lnTo>
                  <a:pt x="34770" y="59936"/>
                </a:lnTo>
                <a:lnTo>
                  <a:pt x="33225" y="64511"/>
                </a:lnTo>
                <a:lnTo>
                  <a:pt x="32195" y="69254"/>
                </a:lnTo>
                <a:lnTo>
                  <a:pt x="31508" y="74109"/>
                </a:lnTo>
                <a:lnTo>
                  <a:pt x="31051" y="79040"/>
                </a:lnTo>
                <a:lnTo>
                  <a:pt x="30746" y="84019"/>
                </a:lnTo>
                <a:lnTo>
                  <a:pt x="30542" y="89033"/>
                </a:lnTo>
                <a:lnTo>
                  <a:pt x="29560" y="94068"/>
                </a:lnTo>
                <a:lnTo>
                  <a:pt x="28059" y="99119"/>
                </a:lnTo>
                <a:lnTo>
                  <a:pt x="24133" y="110092"/>
                </a:lnTo>
                <a:lnTo>
                  <a:pt x="19566" y="123437"/>
                </a:lnTo>
                <a:lnTo>
                  <a:pt x="18009" y="129704"/>
                </a:lnTo>
                <a:lnTo>
                  <a:pt x="16971" y="135576"/>
                </a:lnTo>
                <a:lnTo>
                  <a:pt x="16280" y="141183"/>
                </a:lnTo>
                <a:lnTo>
                  <a:pt x="14971" y="146616"/>
                </a:lnTo>
                <a:lnTo>
                  <a:pt x="13253" y="151930"/>
                </a:lnTo>
                <a:lnTo>
                  <a:pt x="11260" y="157167"/>
                </a:lnTo>
                <a:lnTo>
                  <a:pt x="9933" y="162351"/>
                </a:lnTo>
                <a:lnTo>
                  <a:pt x="9047" y="167500"/>
                </a:lnTo>
                <a:lnTo>
                  <a:pt x="8456" y="172627"/>
                </a:lnTo>
                <a:lnTo>
                  <a:pt x="7216" y="176891"/>
                </a:lnTo>
                <a:lnTo>
                  <a:pt x="3581" y="183887"/>
                </a:lnTo>
                <a:lnTo>
                  <a:pt x="2272" y="187784"/>
                </a:lnTo>
                <a:lnTo>
                  <a:pt x="1400" y="192076"/>
                </a:lnTo>
                <a:lnTo>
                  <a:pt x="819" y="196631"/>
                </a:lnTo>
                <a:lnTo>
                  <a:pt x="431" y="200514"/>
                </a:lnTo>
                <a:lnTo>
                  <a:pt x="0" y="207086"/>
                </a:lnTo>
                <a:lnTo>
                  <a:pt x="732" y="210024"/>
                </a:lnTo>
                <a:lnTo>
                  <a:pt x="3803" y="215546"/>
                </a:lnTo>
                <a:lnTo>
                  <a:pt x="6247" y="219370"/>
                </a:lnTo>
                <a:lnTo>
                  <a:pt x="7436" y="219906"/>
                </a:lnTo>
                <a:lnTo>
                  <a:pt x="13156" y="220661"/>
                </a:lnTo>
                <a:lnTo>
                  <a:pt x="20213" y="220885"/>
                </a:lnTo>
                <a:lnTo>
                  <a:pt x="25161" y="220938"/>
                </a:lnTo>
                <a:lnTo>
                  <a:pt x="27666" y="220105"/>
                </a:lnTo>
                <a:lnTo>
                  <a:pt x="32707" y="216922"/>
                </a:lnTo>
                <a:lnTo>
                  <a:pt x="40305" y="210370"/>
                </a:lnTo>
                <a:lnTo>
                  <a:pt x="45380" y="205540"/>
                </a:lnTo>
                <a:lnTo>
                  <a:pt x="51304" y="200571"/>
                </a:lnTo>
                <a:lnTo>
                  <a:pt x="59582" y="195540"/>
                </a:lnTo>
                <a:lnTo>
                  <a:pt x="66647" y="190482"/>
                </a:lnTo>
                <a:lnTo>
                  <a:pt x="72610" y="185412"/>
                </a:lnTo>
                <a:lnTo>
                  <a:pt x="78082" y="180336"/>
                </a:lnTo>
                <a:lnTo>
                  <a:pt x="85922" y="172718"/>
                </a:lnTo>
                <a:lnTo>
                  <a:pt x="88493" y="171025"/>
                </a:lnTo>
                <a:lnTo>
                  <a:pt x="93608" y="169144"/>
                </a:lnTo>
                <a:lnTo>
                  <a:pt x="95310" y="167797"/>
                </a:lnTo>
                <a:lnTo>
                  <a:pt x="96446" y="166050"/>
                </a:lnTo>
                <a:lnTo>
                  <a:pt x="97203" y="164040"/>
                </a:lnTo>
                <a:lnTo>
                  <a:pt x="98553" y="162700"/>
                </a:lnTo>
                <a:lnTo>
                  <a:pt x="100301" y="161807"/>
                </a:lnTo>
                <a:lnTo>
                  <a:pt x="102313" y="161211"/>
                </a:lnTo>
                <a:lnTo>
                  <a:pt x="103654" y="161660"/>
                </a:lnTo>
                <a:lnTo>
                  <a:pt x="104547" y="162807"/>
                </a:lnTo>
                <a:lnTo>
                  <a:pt x="105143" y="164418"/>
                </a:lnTo>
                <a:lnTo>
                  <a:pt x="106387" y="165492"/>
                </a:lnTo>
                <a:lnTo>
                  <a:pt x="108064" y="166208"/>
                </a:lnTo>
                <a:lnTo>
                  <a:pt x="110028" y="166685"/>
                </a:lnTo>
                <a:lnTo>
                  <a:pt x="111337" y="167850"/>
                </a:lnTo>
                <a:lnTo>
                  <a:pt x="112210" y="169473"/>
                </a:lnTo>
                <a:lnTo>
                  <a:pt x="113180" y="173535"/>
                </a:lnTo>
                <a:lnTo>
                  <a:pt x="113726" y="180581"/>
                </a:lnTo>
                <a:lnTo>
                  <a:pt x="113854" y="185527"/>
                </a:lnTo>
                <a:lnTo>
                  <a:pt x="113955" y="215900"/>
                </a:lnTo>
                <a:lnTo>
                  <a:pt x="114802" y="217593"/>
                </a:lnTo>
                <a:lnTo>
                  <a:pt x="116213" y="218722"/>
                </a:lnTo>
                <a:lnTo>
                  <a:pt x="118000" y="219475"/>
                </a:lnTo>
                <a:lnTo>
                  <a:pt x="119192" y="220823"/>
                </a:lnTo>
                <a:lnTo>
                  <a:pt x="119986" y="222569"/>
                </a:lnTo>
                <a:lnTo>
                  <a:pt x="121262" y="227408"/>
                </a:lnTo>
                <a:lnTo>
                  <a:pt x="122213" y="226959"/>
                </a:lnTo>
                <a:lnTo>
                  <a:pt x="125528" y="224201"/>
                </a:lnTo>
                <a:lnTo>
                  <a:pt x="127597" y="223127"/>
                </a:lnTo>
                <a:lnTo>
                  <a:pt x="134554" y="220769"/>
                </a:lnTo>
                <a:lnTo>
                  <a:pt x="141978" y="215085"/>
                </a:lnTo>
                <a:lnTo>
                  <a:pt x="147013" y="210457"/>
                </a:lnTo>
                <a:lnTo>
                  <a:pt x="149540" y="207191"/>
                </a:lnTo>
                <a:lnTo>
                  <a:pt x="152072" y="203321"/>
                </a:lnTo>
                <a:lnTo>
                  <a:pt x="154607" y="199047"/>
                </a:lnTo>
                <a:lnTo>
                  <a:pt x="157989" y="194505"/>
                </a:lnTo>
                <a:lnTo>
                  <a:pt x="161938" y="189783"/>
                </a:lnTo>
                <a:lnTo>
                  <a:pt x="166264" y="184942"/>
                </a:lnTo>
                <a:lnTo>
                  <a:pt x="169995" y="180021"/>
                </a:lnTo>
                <a:lnTo>
                  <a:pt x="173328" y="175047"/>
                </a:lnTo>
                <a:lnTo>
                  <a:pt x="176397" y="170038"/>
                </a:lnTo>
                <a:lnTo>
                  <a:pt x="180136" y="165006"/>
                </a:lnTo>
                <a:lnTo>
                  <a:pt x="184323" y="159957"/>
                </a:lnTo>
                <a:lnTo>
                  <a:pt x="188807" y="154898"/>
                </a:lnTo>
                <a:lnTo>
                  <a:pt x="192643" y="148985"/>
                </a:lnTo>
                <a:lnTo>
                  <a:pt x="196047" y="142504"/>
                </a:lnTo>
                <a:lnTo>
                  <a:pt x="199163" y="135642"/>
                </a:lnTo>
                <a:lnTo>
                  <a:pt x="202934" y="129375"/>
                </a:lnTo>
                <a:lnTo>
                  <a:pt x="207141" y="123503"/>
                </a:lnTo>
                <a:lnTo>
                  <a:pt x="211639" y="117895"/>
                </a:lnTo>
                <a:lnTo>
                  <a:pt x="216331" y="111617"/>
                </a:lnTo>
                <a:lnTo>
                  <a:pt x="226060" y="97867"/>
                </a:lnTo>
                <a:lnTo>
                  <a:pt x="230179" y="91491"/>
                </a:lnTo>
                <a:lnTo>
                  <a:pt x="233771" y="85548"/>
                </a:lnTo>
                <a:lnTo>
                  <a:pt x="237013" y="79891"/>
                </a:lnTo>
                <a:lnTo>
                  <a:pt x="240020" y="73581"/>
                </a:lnTo>
                <a:lnTo>
                  <a:pt x="242872" y="66834"/>
                </a:lnTo>
                <a:lnTo>
                  <a:pt x="245620" y="59795"/>
                </a:lnTo>
                <a:lnTo>
                  <a:pt x="248299" y="53410"/>
                </a:lnTo>
                <a:lnTo>
                  <a:pt x="250931" y="47460"/>
                </a:lnTo>
                <a:lnTo>
                  <a:pt x="253533" y="41800"/>
                </a:lnTo>
                <a:lnTo>
                  <a:pt x="255266" y="37180"/>
                </a:lnTo>
                <a:lnTo>
                  <a:pt x="256422" y="33254"/>
                </a:lnTo>
                <a:lnTo>
                  <a:pt x="257193" y="29789"/>
                </a:lnTo>
                <a:lnTo>
                  <a:pt x="258554" y="25786"/>
                </a:lnTo>
                <a:lnTo>
                  <a:pt x="260308" y="21424"/>
                </a:lnTo>
                <a:lnTo>
                  <a:pt x="262324" y="16822"/>
                </a:lnTo>
                <a:lnTo>
                  <a:pt x="263667" y="12908"/>
                </a:lnTo>
                <a:lnTo>
                  <a:pt x="265161" y="6301"/>
                </a:lnTo>
                <a:lnTo>
                  <a:pt x="2663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570"/>
          <p:cNvSpPr/>
          <p:nvPr/>
        </p:nvSpPr>
        <p:spPr>
          <a:xfrm>
            <a:off x="5707409" y="3848100"/>
            <a:ext cx="190146" cy="342870"/>
          </a:xfrm>
          <a:custGeom>
            <a:avLst/>
            <a:gdLst/>
            <a:ahLst/>
            <a:cxnLst/>
            <a:rect l="0" t="0" r="0" b="0"/>
            <a:pathLst>
              <a:path w="190146" h="342870">
                <a:moveTo>
                  <a:pt x="68550" y="137160"/>
                </a:moveTo>
                <a:lnTo>
                  <a:pt x="75111" y="137160"/>
                </a:lnTo>
                <a:lnTo>
                  <a:pt x="74617" y="136313"/>
                </a:lnTo>
                <a:lnTo>
                  <a:pt x="68677" y="129679"/>
                </a:lnTo>
                <a:lnTo>
                  <a:pt x="68554" y="129544"/>
                </a:lnTo>
                <a:lnTo>
                  <a:pt x="68552" y="129542"/>
                </a:lnTo>
                <a:lnTo>
                  <a:pt x="68550" y="129540"/>
                </a:lnTo>
                <a:lnTo>
                  <a:pt x="68550" y="136101"/>
                </a:lnTo>
                <a:lnTo>
                  <a:pt x="63313" y="142187"/>
                </a:lnTo>
                <a:lnTo>
                  <a:pt x="61989" y="143628"/>
                </a:lnTo>
                <a:lnTo>
                  <a:pt x="61401" y="146526"/>
                </a:lnTo>
                <a:lnTo>
                  <a:pt x="61243" y="148484"/>
                </a:lnTo>
                <a:lnTo>
                  <a:pt x="60292" y="150636"/>
                </a:lnTo>
                <a:lnTo>
                  <a:pt x="54909" y="157710"/>
                </a:lnTo>
                <a:lnTo>
                  <a:pt x="50352" y="162662"/>
                </a:lnTo>
                <a:lnTo>
                  <a:pt x="48797" y="165168"/>
                </a:lnTo>
                <a:lnTo>
                  <a:pt x="45764" y="173587"/>
                </a:lnTo>
                <a:lnTo>
                  <a:pt x="42054" y="181854"/>
                </a:lnTo>
                <a:lnTo>
                  <a:pt x="37583" y="188916"/>
                </a:lnTo>
                <a:lnTo>
                  <a:pt x="32774" y="195723"/>
                </a:lnTo>
                <a:lnTo>
                  <a:pt x="27813" y="204392"/>
                </a:lnTo>
                <a:lnTo>
                  <a:pt x="22787" y="211632"/>
                </a:lnTo>
                <a:lnTo>
                  <a:pt x="20262" y="214748"/>
                </a:lnTo>
                <a:lnTo>
                  <a:pt x="18577" y="218519"/>
                </a:lnTo>
                <a:lnTo>
                  <a:pt x="16706" y="227224"/>
                </a:lnTo>
                <a:lnTo>
                  <a:pt x="15653" y="237600"/>
                </a:lnTo>
                <a:lnTo>
                  <a:pt x="13149" y="245582"/>
                </a:lnTo>
                <a:lnTo>
                  <a:pt x="10061" y="253928"/>
                </a:lnTo>
                <a:lnTo>
                  <a:pt x="7475" y="264233"/>
                </a:lnTo>
                <a:lnTo>
                  <a:pt x="3870" y="272941"/>
                </a:lnTo>
                <a:lnTo>
                  <a:pt x="1704" y="282456"/>
                </a:lnTo>
                <a:lnTo>
                  <a:pt x="741" y="291483"/>
                </a:lnTo>
                <a:lnTo>
                  <a:pt x="198" y="301324"/>
                </a:lnTo>
                <a:lnTo>
                  <a:pt x="37" y="310449"/>
                </a:lnTo>
                <a:lnTo>
                  <a:pt x="0" y="318882"/>
                </a:lnTo>
                <a:lnTo>
                  <a:pt x="836" y="322655"/>
                </a:lnTo>
                <a:lnTo>
                  <a:pt x="6005" y="332536"/>
                </a:lnTo>
                <a:lnTo>
                  <a:pt x="6533" y="333451"/>
                </a:lnTo>
                <a:lnTo>
                  <a:pt x="7120" y="336725"/>
                </a:lnTo>
                <a:lnTo>
                  <a:pt x="7276" y="338783"/>
                </a:lnTo>
                <a:lnTo>
                  <a:pt x="8227" y="340156"/>
                </a:lnTo>
                <a:lnTo>
                  <a:pt x="9708" y="341071"/>
                </a:lnTo>
                <a:lnTo>
                  <a:pt x="14123" y="342539"/>
                </a:lnTo>
                <a:lnTo>
                  <a:pt x="18933" y="342793"/>
                </a:lnTo>
                <a:lnTo>
                  <a:pt x="25720" y="342869"/>
                </a:lnTo>
                <a:lnTo>
                  <a:pt x="27296" y="342032"/>
                </a:lnTo>
                <a:lnTo>
                  <a:pt x="28348" y="340628"/>
                </a:lnTo>
                <a:lnTo>
                  <a:pt x="29049" y="338846"/>
                </a:lnTo>
                <a:lnTo>
                  <a:pt x="34079" y="332292"/>
                </a:lnTo>
                <a:lnTo>
                  <a:pt x="38555" y="327461"/>
                </a:lnTo>
                <a:lnTo>
                  <a:pt x="40933" y="324987"/>
                </a:lnTo>
                <a:lnTo>
                  <a:pt x="42519" y="322492"/>
                </a:lnTo>
                <a:lnTo>
                  <a:pt x="45596" y="314934"/>
                </a:lnTo>
                <a:lnTo>
                  <a:pt x="51495" y="306486"/>
                </a:lnTo>
                <a:lnTo>
                  <a:pt x="56173" y="298211"/>
                </a:lnTo>
                <a:lnTo>
                  <a:pt x="58815" y="291147"/>
                </a:lnTo>
                <a:lnTo>
                  <a:pt x="60837" y="284339"/>
                </a:lnTo>
                <a:lnTo>
                  <a:pt x="64558" y="275668"/>
                </a:lnTo>
                <a:lnTo>
                  <a:pt x="67367" y="265312"/>
                </a:lnTo>
                <a:lnTo>
                  <a:pt x="70282" y="259592"/>
                </a:lnTo>
                <a:lnTo>
                  <a:pt x="72244" y="256882"/>
                </a:lnTo>
                <a:lnTo>
                  <a:pt x="74426" y="251611"/>
                </a:lnTo>
                <a:lnTo>
                  <a:pt x="75654" y="243885"/>
                </a:lnTo>
                <a:lnTo>
                  <a:pt x="76068" y="233689"/>
                </a:lnTo>
                <a:lnTo>
                  <a:pt x="76140" y="226062"/>
                </a:lnTo>
                <a:lnTo>
                  <a:pt x="75303" y="224368"/>
                </a:lnTo>
                <a:lnTo>
                  <a:pt x="73898" y="223239"/>
                </a:lnTo>
                <a:lnTo>
                  <a:pt x="72115" y="222486"/>
                </a:lnTo>
                <a:lnTo>
                  <a:pt x="70927" y="221137"/>
                </a:lnTo>
                <a:lnTo>
                  <a:pt x="70135" y="219392"/>
                </a:lnTo>
                <a:lnTo>
                  <a:pt x="68558" y="213391"/>
                </a:lnTo>
                <a:lnTo>
                  <a:pt x="68550" y="232239"/>
                </a:lnTo>
                <a:lnTo>
                  <a:pt x="69397" y="234412"/>
                </a:lnTo>
                <a:lnTo>
                  <a:pt x="75111" y="242431"/>
                </a:lnTo>
                <a:lnTo>
                  <a:pt x="76311" y="242901"/>
                </a:lnTo>
                <a:lnTo>
                  <a:pt x="79901" y="243423"/>
                </a:lnTo>
                <a:lnTo>
                  <a:pt x="81197" y="244409"/>
                </a:lnTo>
                <a:lnTo>
                  <a:pt x="82062" y="245913"/>
                </a:lnTo>
                <a:lnTo>
                  <a:pt x="82638" y="247762"/>
                </a:lnTo>
                <a:lnTo>
                  <a:pt x="83868" y="248148"/>
                </a:lnTo>
                <a:lnTo>
                  <a:pt x="85535" y="247559"/>
                </a:lnTo>
                <a:lnTo>
                  <a:pt x="87493" y="246319"/>
                </a:lnTo>
                <a:lnTo>
                  <a:pt x="91927" y="244942"/>
                </a:lnTo>
                <a:lnTo>
                  <a:pt x="96720" y="244330"/>
                </a:lnTo>
                <a:lnTo>
                  <a:pt x="101672" y="244058"/>
                </a:lnTo>
                <a:lnTo>
                  <a:pt x="104178" y="243139"/>
                </a:lnTo>
                <a:lnTo>
                  <a:pt x="109220" y="239859"/>
                </a:lnTo>
                <a:lnTo>
                  <a:pt x="114283" y="235579"/>
                </a:lnTo>
                <a:lnTo>
                  <a:pt x="119355" y="230855"/>
                </a:lnTo>
                <a:lnTo>
                  <a:pt x="129511" y="220924"/>
                </a:lnTo>
                <a:lnTo>
                  <a:pt x="134590" y="215028"/>
                </a:lnTo>
                <a:lnTo>
                  <a:pt x="139670" y="206764"/>
                </a:lnTo>
                <a:lnTo>
                  <a:pt x="144750" y="199704"/>
                </a:lnTo>
                <a:lnTo>
                  <a:pt x="147290" y="196636"/>
                </a:lnTo>
                <a:lnTo>
                  <a:pt x="150112" y="190969"/>
                </a:lnTo>
                <a:lnTo>
                  <a:pt x="150864" y="188273"/>
                </a:lnTo>
                <a:lnTo>
                  <a:pt x="153958" y="183019"/>
                </a:lnTo>
                <a:lnTo>
                  <a:pt x="158156" y="177016"/>
                </a:lnTo>
                <a:lnTo>
                  <a:pt x="162844" y="168702"/>
                </a:lnTo>
                <a:lnTo>
                  <a:pt x="170243" y="154502"/>
                </a:lnTo>
                <a:lnTo>
                  <a:pt x="175271" y="146843"/>
                </a:lnTo>
                <a:lnTo>
                  <a:pt x="177798" y="143615"/>
                </a:lnTo>
                <a:lnTo>
                  <a:pt x="179482" y="139771"/>
                </a:lnTo>
                <a:lnTo>
                  <a:pt x="181353" y="130982"/>
                </a:lnTo>
                <a:lnTo>
                  <a:pt x="182185" y="121432"/>
                </a:lnTo>
                <a:lnTo>
                  <a:pt x="182406" y="116515"/>
                </a:lnTo>
                <a:lnTo>
                  <a:pt x="183401" y="112390"/>
                </a:lnTo>
                <a:lnTo>
                  <a:pt x="187999" y="101692"/>
                </a:lnTo>
                <a:lnTo>
                  <a:pt x="189372" y="92892"/>
                </a:lnTo>
                <a:lnTo>
                  <a:pt x="189982" y="83337"/>
                </a:lnTo>
                <a:lnTo>
                  <a:pt x="190145" y="78418"/>
                </a:lnTo>
                <a:lnTo>
                  <a:pt x="189407" y="74292"/>
                </a:lnTo>
                <a:lnTo>
                  <a:pt x="185169" y="63593"/>
                </a:lnTo>
                <a:lnTo>
                  <a:pt x="183881" y="54792"/>
                </a:lnTo>
                <a:lnTo>
                  <a:pt x="182690" y="50921"/>
                </a:lnTo>
                <a:lnTo>
                  <a:pt x="179110" y="44363"/>
                </a:lnTo>
                <a:lnTo>
                  <a:pt x="174697" y="38626"/>
                </a:lnTo>
                <a:lnTo>
                  <a:pt x="172334" y="35911"/>
                </a:lnTo>
                <a:lnTo>
                  <a:pt x="169066" y="33253"/>
                </a:lnTo>
                <a:lnTo>
                  <a:pt x="165194" y="30636"/>
                </a:lnTo>
                <a:lnTo>
                  <a:pt x="160919" y="28044"/>
                </a:lnTo>
                <a:lnTo>
                  <a:pt x="157223" y="25469"/>
                </a:lnTo>
                <a:lnTo>
                  <a:pt x="153913" y="22906"/>
                </a:lnTo>
                <a:lnTo>
                  <a:pt x="150858" y="20351"/>
                </a:lnTo>
                <a:lnTo>
                  <a:pt x="147129" y="17800"/>
                </a:lnTo>
                <a:lnTo>
                  <a:pt x="142949" y="15253"/>
                </a:lnTo>
                <a:lnTo>
                  <a:pt x="138470" y="12709"/>
                </a:lnTo>
                <a:lnTo>
                  <a:pt x="134636" y="11013"/>
                </a:lnTo>
                <a:lnTo>
                  <a:pt x="131234" y="9882"/>
                </a:lnTo>
                <a:lnTo>
                  <a:pt x="128119" y="9127"/>
                </a:lnTo>
                <a:lnTo>
                  <a:pt x="122401" y="6032"/>
                </a:lnTo>
                <a:lnTo>
                  <a:pt x="119690" y="4021"/>
                </a:lnTo>
                <a:lnTo>
                  <a:pt x="116190" y="2681"/>
                </a:lnTo>
                <a:lnTo>
                  <a:pt x="112163" y="1787"/>
                </a:lnTo>
                <a:lnTo>
                  <a:pt x="107785" y="1191"/>
                </a:lnTo>
                <a:lnTo>
                  <a:pt x="103173" y="795"/>
                </a:lnTo>
                <a:lnTo>
                  <a:pt x="98406" y="529"/>
                </a:lnTo>
                <a:lnTo>
                  <a:pt x="89439" y="235"/>
                </a:lnTo>
                <a:lnTo>
                  <a:pt x="76784" y="47"/>
                </a:lnTo>
                <a:lnTo>
                  <a:pt x="685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571"/>
          <p:cNvSpPr/>
          <p:nvPr/>
        </p:nvSpPr>
        <p:spPr>
          <a:xfrm>
            <a:off x="3086103" y="4861561"/>
            <a:ext cx="83817" cy="281796"/>
          </a:xfrm>
          <a:custGeom>
            <a:avLst/>
            <a:gdLst/>
            <a:ahLst/>
            <a:cxnLst/>
            <a:rect l="0" t="0" r="0" b="0"/>
            <a:pathLst>
              <a:path w="83817" h="281796">
                <a:moveTo>
                  <a:pt x="76197" y="15239"/>
                </a:moveTo>
                <a:lnTo>
                  <a:pt x="82758" y="8678"/>
                </a:lnTo>
                <a:lnTo>
                  <a:pt x="83346" y="5832"/>
                </a:lnTo>
                <a:lnTo>
                  <a:pt x="83816" y="8"/>
                </a:lnTo>
                <a:lnTo>
                  <a:pt x="77256" y="0"/>
                </a:lnTo>
                <a:lnTo>
                  <a:pt x="76903" y="846"/>
                </a:lnTo>
                <a:lnTo>
                  <a:pt x="76337" y="8288"/>
                </a:lnTo>
                <a:lnTo>
                  <a:pt x="76238" y="15437"/>
                </a:lnTo>
                <a:lnTo>
                  <a:pt x="76224" y="17911"/>
                </a:lnTo>
                <a:lnTo>
                  <a:pt x="75368" y="20407"/>
                </a:lnTo>
                <a:lnTo>
                  <a:pt x="73951" y="22918"/>
                </a:lnTo>
                <a:lnTo>
                  <a:pt x="72160" y="25438"/>
                </a:lnTo>
                <a:lnTo>
                  <a:pt x="70169" y="32754"/>
                </a:lnTo>
                <a:lnTo>
                  <a:pt x="69639" y="37076"/>
                </a:lnTo>
                <a:lnTo>
                  <a:pt x="68438" y="41650"/>
                </a:lnTo>
                <a:lnTo>
                  <a:pt x="66791" y="46393"/>
                </a:lnTo>
                <a:lnTo>
                  <a:pt x="64847" y="51248"/>
                </a:lnTo>
                <a:lnTo>
                  <a:pt x="63549" y="57025"/>
                </a:lnTo>
                <a:lnTo>
                  <a:pt x="62685" y="63417"/>
                </a:lnTo>
                <a:lnTo>
                  <a:pt x="62109" y="70217"/>
                </a:lnTo>
                <a:lnTo>
                  <a:pt x="60878" y="76445"/>
                </a:lnTo>
                <a:lnTo>
                  <a:pt x="59211" y="82289"/>
                </a:lnTo>
                <a:lnTo>
                  <a:pt x="45563" y="122453"/>
                </a:lnTo>
                <a:lnTo>
                  <a:pt x="35526" y="152505"/>
                </a:lnTo>
                <a:lnTo>
                  <a:pt x="32997" y="159243"/>
                </a:lnTo>
                <a:lnTo>
                  <a:pt x="30464" y="165428"/>
                </a:lnTo>
                <a:lnTo>
                  <a:pt x="27928" y="171245"/>
                </a:lnTo>
                <a:lnTo>
                  <a:pt x="25391" y="177663"/>
                </a:lnTo>
                <a:lnTo>
                  <a:pt x="20314" y="191567"/>
                </a:lnTo>
                <a:lnTo>
                  <a:pt x="18622" y="197984"/>
                </a:lnTo>
                <a:lnTo>
                  <a:pt x="17494" y="203956"/>
                </a:lnTo>
                <a:lnTo>
                  <a:pt x="16741" y="209630"/>
                </a:lnTo>
                <a:lnTo>
                  <a:pt x="15393" y="215106"/>
                </a:lnTo>
                <a:lnTo>
                  <a:pt x="13647" y="220451"/>
                </a:lnTo>
                <a:lnTo>
                  <a:pt x="11637" y="225706"/>
                </a:lnTo>
                <a:lnTo>
                  <a:pt x="9451" y="230904"/>
                </a:lnTo>
                <a:lnTo>
                  <a:pt x="7146" y="236062"/>
                </a:lnTo>
                <a:lnTo>
                  <a:pt x="4763" y="241195"/>
                </a:lnTo>
                <a:lnTo>
                  <a:pt x="3174" y="246309"/>
                </a:lnTo>
                <a:lnTo>
                  <a:pt x="2115" y="251413"/>
                </a:lnTo>
                <a:lnTo>
                  <a:pt x="1409" y="256508"/>
                </a:lnTo>
                <a:lnTo>
                  <a:pt x="624" y="264428"/>
                </a:lnTo>
                <a:lnTo>
                  <a:pt x="276" y="270769"/>
                </a:lnTo>
                <a:lnTo>
                  <a:pt x="4" y="281615"/>
                </a:lnTo>
                <a:lnTo>
                  <a:pt x="0" y="281795"/>
                </a:lnTo>
                <a:lnTo>
                  <a:pt x="2256" y="279617"/>
                </a:lnTo>
                <a:lnTo>
                  <a:pt x="7617" y="27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572"/>
          <p:cNvSpPr/>
          <p:nvPr/>
        </p:nvSpPr>
        <p:spPr>
          <a:xfrm>
            <a:off x="3261360" y="4831181"/>
            <a:ext cx="68580" cy="289460"/>
          </a:xfrm>
          <a:custGeom>
            <a:avLst/>
            <a:gdLst/>
            <a:ahLst/>
            <a:cxnLst/>
            <a:rect l="0" t="0" r="0" b="0"/>
            <a:pathLst>
              <a:path w="68580" h="289460">
                <a:moveTo>
                  <a:pt x="53340" y="15139"/>
                </a:moveTo>
                <a:lnTo>
                  <a:pt x="57385" y="15139"/>
                </a:lnTo>
                <a:lnTo>
                  <a:pt x="59423" y="14293"/>
                </a:lnTo>
                <a:lnTo>
                  <a:pt x="61629" y="12881"/>
                </a:lnTo>
                <a:lnTo>
                  <a:pt x="67207" y="8578"/>
                </a:lnTo>
                <a:lnTo>
                  <a:pt x="67665" y="7378"/>
                </a:lnTo>
                <a:lnTo>
                  <a:pt x="68569" y="0"/>
                </a:lnTo>
                <a:lnTo>
                  <a:pt x="68579" y="10514"/>
                </a:lnTo>
                <a:lnTo>
                  <a:pt x="67733" y="12902"/>
                </a:lnTo>
                <a:lnTo>
                  <a:pt x="66322" y="15341"/>
                </a:lnTo>
                <a:lnTo>
                  <a:pt x="64535" y="17813"/>
                </a:lnTo>
                <a:lnTo>
                  <a:pt x="62549" y="22819"/>
                </a:lnTo>
                <a:lnTo>
                  <a:pt x="60820" y="28712"/>
                </a:lnTo>
                <a:lnTo>
                  <a:pt x="59173" y="32654"/>
                </a:lnTo>
                <a:lnTo>
                  <a:pt x="57229" y="36976"/>
                </a:lnTo>
                <a:lnTo>
                  <a:pt x="52811" y="46293"/>
                </a:lnTo>
                <a:lnTo>
                  <a:pt x="50448" y="51148"/>
                </a:lnTo>
                <a:lnTo>
                  <a:pt x="48024" y="56925"/>
                </a:lnTo>
                <a:lnTo>
                  <a:pt x="45563" y="63316"/>
                </a:lnTo>
                <a:lnTo>
                  <a:pt x="43076" y="70118"/>
                </a:lnTo>
                <a:lnTo>
                  <a:pt x="41417" y="76344"/>
                </a:lnTo>
                <a:lnTo>
                  <a:pt x="40312" y="82189"/>
                </a:lnTo>
                <a:lnTo>
                  <a:pt x="39574" y="87779"/>
                </a:lnTo>
                <a:lnTo>
                  <a:pt x="38236" y="93199"/>
                </a:lnTo>
                <a:lnTo>
                  <a:pt x="36498" y="98506"/>
                </a:lnTo>
                <a:lnTo>
                  <a:pt x="34492" y="103737"/>
                </a:lnTo>
                <a:lnTo>
                  <a:pt x="30006" y="116322"/>
                </a:lnTo>
                <a:lnTo>
                  <a:pt x="20226" y="145099"/>
                </a:lnTo>
                <a:lnTo>
                  <a:pt x="18564" y="151732"/>
                </a:lnTo>
                <a:lnTo>
                  <a:pt x="17456" y="157848"/>
                </a:lnTo>
                <a:lnTo>
                  <a:pt x="16718" y="163618"/>
                </a:lnTo>
                <a:lnTo>
                  <a:pt x="15378" y="169158"/>
                </a:lnTo>
                <a:lnTo>
                  <a:pt x="13639" y="174545"/>
                </a:lnTo>
                <a:lnTo>
                  <a:pt x="11633" y="179829"/>
                </a:lnTo>
                <a:lnTo>
                  <a:pt x="10296" y="185046"/>
                </a:lnTo>
                <a:lnTo>
                  <a:pt x="9404" y="190217"/>
                </a:lnTo>
                <a:lnTo>
                  <a:pt x="8809" y="195358"/>
                </a:lnTo>
                <a:lnTo>
                  <a:pt x="7566" y="201325"/>
                </a:lnTo>
                <a:lnTo>
                  <a:pt x="5891" y="207843"/>
                </a:lnTo>
                <a:lnTo>
                  <a:pt x="3927" y="214728"/>
                </a:lnTo>
                <a:lnTo>
                  <a:pt x="2618" y="220165"/>
                </a:lnTo>
                <a:lnTo>
                  <a:pt x="1164" y="228464"/>
                </a:lnTo>
                <a:lnTo>
                  <a:pt x="518" y="237232"/>
                </a:lnTo>
                <a:lnTo>
                  <a:pt x="230" y="246774"/>
                </a:lnTo>
                <a:lnTo>
                  <a:pt x="9" y="276332"/>
                </a:lnTo>
                <a:lnTo>
                  <a:pt x="0" y="2894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573"/>
          <p:cNvSpPr/>
          <p:nvPr/>
        </p:nvSpPr>
        <p:spPr>
          <a:xfrm>
            <a:off x="3314700" y="4823783"/>
            <a:ext cx="175261" cy="45398"/>
          </a:xfrm>
          <a:custGeom>
            <a:avLst/>
            <a:gdLst/>
            <a:ahLst/>
            <a:cxnLst/>
            <a:rect l="0" t="0" r="0" b="0"/>
            <a:pathLst>
              <a:path w="175261" h="45398">
                <a:moveTo>
                  <a:pt x="0" y="45397"/>
                </a:moveTo>
                <a:lnTo>
                  <a:pt x="4045" y="41353"/>
                </a:lnTo>
                <a:lnTo>
                  <a:pt x="6083" y="40160"/>
                </a:lnTo>
                <a:lnTo>
                  <a:pt x="10606" y="38836"/>
                </a:lnTo>
                <a:lnTo>
                  <a:pt x="13867" y="38091"/>
                </a:lnTo>
                <a:lnTo>
                  <a:pt x="16018" y="37140"/>
                </a:lnTo>
                <a:lnTo>
                  <a:pt x="22924" y="33825"/>
                </a:lnTo>
                <a:lnTo>
                  <a:pt x="26289" y="31756"/>
                </a:lnTo>
                <a:lnTo>
                  <a:pt x="29380" y="29530"/>
                </a:lnTo>
                <a:lnTo>
                  <a:pt x="32286" y="27199"/>
                </a:lnTo>
                <a:lnTo>
                  <a:pt x="35917" y="25645"/>
                </a:lnTo>
                <a:lnTo>
                  <a:pt x="40032" y="24609"/>
                </a:lnTo>
                <a:lnTo>
                  <a:pt x="44468" y="23918"/>
                </a:lnTo>
                <a:lnTo>
                  <a:pt x="49119" y="22611"/>
                </a:lnTo>
                <a:lnTo>
                  <a:pt x="53912" y="20893"/>
                </a:lnTo>
                <a:lnTo>
                  <a:pt x="58802" y="18902"/>
                </a:lnTo>
                <a:lnTo>
                  <a:pt x="63755" y="17573"/>
                </a:lnTo>
                <a:lnTo>
                  <a:pt x="68750" y="16687"/>
                </a:lnTo>
                <a:lnTo>
                  <a:pt x="73773" y="16098"/>
                </a:lnTo>
                <a:lnTo>
                  <a:pt x="77969" y="14857"/>
                </a:lnTo>
                <a:lnTo>
                  <a:pt x="81612" y="13184"/>
                </a:lnTo>
                <a:lnTo>
                  <a:pt x="84889" y="11222"/>
                </a:lnTo>
                <a:lnTo>
                  <a:pt x="88765" y="9914"/>
                </a:lnTo>
                <a:lnTo>
                  <a:pt x="93044" y="9041"/>
                </a:lnTo>
                <a:lnTo>
                  <a:pt x="97589" y="8460"/>
                </a:lnTo>
                <a:lnTo>
                  <a:pt x="102313" y="8072"/>
                </a:lnTo>
                <a:lnTo>
                  <a:pt x="107155" y="7814"/>
                </a:lnTo>
                <a:lnTo>
                  <a:pt x="112076" y="7642"/>
                </a:lnTo>
                <a:lnTo>
                  <a:pt x="117051" y="6680"/>
                </a:lnTo>
                <a:lnTo>
                  <a:pt x="122061" y="5192"/>
                </a:lnTo>
                <a:lnTo>
                  <a:pt x="127093" y="3354"/>
                </a:lnTo>
                <a:lnTo>
                  <a:pt x="131296" y="2129"/>
                </a:lnTo>
                <a:lnTo>
                  <a:pt x="134944" y="1311"/>
                </a:lnTo>
                <a:lnTo>
                  <a:pt x="138222" y="767"/>
                </a:lnTo>
                <a:lnTo>
                  <a:pt x="142102" y="404"/>
                </a:lnTo>
                <a:lnTo>
                  <a:pt x="146381" y="161"/>
                </a:lnTo>
                <a:lnTo>
                  <a:pt x="150928" y="0"/>
                </a:lnTo>
                <a:lnTo>
                  <a:pt x="154805" y="739"/>
                </a:lnTo>
                <a:lnTo>
                  <a:pt x="158236" y="2078"/>
                </a:lnTo>
                <a:lnTo>
                  <a:pt x="161371" y="3818"/>
                </a:lnTo>
                <a:lnTo>
                  <a:pt x="164307" y="4978"/>
                </a:lnTo>
                <a:lnTo>
                  <a:pt x="167112" y="5751"/>
                </a:lnTo>
                <a:lnTo>
                  <a:pt x="175260" y="7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574"/>
          <p:cNvSpPr/>
          <p:nvPr/>
        </p:nvSpPr>
        <p:spPr>
          <a:xfrm>
            <a:off x="3307394" y="4960620"/>
            <a:ext cx="167327" cy="22766"/>
          </a:xfrm>
          <a:custGeom>
            <a:avLst/>
            <a:gdLst/>
            <a:ahLst/>
            <a:cxnLst/>
            <a:rect l="0" t="0" r="0" b="0"/>
            <a:pathLst>
              <a:path w="167327" h="22766">
                <a:moveTo>
                  <a:pt x="7306" y="0"/>
                </a:moveTo>
                <a:lnTo>
                  <a:pt x="3261" y="4045"/>
                </a:lnTo>
                <a:lnTo>
                  <a:pt x="2069" y="6083"/>
                </a:lnTo>
                <a:lnTo>
                  <a:pt x="1275" y="8289"/>
                </a:lnTo>
                <a:lnTo>
                  <a:pt x="0" y="13867"/>
                </a:lnTo>
                <a:lnTo>
                  <a:pt x="742" y="14324"/>
                </a:lnTo>
                <a:lnTo>
                  <a:pt x="3824" y="14833"/>
                </a:lnTo>
                <a:lnTo>
                  <a:pt x="8016" y="15059"/>
                </a:lnTo>
                <a:lnTo>
                  <a:pt x="10320" y="15119"/>
                </a:lnTo>
                <a:lnTo>
                  <a:pt x="12701" y="16006"/>
                </a:lnTo>
                <a:lnTo>
                  <a:pt x="15136" y="17444"/>
                </a:lnTo>
                <a:lnTo>
                  <a:pt x="17607" y="19249"/>
                </a:lnTo>
                <a:lnTo>
                  <a:pt x="20946" y="20453"/>
                </a:lnTo>
                <a:lnTo>
                  <a:pt x="24866" y="21255"/>
                </a:lnTo>
                <a:lnTo>
                  <a:pt x="29172" y="21790"/>
                </a:lnTo>
                <a:lnTo>
                  <a:pt x="32890" y="22146"/>
                </a:lnTo>
                <a:lnTo>
                  <a:pt x="36216" y="22384"/>
                </a:lnTo>
                <a:lnTo>
                  <a:pt x="39279" y="22543"/>
                </a:lnTo>
                <a:lnTo>
                  <a:pt x="47199" y="22718"/>
                </a:lnTo>
                <a:lnTo>
                  <a:pt x="51681" y="22765"/>
                </a:lnTo>
                <a:lnTo>
                  <a:pt x="56363" y="21950"/>
                </a:lnTo>
                <a:lnTo>
                  <a:pt x="61178" y="20560"/>
                </a:lnTo>
                <a:lnTo>
                  <a:pt x="66080" y="18787"/>
                </a:lnTo>
                <a:lnTo>
                  <a:pt x="71042" y="17604"/>
                </a:lnTo>
                <a:lnTo>
                  <a:pt x="76043" y="16816"/>
                </a:lnTo>
                <a:lnTo>
                  <a:pt x="81071" y="16291"/>
                </a:lnTo>
                <a:lnTo>
                  <a:pt x="86116" y="15940"/>
                </a:lnTo>
                <a:lnTo>
                  <a:pt x="91173" y="15706"/>
                </a:lnTo>
                <a:lnTo>
                  <a:pt x="102154" y="15447"/>
                </a:lnTo>
                <a:lnTo>
                  <a:pt x="133249" y="15267"/>
                </a:lnTo>
                <a:lnTo>
                  <a:pt x="139529" y="14411"/>
                </a:lnTo>
                <a:lnTo>
                  <a:pt x="146254" y="12994"/>
                </a:lnTo>
                <a:lnTo>
                  <a:pt x="167326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575"/>
          <p:cNvSpPr/>
          <p:nvPr/>
        </p:nvSpPr>
        <p:spPr>
          <a:xfrm>
            <a:off x="3855720" y="4823460"/>
            <a:ext cx="53340" cy="274321"/>
          </a:xfrm>
          <a:custGeom>
            <a:avLst/>
            <a:gdLst/>
            <a:ahLst/>
            <a:cxnLst/>
            <a:rect l="0" t="0" r="0" b="0"/>
            <a:pathLst>
              <a:path w="53340" h="274321">
                <a:moveTo>
                  <a:pt x="53339" y="0"/>
                </a:moveTo>
                <a:lnTo>
                  <a:pt x="53339" y="66394"/>
                </a:lnTo>
                <a:lnTo>
                  <a:pt x="52493" y="71356"/>
                </a:lnTo>
                <a:lnTo>
                  <a:pt x="51082" y="76357"/>
                </a:lnTo>
                <a:lnTo>
                  <a:pt x="49295" y="81385"/>
                </a:lnTo>
                <a:lnTo>
                  <a:pt x="48103" y="86429"/>
                </a:lnTo>
                <a:lnTo>
                  <a:pt x="47309" y="91487"/>
                </a:lnTo>
                <a:lnTo>
                  <a:pt x="46779" y="96551"/>
                </a:lnTo>
                <a:lnTo>
                  <a:pt x="46426" y="101620"/>
                </a:lnTo>
                <a:lnTo>
                  <a:pt x="46191" y="106693"/>
                </a:lnTo>
                <a:lnTo>
                  <a:pt x="46034" y="111769"/>
                </a:lnTo>
                <a:lnTo>
                  <a:pt x="45083" y="116846"/>
                </a:lnTo>
                <a:lnTo>
                  <a:pt x="43601" y="121924"/>
                </a:lnTo>
                <a:lnTo>
                  <a:pt x="39698" y="132928"/>
                </a:lnTo>
                <a:lnTo>
                  <a:pt x="35142" y="146285"/>
                </a:lnTo>
                <a:lnTo>
                  <a:pt x="32741" y="151710"/>
                </a:lnTo>
                <a:lnTo>
                  <a:pt x="30294" y="156173"/>
                </a:lnTo>
                <a:lnTo>
                  <a:pt x="27816" y="159996"/>
                </a:lnTo>
                <a:lnTo>
                  <a:pt x="26164" y="165084"/>
                </a:lnTo>
                <a:lnTo>
                  <a:pt x="25063" y="171016"/>
                </a:lnTo>
                <a:lnTo>
                  <a:pt x="24328" y="177510"/>
                </a:lnTo>
                <a:lnTo>
                  <a:pt x="22992" y="183533"/>
                </a:lnTo>
                <a:lnTo>
                  <a:pt x="21255" y="189242"/>
                </a:lnTo>
                <a:lnTo>
                  <a:pt x="19250" y="194741"/>
                </a:lnTo>
                <a:lnTo>
                  <a:pt x="17066" y="200101"/>
                </a:lnTo>
                <a:lnTo>
                  <a:pt x="14764" y="205367"/>
                </a:lnTo>
                <a:lnTo>
                  <a:pt x="12383" y="210571"/>
                </a:lnTo>
                <a:lnTo>
                  <a:pt x="10795" y="214887"/>
                </a:lnTo>
                <a:lnTo>
                  <a:pt x="9737" y="218611"/>
                </a:lnTo>
                <a:lnTo>
                  <a:pt x="9031" y="221941"/>
                </a:lnTo>
                <a:lnTo>
                  <a:pt x="7714" y="225854"/>
                </a:lnTo>
                <a:lnTo>
                  <a:pt x="5989" y="230156"/>
                </a:lnTo>
                <a:lnTo>
                  <a:pt x="3992" y="234717"/>
                </a:lnTo>
                <a:lnTo>
                  <a:pt x="2662" y="238604"/>
                </a:lnTo>
                <a:lnTo>
                  <a:pt x="1183" y="245182"/>
                </a:lnTo>
                <a:lnTo>
                  <a:pt x="526" y="253185"/>
                </a:lnTo>
                <a:lnTo>
                  <a:pt x="234" y="261540"/>
                </a:lnTo>
                <a:lnTo>
                  <a:pt x="0" y="274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576"/>
          <p:cNvSpPr/>
          <p:nvPr/>
        </p:nvSpPr>
        <p:spPr>
          <a:xfrm>
            <a:off x="3978739" y="4808220"/>
            <a:ext cx="250257" cy="274188"/>
          </a:xfrm>
          <a:custGeom>
            <a:avLst/>
            <a:gdLst/>
            <a:ahLst/>
            <a:cxnLst/>
            <a:rect l="0" t="0" r="0" b="0"/>
            <a:pathLst>
              <a:path w="250257" h="274188">
                <a:moveTo>
                  <a:pt x="82721" y="53340"/>
                </a:moveTo>
                <a:lnTo>
                  <a:pt x="94856" y="45249"/>
                </a:lnTo>
                <a:lnTo>
                  <a:pt x="99278" y="42866"/>
                </a:lnTo>
                <a:lnTo>
                  <a:pt x="106448" y="40219"/>
                </a:lnTo>
                <a:lnTo>
                  <a:pt x="108699" y="38666"/>
                </a:lnTo>
                <a:lnTo>
                  <a:pt x="110200" y="36783"/>
                </a:lnTo>
                <a:lnTo>
                  <a:pt x="112608" y="31725"/>
                </a:lnTo>
                <a:lnTo>
                  <a:pt x="113652" y="32157"/>
                </a:lnTo>
                <a:lnTo>
                  <a:pt x="117070" y="34894"/>
                </a:lnTo>
                <a:lnTo>
                  <a:pt x="118321" y="36809"/>
                </a:lnTo>
                <a:lnTo>
                  <a:pt x="119710" y="41195"/>
                </a:lnTo>
                <a:lnTo>
                  <a:pt x="119233" y="43550"/>
                </a:lnTo>
                <a:lnTo>
                  <a:pt x="115364" y="50910"/>
                </a:lnTo>
                <a:lnTo>
                  <a:pt x="114163" y="55928"/>
                </a:lnTo>
                <a:lnTo>
                  <a:pt x="113486" y="63514"/>
                </a:lnTo>
                <a:lnTo>
                  <a:pt x="113327" y="70844"/>
                </a:lnTo>
                <a:lnTo>
                  <a:pt x="113285" y="75169"/>
                </a:lnTo>
                <a:lnTo>
                  <a:pt x="112410" y="79746"/>
                </a:lnTo>
                <a:lnTo>
                  <a:pt x="110980" y="84491"/>
                </a:lnTo>
                <a:lnTo>
                  <a:pt x="109180" y="89347"/>
                </a:lnTo>
                <a:lnTo>
                  <a:pt x="104923" y="97001"/>
                </a:lnTo>
                <a:lnTo>
                  <a:pt x="100209" y="104072"/>
                </a:lnTo>
                <a:lnTo>
                  <a:pt x="97766" y="108328"/>
                </a:lnTo>
                <a:lnTo>
                  <a:pt x="95291" y="112859"/>
                </a:lnTo>
                <a:lnTo>
                  <a:pt x="91948" y="117572"/>
                </a:lnTo>
                <a:lnTo>
                  <a:pt x="88026" y="122408"/>
                </a:lnTo>
                <a:lnTo>
                  <a:pt x="83717" y="127326"/>
                </a:lnTo>
                <a:lnTo>
                  <a:pt x="79999" y="132297"/>
                </a:lnTo>
                <a:lnTo>
                  <a:pt x="76672" y="137304"/>
                </a:lnTo>
                <a:lnTo>
                  <a:pt x="73609" y="142336"/>
                </a:lnTo>
                <a:lnTo>
                  <a:pt x="70719" y="148231"/>
                </a:lnTo>
                <a:lnTo>
                  <a:pt x="67947" y="154701"/>
                </a:lnTo>
                <a:lnTo>
                  <a:pt x="65252" y="161554"/>
                </a:lnTo>
                <a:lnTo>
                  <a:pt x="62608" y="167816"/>
                </a:lnTo>
                <a:lnTo>
                  <a:pt x="57413" y="179290"/>
                </a:lnTo>
                <a:lnTo>
                  <a:pt x="53995" y="183873"/>
                </a:lnTo>
                <a:lnTo>
                  <a:pt x="50024" y="187775"/>
                </a:lnTo>
                <a:lnTo>
                  <a:pt x="45683" y="191224"/>
                </a:lnTo>
                <a:lnTo>
                  <a:pt x="38602" y="199570"/>
                </a:lnTo>
                <a:lnTo>
                  <a:pt x="35528" y="204167"/>
                </a:lnTo>
                <a:lnTo>
                  <a:pt x="32632" y="208925"/>
                </a:lnTo>
                <a:lnTo>
                  <a:pt x="29855" y="213790"/>
                </a:lnTo>
                <a:lnTo>
                  <a:pt x="24512" y="223711"/>
                </a:lnTo>
                <a:lnTo>
                  <a:pt x="19314" y="233765"/>
                </a:lnTo>
                <a:lnTo>
                  <a:pt x="14183" y="241620"/>
                </a:lnTo>
                <a:lnTo>
                  <a:pt x="11629" y="244900"/>
                </a:lnTo>
                <a:lnTo>
                  <a:pt x="8791" y="250802"/>
                </a:lnTo>
                <a:lnTo>
                  <a:pt x="7194" y="258885"/>
                </a:lnTo>
                <a:lnTo>
                  <a:pt x="6969" y="261490"/>
                </a:lnTo>
                <a:lnTo>
                  <a:pt x="5972" y="264073"/>
                </a:lnTo>
                <a:lnTo>
                  <a:pt x="548" y="272045"/>
                </a:lnTo>
                <a:lnTo>
                  <a:pt x="0" y="272804"/>
                </a:lnTo>
                <a:lnTo>
                  <a:pt x="480" y="273309"/>
                </a:lnTo>
                <a:lnTo>
                  <a:pt x="5558" y="274187"/>
                </a:lnTo>
                <a:lnTo>
                  <a:pt x="12997" y="267747"/>
                </a:lnTo>
                <a:lnTo>
                  <a:pt x="17847" y="262965"/>
                </a:lnTo>
                <a:lnTo>
                  <a:pt x="19998" y="261670"/>
                </a:lnTo>
                <a:lnTo>
                  <a:pt x="27918" y="259001"/>
                </a:lnTo>
                <a:lnTo>
                  <a:pt x="31793" y="257334"/>
                </a:lnTo>
                <a:lnTo>
                  <a:pt x="36068" y="255376"/>
                </a:lnTo>
                <a:lnTo>
                  <a:pt x="43078" y="253201"/>
                </a:lnTo>
                <a:lnTo>
                  <a:pt x="49862" y="251387"/>
                </a:lnTo>
                <a:lnTo>
                  <a:pt x="54041" y="249718"/>
                </a:lnTo>
                <a:lnTo>
                  <a:pt x="58521" y="247759"/>
                </a:lnTo>
                <a:lnTo>
                  <a:pt x="68014" y="243324"/>
                </a:lnTo>
                <a:lnTo>
                  <a:pt x="72916" y="240956"/>
                </a:lnTo>
                <a:lnTo>
                  <a:pt x="77878" y="239377"/>
                </a:lnTo>
                <a:lnTo>
                  <a:pt x="82879" y="238325"/>
                </a:lnTo>
                <a:lnTo>
                  <a:pt x="87906" y="237623"/>
                </a:lnTo>
                <a:lnTo>
                  <a:pt x="92951" y="237155"/>
                </a:lnTo>
                <a:lnTo>
                  <a:pt x="98007" y="236843"/>
                </a:lnTo>
                <a:lnTo>
                  <a:pt x="103072" y="236636"/>
                </a:lnTo>
                <a:lnTo>
                  <a:pt x="108141" y="235650"/>
                </a:lnTo>
                <a:lnTo>
                  <a:pt x="113214" y="234147"/>
                </a:lnTo>
                <a:lnTo>
                  <a:pt x="118290" y="232298"/>
                </a:lnTo>
                <a:lnTo>
                  <a:pt x="123366" y="231065"/>
                </a:lnTo>
                <a:lnTo>
                  <a:pt x="128445" y="230243"/>
                </a:lnTo>
                <a:lnTo>
                  <a:pt x="133524" y="229696"/>
                </a:lnTo>
                <a:lnTo>
                  <a:pt x="138603" y="228484"/>
                </a:lnTo>
                <a:lnTo>
                  <a:pt x="143682" y="226829"/>
                </a:lnTo>
                <a:lnTo>
                  <a:pt x="148762" y="224879"/>
                </a:lnTo>
                <a:lnTo>
                  <a:pt x="153842" y="222733"/>
                </a:lnTo>
                <a:lnTo>
                  <a:pt x="158921" y="220455"/>
                </a:lnTo>
                <a:lnTo>
                  <a:pt x="169081" y="215667"/>
                </a:lnTo>
                <a:lnTo>
                  <a:pt x="179241" y="210716"/>
                </a:lnTo>
                <a:lnTo>
                  <a:pt x="183474" y="208211"/>
                </a:lnTo>
                <a:lnTo>
                  <a:pt x="190436" y="203169"/>
                </a:lnTo>
                <a:lnTo>
                  <a:pt x="194324" y="200639"/>
                </a:lnTo>
                <a:lnTo>
                  <a:pt x="198610" y="198107"/>
                </a:lnTo>
                <a:lnTo>
                  <a:pt x="203160" y="195571"/>
                </a:lnTo>
                <a:lnTo>
                  <a:pt x="210474" y="190496"/>
                </a:lnTo>
                <a:lnTo>
                  <a:pt x="213610" y="187958"/>
                </a:lnTo>
                <a:lnTo>
                  <a:pt x="219351" y="180621"/>
                </a:lnTo>
                <a:lnTo>
                  <a:pt x="224726" y="172562"/>
                </a:lnTo>
                <a:lnTo>
                  <a:pt x="229936" y="166159"/>
                </a:lnTo>
                <a:lnTo>
                  <a:pt x="235074" y="158233"/>
                </a:lnTo>
                <a:lnTo>
                  <a:pt x="239334" y="149912"/>
                </a:lnTo>
                <a:lnTo>
                  <a:pt x="241226" y="143392"/>
                </a:lnTo>
                <a:lnTo>
                  <a:pt x="244325" y="135414"/>
                </a:lnTo>
                <a:lnTo>
                  <a:pt x="247678" y="127071"/>
                </a:lnTo>
                <a:lnTo>
                  <a:pt x="249168" y="120540"/>
                </a:lnTo>
                <a:lnTo>
                  <a:pt x="249831" y="112558"/>
                </a:lnTo>
                <a:lnTo>
                  <a:pt x="250126" y="104212"/>
                </a:lnTo>
                <a:lnTo>
                  <a:pt x="250256" y="97681"/>
                </a:lnTo>
                <a:lnTo>
                  <a:pt x="248056" y="89698"/>
                </a:lnTo>
                <a:lnTo>
                  <a:pt x="244256" y="81352"/>
                </a:lnTo>
                <a:lnTo>
                  <a:pt x="237357" y="71047"/>
                </a:lnTo>
                <a:lnTo>
                  <a:pt x="234919" y="66838"/>
                </a:lnTo>
                <a:lnTo>
                  <a:pt x="229951" y="58493"/>
                </a:lnTo>
                <a:lnTo>
                  <a:pt x="224921" y="51961"/>
                </a:lnTo>
                <a:lnTo>
                  <a:pt x="219863" y="43978"/>
                </a:lnTo>
                <a:lnTo>
                  <a:pt x="217329" y="39479"/>
                </a:lnTo>
                <a:lnTo>
                  <a:pt x="209998" y="32222"/>
                </a:lnTo>
                <a:lnTo>
                  <a:pt x="205672" y="29101"/>
                </a:lnTo>
                <a:lnTo>
                  <a:pt x="201095" y="26174"/>
                </a:lnTo>
                <a:lnTo>
                  <a:pt x="196350" y="23376"/>
                </a:lnTo>
                <a:lnTo>
                  <a:pt x="191494" y="20664"/>
                </a:lnTo>
                <a:lnTo>
                  <a:pt x="183840" y="15393"/>
                </a:lnTo>
                <a:lnTo>
                  <a:pt x="180614" y="12802"/>
                </a:lnTo>
                <a:lnTo>
                  <a:pt x="174771" y="9923"/>
                </a:lnTo>
                <a:lnTo>
                  <a:pt x="168505" y="7797"/>
                </a:lnTo>
                <a:lnTo>
                  <a:pt x="164464" y="6044"/>
                </a:lnTo>
                <a:lnTo>
                  <a:pt x="160076" y="4030"/>
                </a:lnTo>
                <a:lnTo>
                  <a:pt x="152944" y="1791"/>
                </a:lnTo>
                <a:lnTo>
                  <a:pt x="145510" y="354"/>
                </a:lnTo>
                <a:lnTo>
                  <a:pt x="137891" y="46"/>
                </a:lnTo>
                <a:lnTo>
                  <a:pt x="130190" y="4"/>
                </a:lnTo>
                <a:lnTo>
                  <a:pt x="12844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577"/>
          <p:cNvSpPr/>
          <p:nvPr/>
        </p:nvSpPr>
        <p:spPr>
          <a:xfrm>
            <a:off x="4679099" y="4808220"/>
            <a:ext cx="189023" cy="259081"/>
          </a:xfrm>
          <a:custGeom>
            <a:avLst/>
            <a:gdLst/>
            <a:ahLst/>
            <a:cxnLst/>
            <a:rect l="0" t="0" r="0" b="0"/>
            <a:pathLst>
              <a:path w="189023" h="259081">
                <a:moveTo>
                  <a:pt x="182461" y="30480"/>
                </a:moveTo>
                <a:lnTo>
                  <a:pt x="186506" y="26435"/>
                </a:lnTo>
                <a:lnTo>
                  <a:pt x="187697" y="24397"/>
                </a:lnTo>
                <a:lnTo>
                  <a:pt x="189022" y="19874"/>
                </a:lnTo>
                <a:lnTo>
                  <a:pt x="188528" y="18330"/>
                </a:lnTo>
                <a:lnTo>
                  <a:pt x="187352" y="17299"/>
                </a:lnTo>
                <a:lnTo>
                  <a:pt x="183427" y="15647"/>
                </a:lnTo>
                <a:lnTo>
                  <a:pt x="183105" y="14665"/>
                </a:lnTo>
                <a:lnTo>
                  <a:pt x="182747" y="11315"/>
                </a:lnTo>
                <a:lnTo>
                  <a:pt x="181805" y="10084"/>
                </a:lnTo>
                <a:lnTo>
                  <a:pt x="180330" y="9263"/>
                </a:lnTo>
                <a:lnTo>
                  <a:pt x="178501" y="8715"/>
                </a:lnTo>
                <a:lnTo>
                  <a:pt x="177281" y="7503"/>
                </a:lnTo>
                <a:lnTo>
                  <a:pt x="176467" y="5849"/>
                </a:lnTo>
                <a:lnTo>
                  <a:pt x="175925" y="3899"/>
                </a:lnTo>
                <a:lnTo>
                  <a:pt x="174717" y="2599"/>
                </a:lnTo>
                <a:lnTo>
                  <a:pt x="173065" y="1733"/>
                </a:lnTo>
                <a:lnTo>
                  <a:pt x="168972" y="770"/>
                </a:lnTo>
                <a:lnTo>
                  <a:pt x="164329" y="342"/>
                </a:lnTo>
                <a:lnTo>
                  <a:pt x="159445" y="152"/>
                </a:lnTo>
                <a:lnTo>
                  <a:pt x="151934" y="45"/>
                </a:lnTo>
                <a:lnTo>
                  <a:pt x="76134" y="0"/>
                </a:lnTo>
                <a:lnTo>
                  <a:pt x="70614" y="5237"/>
                </a:lnTo>
                <a:lnTo>
                  <a:pt x="68485" y="7306"/>
                </a:lnTo>
                <a:lnTo>
                  <a:pt x="68180" y="15362"/>
                </a:lnTo>
                <a:lnTo>
                  <a:pt x="68161" y="74106"/>
                </a:lnTo>
                <a:lnTo>
                  <a:pt x="67315" y="79038"/>
                </a:lnTo>
                <a:lnTo>
                  <a:pt x="65904" y="84019"/>
                </a:lnTo>
                <a:lnTo>
                  <a:pt x="64117" y="89032"/>
                </a:lnTo>
                <a:lnTo>
                  <a:pt x="62924" y="94068"/>
                </a:lnTo>
                <a:lnTo>
                  <a:pt x="62130" y="99118"/>
                </a:lnTo>
                <a:lnTo>
                  <a:pt x="61600" y="104179"/>
                </a:lnTo>
                <a:lnTo>
                  <a:pt x="58754" y="112060"/>
                </a:lnTo>
                <a:lnTo>
                  <a:pt x="56810" y="115347"/>
                </a:lnTo>
                <a:lnTo>
                  <a:pt x="55513" y="119230"/>
                </a:lnTo>
                <a:lnTo>
                  <a:pt x="54650" y="123514"/>
                </a:lnTo>
                <a:lnTo>
                  <a:pt x="54073" y="128062"/>
                </a:lnTo>
                <a:lnTo>
                  <a:pt x="51996" y="132788"/>
                </a:lnTo>
                <a:lnTo>
                  <a:pt x="48918" y="137632"/>
                </a:lnTo>
                <a:lnTo>
                  <a:pt x="45172" y="142555"/>
                </a:lnTo>
                <a:lnTo>
                  <a:pt x="41010" y="150282"/>
                </a:lnTo>
                <a:lnTo>
                  <a:pt x="38314" y="157385"/>
                </a:lnTo>
                <a:lnTo>
                  <a:pt x="36410" y="161650"/>
                </a:lnTo>
                <a:lnTo>
                  <a:pt x="34293" y="166186"/>
                </a:lnTo>
                <a:lnTo>
                  <a:pt x="29684" y="173485"/>
                </a:lnTo>
                <a:lnTo>
                  <a:pt x="24814" y="180398"/>
                </a:lnTo>
                <a:lnTo>
                  <a:pt x="22330" y="184612"/>
                </a:lnTo>
                <a:lnTo>
                  <a:pt x="19827" y="189115"/>
                </a:lnTo>
                <a:lnTo>
                  <a:pt x="17045" y="196375"/>
                </a:lnTo>
                <a:lnTo>
                  <a:pt x="16304" y="199497"/>
                </a:lnTo>
                <a:lnTo>
                  <a:pt x="13222" y="205223"/>
                </a:lnTo>
                <a:lnTo>
                  <a:pt x="9031" y="210590"/>
                </a:lnTo>
                <a:lnTo>
                  <a:pt x="4345" y="215798"/>
                </a:lnTo>
                <a:lnTo>
                  <a:pt x="2757" y="218372"/>
                </a:lnTo>
                <a:lnTo>
                  <a:pt x="993" y="223489"/>
                </a:lnTo>
                <a:lnTo>
                  <a:pt x="0" y="231131"/>
                </a:lnTo>
                <a:lnTo>
                  <a:pt x="706" y="233674"/>
                </a:lnTo>
                <a:lnTo>
                  <a:pt x="5668" y="241581"/>
                </a:lnTo>
                <a:lnTo>
                  <a:pt x="7366" y="243682"/>
                </a:lnTo>
                <a:lnTo>
                  <a:pt x="13672" y="250268"/>
                </a:lnTo>
                <a:lnTo>
                  <a:pt x="18526" y="255152"/>
                </a:lnTo>
                <a:lnTo>
                  <a:pt x="21525" y="256461"/>
                </a:lnTo>
                <a:lnTo>
                  <a:pt x="25217" y="257334"/>
                </a:lnTo>
                <a:lnTo>
                  <a:pt x="29371" y="257916"/>
                </a:lnTo>
                <a:lnTo>
                  <a:pt x="32988" y="258304"/>
                </a:lnTo>
                <a:lnTo>
                  <a:pt x="36246" y="258563"/>
                </a:lnTo>
                <a:lnTo>
                  <a:pt x="39264" y="258735"/>
                </a:lnTo>
                <a:lnTo>
                  <a:pt x="47133" y="258926"/>
                </a:lnTo>
                <a:lnTo>
                  <a:pt x="131311" y="259080"/>
                </a:lnTo>
                <a:lnTo>
                  <a:pt x="133968" y="258233"/>
                </a:lnTo>
                <a:lnTo>
                  <a:pt x="139177" y="255035"/>
                </a:lnTo>
                <a:lnTo>
                  <a:pt x="144315" y="253048"/>
                </a:lnTo>
                <a:lnTo>
                  <a:pt x="151981" y="251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578"/>
          <p:cNvSpPr/>
          <p:nvPr/>
        </p:nvSpPr>
        <p:spPr>
          <a:xfrm>
            <a:off x="4754888" y="4945380"/>
            <a:ext cx="114293" cy="7621"/>
          </a:xfrm>
          <a:custGeom>
            <a:avLst/>
            <a:gdLst/>
            <a:ahLst/>
            <a:cxnLst/>
            <a:rect l="0" t="0" r="0" b="0"/>
            <a:pathLst>
              <a:path w="114293" h="7621">
                <a:moveTo>
                  <a:pt x="7612" y="0"/>
                </a:moveTo>
                <a:lnTo>
                  <a:pt x="7612" y="4045"/>
                </a:lnTo>
                <a:lnTo>
                  <a:pt x="6765" y="5237"/>
                </a:lnTo>
                <a:lnTo>
                  <a:pt x="5354" y="6031"/>
                </a:lnTo>
                <a:lnTo>
                  <a:pt x="19" y="7612"/>
                </a:lnTo>
                <a:lnTo>
                  <a:pt x="0" y="7618"/>
                </a:lnTo>
                <a:lnTo>
                  <a:pt x="6553" y="1059"/>
                </a:lnTo>
                <a:lnTo>
                  <a:pt x="7752" y="706"/>
                </a:lnTo>
                <a:lnTo>
                  <a:pt x="9399" y="471"/>
                </a:lnTo>
                <a:lnTo>
                  <a:pt x="11343" y="313"/>
                </a:lnTo>
                <a:lnTo>
                  <a:pt x="13486" y="209"/>
                </a:lnTo>
                <a:lnTo>
                  <a:pt x="18125" y="93"/>
                </a:lnTo>
                <a:lnTo>
                  <a:pt x="59606" y="1"/>
                </a:lnTo>
                <a:lnTo>
                  <a:pt x="63441" y="848"/>
                </a:lnTo>
                <a:lnTo>
                  <a:pt x="66844" y="2258"/>
                </a:lnTo>
                <a:lnTo>
                  <a:pt x="69960" y="4045"/>
                </a:lnTo>
                <a:lnTo>
                  <a:pt x="73731" y="5237"/>
                </a:lnTo>
                <a:lnTo>
                  <a:pt x="77938" y="6031"/>
                </a:lnTo>
                <a:lnTo>
                  <a:pt x="82435" y="6561"/>
                </a:lnTo>
                <a:lnTo>
                  <a:pt x="86281" y="6914"/>
                </a:lnTo>
                <a:lnTo>
                  <a:pt x="89691" y="7149"/>
                </a:lnTo>
                <a:lnTo>
                  <a:pt x="92811" y="7306"/>
                </a:lnTo>
                <a:lnTo>
                  <a:pt x="100794" y="7480"/>
                </a:lnTo>
                <a:lnTo>
                  <a:pt x="114292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579"/>
          <p:cNvSpPr/>
          <p:nvPr/>
        </p:nvSpPr>
        <p:spPr>
          <a:xfrm>
            <a:off x="4937759" y="4945380"/>
            <a:ext cx="91442" cy="121921"/>
          </a:xfrm>
          <a:custGeom>
            <a:avLst/>
            <a:gdLst/>
            <a:ahLst/>
            <a:cxnLst/>
            <a:rect l="0" t="0" r="0" b="0"/>
            <a:pathLst>
              <a:path w="91442" h="121921">
                <a:moveTo>
                  <a:pt x="0" y="0"/>
                </a:moveTo>
                <a:lnTo>
                  <a:pt x="0" y="25725"/>
                </a:lnTo>
                <a:lnTo>
                  <a:pt x="847" y="28157"/>
                </a:lnTo>
                <a:lnTo>
                  <a:pt x="2258" y="30624"/>
                </a:lnTo>
                <a:lnTo>
                  <a:pt x="4046" y="33117"/>
                </a:lnTo>
                <a:lnTo>
                  <a:pt x="5238" y="35624"/>
                </a:lnTo>
                <a:lnTo>
                  <a:pt x="6032" y="38143"/>
                </a:lnTo>
                <a:lnTo>
                  <a:pt x="6561" y="40669"/>
                </a:lnTo>
                <a:lnTo>
                  <a:pt x="6914" y="43199"/>
                </a:lnTo>
                <a:lnTo>
                  <a:pt x="7150" y="45733"/>
                </a:lnTo>
                <a:lnTo>
                  <a:pt x="7307" y="48269"/>
                </a:lnTo>
                <a:lnTo>
                  <a:pt x="8258" y="50806"/>
                </a:lnTo>
                <a:lnTo>
                  <a:pt x="9739" y="53344"/>
                </a:lnTo>
                <a:lnTo>
                  <a:pt x="11573" y="55883"/>
                </a:lnTo>
                <a:lnTo>
                  <a:pt x="12795" y="58421"/>
                </a:lnTo>
                <a:lnTo>
                  <a:pt x="13611" y="60961"/>
                </a:lnTo>
                <a:lnTo>
                  <a:pt x="14154" y="63501"/>
                </a:lnTo>
                <a:lnTo>
                  <a:pt x="15363" y="66040"/>
                </a:lnTo>
                <a:lnTo>
                  <a:pt x="17015" y="68580"/>
                </a:lnTo>
                <a:lnTo>
                  <a:pt x="18963" y="71120"/>
                </a:lnTo>
                <a:lnTo>
                  <a:pt x="21110" y="73660"/>
                </a:lnTo>
                <a:lnTo>
                  <a:pt x="23387" y="76200"/>
                </a:lnTo>
                <a:lnTo>
                  <a:pt x="28174" y="81280"/>
                </a:lnTo>
                <a:lnTo>
                  <a:pt x="43202" y="96520"/>
                </a:lnTo>
                <a:lnTo>
                  <a:pt x="55883" y="109219"/>
                </a:lnTo>
                <a:lnTo>
                  <a:pt x="58423" y="110913"/>
                </a:lnTo>
                <a:lnTo>
                  <a:pt x="60962" y="112042"/>
                </a:lnTo>
                <a:lnTo>
                  <a:pt x="63502" y="112795"/>
                </a:lnTo>
                <a:lnTo>
                  <a:pt x="66041" y="113296"/>
                </a:lnTo>
                <a:lnTo>
                  <a:pt x="68581" y="113631"/>
                </a:lnTo>
                <a:lnTo>
                  <a:pt x="71121" y="113853"/>
                </a:lnTo>
                <a:lnTo>
                  <a:pt x="73661" y="114003"/>
                </a:lnTo>
                <a:lnTo>
                  <a:pt x="78741" y="114168"/>
                </a:lnTo>
                <a:lnTo>
                  <a:pt x="81281" y="115058"/>
                </a:lnTo>
                <a:lnTo>
                  <a:pt x="83821" y="116499"/>
                </a:lnTo>
                <a:lnTo>
                  <a:pt x="91441" y="121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580"/>
          <p:cNvSpPr/>
          <p:nvPr/>
        </p:nvSpPr>
        <p:spPr>
          <a:xfrm>
            <a:off x="4838700" y="4953000"/>
            <a:ext cx="266701" cy="205741"/>
          </a:xfrm>
          <a:custGeom>
            <a:avLst/>
            <a:gdLst/>
            <a:ahLst/>
            <a:cxnLst/>
            <a:rect l="0" t="0" r="0" b="0"/>
            <a:pathLst>
              <a:path w="266701" h="205741">
                <a:moveTo>
                  <a:pt x="266700" y="0"/>
                </a:moveTo>
                <a:lnTo>
                  <a:pt x="247259" y="0"/>
                </a:lnTo>
                <a:lnTo>
                  <a:pt x="243579" y="846"/>
                </a:lnTo>
                <a:lnTo>
                  <a:pt x="241125" y="2258"/>
                </a:lnTo>
                <a:lnTo>
                  <a:pt x="235416" y="8289"/>
                </a:lnTo>
                <a:lnTo>
                  <a:pt x="233144" y="10606"/>
                </a:lnTo>
                <a:lnTo>
                  <a:pt x="226104" y="15438"/>
                </a:lnTo>
                <a:lnTo>
                  <a:pt x="218177" y="20408"/>
                </a:lnTo>
                <a:lnTo>
                  <a:pt x="211832" y="25439"/>
                </a:lnTo>
                <a:lnTo>
                  <a:pt x="203932" y="30497"/>
                </a:lnTo>
                <a:lnTo>
                  <a:pt x="199454" y="33032"/>
                </a:lnTo>
                <a:lnTo>
                  <a:pt x="194776" y="36414"/>
                </a:lnTo>
                <a:lnTo>
                  <a:pt x="189964" y="40363"/>
                </a:lnTo>
                <a:lnTo>
                  <a:pt x="185063" y="44689"/>
                </a:lnTo>
                <a:lnTo>
                  <a:pt x="180949" y="49266"/>
                </a:lnTo>
                <a:lnTo>
                  <a:pt x="177359" y="54011"/>
                </a:lnTo>
                <a:lnTo>
                  <a:pt x="174120" y="58867"/>
                </a:lnTo>
                <a:lnTo>
                  <a:pt x="170266" y="63798"/>
                </a:lnTo>
                <a:lnTo>
                  <a:pt x="166004" y="68779"/>
                </a:lnTo>
                <a:lnTo>
                  <a:pt x="161469" y="73793"/>
                </a:lnTo>
                <a:lnTo>
                  <a:pt x="155906" y="77982"/>
                </a:lnTo>
                <a:lnTo>
                  <a:pt x="149657" y="81621"/>
                </a:lnTo>
                <a:lnTo>
                  <a:pt x="142952" y="84894"/>
                </a:lnTo>
                <a:lnTo>
                  <a:pt x="136788" y="89616"/>
                </a:lnTo>
                <a:lnTo>
                  <a:pt x="130985" y="95304"/>
                </a:lnTo>
                <a:lnTo>
                  <a:pt x="125423" y="101636"/>
                </a:lnTo>
                <a:lnTo>
                  <a:pt x="120023" y="106704"/>
                </a:lnTo>
                <a:lnTo>
                  <a:pt x="114729" y="110930"/>
                </a:lnTo>
                <a:lnTo>
                  <a:pt x="103484" y="118729"/>
                </a:lnTo>
                <a:lnTo>
                  <a:pt x="90020" y="127840"/>
                </a:lnTo>
                <a:lnTo>
                  <a:pt x="83720" y="133486"/>
                </a:lnTo>
                <a:lnTo>
                  <a:pt x="77827" y="139791"/>
                </a:lnTo>
                <a:lnTo>
                  <a:pt x="72205" y="146534"/>
                </a:lnTo>
                <a:lnTo>
                  <a:pt x="65917" y="152722"/>
                </a:lnTo>
                <a:lnTo>
                  <a:pt x="59184" y="158541"/>
                </a:lnTo>
                <a:lnTo>
                  <a:pt x="52156" y="164115"/>
                </a:lnTo>
                <a:lnTo>
                  <a:pt x="45778" y="169523"/>
                </a:lnTo>
                <a:lnTo>
                  <a:pt x="39832" y="174822"/>
                </a:lnTo>
                <a:lnTo>
                  <a:pt x="34175" y="180048"/>
                </a:lnTo>
                <a:lnTo>
                  <a:pt x="27863" y="185226"/>
                </a:lnTo>
                <a:lnTo>
                  <a:pt x="21116" y="19037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581"/>
          <p:cNvSpPr/>
          <p:nvPr/>
        </p:nvSpPr>
        <p:spPr>
          <a:xfrm>
            <a:off x="3848100" y="5626790"/>
            <a:ext cx="60960" cy="354911"/>
          </a:xfrm>
          <a:custGeom>
            <a:avLst/>
            <a:gdLst/>
            <a:ahLst/>
            <a:cxnLst/>
            <a:rect l="0" t="0" r="0" b="0"/>
            <a:pathLst>
              <a:path w="60960" h="354911">
                <a:moveTo>
                  <a:pt x="60959" y="4390"/>
                </a:moveTo>
                <a:lnTo>
                  <a:pt x="56570" y="0"/>
                </a:lnTo>
                <a:lnTo>
                  <a:pt x="60739" y="4169"/>
                </a:lnTo>
                <a:lnTo>
                  <a:pt x="60941" y="14977"/>
                </a:lnTo>
                <a:lnTo>
                  <a:pt x="60959" y="107482"/>
                </a:lnTo>
                <a:lnTo>
                  <a:pt x="60113" y="113758"/>
                </a:lnTo>
                <a:lnTo>
                  <a:pt x="58702" y="120482"/>
                </a:lnTo>
                <a:lnTo>
                  <a:pt x="56915" y="127505"/>
                </a:lnTo>
                <a:lnTo>
                  <a:pt x="55723" y="134727"/>
                </a:lnTo>
                <a:lnTo>
                  <a:pt x="54928" y="142080"/>
                </a:lnTo>
                <a:lnTo>
                  <a:pt x="54399" y="149524"/>
                </a:lnTo>
                <a:lnTo>
                  <a:pt x="53200" y="157026"/>
                </a:lnTo>
                <a:lnTo>
                  <a:pt x="51553" y="164567"/>
                </a:lnTo>
                <a:lnTo>
                  <a:pt x="49608" y="172134"/>
                </a:lnTo>
                <a:lnTo>
                  <a:pt x="47466" y="179720"/>
                </a:lnTo>
                <a:lnTo>
                  <a:pt x="42827" y="194921"/>
                </a:lnTo>
                <a:lnTo>
                  <a:pt x="41251" y="202531"/>
                </a:lnTo>
                <a:lnTo>
                  <a:pt x="40200" y="210143"/>
                </a:lnTo>
                <a:lnTo>
                  <a:pt x="39500" y="217759"/>
                </a:lnTo>
                <a:lnTo>
                  <a:pt x="38187" y="225376"/>
                </a:lnTo>
                <a:lnTo>
                  <a:pt x="36465" y="232994"/>
                </a:lnTo>
                <a:lnTo>
                  <a:pt x="34469" y="240613"/>
                </a:lnTo>
                <a:lnTo>
                  <a:pt x="32293" y="247385"/>
                </a:lnTo>
                <a:lnTo>
                  <a:pt x="29995" y="253593"/>
                </a:lnTo>
                <a:lnTo>
                  <a:pt x="27617" y="259426"/>
                </a:lnTo>
                <a:lnTo>
                  <a:pt x="25185" y="265854"/>
                </a:lnTo>
                <a:lnTo>
                  <a:pt x="20224" y="279769"/>
                </a:lnTo>
                <a:lnTo>
                  <a:pt x="18562" y="286189"/>
                </a:lnTo>
                <a:lnTo>
                  <a:pt x="17455" y="292163"/>
                </a:lnTo>
                <a:lnTo>
                  <a:pt x="16717" y="297838"/>
                </a:lnTo>
                <a:lnTo>
                  <a:pt x="15377" y="303315"/>
                </a:lnTo>
                <a:lnTo>
                  <a:pt x="13638" y="308660"/>
                </a:lnTo>
                <a:lnTo>
                  <a:pt x="11632" y="313917"/>
                </a:lnTo>
                <a:lnTo>
                  <a:pt x="9448" y="319115"/>
                </a:lnTo>
                <a:lnTo>
                  <a:pt x="7145" y="324272"/>
                </a:lnTo>
                <a:lnTo>
                  <a:pt x="4763" y="329405"/>
                </a:lnTo>
                <a:lnTo>
                  <a:pt x="3175" y="334520"/>
                </a:lnTo>
                <a:lnTo>
                  <a:pt x="2117" y="339623"/>
                </a:lnTo>
                <a:lnTo>
                  <a:pt x="0" y="354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582"/>
          <p:cNvSpPr/>
          <p:nvPr/>
        </p:nvSpPr>
        <p:spPr>
          <a:xfrm>
            <a:off x="3962400" y="5723679"/>
            <a:ext cx="83792" cy="303741"/>
          </a:xfrm>
          <a:custGeom>
            <a:avLst/>
            <a:gdLst/>
            <a:ahLst/>
            <a:cxnLst/>
            <a:rect l="0" t="0" r="0" b="0"/>
            <a:pathLst>
              <a:path w="83792" h="303741">
                <a:moveTo>
                  <a:pt x="68580" y="6561"/>
                </a:moveTo>
                <a:lnTo>
                  <a:pt x="75141" y="0"/>
                </a:lnTo>
                <a:lnTo>
                  <a:pt x="75494" y="494"/>
                </a:lnTo>
                <a:lnTo>
                  <a:pt x="75886" y="3299"/>
                </a:lnTo>
                <a:lnTo>
                  <a:pt x="76837" y="4387"/>
                </a:lnTo>
                <a:lnTo>
                  <a:pt x="78318" y="5112"/>
                </a:lnTo>
                <a:lnTo>
                  <a:pt x="80152" y="5595"/>
                </a:lnTo>
                <a:lnTo>
                  <a:pt x="81375" y="6763"/>
                </a:lnTo>
                <a:lnTo>
                  <a:pt x="82190" y="8389"/>
                </a:lnTo>
                <a:lnTo>
                  <a:pt x="83095" y="12453"/>
                </a:lnTo>
                <a:lnTo>
                  <a:pt x="83605" y="19502"/>
                </a:lnTo>
                <a:lnTo>
                  <a:pt x="83756" y="27798"/>
                </a:lnTo>
                <a:lnTo>
                  <a:pt x="83791" y="36038"/>
                </a:lnTo>
                <a:lnTo>
                  <a:pt x="82954" y="39759"/>
                </a:lnTo>
                <a:lnTo>
                  <a:pt x="81549" y="43086"/>
                </a:lnTo>
                <a:lnTo>
                  <a:pt x="79766" y="46151"/>
                </a:lnTo>
                <a:lnTo>
                  <a:pt x="77785" y="54072"/>
                </a:lnTo>
                <a:lnTo>
                  <a:pt x="77256" y="58555"/>
                </a:lnTo>
                <a:lnTo>
                  <a:pt x="76904" y="64084"/>
                </a:lnTo>
                <a:lnTo>
                  <a:pt x="76670" y="70310"/>
                </a:lnTo>
                <a:lnTo>
                  <a:pt x="76513" y="76999"/>
                </a:lnTo>
                <a:lnTo>
                  <a:pt x="75562" y="83153"/>
                </a:lnTo>
                <a:lnTo>
                  <a:pt x="74081" y="88949"/>
                </a:lnTo>
                <a:lnTo>
                  <a:pt x="50763" y="159068"/>
                </a:lnTo>
                <a:lnTo>
                  <a:pt x="48235" y="165805"/>
                </a:lnTo>
                <a:lnTo>
                  <a:pt x="45703" y="171991"/>
                </a:lnTo>
                <a:lnTo>
                  <a:pt x="43169" y="177807"/>
                </a:lnTo>
                <a:lnTo>
                  <a:pt x="40632" y="184225"/>
                </a:lnTo>
                <a:lnTo>
                  <a:pt x="35557" y="198129"/>
                </a:lnTo>
                <a:lnTo>
                  <a:pt x="27939" y="220237"/>
                </a:lnTo>
                <a:lnTo>
                  <a:pt x="25399" y="226905"/>
                </a:lnTo>
                <a:lnTo>
                  <a:pt x="22859" y="233043"/>
                </a:lnTo>
                <a:lnTo>
                  <a:pt x="20319" y="238829"/>
                </a:lnTo>
                <a:lnTo>
                  <a:pt x="17780" y="245226"/>
                </a:lnTo>
                <a:lnTo>
                  <a:pt x="12699" y="259107"/>
                </a:lnTo>
                <a:lnTo>
                  <a:pt x="10159" y="264671"/>
                </a:lnTo>
                <a:lnTo>
                  <a:pt x="7620" y="269228"/>
                </a:lnTo>
                <a:lnTo>
                  <a:pt x="5080" y="273112"/>
                </a:lnTo>
                <a:lnTo>
                  <a:pt x="3387" y="277395"/>
                </a:lnTo>
                <a:lnTo>
                  <a:pt x="1505" y="286669"/>
                </a:lnTo>
                <a:lnTo>
                  <a:pt x="669" y="294177"/>
                </a:lnTo>
                <a:lnTo>
                  <a:pt x="0" y="303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583"/>
          <p:cNvSpPr/>
          <p:nvPr/>
        </p:nvSpPr>
        <p:spPr>
          <a:xfrm>
            <a:off x="4046220" y="5654039"/>
            <a:ext cx="190501" cy="60961"/>
          </a:xfrm>
          <a:custGeom>
            <a:avLst/>
            <a:gdLst/>
            <a:ahLst/>
            <a:cxnLst/>
            <a:rect l="0" t="0" r="0" b="0"/>
            <a:pathLst>
              <a:path w="190501" h="60961">
                <a:moveTo>
                  <a:pt x="0" y="60960"/>
                </a:moveTo>
                <a:lnTo>
                  <a:pt x="4045" y="56916"/>
                </a:lnTo>
                <a:lnTo>
                  <a:pt x="6083" y="55723"/>
                </a:lnTo>
                <a:lnTo>
                  <a:pt x="10606" y="54399"/>
                </a:lnTo>
                <a:lnTo>
                  <a:pt x="12150" y="53200"/>
                </a:lnTo>
                <a:lnTo>
                  <a:pt x="13180" y="51553"/>
                </a:lnTo>
                <a:lnTo>
                  <a:pt x="13867" y="49609"/>
                </a:lnTo>
                <a:lnTo>
                  <a:pt x="15172" y="47466"/>
                </a:lnTo>
                <a:lnTo>
                  <a:pt x="16887" y="45191"/>
                </a:lnTo>
                <a:lnTo>
                  <a:pt x="18878" y="42827"/>
                </a:lnTo>
                <a:lnTo>
                  <a:pt x="21052" y="41251"/>
                </a:lnTo>
                <a:lnTo>
                  <a:pt x="25726" y="39501"/>
                </a:lnTo>
                <a:lnTo>
                  <a:pt x="28157" y="38187"/>
                </a:lnTo>
                <a:lnTo>
                  <a:pt x="30625" y="36465"/>
                </a:lnTo>
                <a:lnTo>
                  <a:pt x="33117" y="34470"/>
                </a:lnTo>
                <a:lnTo>
                  <a:pt x="35625" y="33140"/>
                </a:lnTo>
                <a:lnTo>
                  <a:pt x="40669" y="31663"/>
                </a:lnTo>
                <a:lnTo>
                  <a:pt x="43200" y="30422"/>
                </a:lnTo>
                <a:lnTo>
                  <a:pt x="45733" y="28748"/>
                </a:lnTo>
                <a:lnTo>
                  <a:pt x="48269" y="26785"/>
                </a:lnTo>
                <a:lnTo>
                  <a:pt x="51652" y="25477"/>
                </a:lnTo>
                <a:lnTo>
                  <a:pt x="55602" y="24605"/>
                </a:lnTo>
                <a:lnTo>
                  <a:pt x="59928" y="24023"/>
                </a:lnTo>
                <a:lnTo>
                  <a:pt x="63659" y="22789"/>
                </a:lnTo>
                <a:lnTo>
                  <a:pt x="66993" y="21119"/>
                </a:lnTo>
                <a:lnTo>
                  <a:pt x="70062" y="19160"/>
                </a:lnTo>
                <a:lnTo>
                  <a:pt x="73801" y="17007"/>
                </a:lnTo>
                <a:lnTo>
                  <a:pt x="82472" y="12356"/>
                </a:lnTo>
                <a:lnTo>
                  <a:pt x="87155" y="10778"/>
                </a:lnTo>
                <a:lnTo>
                  <a:pt x="91970" y="9725"/>
                </a:lnTo>
                <a:lnTo>
                  <a:pt x="96874" y="9023"/>
                </a:lnTo>
                <a:lnTo>
                  <a:pt x="101835" y="7709"/>
                </a:lnTo>
                <a:lnTo>
                  <a:pt x="106837" y="5986"/>
                </a:lnTo>
                <a:lnTo>
                  <a:pt x="111865" y="3991"/>
                </a:lnTo>
                <a:lnTo>
                  <a:pt x="116910" y="2661"/>
                </a:lnTo>
                <a:lnTo>
                  <a:pt x="121967" y="1774"/>
                </a:lnTo>
                <a:lnTo>
                  <a:pt x="127032" y="1182"/>
                </a:lnTo>
                <a:lnTo>
                  <a:pt x="132101" y="788"/>
                </a:lnTo>
                <a:lnTo>
                  <a:pt x="137174" y="526"/>
                </a:lnTo>
                <a:lnTo>
                  <a:pt x="147326" y="234"/>
                </a:lnTo>
                <a:lnTo>
                  <a:pt x="1905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584"/>
          <p:cNvSpPr/>
          <p:nvPr/>
        </p:nvSpPr>
        <p:spPr>
          <a:xfrm>
            <a:off x="4061460" y="5806440"/>
            <a:ext cx="167641" cy="15236"/>
          </a:xfrm>
          <a:custGeom>
            <a:avLst/>
            <a:gdLst/>
            <a:ahLst/>
            <a:cxnLst/>
            <a:rect l="0" t="0" r="0" b="0"/>
            <a:pathLst>
              <a:path w="167641" h="15236">
                <a:moveTo>
                  <a:pt x="0" y="0"/>
                </a:moveTo>
                <a:lnTo>
                  <a:pt x="4045" y="8090"/>
                </a:lnTo>
                <a:lnTo>
                  <a:pt x="6084" y="10474"/>
                </a:lnTo>
                <a:lnTo>
                  <a:pt x="8289" y="12063"/>
                </a:lnTo>
                <a:lnTo>
                  <a:pt x="10606" y="13121"/>
                </a:lnTo>
                <a:lnTo>
                  <a:pt x="12997" y="13828"/>
                </a:lnTo>
                <a:lnTo>
                  <a:pt x="15438" y="14299"/>
                </a:lnTo>
                <a:lnTo>
                  <a:pt x="17912" y="14613"/>
                </a:lnTo>
                <a:lnTo>
                  <a:pt x="21255" y="14821"/>
                </a:lnTo>
                <a:lnTo>
                  <a:pt x="29485" y="15054"/>
                </a:lnTo>
                <a:lnTo>
                  <a:pt x="73700" y="15235"/>
                </a:lnTo>
                <a:lnTo>
                  <a:pt x="78767" y="14390"/>
                </a:lnTo>
                <a:lnTo>
                  <a:pt x="83837" y="12980"/>
                </a:lnTo>
                <a:lnTo>
                  <a:pt x="88911" y="11194"/>
                </a:lnTo>
                <a:lnTo>
                  <a:pt x="94834" y="10002"/>
                </a:lnTo>
                <a:lnTo>
                  <a:pt x="101324" y="9208"/>
                </a:lnTo>
                <a:lnTo>
                  <a:pt x="108189" y="8679"/>
                </a:lnTo>
                <a:lnTo>
                  <a:pt x="115306" y="8326"/>
                </a:lnTo>
                <a:lnTo>
                  <a:pt x="129987" y="7933"/>
                </a:lnTo>
                <a:lnTo>
                  <a:pt x="137458" y="6982"/>
                </a:lnTo>
                <a:lnTo>
                  <a:pt x="144979" y="5501"/>
                </a:lnTo>
                <a:lnTo>
                  <a:pt x="167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Annotation585"/>
          <p:cNvSpPr/>
          <p:nvPr/>
        </p:nvSpPr>
        <p:spPr>
          <a:xfrm>
            <a:off x="4686300" y="5737860"/>
            <a:ext cx="110365" cy="251461"/>
          </a:xfrm>
          <a:custGeom>
            <a:avLst/>
            <a:gdLst/>
            <a:ahLst/>
            <a:cxnLst/>
            <a:rect l="0" t="0" r="0" b="0"/>
            <a:pathLst>
              <a:path w="110365" h="251461">
                <a:moveTo>
                  <a:pt x="99060" y="0"/>
                </a:moveTo>
                <a:lnTo>
                  <a:pt x="109665" y="0"/>
                </a:lnTo>
                <a:lnTo>
                  <a:pt x="110364" y="847"/>
                </a:lnTo>
                <a:lnTo>
                  <a:pt x="109982" y="2258"/>
                </a:lnTo>
                <a:lnTo>
                  <a:pt x="107333" y="6561"/>
                </a:lnTo>
                <a:lnTo>
                  <a:pt x="104712" y="9407"/>
                </a:lnTo>
                <a:lnTo>
                  <a:pt x="102828" y="11351"/>
                </a:lnTo>
                <a:lnTo>
                  <a:pt x="101572" y="13494"/>
                </a:lnTo>
                <a:lnTo>
                  <a:pt x="100177" y="18133"/>
                </a:lnTo>
                <a:lnTo>
                  <a:pt x="99556" y="25275"/>
                </a:lnTo>
                <a:lnTo>
                  <a:pt x="99390" y="29550"/>
                </a:lnTo>
                <a:lnTo>
                  <a:pt x="98434" y="34094"/>
                </a:lnTo>
                <a:lnTo>
                  <a:pt x="96949" y="38816"/>
                </a:lnTo>
                <a:lnTo>
                  <a:pt x="95112" y="43657"/>
                </a:lnTo>
                <a:lnTo>
                  <a:pt x="93041" y="48578"/>
                </a:lnTo>
                <a:lnTo>
                  <a:pt x="90814" y="53552"/>
                </a:lnTo>
                <a:lnTo>
                  <a:pt x="86082" y="63594"/>
                </a:lnTo>
                <a:lnTo>
                  <a:pt x="73623" y="88912"/>
                </a:lnTo>
                <a:lnTo>
                  <a:pt x="71096" y="94835"/>
                </a:lnTo>
                <a:lnTo>
                  <a:pt x="68564" y="101324"/>
                </a:lnTo>
                <a:lnTo>
                  <a:pt x="66029" y="108189"/>
                </a:lnTo>
                <a:lnTo>
                  <a:pt x="62646" y="114460"/>
                </a:lnTo>
                <a:lnTo>
                  <a:pt x="58698" y="120333"/>
                </a:lnTo>
                <a:lnTo>
                  <a:pt x="54371" y="125942"/>
                </a:lnTo>
                <a:lnTo>
                  <a:pt x="50641" y="132221"/>
                </a:lnTo>
                <a:lnTo>
                  <a:pt x="47307" y="138948"/>
                </a:lnTo>
                <a:lnTo>
                  <a:pt x="41345" y="152348"/>
                </a:lnTo>
                <a:lnTo>
                  <a:pt x="35873" y="163948"/>
                </a:lnTo>
                <a:lnTo>
                  <a:pt x="33229" y="170258"/>
                </a:lnTo>
                <a:lnTo>
                  <a:pt x="30619" y="177006"/>
                </a:lnTo>
                <a:lnTo>
                  <a:pt x="28033" y="184044"/>
                </a:lnTo>
                <a:lnTo>
                  <a:pt x="25462" y="190429"/>
                </a:lnTo>
                <a:lnTo>
                  <a:pt x="22901" y="196380"/>
                </a:lnTo>
                <a:lnTo>
                  <a:pt x="17798" y="207507"/>
                </a:lnTo>
                <a:lnTo>
                  <a:pt x="7623" y="228448"/>
                </a:lnTo>
                <a:lnTo>
                  <a:pt x="5083" y="233579"/>
                </a:lnTo>
                <a:lnTo>
                  <a:pt x="3388" y="237846"/>
                </a:lnTo>
                <a:lnTo>
                  <a:pt x="2259" y="241537"/>
                </a:lnTo>
                <a:lnTo>
                  <a:pt x="0" y="251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Annotation586"/>
          <p:cNvSpPr/>
          <p:nvPr/>
        </p:nvSpPr>
        <p:spPr>
          <a:xfrm>
            <a:off x="4815843" y="5745805"/>
            <a:ext cx="251104" cy="327304"/>
          </a:xfrm>
          <a:custGeom>
            <a:avLst/>
            <a:gdLst/>
            <a:ahLst/>
            <a:cxnLst/>
            <a:rect l="0" t="0" r="0" b="0"/>
            <a:pathLst>
              <a:path w="251104" h="327304">
                <a:moveTo>
                  <a:pt x="121916" y="7295"/>
                </a:moveTo>
                <a:lnTo>
                  <a:pt x="125962" y="19430"/>
                </a:lnTo>
                <a:lnTo>
                  <a:pt x="127154" y="24699"/>
                </a:lnTo>
                <a:lnTo>
                  <a:pt x="127948" y="29904"/>
                </a:lnTo>
                <a:lnTo>
                  <a:pt x="128477" y="35068"/>
                </a:lnTo>
                <a:lnTo>
                  <a:pt x="127984" y="40204"/>
                </a:lnTo>
                <a:lnTo>
                  <a:pt x="125178" y="50425"/>
                </a:lnTo>
                <a:lnTo>
                  <a:pt x="121108" y="60613"/>
                </a:lnTo>
                <a:lnTo>
                  <a:pt x="116477" y="70785"/>
                </a:lnTo>
                <a:lnTo>
                  <a:pt x="106606" y="91113"/>
                </a:lnTo>
                <a:lnTo>
                  <a:pt x="104090" y="96194"/>
                </a:lnTo>
                <a:lnTo>
                  <a:pt x="101565" y="102121"/>
                </a:lnTo>
                <a:lnTo>
                  <a:pt x="99036" y="108612"/>
                </a:lnTo>
                <a:lnTo>
                  <a:pt x="93967" y="122598"/>
                </a:lnTo>
                <a:lnTo>
                  <a:pt x="73656" y="182594"/>
                </a:lnTo>
                <a:lnTo>
                  <a:pt x="70269" y="189355"/>
                </a:lnTo>
                <a:lnTo>
                  <a:pt x="66319" y="195554"/>
                </a:lnTo>
                <a:lnTo>
                  <a:pt x="61991" y="201381"/>
                </a:lnTo>
                <a:lnTo>
                  <a:pt x="58259" y="207806"/>
                </a:lnTo>
                <a:lnTo>
                  <a:pt x="54925" y="214629"/>
                </a:lnTo>
                <a:lnTo>
                  <a:pt x="51856" y="221718"/>
                </a:lnTo>
                <a:lnTo>
                  <a:pt x="46187" y="234109"/>
                </a:lnTo>
                <a:lnTo>
                  <a:pt x="43491" y="239784"/>
                </a:lnTo>
                <a:lnTo>
                  <a:pt x="40846" y="246108"/>
                </a:lnTo>
                <a:lnTo>
                  <a:pt x="38236" y="252864"/>
                </a:lnTo>
                <a:lnTo>
                  <a:pt x="35649" y="259907"/>
                </a:lnTo>
                <a:lnTo>
                  <a:pt x="33078" y="266297"/>
                </a:lnTo>
                <a:lnTo>
                  <a:pt x="30518" y="272250"/>
                </a:lnTo>
                <a:lnTo>
                  <a:pt x="27964" y="277911"/>
                </a:lnTo>
                <a:lnTo>
                  <a:pt x="22869" y="286460"/>
                </a:lnTo>
                <a:lnTo>
                  <a:pt x="17783" y="293928"/>
                </a:lnTo>
                <a:lnTo>
                  <a:pt x="12699" y="302892"/>
                </a:lnTo>
                <a:lnTo>
                  <a:pt x="7618" y="310263"/>
                </a:lnTo>
                <a:lnTo>
                  <a:pt x="1502" y="317848"/>
                </a:lnTo>
                <a:lnTo>
                  <a:pt x="1000" y="319317"/>
                </a:lnTo>
                <a:lnTo>
                  <a:pt x="0" y="327303"/>
                </a:lnTo>
                <a:lnTo>
                  <a:pt x="4043" y="323280"/>
                </a:lnTo>
                <a:lnTo>
                  <a:pt x="6081" y="322092"/>
                </a:lnTo>
                <a:lnTo>
                  <a:pt x="10603" y="320771"/>
                </a:lnTo>
                <a:lnTo>
                  <a:pt x="17909" y="320028"/>
                </a:lnTo>
                <a:lnTo>
                  <a:pt x="19559" y="319077"/>
                </a:lnTo>
                <a:lnTo>
                  <a:pt x="20658" y="317596"/>
                </a:lnTo>
                <a:lnTo>
                  <a:pt x="21390" y="315763"/>
                </a:lnTo>
                <a:lnTo>
                  <a:pt x="26720" y="311467"/>
                </a:lnTo>
                <a:lnTo>
                  <a:pt x="33888" y="306736"/>
                </a:lnTo>
                <a:lnTo>
                  <a:pt x="39895" y="301811"/>
                </a:lnTo>
                <a:lnTo>
                  <a:pt x="47645" y="296800"/>
                </a:lnTo>
                <a:lnTo>
                  <a:pt x="52083" y="294279"/>
                </a:lnTo>
                <a:lnTo>
                  <a:pt x="61528" y="289218"/>
                </a:lnTo>
                <a:lnTo>
                  <a:pt x="66418" y="286685"/>
                </a:lnTo>
                <a:lnTo>
                  <a:pt x="71370" y="284994"/>
                </a:lnTo>
                <a:lnTo>
                  <a:pt x="76366" y="283868"/>
                </a:lnTo>
                <a:lnTo>
                  <a:pt x="81389" y="283117"/>
                </a:lnTo>
                <a:lnTo>
                  <a:pt x="86432" y="281770"/>
                </a:lnTo>
                <a:lnTo>
                  <a:pt x="91487" y="280024"/>
                </a:lnTo>
                <a:lnTo>
                  <a:pt x="96550" y="278015"/>
                </a:lnTo>
                <a:lnTo>
                  <a:pt x="101619" y="275828"/>
                </a:lnTo>
                <a:lnTo>
                  <a:pt x="111767" y="271141"/>
                </a:lnTo>
                <a:lnTo>
                  <a:pt x="117690" y="267859"/>
                </a:lnTo>
                <a:lnTo>
                  <a:pt x="124178" y="263977"/>
                </a:lnTo>
                <a:lnTo>
                  <a:pt x="131045" y="259697"/>
                </a:lnTo>
                <a:lnTo>
                  <a:pt x="137315" y="255996"/>
                </a:lnTo>
                <a:lnTo>
                  <a:pt x="143190" y="252682"/>
                </a:lnTo>
                <a:lnTo>
                  <a:pt x="154231" y="246743"/>
                </a:lnTo>
                <a:lnTo>
                  <a:pt x="180244" y="233446"/>
                </a:lnTo>
                <a:lnTo>
                  <a:pt x="184508" y="230875"/>
                </a:lnTo>
                <a:lnTo>
                  <a:pt x="191504" y="225762"/>
                </a:lnTo>
                <a:lnTo>
                  <a:pt x="195401" y="222366"/>
                </a:lnTo>
                <a:lnTo>
                  <a:pt x="199693" y="218409"/>
                </a:lnTo>
                <a:lnTo>
                  <a:pt x="211566" y="207008"/>
                </a:lnTo>
                <a:lnTo>
                  <a:pt x="231032" y="187728"/>
                </a:lnTo>
                <a:lnTo>
                  <a:pt x="236170" y="180339"/>
                </a:lnTo>
                <a:lnTo>
                  <a:pt x="240430" y="172257"/>
                </a:lnTo>
                <a:lnTo>
                  <a:pt x="243673" y="162946"/>
                </a:lnTo>
                <a:lnTo>
                  <a:pt x="247433" y="157471"/>
                </a:lnTo>
                <a:lnTo>
                  <a:pt x="248774" y="153979"/>
                </a:lnTo>
                <a:lnTo>
                  <a:pt x="250264" y="145584"/>
                </a:lnTo>
                <a:lnTo>
                  <a:pt x="251103" y="135382"/>
                </a:lnTo>
                <a:lnTo>
                  <a:pt x="249042" y="127440"/>
                </a:lnTo>
                <a:lnTo>
                  <a:pt x="246150" y="119113"/>
                </a:lnTo>
                <a:lnTo>
                  <a:pt x="244865" y="112590"/>
                </a:lnTo>
                <a:lnTo>
                  <a:pt x="242035" y="104610"/>
                </a:lnTo>
                <a:lnTo>
                  <a:pt x="237956" y="95420"/>
                </a:lnTo>
                <a:lnTo>
                  <a:pt x="233321" y="85691"/>
                </a:lnTo>
                <a:lnTo>
                  <a:pt x="228439" y="77979"/>
                </a:lnTo>
                <a:lnTo>
                  <a:pt x="223446" y="70884"/>
                </a:lnTo>
                <a:lnTo>
                  <a:pt x="218406" y="62085"/>
                </a:lnTo>
                <a:lnTo>
                  <a:pt x="215601" y="54788"/>
                </a:lnTo>
                <a:lnTo>
                  <a:pt x="214853" y="51657"/>
                </a:lnTo>
                <a:lnTo>
                  <a:pt x="209506" y="43663"/>
                </a:lnTo>
                <a:lnTo>
                  <a:pt x="203178" y="35312"/>
                </a:lnTo>
                <a:lnTo>
                  <a:pt x="198769" y="25850"/>
                </a:lnTo>
                <a:lnTo>
                  <a:pt x="193324" y="17685"/>
                </a:lnTo>
                <a:lnTo>
                  <a:pt x="191753" y="12477"/>
                </a:lnTo>
                <a:lnTo>
                  <a:pt x="190487" y="10750"/>
                </a:lnTo>
                <a:lnTo>
                  <a:pt x="188797" y="9598"/>
                </a:lnTo>
                <a:lnTo>
                  <a:pt x="184661" y="8319"/>
                </a:lnTo>
                <a:lnTo>
                  <a:pt x="180001" y="7750"/>
                </a:lnTo>
                <a:lnTo>
                  <a:pt x="178420" y="6752"/>
                </a:lnTo>
                <a:lnTo>
                  <a:pt x="177364" y="5239"/>
                </a:lnTo>
                <a:lnTo>
                  <a:pt x="175673" y="774"/>
                </a:lnTo>
                <a:lnTo>
                  <a:pt x="174687" y="408"/>
                </a:lnTo>
                <a:lnTo>
                  <a:pt x="171335" y="0"/>
                </a:lnTo>
                <a:lnTo>
                  <a:pt x="170102" y="738"/>
                </a:lnTo>
                <a:lnTo>
                  <a:pt x="169280" y="2077"/>
                </a:lnTo>
                <a:lnTo>
                  <a:pt x="167961" y="6264"/>
                </a:lnTo>
                <a:lnTo>
                  <a:pt x="167006" y="6608"/>
                </a:lnTo>
                <a:lnTo>
                  <a:pt x="163688" y="6989"/>
                </a:lnTo>
                <a:lnTo>
                  <a:pt x="162464" y="7938"/>
                </a:lnTo>
                <a:lnTo>
                  <a:pt x="161648" y="9417"/>
                </a:lnTo>
                <a:lnTo>
                  <a:pt x="160016" y="149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Annotation587"/>
          <p:cNvSpPr/>
          <p:nvPr/>
        </p:nvSpPr>
        <p:spPr>
          <a:xfrm>
            <a:off x="5471256" y="5745489"/>
            <a:ext cx="198025" cy="281931"/>
          </a:xfrm>
          <a:custGeom>
            <a:avLst/>
            <a:gdLst/>
            <a:ahLst/>
            <a:cxnLst/>
            <a:rect l="0" t="0" r="0" b="0"/>
            <a:pathLst>
              <a:path w="198025" h="281931">
                <a:moveTo>
                  <a:pt x="159924" y="38091"/>
                </a:moveTo>
                <a:lnTo>
                  <a:pt x="159924" y="31529"/>
                </a:lnTo>
                <a:lnTo>
                  <a:pt x="153841" y="24596"/>
                </a:lnTo>
                <a:lnTo>
                  <a:pt x="149318" y="19958"/>
                </a:lnTo>
                <a:lnTo>
                  <a:pt x="146926" y="18382"/>
                </a:lnTo>
                <a:lnTo>
                  <a:pt x="142011" y="16631"/>
                </a:lnTo>
                <a:lnTo>
                  <a:pt x="137006" y="13595"/>
                </a:lnTo>
                <a:lnTo>
                  <a:pt x="130938" y="8792"/>
                </a:lnTo>
                <a:lnTo>
                  <a:pt x="125592" y="5878"/>
                </a:lnTo>
                <a:lnTo>
                  <a:pt x="121796" y="3915"/>
                </a:lnTo>
                <a:lnTo>
                  <a:pt x="118419" y="2607"/>
                </a:lnTo>
                <a:lnTo>
                  <a:pt x="112409" y="1154"/>
                </a:lnTo>
                <a:lnTo>
                  <a:pt x="106915" y="507"/>
                </a:lnTo>
                <a:lnTo>
                  <a:pt x="101650" y="220"/>
                </a:lnTo>
                <a:lnTo>
                  <a:pt x="96489" y="92"/>
                </a:lnTo>
                <a:lnTo>
                  <a:pt x="77145" y="0"/>
                </a:lnTo>
                <a:lnTo>
                  <a:pt x="73411" y="843"/>
                </a:lnTo>
                <a:lnTo>
                  <a:pt x="70075" y="2252"/>
                </a:lnTo>
                <a:lnTo>
                  <a:pt x="64111" y="5229"/>
                </a:lnTo>
                <a:lnTo>
                  <a:pt x="58638" y="6552"/>
                </a:lnTo>
                <a:lnTo>
                  <a:pt x="53383" y="9398"/>
                </a:lnTo>
                <a:lnTo>
                  <a:pt x="50797" y="11343"/>
                </a:lnTo>
                <a:lnTo>
                  <a:pt x="45665" y="13502"/>
                </a:lnTo>
                <a:lnTo>
                  <a:pt x="43112" y="14078"/>
                </a:lnTo>
                <a:lnTo>
                  <a:pt x="38017" y="16976"/>
                </a:lnTo>
                <a:lnTo>
                  <a:pt x="35472" y="18934"/>
                </a:lnTo>
                <a:lnTo>
                  <a:pt x="30387" y="21110"/>
                </a:lnTo>
                <a:lnTo>
                  <a:pt x="27846" y="21690"/>
                </a:lnTo>
                <a:lnTo>
                  <a:pt x="22765" y="24593"/>
                </a:lnTo>
                <a:lnTo>
                  <a:pt x="20224" y="26552"/>
                </a:lnTo>
                <a:lnTo>
                  <a:pt x="18531" y="28704"/>
                </a:lnTo>
                <a:lnTo>
                  <a:pt x="17402" y="30987"/>
                </a:lnTo>
                <a:lnTo>
                  <a:pt x="16649" y="33354"/>
                </a:lnTo>
                <a:lnTo>
                  <a:pt x="13556" y="38244"/>
                </a:lnTo>
                <a:lnTo>
                  <a:pt x="11545" y="40733"/>
                </a:lnTo>
                <a:lnTo>
                  <a:pt x="10205" y="43239"/>
                </a:lnTo>
                <a:lnTo>
                  <a:pt x="8715" y="48281"/>
                </a:lnTo>
                <a:lnTo>
                  <a:pt x="7877" y="55880"/>
                </a:lnTo>
                <a:lnTo>
                  <a:pt x="6913" y="58417"/>
                </a:lnTo>
                <a:lnTo>
                  <a:pt x="2356" y="66032"/>
                </a:lnTo>
                <a:lnTo>
                  <a:pt x="994" y="71111"/>
                </a:lnTo>
                <a:lnTo>
                  <a:pt x="389" y="78449"/>
                </a:lnTo>
                <a:lnTo>
                  <a:pt x="119" y="86508"/>
                </a:lnTo>
                <a:lnTo>
                  <a:pt x="0" y="92912"/>
                </a:lnTo>
                <a:lnTo>
                  <a:pt x="814" y="95804"/>
                </a:lnTo>
                <a:lnTo>
                  <a:pt x="3977" y="101276"/>
                </a:lnTo>
                <a:lnTo>
                  <a:pt x="5948" y="108789"/>
                </a:lnTo>
                <a:lnTo>
                  <a:pt x="6473" y="113163"/>
                </a:lnTo>
                <a:lnTo>
                  <a:pt x="6824" y="117772"/>
                </a:lnTo>
                <a:lnTo>
                  <a:pt x="7057" y="122538"/>
                </a:lnTo>
                <a:lnTo>
                  <a:pt x="7386" y="135078"/>
                </a:lnTo>
                <a:lnTo>
                  <a:pt x="7497" y="150946"/>
                </a:lnTo>
                <a:lnTo>
                  <a:pt x="8353" y="154814"/>
                </a:lnTo>
                <a:lnTo>
                  <a:pt x="11561" y="161370"/>
                </a:lnTo>
                <a:lnTo>
                  <a:pt x="13551" y="169363"/>
                </a:lnTo>
                <a:lnTo>
                  <a:pt x="14436" y="177714"/>
                </a:lnTo>
                <a:lnTo>
                  <a:pt x="14829" y="184248"/>
                </a:lnTo>
                <a:lnTo>
                  <a:pt x="15004" y="192231"/>
                </a:lnTo>
                <a:lnTo>
                  <a:pt x="15144" y="265177"/>
                </a:lnTo>
                <a:lnTo>
                  <a:pt x="17402" y="268275"/>
                </a:lnTo>
                <a:lnTo>
                  <a:pt x="22905" y="274363"/>
                </a:lnTo>
                <a:lnTo>
                  <a:pt x="26495" y="278002"/>
                </a:lnTo>
                <a:lnTo>
                  <a:pt x="28638" y="279312"/>
                </a:lnTo>
                <a:lnTo>
                  <a:pt x="33276" y="280766"/>
                </a:lnTo>
                <a:lnTo>
                  <a:pt x="38161" y="281413"/>
                </a:lnTo>
                <a:lnTo>
                  <a:pt x="43154" y="281701"/>
                </a:lnTo>
                <a:lnTo>
                  <a:pt x="48195" y="281828"/>
                </a:lnTo>
                <a:lnTo>
                  <a:pt x="169731" y="281930"/>
                </a:lnTo>
                <a:lnTo>
                  <a:pt x="172389" y="281084"/>
                </a:lnTo>
                <a:lnTo>
                  <a:pt x="177599" y="277886"/>
                </a:lnTo>
                <a:lnTo>
                  <a:pt x="182737" y="275899"/>
                </a:lnTo>
                <a:lnTo>
                  <a:pt x="185293" y="275369"/>
                </a:lnTo>
                <a:lnTo>
                  <a:pt x="190390" y="272523"/>
                </a:lnTo>
                <a:lnTo>
                  <a:pt x="198024" y="2666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Annotation588"/>
          <p:cNvSpPr/>
          <p:nvPr/>
        </p:nvSpPr>
        <p:spPr>
          <a:xfrm>
            <a:off x="5547415" y="5920740"/>
            <a:ext cx="83766" cy="7621"/>
          </a:xfrm>
          <a:custGeom>
            <a:avLst/>
            <a:gdLst/>
            <a:ahLst/>
            <a:cxnLst/>
            <a:rect l="0" t="0" r="0" b="0"/>
            <a:pathLst>
              <a:path w="83766" h="7621">
                <a:moveTo>
                  <a:pt x="15185" y="7620"/>
                </a:moveTo>
                <a:lnTo>
                  <a:pt x="0" y="27"/>
                </a:lnTo>
                <a:lnTo>
                  <a:pt x="8376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Annotation589"/>
          <p:cNvSpPr/>
          <p:nvPr/>
        </p:nvSpPr>
        <p:spPr>
          <a:xfrm>
            <a:off x="5699760" y="5920740"/>
            <a:ext cx="106681" cy="114301"/>
          </a:xfrm>
          <a:custGeom>
            <a:avLst/>
            <a:gdLst/>
            <a:ahLst/>
            <a:cxnLst/>
            <a:rect l="0" t="0" r="0" b="0"/>
            <a:pathLst>
              <a:path w="106681" h="114301">
                <a:moveTo>
                  <a:pt x="0" y="0"/>
                </a:moveTo>
                <a:lnTo>
                  <a:pt x="0" y="21459"/>
                </a:lnTo>
                <a:lnTo>
                  <a:pt x="2258" y="24495"/>
                </a:lnTo>
                <a:lnTo>
                  <a:pt x="4045" y="26490"/>
                </a:lnTo>
                <a:lnTo>
                  <a:pt x="8288" y="30965"/>
                </a:lnTo>
                <a:lnTo>
                  <a:pt x="10606" y="33343"/>
                </a:lnTo>
                <a:lnTo>
                  <a:pt x="12150" y="35775"/>
                </a:lnTo>
                <a:lnTo>
                  <a:pt x="13180" y="38243"/>
                </a:lnTo>
                <a:lnTo>
                  <a:pt x="13867" y="40736"/>
                </a:lnTo>
                <a:lnTo>
                  <a:pt x="15171" y="43244"/>
                </a:lnTo>
                <a:lnTo>
                  <a:pt x="16888" y="45762"/>
                </a:lnTo>
                <a:lnTo>
                  <a:pt x="18878" y="48288"/>
                </a:lnTo>
                <a:lnTo>
                  <a:pt x="21899" y="50819"/>
                </a:lnTo>
                <a:lnTo>
                  <a:pt x="25606" y="53353"/>
                </a:lnTo>
                <a:lnTo>
                  <a:pt x="29771" y="55889"/>
                </a:lnTo>
                <a:lnTo>
                  <a:pt x="33394" y="58426"/>
                </a:lnTo>
                <a:lnTo>
                  <a:pt x="36655" y="60963"/>
                </a:lnTo>
                <a:lnTo>
                  <a:pt x="39677" y="63502"/>
                </a:lnTo>
                <a:lnTo>
                  <a:pt x="42538" y="66041"/>
                </a:lnTo>
                <a:lnTo>
                  <a:pt x="47974" y="71121"/>
                </a:lnTo>
                <a:lnTo>
                  <a:pt x="58364" y="81280"/>
                </a:lnTo>
                <a:lnTo>
                  <a:pt x="71113" y="93980"/>
                </a:lnTo>
                <a:lnTo>
                  <a:pt x="74502" y="96520"/>
                </a:lnTo>
                <a:lnTo>
                  <a:pt x="78455" y="99060"/>
                </a:lnTo>
                <a:lnTo>
                  <a:pt x="88875" y="105175"/>
                </a:lnTo>
                <a:lnTo>
                  <a:pt x="94816" y="108268"/>
                </a:lnTo>
                <a:lnTo>
                  <a:pt x="10668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Annotation590"/>
          <p:cNvSpPr/>
          <p:nvPr/>
        </p:nvSpPr>
        <p:spPr>
          <a:xfrm>
            <a:off x="5623559" y="5913175"/>
            <a:ext cx="220982" cy="182826"/>
          </a:xfrm>
          <a:custGeom>
            <a:avLst/>
            <a:gdLst/>
            <a:ahLst/>
            <a:cxnLst/>
            <a:rect l="0" t="0" r="0" b="0"/>
            <a:pathLst>
              <a:path w="220982" h="182826">
                <a:moveTo>
                  <a:pt x="220981" y="15185"/>
                </a:moveTo>
                <a:lnTo>
                  <a:pt x="220981" y="7094"/>
                </a:lnTo>
                <a:lnTo>
                  <a:pt x="220134" y="4711"/>
                </a:lnTo>
                <a:lnTo>
                  <a:pt x="218723" y="3122"/>
                </a:lnTo>
                <a:lnTo>
                  <a:pt x="214420" y="572"/>
                </a:lnTo>
                <a:lnTo>
                  <a:pt x="209630" y="131"/>
                </a:lnTo>
                <a:lnTo>
                  <a:pt x="202848" y="0"/>
                </a:lnTo>
                <a:lnTo>
                  <a:pt x="201272" y="828"/>
                </a:lnTo>
                <a:lnTo>
                  <a:pt x="200222" y="2227"/>
                </a:lnTo>
                <a:lnTo>
                  <a:pt x="199522" y="4006"/>
                </a:lnTo>
                <a:lnTo>
                  <a:pt x="194228" y="8241"/>
                </a:lnTo>
                <a:lnTo>
                  <a:pt x="190445" y="10556"/>
                </a:lnTo>
                <a:lnTo>
                  <a:pt x="187077" y="13792"/>
                </a:lnTo>
                <a:lnTo>
                  <a:pt x="183985" y="17643"/>
                </a:lnTo>
                <a:lnTo>
                  <a:pt x="181077" y="21904"/>
                </a:lnTo>
                <a:lnTo>
                  <a:pt x="177445" y="26437"/>
                </a:lnTo>
                <a:lnTo>
                  <a:pt x="173330" y="31153"/>
                </a:lnTo>
                <a:lnTo>
                  <a:pt x="168894" y="35991"/>
                </a:lnTo>
                <a:lnTo>
                  <a:pt x="159448" y="45881"/>
                </a:lnTo>
                <a:lnTo>
                  <a:pt x="98605" y="107075"/>
                </a:lnTo>
                <a:lnTo>
                  <a:pt x="90290" y="114545"/>
                </a:lnTo>
                <a:lnTo>
                  <a:pt x="81359" y="122065"/>
                </a:lnTo>
                <a:lnTo>
                  <a:pt x="72020" y="129619"/>
                </a:lnTo>
                <a:lnTo>
                  <a:pt x="63254" y="136347"/>
                </a:lnTo>
                <a:lnTo>
                  <a:pt x="54869" y="142526"/>
                </a:lnTo>
                <a:lnTo>
                  <a:pt x="28676" y="161571"/>
                </a:lnTo>
                <a:lnTo>
                  <a:pt x="0" y="1828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Annotation591"/>
          <p:cNvSpPr/>
          <p:nvPr/>
        </p:nvSpPr>
        <p:spPr>
          <a:xfrm>
            <a:off x="4800600" y="6263640"/>
            <a:ext cx="76201" cy="76107"/>
          </a:xfrm>
          <a:custGeom>
            <a:avLst/>
            <a:gdLst/>
            <a:ahLst/>
            <a:cxnLst/>
            <a:rect l="0" t="0" r="0" b="0"/>
            <a:pathLst>
              <a:path w="76201" h="76107">
                <a:moveTo>
                  <a:pt x="38100" y="0"/>
                </a:moveTo>
                <a:lnTo>
                  <a:pt x="30480" y="7620"/>
                </a:lnTo>
                <a:lnTo>
                  <a:pt x="30480" y="11665"/>
                </a:lnTo>
                <a:lnTo>
                  <a:pt x="29633" y="12857"/>
                </a:lnTo>
                <a:lnTo>
                  <a:pt x="28222" y="13651"/>
                </a:lnTo>
                <a:lnTo>
                  <a:pt x="26434" y="14181"/>
                </a:lnTo>
                <a:lnTo>
                  <a:pt x="25243" y="15381"/>
                </a:lnTo>
                <a:lnTo>
                  <a:pt x="24449" y="17028"/>
                </a:lnTo>
                <a:lnTo>
                  <a:pt x="22953" y="22519"/>
                </a:lnTo>
                <a:lnTo>
                  <a:pt x="22921" y="23479"/>
                </a:lnTo>
                <a:lnTo>
                  <a:pt x="22887" y="26804"/>
                </a:lnTo>
                <a:lnTo>
                  <a:pt x="22032" y="28030"/>
                </a:lnTo>
                <a:lnTo>
                  <a:pt x="20614" y="28846"/>
                </a:lnTo>
                <a:lnTo>
                  <a:pt x="18823" y="29391"/>
                </a:lnTo>
                <a:lnTo>
                  <a:pt x="17628" y="30601"/>
                </a:lnTo>
                <a:lnTo>
                  <a:pt x="16832" y="32254"/>
                </a:lnTo>
                <a:lnTo>
                  <a:pt x="15554" y="36945"/>
                </a:lnTo>
                <a:lnTo>
                  <a:pt x="15450" y="38177"/>
                </a:lnTo>
                <a:lnTo>
                  <a:pt x="15380" y="39844"/>
                </a:lnTo>
                <a:lnTo>
                  <a:pt x="15333" y="41803"/>
                </a:lnTo>
                <a:lnTo>
                  <a:pt x="14455" y="43956"/>
                </a:lnTo>
                <a:lnTo>
                  <a:pt x="13023" y="46237"/>
                </a:lnTo>
                <a:lnTo>
                  <a:pt x="11223" y="48605"/>
                </a:lnTo>
                <a:lnTo>
                  <a:pt x="10022" y="51030"/>
                </a:lnTo>
                <a:lnTo>
                  <a:pt x="9222" y="53493"/>
                </a:lnTo>
                <a:lnTo>
                  <a:pt x="8687" y="55982"/>
                </a:lnTo>
                <a:lnTo>
                  <a:pt x="7485" y="58488"/>
                </a:lnTo>
                <a:lnTo>
                  <a:pt x="5836" y="61006"/>
                </a:lnTo>
                <a:lnTo>
                  <a:pt x="101" y="68449"/>
                </a:lnTo>
                <a:lnTo>
                  <a:pt x="45" y="70779"/>
                </a:lnTo>
                <a:lnTo>
                  <a:pt x="1" y="76106"/>
                </a:lnTo>
                <a:lnTo>
                  <a:pt x="0" y="62046"/>
                </a:lnTo>
                <a:lnTo>
                  <a:pt x="846" y="60838"/>
                </a:lnTo>
                <a:lnTo>
                  <a:pt x="2257" y="59185"/>
                </a:lnTo>
                <a:lnTo>
                  <a:pt x="4045" y="57237"/>
                </a:lnTo>
                <a:lnTo>
                  <a:pt x="5237" y="55091"/>
                </a:lnTo>
                <a:lnTo>
                  <a:pt x="6031" y="52814"/>
                </a:lnTo>
                <a:lnTo>
                  <a:pt x="7306" y="47122"/>
                </a:lnTo>
                <a:lnTo>
                  <a:pt x="8257" y="45808"/>
                </a:lnTo>
                <a:lnTo>
                  <a:pt x="9738" y="44085"/>
                </a:lnTo>
                <a:lnTo>
                  <a:pt x="14153" y="39283"/>
                </a:lnTo>
                <a:lnTo>
                  <a:pt x="14515" y="38042"/>
                </a:lnTo>
                <a:lnTo>
                  <a:pt x="14757" y="36368"/>
                </a:lnTo>
                <a:lnTo>
                  <a:pt x="14918" y="34405"/>
                </a:lnTo>
                <a:lnTo>
                  <a:pt x="15872" y="33097"/>
                </a:lnTo>
                <a:lnTo>
                  <a:pt x="17355" y="32225"/>
                </a:lnTo>
                <a:lnTo>
                  <a:pt x="19189" y="31643"/>
                </a:lnTo>
                <a:lnTo>
                  <a:pt x="20413" y="30409"/>
                </a:lnTo>
                <a:lnTo>
                  <a:pt x="21228" y="28739"/>
                </a:lnTo>
                <a:lnTo>
                  <a:pt x="21772" y="26780"/>
                </a:lnTo>
                <a:lnTo>
                  <a:pt x="22982" y="25473"/>
                </a:lnTo>
                <a:lnTo>
                  <a:pt x="24634" y="24602"/>
                </a:lnTo>
                <a:lnTo>
                  <a:pt x="26583" y="24022"/>
                </a:lnTo>
                <a:lnTo>
                  <a:pt x="28728" y="23634"/>
                </a:lnTo>
                <a:lnTo>
                  <a:pt x="31006" y="23377"/>
                </a:lnTo>
                <a:lnTo>
                  <a:pt x="37685" y="22890"/>
                </a:lnTo>
                <a:lnTo>
                  <a:pt x="57263" y="22860"/>
                </a:lnTo>
                <a:lnTo>
                  <a:pt x="59342" y="23707"/>
                </a:lnTo>
                <a:lnTo>
                  <a:pt x="61574" y="25118"/>
                </a:lnTo>
                <a:lnTo>
                  <a:pt x="67196" y="29422"/>
                </a:lnTo>
                <a:lnTo>
                  <a:pt x="67657" y="30621"/>
                </a:lnTo>
                <a:lnTo>
                  <a:pt x="67964" y="32268"/>
                </a:lnTo>
                <a:lnTo>
                  <a:pt x="68169" y="34211"/>
                </a:lnTo>
                <a:lnTo>
                  <a:pt x="69153" y="35508"/>
                </a:lnTo>
                <a:lnTo>
                  <a:pt x="70655" y="36372"/>
                </a:lnTo>
                <a:lnTo>
                  <a:pt x="7620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Annotation592"/>
          <p:cNvSpPr/>
          <p:nvPr/>
        </p:nvSpPr>
        <p:spPr>
          <a:xfrm>
            <a:off x="4960721" y="6240780"/>
            <a:ext cx="98960" cy="110835"/>
          </a:xfrm>
          <a:custGeom>
            <a:avLst/>
            <a:gdLst/>
            <a:ahLst/>
            <a:cxnLst/>
            <a:rect l="0" t="0" r="0" b="0"/>
            <a:pathLst>
              <a:path w="98960" h="110835">
                <a:moveTo>
                  <a:pt x="37999" y="0"/>
                </a:moveTo>
                <a:lnTo>
                  <a:pt x="31438" y="6560"/>
                </a:lnTo>
                <a:lnTo>
                  <a:pt x="30850" y="9407"/>
                </a:lnTo>
                <a:lnTo>
                  <a:pt x="30472" y="14087"/>
                </a:lnTo>
                <a:lnTo>
                  <a:pt x="28162" y="16986"/>
                </a:lnTo>
                <a:lnTo>
                  <a:pt x="26361" y="18944"/>
                </a:lnTo>
                <a:lnTo>
                  <a:pt x="25161" y="21096"/>
                </a:lnTo>
                <a:lnTo>
                  <a:pt x="24360" y="23377"/>
                </a:lnTo>
                <a:lnTo>
                  <a:pt x="23826" y="25745"/>
                </a:lnTo>
                <a:lnTo>
                  <a:pt x="22624" y="28170"/>
                </a:lnTo>
                <a:lnTo>
                  <a:pt x="20975" y="30633"/>
                </a:lnTo>
                <a:lnTo>
                  <a:pt x="19030" y="33122"/>
                </a:lnTo>
                <a:lnTo>
                  <a:pt x="17733" y="35628"/>
                </a:lnTo>
                <a:lnTo>
                  <a:pt x="16868" y="38146"/>
                </a:lnTo>
                <a:lnTo>
                  <a:pt x="16291" y="40671"/>
                </a:lnTo>
                <a:lnTo>
                  <a:pt x="15908" y="43200"/>
                </a:lnTo>
                <a:lnTo>
                  <a:pt x="15651" y="45734"/>
                </a:lnTo>
                <a:lnTo>
                  <a:pt x="15480" y="48269"/>
                </a:lnTo>
                <a:lnTo>
                  <a:pt x="14520" y="50806"/>
                </a:lnTo>
                <a:lnTo>
                  <a:pt x="13033" y="53344"/>
                </a:lnTo>
                <a:lnTo>
                  <a:pt x="11195" y="55882"/>
                </a:lnTo>
                <a:lnTo>
                  <a:pt x="9969" y="58421"/>
                </a:lnTo>
                <a:lnTo>
                  <a:pt x="9152" y="60961"/>
                </a:lnTo>
                <a:lnTo>
                  <a:pt x="8608" y="63500"/>
                </a:lnTo>
                <a:lnTo>
                  <a:pt x="7398" y="66040"/>
                </a:lnTo>
                <a:lnTo>
                  <a:pt x="5746" y="68580"/>
                </a:lnTo>
                <a:lnTo>
                  <a:pt x="3796" y="71120"/>
                </a:lnTo>
                <a:lnTo>
                  <a:pt x="2497" y="73660"/>
                </a:lnTo>
                <a:lnTo>
                  <a:pt x="1631" y="76200"/>
                </a:lnTo>
                <a:lnTo>
                  <a:pt x="1054" y="78739"/>
                </a:lnTo>
                <a:lnTo>
                  <a:pt x="668" y="81279"/>
                </a:lnTo>
                <a:lnTo>
                  <a:pt x="412" y="83820"/>
                </a:lnTo>
                <a:lnTo>
                  <a:pt x="241" y="86360"/>
                </a:lnTo>
                <a:lnTo>
                  <a:pt x="127" y="88900"/>
                </a:lnTo>
                <a:lnTo>
                  <a:pt x="0" y="93979"/>
                </a:lnTo>
                <a:lnTo>
                  <a:pt x="813" y="95673"/>
                </a:lnTo>
                <a:lnTo>
                  <a:pt x="2202" y="96803"/>
                </a:lnTo>
                <a:lnTo>
                  <a:pt x="3974" y="97554"/>
                </a:lnTo>
                <a:lnTo>
                  <a:pt x="5156" y="98903"/>
                </a:lnTo>
                <a:lnTo>
                  <a:pt x="5943" y="100648"/>
                </a:lnTo>
                <a:lnTo>
                  <a:pt x="6469" y="102659"/>
                </a:lnTo>
                <a:lnTo>
                  <a:pt x="7665" y="103999"/>
                </a:lnTo>
                <a:lnTo>
                  <a:pt x="9310" y="104892"/>
                </a:lnTo>
                <a:lnTo>
                  <a:pt x="11253" y="105488"/>
                </a:lnTo>
                <a:lnTo>
                  <a:pt x="12548" y="106732"/>
                </a:lnTo>
                <a:lnTo>
                  <a:pt x="13411" y="108408"/>
                </a:lnTo>
                <a:lnTo>
                  <a:pt x="13987" y="110371"/>
                </a:lnTo>
                <a:lnTo>
                  <a:pt x="15218" y="110834"/>
                </a:lnTo>
                <a:lnTo>
                  <a:pt x="16885" y="110297"/>
                </a:lnTo>
                <a:lnTo>
                  <a:pt x="18843" y="109091"/>
                </a:lnTo>
                <a:lnTo>
                  <a:pt x="20995" y="108287"/>
                </a:lnTo>
                <a:lnTo>
                  <a:pt x="23276" y="107751"/>
                </a:lnTo>
                <a:lnTo>
                  <a:pt x="25644" y="107395"/>
                </a:lnTo>
                <a:lnTo>
                  <a:pt x="28069" y="107156"/>
                </a:lnTo>
                <a:lnTo>
                  <a:pt x="30532" y="106997"/>
                </a:lnTo>
                <a:lnTo>
                  <a:pt x="33021" y="106891"/>
                </a:lnTo>
                <a:lnTo>
                  <a:pt x="35527" y="105974"/>
                </a:lnTo>
                <a:lnTo>
                  <a:pt x="38044" y="104516"/>
                </a:lnTo>
                <a:lnTo>
                  <a:pt x="40569" y="102697"/>
                </a:lnTo>
                <a:lnTo>
                  <a:pt x="43099" y="101484"/>
                </a:lnTo>
                <a:lnTo>
                  <a:pt x="45632" y="100676"/>
                </a:lnTo>
                <a:lnTo>
                  <a:pt x="48168" y="100138"/>
                </a:lnTo>
                <a:lnTo>
                  <a:pt x="50705" y="99778"/>
                </a:lnTo>
                <a:lnTo>
                  <a:pt x="53243" y="99539"/>
                </a:lnTo>
                <a:lnTo>
                  <a:pt x="55781" y="99380"/>
                </a:lnTo>
                <a:lnTo>
                  <a:pt x="58321" y="98425"/>
                </a:lnTo>
                <a:lnTo>
                  <a:pt x="60860" y="96944"/>
                </a:lnTo>
                <a:lnTo>
                  <a:pt x="63399" y="95109"/>
                </a:lnTo>
                <a:lnTo>
                  <a:pt x="65940" y="93886"/>
                </a:lnTo>
                <a:lnTo>
                  <a:pt x="68480" y="93071"/>
                </a:lnTo>
                <a:lnTo>
                  <a:pt x="71019" y="92527"/>
                </a:lnTo>
                <a:lnTo>
                  <a:pt x="73559" y="92165"/>
                </a:lnTo>
                <a:lnTo>
                  <a:pt x="76099" y="91923"/>
                </a:lnTo>
                <a:lnTo>
                  <a:pt x="78639" y="91762"/>
                </a:lnTo>
                <a:lnTo>
                  <a:pt x="81179" y="90807"/>
                </a:lnTo>
                <a:lnTo>
                  <a:pt x="83719" y="89325"/>
                </a:lnTo>
                <a:lnTo>
                  <a:pt x="86259" y="87490"/>
                </a:lnTo>
                <a:lnTo>
                  <a:pt x="88799" y="86266"/>
                </a:lnTo>
                <a:lnTo>
                  <a:pt x="91339" y="85451"/>
                </a:lnTo>
                <a:lnTo>
                  <a:pt x="93879" y="84907"/>
                </a:lnTo>
                <a:lnTo>
                  <a:pt x="95572" y="83698"/>
                </a:lnTo>
                <a:lnTo>
                  <a:pt x="96702" y="82045"/>
                </a:lnTo>
                <a:lnTo>
                  <a:pt x="98959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Annotation593"/>
          <p:cNvSpPr/>
          <p:nvPr/>
        </p:nvSpPr>
        <p:spPr>
          <a:xfrm>
            <a:off x="5074920" y="6248400"/>
            <a:ext cx="60961" cy="205741"/>
          </a:xfrm>
          <a:custGeom>
            <a:avLst/>
            <a:gdLst/>
            <a:ahLst/>
            <a:cxnLst/>
            <a:rect l="0" t="0" r="0" b="0"/>
            <a:pathLst>
              <a:path w="60961" h="205741">
                <a:moveTo>
                  <a:pt x="60960" y="0"/>
                </a:moveTo>
                <a:lnTo>
                  <a:pt x="60960" y="11573"/>
                </a:lnTo>
                <a:lnTo>
                  <a:pt x="60113" y="14488"/>
                </a:lnTo>
                <a:lnTo>
                  <a:pt x="58702" y="18126"/>
                </a:lnTo>
                <a:lnTo>
                  <a:pt x="56915" y="22244"/>
                </a:lnTo>
                <a:lnTo>
                  <a:pt x="55723" y="25836"/>
                </a:lnTo>
                <a:lnTo>
                  <a:pt x="54399" y="32085"/>
                </a:lnTo>
                <a:lnTo>
                  <a:pt x="53200" y="35784"/>
                </a:lnTo>
                <a:lnTo>
                  <a:pt x="51552" y="39943"/>
                </a:lnTo>
                <a:lnTo>
                  <a:pt x="49609" y="44408"/>
                </a:lnTo>
                <a:lnTo>
                  <a:pt x="48312" y="49079"/>
                </a:lnTo>
                <a:lnTo>
                  <a:pt x="47448" y="53885"/>
                </a:lnTo>
                <a:lnTo>
                  <a:pt x="46872" y="58784"/>
                </a:lnTo>
                <a:lnTo>
                  <a:pt x="45641" y="63743"/>
                </a:lnTo>
                <a:lnTo>
                  <a:pt x="43974" y="68742"/>
                </a:lnTo>
                <a:lnTo>
                  <a:pt x="42017" y="73767"/>
                </a:lnTo>
                <a:lnTo>
                  <a:pt x="39864" y="78812"/>
                </a:lnTo>
                <a:lnTo>
                  <a:pt x="35215" y="88932"/>
                </a:lnTo>
                <a:lnTo>
                  <a:pt x="22815" y="114304"/>
                </a:lnTo>
                <a:lnTo>
                  <a:pt x="20290" y="119383"/>
                </a:lnTo>
                <a:lnTo>
                  <a:pt x="17760" y="125308"/>
                </a:lnTo>
                <a:lnTo>
                  <a:pt x="15227" y="131799"/>
                </a:lnTo>
                <a:lnTo>
                  <a:pt x="9123" y="148330"/>
                </a:lnTo>
                <a:lnTo>
                  <a:pt x="8288" y="152850"/>
                </a:lnTo>
                <a:lnTo>
                  <a:pt x="8065" y="155239"/>
                </a:lnTo>
                <a:lnTo>
                  <a:pt x="7917" y="159373"/>
                </a:lnTo>
                <a:lnTo>
                  <a:pt x="7752" y="170739"/>
                </a:lnTo>
                <a:lnTo>
                  <a:pt x="6862" y="175633"/>
                </a:lnTo>
                <a:lnTo>
                  <a:pt x="5421" y="179741"/>
                </a:lnTo>
                <a:lnTo>
                  <a:pt x="3614" y="183328"/>
                </a:lnTo>
                <a:lnTo>
                  <a:pt x="2409" y="187411"/>
                </a:lnTo>
                <a:lnTo>
                  <a:pt x="1606" y="191828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Annotation594"/>
          <p:cNvSpPr/>
          <p:nvPr/>
        </p:nvSpPr>
        <p:spPr>
          <a:xfrm>
            <a:off x="8801194" y="1440189"/>
            <a:ext cx="83718" cy="91432"/>
          </a:xfrm>
          <a:custGeom>
            <a:avLst/>
            <a:gdLst/>
            <a:ahLst/>
            <a:cxnLst/>
            <a:rect l="0" t="0" r="0" b="0"/>
            <a:pathLst>
              <a:path w="83718" h="91432">
                <a:moveTo>
                  <a:pt x="53245" y="60951"/>
                </a:moveTo>
                <a:lnTo>
                  <a:pt x="38006" y="60951"/>
                </a:lnTo>
                <a:lnTo>
                  <a:pt x="45533" y="60951"/>
                </a:lnTo>
                <a:lnTo>
                  <a:pt x="52179" y="54390"/>
                </a:lnTo>
                <a:lnTo>
                  <a:pt x="59798" y="46778"/>
                </a:lnTo>
                <a:lnTo>
                  <a:pt x="61001" y="46423"/>
                </a:lnTo>
                <a:lnTo>
                  <a:pt x="62649" y="46185"/>
                </a:lnTo>
                <a:lnTo>
                  <a:pt x="68480" y="45712"/>
                </a:lnTo>
                <a:lnTo>
                  <a:pt x="68482" y="45711"/>
                </a:lnTo>
                <a:lnTo>
                  <a:pt x="68486" y="52272"/>
                </a:lnTo>
                <a:lnTo>
                  <a:pt x="66228" y="55118"/>
                </a:lnTo>
                <a:lnTo>
                  <a:pt x="61924" y="59799"/>
                </a:lnTo>
                <a:lnTo>
                  <a:pt x="57135" y="64655"/>
                </a:lnTo>
                <a:lnTo>
                  <a:pt x="55838" y="66807"/>
                </a:lnTo>
                <a:lnTo>
                  <a:pt x="54974" y="69088"/>
                </a:lnTo>
                <a:lnTo>
                  <a:pt x="54398" y="71456"/>
                </a:lnTo>
                <a:lnTo>
                  <a:pt x="53166" y="73034"/>
                </a:lnTo>
                <a:lnTo>
                  <a:pt x="51501" y="74086"/>
                </a:lnTo>
                <a:lnTo>
                  <a:pt x="49542" y="74788"/>
                </a:lnTo>
                <a:lnTo>
                  <a:pt x="47390" y="76102"/>
                </a:lnTo>
                <a:lnTo>
                  <a:pt x="45109" y="77825"/>
                </a:lnTo>
                <a:lnTo>
                  <a:pt x="39408" y="82629"/>
                </a:lnTo>
                <a:lnTo>
                  <a:pt x="38941" y="83870"/>
                </a:lnTo>
                <a:lnTo>
                  <a:pt x="38628" y="85543"/>
                </a:lnTo>
                <a:lnTo>
                  <a:pt x="38421" y="87506"/>
                </a:lnTo>
                <a:lnTo>
                  <a:pt x="37436" y="88814"/>
                </a:lnTo>
                <a:lnTo>
                  <a:pt x="35933" y="89687"/>
                </a:lnTo>
                <a:lnTo>
                  <a:pt x="30710" y="91329"/>
                </a:lnTo>
                <a:lnTo>
                  <a:pt x="28272" y="91386"/>
                </a:lnTo>
                <a:lnTo>
                  <a:pt x="22794" y="91431"/>
                </a:lnTo>
                <a:lnTo>
                  <a:pt x="22767" y="77564"/>
                </a:lnTo>
                <a:lnTo>
                  <a:pt x="23613" y="76260"/>
                </a:lnTo>
                <a:lnTo>
                  <a:pt x="25025" y="74543"/>
                </a:lnTo>
                <a:lnTo>
                  <a:pt x="26811" y="72553"/>
                </a:lnTo>
                <a:lnTo>
                  <a:pt x="28003" y="70379"/>
                </a:lnTo>
                <a:lnTo>
                  <a:pt x="28797" y="68083"/>
                </a:lnTo>
                <a:lnTo>
                  <a:pt x="29327" y="65706"/>
                </a:lnTo>
                <a:lnTo>
                  <a:pt x="29679" y="63274"/>
                </a:lnTo>
                <a:lnTo>
                  <a:pt x="29914" y="60806"/>
                </a:lnTo>
                <a:lnTo>
                  <a:pt x="30072" y="58315"/>
                </a:lnTo>
                <a:lnTo>
                  <a:pt x="31023" y="55807"/>
                </a:lnTo>
                <a:lnTo>
                  <a:pt x="32504" y="53288"/>
                </a:lnTo>
                <a:lnTo>
                  <a:pt x="36918" y="47208"/>
                </a:lnTo>
                <a:lnTo>
                  <a:pt x="37281" y="45862"/>
                </a:lnTo>
                <a:lnTo>
                  <a:pt x="37523" y="44118"/>
                </a:lnTo>
                <a:lnTo>
                  <a:pt x="37684" y="42109"/>
                </a:lnTo>
                <a:lnTo>
                  <a:pt x="38639" y="40770"/>
                </a:lnTo>
                <a:lnTo>
                  <a:pt x="40121" y="39877"/>
                </a:lnTo>
                <a:lnTo>
                  <a:pt x="41956" y="39282"/>
                </a:lnTo>
                <a:lnTo>
                  <a:pt x="44026" y="38038"/>
                </a:lnTo>
                <a:lnTo>
                  <a:pt x="46253" y="36362"/>
                </a:lnTo>
                <a:lnTo>
                  <a:pt x="51865" y="31635"/>
                </a:lnTo>
                <a:lnTo>
                  <a:pt x="53171" y="30400"/>
                </a:lnTo>
                <a:lnTo>
                  <a:pt x="59685" y="24012"/>
                </a:lnTo>
                <a:lnTo>
                  <a:pt x="60925" y="23625"/>
                </a:lnTo>
                <a:lnTo>
                  <a:pt x="62598" y="23367"/>
                </a:lnTo>
                <a:lnTo>
                  <a:pt x="68142" y="22881"/>
                </a:lnTo>
                <a:lnTo>
                  <a:pt x="72429" y="22860"/>
                </a:lnTo>
                <a:lnTo>
                  <a:pt x="73655" y="23704"/>
                </a:lnTo>
                <a:lnTo>
                  <a:pt x="74472" y="25113"/>
                </a:lnTo>
                <a:lnTo>
                  <a:pt x="75015" y="26899"/>
                </a:lnTo>
                <a:lnTo>
                  <a:pt x="76226" y="28090"/>
                </a:lnTo>
                <a:lnTo>
                  <a:pt x="77880" y="28884"/>
                </a:lnTo>
                <a:lnTo>
                  <a:pt x="79828" y="29413"/>
                </a:lnTo>
                <a:lnTo>
                  <a:pt x="81127" y="30612"/>
                </a:lnTo>
                <a:lnTo>
                  <a:pt x="81994" y="32258"/>
                </a:lnTo>
                <a:lnTo>
                  <a:pt x="83383" y="36939"/>
                </a:lnTo>
                <a:lnTo>
                  <a:pt x="83498" y="38170"/>
                </a:lnTo>
                <a:lnTo>
                  <a:pt x="83574" y="39837"/>
                </a:lnTo>
                <a:lnTo>
                  <a:pt x="83658" y="43947"/>
                </a:lnTo>
                <a:lnTo>
                  <a:pt x="83717" y="55973"/>
                </a:lnTo>
                <a:lnTo>
                  <a:pt x="82873" y="57633"/>
                </a:lnTo>
                <a:lnTo>
                  <a:pt x="81465" y="58739"/>
                </a:lnTo>
                <a:lnTo>
                  <a:pt x="79679" y="59476"/>
                </a:lnTo>
                <a:lnTo>
                  <a:pt x="77641" y="60814"/>
                </a:lnTo>
                <a:lnTo>
                  <a:pt x="75436" y="62553"/>
                </a:lnTo>
                <a:lnTo>
                  <a:pt x="73119" y="64559"/>
                </a:lnTo>
                <a:lnTo>
                  <a:pt x="71575" y="66743"/>
                </a:lnTo>
                <a:lnTo>
                  <a:pt x="70545" y="69046"/>
                </a:lnTo>
                <a:lnTo>
                  <a:pt x="68892" y="74780"/>
                </a:lnTo>
                <a:lnTo>
                  <a:pt x="67910" y="75250"/>
                </a:lnTo>
                <a:lnTo>
                  <a:pt x="66409" y="75564"/>
                </a:lnTo>
                <a:lnTo>
                  <a:pt x="64562" y="75773"/>
                </a:lnTo>
                <a:lnTo>
                  <a:pt x="62482" y="76759"/>
                </a:lnTo>
                <a:lnTo>
                  <a:pt x="60250" y="78263"/>
                </a:lnTo>
                <a:lnTo>
                  <a:pt x="54629" y="82715"/>
                </a:lnTo>
                <a:lnTo>
                  <a:pt x="53321" y="83081"/>
                </a:lnTo>
                <a:lnTo>
                  <a:pt x="51603" y="83324"/>
                </a:lnTo>
                <a:lnTo>
                  <a:pt x="46806" y="83715"/>
                </a:lnTo>
                <a:lnTo>
                  <a:pt x="43893" y="83768"/>
                </a:lnTo>
                <a:lnTo>
                  <a:pt x="39169" y="83802"/>
                </a:lnTo>
                <a:lnTo>
                  <a:pt x="38782" y="82959"/>
                </a:lnTo>
                <a:lnTo>
                  <a:pt x="38523" y="81549"/>
                </a:lnTo>
                <a:lnTo>
                  <a:pt x="38349" y="79763"/>
                </a:lnTo>
                <a:lnTo>
                  <a:pt x="37389" y="78572"/>
                </a:lnTo>
                <a:lnTo>
                  <a:pt x="35901" y="77779"/>
                </a:lnTo>
                <a:lnTo>
                  <a:pt x="34063" y="77249"/>
                </a:lnTo>
                <a:lnTo>
                  <a:pt x="32837" y="76050"/>
                </a:lnTo>
                <a:lnTo>
                  <a:pt x="32020" y="74404"/>
                </a:lnTo>
                <a:lnTo>
                  <a:pt x="30708" y="69723"/>
                </a:lnTo>
                <a:lnTo>
                  <a:pt x="30602" y="68492"/>
                </a:lnTo>
                <a:lnTo>
                  <a:pt x="30530" y="66825"/>
                </a:lnTo>
                <a:lnTo>
                  <a:pt x="30450" y="62715"/>
                </a:lnTo>
                <a:lnTo>
                  <a:pt x="30386" y="30816"/>
                </a:lnTo>
                <a:lnTo>
                  <a:pt x="32644" y="28367"/>
                </a:lnTo>
                <a:lnTo>
                  <a:pt x="37692" y="23174"/>
                </a:lnTo>
                <a:lnTo>
                  <a:pt x="40124" y="22995"/>
                </a:lnTo>
                <a:lnTo>
                  <a:pt x="44538" y="22879"/>
                </a:lnTo>
                <a:lnTo>
                  <a:pt x="57189" y="22851"/>
                </a:lnTo>
                <a:lnTo>
                  <a:pt x="58415" y="23698"/>
                </a:lnTo>
                <a:lnTo>
                  <a:pt x="59233" y="25109"/>
                </a:lnTo>
                <a:lnTo>
                  <a:pt x="60543" y="29412"/>
                </a:lnTo>
                <a:lnTo>
                  <a:pt x="62980" y="32258"/>
                </a:lnTo>
                <a:lnTo>
                  <a:pt x="67398" y="36939"/>
                </a:lnTo>
                <a:lnTo>
                  <a:pt x="66914" y="38170"/>
                </a:lnTo>
                <a:lnTo>
                  <a:pt x="65745" y="39837"/>
                </a:lnTo>
                <a:lnTo>
                  <a:pt x="61829" y="44551"/>
                </a:lnTo>
                <a:lnTo>
                  <a:pt x="61508" y="45784"/>
                </a:lnTo>
                <a:lnTo>
                  <a:pt x="61294" y="47453"/>
                </a:lnTo>
                <a:lnTo>
                  <a:pt x="60950" y="52170"/>
                </a:lnTo>
                <a:lnTo>
                  <a:pt x="60075" y="53404"/>
                </a:lnTo>
                <a:lnTo>
                  <a:pt x="58646" y="55073"/>
                </a:lnTo>
                <a:lnTo>
                  <a:pt x="54313" y="59790"/>
                </a:lnTo>
                <a:lnTo>
                  <a:pt x="53110" y="60177"/>
                </a:lnTo>
                <a:lnTo>
                  <a:pt x="51463" y="60435"/>
                </a:lnTo>
                <a:lnTo>
                  <a:pt x="49517" y="60607"/>
                </a:lnTo>
                <a:lnTo>
                  <a:pt x="48220" y="61568"/>
                </a:lnTo>
                <a:lnTo>
                  <a:pt x="47356" y="63056"/>
                </a:lnTo>
                <a:lnTo>
                  <a:pt x="46779" y="64894"/>
                </a:lnTo>
                <a:lnTo>
                  <a:pt x="45547" y="66120"/>
                </a:lnTo>
                <a:lnTo>
                  <a:pt x="43881" y="66937"/>
                </a:lnTo>
                <a:lnTo>
                  <a:pt x="38349" y="68475"/>
                </a:lnTo>
                <a:lnTo>
                  <a:pt x="35901" y="68529"/>
                </a:lnTo>
                <a:lnTo>
                  <a:pt x="30708" y="68569"/>
                </a:lnTo>
                <a:lnTo>
                  <a:pt x="28271" y="66312"/>
                </a:lnTo>
                <a:lnTo>
                  <a:pt x="23853" y="62010"/>
                </a:lnTo>
                <a:lnTo>
                  <a:pt x="23491" y="60810"/>
                </a:lnTo>
                <a:lnTo>
                  <a:pt x="23249" y="59164"/>
                </a:lnTo>
                <a:lnTo>
                  <a:pt x="23088" y="57220"/>
                </a:lnTo>
                <a:lnTo>
                  <a:pt x="22981" y="55077"/>
                </a:lnTo>
                <a:lnTo>
                  <a:pt x="22861" y="50438"/>
                </a:lnTo>
                <a:lnTo>
                  <a:pt x="23676" y="48016"/>
                </a:lnTo>
                <a:lnTo>
                  <a:pt x="25066" y="45554"/>
                </a:lnTo>
                <a:lnTo>
                  <a:pt x="29335" y="39565"/>
                </a:lnTo>
                <a:lnTo>
                  <a:pt x="29686" y="38227"/>
                </a:lnTo>
                <a:lnTo>
                  <a:pt x="29918" y="36489"/>
                </a:lnTo>
                <a:lnTo>
                  <a:pt x="30074" y="34483"/>
                </a:lnTo>
                <a:lnTo>
                  <a:pt x="30178" y="32299"/>
                </a:lnTo>
                <a:lnTo>
                  <a:pt x="30293" y="27614"/>
                </a:lnTo>
                <a:lnTo>
                  <a:pt x="30359" y="20217"/>
                </a:lnTo>
                <a:lnTo>
                  <a:pt x="31214" y="17709"/>
                </a:lnTo>
                <a:lnTo>
                  <a:pt x="32631" y="15189"/>
                </a:lnTo>
                <a:lnTo>
                  <a:pt x="36945" y="9108"/>
                </a:lnTo>
                <a:lnTo>
                  <a:pt x="37298" y="7762"/>
                </a:lnTo>
                <a:lnTo>
                  <a:pt x="37532" y="6019"/>
                </a:lnTo>
                <a:lnTo>
                  <a:pt x="37691" y="4009"/>
                </a:lnTo>
                <a:lnTo>
                  <a:pt x="38643" y="2670"/>
                </a:lnTo>
                <a:lnTo>
                  <a:pt x="40123" y="1777"/>
                </a:lnTo>
                <a:lnTo>
                  <a:pt x="44538" y="344"/>
                </a:lnTo>
                <a:lnTo>
                  <a:pt x="45747" y="226"/>
                </a:lnTo>
                <a:lnTo>
                  <a:pt x="47401" y="148"/>
                </a:lnTo>
                <a:lnTo>
                  <a:pt x="52904" y="0"/>
                </a:lnTo>
                <a:lnTo>
                  <a:pt x="55351" y="2253"/>
                </a:lnTo>
                <a:lnTo>
                  <a:pt x="59776" y="6553"/>
                </a:lnTo>
                <a:lnTo>
                  <a:pt x="60139" y="7752"/>
                </a:lnTo>
                <a:lnTo>
                  <a:pt x="60382" y="9398"/>
                </a:lnTo>
                <a:lnTo>
                  <a:pt x="60543" y="11343"/>
                </a:lnTo>
                <a:lnTo>
                  <a:pt x="60651" y="13485"/>
                </a:lnTo>
                <a:lnTo>
                  <a:pt x="60771" y="18124"/>
                </a:lnTo>
                <a:lnTo>
                  <a:pt x="60864" y="44209"/>
                </a:lnTo>
                <a:lnTo>
                  <a:pt x="60019" y="45556"/>
                </a:lnTo>
                <a:lnTo>
                  <a:pt x="58607" y="47301"/>
                </a:lnTo>
                <a:lnTo>
                  <a:pt x="56820" y="49311"/>
                </a:lnTo>
                <a:lnTo>
                  <a:pt x="55629" y="51498"/>
                </a:lnTo>
                <a:lnTo>
                  <a:pt x="54834" y="53802"/>
                </a:lnTo>
                <a:lnTo>
                  <a:pt x="54304" y="56185"/>
                </a:lnTo>
                <a:lnTo>
                  <a:pt x="53105" y="57774"/>
                </a:lnTo>
                <a:lnTo>
                  <a:pt x="51459" y="58833"/>
                </a:lnTo>
                <a:lnTo>
                  <a:pt x="49515" y="59539"/>
                </a:lnTo>
                <a:lnTo>
                  <a:pt x="48219" y="60856"/>
                </a:lnTo>
                <a:lnTo>
                  <a:pt x="47354" y="62581"/>
                </a:lnTo>
                <a:lnTo>
                  <a:pt x="46778" y="64578"/>
                </a:lnTo>
                <a:lnTo>
                  <a:pt x="45547" y="66756"/>
                </a:lnTo>
                <a:lnTo>
                  <a:pt x="43881" y="69054"/>
                </a:lnTo>
                <a:lnTo>
                  <a:pt x="39166" y="74781"/>
                </a:lnTo>
                <a:lnTo>
                  <a:pt x="37932" y="75251"/>
                </a:lnTo>
                <a:lnTo>
                  <a:pt x="36263" y="75564"/>
                </a:lnTo>
                <a:lnTo>
                  <a:pt x="31547" y="76067"/>
                </a:lnTo>
                <a:lnTo>
                  <a:pt x="30313" y="76108"/>
                </a:lnTo>
                <a:lnTo>
                  <a:pt x="26684" y="76154"/>
                </a:lnTo>
                <a:lnTo>
                  <a:pt x="25377" y="75320"/>
                </a:lnTo>
                <a:lnTo>
                  <a:pt x="24507" y="73917"/>
                </a:lnTo>
                <a:lnTo>
                  <a:pt x="23926" y="72135"/>
                </a:lnTo>
                <a:lnTo>
                  <a:pt x="22693" y="70100"/>
                </a:lnTo>
                <a:lnTo>
                  <a:pt x="21023" y="67897"/>
                </a:lnTo>
                <a:lnTo>
                  <a:pt x="16307" y="62323"/>
                </a:lnTo>
                <a:lnTo>
                  <a:pt x="15920" y="61019"/>
                </a:lnTo>
                <a:lnTo>
                  <a:pt x="15662" y="59303"/>
                </a:lnTo>
                <a:lnTo>
                  <a:pt x="15490" y="57312"/>
                </a:lnTo>
                <a:lnTo>
                  <a:pt x="15376" y="55139"/>
                </a:lnTo>
                <a:lnTo>
                  <a:pt x="15248" y="50465"/>
                </a:lnTo>
                <a:lnTo>
                  <a:pt x="14367" y="48034"/>
                </a:lnTo>
                <a:lnTo>
                  <a:pt x="12932" y="45566"/>
                </a:lnTo>
                <a:lnTo>
                  <a:pt x="11131" y="43075"/>
                </a:lnTo>
                <a:lnTo>
                  <a:pt x="9929" y="40567"/>
                </a:lnTo>
                <a:lnTo>
                  <a:pt x="9128" y="38048"/>
                </a:lnTo>
                <a:lnTo>
                  <a:pt x="8594" y="35523"/>
                </a:lnTo>
                <a:lnTo>
                  <a:pt x="8238" y="32992"/>
                </a:lnTo>
                <a:lnTo>
                  <a:pt x="8000" y="30458"/>
                </a:lnTo>
                <a:lnTo>
                  <a:pt x="7841" y="27923"/>
                </a:lnTo>
                <a:lnTo>
                  <a:pt x="7666" y="22847"/>
                </a:lnTo>
                <a:lnTo>
                  <a:pt x="7619" y="20308"/>
                </a:lnTo>
                <a:lnTo>
                  <a:pt x="6741" y="18616"/>
                </a:lnTo>
                <a:lnTo>
                  <a:pt x="5310" y="17488"/>
                </a:lnTo>
                <a:lnTo>
                  <a:pt x="973" y="15677"/>
                </a:lnTo>
                <a:lnTo>
                  <a:pt x="617" y="14682"/>
                </a:lnTo>
                <a:lnTo>
                  <a:pt x="380" y="13171"/>
                </a:lnTo>
                <a:lnTo>
                  <a:pt x="0" y="8710"/>
                </a:lnTo>
                <a:lnTo>
                  <a:pt x="814" y="9190"/>
                </a:lnTo>
                <a:lnTo>
                  <a:pt x="2204" y="10357"/>
                </a:lnTo>
                <a:lnTo>
                  <a:pt x="7214" y="14946"/>
                </a:lnTo>
                <a:lnTo>
                  <a:pt x="14059" y="21767"/>
                </a:lnTo>
                <a:lnTo>
                  <a:pt x="14421" y="22975"/>
                </a:lnTo>
                <a:lnTo>
                  <a:pt x="14662" y="24627"/>
                </a:lnTo>
                <a:lnTo>
                  <a:pt x="14824" y="26575"/>
                </a:lnTo>
                <a:lnTo>
                  <a:pt x="15778" y="27874"/>
                </a:lnTo>
                <a:lnTo>
                  <a:pt x="17261" y="28739"/>
                </a:lnTo>
                <a:lnTo>
                  <a:pt x="19096" y="29317"/>
                </a:lnTo>
                <a:lnTo>
                  <a:pt x="20319" y="30548"/>
                </a:lnTo>
                <a:lnTo>
                  <a:pt x="21134" y="32216"/>
                </a:lnTo>
                <a:lnTo>
                  <a:pt x="22443" y="36930"/>
                </a:lnTo>
                <a:lnTo>
                  <a:pt x="22550" y="38164"/>
                </a:lnTo>
                <a:lnTo>
                  <a:pt x="22622" y="39833"/>
                </a:lnTo>
                <a:lnTo>
                  <a:pt x="22670" y="41792"/>
                </a:lnTo>
                <a:lnTo>
                  <a:pt x="23549" y="43099"/>
                </a:lnTo>
                <a:lnTo>
                  <a:pt x="24980" y="43969"/>
                </a:lnTo>
                <a:lnTo>
                  <a:pt x="26783" y="44550"/>
                </a:lnTo>
                <a:lnTo>
                  <a:pt x="27983" y="45784"/>
                </a:lnTo>
                <a:lnTo>
                  <a:pt x="28784" y="47453"/>
                </a:lnTo>
                <a:lnTo>
                  <a:pt x="30069" y="52170"/>
                </a:lnTo>
                <a:lnTo>
                  <a:pt x="30175" y="53404"/>
                </a:lnTo>
                <a:lnTo>
                  <a:pt x="30245" y="55073"/>
                </a:lnTo>
                <a:lnTo>
                  <a:pt x="30377" y="60607"/>
                </a:lnTo>
                <a:lnTo>
                  <a:pt x="30386" y="685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Annotation595"/>
          <p:cNvSpPr/>
          <p:nvPr/>
        </p:nvSpPr>
        <p:spPr>
          <a:xfrm>
            <a:off x="9075419" y="1402394"/>
            <a:ext cx="121891" cy="159706"/>
          </a:xfrm>
          <a:custGeom>
            <a:avLst/>
            <a:gdLst/>
            <a:ahLst/>
            <a:cxnLst/>
            <a:rect l="0" t="0" r="0" b="0"/>
            <a:pathLst>
              <a:path w="121891" h="159706">
                <a:moveTo>
                  <a:pt x="68581" y="30166"/>
                </a:moveTo>
                <a:lnTo>
                  <a:pt x="68581" y="15027"/>
                </a:lnTo>
                <a:lnTo>
                  <a:pt x="70839" y="14971"/>
                </a:lnTo>
                <a:lnTo>
                  <a:pt x="72626" y="14956"/>
                </a:lnTo>
                <a:lnTo>
                  <a:pt x="73818" y="14099"/>
                </a:lnTo>
                <a:lnTo>
                  <a:pt x="74612" y="12681"/>
                </a:lnTo>
                <a:lnTo>
                  <a:pt x="76108" y="7620"/>
                </a:lnTo>
                <a:lnTo>
                  <a:pt x="78417" y="7446"/>
                </a:lnTo>
                <a:lnTo>
                  <a:pt x="82754" y="7334"/>
                </a:lnTo>
                <a:lnTo>
                  <a:pt x="85605" y="5060"/>
                </a:lnTo>
                <a:lnTo>
                  <a:pt x="90288" y="748"/>
                </a:lnTo>
                <a:lnTo>
                  <a:pt x="93186" y="158"/>
                </a:lnTo>
                <a:lnTo>
                  <a:pt x="95145" y="0"/>
                </a:lnTo>
                <a:lnTo>
                  <a:pt x="97296" y="742"/>
                </a:lnTo>
                <a:lnTo>
                  <a:pt x="99578" y="2083"/>
                </a:lnTo>
                <a:lnTo>
                  <a:pt x="105279" y="6274"/>
                </a:lnTo>
                <a:lnTo>
                  <a:pt x="108315" y="6847"/>
                </a:lnTo>
                <a:lnTo>
                  <a:pt x="110310" y="7000"/>
                </a:lnTo>
                <a:lnTo>
                  <a:pt x="111641" y="7949"/>
                </a:lnTo>
                <a:lnTo>
                  <a:pt x="112528" y="9428"/>
                </a:lnTo>
                <a:lnTo>
                  <a:pt x="113119" y="11261"/>
                </a:lnTo>
                <a:lnTo>
                  <a:pt x="114359" y="12482"/>
                </a:lnTo>
                <a:lnTo>
                  <a:pt x="116033" y="13297"/>
                </a:lnTo>
                <a:lnTo>
                  <a:pt x="117996" y="13840"/>
                </a:lnTo>
                <a:lnTo>
                  <a:pt x="119305" y="15048"/>
                </a:lnTo>
                <a:lnTo>
                  <a:pt x="120176" y="16701"/>
                </a:lnTo>
                <a:lnTo>
                  <a:pt x="121145" y="20795"/>
                </a:lnTo>
                <a:lnTo>
                  <a:pt x="121577" y="25437"/>
                </a:lnTo>
                <a:lnTo>
                  <a:pt x="121768" y="30322"/>
                </a:lnTo>
                <a:lnTo>
                  <a:pt x="121890" y="36311"/>
                </a:lnTo>
                <a:lnTo>
                  <a:pt x="119649" y="39388"/>
                </a:lnTo>
                <a:lnTo>
                  <a:pt x="117866" y="41394"/>
                </a:lnTo>
                <a:lnTo>
                  <a:pt x="113628" y="45881"/>
                </a:lnTo>
                <a:lnTo>
                  <a:pt x="111313" y="48262"/>
                </a:lnTo>
                <a:lnTo>
                  <a:pt x="109769" y="50697"/>
                </a:lnTo>
                <a:lnTo>
                  <a:pt x="108052" y="55660"/>
                </a:lnTo>
                <a:lnTo>
                  <a:pt x="106749" y="57322"/>
                </a:lnTo>
                <a:lnTo>
                  <a:pt x="105033" y="58430"/>
                </a:lnTo>
                <a:lnTo>
                  <a:pt x="103042" y="59169"/>
                </a:lnTo>
                <a:lnTo>
                  <a:pt x="101715" y="60508"/>
                </a:lnTo>
                <a:lnTo>
                  <a:pt x="100830" y="62247"/>
                </a:lnTo>
                <a:lnTo>
                  <a:pt x="100240" y="64253"/>
                </a:lnTo>
                <a:lnTo>
                  <a:pt x="97328" y="68740"/>
                </a:lnTo>
                <a:lnTo>
                  <a:pt x="92604" y="74474"/>
                </a:lnTo>
                <a:lnTo>
                  <a:pt x="89700" y="77516"/>
                </a:lnTo>
                <a:lnTo>
                  <a:pt x="87740" y="79513"/>
                </a:lnTo>
                <a:lnTo>
                  <a:pt x="85588" y="80844"/>
                </a:lnTo>
                <a:lnTo>
                  <a:pt x="83304" y="81731"/>
                </a:lnTo>
                <a:lnTo>
                  <a:pt x="76323" y="83475"/>
                </a:lnTo>
                <a:lnTo>
                  <a:pt x="68589" y="83506"/>
                </a:lnTo>
                <a:lnTo>
                  <a:pt x="72628" y="83506"/>
                </a:lnTo>
                <a:lnTo>
                  <a:pt x="73819" y="84353"/>
                </a:lnTo>
                <a:lnTo>
                  <a:pt x="74613" y="85764"/>
                </a:lnTo>
                <a:lnTo>
                  <a:pt x="75888" y="90067"/>
                </a:lnTo>
                <a:lnTo>
                  <a:pt x="76838" y="90420"/>
                </a:lnTo>
                <a:lnTo>
                  <a:pt x="80153" y="90812"/>
                </a:lnTo>
                <a:lnTo>
                  <a:pt x="83942" y="91064"/>
                </a:lnTo>
                <a:lnTo>
                  <a:pt x="87543" y="91098"/>
                </a:lnTo>
                <a:lnTo>
                  <a:pt x="88843" y="91954"/>
                </a:lnTo>
                <a:lnTo>
                  <a:pt x="89709" y="93371"/>
                </a:lnTo>
                <a:lnTo>
                  <a:pt x="90287" y="95163"/>
                </a:lnTo>
                <a:lnTo>
                  <a:pt x="91518" y="96357"/>
                </a:lnTo>
                <a:lnTo>
                  <a:pt x="93186" y="97153"/>
                </a:lnTo>
                <a:lnTo>
                  <a:pt x="98717" y="98653"/>
                </a:lnTo>
                <a:lnTo>
                  <a:pt x="101167" y="100962"/>
                </a:lnTo>
                <a:lnTo>
                  <a:pt x="105593" y="105298"/>
                </a:lnTo>
                <a:lnTo>
                  <a:pt x="106197" y="108149"/>
                </a:lnTo>
                <a:lnTo>
                  <a:pt x="106359" y="110095"/>
                </a:lnTo>
                <a:lnTo>
                  <a:pt x="105620" y="111392"/>
                </a:lnTo>
                <a:lnTo>
                  <a:pt x="104280" y="112256"/>
                </a:lnTo>
                <a:lnTo>
                  <a:pt x="102539" y="112833"/>
                </a:lnTo>
                <a:lnTo>
                  <a:pt x="101381" y="114064"/>
                </a:lnTo>
                <a:lnTo>
                  <a:pt x="100607" y="115731"/>
                </a:lnTo>
                <a:lnTo>
                  <a:pt x="100091" y="117689"/>
                </a:lnTo>
                <a:lnTo>
                  <a:pt x="97261" y="122123"/>
                </a:lnTo>
                <a:lnTo>
                  <a:pt x="92590" y="127823"/>
                </a:lnTo>
                <a:lnTo>
                  <a:pt x="89694" y="130860"/>
                </a:lnTo>
                <a:lnTo>
                  <a:pt x="80936" y="139709"/>
                </a:lnTo>
                <a:lnTo>
                  <a:pt x="78511" y="141294"/>
                </a:lnTo>
                <a:lnTo>
                  <a:pt x="76049" y="142352"/>
                </a:lnTo>
                <a:lnTo>
                  <a:pt x="73558" y="143056"/>
                </a:lnTo>
                <a:lnTo>
                  <a:pt x="71899" y="144373"/>
                </a:lnTo>
                <a:lnTo>
                  <a:pt x="70794" y="146097"/>
                </a:lnTo>
                <a:lnTo>
                  <a:pt x="70056" y="148094"/>
                </a:lnTo>
                <a:lnTo>
                  <a:pt x="68718" y="149424"/>
                </a:lnTo>
                <a:lnTo>
                  <a:pt x="66977" y="150312"/>
                </a:lnTo>
                <a:lnTo>
                  <a:pt x="64973" y="150903"/>
                </a:lnTo>
                <a:lnTo>
                  <a:pt x="62788" y="152144"/>
                </a:lnTo>
                <a:lnTo>
                  <a:pt x="60487" y="153818"/>
                </a:lnTo>
                <a:lnTo>
                  <a:pt x="58103" y="155781"/>
                </a:lnTo>
                <a:lnTo>
                  <a:pt x="55670" y="157089"/>
                </a:lnTo>
                <a:lnTo>
                  <a:pt x="53200" y="157961"/>
                </a:lnTo>
                <a:lnTo>
                  <a:pt x="50708" y="158543"/>
                </a:lnTo>
                <a:lnTo>
                  <a:pt x="48198" y="158931"/>
                </a:lnTo>
                <a:lnTo>
                  <a:pt x="45679" y="159189"/>
                </a:lnTo>
                <a:lnTo>
                  <a:pt x="43154" y="159361"/>
                </a:lnTo>
                <a:lnTo>
                  <a:pt x="40623" y="159476"/>
                </a:lnTo>
                <a:lnTo>
                  <a:pt x="35551" y="159604"/>
                </a:lnTo>
                <a:lnTo>
                  <a:pt x="9126" y="159705"/>
                </a:lnTo>
                <a:lnTo>
                  <a:pt x="6031" y="157448"/>
                </a:lnTo>
                <a:lnTo>
                  <a:pt x="1192" y="153145"/>
                </a:lnTo>
                <a:lnTo>
                  <a:pt x="795" y="151945"/>
                </a:lnTo>
                <a:lnTo>
                  <a:pt x="353" y="148354"/>
                </a:lnTo>
                <a:lnTo>
                  <a:pt x="157" y="143936"/>
                </a:lnTo>
                <a:lnTo>
                  <a:pt x="47" y="136689"/>
                </a:lnTo>
                <a:lnTo>
                  <a:pt x="0" y="129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Annotation596"/>
          <p:cNvSpPr/>
          <p:nvPr/>
        </p:nvSpPr>
        <p:spPr>
          <a:xfrm>
            <a:off x="8999648" y="1264920"/>
            <a:ext cx="357580" cy="385068"/>
          </a:xfrm>
          <a:custGeom>
            <a:avLst/>
            <a:gdLst/>
            <a:ahLst/>
            <a:cxnLst/>
            <a:rect l="0" t="0" r="0" b="0"/>
            <a:pathLst>
              <a:path w="357580" h="385068">
                <a:moveTo>
                  <a:pt x="220551" y="30480"/>
                </a:moveTo>
                <a:lnTo>
                  <a:pt x="220551" y="26435"/>
                </a:lnTo>
                <a:lnTo>
                  <a:pt x="219706" y="25243"/>
                </a:lnTo>
                <a:lnTo>
                  <a:pt x="218293" y="24449"/>
                </a:lnTo>
                <a:lnTo>
                  <a:pt x="214468" y="23566"/>
                </a:lnTo>
                <a:lnTo>
                  <a:pt x="203663" y="22901"/>
                </a:lnTo>
                <a:lnTo>
                  <a:pt x="187436" y="22862"/>
                </a:lnTo>
                <a:lnTo>
                  <a:pt x="184928" y="23708"/>
                </a:lnTo>
                <a:lnTo>
                  <a:pt x="179884" y="26906"/>
                </a:lnTo>
                <a:lnTo>
                  <a:pt x="172562" y="28892"/>
                </a:lnTo>
                <a:lnTo>
                  <a:pt x="168237" y="29421"/>
                </a:lnTo>
                <a:lnTo>
                  <a:pt x="164510" y="30621"/>
                </a:lnTo>
                <a:lnTo>
                  <a:pt x="158109" y="34211"/>
                </a:lnTo>
                <a:lnTo>
                  <a:pt x="149745" y="40993"/>
                </a:lnTo>
                <a:lnTo>
                  <a:pt x="146254" y="42569"/>
                </a:lnTo>
                <a:lnTo>
                  <a:pt x="137859" y="44319"/>
                </a:lnTo>
                <a:lnTo>
                  <a:pt x="134096" y="46480"/>
                </a:lnTo>
                <a:lnTo>
                  <a:pt x="124756" y="56764"/>
                </a:lnTo>
                <a:lnTo>
                  <a:pt x="115780" y="66396"/>
                </a:lnTo>
                <a:lnTo>
                  <a:pt x="97180" y="85236"/>
                </a:lnTo>
                <a:lnTo>
                  <a:pt x="89237" y="95456"/>
                </a:lnTo>
                <a:lnTo>
                  <a:pt x="84749" y="101737"/>
                </a:lnTo>
                <a:lnTo>
                  <a:pt x="77504" y="113232"/>
                </a:lnTo>
                <a:lnTo>
                  <a:pt x="70615" y="123985"/>
                </a:lnTo>
                <a:lnTo>
                  <a:pt x="57216" y="140406"/>
                </a:lnTo>
                <a:lnTo>
                  <a:pt x="52396" y="146944"/>
                </a:lnTo>
                <a:lnTo>
                  <a:pt x="47487" y="153843"/>
                </a:lnTo>
                <a:lnTo>
                  <a:pt x="43370" y="160135"/>
                </a:lnTo>
                <a:lnTo>
                  <a:pt x="36535" y="171642"/>
                </a:lnTo>
                <a:lnTo>
                  <a:pt x="28418" y="182401"/>
                </a:lnTo>
                <a:lnTo>
                  <a:pt x="23883" y="187641"/>
                </a:lnTo>
                <a:lnTo>
                  <a:pt x="20860" y="193674"/>
                </a:lnTo>
                <a:lnTo>
                  <a:pt x="18843" y="200236"/>
                </a:lnTo>
                <a:lnTo>
                  <a:pt x="17500" y="207151"/>
                </a:lnTo>
                <a:lnTo>
                  <a:pt x="15758" y="213454"/>
                </a:lnTo>
                <a:lnTo>
                  <a:pt x="11563" y="224973"/>
                </a:lnTo>
                <a:lnTo>
                  <a:pt x="6877" y="235737"/>
                </a:lnTo>
                <a:lnTo>
                  <a:pt x="2819" y="246165"/>
                </a:lnTo>
                <a:lnTo>
                  <a:pt x="1015" y="256445"/>
                </a:lnTo>
                <a:lnTo>
                  <a:pt x="214" y="266658"/>
                </a:lnTo>
                <a:lnTo>
                  <a:pt x="0" y="271752"/>
                </a:lnTo>
                <a:lnTo>
                  <a:pt x="2020" y="281927"/>
                </a:lnTo>
                <a:lnTo>
                  <a:pt x="4894" y="291248"/>
                </a:lnTo>
                <a:lnTo>
                  <a:pt x="7358" y="302102"/>
                </a:lnTo>
                <a:lnTo>
                  <a:pt x="10935" y="310938"/>
                </a:lnTo>
                <a:lnTo>
                  <a:pt x="15347" y="320510"/>
                </a:lnTo>
                <a:lnTo>
                  <a:pt x="20976" y="330409"/>
                </a:lnTo>
                <a:lnTo>
                  <a:pt x="29123" y="340453"/>
                </a:lnTo>
                <a:lnTo>
                  <a:pt x="38389" y="350561"/>
                </a:lnTo>
                <a:lnTo>
                  <a:pt x="48151" y="359852"/>
                </a:lnTo>
                <a:lnTo>
                  <a:pt x="58134" y="366803"/>
                </a:lnTo>
                <a:lnTo>
                  <a:pt x="68216" y="372715"/>
                </a:lnTo>
                <a:lnTo>
                  <a:pt x="73273" y="375476"/>
                </a:lnTo>
                <a:lnTo>
                  <a:pt x="83412" y="378545"/>
                </a:lnTo>
                <a:lnTo>
                  <a:pt x="93561" y="380756"/>
                </a:lnTo>
                <a:lnTo>
                  <a:pt x="103716" y="384560"/>
                </a:lnTo>
                <a:lnTo>
                  <a:pt x="109642" y="385067"/>
                </a:lnTo>
                <a:lnTo>
                  <a:pt x="116131" y="384558"/>
                </a:lnTo>
                <a:lnTo>
                  <a:pt x="122999" y="383372"/>
                </a:lnTo>
                <a:lnTo>
                  <a:pt x="129269" y="382581"/>
                </a:lnTo>
                <a:lnTo>
                  <a:pt x="135143" y="382054"/>
                </a:lnTo>
                <a:lnTo>
                  <a:pt x="140753" y="381703"/>
                </a:lnTo>
                <a:lnTo>
                  <a:pt x="147032" y="380622"/>
                </a:lnTo>
                <a:lnTo>
                  <a:pt x="153758" y="379054"/>
                </a:lnTo>
                <a:lnTo>
                  <a:pt x="160783" y="377163"/>
                </a:lnTo>
                <a:lnTo>
                  <a:pt x="175362" y="372803"/>
                </a:lnTo>
                <a:lnTo>
                  <a:pt x="205416" y="363106"/>
                </a:lnTo>
                <a:lnTo>
                  <a:pt x="212156" y="359757"/>
                </a:lnTo>
                <a:lnTo>
                  <a:pt x="218340" y="355832"/>
                </a:lnTo>
                <a:lnTo>
                  <a:pt x="224158" y="351521"/>
                </a:lnTo>
                <a:lnTo>
                  <a:pt x="230575" y="347801"/>
                </a:lnTo>
                <a:lnTo>
                  <a:pt x="237394" y="344474"/>
                </a:lnTo>
                <a:lnTo>
                  <a:pt x="244479" y="341409"/>
                </a:lnTo>
                <a:lnTo>
                  <a:pt x="250897" y="337673"/>
                </a:lnTo>
                <a:lnTo>
                  <a:pt x="256869" y="333489"/>
                </a:lnTo>
                <a:lnTo>
                  <a:pt x="268019" y="324324"/>
                </a:lnTo>
                <a:lnTo>
                  <a:pt x="278620" y="314606"/>
                </a:lnTo>
                <a:lnTo>
                  <a:pt x="294106" y="299615"/>
                </a:lnTo>
                <a:lnTo>
                  <a:pt x="302068" y="289513"/>
                </a:lnTo>
                <a:lnTo>
                  <a:pt x="318122" y="265186"/>
                </a:lnTo>
                <a:lnTo>
                  <a:pt x="322005" y="258070"/>
                </a:lnTo>
                <a:lnTo>
                  <a:pt x="325440" y="250787"/>
                </a:lnTo>
                <a:lnTo>
                  <a:pt x="328578" y="243391"/>
                </a:lnTo>
                <a:lnTo>
                  <a:pt x="334320" y="230658"/>
                </a:lnTo>
                <a:lnTo>
                  <a:pt x="337037" y="224892"/>
                </a:lnTo>
                <a:lnTo>
                  <a:pt x="339697" y="218508"/>
                </a:lnTo>
                <a:lnTo>
                  <a:pt x="342315" y="211712"/>
                </a:lnTo>
                <a:lnTo>
                  <a:pt x="347481" y="197388"/>
                </a:lnTo>
                <a:lnTo>
                  <a:pt x="352601" y="182554"/>
                </a:lnTo>
                <a:lnTo>
                  <a:pt x="354304" y="175890"/>
                </a:lnTo>
                <a:lnTo>
                  <a:pt x="356196" y="163969"/>
                </a:lnTo>
                <a:lnTo>
                  <a:pt x="356702" y="157572"/>
                </a:lnTo>
                <a:lnTo>
                  <a:pt x="357038" y="150768"/>
                </a:lnTo>
                <a:lnTo>
                  <a:pt x="357413" y="137282"/>
                </a:lnTo>
                <a:lnTo>
                  <a:pt x="357579" y="125643"/>
                </a:lnTo>
                <a:lnTo>
                  <a:pt x="355394" y="114826"/>
                </a:lnTo>
                <a:lnTo>
                  <a:pt x="351602" y="104374"/>
                </a:lnTo>
                <a:lnTo>
                  <a:pt x="347093" y="94084"/>
                </a:lnTo>
                <a:lnTo>
                  <a:pt x="344526" y="83866"/>
                </a:lnTo>
                <a:lnTo>
                  <a:pt x="342538" y="73680"/>
                </a:lnTo>
                <a:lnTo>
                  <a:pt x="338832" y="63509"/>
                </a:lnTo>
                <a:lnTo>
                  <a:pt x="332106" y="53344"/>
                </a:lnTo>
                <a:lnTo>
                  <a:pt x="323471" y="44028"/>
                </a:lnTo>
                <a:lnTo>
                  <a:pt x="313989" y="37066"/>
                </a:lnTo>
                <a:lnTo>
                  <a:pt x="303176" y="28386"/>
                </a:lnTo>
                <a:lnTo>
                  <a:pt x="295092" y="23058"/>
                </a:lnTo>
                <a:lnTo>
                  <a:pt x="285854" y="17868"/>
                </a:lnTo>
                <a:lnTo>
                  <a:pt x="276104" y="12739"/>
                </a:lnTo>
                <a:lnTo>
                  <a:pt x="266126" y="9895"/>
                </a:lnTo>
                <a:lnTo>
                  <a:pt x="256047" y="7785"/>
                </a:lnTo>
                <a:lnTo>
                  <a:pt x="245923" y="4024"/>
                </a:lnTo>
                <a:lnTo>
                  <a:pt x="235780" y="1789"/>
                </a:lnTo>
                <a:lnTo>
                  <a:pt x="224780" y="795"/>
                </a:lnTo>
                <a:lnTo>
                  <a:pt x="218290" y="530"/>
                </a:lnTo>
                <a:lnTo>
                  <a:pt x="19769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Annotation597"/>
          <p:cNvSpPr/>
          <p:nvPr/>
        </p:nvSpPr>
        <p:spPr>
          <a:xfrm>
            <a:off x="6800290" y="1463051"/>
            <a:ext cx="57703" cy="68468"/>
          </a:xfrm>
          <a:custGeom>
            <a:avLst/>
            <a:gdLst/>
            <a:ahLst/>
            <a:cxnLst/>
            <a:rect l="0" t="0" r="0" b="0"/>
            <a:pathLst>
              <a:path w="57703" h="68468">
                <a:moveTo>
                  <a:pt x="50090" y="30469"/>
                </a:moveTo>
                <a:lnTo>
                  <a:pt x="42471" y="30469"/>
                </a:lnTo>
                <a:lnTo>
                  <a:pt x="50090" y="30469"/>
                </a:lnTo>
                <a:lnTo>
                  <a:pt x="43529" y="30469"/>
                </a:lnTo>
                <a:lnTo>
                  <a:pt x="42330" y="31316"/>
                </a:lnTo>
                <a:lnTo>
                  <a:pt x="40684" y="32727"/>
                </a:lnTo>
                <a:lnTo>
                  <a:pt x="38740" y="34514"/>
                </a:lnTo>
                <a:lnTo>
                  <a:pt x="36597" y="35706"/>
                </a:lnTo>
                <a:lnTo>
                  <a:pt x="34322" y="36500"/>
                </a:lnTo>
                <a:lnTo>
                  <a:pt x="28631" y="37775"/>
                </a:lnTo>
                <a:lnTo>
                  <a:pt x="27318" y="37880"/>
                </a:lnTo>
                <a:lnTo>
                  <a:pt x="25596" y="37949"/>
                </a:lnTo>
                <a:lnTo>
                  <a:pt x="21423" y="38027"/>
                </a:lnTo>
                <a:lnTo>
                  <a:pt x="16747" y="38061"/>
                </a:lnTo>
                <a:lnTo>
                  <a:pt x="15161" y="38917"/>
                </a:lnTo>
                <a:lnTo>
                  <a:pt x="14105" y="40334"/>
                </a:lnTo>
                <a:lnTo>
                  <a:pt x="13400" y="42126"/>
                </a:lnTo>
                <a:lnTo>
                  <a:pt x="12083" y="43320"/>
                </a:lnTo>
                <a:lnTo>
                  <a:pt x="10359" y="44116"/>
                </a:lnTo>
                <a:lnTo>
                  <a:pt x="4474" y="45681"/>
                </a:lnTo>
                <a:lnTo>
                  <a:pt x="3592" y="44844"/>
                </a:lnTo>
                <a:lnTo>
                  <a:pt x="355" y="41656"/>
                </a:lnTo>
                <a:lnTo>
                  <a:pt x="0" y="40467"/>
                </a:lnTo>
                <a:lnTo>
                  <a:pt x="610" y="39674"/>
                </a:lnTo>
                <a:lnTo>
                  <a:pt x="3628" y="38402"/>
                </a:lnTo>
                <a:lnTo>
                  <a:pt x="3875" y="37451"/>
                </a:lnTo>
                <a:lnTo>
                  <a:pt x="4040" y="35970"/>
                </a:lnTo>
                <a:lnTo>
                  <a:pt x="4150" y="34136"/>
                </a:lnTo>
                <a:lnTo>
                  <a:pt x="5071" y="32067"/>
                </a:lnTo>
                <a:lnTo>
                  <a:pt x="6530" y="29841"/>
                </a:lnTo>
                <a:lnTo>
                  <a:pt x="10911" y="24230"/>
                </a:lnTo>
                <a:lnTo>
                  <a:pt x="12118" y="22923"/>
                </a:lnTo>
                <a:lnTo>
                  <a:pt x="15716" y="19213"/>
                </a:lnTo>
                <a:lnTo>
                  <a:pt x="17860" y="17885"/>
                </a:lnTo>
                <a:lnTo>
                  <a:pt x="20136" y="16999"/>
                </a:lnTo>
                <a:lnTo>
                  <a:pt x="22502" y="16409"/>
                </a:lnTo>
                <a:lnTo>
                  <a:pt x="24078" y="15169"/>
                </a:lnTo>
                <a:lnTo>
                  <a:pt x="25128" y="13496"/>
                </a:lnTo>
                <a:lnTo>
                  <a:pt x="25829" y="11533"/>
                </a:lnTo>
                <a:lnTo>
                  <a:pt x="27143" y="9379"/>
                </a:lnTo>
                <a:lnTo>
                  <a:pt x="28865" y="7095"/>
                </a:lnTo>
                <a:lnTo>
                  <a:pt x="30860" y="4726"/>
                </a:lnTo>
                <a:lnTo>
                  <a:pt x="33036" y="3147"/>
                </a:lnTo>
                <a:lnTo>
                  <a:pt x="35335" y="2094"/>
                </a:lnTo>
                <a:lnTo>
                  <a:pt x="41061" y="405"/>
                </a:lnTo>
                <a:lnTo>
                  <a:pt x="42378" y="266"/>
                </a:lnTo>
                <a:lnTo>
                  <a:pt x="44102" y="174"/>
                </a:lnTo>
                <a:lnTo>
                  <a:pt x="48907" y="25"/>
                </a:lnTo>
                <a:lnTo>
                  <a:pt x="53785" y="0"/>
                </a:lnTo>
                <a:lnTo>
                  <a:pt x="55095" y="843"/>
                </a:lnTo>
                <a:lnTo>
                  <a:pt x="55965" y="2252"/>
                </a:lnTo>
                <a:lnTo>
                  <a:pt x="56548" y="4037"/>
                </a:lnTo>
                <a:lnTo>
                  <a:pt x="56935" y="6074"/>
                </a:lnTo>
                <a:lnTo>
                  <a:pt x="57193" y="8279"/>
                </a:lnTo>
                <a:lnTo>
                  <a:pt x="57367" y="10596"/>
                </a:lnTo>
                <a:lnTo>
                  <a:pt x="57481" y="12987"/>
                </a:lnTo>
                <a:lnTo>
                  <a:pt x="57680" y="21383"/>
                </a:lnTo>
                <a:lnTo>
                  <a:pt x="57702" y="26460"/>
                </a:lnTo>
                <a:lnTo>
                  <a:pt x="56857" y="28643"/>
                </a:lnTo>
                <a:lnTo>
                  <a:pt x="55450" y="30945"/>
                </a:lnTo>
                <a:lnTo>
                  <a:pt x="53664" y="33326"/>
                </a:lnTo>
                <a:lnTo>
                  <a:pt x="52472" y="35760"/>
                </a:lnTo>
                <a:lnTo>
                  <a:pt x="51679" y="38230"/>
                </a:lnTo>
                <a:lnTo>
                  <a:pt x="51149" y="40723"/>
                </a:lnTo>
                <a:lnTo>
                  <a:pt x="50797" y="43232"/>
                </a:lnTo>
                <a:lnTo>
                  <a:pt x="50562" y="45751"/>
                </a:lnTo>
                <a:lnTo>
                  <a:pt x="50404" y="48277"/>
                </a:lnTo>
                <a:lnTo>
                  <a:pt x="49454" y="49961"/>
                </a:lnTo>
                <a:lnTo>
                  <a:pt x="47973" y="51083"/>
                </a:lnTo>
                <a:lnTo>
                  <a:pt x="46139" y="51832"/>
                </a:lnTo>
                <a:lnTo>
                  <a:pt x="44915" y="53178"/>
                </a:lnTo>
                <a:lnTo>
                  <a:pt x="44102" y="54921"/>
                </a:lnTo>
                <a:lnTo>
                  <a:pt x="42792" y="59758"/>
                </a:lnTo>
                <a:lnTo>
                  <a:pt x="41838" y="61002"/>
                </a:lnTo>
                <a:lnTo>
                  <a:pt x="40355" y="62678"/>
                </a:lnTo>
                <a:lnTo>
                  <a:pt x="35938" y="67405"/>
                </a:lnTo>
                <a:lnTo>
                  <a:pt x="34728" y="67793"/>
                </a:lnTo>
                <a:lnTo>
                  <a:pt x="33076" y="68052"/>
                </a:lnTo>
                <a:lnTo>
                  <a:pt x="28385" y="68467"/>
                </a:lnTo>
                <a:lnTo>
                  <a:pt x="28001" y="67654"/>
                </a:lnTo>
                <a:lnTo>
                  <a:pt x="27744" y="66266"/>
                </a:lnTo>
                <a:lnTo>
                  <a:pt x="27239" y="61041"/>
                </a:lnTo>
                <a:lnTo>
                  <a:pt x="19925" y="53645"/>
                </a:lnTo>
                <a:lnTo>
                  <a:pt x="12052" y="45771"/>
                </a:lnTo>
                <a:lnTo>
                  <a:pt x="11994" y="45712"/>
                </a:lnTo>
                <a:lnTo>
                  <a:pt x="11992" y="45711"/>
                </a:lnTo>
                <a:lnTo>
                  <a:pt x="11992" y="45711"/>
                </a:lnTo>
                <a:lnTo>
                  <a:pt x="11991" y="45710"/>
                </a:lnTo>
                <a:lnTo>
                  <a:pt x="11990" y="45709"/>
                </a:lnTo>
                <a:lnTo>
                  <a:pt x="11990" y="59887"/>
                </a:lnTo>
                <a:lnTo>
                  <a:pt x="11990" y="533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Annotation598"/>
          <p:cNvSpPr/>
          <p:nvPr/>
        </p:nvSpPr>
        <p:spPr>
          <a:xfrm>
            <a:off x="6798107" y="1165868"/>
            <a:ext cx="120854" cy="144764"/>
          </a:xfrm>
          <a:custGeom>
            <a:avLst/>
            <a:gdLst/>
            <a:ahLst/>
            <a:cxnLst/>
            <a:rect l="0" t="0" r="0" b="0"/>
            <a:pathLst>
              <a:path w="120854" h="144764">
                <a:moveTo>
                  <a:pt x="14173" y="30472"/>
                </a:moveTo>
                <a:lnTo>
                  <a:pt x="14173" y="23911"/>
                </a:lnTo>
                <a:lnTo>
                  <a:pt x="13327" y="24405"/>
                </a:lnTo>
                <a:lnTo>
                  <a:pt x="10128" y="27211"/>
                </a:lnTo>
                <a:lnTo>
                  <a:pt x="6646" y="30387"/>
                </a:lnTo>
                <a:lnTo>
                  <a:pt x="4337" y="28177"/>
                </a:lnTo>
                <a:lnTo>
                  <a:pt x="0" y="23904"/>
                </a:lnTo>
                <a:lnTo>
                  <a:pt x="491" y="23553"/>
                </a:lnTo>
                <a:lnTo>
                  <a:pt x="3294" y="23164"/>
                </a:lnTo>
                <a:lnTo>
                  <a:pt x="5588" y="22944"/>
                </a:lnTo>
                <a:lnTo>
                  <a:pt x="5909" y="22067"/>
                </a:lnTo>
                <a:lnTo>
                  <a:pt x="6362" y="17634"/>
                </a:lnTo>
                <a:lnTo>
                  <a:pt x="6528" y="15548"/>
                </a:lnTo>
                <a:lnTo>
                  <a:pt x="8799" y="13115"/>
                </a:lnTo>
                <a:lnTo>
                  <a:pt x="13859" y="7934"/>
                </a:lnTo>
                <a:lnTo>
                  <a:pt x="16289" y="7755"/>
                </a:lnTo>
                <a:lnTo>
                  <a:pt x="20705" y="7640"/>
                </a:lnTo>
                <a:lnTo>
                  <a:pt x="23568" y="5367"/>
                </a:lnTo>
                <a:lnTo>
                  <a:pt x="28259" y="1054"/>
                </a:lnTo>
                <a:lnTo>
                  <a:pt x="31158" y="464"/>
                </a:lnTo>
                <a:lnTo>
                  <a:pt x="35874" y="85"/>
                </a:lnTo>
                <a:lnTo>
                  <a:pt x="38776" y="33"/>
                </a:lnTo>
                <a:lnTo>
                  <a:pt x="43492" y="0"/>
                </a:lnTo>
                <a:lnTo>
                  <a:pt x="46395" y="2254"/>
                </a:lnTo>
                <a:lnTo>
                  <a:pt x="51113" y="6554"/>
                </a:lnTo>
                <a:lnTo>
                  <a:pt x="62777" y="18125"/>
                </a:lnTo>
                <a:lnTo>
                  <a:pt x="64356" y="20547"/>
                </a:lnTo>
                <a:lnTo>
                  <a:pt x="65408" y="23009"/>
                </a:lnTo>
                <a:lnTo>
                  <a:pt x="66110" y="25497"/>
                </a:lnTo>
                <a:lnTo>
                  <a:pt x="66577" y="28002"/>
                </a:lnTo>
                <a:lnTo>
                  <a:pt x="66889" y="30519"/>
                </a:lnTo>
                <a:lnTo>
                  <a:pt x="67097" y="33043"/>
                </a:lnTo>
                <a:lnTo>
                  <a:pt x="68082" y="35573"/>
                </a:lnTo>
                <a:lnTo>
                  <a:pt x="69586" y="38106"/>
                </a:lnTo>
                <a:lnTo>
                  <a:pt x="71434" y="40641"/>
                </a:lnTo>
                <a:lnTo>
                  <a:pt x="72668" y="44025"/>
                </a:lnTo>
                <a:lnTo>
                  <a:pt x="73490" y="47974"/>
                </a:lnTo>
                <a:lnTo>
                  <a:pt x="74037" y="52300"/>
                </a:lnTo>
                <a:lnTo>
                  <a:pt x="74403" y="56031"/>
                </a:lnTo>
                <a:lnTo>
                  <a:pt x="74646" y="59364"/>
                </a:lnTo>
                <a:lnTo>
                  <a:pt x="74808" y="62434"/>
                </a:lnTo>
                <a:lnTo>
                  <a:pt x="74070" y="65326"/>
                </a:lnTo>
                <a:lnTo>
                  <a:pt x="72732" y="68102"/>
                </a:lnTo>
                <a:lnTo>
                  <a:pt x="70992" y="70798"/>
                </a:lnTo>
                <a:lnTo>
                  <a:pt x="69832" y="74290"/>
                </a:lnTo>
                <a:lnTo>
                  <a:pt x="69058" y="78311"/>
                </a:lnTo>
                <a:lnTo>
                  <a:pt x="68544" y="82684"/>
                </a:lnTo>
                <a:lnTo>
                  <a:pt x="67355" y="86447"/>
                </a:lnTo>
                <a:lnTo>
                  <a:pt x="65713" y="89802"/>
                </a:lnTo>
                <a:lnTo>
                  <a:pt x="63773" y="92885"/>
                </a:lnTo>
                <a:lnTo>
                  <a:pt x="62480" y="95788"/>
                </a:lnTo>
                <a:lnTo>
                  <a:pt x="61618" y="98569"/>
                </a:lnTo>
                <a:lnTo>
                  <a:pt x="61043" y="101270"/>
                </a:lnTo>
                <a:lnTo>
                  <a:pt x="59813" y="103917"/>
                </a:lnTo>
                <a:lnTo>
                  <a:pt x="58146" y="106529"/>
                </a:lnTo>
                <a:lnTo>
                  <a:pt x="56189" y="109117"/>
                </a:lnTo>
                <a:lnTo>
                  <a:pt x="54037" y="111688"/>
                </a:lnTo>
                <a:lnTo>
                  <a:pt x="51756" y="114250"/>
                </a:lnTo>
                <a:lnTo>
                  <a:pt x="46963" y="119353"/>
                </a:lnTo>
                <a:lnTo>
                  <a:pt x="34463" y="132069"/>
                </a:lnTo>
                <a:lnTo>
                  <a:pt x="31933" y="133764"/>
                </a:lnTo>
                <a:lnTo>
                  <a:pt x="29400" y="134893"/>
                </a:lnTo>
                <a:lnTo>
                  <a:pt x="26864" y="135646"/>
                </a:lnTo>
                <a:lnTo>
                  <a:pt x="25174" y="136995"/>
                </a:lnTo>
                <a:lnTo>
                  <a:pt x="24046" y="138740"/>
                </a:lnTo>
                <a:lnTo>
                  <a:pt x="23295" y="140751"/>
                </a:lnTo>
                <a:lnTo>
                  <a:pt x="21949" y="142091"/>
                </a:lnTo>
                <a:lnTo>
                  <a:pt x="20203" y="142985"/>
                </a:lnTo>
                <a:lnTo>
                  <a:pt x="14204" y="144763"/>
                </a:lnTo>
                <a:lnTo>
                  <a:pt x="14174" y="133420"/>
                </a:lnTo>
                <a:lnTo>
                  <a:pt x="15021" y="132124"/>
                </a:lnTo>
                <a:lnTo>
                  <a:pt x="16431" y="131260"/>
                </a:lnTo>
                <a:lnTo>
                  <a:pt x="18218" y="130684"/>
                </a:lnTo>
                <a:lnTo>
                  <a:pt x="20256" y="130300"/>
                </a:lnTo>
                <a:lnTo>
                  <a:pt x="22462" y="130044"/>
                </a:lnTo>
                <a:lnTo>
                  <a:pt x="24779" y="129873"/>
                </a:lnTo>
                <a:lnTo>
                  <a:pt x="26324" y="128913"/>
                </a:lnTo>
                <a:lnTo>
                  <a:pt x="27354" y="127426"/>
                </a:lnTo>
                <a:lnTo>
                  <a:pt x="28040" y="125588"/>
                </a:lnTo>
                <a:lnTo>
                  <a:pt x="30190" y="124363"/>
                </a:lnTo>
                <a:lnTo>
                  <a:pt x="33318" y="123546"/>
                </a:lnTo>
                <a:lnTo>
                  <a:pt x="37097" y="123001"/>
                </a:lnTo>
                <a:lnTo>
                  <a:pt x="39615" y="121791"/>
                </a:lnTo>
                <a:lnTo>
                  <a:pt x="41294" y="120138"/>
                </a:lnTo>
                <a:lnTo>
                  <a:pt x="42414" y="118189"/>
                </a:lnTo>
                <a:lnTo>
                  <a:pt x="44854" y="116890"/>
                </a:lnTo>
                <a:lnTo>
                  <a:pt x="48174" y="116024"/>
                </a:lnTo>
                <a:lnTo>
                  <a:pt x="52080" y="115447"/>
                </a:lnTo>
                <a:lnTo>
                  <a:pt x="55531" y="115062"/>
                </a:lnTo>
                <a:lnTo>
                  <a:pt x="58678" y="114805"/>
                </a:lnTo>
                <a:lnTo>
                  <a:pt x="61623" y="114634"/>
                </a:lnTo>
                <a:lnTo>
                  <a:pt x="64433" y="113673"/>
                </a:lnTo>
                <a:lnTo>
                  <a:pt x="67153" y="112186"/>
                </a:lnTo>
                <a:lnTo>
                  <a:pt x="69813" y="110348"/>
                </a:lnTo>
                <a:lnTo>
                  <a:pt x="72433" y="109123"/>
                </a:lnTo>
                <a:lnTo>
                  <a:pt x="75026" y="108306"/>
                </a:lnTo>
                <a:lnTo>
                  <a:pt x="77601" y="107761"/>
                </a:lnTo>
                <a:lnTo>
                  <a:pt x="81013" y="107398"/>
                </a:lnTo>
                <a:lnTo>
                  <a:pt x="84979" y="107156"/>
                </a:lnTo>
                <a:lnTo>
                  <a:pt x="95423" y="106768"/>
                </a:lnTo>
                <a:lnTo>
                  <a:pt x="101277" y="106700"/>
                </a:lnTo>
                <a:lnTo>
                  <a:pt x="103569" y="105844"/>
                </a:lnTo>
                <a:lnTo>
                  <a:pt x="105944" y="104427"/>
                </a:lnTo>
                <a:lnTo>
                  <a:pt x="108375" y="102635"/>
                </a:lnTo>
                <a:lnTo>
                  <a:pt x="110840" y="101441"/>
                </a:lnTo>
                <a:lnTo>
                  <a:pt x="113332" y="100645"/>
                </a:lnTo>
                <a:lnTo>
                  <a:pt x="120853" y="990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Annotation599"/>
          <p:cNvSpPr/>
          <p:nvPr/>
        </p:nvSpPr>
        <p:spPr>
          <a:xfrm>
            <a:off x="6709066" y="1059524"/>
            <a:ext cx="270400" cy="289204"/>
          </a:xfrm>
          <a:custGeom>
            <a:avLst/>
            <a:gdLst/>
            <a:ahLst/>
            <a:cxnLst/>
            <a:rect l="0" t="0" r="0" b="0"/>
            <a:pathLst>
              <a:path w="270400" h="289204">
                <a:moveTo>
                  <a:pt x="202273" y="37756"/>
                </a:moveTo>
                <a:lnTo>
                  <a:pt x="194184" y="33711"/>
                </a:lnTo>
                <a:lnTo>
                  <a:pt x="187954" y="29467"/>
                </a:lnTo>
                <a:lnTo>
                  <a:pt x="185108" y="27150"/>
                </a:lnTo>
                <a:lnTo>
                  <a:pt x="179686" y="24576"/>
                </a:lnTo>
                <a:lnTo>
                  <a:pt x="177056" y="23889"/>
                </a:lnTo>
                <a:lnTo>
                  <a:pt x="175301" y="22585"/>
                </a:lnTo>
                <a:lnTo>
                  <a:pt x="174132" y="20868"/>
                </a:lnTo>
                <a:lnTo>
                  <a:pt x="173353" y="18878"/>
                </a:lnTo>
                <a:lnTo>
                  <a:pt x="171986" y="17551"/>
                </a:lnTo>
                <a:lnTo>
                  <a:pt x="170228" y="16666"/>
                </a:lnTo>
                <a:lnTo>
                  <a:pt x="168210" y="16076"/>
                </a:lnTo>
                <a:lnTo>
                  <a:pt x="163709" y="13163"/>
                </a:lnTo>
                <a:lnTo>
                  <a:pt x="161325" y="11201"/>
                </a:lnTo>
                <a:lnTo>
                  <a:pt x="158888" y="9892"/>
                </a:lnTo>
                <a:lnTo>
                  <a:pt x="151413" y="7205"/>
                </a:lnTo>
                <a:lnTo>
                  <a:pt x="143836" y="2269"/>
                </a:lnTo>
                <a:lnTo>
                  <a:pt x="138765" y="817"/>
                </a:lnTo>
                <a:lnTo>
                  <a:pt x="131433" y="172"/>
                </a:lnTo>
                <a:lnTo>
                  <a:pt x="127106" y="0"/>
                </a:lnTo>
                <a:lnTo>
                  <a:pt x="123376" y="732"/>
                </a:lnTo>
                <a:lnTo>
                  <a:pt x="114080" y="4961"/>
                </a:lnTo>
                <a:lnTo>
                  <a:pt x="108608" y="6247"/>
                </a:lnTo>
                <a:lnTo>
                  <a:pt x="101096" y="9076"/>
                </a:lnTo>
                <a:lnTo>
                  <a:pt x="92959" y="13156"/>
                </a:lnTo>
                <a:lnTo>
                  <a:pt x="86521" y="17792"/>
                </a:lnTo>
                <a:lnTo>
                  <a:pt x="78135" y="25161"/>
                </a:lnTo>
                <a:lnTo>
                  <a:pt x="66244" y="36752"/>
                </a:lnTo>
                <a:lnTo>
                  <a:pt x="62480" y="41320"/>
                </a:lnTo>
                <a:lnTo>
                  <a:pt x="59126" y="46059"/>
                </a:lnTo>
                <a:lnTo>
                  <a:pt x="56042" y="50911"/>
                </a:lnTo>
                <a:lnTo>
                  <a:pt x="48099" y="58561"/>
                </a:lnTo>
                <a:lnTo>
                  <a:pt x="43611" y="61786"/>
                </a:lnTo>
                <a:lnTo>
                  <a:pt x="39772" y="66476"/>
                </a:lnTo>
                <a:lnTo>
                  <a:pt x="36366" y="72143"/>
                </a:lnTo>
                <a:lnTo>
                  <a:pt x="16954" y="111199"/>
                </a:lnTo>
                <a:lnTo>
                  <a:pt x="15228" y="116351"/>
                </a:lnTo>
                <a:lnTo>
                  <a:pt x="14077" y="121479"/>
                </a:lnTo>
                <a:lnTo>
                  <a:pt x="13309" y="126592"/>
                </a:lnTo>
                <a:lnTo>
                  <a:pt x="11951" y="132540"/>
                </a:lnTo>
                <a:lnTo>
                  <a:pt x="10199" y="139045"/>
                </a:lnTo>
                <a:lnTo>
                  <a:pt x="8184" y="145922"/>
                </a:lnTo>
                <a:lnTo>
                  <a:pt x="6840" y="152200"/>
                </a:lnTo>
                <a:lnTo>
                  <a:pt x="5944" y="158079"/>
                </a:lnTo>
                <a:lnTo>
                  <a:pt x="5348" y="163691"/>
                </a:lnTo>
                <a:lnTo>
                  <a:pt x="4103" y="169973"/>
                </a:lnTo>
                <a:lnTo>
                  <a:pt x="2427" y="176701"/>
                </a:lnTo>
                <a:lnTo>
                  <a:pt x="462" y="183726"/>
                </a:lnTo>
                <a:lnTo>
                  <a:pt x="0" y="190102"/>
                </a:lnTo>
                <a:lnTo>
                  <a:pt x="538" y="196047"/>
                </a:lnTo>
                <a:lnTo>
                  <a:pt x="1743" y="201703"/>
                </a:lnTo>
                <a:lnTo>
                  <a:pt x="2547" y="207167"/>
                </a:lnTo>
                <a:lnTo>
                  <a:pt x="3082" y="212504"/>
                </a:lnTo>
                <a:lnTo>
                  <a:pt x="3440" y="217754"/>
                </a:lnTo>
                <a:lnTo>
                  <a:pt x="4524" y="223795"/>
                </a:lnTo>
                <a:lnTo>
                  <a:pt x="6095" y="230362"/>
                </a:lnTo>
                <a:lnTo>
                  <a:pt x="7988" y="237280"/>
                </a:lnTo>
                <a:lnTo>
                  <a:pt x="9250" y="242739"/>
                </a:lnTo>
                <a:lnTo>
                  <a:pt x="10652" y="251062"/>
                </a:lnTo>
                <a:lnTo>
                  <a:pt x="13534" y="259841"/>
                </a:lnTo>
                <a:lnTo>
                  <a:pt x="15487" y="264552"/>
                </a:lnTo>
                <a:lnTo>
                  <a:pt x="18482" y="268540"/>
                </a:lnTo>
                <a:lnTo>
                  <a:pt x="26327" y="275229"/>
                </a:lnTo>
                <a:lnTo>
                  <a:pt x="33199" y="281024"/>
                </a:lnTo>
                <a:lnTo>
                  <a:pt x="36218" y="283755"/>
                </a:lnTo>
                <a:lnTo>
                  <a:pt x="39923" y="285575"/>
                </a:lnTo>
                <a:lnTo>
                  <a:pt x="44087" y="286789"/>
                </a:lnTo>
                <a:lnTo>
                  <a:pt x="52382" y="288137"/>
                </a:lnTo>
                <a:lnTo>
                  <a:pt x="58891" y="288736"/>
                </a:lnTo>
                <a:lnTo>
                  <a:pt x="66864" y="289003"/>
                </a:lnTo>
                <a:lnTo>
                  <a:pt x="95747" y="289197"/>
                </a:lnTo>
                <a:lnTo>
                  <a:pt x="100777" y="289203"/>
                </a:lnTo>
                <a:lnTo>
                  <a:pt x="105822" y="288361"/>
                </a:lnTo>
                <a:lnTo>
                  <a:pt x="110880" y="286953"/>
                </a:lnTo>
                <a:lnTo>
                  <a:pt x="115944" y="285167"/>
                </a:lnTo>
                <a:lnTo>
                  <a:pt x="121013" y="283130"/>
                </a:lnTo>
                <a:lnTo>
                  <a:pt x="126087" y="280925"/>
                </a:lnTo>
                <a:lnTo>
                  <a:pt x="136239" y="276218"/>
                </a:lnTo>
                <a:lnTo>
                  <a:pt x="146396" y="271303"/>
                </a:lnTo>
                <a:lnTo>
                  <a:pt x="152322" y="268808"/>
                </a:lnTo>
                <a:lnTo>
                  <a:pt x="158812" y="266297"/>
                </a:lnTo>
                <a:lnTo>
                  <a:pt x="165679" y="263777"/>
                </a:lnTo>
                <a:lnTo>
                  <a:pt x="171951" y="261250"/>
                </a:lnTo>
                <a:lnTo>
                  <a:pt x="177825" y="258719"/>
                </a:lnTo>
                <a:lnTo>
                  <a:pt x="183435" y="256184"/>
                </a:lnTo>
                <a:lnTo>
                  <a:pt x="188868" y="252802"/>
                </a:lnTo>
                <a:lnTo>
                  <a:pt x="194182" y="248853"/>
                </a:lnTo>
                <a:lnTo>
                  <a:pt x="199420" y="244527"/>
                </a:lnTo>
                <a:lnTo>
                  <a:pt x="204605" y="239950"/>
                </a:lnTo>
                <a:lnTo>
                  <a:pt x="214880" y="230349"/>
                </a:lnTo>
                <a:lnTo>
                  <a:pt x="219145" y="225418"/>
                </a:lnTo>
                <a:lnTo>
                  <a:pt x="222835" y="220437"/>
                </a:lnTo>
                <a:lnTo>
                  <a:pt x="226141" y="215424"/>
                </a:lnTo>
                <a:lnTo>
                  <a:pt x="230038" y="210388"/>
                </a:lnTo>
                <a:lnTo>
                  <a:pt x="234330" y="205337"/>
                </a:lnTo>
                <a:lnTo>
                  <a:pt x="238884" y="200277"/>
                </a:lnTo>
                <a:lnTo>
                  <a:pt x="242768" y="195210"/>
                </a:lnTo>
                <a:lnTo>
                  <a:pt x="246203" y="190138"/>
                </a:lnTo>
                <a:lnTo>
                  <a:pt x="249339" y="185064"/>
                </a:lnTo>
                <a:lnTo>
                  <a:pt x="252278" y="179988"/>
                </a:lnTo>
                <a:lnTo>
                  <a:pt x="257799" y="169833"/>
                </a:lnTo>
                <a:lnTo>
                  <a:pt x="265669" y="154595"/>
                </a:lnTo>
                <a:lnTo>
                  <a:pt x="268549" y="146693"/>
                </a:lnTo>
                <a:lnTo>
                  <a:pt x="269830" y="139513"/>
                </a:lnTo>
                <a:lnTo>
                  <a:pt x="270399" y="130677"/>
                </a:lnTo>
                <a:lnTo>
                  <a:pt x="269703" y="125950"/>
                </a:lnTo>
                <a:lnTo>
                  <a:pt x="268394" y="121105"/>
                </a:lnTo>
                <a:lnTo>
                  <a:pt x="266673" y="116182"/>
                </a:lnTo>
                <a:lnTo>
                  <a:pt x="262505" y="108454"/>
                </a:lnTo>
                <a:lnTo>
                  <a:pt x="257830" y="102198"/>
                </a:lnTo>
                <a:lnTo>
                  <a:pt x="252930" y="96594"/>
                </a:lnTo>
                <a:lnTo>
                  <a:pt x="245672" y="91282"/>
                </a:lnTo>
                <a:lnTo>
                  <a:pt x="241366" y="88680"/>
                </a:lnTo>
                <a:lnTo>
                  <a:pt x="236802" y="86099"/>
                </a:lnTo>
                <a:lnTo>
                  <a:pt x="227216" y="80973"/>
                </a:lnTo>
                <a:lnTo>
                  <a:pt x="222288" y="79267"/>
                </a:lnTo>
                <a:lnTo>
                  <a:pt x="217310" y="78130"/>
                </a:lnTo>
                <a:lnTo>
                  <a:pt x="212297" y="77372"/>
                </a:lnTo>
                <a:lnTo>
                  <a:pt x="206417" y="77713"/>
                </a:lnTo>
                <a:lnTo>
                  <a:pt x="199956" y="78788"/>
                </a:lnTo>
                <a:lnTo>
                  <a:pt x="193108" y="80350"/>
                </a:lnTo>
                <a:lnTo>
                  <a:pt x="186003" y="81392"/>
                </a:lnTo>
                <a:lnTo>
                  <a:pt x="178726" y="82087"/>
                </a:lnTo>
                <a:lnTo>
                  <a:pt x="156554" y="834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Annotation600"/>
          <p:cNvSpPr/>
          <p:nvPr/>
        </p:nvSpPr>
        <p:spPr>
          <a:xfrm>
            <a:off x="5167450" y="1455420"/>
            <a:ext cx="74051" cy="68578"/>
          </a:xfrm>
          <a:custGeom>
            <a:avLst/>
            <a:gdLst/>
            <a:ahLst/>
            <a:cxnLst/>
            <a:rect l="0" t="0" r="0" b="0"/>
            <a:pathLst>
              <a:path w="74051" h="68578">
                <a:moveTo>
                  <a:pt x="44630" y="7620"/>
                </a:moveTo>
                <a:lnTo>
                  <a:pt x="52223" y="27"/>
                </a:lnTo>
                <a:lnTo>
                  <a:pt x="67481" y="0"/>
                </a:lnTo>
                <a:lnTo>
                  <a:pt x="74050" y="6560"/>
                </a:lnTo>
                <a:lnTo>
                  <a:pt x="73557" y="6914"/>
                </a:lnTo>
                <a:lnTo>
                  <a:pt x="72381" y="7149"/>
                </a:lnTo>
                <a:lnTo>
                  <a:pt x="70751" y="7306"/>
                </a:lnTo>
                <a:lnTo>
                  <a:pt x="69664" y="8257"/>
                </a:lnTo>
                <a:lnTo>
                  <a:pt x="68939" y="9738"/>
                </a:lnTo>
                <a:lnTo>
                  <a:pt x="67777" y="14153"/>
                </a:lnTo>
                <a:lnTo>
                  <a:pt x="67681" y="15362"/>
                </a:lnTo>
                <a:lnTo>
                  <a:pt x="67618" y="17015"/>
                </a:lnTo>
                <a:lnTo>
                  <a:pt x="67575" y="18963"/>
                </a:lnTo>
                <a:lnTo>
                  <a:pt x="66700" y="20262"/>
                </a:lnTo>
                <a:lnTo>
                  <a:pt x="65271" y="21128"/>
                </a:lnTo>
                <a:lnTo>
                  <a:pt x="63469" y="21705"/>
                </a:lnTo>
                <a:lnTo>
                  <a:pt x="61423" y="22937"/>
                </a:lnTo>
                <a:lnTo>
                  <a:pt x="59212" y="24604"/>
                </a:lnTo>
                <a:lnTo>
                  <a:pt x="53625" y="29319"/>
                </a:lnTo>
                <a:lnTo>
                  <a:pt x="50604" y="32222"/>
                </a:lnTo>
                <a:lnTo>
                  <a:pt x="41765" y="40984"/>
                </a:lnTo>
                <a:lnTo>
                  <a:pt x="39333" y="42562"/>
                </a:lnTo>
                <a:lnTo>
                  <a:pt x="36865" y="43615"/>
                </a:lnTo>
                <a:lnTo>
                  <a:pt x="34374" y="44316"/>
                </a:lnTo>
                <a:lnTo>
                  <a:pt x="31866" y="45631"/>
                </a:lnTo>
                <a:lnTo>
                  <a:pt x="29348" y="47354"/>
                </a:lnTo>
                <a:lnTo>
                  <a:pt x="26822" y="49349"/>
                </a:lnTo>
                <a:lnTo>
                  <a:pt x="24290" y="50679"/>
                </a:lnTo>
                <a:lnTo>
                  <a:pt x="21757" y="51566"/>
                </a:lnTo>
                <a:lnTo>
                  <a:pt x="15653" y="52989"/>
                </a:lnTo>
                <a:lnTo>
                  <a:pt x="14305" y="53106"/>
                </a:lnTo>
                <a:lnTo>
                  <a:pt x="12560" y="53184"/>
                </a:lnTo>
                <a:lnTo>
                  <a:pt x="6883" y="53331"/>
                </a:lnTo>
                <a:lnTo>
                  <a:pt x="0" y="53339"/>
                </a:lnTo>
                <a:lnTo>
                  <a:pt x="484" y="52493"/>
                </a:lnTo>
                <a:lnTo>
                  <a:pt x="1652" y="51082"/>
                </a:lnTo>
                <a:lnTo>
                  <a:pt x="5566" y="46779"/>
                </a:lnTo>
                <a:lnTo>
                  <a:pt x="5887" y="45579"/>
                </a:lnTo>
                <a:lnTo>
                  <a:pt x="6102" y="43933"/>
                </a:lnTo>
                <a:lnTo>
                  <a:pt x="6244" y="41988"/>
                </a:lnTo>
                <a:lnTo>
                  <a:pt x="7186" y="40692"/>
                </a:lnTo>
                <a:lnTo>
                  <a:pt x="8661" y="39828"/>
                </a:lnTo>
                <a:lnTo>
                  <a:pt x="13066" y="38441"/>
                </a:lnTo>
                <a:lnTo>
                  <a:pt x="13427" y="37481"/>
                </a:lnTo>
                <a:lnTo>
                  <a:pt x="13669" y="35994"/>
                </a:lnTo>
                <a:lnTo>
                  <a:pt x="13828" y="34156"/>
                </a:lnTo>
                <a:lnTo>
                  <a:pt x="14783" y="32930"/>
                </a:lnTo>
                <a:lnTo>
                  <a:pt x="16265" y="32114"/>
                </a:lnTo>
                <a:lnTo>
                  <a:pt x="18100" y="31569"/>
                </a:lnTo>
                <a:lnTo>
                  <a:pt x="20171" y="31206"/>
                </a:lnTo>
                <a:lnTo>
                  <a:pt x="22397" y="30964"/>
                </a:lnTo>
                <a:lnTo>
                  <a:pt x="24728" y="30802"/>
                </a:lnTo>
                <a:lnTo>
                  <a:pt x="27129" y="30695"/>
                </a:lnTo>
                <a:lnTo>
                  <a:pt x="35542" y="30508"/>
                </a:lnTo>
                <a:lnTo>
                  <a:pt x="50839" y="30481"/>
                </a:lnTo>
                <a:lnTo>
                  <a:pt x="52156" y="31327"/>
                </a:lnTo>
                <a:lnTo>
                  <a:pt x="53881" y="32738"/>
                </a:lnTo>
                <a:lnTo>
                  <a:pt x="55877" y="34525"/>
                </a:lnTo>
                <a:lnTo>
                  <a:pt x="58055" y="35717"/>
                </a:lnTo>
                <a:lnTo>
                  <a:pt x="60353" y="36511"/>
                </a:lnTo>
                <a:lnTo>
                  <a:pt x="66081" y="37786"/>
                </a:lnTo>
                <a:lnTo>
                  <a:pt x="66551" y="38737"/>
                </a:lnTo>
                <a:lnTo>
                  <a:pt x="66863" y="40218"/>
                </a:lnTo>
                <a:lnTo>
                  <a:pt x="67453" y="45398"/>
                </a:lnTo>
                <a:lnTo>
                  <a:pt x="67489" y="57063"/>
                </a:lnTo>
                <a:lnTo>
                  <a:pt x="66643" y="58362"/>
                </a:lnTo>
                <a:lnTo>
                  <a:pt x="65231" y="59228"/>
                </a:lnTo>
                <a:lnTo>
                  <a:pt x="60929" y="60618"/>
                </a:lnTo>
                <a:lnTo>
                  <a:pt x="59729" y="61578"/>
                </a:lnTo>
                <a:lnTo>
                  <a:pt x="58083" y="63065"/>
                </a:lnTo>
                <a:lnTo>
                  <a:pt x="53402" y="67490"/>
                </a:lnTo>
                <a:lnTo>
                  <a:pt x="52172" y="67853"/>
                </a:lnTo>
                <a:lnTo>
                  <a:pt x="50504" y="68096"/>
                </a:lnTo>
                <a:lnTo>
                  <a:pt x="48546" y="68257"/>
                </a:lnTo>
                <a:lnTo>
                  <a:pt x="46394" y="68365"/>
                </a:lnTo>
                <a:lnTo>
                  <a:pt x="38413" y="68551"/>
                </a:lnTo>
                <a:lnTo>
                  <a:pt x="30572" y="68577"/>
                </a:lnTo>
                <a:lnTo>
                  <a:pt x="29332" y="67731"/>
                </a:lnTo>
                <a:lnTo>
                  <a:pt x="27658" y="66321"/>
                </a:lnTo>
                <a:lnTo>
                  <a:pt x="22933" y="62019"/>
                </a:lnTo>
                <a:lnTo>
                  <a:pt x="22545" y="60819"/>
                </a:lnTo>
                <a:lnTo>
                  <a:pt x="22287" y="59172"/>
                </a:lnTo>
                <a:lnTo>
                  <a:pt x="21770" y="53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Annotation601"/>
          <p:cNvSpPr/>
          <p:nvPr/>
        </p:nvSpPr>
        <p:spPr>
          <a:xfrm>
            <a:off x="5189220" y="1264920"/>
            <a:ext cx="30481" cy="83821"/>
          </a:xfrm>
          <a:custGeom>
            <a:avLst/>
            <a:gdLst/>
            <a:ahLst/>
            <a:cxnLst/>
            <a:rect l="0" t="0" r="0" b="0"/>
            <a:pathLst>
              <a:path w="30481" h="83821">
                <a:moveTo>
                  <a:pt x="30480" y="7620"/>
                </a:moveTo>
                <a:lnTo>
                  <a:pt x="30480" y="0"/>
                </a:lnTo>
                <a:lnTo>
                  <a:pt x="30480" y="13867"/>
                </a:lnTo>
                <a:lnTo>
                  <a:pt x="29633" y="15171"/>
                </a:lnTo>
                <a:lnTo>
                  <a:pt x="28222" y="16887"/>
                </a:lnTo>
                <a:lnTo>
                  <a:pt x="26435" y="18878"/>
                </a:lnTo>
                <a:lnTo>
                  <a:pt x="25243" y="21052"/>
                </a:lnTo>
                <a:lnTo>
                  <a:pt x="24449" y="23348"/>
                </a:lnTo>
                <a:lnTo>
                  <a:pt x="23919" y="25725"/>
                </a:lnTo>
                <a:lnTo>
                  <a:pt x="22720" y="28157"/>
                </a:lnTo>
                <a:lnTo>
                  <a:pt x="21072" y="30624"/>
                </a:lnTo>
                <a:lnTo>
                  <a:pt x="19129" y="33116"/>
                </a:lnTo>
                <a:lnTo>
                  <a:pt x="17832" y="35624"/>
                </a:lnTo>
                <a:lnTo>
                  <a:pt x="16968" y="38143"/>
                </a:lnTo>
                <a:lnTo>
                  <a:pt x="16392" y="40668"/>
                </a:lnTo>
                <a:lnTo>
                  <a:pt x="16008" y="43199"/>
                </a:lnTo>
                <a:lnTo>
                  <a:pt x="15752" y="45733"/>
                </a:lnTo>
                <a:lnTo>
                  <a:pt x="15581" y="48268"/>
                </a:lnTo>
                <a:lnTo>
                  <a:pt x="14621" y="50805"/>
                </a:lnTo>
                <a:lnTo>
                  <a:pt x="13135" y="53344"/>
                </a:lnTo>
                <a:lnTo>
                  <a:pt x="11296" y="55882"/>
                </a:lnTo>
                <a:lnTo>
                  <a:pt x="10071" y="58422"/>
                </a:lnTo>
                <a:lnTo>
                  <a:pt x="9254" y="60961"/>
                </a:lnTo>
                <a:lnTo>
                  <a:pt x="8710" y="63501"/>
                </a:lnTo>
                <a:lnTo>
                  <a:pt x="7500" y="65194"/>
                </a:lnTo>
                <a:lnTo>
                  <a:pt x="5847" y="66322"/>
                </a:lnTo>
                <a:lnTo>
                  <a:pt x="3898" y="67075"/>
                </a:lnTo>
                <a:lnTo>
                  <a:pt x="2598" y="68423"/>
                </a:lnTo>
                <a:lnTo>
                  <a:pt x="1732" y="70169"/>
                </a:lnTo>
                <a:lnTo>
                  <a:pt x="1155" y="72179"/>
                </a:lnTo>
                <a:lnTo>
                  <a:pt x="770" y="74366"/>
                </a:lnTo>
                <a:lnTo>
                  <a:pt x="513" y="76671"/>
                </a:lnTo>
                <a:lnTo>
                  <a:pt x="0" y="83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Annotation602"/>
          <p:cNvSpPr/>
          <p:nvPr/>
        </p:nvSpPr>
        <p:spPr>
          <a:xfrm>
            <a:off x="5128290" y="1169173"/>
            <a:ext cx="198052" cy="224936"/>
          </a:xfrm>
          <a:custGeom>
            <a:avLst/>
            <a:gdLst/>
            <a:ahLst/>
            <a:cxnLst/>
            <a:rect l="0" t="0" r="0" b="0"/>
            <a:pathLst>
              <a:path w="198052" h="224936">
                <a:moveTo>
                  <a:pt x="91410" y="34787"/>
                </a:moveTo>
                <a:lnTo>
                  <a:pt x="77322" y="20699"/>
                </a:lnTo>
                <a:lnTo>
                  <a:pt x="76092" y="20315"/>
                </a:lnTo>
                <a:lnTo>
                  <a:pt x="70290" y="19699"/>
                </a:lnTo>
                <a:lnTo>
                  <a:pt x="64848" y="19577"/>
                </a:lnTo>
                <a:lnTo>
                  <a:pt x="54713" y="19550"/>
                </a:lnTo>
                <a:lnTo>
                  <a:pt x="51675" y="21806"/>
                </a:lnTo>
                <a:lnTo>
                  <a:pt x="45631" y="27308"/>
                </a:lnTo>
                <a:lnTo>
                  <a:pt x="41995" y="30898"/>
                </a:lnTo>
                <a:lnTo>
                  <a:pt x="40687" y="33041"/>
                </a:lnTo>
                <a:lnTo>
                  <a:pt x="39233" y="37680"/>
                </a:lnTo>
                <a:lnTo>
                  <a:pt x="36329" y="42564"/>
                </a:lnTo>
                <a:lnTo>
                  <a:pt x="32216" y="48403"/>
                </a:lnTo>
                <a:lnTo>
                  <a:pt x="29934" y="52331"/>
                </a:lnTo>
                <a:lnTo>
                  <a:pt x="27566" y="56643"/>
                </a:lnTo>
                <a:lnTo>
                  <a:pt x="25987" y="60364"/>
                </a:lnTo>
                <a:lnTo>
                  <a:pt x="24233" y="66757"/>
                </a:lnTo>
                <a:lnTo>
                  <a:pt x="22918" y="70494"/>
                </a:lnTo>
                <a:lnTo>
                  <a:pt x="21195" y="74678"/>
                </a:lnTo>
                <a:lnTo>
                  <a:pt x="19200" y="79161"/>
                </a:lnTo>
                <a:lnTo>
                  <a:pt x="17870" y="82996"/>
                </a:lnTo>
                <a:lnTo>
                  <a:pt x="16392" y="89516"/>
                </a:lnTo>
                <a:lnTo>
                  <a:pt x="15151" y="93286"/>
                </a:lnTo>
                <a:lnTo>
                  <a:pt x="13478" y="97493"/>
                </a:lnTo>
                <a:lnTo>
                  <a:pt x="11515" y="101991"/>
                </a:lnTo>
                <a:lnTo>
                  <a:pt x="10206" y="106683"/>
                </a:lnTo>
                <a:lnTo>
                  <a:pt x="9335" y="111504"/>
                </a:lnTo>
                <a:lnTo>
                  <a:pt x="8753" y="116412"/>
                </a:lnTo>
                <a:lnTo>
                  <a:pt x="7519" y="120530"/>
                </a:lnTo>
                <a:lnTo>
                  <a:pt x="3889" y="127364"/>
                </a:lnTo>
                <a:lnTo>
                  <a:pt x="1712" y="133223"/>
                </a:lnTo>
                <a:lnTo>
                  <a:pt x="745" y="139496"/>
                </a:lnTo>
                <a:lnTo>
                  <a:pt x="486" y="143540"/>
                </a:lnTo>
                <a:lnTo>
                  <a:pt x="199" y="151702"/>
                </a:lnTo>
                <a:lnTo>
                  <a:pt x="38" y="161056"/>
                </a:lnTo>
                <a:lnTo>
                  <a:pt x="0" y="166542"/>
                </a:lnTo>
                <a:lnTo>
                  <a:pt x="836" y="169190"/>
                </a:lnTo>
                <a:lnTo>
                  <a:pt x="4024" y="174391"/>
                </a:lnTo>
                <a:lnTo>
                  <a:pt x="6005" y="179524"/>
                </a:lnTo>
                <a:lnTo>
                  <a:pt x="6534" y="182078"/>
                </a:lnTo>
                <a:lnTo>
                  <a:pt x="9379" y="187174"/>
                </a:lnTo>
                <a:lnTo>
                  <a:pt x="14057" y="193299"/>
                </a:lnTo>
                <a:lnTo>
                  <a:pt x="18914" y="198405"/>
                </a:lnTo>
                <a:lnTo>
                  <a:pt x="20219" y="200593"/>
                </a:lnTo>
                <a:lnTo>
                  <a:pt x="21670" y="205281"/>
                </a:lnTo>
                <a:lnTo>
                  <a:pt x="24572" y="210186"/>
                </a:lnTo>
                <a:lnTo>
                  <a:pt x="26531" y="212680"/>
                </a:lnTo>
                <a:lnTo>
                  <a:pt x="28684" y="214342"/>
                </a:lnTo>
                <a:lnTo>
                  <a:pt x="30966" y="215450"/>
                </a:lnTo>
                <a:lnTo>
                  <a:pt x="33334" y="216189"/>
                </a:lnTo>
                <a:lnTo>
                  <a:pt x="38223" y="219268"/>
                </a:lnTo>
                <a:lnTo>
                  <a:pt x="40712" y="221274"/>
                </a:lnTo>
                <a:lnTo>
                  <a:pt x="43218" y="222612"/>
                </a:lnTo>
                <a:lnTo>
                  <a:pt x="48260" y="224098"/>
                </a:lnTo>
                <a:lnTo>
                  <a:pt x="53323" y="224759"/>
                </a:lnTo>
                <a:lnTo>
                  <a:pt x="55859" y="224935"/>
                </a:lnTo>
                <a:lnTo>
                  <a:pt x="59243" y="224205"/>
                </a:lnTo>
                <a:lnTo>
                  <a:pt x="63192" y="222873"/>
                </a:lnTo>
                <a:lnTo>
                  <a:pt x="67518" y="221137"/>
                </a:lnTo>
                <a:lnTo>
                  <a:pt x="71248" y="219134"/>
                </a:lnTo>
                <a:lnTo>
                  <a:pt x="74583" y="216952"/>
                </a:lnTo>
                <a:lnTo>
                  <a:pt x="77652" y="214650"/>
                </a:lnTo>
                <a:lnTo>
                  <a:pt x="81392" y="212269"/>
                </a:lnTo>
                <a:lnTo>
                  <a:pt x="85578" y="209835"/>
                </a:lnTo>
                <a:lnTo>
                  <a:pt x="90062" y="207366"/>
                </a:lnTo>
                <a:lnTo>
                  <a:pt x="93897" y="204873"/>
                </a:lnTo>
                <a:lnTo>
                  <a:pt x="97302" y="202364"/>
                </a:lnTo>
                <a:lnTo>
                  <a:pt x="100418" y="199845"/>
                </a:lnTo>
                <a:lnTo>
                  <a:pt x="104189" y="197319"/>
                </a:lnTo>
                <a:lnTo>
                  <a:pt x="108396" y="194788"/>
                </a:lnTo>
                <a:lnTo>
                  <a:pt x="112894" y="192255"/>
                </a:lnTo>
                <a:lnTo>
                  <a:pt x="117586" y="188872"/>
                </a:lnTo>
                <a:lnTo>
                  <a:pt x="122408" y="184924"/>
                </a:lnTo>
                <a:lnTo>
                  <a:pt x="131433" y="176868"/>
                </a:lnTo>
                <a:lnTo>
                  <a:pt x="138267" y="170465"/>
                </a:lnTo>
                <a:lnTo>
                  <a:pt x="161348" y="147699"/>
                </a:lnTo>
                <a:lnTo>
                  <a:pt x="164282" y="143928"/>
                </a:lnTo>
                <a:lnTo>
                  <a:pt x="167085" y="139721"/>
                </a:lnTo>
                <a:lnTo>
                  <a:pt x="169800" y="135223"/>
                </a:lnTo>
                <a:lnTo>
                  <a:pt x="172457" y="130531"/>
                </a:lnTo>
                <a:lnTo>
                  <a:pt x="177666" y="120802"/>
                </a:lnTo>
                <a:lnTo>
                  <a:pt x="180241" y="116684"/>
                </a:lnTo>
                <a:lnTo>
                  <a:pt x="185360" y="109850"/>
                </a:lnTo>
                <a:lnTo>
                  <a:pt x="187910" y="105996"/>
                </a:lnTo>
                <a:lnTo>
                  <a:pt x="190457" y="101733"/>
                </a:lnTo>
                <a:lnTo>
                  <a:pt x="193001" y="97197"/>
                </a:lnTo>
                <a:lnTo>
                  <a:pt x="194697" y="93327"/>
                </a:lnTo>
                <a:lnTo>
                  <a:pt x="196583" y="86769"/>
                </a:lnTo>
                <a:lnTo>
                  <a:pt x="197085" y="82989"/>
                </a:lnTo>
                <a:lnTo>
                  <a:pt x="197420" y="78775"/>
                </a:lnTo>
                <a:lnTo>
                  <a:pt x="197793" y="70424"/>
                </a:lnTo>
                <a:lnTo>
                  <a:pt x="197959" y="63890"/>
                </a:lnTo>
                <a:lnTo>
                  <a:pt x="198051" y="51406"/>
                </a:lnTo>
                <a:lnTo>
                  <a:pt x="197217" y="48407"/>
                </a:lnTo>
                <a:lnTo>
                  <a:pt x="195815" y="46407"/>
                </a:lnTo>
                <a:lnTo>
                  <a:pt x="194034" y="45073"/>
                </a:lnTo>
                <a:lnTo>
                  <a:pt x="192846" y="42491"/>
                </a:lnTo>
                <a:lnTo>
                  <a:pt x="192054" y="39077"/>
                </a:lnTo>
                <a:lnTo>
                  <a:pt x="191526" y="35107"/>
                </a:lnTo>
                <a:lnTo>
                  <a:pt x="190328" y="31613"/>
                </a:lnTo>
                <a:lnTo>
                  <a:pt x="186738" y="25474"/>
                </a:lnTo>
                <a:lnTo>
                  <a:pt x="183749" y="23498"/>
                </a:lnTo>
                <a:lnTo>
                  <a:pt x="180062" y="22181"/>
                </a:lnTo>
                <a:lnTo>
                  <a:pt x="175912" y="21303"/>
                </a:lnTo>
                <a:lnTo>
                  <a:pt x="172298" y="19871"/>
                </a:lnTo>
                <a:lnTo>
                  <a:pt x="169042" y="18070"/>
                </a:lnTo>
                <a:lnTo>
                  <a:pt x="166025" y="16022"/>
                </a:lnTo>
                <a:lnTo>
                  <a:pt x="162320" y="13810"/>
                </a:lnTo>
                <a:lnTo>
                  <a:pt x="158157" y="11489"/>
                </a:lnTo>
                <a:lnTo>
                  <a:pt x="153688" y="9095"/>
                </a:lnTo>
                <a:lnTo>
                  <a:pt x="149016" y="7499"/>
                </a:lnTo>
                <a:lnTo>
                  <a:pt x="144207" y="6435"/>
                </a:lnTo>
                <a:lnTo>
                  <a:pt x="139309" y="5726"/>
                </a:lnTo>
                <a:lnTo>
                  <a:pt x="135195" y="5253"/>
                </a:lnTo>
                <a:lnTo>
                  <a:pt x="131607" y="4938"/>
                </a:lnTo>
                <a:lnTo>
                  <a:pt x="128368" y="4727"/>
                </a:lnTo>
                <a:lnTo>
                  <a:pt x="124516" y="3740"/>
                </a:lnTo>
                <a:lnTo>
                  <a:pt x="120254" y="2236"/>
                </a:lnTo>
                <a:lnTo>
                  <a:pt x="115719" y="386"/>
                </a:lnTo>
                <a:lnTo>
                  <a:pt x="110156" y="0"/>
                </a:lnTo>
                <a:lnTo>
                  <a:pt x="103907" y="589"/>
                </a:lnTo>
                <a:lnTo>
                  <a:pt x="83790" y="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Annotation603"/>
          <p:cNvSpPr/>
          <p:nvPr/>
        </p:nvSpPr>
        <p:spPr>
          <a:xfrm>
            <a:off x="4038600" y="784860"/>
            <a:ext cx="152401" cy="419100"/>
          </a:xfrm>
          <a:custGeom>
            <a:avLst/>
            <a:gdLst/>
            <a:ahLst/>
            <a:cxnLst/>
            <a:rect l="0" t="0" r="0" b="0"/>
            <a:pathLst>
              <a:path w="152401" h="419100">
                <a:moveTo>
                  <a:pt x="45720" y="114300"/>
                </a:moveTo>
                <a:lnTo>
                  <a:pt x="45720" y="106680"/>
                </a:lnTo>
                <a:lnTo>
                  <a:pt x="45720" y="110725"/>
                </a:lnTo>
                <a:lnTo>
                  <a:pt x="44874" y="111917"/>
                </a:lnTo>
                <a:lnTo>
                  <a:pt x="43462" y="112711"/>
                </a:lnTo>
                <a:lnTo>
                  <a:pt x="41675" y="113241"/>
                </a:lnTo>
                <a:lnTo>
                  <a:pt x="40484" y="114440"/>
                </a:lnTo>
                <a:lnTo>
                  <a:pt x="39689" y="116087"/>
                </a:lnTo>
                <a:lnTo>
                  <a:pt x="38806" y="120174"/>
                </a:lnTo>
                <a:lnTo>
                  <a:pt x="38128" y="133170"/>
                </a:lnTo>
                <a:lnTo>
                  <a:pt x="38101" y="154968"/>
                </a:lnTo>
                <a:lnTo>
                  <a:pt x="37254" y="157499"/>
                </a:lnTo>
                <a:lnTo>
                  <a:pt x="32864" y="165106"/>
                </a:lnTo>
                <a:lnTo>
                  <a:pt x="31540" y="170182"/>
                </a:lnTo>
                <a:lnTo>
                  <a:pt x="30620" y="182880"/>
                </a:lnTo>
                <a:lnTo>
                  <a:pt x="30573" y="185420"/>
                </a:lnTo>
                <a:lnTo>
                  <a:pt x="29695" y="187960"/>
                </a:lnTo>
                <a:lnTo>
                  <a:pt x="25262" y="195580"/>
                </a:lnTo>
                <a:lnTo>
                  <a:pt x="23927" y="200660"/>
                </a:lnTo>
                <a:lnTo>
                  <a:pt x="23177" y="212325"/>
                </a:lnTo>
                <a:lnTo>
                  <a:pt x="22923" y="225354"/>
                </a:lnTo>
                <a:lnTo>
                  <a:pt x="22888" y="230826"/>
                </a:lnTo>
                <a:lnTo>
                  <a:pt x="22032" y="233471"/>
                </a:lnTo>
                <a:lnTo>
                  <a:pt x="17629" y="241238"/>
                </a:lnTo>
                <a:lnTo>
                  <a:pt x="16302" y="246352"/>
                </a:lnTo>
                <a:lnTo>
                  <a:pt x="15555" y="258037"/>
                </a:lnTo>
                <a:lnTo>
                  <a:pt x="15333" y="268178"/>
                </a:lnTo>
                <a:lnTo>
                  <a:pt x="14455" y="271072"/>
                </a:lnTo>
                <a:lnTo>
                  <a:pt x="10022" y="279190"/>
                </a:lnTo>
                <a:lnTo>
                  <a:pt x="8688" y="284387"/>
                </a:lnTo>
                <a:lnTo>
                  <a:pt x="7937" y="296118"/>
                </a:lnTo>
                <a:lnTo>
                  <a:pt x="7713" y="306273"/>
                </a:lnTo>
                <a:lnTo>
                  <a:pt x="6836" y="309168"/>
                </a:lnTo>
                <a:lnTo>
                  <a:pt x="2402" y="317289"/>
                </a:lnTo>
                <a:lnTo>
                  <a:pt x="317" y="326127"/>
                </a:lnTo>
                <a:lnTo>
                  <a:pt x="28" y="338131"/>
                </a:lnTo>
                <a:lnTo>
                  <a:pt x="9" y="341487"/>
                </a:lnTo>
                <a:lnTo>
                  <a:pt x="2261" y="344530"/>
                </a:lnTo>
                <a:lnTo>
                  <a:pt x="6562" y="349337"/>
                </a:lnTo>
                <a:lnTo>
                  <a:pt x="7150" y="352252"/>
                </a:lnTo>
                <a:lnTo>
                  <a:pt x="7612" y="362083"/>
                </a:lnTo>
                <a:lnTo>
                  <a:pt x="8462" y="364155"/>
                </a:lnTo>
                <a:lnTo>
                  <a:pt x="12856" y="370270"/>
                </a:lnTo>
                <a:lnTo>
                  <a:pt x="14180" y="371998"/>
                </a:lnTo>
                <a:lnTo>
                  <a:pt x="14769" y="375024"/>
                </a:lnTo>
                <a:lnTo>
                  <a:pt x="15213" y="384695"/>
                </a:lnTo>
                <a:lnTo>
                  <a:pt x="14375" y="386004"/>
                </a:lnTo>
                <a:lnTo>
                  <a:pt x="12971" y="386876"/>
                </a:lnTo>
                <a:lnTo>
                  <a:pt x="11187" y="387457"/>
                </a:lnTo>
                <a:lnTo>
                  <a:pt x="9998" y="388691"/>
                </a:lnTo>
                <a:lnTo>
                  <a:pt x="9205" y="390361"/>
                </a:lnTo>
                <a:lnTo>
                  <a:pt x="8677" y="392321"/>
                </a:lnTo>
                <a:lnTo>
                  <a:pt x="5833" y="396756"/>
                </a:lnTo>
                <a:lnTo>
                  <a:pt x="342" y="403444"/>
                </a:lnTo>
                <a:lnTo>
                  <a:pt x="0" y="415525"/>
                </a:lnTo>
                <a:lnTo>
                  <a:pt x="0" y="419099"/>
                </a:lnTo>
                <a:lnTo>
                  <a:pt x="6561" y="412539"/>
                </a:lnTo>
                <a:lnTo>
                  <a:pt x="9408" y="411951"/>
                </a:lnTo>
                <a:lnTo>
                  <a:pt x="14088" y="411573"/>
                </a:lnTo>
                <a:lnTo>
                  <a:pt x="16987" y="411521"/>
                </a:lnTo>
                <a:lnTo>
                  <a:pt x="21700" y="411488"/>
                </a:lnTo>
                <a:lnTo>
                  <a:pt x="22087" y="410639"/>
                </a:lnTo>
                <a:lnTo>
                  <a:pt x="22758" y="404920"/>
                </a:lnTo>
                <a:lnTo>
                  <a:pt x="23639" y="404567"/>
                </a:lnTo>
                <a:lnTo>
                  <a:pt x="26875" y="404174"/>
                </a:lnTo>
                <a:lnTo>
                  <a:pt x="28077" y="403223"/>
                </a:lnTo>
                <a:lnTo>
                  <a:pt x="28878" y="401742"/>
                </a:lnTo>
                <a:lnTo>
                  <a:pt x="29412" y="399908"/>
                </a:lnTo>
                <a:lnTo>
                  <a:pt x="30615" y="398685"/>
                </a:lnTo>
                <a:lnTo>
                  <a:pt x="32264" y="397870"/>
                </a:lnTo>
                <a:lnTo>
                  <a:pt x="36947" y="396562"/>
                </a:lnTo>
                <a:lnTo>
                  <a:pt x="39845" y="394125"/>
                </a:lnTo>
                <a:lnTo>
                  <a:pt x="44560" y="389707"/>
                </a:lnTo>
                <a:lnTo>
                  <a:pt x="52179" y="382155"/>
                </a:lnTo>
                <a:lnTo>
                  <a:pt x="53413" y="381770"/>
                </a:lnTo>
                <a:lnTo>
                  <a:pt x="57041" y="381342"/>
                </a:lnTo>
                <a:lnTo>
                  <a:pt x="58347" y="380381"/>
                </a:lnTo>
                <a:lnTo>
                  <a:pt x="59218" y="378894"/>
                </a:lnTo>
                <a:lnTo>
                  <a:pt x="59798" y="377056"/>
                </a:lnTo>
                <a:lnTo>
                  <a:pt x="61032" y="375831"/>
                </a:lnTo>
                <a:lnTo>
                  <a:pt x="62702" y="375014"/>
                </a:lnTo>
                <a:lnTo>
                  <a:pt x="64662" y="374469"/>
                </a:lnTo>
                <a:lnTo>
                  <a:pt x="65968" y="373259"/>
                </a:lnTo>
                <a:lnTo>
                  <a:pt x="66838" y="371606"/>
                </a:lnTo>
                <a:lnTo>
                  <a:pt x="67419" y="369658"/>
                </a:lnTo>
                <a:lnTo>
                  <a:pt x="70322" y="365234"/>
                </a:lnTo>
                <a:lnTo>
                  <a:pt x="75038" y="359541"/>
                </a:lnTo>
                <a:lnTo>
                  <a:pt x="77941" y="356505"/>
                </a:lnTo>
                <a:lnTo>
                  <a:pt x="90279" y="344063"/>
                </a:lnTo>
                <a:lnTo>
                  <a:pt x="91512" y="343675"/>
                </a:lnTo>
                <a:lnTo>
                  <a:pt x="95141" y="343245"/>
                </a:lnTo>
                <a:lnTo>
                  <a:pt x="96447" y="342283"/>
                </a:lnTo>
                <a:lnTo>
                  <a:pt x="97318" y="340795"/>
                </a:lnTo>
                <a:lnTo>
                  <a:pt x="97898" y="338957"/>
                </a:lnTo>
                <a:lnTo>
                  <a:pt x="99132" y="337731"/>
                </a:lnTo>
                <a:lnTo>
                  <a:pt x="100802" y="336914"/>
                </a:lnTo>
                <a:lnTo>
                  <a:pt x="102761" y="336369"/>
                </a:lnTo>
                <a:lnTo>
                  <a:pt x="104068" y="335160"/>
                </a:lnTo>
                <a:lnTo>
                  <a:pt x="104938" y="333506"/>
                </a:lnTo>
                <a:lnTo>
                  <a:pt x="106678" y="327663"/>
                </a:lnTo>
                <a:lnTo>
                  <a:pt x="106680" y="327660"/>
                </a:lnTo>
                <a:lnTo>
                  <a:pt x="114291" y="327660"/>
                </a:lnTo>
                <a:lnTo>
                  <a:pt x="121892" y="320068"/>
                </a:lnTo>
                <a:lnTo>
                  <a:pt x="121917" y="320042"/>
                </a:lnTo>
                <a:lnTo>
                  <a:pt x="121919" y="320040"/>
                </a:lnTo>
                <a:lnTo>
                  <a:pt x="121919" y="270692"/>
                </a:lnTo>
                <a:lnTo>
                  <a:pt x="122766" y="268515"/>
                </a:lnTo>
                <a:lnTo>
                  <a:pt x="127157" y="261405"/>
                </a:lnTo>
                <a:lnTo>
                  <a:pt x="128481" y="256444"/>
                </a:lnTo>
                <a:lnTo>
                  <a:pt x="129400" y="243827"/>
                </a:lnTo>
                <a:lnTo>
                  <a:pt x="129446" y="241291"/>
                </a:lnTo>
                <a:lnTo>
                  <a:pt x="130324" y="238754"/>
                </a:lnTo>
                <a:lnTo>
                  <a:pt x="134758" y="231138"/>
                </a:lnTo>
                <a:lnTo>
                  <a:pt x="136092" y="226059"/>
                </a:lnTo>
                <a:lnTo>
                  <a:pt x="136843" y="214395"/>
                </a:lnTo>
                <a:lnTo>
                  <a:pt x="137097" y="201366"/>
                </a:lnTo>
                <a:lnTo>
                  <a:pt x="137151" y="188053"/>
                </a:lnTo>
                <a:lnTo>
                  <a:pt x="138001" y="185482"/>
                </a:lnTo>
                <a:lnTo>
                  <a:pt x="142394" y="177818"/>
                </a:lnTo>
                <a:lnTo>
                  <a:pt x="143720" y="172728"/>
                </a:lnTo>
                <a:lnTo>
                  <a:pt x="144465" y="161057"/>
                </a:lnTo>
                <a:lnTo>
                  <a:pt x="144686" y="150920"/>
                </a:lnTo>
                <a:lnTo>
                  <a:pt x="145564" y="148027"/>
                </a:lnTo>
                <a:lnTo>
                  <a:pt x="149998" y="139909"/>
                </a:lnTo>
                <a:lnTo>
                  <a:pt x="152083" y="131073"/>
                </a:lnTo>
                <a:lnTo>
                  <a:pt x="152391" y="118228"/>
                </a:lnTo>
                <a:lnTo>
                  <a:pt x="152400" y="106680"/>
                </a:lnTo>
                <a:lnTo>
                  <a:pt x="144780" y="106680"/>
                </a:lnTo>
                <a:lnTo>
                  <a:pt x="144780" y="99153"/>
                </a:lnTo>
                <a:lnTo>
                  <a:pt x="140734" y="99087"/>
                </a:lnTo>
                <a:lnTo>
                  <a:pt x="137473" y="99062"/>
                </a:lnTo>
                <a:lnTo>
                  <a:pt x="137160" y="106652"/>
                </a:lnTo>
                <a:lnTo>
                  <a:pt x="129567" y="99087"/>
                </a:lnTo>
                <a:lnTo>
                  <a:pt x="115359" y="99060"/>
                </a:lnTo>
                <a:lnTo>
                  <a:pt x="115007" y="98213"/>
                </a:lnTo>
                <a:lnTo>
                  <a:pt x="114614" y="95015"/>
                </a:lnTo>
                <a:lnTo>
                  <a:pt x="113662" y="93823"/>
                </a:lnTo>
                <a:lnTo>
                  <a:pt x="112181" y="93029"/>
                </a:lnTo>
                <a:lnTo>
                  <a:pt x="110348" y="92499"/>
                </a:lnTo>
                <a:lnTo>
                  <a:pt x="109124" y="91299"/>
                </a:lnTo>
                <a:lnTo>
                  <a:pt x="108310" y="89653"/>
                </a:lnTo>
                <a:lnTo>
                  <a:pt x="107001" y="84972"/>
                </a:lnTo>
                <a:lnTo>
                  <a:pt x="106048" y="84588"/>
                </a:lnTo>
                <a:lnTo>
                  <a:pt x="102730" y="84161"/>
                </a:lnTo>
                <a:lnTo>
                  <a:pt x="101506" y="83201"/>
                </a:lnTo>
                <a:lnTo>
                  <a:pt x="100691" y="81714"/>
                </a:lnTo>
                <a:lnTo>
                  <a:pt x="100147" y="79876"/>
                </a:lnTo>
                <a:lnTo>
                  <a:pt x="98938" y="78651"/>
                </a:lnTo>
                <a:lnTo>
                  <a:pt x="97286" y="77834"/>
                </a:lnTo>
                <a:lnTo>
                  <a:pt x="95337" y="77289"/>
                </a:lnTo>
                <a:lnTo>
                  <a:pt x="94037" y="76079"/>
                </a:lnTo>
                <a:lnTo>
                  <a:pt x="93171" y="74426"/>
                </a:lnTo>
                <a:lnTo>
                  <a:pt x="91541" y="68922"/>
                </a:lnTo>
                <a:lnTo>
                  <a:pt x="87425" y="64636"/>
                </a:lnTo>
                <a:lnTo>
                  <a:pt x="86223" y="62564"/>
                </a:lnTo>
                <a:lnTo>
                  <a:pt x="84136" y="54722"/>
                </a:lnTo>
                <a:lnTo>
                  <a:pt x="83184" y="54261"/>
                </a:lnTo>
                <a:lnTo>
                  <a:pt x="78646" y="53613"/>
                </a:lnTo>
                <a:lnTo>
                  <a:pt x="77287" y="53461"/>
                </a:lnTo>
                <a:lnTo>
                  <a:pt x="76925" y="52574"/>
                </a:lnTo>
                <a:lnTo>
                  <a:pt x="76295" y="46790"/>
                </a:lnTo>
                <a:lnTo>
                  <a:pt x="72183" y="41992"/>
                </a:lnTo>
                <a:lnTo>
                  <a:pt x="68896" y="38442"/>
                </a:lnTo>
                <a:lnTo>
                  <a:pt x="68583" y="26530"/>
                </a:lnTo>
                <a:lnTo>
                  <a:pt x="68580" y="22955"/>
                </a:lnTo>
                <a:lnTo>
                  <a:pt x="64535" y="18843"/>
                </a:lnTo>
                <a:lnTo>
                  <a:pt x="53352" y="7632"/>
                </a:lnTo>
                <a:lnTo>
                  <a:pt x="53342" y="7622"/>
                </a:lnTo>
                <a:lnTo>
                  <a:pt x="53340" y="2"/>
                </a:lnTo>
                <a:lnTo>
                  <a:pt x="38128" y="0"/>
                </a:lnTo>
                <a:lnTo>
                  <a:pt x="38100" y="18944"/>
                </a:lnTo>
                <a:lnTo>
                  <a:pt x="37254" y="21096"/>
                </a:lnTo>
                <a:lnTo>
                  <a:pt x="32863" y="28170"/>
                </a:lnTo>
                <a:lnTo>
                  <a:pt x="31540" y="33122"/>
                </a:lnTo>
                <a:lnTo>
                  <a:pt x="30620" y="45733"/>
                </a:lnTo>
                <a:lnTo>
                  <a:pt x="30489" y="56940"/>
                </a:lnTo>
                <a:lnTo>
                  <a:pt x="30481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Annotation604"/>
          <p:cNvSpPr/>
          <p:nvPr/>
        </p:nvSpPr>
        <p:spPr>
          <a:xfrm>
            <a:off x="3771902" y="320040"/>
            <a:ext cx="5356514" cy="1112521"/>
          </a:xfrm>
          <a:custGeom>
            <a:avLst/>
            <a:gdLst/>
            <a:ahLst/>
            <a:cxnLst/>
            <a:rect l="0" t="0" r="0" b="0"/>
            <a:pathLst>
              <a:path w="5356514" h="1112521">
                <a:moveTo>
                  <a:pt x="5173978" y="1112520"/>
                </a:moveTo>
                <a:lnTo>
                  <a:pt x="5166358" y="1112520"/>
                </a:lnTo>
                <a:lnTo>
                  <a:pt x="5172919" y="1112520"/>
                </a:lnTo>
                <a:lnTo>
                  <a:pt x="5173271" y="1111673"/>
                </a:lnTo>
                <a:lnTo>
                  <a:pt x="5173664" y="1108475"/>
                </a:lnTo>
                <a:lnTo>
                  <a:pt x="5174615" y="1107283"/>
                </a:lnTo>
                <a:lnTo>
                  <a:pt x="5176096" y="1106489"/>
                </a:lnTo>
                <a:lnTo>
                  <a:pt x="5177930" y="1105959"/>
                </a:lnTo>
                <a:lnTo>
                  <a:pt x="5179152" y="1104759"/>
                </a:lnTo>
                <a:lnTo>
                  <a:pt x="5179966" y="1103113"/>
                </a:lnTo>
                <a:lnTo>
                  <a:pt x="5181276" y="1098432"/>
                </a:lnTo>
                <a:lnTo>
                  <a:pt x="5185547" y="1093576"/>
                </a:lnTo>
                <a:lnTo>
                  <a:pt x="5187618" y="1092271"/>
                </a:lnTo>
                <a:lnTo>
                  <a:pt x="5192175" y="1090820"/>
                </a:lnTo>
                <a:lnTo>
                  <a:pt x="5193730" y="1089587"/>
                </a:lnTo>
                <a:lnTo>
                  <a:pt x="5194765" y="1087918"/>
                </a:lnTo>
                <a:lnTo>
                  <a:pt x="5195456" y="1085958"/>
                </a:lnTo>
                <a:lnTo>
                  <a:pt x="5198481" y="1081524"/>
                </a:lnTo>
                <a:lnTo>
                  <a:pt x="5229866" y="1049017"/>
                </a:lnTo>
                <a:lnTo>
                  <a:pt x="5283198" y="995680"/>
                </a:lnTo>
                <a:lnTo>
                  <a:pt x="5298437" y="973879"/>
                </a:lnTo>
                <a:lnTo>
                  <a:pt x="5300131" y="970139"/>
                </a:lnTo>
                <a:lnTo>
                  <a:pt x="5307116" y="947067"/>
                </a:lnTo>
                <a:lnTo>
                  <a:pt x="5323899" y="912686"/>
                </a:lnTo>
                <a:lnTo>
                  <a:pt x="5336547" y="893018"/>
                </a:lnTo>
                <a:lnTo>
                  <a:pt x="5339363" y="883448"/>
                </a:lnTo>
                <a:lnTo>
                  <a:pt x="5341463" y="873550"/>
                </a:lnTo>
                <a:lnTo>
                  <a:pt x="5346558" y="858458"/>
                </a:lnTo>
                <a:lnTo>
                  <a:pt x="5350965" y="838187"/>
                </a:lnTo>
                <a:lnTo>
                  <a:pt x="5354239" y="828034"/>
                </a:lnTo>
                <a:lnTo>
                  <a:pt x="5356513" y="802639"/>
                </a:lnTo>
                <a:lnTo>
                  <a:pt x="5355782" y="798406"/>
                </a:lnTo>
                <a:lnTo>
                  <a:pt x="5351552" y="787556"/>
                </a:lnTo>
                <a:lnTo>
                  <a:pt x="5349077" y="773994"/>
                </a:lnTo>
                <a:lnTo>
                  <a:pt x="5344204" y="759251"/>
                </a:lnTo>
                <a:lnTo>
                  <a:pt x="5342767" y="749207"/>
                </a:lnTo>
                <a:lnTo>
                  <a:pt x="5340690" y="744158"/>
                </a:lnTo>
                <a:lnTo>
                  <a:pt x="5329706" y="726145"/>
                </a:lnTo>
                <a:lnTo>
                  <a:pt x="5328596" y="722857"/>
                </a:lnTo>
                <a:lnTo>
                  <a:pt x="5322849" y="714687"/>
                </a:lnTo>
                <a:lnTo>
                  <a:pt x="5318945" y="710138"/>
                </a:lnTo>
                <a:lnTo>
                  <a:pt x="5316343" y="705412"/>
                </a:lnTo>
                <a:lnTo>
                  <a:pt x="5307777" y="680627"/>
                </a:lnTo>
                <a:lnTo>
                  <a:pt x="5304663" y="676424"/>
                </a:lnTo>
                <a:lnTo>
                  <a:pt x="5293038" y="665618"/>
                </a:lnTo>
                <a:lnTo>
                  <a:pt x="5264878" y="632319"/>
                </a:lnTo>
                <a:lnTo>
                  <a:pt x="5255864" y="622237"/>
                </a:lnTo>
                <a:lnTo>
                  <a:pt x="5236386" y="596892"/>
                </a:lnTo>
                <a:lnTo>
                  <a:pt x="5179745" y="553510"/>
                </a:lnTo>
                <a:lnTo>
                  <a:pt x="5169203" y="543467"/>
                </a:lnTo>
                <a:lnTo>
                  <a:pt x="5156615" y="535616"/>
                </a:lnTo>
                <a:lnTo>
                  <a:pt x="5127838" y="519632"/>
                </a:lnTo>
                <a:lnTo>
                  <a:pt x="5096133" y="497417"/>
                </a:lnTo>
                <a:lnTo>
                  <a:pt x="5026896" y="463088"/>
                </a:lnTo>
                <a:lnTo>
                  <a:pt x="4959978" y="431026"/>
                </a:lnTo>
                <a:lnTo>
                  <a:pt x="4921889" y="413585"/>
                </a:lnTo>
                <a:lnTo>
                  <a:pt x="4831060" y="379268"/>
                </a:lnTo>
                <a:lnTo>
                  <a:pt x="4798334" y="367504"/>
                </a:lnTo>
                <a:lnTo>
                  <a:pt x="4678349" y="333084"/>
                </a:lnTo>
                <a:lnTo>
                  <a:pt x="4535452" y="295066"/>
                </a:lnTo>
                <a:lnTo>
                  <a:pt x="4509189" y="287774"/>
                </a:lnTo>
                <a:lnTo>
                  <a:pt x="4350894" y="264095"/>
                </a:lnTo>
                <a:lnTo>
                  <a:pt x="4187083" y="230188"/>
                </a:lnTo>
                <a:lnTo>
                  <a:pt x="4031969" y="203227"/>
                </a:lnTo>
                <a:lnTo>
                  <a:pt x="3873358" y="183037"/>
                </a:lnTo>
                <a:lnTo>
                  <a:pt x="3692740" y="164013"/>
                </a:lnTo>
                <a:lnTo>
                  <a:pt x="3540433" y="146257"/>
                </a:lnTo>
                <a:lnTo>
                  <a:pt x="3388035" y="126906"/>
                </a:lnTo>
                <a:lnTo>
                  <a:pt x="3233120" y="108183"/>
                </a:lnTo>
                <a:lnTo>
                  <a:pt x="3069377" y="87740"/>
                </a:lnTo>
                <a:lnTo>
                  <a:pt x="2907431" y="70346"/>
                </a:lnTo>
                <a:lnTo>
                  <a:pt x="2751230" y="51738"/>
                </a:lnTo>
                <a:lnTo>
                  <a:pt x="2580513" y="35218"/>
                </a:lnTo>
                <a:lnTo>
                  <a:pt x="2414054" y="24042"/>
                </a:lnTo>
                <a:lnTo>
                  <a:pt x="2234369" y="10233"/>
                </a:lnTo>
                <a:lnTo>
                  <a:pt x="2049917" y="1634"/>
                </a:lnTo>
                <a:lnTo>
                  <a:pt x="1883731" y="42"/>
                </a:lnTo>
                <a:lnTo>
                  <a:pt x="1289211" y="0"/>
                </a:lnTo>
                <a:lnTo>
                  <a:pt x="1128489" y="497"/>
                </a:lnTo>
                <a:lnTo>
                  <a:pt x="598401" y="0"/>
                </a:lnTo>
                <a:lnTo>
                  <a:pt x="434351" y="17355"/>
                </a:lnTo>
                <a:lnTo>
                  <a:pt x="411482" y="21229"/>
                </a:lnTo>
                <a:lnTo>
                  <a:pt x="388620" y="24634"/>
                </a:lnTo>
                <a:lnTo>
                  <a:pt x="380998" y="26583"/>
                </a:lnTo>
                <a:lnTo>
                  <a:pt x="375072" y="27035"/>
                </a:lnTo>
                <a:lnTo>
                  <a:pt x="370274" y="26490"/>
                </a:lnTo>
                <a:lnTo>
                  <a:pt x="366228" y="25280"/>
                </a:lnTo>
                <a:lnTo>
                  <a:pt x="348187" y="28451"/>
                </a:lnTo>
                <a:lnTo>
                  <a:pt x="324081" y="36352"/>
                </a:lnTo>
                <a:lnTo>
                  <a:pt x="254910" y="70632"/>
                </a:lnTo>
                <a:lnTo>
                  <a:pt x="193964" y="101557"/>
                </a:lnTo>
                <a:lnTo>
                  <a:pt x="162960" y="121911"/>
                </a:lnTo>
                <a:lnTo>
                  <a:pt x="145650" y="134900"/>
                </a:lnTo>
                <a:lnTo>
                  <a:pt x="129797" y="146368"/>
                </a:lnTo>
                <a:lnTo>
                  <a:pt x="114374" y="158233"/>
                </a:lnTo>
                <a:lnTo>
                  <a:pt x="109269" y="161368"/>
                </a:lnTo>
                <a:lnTo>
                  <a:pt x="101338" y="169368"/>
                </a:lnTo>
                <a:lnTo>
                  <a:pt x="98038" y="173872"/>
                </a:lnTo>
                <a:lnTo>
                  <a:pt x="89856" y="181134"/>
                </a:lnTo>
                <a:lnTo>
                  <a:pt x="66676" y="196197"/>
                </a:lnTo>
                <a:lnTo>
                  <a:pt x="59831" y="204603"/>
                </a:lnTo>
                <a:lnTo>
                  <a:pt x="43302" y="229758"/>
                </a:lnTo>
                <a:lnTo>
                  <a:pt x="41568" y="233605"/>
                </a:lnTo>
                <a:lnTo>
                  <a:pt x="39640" y="242396"/>
                </a:lnTo>
                <a:lnTo>
                  <a:pt x="34267" y="251947"/>
                </a:lnTo>
                <a:lnTo>
                  <a:pt x="27929" y="260990"/>
                </a:lnTo>
                <a:lnTo>
                  <a:pt x="18066" y="284358"/>
                </a:lnTo>
                <a:lnTo>
                  <a:pt x="8787" y="313797"/>
                </a:lnTo>
                <a:lnTo>
                  <a:pt x="7720" y="336659"/>
                </a:lnTo>
                <a:lnTo>
                  <a:pt x="6840" y="339586"/>
                </a:lnTo>
                <a:lnTo>
                  <a:pt x="2402" y="348597"/>
                </a:lnTo>
                <a:lnTo>
                  <a:pt x="314" y="367210"/>
                </a:lnTo>
                <a:lnTo>
                  <a:pt x="3" y="400595"/>
                </a:lnTo>
                <a:lnTo>
                  <a:pt x="0" y="406078"/>
                </a:lnTo>
                <a:lnTo>
                  <a:pt x="846" y="408725"/>
                </a:lnTo>
                <a:lnTo>
                  <a:pt x="5235" y="416496"/>
                </a:lnTo>
                <a:lnTo>
                  <a:pt x="6559" y="421612"/>
                </a:lnTo>
                <a:lnTo>
                  <a:pt x="7525" y="436877"/>
                </a:lnTo>
                <a:lnTo>
                  <a:pt x="8403" y="439418"/>
                </a:lnTo>
                <a:lnTo>
                  <a:pt x="14171" y="448075"/>
                </a:lnTo>
                <a:lnTo>
                  <a:pt x="18967" y="453179"/>
                </a:lnTo>
                <a:lnTo>
                  <a:pt x="20264" y="455366"/>
                </a:lnTo>
                <a:lnTo>
                  <a:pt x="21705" y="460054"/>
                </a:lnTo>
                <a:lnTo>
                  <a:pt x="22936" y="461642"/>
                </a:lnTo>
                <a:lnTo>
                  <a:pt x="24603" y="462702"/>
                </a:lnTo>
                <a:lnTo>
                  <a:pt x="26561" y="463408"/>
                </a:lnTo>
                <a:lnTo>
                  <a:pt x="30995" y="466450"/>
                </a:lnTo>
                <a:lnTo>
                  <a:pt x="33363" y="468447"/>
                </a:lnTo>
                <a:lnTo>
                  <a:pt x="34940" y="470624"/>
                </a:lnTo>
                <a:lnTo>
                  <a:pt x="38009" y="477735"/>
                </a:lnTo>
                <a:lnTo>
                  <a:pt x="41728" y="482695"/>
                </a:lnTo>
                <a:lnTo>
                  <a:pt x="43904" y="484357"/>
                </a:lnTo>
                <a:lnTo>
                  <a:pt x="46202" y="485465"/>
                </a:lnTo>
                <a:lnTo>
                  <a:pt x="48580" y="486203"/>
                </a:lnTo>
                <a:lnTo>
                  <a:pt x="53481" y="489281"/>
                </a:lnTo>
                <a:lnTo>
                  <a:pt x="73868" y="507381"/>
                </a:lnTo>
                <a:lnTo>
                  <a:pt x="81340" y="510450"/>
                </a:lnTo>
                <a:lnTo>
                  <a:pt x="91287" y="518218"/>
                </a:lnTo>
                <a:lnTo>
                  <a:pt x="98072" y="524010"/>
                </a:lnTo>
                <a:lnTo>
                  <a:pt x="121656" y="537029"/>
                </a:lnTo>
                <a:lnTo>
                  <a:pt x="128293" y="539246"/>
                </a:lnTo>
                <a:lnTo>
                  <a:pt x="131248" y="539837"/>
                </a:lnTo>
                <a:lnTo>
                  <a:pt x="136789" y="542752"/>
                </a:lnTo>
                <a:lnTo>
                  <a:pt x="139452" y="544715"/>
                </a:lnTo>
                <a:lnTo>
                  <a:pt x="144669" y="546895"/>
                </a:lnTo>
                <a:lnTo>
                  <a:pt x="147245" y="547477"/>
                </a:lnTo>
                <a:lnTo>
                  <a:pt x="152366" y="550381"/>
                </a:lnTo>
                <a:lnTo>
                  <a:pt x="154916" y="552340"/>
                </a:lnTo>
                <a:lnTo>
                  <a:pt x="160008" y="554518"/>
                </a:lnTo>
                <a:lnTo>
                  <a:pt x="167635" y="555744"/>
                </a:lnTo>
                <a:lnTo>
                  <a:pt x="170176" y="555916"/>
                </a:lnTo>
                <a:lnTo>
                  <a:pt x="172717" y="556877"/>
                </a:lnTo>
                <a:lnTo>
                  <a:pt x="180338" y="561429"/>
                </a:lnTo>
                <a:lnTo>
                  <a:pt x="185418" y="562790"/>
                </a:lnTo>
                <a:lnTo>
                  <a:pt x="193038" y="563557"/>
                </a:lnTo>
                <a:lnTo>
                  <a:pt x="195578" y="564511"/>
                </a:lnTo>
                <a:lnTo>
                  <a:pt x="203198" y="569053"/>
                </a:lnTo>
                <a:lnTo>
                  <a:pt x="208278" y="570412"/>
                </a:lnTo>
                <a:lnTo>
                  <a:pt x="215898" y="571178"/>
                </a:lnTo>
                <a:lnTo>
                  <a:pt x="218438" y="572132"/>
                </a:lnTo>
                <a:lnTo>
                  <a:pt x="227093" y="578032"/>
                </a:lnTo>
                <a:lnTo>
                  <a:pt x="230186" y="578637"/>
                </a:lnTo>
                <a:lnTo>
                  <a:pt x="232197" y="578798"/>
                </a:lnTo>
                <a:lnTo>
                  <a:pt x="233537" y="579752"/>
                </a:lnTo>
                <a:lnTo>
                  <a:pt x="234431" y="581235"/>
                </a:lnTo>
                <a:lnTo>
                  <a:pt x="235026" y="583070"/>
                </a:lnTo>
                <a:lnTo>
                  <a:pt x="236270" y="584293"/>
                </a:lnTo>
                <a:lnTo>
                  <a:pt x="237946" y="585109"/>
                </a:lnTo>
                <a:lnTo>
                  <a:pt x="242066" y="586015"/>
                </a:lnTo>
                <a:lnTo>
                  <a:pt x="255087" y="586712"/>
                </a:lnTo>
                <a:lnTo>
                  <a:pt x="256417" y="587568"/>
                </a:lnTo>
                <a:lnTo>
                  <a:pt x="257304" y="588985"/>
                </a:lnTo>
                <a:lnTo>
                  <a:pt x="257895" y="590777"/>
                </a:lnTo>
                <a:lnTo>
                  <a:pt x="259136" y="591971"/>
                </a:lnTo>
                <a:lnTo>
                  <a:pt x="260810" y="592767"/>
                </a:lnTo>
                <a:lnTo>
                  <a:pt x="266596" y="594332"/>
                </a:lnTo>
                <a:lnTo>
                  <a:pt x="274318" y="601980"/>
                </a:lnTo>
                <a:lnTo>
                  <a:pt x="255346" y="601980"/>
                </a:lnTo>
                <a:lnTo>
                  <a:pt x="254051" y="602827"/>
                </a:lnTo>
                <a:lnTo>
                  <a:pt x="253186" y="604238"/>
                </a:lnTo>
                <a:lnTo>
                  <a:pt x="252610" y="606025"/>
                </a:lnTo>
                <a:lnTo>
                  <a:pt x="251379" y="607217"/>
                </a:lnTo>
                <a:lnTo>
                  <a:pt x="249712" y="608011"/>
                </a:lnTo>
                <a:lnTo>
                  <a:pt x="244998" y="609286"/>
                </a:lnTo>
                <a:lnTo>
                  <a:pt x="237984" y="614775"/>
                </a:lnTo>
                <a:lnTo>
                  <a:pt x="230001" y="616898"/>
                </a:lnTo>
                <a:lnTo>
                  <a:pt x="220493" y="625466"/>
                </a:lnTo>
                <a:lnTo>
                  <a:pt x="218115" y="627798"/>
                </a:lnTo>
                <a:lnTo>
                  <a:pt x="215683" y="629352"/>
                </a:lnTo>
                <a:lnTo>
                  <a:pt x="210722" y="631078"/>
                </a:lnTo>
                <a:lnTo>
                  <a:pt x="203169" y="632051"/>
                </a:lnTo>
                <a:lnTo>
                  <a:pt x="200639" y="633034"/>
                </a:lnTo>
                <a:lnTo>
                  <a:pt x="193032" y="637616"/>
                </a:lnTo>
                <a:lnTo>
                  <a:pt x="187955" y="638985"/>
                </a:lnTo>
                <a:lnTo>
                  <a:pt x="186263" y="640196"/>
                </a:lnTo>
                <a:lnTo>
                  <a:pt x="185134" y="641851"/>
                </a:lnTo>
                <a:lnTo>
                  <a:pt x="184382" y="643801"/>
                </a:lnTo>
                <a:lnTo>
                  <a:pt x="183034" y="645100"/>
                </a:lnTo>
                <a:lnTo>
                  <a:pt x="181289" y="645967"/>
                </a:lnTo>
                <a:lnTo>
                  <a:pt x="179279" y="646545"/>
                </a:lnTo>
                <a:lnTo>
                  <a:pt x="174788" y="649444"/>
                </a:lnTo>
                <a:lnTo>
                  <a:pt x="169050" y="654159"/>
                </a:lnTo>
                <a:lnTo>
                  <a:pt x="166008" y="654804"/>
                </a:lnTo>
                <a:lnTo>
                  <a:pt x="160020" y="655320"/>
                </a:lnTo>
                <a:lnTo>
                  <a:pt x="164064" y="655320"/>
                </a:lnTo>
                <a:lnTo>
                  <a:pt x="165255" y="654473"/>
                </a:lnTo>
                <a:lnTo>
                  <a:pt x="166049" y="653062"/>
                </a:lnTo>
                <a:lnTo>
                  <a:pt x="167638" y="647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Annotation605"/>
          <p:cNvSpPr/>
          <p:nvPr/>
        </p:nvSpPr>
        <p:spPr>
          <a:xfrm>
            <a:off x="3909059" y="739140"/>
            <a:ext cx="121922" cy="144781"/>
          </a:xfrm>
          <a:custGeom>
            <a:avLst/>
            <a:gdLst/>
            <a:ahLst/>
            <a:cxnLst/>
            <a:rect l="0" t="0" r="0" b="0"/>
            <a:pathLst>
              <a:path w="121922" h="144781">
                <a:moveTo>
                  <a:pt x="121921" y="144780"/>
                </a:moveTo>
                <a:lnTo>
                  <a:pt x="102239" y="131658"/>
                </a:lnTo>
                <a:lnTo>
                  <a:pt x="101180" y="130105"/>
                </a:lnTo>
                <a:lnTo>
                  <a:pt x="100002" y="126122"/>
                </a:lnTo>
                <a:lnTo>
                  <a:pt x="98842" y="124722"/>
                </a:lnTo>
                <a:lnTo>
                  <a:pt x="97222" y="123788"/>
                </a:lnTo>
                <a:lnTo>
                  <a:pt x="95295" y="123165"/>
                </a:lnTo>
                <a:lnTo>
                  <a:pt x="94011" y="121903"/>
                </a:lnTo>
                <a:lnTo>
                  <a:pt x="93154" y="120215"/>
                </a:lnTo>
                <a:lnTo>
                  <a:pt x="92583" y="118244"/>
                </a:lnTo>
                <a:lnTo>
                  <a:pt x="89690" y="113795"/>
                </a:lnTo>
                <a:lnTo>
                  <a:pt x="87734" y="111423"/>
                </a:lnTo>
                <a:lnTo>
                  <a:pt x="85583" y="108996"/>
                </a:lnTo>
                <a:lnTo>
                  <a:pt x="80935" y="104040"/>
                </a:lnTo>
                <a:lnTo>
                  <a:pt x="79357" y="100687"/>
                </a:lnTo>
                <a:lnTo>
                  <a:pt x="78305" y="96758"/>
                </a:lnTo>
                <a:lnTo>
                  <a:pt x="77604" y="92445"/>
                </a:lnTo>
                <a:lnTo>
                  <a:pt x="76289" y="88724"/>
                </a:lnTo>
                <a:lnTo>
                  <a:pt x="74566" y="85396"/>
                </a:lnTo>
                <a:lnTo>
                  <a:pt x="72572" y="82330"/>
                </a:lnTo>
                <a:lnTo>
                  <a:pt x="70395" y="79440"/>
                </a:lnTo>
                <a:lnTo>
                  <a:pt x="68097" y="76667"/>
                </a:lnTo>
                <a:lnTo>
                  <a:pt x="65718" y="73971"/>
                </a:lnTo>
                <a:lnTo>
                  <a:pt x="63286" y="70481"/>
                </a:lnTo>
                <a:lnTo>
                  <a:pt x="60818" y="66461"/>
                </a:lnTo>
                <a:lnTo>
                  <a:pt x="58326" y="62087"/>
                </a:lnTo>
                <a:lnTo>
                  <a:pt x="55817" y="58325"/>
                </a:lnTo>
                <a:lnTo>
                  <a:pt x="53298" y="54970"/>
                </a:lnTo>
                <a:lnTo>
                  <a:pt x="50773" y="51887"/>
                </a:lnTo>
                <a:lnTo>
                  <a:pt x="49088" y="48984"/>
                </a:lnTo>
                <a:lnTo>
                  <a:pt x="47966" y="46203"/>
                </a:lnTo>
                <a:lnTo>
                  <a:pt x="47218" y="43502"/>
                </a:lnTo>
                <a:lnTo>
                  <a:pt x="45872" y="40855"/>
                </a:lnTo>
                <a:lnTo>
                  <a:pt x="44129" y="38243"/>
                </a:lnTo>
                <a:lnTo>
                  <a:pt x="42120" y="35655"/>
                </a:lnTo>
                <a:lnTo>
                  <a:pt x="39933" y="33084"/>
                </a:lnTo>
                <a:lnTo>
                  <a:pt x="37629" y="30522"/>
                </a:lnTo>
                <a:lnTo>
                  <a:pt x="32811" y="25419"/>
                </a:lnTo>
                <a:lnTo>
                  <a:pt x="24339" y="16748"/>
                </a:lnTo>
                <a:lnTo>
                  <a:pt x="23846" y="15398"/>
                </a:lnTo>
                <a:lnTo>
                  <a:pt x="23299" y="11642"/>
                </a:lnTo>
                <a:lnTo>
                  <a:pt x="22306" y="10301"/>
                </a:lnTo>
                <a:lnTo>
                  <a:pt x="20798" y="9407"/>
                </a:lnTo>
                <a:lnTo>
                  <a:pt x="18945" y="8812"/>
                </a:lnTo>
                <a:lnTo>
                  <a:pt x="16864" y="7568"/>
                </a:lnTo>
                <a:lnTo>
                  <a:pt x="14629" y="5892"/>
                </a:lnTo>
                <a:lnTo>
                  <a:pt x="12293" y="3928"/>
                </a:lnTo>
                <a:lnTo>
                  <a:pt x="9889" y="2619"/>
                </a:lnTo>
                <a:lnTo>
                  <a:pt x="7440" y="174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Annotation606"/>
          <p:cNvSpPr/>
          <p:nvPr/>
        </p:nvSpPr>
        <p:spPr>
          <a:xfrm>
            <a:off x="1386840" y="6080760"/>
            <a:ext cx="251461" cy="30481"/>
          </a:xfrm>
          <a:custGeom>
            <a:avLst/>
            <a:gdLst/>
            <a:ahLst/>
            <a:cxnLst/>
            <a:rect l="0" t="0" r="0" b="0"/>
            <a:pathLst>
              <a:path w="251461" h="30481">
                <a:moveTo>
                  <a:pt x="7620" y="22860"/>
                </a:moveTo>
                <a:lnTo>
                  <a:pt x="28" y="15267"/>
                </a:lnTo>
                <a:lnTo>
                  <a:pt x="0" y="15240"/>
                </a:lnTo>
                <a:lnTo>
                  <a:pt x="6561" y="15240"/>
                </a:lnTo>
                <a:lnTo>
                  <a:pt x="7760" y="14394"/>
                </a:lnTo>
                <a:lnTo>
                  <a:pt x="9407" y="12982"/>
                </a:lnTo>
                <a:lnTo>
                  <a:pt x="11351" y="11195"/>
                </a:lnTo>
                <a:lnTo>
                  <a:pt x="13494" y="10003"/>
                </a:lnTo>
                <a:lnTo>
                  <a:pt x="15769" y="9209"/>
                </a:lnTo>
                <a:lnTo>
                  <a:pt x="20555" y="8326"/>
                </a:lnTo>
                <a:lnTo>
                  <a:pt x="28010" y="7829"/>
                </a:lnTo>
                <a:lnTo>
                  <a:pt x="33051" y="7713"/>
                </a:lnTo>
                <a:lnTo>
                  <a:pt x="35581" y="6835"/>
                </a:lnTo>
                <a:lnTo>
                  <a:pt x="38114" y="5404"/>
                </a:lnTo>
                <a:lnTo>
                  <a:pt x="40649" y="3602"/>
                </a:lnTo>
                <a:lnTo>
                  <a:pt x="44033" y="2402"/>
                </a:lnTo>
                <a:lnTo>
                  <a:pt x="47982" y="1601"/>
                </a:lnTo>
                <a:lnTo>
                  <a:pt x="52308" y="1067"/>
                </a:lnTo>
                <a:lnTo>
                  <a:pt x="59372" y="474"/>
                </a:lnTo>
                <a:lnTo>
                  <a:pt x="65334" y="211"/>
                </a:lnTo>
                <a:lnTo>
                  <a:pt x="70806" y="94"/>
                </a:lnTo>
                <a:lnTo>
                  <a:pt x="130900" y="0"/>
                </a:lnTo>
                <a:lnTo>
                  <a:pt x="134680" y="847"/>
                </a:lnTo>
                <a:lnTo>
                  <a:pt x="138893" y="2258"/>
                </a:lnTo>
                <a:lnTo>
                  <a:pt x="143395" y="4045"/>
                </a:lnTo>
                <a:lnTo>
                  <a:pt x="147243" y="5237"/>
                </a:lnTo>
                <a:lnTo>
                  <a:pt x="150656" y="6031"/>
                </a:lnTo>
                <a:lnTo>
                  <a:pt x="157551" y="6914"/>
                </a:lnTo>
                <a:lnTo>
                  <a:pt x="161761" y="7149"/>
                </a:lnTo>
                <a:lnTo>
                  <a:pt x="170107" y="7411"/>
                </a:lnTo>
                <a:lnTo>
                  <a:pt x="176639" y="7527"/>
                </a:lnTo>
                <a:lnTo>
                  <a:pt x="179566" y="8404"/>
                </a:lnTo>
                <a:lnTo>
                  <a:pt x="182364" y="9836"/>
                </a:lnTo>
                <a:lnTo>
                  <a:pt x="185076" y="11637"/>
                </a:lnTo>
                <a:lnTo>
                  <a:pt x="187730" y="12838"/>
                </a:lnTo>
                <a:lnTo>
                  <a:pt x="190347" y="13639"/>
                </a:lnTo>
                <a:lnTo>
                  <a:pt x="195512" y="14528"/>
                </a:lnTo>
                <a:lnTo>
                  <a:pt x="200629" y="14924"/>
                </a:lnTo>
                <a:lnTo>
                  <a:pt x="203180" y="15876"/>
                </a:lnTo>
                <a:lnTo>
                  <a:pt x="205726" y="17357"/>
                </a:lnTo>
                <a:lnTo>
                  <a:pt x="208271" y="19191"/>
                </a:lnTo>
                <a:lnTo>
                  <a:pt x="210814" y="20414"/>
                </a:lnTo>
                <a:lnTo>
                  <a:pt x="213356" y="21229"/>
                </a:lnTo>
                <a:lnTo>
                  <a:pt x="215897" y="21773"/>
                </a:lnTo>
                <a:lnTo>
                  <a:pt x="218438" y="22981"/>
                </a:lnTo>
                <a:lnTo>
                  <a:pt x="220979" y="24635"/>
                </a:lnTo>
                <a:lnTo>
                  <a:pt x="227095" y="29326"/>
                </a:lnTo>
                <a:lnTo>
                  <a:pt x="230188" y="29967"/>
                </a:lnTo>
                <a:lnTo>
                  <a:pt x="236690" y="30328"/>
                </a:lnTo>
                <a:lnTo>
                  <a:pt x="243745" y="30460"/>
                </a:lnTo>
                <a:lnTo>
                  <a:pt x="251460" y="30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Annotation607"/>
          <p:cNvSpPr/>
          <p:nvPr/>
        </p:nvSpPr>
        <p:spPr>
          <a:xfrm>
            <a:off x="4114905" y="2926082"/>
            <a:ext cx="167537" cy="160011"/>
          </a:xfrm>
          <a:custGeom>
            <a:avLst/>
            <a:gdLst/>
            <a:ahLst/>
            <a:cxnLst/>
            <a:rect l="0" t="0" r="0" b="0"/>
            <a:pathLst>
              <a:path w="167537" h="160011">
                <a:moveTo>
                  <a:pt x="167536" y="30478"/>
                </a:moveTo>
                <a:lnTo>
                  <a:pt x="167536" y="11294"/>
                </a:lnTo>
                <a:lnTo>
                  <a:pt x="166689" y="10068"/>
                </a:lnTo>
                <a:lnTo>
                  <a:pt x="165278" y="9252"/>
                </a:lnTo>
                <a:lnTo>
                  <a:pt x="160974" y="7941"/>
                </a:lnTo>
                <a:lnTo>
                  <a:pt x="156184" y="7713"/>
                </a:lnTo>
                <a:lnTo>
                  <a:pt x="154887" y="6835"/>
                </a:lnTo>
                <a:lnTo>
                  <a:pt x="154023" y="5403"/>
                </a:lnTo>
                <a:lnTo>
                  <a:pt x="152636" y="1065"/>
                </a:lnTo>
                <a:lnTo>
                  <a:pt x="151676" y="710"/>
                </a:lnTo>
                <a:lnTo>
                  <a:pt x="148351" y="314"/>
                </a:lnTo>
                <a:lnTo>
                  <a:pt x="144051" y="138"/>
                </a:lnTo>
                <a:lnTo>
                  <a:pt x="136871" y="39"/>
                </a:lnTo>
                <a:lnTo>
                  <a:pt x="119265" y="0"/>
                </a:lnTo>
                <a:lnTo>
                  <a:pt x="116728" y="846"/>
                </a:lnTo>
                <a:lnTo>
                  <a:pt x="111652" y="4044"/>
                </a:lnTo>
                <a:lnTo>
                  <a:pt x="106573" y="6029"/>
                </a:lnTo>
                <a:lnTo>
                  <a:pt x="104034" y="6559"/>
                </a:lnTo>
                <a:lnTo>
                  <a:pt x="98955" y="9405"/>
                </a:lnTo>
                <a:lnTo>
                  <a:pt x="96415" y="11349"/>
                </a:lnTo>
                <a:lnTo>
                  <a:pt x="91335" y="13510"/>
                </a:lnTo>
                <a:lnTo>
                  <a:pt x="88795" y="14086"/>
                </a:lnTo>
                <a:lnTo>
                  <a:pt x="83715" y="16984"/>
                </a:lnTo>
                <a:lnTo>
                  <a:pt x="81175" y="18942"/>
                </a:lnTo>
                <a:lnTo>
                  <a:pt x="76095" y="21118"/>
                </a:lnTo>
                <a:lnTo>
                  <a:pt x="73555" y="21698"/>
                </a:lnTo>
                <a:lnTo>
                  <a:pt x="68475" y="24600"/>
                </a:lnTo>
                <a:lnTo>
                  <a:pt x="65936" y="26559"/>
                </a:lnTo>
                <a:lnTo>
                  <a:pt x="64242" y="28712"/>
                </a:lnTo>
                <a:lnTo>
                  <a:pt x="63112" y="30994"/>
                </a:lnTo>
                <a:lnTo>
                  <a:pt x="62361" y="33362"/>
                </a:lnTo>
                <a:lnTo>
                  <a:pt x="61012" y="34941"/>
                </a:lnTo>
                <a:lnTo>
                  <a:pt x="59266" y="35993"/>
                </a:lnTo>
                <a:lnTo>
                  <a:pt x="57256" y="36695"/>
                </a:lnTo>
                <a:lnTo>
                  <a:pt x="55916" y="38009"/>
                </a:lnTo>
                <a:lnTo>
                  <a:pt x="55022" y="39732"/>
                </a:lnTo>
                <a:lnTo>
                  <a:pt x="53589" y="44536"/>
                </a:lnTo>
                <a:lnTo>
                  <a:pt x="49295" y="49413"/>
                </a:lnTo>
                <a:lnTo>
                  <a:pt x="45939" y="52993"/>
                </a:lnTo>
                <a:lnTo>
                  <a:pt x="49756" y="57281"/>
                </a:lnTo>
                <a:lnTo>
                  <a:pt x="53394" y="61078"/>
                </a:lnTo>
                <a:lnTo>
                  <a:pt x="60515" y="68236"/>
                </a:lnTo>
                <a:lnTo>
                  <a:pt x="64800" y="68477"/>
                </a:lnTo>
                <a:lnTo>
                  <a:pt x="66872" y="69357"/>
                </a:lnTo>
                <a:lnTo>
                  <a:pt x="71431" y="72593"/>
                </a:lnTo>
                <a:lnTo>
                  <a:pt x="74714" y="75130"/>
                </a:lnTo>
                <a:lnTo>
                  <a:pt x="77739" y="75723"/>
                </a:lnTo>
                <a:lnTo>
                  <a:pt x="79730" y="75881"/>
                </a:lnTo>
                <a:lnTo>
                  <a:pt x="81905" y="76834"/>
                </a:lnTo>
                <a:lnTo>
                  <a:pt x="86579" y="80149"/>
                </a:lnTo>
                <a:lnTo>
                  <a:pt x="91479" y="84445"/>
                </a:lnTo>
                <a:lnTo>
                  <a:pt x="93971" y="86776"/>
                </a:lnTo>
                <a:lnTo>
                  <a:pt x="95633" y="89177"/>
                </a:lnTo>
                <a:lnTo>
                  <a:pt x="97478" y="94102"/>
                </a:lnTo>
                <a:lnTo>
                  <a:pt x="98818" y="95754"/>
                </a:lnTo>
                <a:lnTo>
                  <a:pt x="100557" y="96856"/>
                </a:lnTo>
                <a:lnTo>
                  <a:pt x="102563" y="97589"/>
                </a:lnTo>
                <a:lnTo>
                  <a:pt x="107050" y="100663"/>
                </a:lnTo>
                <a:lnTo>
                  <a:pt x="109431" y="102668"/>
                </a:lnTo>
                <a:lnTo>
                  <a:pt x="111020" y="104851"/>
                </a:lnTo>
                <a:lnTo>
                  <a:pt x="112784" y="109535"/>
                </a:lnTo>
                <a:lnTo>
                  <a:pt x="113568" y="114439"/>
                </a:lnTo>
                <a:lnTo>
                  <a:pt x="114071" y="120441"/>
                </a:lnTo>
                <a:lnTo>
                  <a:pt x="114141" y="123519"/>
                </a:lnTo>
                <a:lnTo>
                  <a:pt x="114192" y="135746"/>
                </a:lnTo>
                <a:lnTo>
                  <a:pt x="111935" y="138788"/>
                </a:lnTo>
                <a:lnTo>
                  <a:pt x="107634" y="143595"/>
                </a:lnTo>
                <a:lnTo>
                  <a:pt x="102843" y="148473"/>
                </a:lnTo>
                <a:lnTo>
                  <a:pt x="100701" y="149781"/>
                </a:lnTo>
                <a:lnTo>
                  <a:pt x="96062" y="151235"/>
                </a:lnTo>
                <a:lnTo>
                  <a:pt x="91178" y="151881"/>
                </a:lnTo>
                <a:lnTo>
                  <a:pt x="88690" y="152053"/>
                </a:lnTo>
                <a:lnTo>
                  <a:pt x="86185" y="153015"/>
                </a:lnTo>
                <a:lnTo>
                  <a:pt x="81144" y="156341"/>
                </a:lnTo>
                <a:lnTo>
                  <a:pt x="76081" y="158384"/>
                </a:lnTo>
                <a:lnTo>
                  <a:pt x="71009" y="159292"/>
                </a:lnTo>
                <a:lnTo>
                  <a:pt x="65932" y="159695"/>
                </a:lnTo>
                <a:lnTo>
                  <a:pt x="60854" y="159875"/>
                </a:lnTo>
                <a:lnTo>
                  <a:pt x="50695" y="159990"/>
                </a:lnTo>
                <a:lnTo>
                  <a:pt x="43075" y="160010"/>
                </a:lnTo>
                <a:lnTo>
                  <a:pt x="40535" y="159166"/>
                </a:lnTo>
                <a:lnTo>
                  <a:pt x="35455" y="155970"/>
                </a:lnTo>
                <a:lnTo>
                  <a:pt x="32915" y="155626"/>
                </a:lnTo>
                <a:lnTo>
                  <a:pt x="30375" y="156244"/>
                </a:lnTo>
                <a:lnTo>
                  <a:pt x="27836" y="157501"/>
                </a:lnTo>
                <a:lnTo>
                  <a:pt x="25295" y="157494"/>
                </a:lnTo>
                <a:lnTo>
                  <a:pt x="22755" y="156642"/>
                </a:lnTo>
                <a:lnTo>
                  <a:pt x="20215" y="155227"/>
                </a:lnTo>
                <a:lnTo>
                  <a:pt x="15135" y="153656"/>
                </a:lnTo>
                <a:lnTo>
                  <a:pt x="9020" y="152646"/>
                </a:lnTo>
                <a:lnTo>
                  <a:pt x="3916" y="152472"/>
                </a:lnTo>
                <a:lnTo>
                  <a:pt x="1086" y="152420"/>
                </a:lnTo>
                <a:lnTo>
                  <a:pt x="690" y="151566"/>
                </a:lnTo>
                <a:lnTo>
                  <a:pt x="130" y="147166"/>
                </a:lnTo>
                <a:lnTo>
                  <a:pt x="0" y="145839"/>
                </a:lnTo>
                <a:lnTo>
                  <a:pt x="812" y="145485"/>
                </a:lnTo>
                <a:lnTo>
                  <a:pt x="5940" y="144918"/>
                </a:lnTo>
                <a:lnTo>
                  <a:pt x="6465" y="144871"/>
                </a:lnTo>
                <a:lnTo>
                  <a:pt x="9306" y="142562"/>
                </a:lnTo>
                <a:lnTo>
                  <a:pt x="15135" y="1371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Annotation608"/>
          <p:cNvSpPr/>
          <p:nvPr/>
        </p:nvSpPr>
        <p:spPr>
          <a:xfrm>
            <a:off x="4297680" y="3002373"/>
            <a:ext cx="99061" cy="106557"/>
          </a:xfrm>
          <a:custGeom>
            <a:avLst/>
            <a:gdLst/>
            <a:ahLst/>
            <a:cxnLst/>
            <a:rect l="0" t="0" r="0" b="0"/>
            <a:pathLst>
              <a:path w="99061" h="106557">
                <a:moveTo>
                  <a:pt x="7620" y="7527"/>
                </a:moveTo>
                <a:lnTo>
                  <a:pt x="15147" y="0"/>
                </a:lnTo>
                <a:lnTo>
                  <a:pt x="15198" y="2206"/>
                </a:lnTo>
                <a:lnTo>
                  <a:pt x="15239" y="18041"/>
                </a:lnTo>
                <a:lnTo>
                  <a:pt x="14392" y="19616"/>
                </a:lnTo>
                <a:lnTo>
                  <a:pt x="12982" y="20666"/>
                </a:lnTo>
                <a:lnTo>
                  <a:pt x="11194" y="21367"/>
                </a:lnTo>
                <a:lnTo>
                  <a:pt x="10003" y="22680"/>
                </a:lnTo>
                <a:lnTo>
                  <a:pt x="9209" y="24402"/>
                </a:lnTo>
                <a:lnTo>
                  <a:pt x="8679" y="26397"/>
                </a:lnTo>
                <a:lnTo>
                  <a:pt x="8326" y="28574"/>
                </a:lnTo>
                <a:lnTo>
                  <a:pt x="8091" y="30871"/>
                </a:lnTo>
                <a:lnTo>
                  <a:pt x="7934" y="33250"/>
                </a:lnTo>
                <a:lnTo>
                  <a:pt x="6983" y="35682"/>
                </a:lnTo>
                <a:lnTo>
                  <a:pt x="5502" y="38151"/>
                </a:lnTo>
                <a:lnTo>
                  <a:pt x="3668" y="40643"/>
                </a:lnTo>
                <a:lnTo>
                  <a:pt x="2445" y="43151"/>
                </a:lnTo>
                <a:lnTo>
                  <a:pt x="1630" y="45669"/>
                </a:lnTo>
                <a:lnTo>
                  <a:pt x="1087" y="48195"/>
                </a:lnTo>
                <a:lnTo>
                  <a:pt x="725" y="50726"/>
                </a:lnTo>
                <a:lnTo>
                  <a:pt x="482" y="53259"/>
                </a:lnTo>
                <a:lnTo>
                  <a:pt x="95" y="59364"/>
                </a:lnTo>
                <a:lnTo>
                  <a:pt x="43" y="62457"/>
                </a:lnTo>
                <a:lnTo>
                  <a:pt x="0" y="76005"/>
                </a:lnTo>
                <a:lnTo>
                  <a:pt x="2257" y="73804"/>
                </a:lnTo>
                <a:lnTo>
                  <a:pt x="4045" y="72032"/>
                </a:lnTo>
                <a:lnTo>
                  <a:pt x="6083" y="70850"/>
                </a:lnTo>
                <a:lnTo>
                  <a:pt x="8289" y="70062"/>
                </a:lnTo>
                <a:lnTo>
                  <a:pt x="13867" y="68798"/>
                </a:lnTo>
                <a:lnTo>
                  <a:pt x="16887" y="66367"/>
                </a:lnTo>
                <a:lnTo>
                  <a:pt x="21680" y="61953"/>
                </a:lnTo>
                <a:lnTo>
                  <a:pt x="26555" y="57144"/>
                </a:lnTo>
                <a:lnTo>
                  <a:pt x="27864" y="54998"/>
                </a:lnTo>
                <a:lnTo>
                  <a:pt x="28735" y="52721"/>
                </a:lnTo>
                <a:lnTo>
                  <a:pt x="29317" y="50356"/>
                </a:lnTo>
                <a:lnTo>
                  <a:pt x="30552" y="48780"/>
                </a:lnTo>
                <a:lnTo>
                  <a:pt x="32220" y="47729"/>
                </a:lnTo>
                <a:lnTo>
                  <a:pt x="34181" y="47028"/>
                </a:lnTo>
                <a:lnTo>
                  <a:pt x="35487" y="45714"/>
                </a:lnTo>
                <a:lnTo>
                  <a:pt x="36357" y="43992"/>
                </a:lnTo>
                <a:lnTo>
                  <a:pt x="36938" y="41997"/>
                </a:lnTo>
                <a:lnTo>
                  <a:pt x="38173" y="40667"/>
                </a:lnTo>
                <a:lnTo>
                  <a:pt x="39842" y="39780"/>
                </a:lnTo>
                <a:lnTo>
                  <a:pt x="45699" y="38013"/>
                </a:lnTo>
                <a:lnTo>
                  <a:pt x="45710" y="38010"/>
                </a:lnTo>
                <a:lnTo>
                  <a:pt x="45720" y="97490"/>
                </a:lnTo>
                <a:lnTo>
                  <a:pt x="47977" y="100568"/>
                </a:lnTo>
                <a:lnTo>
                  <a:pt x="53026" y="106235"/>
                </a:lnTo>
                <a:lnTo>
                  <a:pt x="55458" y="106430"/>
                </a:lnTo>
                <a:lnTo>
                  <a:pt x="59361" y="106518"/>
                </a:lnTo>
                <a:lnTo>
                  <a:pt x="63918" y="106556"/>
                </a:lnTo>
                <a:lnTo>
                  <a:pt x="65472" y="105720"/>
                </a:lnTo>
                <a:lnTo>
                  <a:pt x="66508" y="104315"/>
                </a:lnTo>
                <a:lnTo>
                  <a:pt x="67199" y="102532"/>
                </a:lnTo>
                <a:lnTo>
                  <a:pt x="68505" y="101344"/>
                </a:lnTo>
                <a:lnTo>
                  <a:pt x="70223" y="100552"/>
                </a:lnTo>
                <a:lnTo>
                  <a:pt x="72216" y="100024"/>
                </a:lnTo>
                <a:lnTo>
                  <a:pt x="74390" y="98825"/>
                </a:lnTo>
                <a:lnTo>
                  <a:pt x="76686" y="97179"/>
                </a:lnTo>
                <a:lnTo>
                  <a:pt x="82411" y="92499"/>
                </a:lnTo>
                <a:lnTo>
                  <a:pt x="85451" y="89601"/>
                </a:lnTo>
                <a:lnTo>
                  <a:pt x="99060" y="761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Annotation609"/>
          <p:cNvSpPr/>
          <p:nvPr/>
        </p:nvSpPr>
        <p:spPr>
          <a:xfrm>
            <a:off x="4472940" y="2910842"/>
            <a:ext cx="99051" cy="210040"/>
          </a:xfrm>
          <a:custGeom>
            <a:avLst/>
            <a:gdLst/>
            <a:ahLst/>
            <a:cxnLst/>
            <a:rect l="0" t="0" r="0" b="0"/>
            <a:pathLst>
              <a:path w="99051" h="210040">
                <a:moveTo>
                  <a:pt x="83820" y="7618"/>
                </a:moveTo>
                <a:lnTo>
                  <a:pt x="83820" y="6"/>
                </a:lnTo>
                <a:lnTo>
                  <a:pt x="79775" y="0"/>
                </a:lnTo>
                <a:lnTo>
                  <a:pt x="78583" y="846"/>
                </a:lnTo>
                <a:lnTo>
                  <a:pt x="77788" y="2257"/>
                </a:lnTo>
                <a:lnTo>
                  <a:pt x="77259" y="4044"/>
                </a:lnTo>
                <a:lnTo>
                  <a:pt x="76060" y="5235"/>
                </a:lnTo>
                <a:lnTo>
                  <a:pt x="74413" y="6029"/>
                </a:lnTo>
                <a:lnTo>
                  <a:pt x="72469" y="6559"/>
                </a:lnTo>
                <a:lnTo>
                  <a:pt x="71173" y="7759"/>
                </a:lnTo>
                <a:lnTo>
                  <a:pt x="70308" y="9405"/>
                </a:lnTo>
                <a:lnTo>
                  <a:pt x="69347" y="13492"/>
                </a:lnTo>
                <a:lnTo>
                  <a:pt x="68922" y="18131"/>
                </a:lnTo>
                <a:lnTo>
                  <a:pt x="67962" y="20553"/>
                </a:lnTo>
                <a:lnTo>
                  <a:pt x="66474" y="23015"/>
                </a:lnTo>
                <a:lnTo>
                  <a:pt x="64636" y="25502"/>
                </a:lnTo>
                <a:lnTo>
                  <a:pt x="62565" y="28007"/>
                </a:lnTo>
                <a:lnTo>
                  <a:pt x="60336" y="30524"/>
                </a:lnTo>
                <a:lnTo>
                  <a:pt x="55602" y="35579"/>
                </a:lnTo>
                <a:lnTo>
                  <a:pt x="50677" y="40647"/>
                </a:lnTo>
                <a:lnTo>
                  <a:pt x="48178" y="44031"/>
                </a:lnTo>
                <a:lnTo>
                  <a:pt x="45666" y="47980"/>
                </a:lnTo>
                <a:lnTo>
                  <a:pt x="43144" y="52306"/>
                </a:lnTo>
                <a:lnTo>
                  <a:pt x="40616" y="56037"/>
                </a:lnTo>
                <a:lnTo>
                  <a:pt x="38084" y="59370"/>
                </a:lnTo>
                <a:lnTo>
                  <a:pt x="35550" y="62439"/>
                </a:lnTo>
                <a:lnTo>
                  <a:pt x="33860" y="66179"/>
                </a:lnTo>
                <a:lnTo>
                  <a:pt x="32733" y="70365"/>
                </a:lnTo>
                <a:lnTo>
                  <a:pt x="31982" y="74850"/>
                </a:lnTo>
                <a:lnTo>
                  <a:pt x="30635" y="79532"/>
                </a:lnTo>
                <a:lnTo>
                  <a:pt x="28889" y="84347"/>
                </a:lnTo>
                <a:lnTo>
                  <a:pt x="26880" y="89251"/>
                </a:lnTo>
                <a:lnTo>
                  <a:pt x="25540" y="93366"/>
                </a:lnTo>
                <a:lnTo>
                  <a:pt x="24646" y="96957"/>
                </a:lnTo>
                <a:lnTo>
                  <a:pt x="24051" y="100197"/>
                </a:lnTo>
                <a:lnTo>
                  <a:pt x="22808" y="104051"/>
                </a:lnTo>
                <a:lnTo>
                  <a:pt x="21132" y="108313"/>
                </a:lnTo>
                <a:lnTo>
                  <a:pt x="19168" y="112848"/>
                </a:lnTo>
                <a:lnTo>
                  <a:pt x="17859" y="117565"/>
                </a:lnTo>
                <a:lnTo>
                  <a:pt x="16986" y="122402"/>
                </a:lnTo>
                <a:lnTo>
                  <a:pt x="16404" y="127321"/>
                </a:lnTo>
                <a:lnTo>
                  <a:pt x="16016" y="131447"/>
                </a:lnTo>
                <a:lnTo>
                  <a:pt x="15757" y="135043"/>
                </a:lnTo>
                <a:lnTo>
                  <a:pt x="15585" y="138288"/>
                </a:lnTo>
                <a:lnTo>
                  <a:pt x="15393" y="146409"/>
                </a:lnTo>
                <a:lnTo>
                  <a:pt x="15249" y="176388"/>
                </a:lnTo>
                <a:lnTo>
                  <a:pt x="16092" y="179398"/>
                </a:lnTo>
                <a:lnTo>
                  <a:pt x="17502" y="182251"/>
                </a:lnTo>
                <a:lnTo>
                  <a:pt x="19288" y="185000"/>
                </a:lnTo>
                <a:lnTo>
                  <a:pt x="21273" y="190313"/>
                </a:lnTo>
                <a:lnTo>
                  <a:pt x="21802" y="192914"/>
                </a:lnTo>
                <a:lnTo>
                  <a:pt x="24648" y="198063"/>
                </a:lnTo>
                <a:lnTo>
                  <a:pt x="29328" y="204222"/>
                </a:lnTo>
                <a:lnTo>
                  <a:pt x="30558" y="204728"/>
                </a:lnTo>
                <a:lnTo>
                  <a:pt x="32226" y="205064"/>
                </a:lnTo>
                <a:lnTo>
                  <a:pt x="34184" y="205289"/>
                </a:lnTo>
                <a:lnTo>
                  <a:pt x="35489" y="206285"/>
                </a:lnTo>
                <a:lnTo>
                  <a:pt x="36360" y="207796"/>
                </a:lnTo>
                <a:lnTo>
                  <a:pt x="36940" y="209650"/>
                </a:lnTo>
                <a:lnTo>
                  <a:pt x="38173" y="210039"/>
                </a:lnTo>
                <a:lnTo>
                  <a:pt x="39842" y="209452"/>
                </a:lnTo>
                <a:lnTo>
                  <a:pt x="41801" y="208214"/>
                </a:lnTo>
                <a:lnTo>
                  <a:pt x="43954" y="207389"/>
                </a:lnTo>
                <a:lnTo>
                  <a:pt x="46236" y="206838"/>
                </a:lnTo>
                <a:lnTo>
                  <a:pt x="48604" y="206472"/>
                </a:lnTo>
                <a:lnTo>
                  <a:pt x="51030" y="206227"/>
                </a:lnTo>
                <a:lnTo>
                  <a:pt x="53493" y="206064"/>
                </a:lnTo>
                <a:lnTo>
                  <a:pt x="55982" y="205955"/>
                </a:lnTo>
                <a:lnTo>
                  <a:pt x="58488" y="205036"/>
                </a:lnTo>
                <a:lnTo>
                  <a:pt x="61005" y="203577"/>
                </a:lnTo>
                <a:lnTo>
                  <a:pt x="67084" y="199196"/>
                </a:lnTo>
                <a:lnTo>
                  <a:pt x="70173" y="196339"/>
                </a:lnTo>
                <a:lnTo>
                  <a:pt x="82408" y="184279"/>
                </a:lnTo>
                <a:lnTo>
                  <a:pt x="94302" y="172395"/>
                </a:lnTo>
                <a:lnTo>
                  <a:pt x="95888" y="169963"/>
                </a:lnTo>
                <a:lnTo>
                  <a:pt x="97650" y="165002"/>
                </a:lnTo>
                <a:lnTo>
                  <a:pt x="98433" y="159975"/>
                </a:lnTo>
                <a:lnTo>
                  <a:pt x="98782" y="154919"/>
                </a:lnTo>
                <a:lnTo>
                  <a:pt x="98936" y="149849"/>
                </a:lnTo>
                <a:lnTo>
                  <a:pt x="99050" y="134617"/>
                </a:lnTo>
                <a:lnTo>
                  <a:pt x="98206" y="132924"/>
                </a:lnTo>
                <a:lnTo>
                  <a:pt x="96797" y="131796"/>
                </a:lnTo>
                <a:lnTo>
                  <a:pt x="95011" y="131043"/>
                </a:lnTo>
                <a:lnTo>
                  <a:pt x="93821" y="129695"/>
                </a:lnTo>
                <a:lnTo>
                  <a:pt x="93027" y="127949"/>
                </a:lnTo>
                <a:lnTo>
                  <a:pt x="92498" y="125938"/>
                </a:lnTo>
                <a:lnTo>
                  <a:pt x="89652" y="121447"/>
                </a:lnTo>
                <a:lnTo>
                  <a:pt x="87708" y="119064"/>
                </a:lnTo>
                <a:lnTo>
                  <a:pt x="85566" y="117475"/>
                </a:lnTo>
                <a:lnTo>
                  <a:pt x="83290" y="116416"/>
                </a:lnTo>
                <a:lnTo>
                  <a:pt x="80927" y="115710"/>
                </a:lnTo>
                <a:lnTo>
                  <a:pt x="78504" y="114393"/>
                </a:lnTo>
                <a:lnTo>
                  <a:pt x="76043" y="112668"/>
                </a:lnTo>
                <a:lnTo>
                  <a:pt x="73555" y="110671"/>
                </a:lnTo>
                <a:lnTo>
                  <a:pt x="71050" y="109340"/>
                </a:lnTo>
                <a:lnTo>
                  <a:pt x="68534" y="108453"/>
                </a:lnTo>
                <a:lnTo>
                  <a:pt x="66009" y="107861"/>
                </a:lnTo>
                <a:lnTo>
                  <a:pt x="63479" y="106620"/>
                </a:lnTo>
                <a:lnTo>
                  <a:pt x="60946" y="104946"/>
                </a:lnTo>
                <a:lnTo>
                  <a:pt x="58411" y="102983"/>
                </a:lnTo>
                <a:lnTo>
                  <a:pt x="55028" y="101675"/>
                </a:lnTo>
                <a:lnTo>
                  <a:pt x="51078" y="100802"/>
                </a:lnTo>
                <a:lnTo>
                  <a:pt x="40663" y="99402"/>
                </a:lnTo>
                <a:lnTo>
                  <a:pt x="38963" y="99288"/>
                </a:lnTo>
                <a:lnTo>
                  <a:pt x="36982" y="99211"/>
                </a:lnTo>
                <a:lnTo>
                  <a:pt x="31676" y="99126"/>
                </a:lnTo>
                <a:lnTo>
                  <a:pt x="13694" y="99067"/>
                </a:lnTo>
                <a:lnTo>
                  <a:pt x="10823" y="98217"/>
                </a:lnTo>
                <a:lnTo>
                  <a:pt x="8062" y="96804"/>
                </a:lnTo>
                <a:lnTo>
                  <a:pt x="0" y="9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Annotation610"/>
          <p:cNvSpPr/>
          <p:nvPr/>
        </p:nvSpPr>
        <p:spPr>
          <a:xfrm>
            <a:off x="3329940" y="1059282"/>
            <a:ext cx="68581" cy="60832"/>
          </a:xfrm>
          <a:custGeom>
            <a:avLst/>
            <a:gdLst/>
            <a:ahLst/>
            <a:cxnLst/>
            <a:rect l="0" t="0" r="0" b="0"/>
            <a:pathLst>
              <a:path w="68581" h="60832">
                <a:moveTo>
                  <a:pt x="0" y="37998"/>
                </a:moveTo>
                <a:lnTo>
                  <a:pt x="0" y="60831"/>
                </a:lnTo>
                <a:lnTo>
                  <a:pt x="0" y="39085"/>
                </a:lnTo>
                <a:lnTo>
                  <a:pt x="846" y="37876"/>
                </a:lnTo>
                <a:lnTo>
                  <a:pt x="2257" y="36224"/>
                </a:lnTo>
                <a:lnTo>
                  <a:pt x="6561" y="31533"/>
                </a:lnTo>
                <a:lnTo>
                  <a:pt x="11351" y="26675"/>
                </a:lnTo>
                <a:lnTo>
                  <a:pt x="12648" y="24523"/>
                </a:lnTo>
                <a:lnTo>
                  <a:pt x="13511" y="22241"/>
                </a:lnTo>
                <a:lnTo>
                  <a:pt x="14898" y="16541"/>
                </a:lnTo>
                <a:lnTo>
                  <a:pt x="15859" y="15227"/>
                </a:lnTo>
                <a:lnTo>
                  <a:pt x="17346" y="13504"/>
                </a:lnTo>
                <a:lnTo>
                  <a:pt x="21771" y="8700"/>
                </a:lnTo>
                <a:lnTo>
                  <a:pt x="30378" y="0"/>
                </a:lnTo>
                <a:lnTo>
                  <a:pt x="31259" y="813"/>
                </a:lnTo>
                <a:lnTo>
                  <a:pt x="37032" y="6468"/>
                </a:lnTo>
                <a:lnTo>
                  <a:pt x="37388" y="7665"/>
                </a:lnTo>
                <a:lnTo>
                  <a:pt x="37625" y="9309"/>
                </a:lnTo>
                <a:lnTo>
                  <a:pt x="37784" y="11252"/>
                </a:lnTo>
                <a:lnTo>
                  <a:pt x="38735" y="12547"/>
                </a:lnTo>
                <a:lnTo>
                  <a:pt x="40217" y="13411"/>
                </a:lnTo>
                <a:lnTo>
                  <a:pt x="42051" y="13987"/>
                </a:lnTo>
                <a:lnTo>
                  <a:pt x="43274" y="15217"/>
                </a:lnTo>
                <a:lnTo>
                  <a:pt x="44090" y="16884"/>
                </a:lnTo>
                <a:lnTo>
                  <a:pt x="44633" y="18842"/>
                </a:lnTo>
                <a:lnTo>
                  <a:pt x="45842" y="20147"/>
                </a:lnTo>
                <a:lnTo>
                  <a:pt x="47495" y="21018"/>
                </a:lnTo>
                <a:lnTo>
                  <a:pt x="49443" y="21598"/>
                </a:lnTo>
                <a:lnTo>
                  <a:pt x="50742" y="22831"/>
                </a:lnTo>
                <a:lnTo>
                  <a:pt x="51608" y="24500"/>
                </a:lnTo>
                <a:lnTo>
                  <a:pt x="52998" y="29217"/>
                </a:lnTo>
                <a:lnTo>
                  <a:pt x="53958" y="30451"/>
                </a:lnTo>
                <a:lnTo>
                  <a:pt x="55446" y="32120"/>
                </a:lnTo>
                <a:lnTo>
                  <a:pt x="59871" y="36837"/>
                </a:lnTo>
                <a:lnTo>
                  <a:pt x="68580" y="456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Annotation611"/>
          <p:cNvSpPr/>
          <p:nvPr/>
        </p:nvSpPr>
        <p:spPr>
          <a:xfrm>
            <a:off x="3406454" y="990600"/>
            <a:ext cx="45407" cy="91441"/>
          </a:xfrm>
          <a:custGeom>
            <a:avLst/>
            <a:gdLst/>
            <a:ahLst/>
            <a:cxnLst/>
            <a:rect l="0" t="0" r="0" b="0"/>
            <a:pathLst>
              <a:path w="45407" h="91441">
                <a:moveTo>
                  <a:pt x="30166" y="0"/>
                </a:moveTo>
                <a:lnTo>
                  <a:pt x="30166" y="6561"/>
                </a:lnTo>
                <a:lnTo>
                  <a:pt x="29319" y="7760"/>
                </a:lnTo>
                <a:lnTo>
                  <a:pt x="27908" y="9407"/>
                </a:lnTo>
                <a:lnTo>
                  <a:pt x="23605" y="14088"/>
                </a:lnTo>
                <a:lnTo>
                  <a:pt x="23252" y="15319"/>
                </a:lnTo>
                <a:lnTo>
                  <a:pt x="23017" y="16986"/>
                </a:lnTo>
                <a:lnTo>
                  <a:pt x="22639" y="21700"/>
                </a:lnTo>
                <a:lnTo>
                  <a:pt x="22587" y="24602"/>
                </a:lnTo>
                <a:lnTo>
                  <a:pt x="22573" y="26561"/>
                </a:lnTo>
                <a:lnTo>
                  <a:pt x="21717" y="28714"/>
                </a:lnTo>
                <a:lnTo>
                  <a:pt x="20300" y="30996"/>
                </a:lnTo>
                <a:lnTo>
                  <a:pt x="15987" y="36697"/>
                </a:lnTo>
                <a:lnTo>
                  <a:pt x="15634" y="38011"/>
                </a:lnTo>
                <a:lnTo>
                  <a:pt x="15397" y="39734"/>
                </a:lnTo>
                <a:lnTo>
                  <a:pt x="15240" y="41729"/>
                </a:lnTo>
                <a:lnTo>
                  <a:pt x="14288" y="43906"/>
                </a:lnTo>
                <a:lnTo>
                  <a:pt x="12808" y="46204"/>
                </a:lnTo>
                <a:lnTo>
                  <a:pt x="10973" y="48583"/>
                </a:lnTo>
                <a:lnTo>
                  <a:pt x="9751" y="51015"/>
                </a:lnTo>
                <a:lnTo>
                  <a:pt x="8936" y="53484"/>
                </a:lnTo>
                <a:lnTo>
                  <a:pt x="8393" y="55976"/>
                </a:lnTo>
                <a:lnTo>
                  <a:pt x="8030" y="58484"/>
                </a:lnTo>
                <a:lnTo>
                  <a:pt x="7789" y="61002"/>
                </a:lnTo>
                <a:lnTo>
                  <a:pt x="7401" y="67083"/>
                </a:lnTo>
                <a:lnTo>
                  <a:pt x="7348" y="70173"/>
                </a:lnTo>
                <a:lnTo>
                  <a:pt x="7314" y="75009"/>
                </a:lnTo>
                <a:lnTo>
                  <a:pt x="6465" y="76253"/>
                </a:lnTo>
                <a:lnTo>
                  <a:pt x="5052" y="77929"/>
                </a:lnTo>
                <a:lnTo>
                  <a:pt x="0" y="83475"/>
                </a:lnTo>
                <a:lnTo>
                  <a:pt x="742" y="84437"/>
                </a:lnTo>
                <a:lnTo>
                  <a:pt x="2083" y="85925"/>
                </a:lnTo>
                <a:lnTo>
                  <a:pt x="7215" y="91344"/>
                </a:lnTo>
                <a:lnTo>
                  <a:pt x="8092" y="91376"/>
                </a:lnTo>
                <a:lnTo>
                  <a:pt x="16709" y="91436"/>
                </a:lnTo>
                <a:lnTo>
                  <a:pt x="26490" y="91440"/>
                </a:lnTo>
                <a:lnTo>
                  <a:pt x="27715" y="90593"/>
                </a:lnTo>
                <a:lnTo>
                  <a:pt x="28532" y="89182"/>
                </a:lnTo>
                <a:lnTo>
                  <a:pt x="29077" y="87395"/>
                </a:lnTo>
                <a:lnTo>
                  <a:pt x="30286" y="86203"/>
                </a:lnTo>
                <a:lnTo>
                  <a:pt x="31939" y="85409"/>
                </a:lnTo>
                <a:lnTo>
                  <a:pt x="37444" y="83913"/>
                </a:lnTo>
                <a:lnTo>
                  <a:pt x="38404" y="83882"/>
                </a:lnTo>
                <a:lnTo>
                  <a:pt x="45406" y="83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Annotation612"/>
          <p:cNvSpPr/>
          <p:nvPr/>
        </p:nvSpPr>
        <p:spPr>
          <a:xfrm>
            <a:off x="3467100" y="1005840"/>
            <a:ext cx="38101" cy="137161"/>
          </a:xfrm>
          <a:custGeom>
            <a:avLst/>
            <a:gdLst/>
            <a:ahLst/>
            <a:cxnLst/>
            <a:rect l="0" t="0" r="0" b="0"/>
            <a:pathLst>
              <a:path w="38101" h="137161">
                <a:moveTo>
                  <a:pt x="38100" y="0"/>
                </a:moveTo>
                <a:lnTo>
                  <a:pt x="34055" y="0"/>
                </a:lnTo>
                <a:lnTo>
                  <a:pt x="32863" y="847"/>
                </a:lnTo>
                <a:lnTo>
                  <a:pt x="32069" y="2258"/>
                </a:lnTo>
                <a:lnTo>
                  <a:pt x="31539" y="4045"/>
                </a:lnTo>
                <a:lnTo>
                  <a:pt x="30340" y="5237"/>
                </a:lnTo>
                <a:lnTo>
                  <a:pt x="28693" y="6031"/>
                </a:lnTo>
                <a:lnTo>
                  <a:pt x="26749" y="6561"/>
                </a:lnTo>
                <a:lnTo>
                  <a:pt x="25452" y="7760"/>
                </a:lnTo>
                <a:lnTo>
                  <a:pt x="24589" y="9407"/>
                </a:lnTo>
                <a:lnTo>
                  <a:pt x="23628" y="13494"/>
                </a:lnTo>
                <a:lnTo>
                  <a:pt x="23372" y="15769"/>
                </a:lnTo>
                <a:lnTo>
                  <a:pt x="23202" y="18133"/>
                </a:lnTo>
                <a:lnTo>
                  <a:pt x="23088" y="20555"/>
                </a:lnTo>
                <a:lnTo>
                  <a:pt x="22961" y="25505"/>
                </a:lnTo>
                <a:lnTo>
                  <a:pt x="22869" y="40649"/>
                </a:lnTo>
                <a:lnTo>
                  <a:pt x="22019" y="43186"/>
                </a:lnTo>
                <a:lnTo>
                  <a:pt x="20606" y="45724"/>
                </a:lnTo>
                <a:lnTo>
                  <a:pt x="18818" y="48263"/>
                </a:lnTo>
                <a:lnTo>
                  <a:pt x="17625" y="50802"/>
                </a:lnTo>
                <a:lnTo>
                  <a:pt x="16830" y="53341"/>
                </a:lnTo>
                <a:lnTo>
                  <a:pt x="16300" y="55881"/>
                </a:lnTo>
                <a:lnTo>
                  <a:pt x="15946" y="58420"/>
                </a:lnTo>
                <a:lnTo>
                  <a:pt x="15711" y="60960"/>
                </a:lnTo>
                <a:lnTo>
                  <a:pt x="15555" y="63500"/>
                </a:lnTo>
                <a:lnTo>
                  <a:pt x="15380" y="68580"/>
                </a:lnTo>
                <a:lnTo>
                  <a:pt x="15333" y="71120"/>
                </a:lnTo>
                <a:lnTo>
                  <a:pt x="14455" y="74507"/>
                </a:lnTo>
                <a:lnTo>
                  <a:pt x="13024" y="78458"/>
                </a:lnTo>
                <a:lnTo>
                  <a:pt x="11223" y="82785"/>
                </a:lnTo>
                <a:lnTo>
                  <a:pt x="10022" y="86517"/>
                </a:lnTo>
                <a:lnTo>
                  <a:pt x="9221" y="89851"/>
                </a:lnTo>
                <a:lnTo>
                  <a:pt x="8688" y="92921"/>
                </a:lnTo>
                <a:lnTo>
                  <a:pt x="8332" y="95814"/>
                </a:lnTo>
                <a:lnTo>
                  <a:pt x="8094" y="98589"/>
                </a:lnTo>
                <a:lnTo>
                  <a:pt x="7937" y="101286"/>
                </a:lnTo>
                <a:lnTo>
                  <a:pt x="7761" y="106540"/>
                </a:lnTo>
                <a:lnTo>
                  <a:pt x="7648" y="116812"/>
                </a:lnTo>
                <a:lnTo>
                  <a:pt x="7628" y="124452"/>
                </a:lnTo>
                <a:lnTo>
                  <a:pt x="6779" y="126995"/>
                </a:lnTo>
                <a:lnTo>
                  <a:pt x="5367" y="129536"/>
                </a:lnTo>
                <a:lnTo>
                  <a:pt x="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Annotation613"/>
          <p:cNvSpPr/>
          <p:nvPr/>
        </p:nvSpPr>
        <p:spPr>
          <a:xfrm>
            <a:off x="3345180" y="1897389"/>
            <a:ext cx="68581" cy="83498"/>
          </a:xfrm>
          <a:custGeom>
            <a:avLst/>
            <a:gdLst/>
            <a:ahLst/>
            <a:cxnLst/>
            <a:rect l="0" t="0" r="0" b="0"/>
            <a:pathLst>
              <a:path w="68581" h="83498">
                <a:moveTo>
                  <a:pt x="0" y="53331"/>
                </a:moveTo>
                <a:lnTo>
                  <a:pt x="0" y="83497"/>
                </a:lnTo>
                <a:lnTo>
                  <a:pt x="0" y="43075"/>
                </a:lnTo>
                <a:lnTo>
                  <a:pt x="846" y="41414"/>
                </a:lnTo>
                <a:lnTo>
                  <a:pt x="2258" y="40306"/>
                </a:lnTo>
                <a:lnTo>
                  <a:pt x="4045" y="39568"/>
                </a:lnTo>
                <a:lnTo>
                  <a:pt x="5237" y="38229"/>
                </a:lnTo>
                <a:lnTo>
                  <a:pt x="6031" y="36489"/>
                </a:lnTo>
                <a:lnTo>
                  <a:pt x="6561" y="34483"/>
                </a:lnTo>
                <a:lnTo>
                  <a:pt x="6914" y="32299"/>
                </a:lnTo>
                <a:lnTo>
                  <a:pt x="7149" y="29996"/>
                </a:lnTo>
                <a:lnTo>
                  <a:pt x="7306" y="27615"/>
                </a:lnTo>
                <a:lnTo>
                  <a:pt x="8257" y="26027"/>
                </a:lnTo>
                <a:lnTo>
                  <a:pt x="9738" y="24968"/>
                </a:lnTo>
                <a:lnTo>
                  <a:pt x="11572" y="24262"/>
                </a:lnTo>
                <a:lnTo>
                  <a:pt x="12795" y="22945"/>
                </a:lnTo>
                <a:lnTo>
                  <a:pt x="13610" y="21220"/>
                </a:lnTo>
                <a:lnTo>
                  <a:pt x="14153" y="19224"/>
                </a:lnTo>
                <a:lnTo>
                  <a:pt x="14515" y="17046"/>
                </a:lnTo>
                <a:lnTo>
                  <a:pt x="14758" y="14748"/>
                </a:lnTo>
                <a:lnTo>
                  <a:pt x="14918" y="12369"/>
                </a:lnTo>
                <a:lnTo>
                  <a:pt x="15872" y="10783"/>
                </a:lnTo>
                <a:lnTo>
                  <a:pt x="17355" y="9726"/>
                </a:lnTo>
                <a:lnTo>
                  <a:pt x="19190" y="9021"/>
                </a:lnTo>
                <a:lnTo>
                  <a:pt x="20413" y="7704"/>
                </a:lnTo>
                <a:lnTo>
                  <a:pt x="21228" y="5980"/>
                </a:lnTo>
                <a:lnTo>
                  <a:pt x="22538" y="1174"/>
                </a:lnTo>
                <a:lnTo>
                  <a:pt x="24339" y="779"/>
                </a:lnTo>
                <a:lnTo>
                  <a:pt x="27233" y="517"/>
                </a:lnTo>
                <a:lnTo>
                  <a:pt x="37464" y="22"/>
                </a:lnTo>
                <a:lnTo>
                  <a:pt x="41957" y="0"/>
                </a:lnTo>
                <a:lnTo>
                  <a:pt x="43211" y="844"/>
                </a:lnTo>
                <a:lnTo>
                  <a:pt x="44047" y="2253"/>
                </a:lnTo>
                <a:lnTo>
                  <a:pt x="44605" y="4039"/>
                </a:lnTo>
                <a:lnTo>
                  <a:pt x="45823" y="5230"/>
                </a:lnTo>
                <a:lnTo>
                  <a:pt x="47482" y="6023"/>
                </a:lnTo>
                <a:lnTo>
                  <a:pt x="49435" y="6553"/>
                </a:lnTo>
                <a:lnTo>
                  <a:pt x="50736" y="7752"/>
                </a:lnTo>
                <a:lnTo>
                  <a:pt x="51605" y="9398"/>
                </a:lnTo>
                <a:lnTo>
                  <a:pt x="52183" y="11343"/>
                </a:lnTo>
                <a:lnTo>
                  <a:pt x="52569" y="13485"/>
                </a:lnTo>
                <a:lnTo>
                  <a:pt x="52825" y="15761"/>
                </a:lnTo>
                <a:lnTo>
                  <a:pt x="52997" y="18124"/>
                </a:lnTo>
                <a:lnTo>
                  <a:pt x="53958" y="19700"/>
                </a:lnTo>
                <a:lnTo>
                  <a:pt x="55446" y="20750"/>
                </a:lnTo>
                <a:lnTo>
                  <a:pt x="57284" y="21450"/>
                </a:lnTo>
                <a:lnTo>
                  <a:pt x="58509" y="22764"/>
                </a:lnTo>
                <a:lnTo>
                  <a:pt x="59326" y="24486"/>
                </a:lnTo>
                <a:lnTo>
                  <a:pt x="59870" y="26481"/>
                </a:lnTo>
                <a:lnTo>
                  <a:pt x="61080" y="28658"/>
                </a:lnTo>
                <a:lnTo>
                  <a:pt x="62733" y="30956"/>
                </a:lnTo>
                <a:lnTo>
                  <a:pt x="68580" y="380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Annotation614"/>
          <p:cNvSpPr/>
          <p:nvPr/>
        </p:nvSpPr>
        <p:spPr>
          <a:xfrm>
            <a:off x="3475779" y="1805940"/>
            <a:ext cx="14182" cy="198121"/>
          </a:xfrm>
          <a:custGeom>
            <a:avLst/>
            <a:gdLst/>
            <a:ahLst/>
            <a:cxnLst/>
            <a:rect l="0" t="0" r="0" b="0"/>
            <a:pathLst>
              <a:path w="14182" h="198121">
                <a:moveTo>
                  <a:pt x="14181" y="0"/>
                </a:moveTo>
                <a:lnTo>
                  <a:pt x="14181" y="4045"/>
                </a:lnTo>
                <a:lnTo>
                  <a:pt x="13334" y="6084"/>
                </a:lnTo>
                <a:lnTo>
                  <a:pt x="11923" y="8289"/>
                </a:lnTo>
                <a:lnTo>
                  <a:pt x="7620" y="13867"/>
                </a:lnTo>
                <a:lnTo>
                  <a:pt x="7267" y="15171"/>
                </a:lnTo>
                <a:lnTo>
                  <a:pt x="6874" y="18878"/>
                </a:lnTo>
                <a:lnTo>
                  <a:pt x="6700" y="23348"/>
                </a:lnTo>
                <a:lnTo>
                  <a:pt x="6589" y="33116"/>
                </a:lnTo>
                <a:lnTo>
                  <a:pt x="6561" y="138539"/>
                </a:lnTo>
                <a:lnTo>
                  <a:pt x="5715" y="141466"/>
                </a:lnTo>
                <a:lnTo>
                  <a:pt x="4304" y="144264"/>
                </a:lnTo>
                <a:lnTo>
                  <a:pt x="2516" y="146976"/>
                </a:lnTo>
                <a:lnTo>
                  <a:pt x="1324" y="150477"/>
                </a:lnTo>
                <a:lnTo>
                  <a:pt x="529" y="154505"/>
                </a:lnTo>
                <a:lnTo>
                  <a:pt x="0" y="158883"/>
                </a:lnTo>
                <a:lnTo>
                  <a:pt x="494" y="162649"/>
                </a:lnTo>
                <a:lnTo>
                  <a:pt x="1670" y="166006"/>
                </a:lnTo>
                <a:lnTo>
                  <a:pt x="3300" y="169091"/>
                </a:lnTo>
                <a:lnTo>
                  <a:pt x="4387" y="171994"/>
                </a:lnTo>
                <a:lnTo>
                  <a:pt x="5112" y="174776"/>
                </a:lnTo>
                <a:lnTo>
                  <a:pt x="5595" y="177477"/>
                </a:lnTo>
                <a:lnTo>
                  <a:pt x="5917" y="180125"/>
                </a:lnTo>
                <a:lnTo>
                  <a:pt x="6274" y="185324"/>
                </a:lnTo>
                <a:lnTo>
                  <a:pt x="6433" y="190457"/>
                </a:lnTo>
                <a:lnTo>
                  <a:pt x="6561" y="198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Annotation615"/>
          <p:cNvSpPr/>
          <p:nvPr/>
        </p:nvSpPr>
        <p:spPr>
          <a:xfrm>
            <a:off x="6225644" y="3078480"/>
            <a:ext cx="152293" cy="113203"/>
          </a:xfrm>
          <a:custGeom>
            <a:avLst/>
            <a:gdLst/>
            <a:ahLst/>
            <a:cxnLst/>
            <a:rect l="0" t="0" r="0" b="0"/>
            <a:pathLst>
              <a:path w="152293" h="113203">
                <a:moveTo>
                  <a:pt x="83715" y="0"/>
                </a:moveTo>
                <a:lnTo>
                  <a:pt x="83715" y="7592"/>
                </a:lnTo>
                <a:lnTo>
                  <a:pt x="64772" y="26564"/>
                </a:lnTo>
                <a:lnTo>
                  <a:pt x="63466" y="28716"/>
                </a:lnTo>
                <a:lnTo>
                  <a:pt x="62596" y="30997"/>
                </a:lnTo>
                <a:lnTo>
                  <a:pt x="62015" y="33365"/>
                </a:lnTo>
                <a:lnTo>
                  <a:pt x="60782" y="35790"/>
                </a:lnTo>
                <a:lnTo>
                  <a:pt x="59113" y="38253"/>
                </a:lnTo>
                <a:lnTo>
                  <a:pt x="57154" y="40742"/>
                </a:lnTo>
                <a:lnTo>
                  <a:pt x="55001" y="43248"/>
                </a:lnTo>
                <a:lnTo>
                  <a:pt x="52720" y="45766"/>
                </a:lnTo>
                <a:lnTo>
                  <a:pt x="47926" y="50820"/>
                </a:lnTo>
                <a:lnTo>
                  <a:pt x="35425" y="63502"/>
                </a:lnTo>
                <a:lnTo>
                  <a:pt x="33742" y="66888"/>
                </a:lnTo>
                <a:lnTo>
                  <a:pt x="32620" y="70839"/>
                </a:lnTo>
                <a:lnTo>
                  <a:pt x="31871" y="75166"/>
                </a:lnTo>
                <a:lnTo>
                  <a:pt x="30526" y="78051"/>
                </a:lnTo>
                <a:lnTo>
                  <a:pt x="28782" y="79974"/>
                </a:lnTo>
                <a:lnTo>
                  <a:pt x="24587" y="82957"/>
                </a:lnTo>
                <a:lnTo>
                  <a:pt x="22283" y="84938"/>
                </a:lnTo>
                <a:lnTo>
                  <a:pt x="19901" y="87105"/>
                </a:lnTo>
                <a:lnTo>
                  <a:pt x="14996" y="91771"/>
                </a:lnTo>
                <a:lnTo>
                  <a:pt x="12502" y="94201"/>
                </a:lnTo>
                <a:lnTo>
                  <a:pt x="10840" y="96667"/>
                </a:lnTo>
                <a:lnTo>
                  <a:pt x="9732" y="99158"/>
                </a:lnTo>
                <a:lnTo>
                  <a:pt x="8993" y="101666"/>
                </a:lnTo>
                <a:lnTo>
                  <a:pt x="7654" y="103337"/>
                </a:lnTo>
                <a:lnTo>
                  <a:pt x="5915" y="104451"/>
                </a:lnTo>
                <a:lnTo>
                  <a:pt x="1084" y="106240"/>
                </a:lnTo>
                <a:lnTo>
                  <a:pt x="688" y="107233"/>
                </a:lnTo>
                <a:lnTo>
                  <a:pt x="248" y="110595"/>
                </a:lnTo>
                <a:lnTo>
                  <a:pt x="0" y="113202"/>
                </a:lnTo>
                <a:lnTo>
                  <a:pt x="812" y="112721"/>
                </a:lnTo>
                <a:lnTo>
                  <a:pt x="3971" y="109930"/>
                </a:lnTo>
                <a:lnTo>
                  <a:pt x="6000" y="108846"/>
                </a:lnTo>
                <a:lnTo>
                  <a:pt x="10511" y="107643"/>
                </a:lnTo>
                <a:lnTo>
                  <a:pt x="12053" y="106475"/>
                </a:lnTo>
                <a:lnTo>
                  <a:pt x="13080" y="104850"/>
                </a:lnTo>
                <a:lnTo>
                  <a:pt x="13765" y="102920"/>
                </a:lnTo>
                <a:lnTo>
                  <a:pt x="15068" y="100787"/>
                </a:lnTo>
                <a:lnTo>
                  <a:pt x="16784" y="98518"/>
                </a:lnTo>
                <a:lnTo>
                  <a:pt x="18775" y="96158"/>
                </a:lnTo>
                <a:lnTo>
                  <a:pt x="20948" y="93739"/>
                </a:lnTo>
                <a:lnTo>
                  <a:pt x="25621" y="88793"/>
                </a:lnTo>
                <a:lnTo>
                  <a:pt x="40564" y="73651"/>
                </a:lnTo>
                <a:lnTo>
                  <a:pt x="43942" y="71114"/>
                </a:lnTo>
                <a:lnTo>
                  <a:pt x="47886" y="68576"/>
                </a:lnTo>
                <a:lnTo>
                  <a:pt x="52209" y="66037"/>
                </a:lnTo>
                <a:lnTo>
                  <a:pt x="55938" y="63498"/>
                </a:lnTo>
                <a:lnTo>
                  <a:pt x="59270" y="60959"/>
                </a:lnTo>
                <a:lnTo>
                  <a:pt x="62339" y="58419"/>
                </a:lnTo>
                <a:lnTo>
                  <a:pt x="65231" y="55033"/>
                </a:lnTo>
                <a:lnTo>
                  <a:pt x="68006" y="51082"/>
                </a:lnTo>
                <a:lnTo>
                  <a:pt x="70703" y="46754"/>
                </a:lnTo>
                <a:lnTo>
                  <a:pt x="73347" y="43023"/>
                </a:lnTo>
                <a:lnTo>
                  <a:pt x="75957" y="39689"/>
                </a:lnTo>
                <a:lnTo>
                  <a:pt x="78543" y="36619"/>
                </a:lnTo>
                <a:lnTo>
                  <a:pt x="81961" y="33726"/>
                </a:lnTo>
                <a:lnTo>
                  <a:pt x="85932" y="30951"/>
                </a:lnTo>
                <a:lnTo>
                  <a:pt x="90273" y="28254"/>
                </a:lnTo>
                <a:lnTo>
                  <a:pt x="94014" y="26456"/>
                </a:lnTo>
                <a:lnTo>
                  <a:pt x="97355" y="25257"/>
                </a:lnTo>
                <a:lnTo>
                  <a:pt x="100428" y="24458"/>
                </a:lnTo>
                <a:lnTo>
                  <a:pt x="103323" y="23079"/>
                </a:lnTo>
                <a:lnTo>
                  <a:pt x="106101" y="21312"/>
                </a:lnTo>
                <a:lnTo>
                  <a:pt x="108800" y="19288"/>
                </a:lnTo>
                <a:lnTo>
                  <a:pt x="111445" y="17939"/>
                </a:lnTo>
                <a:lnTo>
                  <a:pt x="114055" y="17039"/>
                </a:lnTo>
                <a:lnTo>
                  <a:pt x="116642" y="16440"/>
                </a:lnTo>
                <a:lnTo>
                  <a:pt x="119213" y="15193"/>
                </a:lnTo>
                <a:lnTo>
                  <a:pt x="121775" y="13515"/>
                </a:lnTo>
                <a:lnTo>
                  <a:pt x="124328" y="11550"/>
                </a:lnTo>
                <a:lnTo>
                  <a:pt x="126878" y="10240"/>
                </a:lnTo>
                <a:lnTo>
                  <a:pt x="129424" y="9367"/>
                </a:lnTo>
                <a:lnTo>
                  <a:pt x="135548" y="7965"/>
                </a:lnTo>
                <a:lnTo>
                  <a:pt x="138643" y="7773"/>
                </a:lnTo>
                <a:lnTo>
                  <a:pt x="140654" y="7722"/>
                </a:lnTo>
                <a:lnTo>
                  <a:pt x="142841" y="8535"/>
                </a:lnTo>
                <a:lnTo>
                  <a:pt x="147529" y="11696"/>
                </a:lnTo>
                <a:lnTo>
                  <a:pt x="150883" y="14190"/>
                </a:lnTo>
                <a:lnTo>
                  <a:pt x="151354" y="15386"/>
                </a:lnTo>
                <a:lnTo>
                  <a:pt x="151667" y="17031"/>
                </a:lnTo>
                <a:lnTo>
                  <a:pt x="151877" y="18974"/>
                </a:lnTo>
                <a:lnTo>
                  <a:pt x="152016" y="21116"/>
                </a:lnTo>
                <a:lnTo>
                  <a:pt x="152109" y="23391"/>
                </a:lnTo>
                <a:lnTo>
                  <a:pt x="152212" y="28176"/>
                </a:lnTo>
                <a:lnTo>
                  <a:pt x="152292" y="48269"/>
                </a:lnTo>
                <a:lnTo>
                  <a:pt x="151446" y="50806"/>
                </a:lnTo>
                <a:lnTo>
                  <a:pt x="150037" y="53344"/>
                </a:lnTo>
                <a:lnTo>
                  <a:pt x="148249" y="55883"/>
                </a:lnTo>
                <a:lnTo>
                  <a:pt x="147058" y="58422"/>
                </a:lnTo>
                <a:lnTo>
                  <a:pt x="146264" y="60961"/>
                </a:lnTo>
                <a:lnTo>
                  <a:pt x="145734" y="63501"/>
                </a:lnTo>
                <a:lnTo>
                  <a:pt x="144535" y="66041"/>
                </a:lnTo>
                <a:lnTo>
                  <a:pt x="142888" y="68581"/>
                </a:lnTo>
                <a:lnTo>
                  <a:pt x="140945" y="71120"/>
                </a:lnTo>
                <a:lnTo>
                  <a:pt x="139648" y="73660"/>
                </a:lnTo>
                <a:lnTo>
                  <a:pt x="138784" y="76200"/>
                </a:lnTo>
                <a:lnTo>
                  <a:pt x="137397" y="82315"/>
                </a:lnTo>
                <a:lnTo>
                  <a:pt x="137207" y="85409"/>
                </a:lnTo>
                <a:lnTo>
                  <a:pt x="137156" y="87419"/>
                </a:lnTo>
                <a:lnTo>
                  <a:pt x="136275" y="89606"/>
                </a:lnTo>
                <a:lnTo>
                  <a:pt x="134843" y="91911"/>
                </a:lnTo>
                <a:lnTo>
                  <a:pt x="129529" y="98936"/>
                </a:lnTo>
                <a:lnTo>
                  <a:pt x="131735" y="101263"/>
                </a:lnTo>
                <a:lnTo>
                  <a:pt x="137055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Annotation616"/>
          <p:cNvSpPr/>
          <p:nvPr/>
        </p:nvSpPr>
        <p:spPr>
          <a:xfrm>
            <a:off x="6484631" y="3078480"/>
            <a:ext cx="91325" cy="121882"/>
          </a:xfrm>
          <a:custGeom>
            <a:avLst/>
            <a:gdLst/>
            <a:ahLst/>
            <a:cxnLst/>
            <a:rect l="0" t="0" r="0" b="0"/>
            <a:pathLst>
              <a:path w="91325" h="121882">
                <a:moveTo>
                  <a:pt x="68570" y="0"/>
                </a:moveTo>
                <a:lnTo>
                  <a:pt x="76096" y="0"/>
                </a:lnTo>
                <a:lnTo>
                  <a:pt x="73890" y="2258"/>
                </a:lnTo>
                <a:lnTo>
                  <a:pt x="72116" y="4045"/>
                </a:lnTo>
                <a:lnTo>
                  <a:pt x="70934" y="6084"/>
                </a:lnTo>
                <a:lnTo>
                  <a:pt x="70146" y="8289"/>
                </a:lnTo>
                <a:lnTo>
                  <a:pt x="69621" y="10606"/>
                </a:lnTo>
                <a:lnTo>
                  <a:pt x="68423" y="12150"/>
                </a:lnTo>
                <a:lnTo>
                  <a:pt x="66779" y="13180"/>
                </a:lnTo>
                <a:lnTo>
                  <a:pt x="64835" y="13867"/>
                </a:lnTo>
                <a:lnTo>
                  <a:pt x="62693" y="15171"/>
                </a:lnTo>
                <a:lnTo>
                  <a:pt x="60418" y="16887"/>
                </a:lnTo>
                <a:lnTo>
                  <a:pt x="58055" y="18878"/>
                </a:lnTo>
                <a:lnTo>
                  <a:pt x="55633" y="21052"/>
                </a:lnTo>
                <a:lnTo>
                  <a:pt x="50684" y="25725"/>
                </a:lnTo>
                <a:lnTo>
                  <a:pt x="48180" y="29003"/>
                </a:lnTo>
                <a:lnTo>
                  <a:pt x="45663" y="32882"/>
                </a:lnTo>
                <a:lnTo>
                  <a:pt x="43138" y="37161"/>
                </a:lnTo>
                <a:lnTo>
                  <a:pt x="40609" y="40861"/>
                </a:lnTo>
                <a:lnTo>
                  <a:pt x="38075" y="44174"/>
                </a:lnTo>
                <a:lnTo>
                  <a:pt x="35539" y="47229"/>
                </a:lnTo>
                <a:lnTo>
                  <a:pt x="33003" y="50113"/>
                </a:lnTo>
                <a:lnTo>
                  <a:pt x="30465" y="52882"/>
                </a:lnTo>
                <a:lnTo>
                  <a:pt x="25388" y="58216"/>
                </a:lnTo>
                <a:lnTo>
                  <a:pt x="20308" y="63409"/>
                </a:lnTo>
                <a:lnTo>
                  <a:pt x="17768" y="66826"/>
                </a:lnTo>
                <a:lnTo>
                  <a:pt x="15229" y="70798"/>
                </a:lnTo>
                <a:lnTo>
                  <a:pt x="12689" y="75138"/>
                </a:lnTo>
                <a:lnTo>
                  <a:pt x="10149" y="78879"/>
                </a:lnTo>
                <a:lnTo>
                  <a:pt x="7609" y="82219"/>
                </a:lnTo>
                <a:lnTo>
                  <a:pt x="5068" y="85293"/>
                </a:lnTo>
                <a:lnTo>
                  <a:pt x="3376" y="88189"/>
                </a:lnTo>
                <a:lnTo>
                  <a:pt x="2247" y="90965"/>
                </a:lnTo>
                <a:lnTo>
                  <a:pt x="1494" y="93664"/>
                </a:lnTo>
                <a:lnTo>
                  <a:pt x="993" y="96309"/>
                </a:lnTo>
                <a:lnTo>
                  <a:pt x="658" y="98919"/>
                </a:lnTo>
                <a:lnTo>
                  <a:pt x="434" y="101506"/>
                </a:lnTo>
                <a:lnTo>
                  <a:pt x="287" y="104077"/>
                </a:lnTo>
                <a:lnTo>
                  <a:pt x="121" y="109192"/>
                </a:lnTo>
                <a:lnTo>
                  <a:pt x="0" y="120412"/>
                </a:lnTo>
                <a:lnTo>
                  <a:pt x="844" y="120915"/>
                </a:lnTo>
                <a:lnTo>
                  <a:pt x="2252" y="121250"/>
                </a:lnTo>
                <a:lnTo>
                  <a:pt x="4038" y="121473"/>
                </a:lnTo>
                <a:lnTo>
                  <a:pt x="6075" y="121622"/>
                </a:lnTo>
                <a:lnTo>
                  <a:pt x="8280" y="121722"/>
                </a:lnTo>
                <a:lnTo>
                  <a:pt x="12988" y="121832"/>
                </a:lnTo>
                <a:lnTo>
                  <a:pt x="17902" y="121881"/>
                </a:lnTo>
                <a:lnTo>
                  <a:pt x="20398" y="121047"/>
                </a:lnTo>
                <a:lnTo>
                  <a:pt x="22907" y="119645"/>
                </a:lnTo>
                <a:lnTo>
                  <a:pt x="25429" y="117863"/>
                </a:lnTo>
                <a:lnTo>
                  <a:pt x="27955" y="115829"/>
                </a:lnTo>
                <a:lnTo>
                  <a:pt x="30487" y="113626"/>
                </a:lnTo>
                <a:lnTo>
                  <a:pt x="33020" y="111310"/>
                </a:lnTo>
                <a:lnTo>
                  <a:pt x="38094" y="106480"/>
                </a:lnTo>
                <a:lnTo>
                  <a:pt x="71110" y="73659"/>
                </a:lnTo>
                <a:lnTo>
                  <a:pt x="73649" y="70273"/>
                </a:lnTo>
                <a:lnTo>
                  <a:pt x="76189" y="66322"/>
                </a:lnTo>
                <a:lnTo>
                  <a:pt x="78730" y="61995"/>
                </a:lnTo>
                <a:lnTo>
                  <a:pt x="80423" y="58263"/>
                </a:lnTo>
                <a:lnTo>
                  <a:pt x="81550" y="54928"/>
                </a:lnTo>
                <a:lnTo>
                  <a:pt x="82304" y="51859"/>
                </a:lnTo>
                <a:lnTo>
                  <a:pt x="83652" y="48966"/>
                </a:lnTo>
                <a:lnTo>
                  <a:pt x="85397" y="46191"/>
                </a:lnTo>
                <a:lnTo>
                  <a:pt x="87408" y="43494"/>
                </a:lnTo>
                <a:lnTo>
                  <a:pt x="88748" y="40849"/>
                </a:lnTo>
                <a:lnTo>
                  <a:pt x="89642" y="38240"/>
                </a:lnTo>
                <a:lnTo>
                  <a:pt x="90237" y="35653"/>
                </a:lnTo>
                <a:lnTo>
                  <a:pt x="90635" y="33082"/>
                </a:lnTo>
                <a:lnTo>
                  <a:pt x="90900" y="30521"/>
                </a:lnTo>
                <a:lnTo>
                  <a:pt x="91077" y="27967"/>
                </a:lnTo>
                <a:lnTo>
                  <a:pt x="91194" y="25418"/>
                </a:lnTo>
                <a:lnTo>
                  <a:pt x="91324" y="20328"/>
                </a:lnTo>
                <a:lnTo>
                  <a:pt x="90513" y="18632"/>
                </a:lnTo>
                <a:lnTo>
                  <a:pt x="89125" y="17501"/>
                </a:lnTo>
                <a:lnTo>
                  <a:pt x="87353" y="16748"/>
                </a:lnTo>
                <a:lnTo>
                  <a:pt x="86173" y="15398"/>
                </a:lnTo>
                <a:lnTo>
                  <a:pt x="85384" y="13652"/>
                </a:lnTo>
                <a:lnTo>
                  <a:pt x="84859" y="11642"/>
                </a:lnTo>
                <a:lnTo>
                  <a:pt x="84510" y="9454"/>
                </a:lnTo>
                <a:lnTo>
                  <a:pt x="84276" y="7149"/>
                </a:lnTo>
                <a:lnTo>
                  <a:pt x="84120" y="4766"/>
                </a:lnTo>
                <a:lnTo>
                  <a:pt x="83170" y="3177"/>
                </a:lnTo>
                <a:lnTo>
                  <a:pt x="81689" y="2118"/>
                </a:lnTo>
                <a:lnTo>
                  <a:pt x="77276" y="418"/>
                </a:lnTo>
                <a:lnTo>
                  <a:pt x="76067" y="1126"/>
                </a:lnTo>
                <a:lnTo>
                  <a:pt x="74414" y="2444"/>
                </a:lnTo>
                <a:lnTo>
                  <a:pt x="69723" y="6597"/>
                </a:lnTo>
                <a:lnTo>
                  <a:pt x="69339" y="7785"/>
                </a:lnTo>
                <a:lnTo>
                  <a:pt x="68912" y="11362"/>
                </a:lnTo>
                <a:lnTo>
                  <a:pt x="68671" y="14091"/>
                </a:lnTo>
                <a:lnTo>
                  <a:pt x="66357" y="16987"/>
                </a:lnTo>
                <a:lnTo>
                  <a:pt x="60949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6637020" y="3040485"/>
            <a:ext cx="152297" cy="175153"/>
          </a:xfrm>
          <a:custGeom>
            <a:avLst/>
            <a:gdLst/>
            <a:ahLst/>
            <a:cxnLst/>
            <a:rect l="0" t="0" r="0" b="0"/>
            <a:pathLst>
              <a:path w="152297" h="175153">
                <a:moveTo>
                  <a:pt x="45720" y="83715"/>
                </a:moveTo>
                <a:lnTo>
                  <a:pt x="37630" y="95850"/>
                </a:lnTo>
                <a:lnTo>
                  <a:pt x="35246" y="100272"/>
                </a:lnTo>
                <a:lnTo>
                  <a:pt x="33658" y="104066"/>
                </a:lnTo>
                <a:lnTo>
                  <a:pt x="32598" y="107442"/>
                </a:lnTo>
                <a:lnTo>
                  <a:pt x="31892" y="111387"/>
                </a:lnTo>
                <a:lnTo>
                  <a:pt x="31422" y="115710"/>
                </a:lnTo>
                <a:lnTo>
                  <a:pt x="31108" y="120284"/>
                </a:lnTo>
                <a:lnTo>
                  <a:pt x="30052" y="124181"/>
                </a:lnTo>
                <a:lnTo>
                  <a:pt x="28502" y="127625"/>
                </a:lnTo>
                <a:lnTo>
                  <a:pt x="26621" y="130769"/>
                </a:lnTo>
                <a:lnTo>
                  <a:pt x="24521" y="133711"/>
                </a:lnTo>
                <a:lnTo>
                  <a:pt x="22274" y="136519"/>
                </a:lnTo>
                <a:lnTo>
                  <a:pt x="19929" y="139238"/>
                </a:lnTo>
                <a:lnTo>
                  <a:pt x="18367" y="141897"/>
                </a:lnTo>
                <a:lnTo>
                  <a:pt x="16630" y="147109"/>
                </a:lnTo>
                <a:lnTo>
                  <a:pt x="15858" y="152248"/>
                </a:lnTo>
                <a:lnTo>
                  <a:pt x="15652" y="154803"/>
                </a:lnTo>
                <a:lnTo>
                  <a:pt x="14668" y="156507"/>
                </a:lnTo>
                <a:lnTo>
                  <a:pt x="13166" y="157643"/>
                </a:lnTo>
                <a:lnTo>
                  <a:pt x="11318" y="158400"/>
                </a:lnTo>
                <a:lnTo>
                  <a:pt x="10085" y="159752"/>
                </a:lnTo>
                <a:lnTo>
                  <a:pt x="9263" y="161500"/>
                </a:lnTo>
                <a:lnTo>
                  <a:pt x="8715" y="163511"/>
                </a:lnTo>
                <a:lnTo>
                  <a:pt x="5849" y="168004"/>
                </a:lnTo>
                <a:lnTo>
                  <a:pt x="21" y="175131"/>
                </a:lnTo>
                <a:lnTo>
                  <a:pt x="4" y="175150"/>
                </a:lnTo>
                <a:lnTo>
                  <a:pt x="4" y="175152"/>
                </a:lnTo>
                <a:lnTo>
                  <a:pt x="0" y="168594"/>
                </a:lnTo>
                <a:lnTo>
                  <a:pt x="4046" y="163804"/>
                </a:lnTo>
                <a:lnTo>
                  <a:pt x="5237" y="161661"/>
                </a:lnTo>
                <a:lnTo>
                  <a:pt x="6562" y="157022"/>
                </a:lnTo>
                <a:lnTo>
                  <a:pt x="7761" y="153753"/>
                </a:lnTo>
                <a:lnTo>
                  <a:pt x="9408" y="149880"/>
                </a:lnTo>
                <a:lnTo>
                  <a:pt x="11351" y="145605"/>
                </a:lnTo>
                <a:lnTo>
                  <a:pt x="12649" y="141908"/>
                </a:lnTo>
                <a:lnTo>
                  <a:pt x="13512" y="138597"/>
                </a:lnTo>
                <a:lnTo>
                  <a:pt x="14088" y="135543"/>
                </a:lnTo>
                <a:lnTo>
                  <a:pt x="15320" y="132660"/>
                </a:lnTo>
                <a:lnTo>
                  <a:pt x="18944" y="127200"/>
                </a:lnTo>
                <a:lnTo>
                  <a:pt x="20249" y="123711"/>
                </a:lnTo>
                <a:lnTo>
                  <a:pt x="21120" y="119692"/>
                </a:lnTo>
                <a:lnTo>
                  <a:pt x="21700" y="115320"/>
                </a:lnTo>
                <a:lnTo>
                  <a:pt x="22934" y="110712"/>
                </a:lnTo>
                <a:lnTo>
                  <a:pt x="24602" y="105946"/>
                </a:lnTo>
                <a:lnTo>
                  <a:pt x="26562" y="101076"/>
                </a:lnTo>
                <a:lnTo>
                  <a:pt x="27869" y="96982"/>
                </a:lnTo>
                <a:lnTo>
                  <a:pt x="28739" y="93406"/>
                </a:lnTo>
                <a:lnTo>
                  <a:pt x="29320" y="90176"/>
                </a:lnTo>
                <a:lnTo>
                  <a:pt x="30553" y="86329"/>
                </a:lnTo>
                <a:lnTo>
                  <a:pt x="32223" y="82071"/>
                </a:lnTo>
                <a:lnTo>
                  <a:pt x="34181" y="77539"/>
                </a:lnTo>
                <a:lnTo>
                  <a:pt x="36335" y="73671"/>
                </a:lnTo>
                <a:lnTo>
                  <a:pt x="38617" y="70245"/>
                </a:lnTo>
                <a:lnTo>
                  <a:pt x="40984" y="67115"/>
                </a:lnTo>
                <a:lnTo>
                  <a:pt x="43409" y="63335"/>
                </a:lnTo>
                <a:lnTo>
                  <a:pt x="45873" y="59122"/>
                </a:lnTo>
                <a:lnTo>
                  <a:pt x="48362" y="54620"/>
                </a:lnTo>
                <a:lnTo>
                  <a:pt x="50021" y="50771"/>
                </a:lnTo>
                <a:lnTo>
                  <a:pt x="51128" y="47359"/>
                </a:lnTo>
                <a:lnTo>
                  <a:pt x="51865" y="44238"/>
                </a:lnTo>
                <a:lnTo>
                  <a:pt x="53203" y="41310"/>
                </a:lnTo>
                <a:lnTo>
                  <a:pt x="54943" y="38512"/>
                </a:lnTo>
                <a:lnTo>
                  <a:pt x="59133" y="33145"/>
                </a:lnTo>
                <a:lnTo>
                  <a:pt x="63817" y="27937"/>
                </a:lnTo>
                <a:lnTo>
                  <a:pt x="68720" y="22801"/>
                </a:lnTo>
                <a:lnTo>
                  <a:pt x="78768" y="12604"/>
                </a:lnTo>
                <a:lnTo>
                  <a:pt x="81298" y="10908"/>
                </a:lnTo>
                <a:lnTo>
                  <a:pt x="83833" y="9777"/>
                </a:lnTo>
                <a:lnTo>
                  <a:pt x="86369" y="9023"/>
                </a:lnTo>
                <a:lnTo>
                  <a:pt x="88906" y="7674"/>
                </a:lnTo>
                <a:lnTo>
                  <a:pt x="91444" y="5927"/>
                </a:lnTo>
                <a:lnTo>
                  <a:pt x="93982" y="3917"/>
                </a:lnTo>
                <a:lnTo>
                  <a:pt x="96522" y="2576"/>
                </a:lnTo>
                <a:lnTo>
                  <a:pt x="99061" y="1682"/>
                </a:lnTo>
                <a:lnTo>
                  <a:pt x="101600" y="1087"/>
                </a:lnTo>
                <a:lnTo>
                  <a:pt x="104141" y="689"/>
                </a:lnTo>
                <a:lnTo>
                  <a:pt x="106680" y="425"/>
                </a:lnTo>
                <a:lnTo>
                  <a:pt x="109221" y="248"/>
                </a:lnTo>
                <a:lnTo>
                  <a:pt x="111760" y="131"/>
                </a:lnTo>
                <a:lnTo>
                  <a:pt x="116841" y="0"/>
                </a:lnTo>
                <a:lnTo>
                  <a:pt x="118534" y="812"/>
                </a:lnTo>
                <a:lnTo>
                  <a:pt x="119662" y="2199"/>
                </a:lnTo>
                <a:lnTo>
                  <a:pt x="120416" y="3971"/>
                </a:lnTo>
                <a:lnTo>
                  <a:pt x="121763" y="5153"/>
                </a:lnTo>
                <a:lnTo>
                  <a:pt x="123509" y="5940"/>
                </a:lnTo>
                <a:lnTo>
                  <a:pt x="125519" y="6465"/>
                </a:lnTo>
                <a:lnTo>
                  <a:pt x="130011" y="9306"/>
                </a:lnTo>
                <a:lnTo>
                  <a:pt x="132394" y="11249"/>
                </a:lnTo>
                <a:lnTo>
                  <a:pt x="134829" y="13391"/>
                </a:lnTo>
                <a:lnTo>
                  <a:pt x="137300" y="15666"/>
                </a:lnTo>
                <a:lnTo>
                  <a:pt x="143303" y="21355"/>
                </a:lnTo>
                <a:lnTo>
                  <a:pt x="148388" y="26385"/>
                </a:lnTo>
                <a:lnTo>
                  <a:pt x="149725" y="28562"/>
                </a:lnTo>
                <a:lnTo>
                  <a:pt x="151211" y="33238"/>
                </a:lnTo>
                <a:lnTo>
                  <a:pt x="152048" y="36585"/>
                </a:lnTo>
                <a:lnTo>
                  <a:pt x="152296" y="41622"/>
                </a:lnTo>
                <a:lnTo>
                  <a:pt x="151483" y="43800"/>
                </a:lnTo>
                <a:lnTo>
                  <a:pt x="148325" y="48477"/>
                </a:lnTo>
                <a:lnTo>
                  <a:pt x="144097" y="53378"/>
                </a:lnTo>
                <a:lnTo>
                  <a:pt x="138531" y="59378"/>
                </a:lnTo>
                <a:lnTo>
                  <a:pt x="133521" y="64462"/>
                </a:lnTo>
                <a:lnTo>
                  <a:pt x="131347" y="65800"/>
                </a:lnTo>
                <a:lnTo>
                  <a:pt x="126674" y="67286"/>
                </a:lnTo>
                <a:lnTo>
                  <a:pt x="124243" y="68529"/>
                </a:lnTo>
                <a:lnTo>
                  <a:pt x="121775" y="70204"/>
                </a:lnTo>
                <a:lnTo>
                  <a:pt x="119284" y="72168"/>
                </a:lnTo>
                <a:lnTo>
                  <a:pt x="116776" y="73477"/>
                </a:lnTo>
                <a:lnTo>
                  <a:pt x="114257" y="74349"/>
                </a:lnTo>
                <a:lnTo>
                  <a:pt x="111732" y="74931"/>
                </a:lnTo>
                <a:lnTo>
                  <a:pt x="109202" y="76166"/>
                </a:lnTo>
                <a:lnTo>
                  <a:pt x="106668" y="77835"/>
                </a:lnTo>
                <a:lnTo>
                  <a:pt x="104131" y="79795"/>
                </a:lnTo>
                <a:lnTo>
                  <a:pt x="101595" y="81102"/>
                </a:lnTo>
                <a:lnTo>
                  <a:pt x="99056" y="81973"/>
                </a:lnTo>
                <a:lnTo>
                  <a:pt x="96518" y="82554"/>
                </a:lnTo>
                <a:lnTo>
                  <a:pt x="93978" y="82940"/>
                </a:lnTo>
                <a:lnTo>
                  <a:pt x="91439" y="83199"/>
                </a:lnTo>
                <a:lnTo>
                  <a:pt x="88900" y="83371"/>
                </a:lnTo>
                <a:lnTo>
                  <a:pt x="86360" y="84332"/>
                </a:lnTo>
                <a:lnTo>
                  <a:pt x="83820" y="85820"/>
                </a:lnTo>
                <a:lnTo>
                  <a:pt x="81280" y="87658"/>
                </a:lnTo>
                <a:lnTo>
                  <a:pt x="78741" y="88884"/>
                </a:lnTo>
                <a:lnTo>
                  <a:pt x="76200" y="89701"/>
                </a:lnTo>
                <a:lnTo>
                  <a:pt x="73660" y="90246"/>
                </a:lnTo>
                <a:lnTo>
                  <a:pt x="71120" y="90609"/>
                </a:lnTo>
                <a:lnTo>
                  <a:pt x="68580" y="90851"/>
                </a:lnTo>
                <a:lnTo>
                  <a:pt x="66040" y="91012"/>
                </a:lnTo>
                <a:lnTo>
                  <a:pt x="63500" y="91120"/>
                </a:lnTo>
                <a:lnTo>
                  <a:pt x="58419" y="91239"/>
                </a:lnTo>
                <a:lnTo>
                  <a:pt x="55880" y="90424"/>
                </a:lnTo>
                <a:lnTo>
                  <a:pt x="53340" y="89034"/>
                </a:lnTo>
                <a:lnTo>
                  <a:pt x="47225" y="84766"/>
                </a:lnTo>
                <a:lnTo>
                  <a:pt x="47570" y="84415"/>
                </a:lnTo>
                <a:lnTo>
                  <a:pt x="48648" y="84182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Annotation618"/>
          <p:cNvSpPr/>
          <p:nvPr/>
        </p:nvSpPr>
        <p:spPr>
          <a:xfrm>
            <a:off x="8214399" y="2987068"/>
            <a:ext cx="137122" cy="114176"/>
          </a:xfrm>
          <a:custGeom>
            <a:avLst/>
            <a:gdLst/>
            <a:ahLst/>
            <a:cxnLst/>
            <a:rect l="0" t="0" r="0" b="0"/>
            <a:pathLst>
              <a:path w="137122" h="114176">
                <a:moveTo>
                  <a:pt x="99021" y="38072"/>
                </a:moveTo>
                <a:lnTo>
                  <a:pt x="99021" y="31511"/>
                </a:lnTo>
                <a:lnTo>
                  <a:pt x="99868" y="31158"/>
                </a:lnTo>
                <a:lnTo>
                  <a:pt x="103066" y="30765"/>
                </a:lnTo>
                <a:lnTo>
                  <a:pt x="106613" y="30454"/>
                </a:lnTo>
                <a:lnTo>
                  <a:pt x="106641" y="16298"/>
                </a:lnTo>
                <a:lnTo>
                  <a:pt x="104383" y="13437"/>
                </a:lnTo>
                <a:lnTo>
                  <a:pt x="99335" y="7934"/>
                </a:lnTo>
                <a:lnTo>
                  <a:pt x="99161" y="5486"/>
                </a:lnTo>
                <a:lnTo>
                  <a:pt x="99114" y="3648"/>
                </a:lnTo>
                <a:lnTo>
                  <a:pt x="98237" y="2423"/>
                </a:lnTo>
                <a:lnTo>
                  <a:pt x="96805" y="1606"/>
                </a:lnTo>
                <a:lnTo>
                  <a:pt x="92956" y="698"/>
                </a:lnTo>
                <a:lnTo>
                  <a:pt x="90744" y="456"/>
                </a:lnTo>
                <a:lnTo>
                  <a:pt x="88424" y="295"/>
                </a:lnTo>
                <a:lnTo>
                  <a:pt x="86030" y="187"/>
                </a:lnTo>
                <a:lnTo>
                  <a:pt x="81112" y="67"/>
                </a:lnTo>
                <a:lnTo>
                  <a:pt x="73583" y="0"/>
                </a:lnTo>
                <a:lnTo>
                  <a:pt x="71055" y="837"/>
                </a:lnTo>
                <a:lnTo>
                  <a:pt x="68523" y="2243"/>
                </a:lnTo>
                <a:lnTo>
                  <a:pt x="65990" y="4026"/>
                </a:lnTo>
                <a:lnTo>
                  <a:pt x="63453" y="5214"/>
                </a:lnTo>
                <a:lnTo>
                  <a:pt x="60917" y="6007"/>
                </a:lnTo>
                <a:lnTo>
                  <a:pt x="58378" y="6535"/>
                </a:lnTo>
                <a:lnTo>
                  <a:pt x="55839" y="7734"/>
                </a:lnTo>
                <a:lnTo>
                  <a:pt x="53299" y="9380"/>
                </a:lnTo>
                <a:lnTo>
                  <a:pt x="50760" y="11324"/>
                </a:lnTo>
                <a:lnTo>
                  <a:pt x="48221" y="13467"/>
                </a:lnTo>
                <a:lnTo>
                  <a:pt x="45681" y="15742"/>
                </a:lnTo>
                <a:lnTo>
                  <a:pt x="40601" y="20527"/>
                </a:lnTo>
                <a:lnTo>
                  <a:pt x="27901" y="33023"/>
                </a:lnTo>
                <a:lnTo>
                  <a:pt x="25362" y="36399"/>
                </a:lnTo>
                <a:lnTo>
                  <a:pt x="22821" y="40343"/>
                </a:lnTo>
                <a:lnTo>
                  <a:pt x="20281" y="44666"/>
                </a:lnTo>
                <a:lnTo>
                  <a:pt x="17741" y="48395"/>
                </a:lnTo>
                <a:lnTo>
                  <a:pt x="15201" y="51727"/>
                </a:lnTo>
                <a:lnTo>
                  <a:pt x="12661" y="54795"/>
                </a:lnTo>
                <a:lnTo>
                  <a:pt x="10121" y="57688"/>
                </a:lnTo>
                <a:lnTo>
                  <a:pt x="7581" y="60462"/>
                </a:lnTo>
                <a:lnTo>
                  <a:pt x="5040" y="63159"/>
                </a:lnTo>
                <a:lnTo>
                  <a:pt x="3348" y="65803"/>
                </a:lnTo>
                <a:lnTo>
                  <a:pt x="2220" y="68413"/>
                </a:lnTo>
                <a:lnTo>
                  <a:pt x="1466" y="70999"/>
                </a:lnTo>
                <a:lnTo>
                  <a:pt x="965" y="73570"/>
                </a:lnTo>
                <a:lnTo>
                  <a:pt x="630" y="76131"/>
                </a:lnTo>
                <a:lnTo>
                  <a:pt x="407" y="78684"/>
                </a:lnTo>
                <a:lnTo>
                  <a:pt x="259" y="81234"/>
                </a:lnTo>
                <a:lnTo>
                  <a:pt x="0" y="89904"/>
                </a:lnTo>
                <a:lnTo>
                  <a:pt x="2236" y="93000"/>
                </a:lnTo>
                <a:lnTo>
                  <a:pt x="6526" y="97840"/>
                </a:lnTo>
                <a:lnTo>
                  <a:pt x="7725" y="98238"/>
                </a:lnTo>
                <a:lnTo>
                  <a:pt x="11313" y="98679"/>
                </a:lnTo>
                <a:lnTo>
                  <a:pt x="13455" y="97950"/>
                </a:lnTo>
                <a:lnTo>
                  <a:pt x="15731" y="96617"/>
                </a:lnTo>
                <a:lnTo>
                  <a:pt x="18095" y="94882"/>
                </a:lnTo>
                <a:lnTo>
                  <a:pt x="21363" y="93725"/>
                </a:lnTo>
                <a:lnTo>
                  <a:pt x="25235" y="92954"/>
                </a:lnTo>
                <a:lnTo>
                  <a:pt x="29511" y="92440"/>
                </a:lnTo>
                <a:lnTo>
                  <a:pt x="33208" y="91251"/>
                </a:lnTo>
                <a:lnTo>
                  <a:pt x="36519" y="89611"/>
                </a:lnTo>
                <a:lnTo>
                  <a:pt x="39572" y="87671"/>
                </a:lnTo>
                <a:lnTo>
                  <a:pt x="43302" y="85531"/>
                </a:lnTo>
                <a:lnTo>
                  <a:pt x="51962" y="80896"/>
                </a:lnTo>
                <a:lnTo>
                  <a:pt x="55795" y="78475"/>
                </a:lnTo>
                <a:lnTo>
                  <a:pt x="59198" y="76014"/>
                </a:lnTo>
                <a:lnTo>
                  <a:pt x="62312" y="73527"/>
                </a:lnTo>
                <a:lnTo>
                  <a:pt x="66082" y="71022"/>
                </a:lnTo>
                <a:lnTo>
                  <a:pt x="70288" y="68505"/>
                </a:lnTo>
                <a:lnTo>
                  <a:pt x="74786" y="65981"/>
                </a:lnTo>
                <a:lnTo>
                  <a:pt x="84298" y="60918"/>
                </a:lnTo>
                <a:lnTo>
                  <a:pt x="89206" y="58383"/>
                </a:lnTo>
                <a:lnTo>
                  <a:pt x="93325" y="55846"/>
                </a:lnTo>
                <a:lnTo>
                  <a:pt x="96918" y="53308"/>
                </a:lnTo>
                <a:lnTo>
                  <a:pt x="100159" y="50769"/>
                </a:lnTo>
                <a:lnTo>
                  <a:pt x="103166" y="48230"/>
                </a:lnTo>
                <a:lnTo>
                  <a:pt x="106018" y="45691"/>
                </a:lnTo>
                <a:lnTo>
                  <a:pt x="111444" y="40611"/>
                </a:lnTo>
                <a:lnTo>
                  <a:pt x="121826" y="30452"/>
                </a:lnTo>
                <a:lnTo>
                  <a:pt x="135929" y="16403"/>
                </a:lnTo>
                <a:lnTo>
                  <a:pt x="136326" y="16853"/>
                </a:lnTo>
                <a:lnTo>
                  <a:pt x="136767" y="19610"/>
                </a:lnTo>
                <a:lnTo>
                  <a:pt x="137052" y="23042"/>
                </a:lnTo>
                <a:lnTo>
                  <a:pt x="137112" y="33354"/>
                </a:lnTo>
                <a:lnTo>
                  <a:pt x="136268" y="34927"/>
                </a:lnTo>
                <a:lnTo>
                  <a:pt x="134860" y="35975"/>
                </a:lnTo>
                <a:lnTo>
                  <a:pt x="133074" y="36674"/>
                </a:lnTo>
                <a:lnTo>
                  <a:pt x="131883" y="38833"/>
                </a:lnTo>
                <a:lnTo>
                  <a:pt x="131089" y="41966"/>
                </a:lnTo>
                <a:lnTo>
                  <a:pt x="130560" y="45748"/>
                </a:lnTo>
                <a:lnTo>
                  <a:pt x="129360" y="49116"/>
                </a:lnTo>
                <a:lnTo>
                  <a:pt x="127714" y="52208"/>
                </a:lnTo>
                <a:lnTo>
                  <a:pt x="125769" y="55116"/>
                </a:lnTo>
                <a:lnTo>
                  <a:pt x="124473" y="57902"/>
                </a:lnTo>
                <a:lnTo>
                  <a:pt x="123610" y="60605"/>
                </a:lnTo>
                <a:lnTo>
                  <a:pt x="123034" y="63254"/>
                </a:lnTo>
                <a:lnTo>
                  <a:pt x="122649" y="65867"/>
                </a:lnTo>
                <a:lnTo>
                  <a:pt x="122393" y="68455"/>
                </a:lnTo>
                <a:lnTo>
                  <a:pt x="122223" y="71028"/>
                </a:lnTo>
                <a:lnTo>
                  <a:pt x="121262" y="73589"/>
                </a:lnTo>
                <a:lnTo>
                  <a:pt x="119775" y="76143"/>
                </a:lnTo>
                <a:lnTo>
                  <a:pt x="117937" y="78693"/>
                </a:lnTo>
                <a:lnTo>
                  <a:pt x="116712" y="81239"/>
                </a:lnTo>
                <a:lnTo>
                  <a:pt x="115894" y="83784"/>
                </a:lnTo>
                <a:lnTo>
                  <a:pt x="115351" y="86326"/>
                </a:lnTo>
                <a:lnTo>
                  <a:pt x="114988" y="88868"/>
                </a:lnTo>
                <a:lnTo>
                  <a:pt x="114745" y="91409"/>
                </a:lnTo>
                <a:lnTo>
                  <a:pt x="114584" y="93951"/>
                </a:lnTo>
                <a:lnTo>
                  <a:pt x="114476" y="96491"/>
                </a:lnTo>
                <a:lnTo>
                  <a:pt x="114270" y="106206"/>
                </a:lnTo>
                <a:lnTo>
                  <a:pt x="116523" y="108712"/>
                </a:lnTo>
                <a:lnTo>
                  <a:pt x="121567" y="113947"/>
                </a:lnTo>
                <a:lnTo>
                  <a:pt x="125833" y="114175"/>
                </a:lnTo>
                <a:lnTo>
                  <a:pt x="127902" y="113361"/>
                </a:lnTo>
                <a:lnTo>
                  <a:pt x="130129" y="111971"/>
                </a:lnTo>
                <a:lnTo>
                  <a:pt x="137121" y="1066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SMARTInkAnnotation619"/>
          <p:cNvSpPr/>
          <p:nvPr/>
        </p:nvSpPr>
        <p:spPr>
          <a:xfrm>
            <a:off x="8442963" y="2880391"/>
            <a:ext cx="190405" cy="259050"/>
          </a:xfrm>
          <a:custGeom>
            <a:avLst/>
            <a:gdLst/>
            <a:ahLst/>
            <a:cxnLst/>
            <a:rect l="0" t="0" r="0" b="0"/>
            <a:pathLst>
              <a:path w="190405" h="259050">
                <a:moveTo>
                  <a:pt x="60957" y="152369"/>
                </a:moveTo>
                <a:lnTo>
                  <a:pt x="68484" y="152369"/>
                </a:lnTo>
                <a:lnTo>
                  <a:pt x="63322" y="147132"/>
                </a:lnTo>
                <a:lnTo>
                  <a:pt x="62009" y="145808"/>
                </a:lnTo>
                <a:lnTo>
                  <a:pt x="59167" y="145219"/>
                </a:lnTo>
                <a:lnTo>
                  <a:pt x="53258" y="144811"/>
                </a:lnTo>
                <a:lnTo>
                  <a:pt x="46877" y="144757"/>
                </a:lnTo>
                <a:lnTo>
                  <a:pt x="42016" y="148797"/>
                </a:lnTo>
                <a:lnTo>
                  <a:pt x="37581" y="153039"/>
                </a:lnTo>
                <a:lnTo>
                  <a:pt x="35213" y="155355"/>
                </a:lnTo>
                <a:lnTo>
                  <a:pt x="32788" y="156900"/>
                </a:lnTo>
                <a:lnTo>
                  <a:pt x="27835" y="158616"/>
                </a:lnTo>
                <a:lnTo>
                  <a:pt x="26176" y="160767"/>
                </a:lnTo>
                <a:lnTo>
                  <a:pt x="24333" y="167673"/>
                </a:lnTo>
                <a:lnTo>
                  <a:pt x="21254" y="174129"/>
                </a:lnTo>
                <a:lnTo>
                  <a:pt x="17065" y="179820"/>
                </a:lnTo>
                <a:lnTo>
                  <a:pt x="12381" y="185171"/>
                </a:lnTo>
                <a:lnTo>
                  <a:pt x="10792" y="187784"/>
                </a:lnTo>
                <a:lnTo>
                  <a:pt x="7713" y="195506"/>
                </a:lnTo>
                <a:lnTo>
                  <a:pt x="2659" y="203156"/>
                </a:lnTo>
                <a:lnTo>
                  <a:pt x="1180" y="208243"/>
                </a:lnTo>
                <a:lnTo>
                  <a:pt x="347" y="215867"/>
                </a:lnTo>
                <a:lnTo>
                  <a:pt x="43" y="222537"/>
                </a:lnTo>
                <a:lnTo>
                  <a:pt x="0" y="232261"/>
                </a:lnTo>
                <a:lnTo>
                  <a:pt x="846" y="233570"/>
                </a:lnTo>
                <a:lnTo>
                  <a:pt x="2256" y="234443"/>
                </a:lnTo>
                <a:lnTo>
                  <a:pt x="4043" y="235025"/>
                </a:lnTo>
                <a:lnTo>
                  <a:pt x="6082" y="234566"/>
                </a:lnTo>
                <a:lnTo>
                  <a:pt x="10603" y="231799"/>
                </a:lnTo>
                <a:lnTo>
                  <a:pt x="15168" y="228360"/>
                </a:lnTo>
                <a:lnTo>
                  <a:pt x="18876" y="224807"/>
                </a:lnTo>
                <a:lnTo>
                  <a:pt x="21050" y="223521"/>
                </a:lnTo>
                <a:lnTo>
                  <a:pt x="25723" y="222092"/>
                </a:lnTo>
                <a:lnTo>
                  <a:pt x="30623" y="219199"/>
                </a:lnTo>
                <a:lnTo>
                  <a:pt x="33113" y="217242"/>
                </a:lnTo>
                <a:lnTo>
                  <a:pt x="38139" y="210553"/>
                </a:lnTo>
                <a:lnTo>
                  <a:pt x="43197" y="202781"/>
                </a:lnTo>
                <a:lnTo>
                  <a:pt x="48266" y="196505"/>
                </a:lnTo>
                <a:lnTo>
                  <a:pt x="51649" y="192800"/>
                </a:lnTo>
                <a:lnTo>
                  <a:pt x="63656" y="180341"/>
                </a:lnTo>
                <a:lnTo>
                  <a:pt x="70058" y="173832"/>
                </a:lnTo>
                <a:lnTo>
                  <a:pt x="75726" y="165859"/>
                </a:lnTo>
                <a:lnTo>
                  <a:pt x="78424" y="161362"/>
                </a:lnTo>
                <a:lnTo>
                  <a:pt x="81915" y="156671"/>
                </a:lnTo>
                <a:lnTo>
                  <a:pt x="85935" y="151851"/>
                </a:lnTo>
                <a:lnTo>
                  <a:pt x="90310" y="146943"/>
                </a:lnTo>
                <a:lnTo>
                  <a:pt x="99685" y="136975"/>
                </a:lnTo>
                <a:lnTo>
                  <a:pt x="104556" y="131946"/>
                </a:lnTo>
                <a:lnTo>
                  <a:pt x="108649" y="126901"/>
                </a:lnTo>
                <a:lnTo>
                  <a:pt x="112225" y="121843"/>
                </a:lnTo>
                <a:lnTo>
                  <a:pt x="115456" y="116779"/>
                </a:lnTo>
                <a:lnTo>
                  <a:pt x="118456" y="111709"/>
                </a:lnTo>
                <a:lnTo>
                  <a:pt x="121303" y="106635"/>
                </a:lnTo>
                <a:lnTo>
                  <a:pt x="126725" y="96483"/>
                </a:lnTo>
                <a:lnTo>
                  <a:pt x="131955" y="86326"/>
                </a:lnTo>
                <a:lnTo>
                  <a:pt x="137104" y="78425"/>
                </a:lnTo>
                <a:lnTo>
                  <a:pt x="142215" y="71245"/>
                </a:lnTo>
                <a:lnTo>
                  <a:pt x="144762" y="66960"/>
                </a:lnTo>
                <a:lnTo>
                  <a:pt x="147306" y="62410"/>
                </a:lnTo>
                <a:lnTo>
                  <a:pt x="152393" y="55096"/>
                </a:lnTo>
                <a:lnTo>
                  <a:pt x="157476" y="49023"/>
                </a:lnTo>
                <a:lnTo>
                  <a:pt x="162556" y="43502"/>
                </a:lnTo>
                <a:lnTo>
                  <a:pt x="164250" y="40844"/>
                </a:lnTo>
                <a:lnTo>
                  <a:pt x="167480" y="33059"/>
                </a:lnTo>
                <a:lnTo>
                  <a:pt x="172577" y="25390"/>
                </a:lnTo>
                <a:lnTo>
                  <a:pt x="175310" y="17755"/>
                </a:lnTo>
                <a:lnTo>
                  <a:pt x="181132" y="9848"/>
                </a:lnTo>
                <a:lnTo>
                  <a:pt x="181714" y="9095"/>
                </a:lnTo>
                <a:lnTo>
                  <a:pt x="182360" y="6001"/>
                </a:lnTo>
                <a:lnTo>
                  <a:pt x="182775" y="1161"/>
                </a:lnTo>
                <a:lnTo>
                  <a:pt x="183655" y="763"/>
                </a:lnTo>
                <a:lnTo>
                  <a:pt x="189430" y="74"/>
                </a:lnTo>
                <a:lnTo>
                  <a:pt x="190181" y="0"/>
                </a:lnTo>
                <a:lnTo>
                  <a:pt x="190404" y="4023"/>
                </a:lnTo>
                <a:lnTo>
                  <a:pt x="189589" y="5212"/>
                </a:lnTo>
                <a:lnTo>
                  <a:pt x="188199" y="6004"/>
                </a:lnTo>
                <a:lnTo>
                  <a:pt x="186424" y="6533"/>
                </a:lnTo>
                <a:lnTo>
                  <a:pt x="185242" y="7731"/>
                </a:lnTo>
                <a:lnTo>
                  <a:pt x="184455" y="9377"/>
                </a:lnTo>
                <a:lnTo>
                  <a:pt x="183929" y="11321"/>
                </a:lnTo>
                <a:lnTo>
                  <a:pt x="181087" y="15739"/>
                </a:lnTo>
                <a:lnTo>
                  <a:pt x="179143" y="18102"/>
                </a:lnTo>
                <a:lnTo>
                  <a:pt x="177002" y="19678"/>
                </a:lnTo>
                <a:lnTo>
                  <a:pt x="172364" y="21428"/>
                </a:lnTo>
                <a:lnTo>
                  <a:pt x="170788" y="23589"/>
                </a:lnTo>
                <a:lnTo>
                  <a:pt x="169037" y="30504"/>
                </a:lnTo>
                <a:lnTo>
                  <a:pt x="166002" y="36965"/>
                </a:lnTo>
                <a:lnTo>
                  <a:pt x="161830" y="43505"/>
                </a:lnTo>
                <a:lnTo>
                  <a:pt x="159533" y="47620"/>
                </a:lnTo>
                <a:lnTo>
                  <a:pt x="157154" y="52056"/>
                </a:lnTo>
                <a:lnTo>
                  <a:pt x="153876" y="56707"/>
                </a:lnTo>
                <a:lnTo>
                  <a:pt x="149997" y="61501"/>
                </a:lnTo>
                <a:lnTo>
                  <a:pt x="145717" y="66390"/>
                </a:lnTo>
                <a:lnTo>
                  <a:pt x="140961" y="74081"/>
                </a:lnTo>
                <a:lnTo>
                  <a:pt x="138002" y="81168"/>
                </a:lnTo>
                <a:lnTo>
                  <a:pt x="133864" y="89962"/>
                </a:lnTo>
                <a:lnTo>
                  <a:pt x="104132" y="149837"/>
                </a:lnTo>
                <a:lnTo>
                  <a:pt x="102440" y="154915"/>
                </a:lnTo>
                <a:lnTo>
                  <a:pt x="101312" y="159993"/>
                </a:lnTo>
                <a:lnTo>
                  <a:pt x="100560" y="165071"/>
                </a:lnTo>
                <a:lnTo>
                  <a:pt x="100059" y="170151"/>
                </a:lnTo>
                <a:lnTo>
                  <a:pt x="99725" y="175230"/>
                </a:lnTo>
                <a:lnTo>
                  <a:pt x="99502" y="180310"/>
                </a:lnTo>
                <a:lnTo>
                  <a:pt x="98508" y="185389"/>
                </a:lnTo>
                <a:lnTo>
                  <a:pt x="96998" y="190469"/>
                </a:lnTo>
                <a:lnTo>
                  <a:pt x="95144" y="195549"/>
                </a:lnTo>
                <a:lnTo>
                  <a:pt x="93909" y="200629"/>
                </a:lnTo>
                <a:lnTo>
                  <a:pt x="93086" y="205709"/>
                </a:lnTo>
                <a:lnTo>
                  <a:pt x="92536" y="210789"/>
                </a:lnTo>
                <a:lnTo>
                  <a:pt x="91926" y="218691"/>
                </a:lnTo>
                <a:lnTo>
                  <a:pt x="91654" y="225872"/>
                </a:lnTo>
                <a:lnTo>
                  <a:pt x="91534" y="234708"/>
                </a:lnTo>
                <a:lnTo>
                  <a:pt x="92349" y="238588"/>
                </a:lnTo>
                <a:lnTo>
                  <a:pt x="95511" y="245158"/>
                </a:lnTo>
                <a:lnTo>
                  <a:pt x="98007" y="249570"/>
                </a:lnTo>
                <a:lnTo>
                  <a:pt x="102791" y="254923"/>
                </a:lnTo>
                <a:lnTo>
                  <a:pt x="104934" y="256299"/>
                </a:lnTo>
                <a:lnTo>
                  <a:pt x="109571" y="257827"/>
                </a:lnTo>
                <a:lnTo>
                  <a:pt x="114454" y="258505"/>
                </a:lnTo>
                <a:lnTo>
                  <a:pt x="121917" y="2590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MARTInkAnnotation620"/>
          <p:cNvSpPr/>
          <p:nvPr/>
        </p:nvSpPr>
        <p:spPr>
          <a:xfrm>
            <a:off x="8641431" y="2843780"/>
            <a:ext cx="586390" cy="324950"/>
          </a:xfrm>
          <a:custGeom>
            <a:avLst/>
            <a:gdLst/>
            <a:ahLst/>
            <a:cxnLst/>
            <a:rect l="0" t="0" r="0" b="0"/>
            <a:pathLst>
              <a:path w="586390" h="324950">
                <a:moveTo>
                  <a:pt x="68229" y="227080"/>
                </a:moveTo>
                <a:lnTo>
                  <a:pt x="74790" y="233641"/>
                </a:lnTo>
                <a:lnTo>
                  <a:pt x="74296" y="233994"/>
                </a:lnTo>
                <a:lnTo>
                  <a:pt x="69195" y="234607"/>
                </a:lnTo>
                <a:lnTo>
                  <a:pt x="64469" y="234672"/>
                </a:lnTo>
                <a:lnTo>
                  <a:pt x="63183" y="233835"/>
                </a:lnTo>
                <a:lnTo>
                  <a:pt x="62325" y="232430"/>
                </a:lnTo>
                <a:lnTo>
                  <a:pt x="61753" y="230646"/>
                </a:lnTo>
                <a:lnTo>
                  <a:pt x="60525" y="230304"/>
                </a:lnTo>
                <a:lnTo>
                  <a:pt x="58859" y="230923"/>
                </a:lnTo>
                <a:lnTo>
                  <a:pt x="54148" y="233954"/>
                </a:lnTo>
                <a:lnTo>
                  <a:pt x="49287" y="234479"/>
                </a:lnTo>
                <a:lnTo>
                  <a:pt x="42485" y="234635"/>
                </a:lnTo>
                <a:lnTo>
                  <a:pt x="40059" y="235503"/>
                </a:lnTo>
                <a:lnTo>
                  <a:pt x="35108" y="238726"/>
                </a:lnTo>
                <a:lnTo>
                  <a:pt x="24004" y="248565"/>
                </a:lnTo>
                <a:lnTo>
                  <a:pt x="18906" y="257623"/>
                </a:lnTo>
                <a:lnTo>
                  <a:pt x="12034" y="266986"/>
                </a:lnTo>
                <a:lnTo>
                  <a:pt x="9386" y="272474"/>
                </a:lnTo>
                <a:lnTo>
                  <a:pt x="8681" y="275123"/>
                </a:lnTo>
                <a:lnTo>
                  <a:pt x="5638" y="280323"/>
                </a:lnTo>
                <a:lnTo>
                  <a:pt x="3642" y="282895"/>
                </a:lnTo>
                <a:lnTo>
                  <a:pt x="1424" y="288011"/>
                </a:lnTo>
                <a:lnTo>
                  <a:pt x="174" y="295651"/>
                </a:lnTo>
                <a:lnTo>
                  <a:pt x="0" y="298194"/>
                </a:lnTo>
                <a:lnTo>
                  <a:pt x="729" y="300736"/>
                </a:lnTo>
                <a:lnTo>
                  <a:pt x="4954" y="308359"/>
                </a:lnTo>
                <a:lnTo>
                  <a:pt x="6240" y="313439"/>
                </a:lnTo>
                <a:lnTo>
                  <a:pt x="7429" y="315133"/>
                </a:lnTo>
                <a:lnTo>
                  <a:pt x="9070" y="316262"/>
                </a:lnTo>
                <a:lnTo>
                  <a:pt x="11009" y="317015"/>
                </a:lnTo>
                <a:lnTo>
                  <a:pt x="21108" y="324949"/>
                </a:lnTo>
                <a:lnTo>
                  <a:pt x="26403" y="323353"/>
                </a:lnTo>
                <a:lnTo>
                  <a:pt x="33553" y="320668"/>
                </a:lnTo>
                <a:lnTo>
                  <a:pt x="39553" y="319475"/>
                </a:lnTo>
                <a:lnTo>
                  <a:pt x="45042" y="316686"/>
                </a:lnTo>
                <a:lnTo>
                  <a:pt x="55149" y="308099"/>
                </a:lnTo>
                <a:lnTo>
                  <a:pt x="64109" y="300342"/>
                </a:lnTo>
                <a:lnTo>
                  <a:pt x="78672" y="290368"/>
                </a:lnTo>
                <a:lnTo>
                  <a:pt x="88675" y="281737"/>
                </a:lnTo>
                <a:lnTo>
                  <a:pt x="93713" y="276218"/>
                </a:lnTo>
                <a:lnTo>
                  <a:pt x="98764" y="269999"/>
                </a:lnTo>
                <a:lnTo>
                  <a:pt x="103827" y="263312"/>
                </a:lnTo>
                <a:lnTo>
                  <a:pt x="108894" y="257161"/>
                </a:lnTo>
                <a:lnTo>
                  <a:pt x="113966" y="251368"/>
                </a:lnTo>
                <a:lnTo>
                  <a:pt x="119040" y="245812"/>
                </a:lnTo>
                <a:lnTo>
                  <a:pt x="124117" y="239568"/>
                </a:lnTo>
                <a:lnTo>
                  <a:pt x="129193" y="232865"/>
                </a:lnTo>
                <a:lnTo>
                  <a:pt x="139351" y="218644"/>
                </a:lnTo>
                <a:lnTo>
                  <a:pt x="164749" y="181253"/>
                </a:lnTo>
                <a:lnTo>
                  <a:pt x="169830" y="174515"/>
                </a:lnTo>
                <a:lnTo>
                  <a:pt x="174909" y="168330"/>
                </a:lnTo>
                <a:lnTo>
                  <a:pt x="179989" y="162513"/>
                </a:lnTo>
                <a:lnTo>
                  <a:pt x="185069" y="156095"/>
                </a:lnTo>
                <a:lnTo>
                  <a:pt x="190149" y="149277"/>
                </a:lnTo>
                <a:lnTo>
                  <a:pt x="200309" y="134927"/>
                </a:lnTo>
                <a:lnTo>
                  <a:pt x="210468" y="120083"/>
                </a:lnTo>
                <a:lnTo>
                  <a:pt x="214702" y="112569"/>
                </a:lnTo>
                <a:lnTo>
                  <a:pt x="218370" y="105019"/>
                </a:lnTo>
                <a:lnTo>
                  <a:pt x="224705" y="90704"/>
                </a:lnTo>
                <a:lnTo>
                  <a:pt x="230342" y="78697"/>
                </a:lnTo>
                <a:lnTo>
                  <a:pt x="233032" y="72278"/>
                </a:lnTo>
                <a:lnTo>
                  <a:pt x="235671" y="65459"/>
                </a:lnTo>
                <a:lnTo>
                  <a:pt x="238276" y="58373"/>
                </a:lnTo>
                <a:lnTo>
                  <a:pt x="240861" y="51955"/>
                </a:lnTo>
                <a:lnTo>
                  <a:pt x="243430" y="45983"/>
                </a:lnTo>
                <a:lnTo>
                  <a:pt x="245990" y="40309"/>
                </a:lnTo>
                <a:lnTo>
                  <a:pt x="251091" y="31746"/>
                </a:lnTo>
                <a:lnTo>
                  <a:pt x="258724" y="22165"/>
                </a:lnTo>
                <a:lnTo>
                  <a:pt x="261265" y="19350"/>
                </a:lnTo>
                <a:lnTo>
                  <a:pt x="262960" y="16627"/>
                </a:lnTo>
                <a:lnTo>
                  <a:pt x="264843" y="11343"/>
                </a:lnTo>
                <a:lnTo>
                  <a:pt x="266052" y="1899"/>
                </a:lnTo>
                <a:lnTo>
                  <a:pt x="266217" y="0"/>
                </a:lnTo>
                <a:lnTo>
                  <a:pt x="265414" y="340"/>
                </a:lnTo>
                <a:lnTo>
                  <a:pt x="254994" y="9871"/>
                </a:lnTo>
                <a:lnTo>
                  <a:pt x="250577" y="16525"/>
                </a:lnTo>
                <a:lnTo>
                  <a:pt x="244947" y="25126"/>
                </a:lnTo>
                <a:lnTo>
                  <a:pt x="236799" y="34594"/>
                </a:lnTo>
                <a:lnTo>
                  <a:pt x="232255" y="41183"/>
                </a:lnTo>
                <a:lnTo>
                  <a:pt x="227534" y="48961"/>
                </a:lnTo>
                <a:lnTo>
                  <a:pt x="222692" y="57534"/>
                </a:lnTo>
                <a:lnTo>
                  <a:pt x="217772" y="65789"/>
                </a:lnTo>
                <a:lnTo>
                  <a:pt x="207788" y="81735"/>
                </a:lnTo>
                <a:lnTo>
                  <a:pt x="203601" y="90390"/>
                </a:lnTo>
                <a:lnTo>
                  <a:pt x="199964" y="99547"/>
                </a:lnTo>
                <a:lnTo>
                  <a:pt x="180117" y="158171"/>
                </a:lnTo>
                <a:lnTo>
                  <a:pt x="178381" y="165901"/>
                </a:lnTo>
                <a:lnTo>
                  <a:pt x="177225" y="173594"/>
                </a:lnTo>
                <a:lnTo>
                  <a:pt x="176452" y="181263"/>
                </a:lnTo>
                <a:lnTo>
                  <a:pt x="175938" y="188915"/>
                </a:lnTo>
                <a:lnTo>
                  <a:pt x="175595" y="196557"/>
                </a:lnTo>
                <a:lnTo>
                  <a:pt x="175366" y="204191"/>
                </a:lnTo>
                <a:lnTo>
                  <a:pt x="176060" y="211821"/>
                </a:lnTo>
                <a:lnTo>
                  <a:pt x="177370" y="219447"/>
                </a:lnTo>
                <a:lnTo>
                  <a:pt x="179090" y="227071"/>
                </a:lnTo>
                <a:lnTo>
                  <a:pt x="181930" y="233848"/>
                </a:lnTo>
                <a:lnTo>
                  <a:pt x="185517" y="240059"/>
                </a:lnTo>
                <a:lnTo>
                  <a:pt x="189600" y="245892"/>
                </a:lnTo>
                <a:lnTo>
                  <a:pt x="194017" y="251475"/>
                </a:lnTo>
                <a:lnTo>
                  <a:pt x="198654" y="256890"/>
                </a:lnTo>
                <a:lnTo>
                  <a:pt x="203439" y="262193"/>
                </a:lnTo>
                <a:lnTo>
                  <a:pt x="210016" y="267422"/>
                </a:lnTo>
                <a:lnTo>
                  <a:pt x="217787" y="272601"/>
                </a:lnTo>
                <a:lnTo>
                  <a:pt x="226354" y="277748"/>
                </a:lnTo>
                <a:lnTo>
                  <a:pt x="235452" y="282872"/>
                </a:lnTo>
                <a:lnTo>
                  <a:pt x="254592" y="293080"/>
                </a:lnTo>
                <a:lnTo>
                  <a:pt x="265284" y="297327"/>
                </a:lnTo>
                <a:lnTo>
                  <a:pt x="276646" y="301005"/>
                </a:lnTo>
                <a:lnTo>
                  <a:pt x="288453" y="304303"/>
                </a:lnTo>
                <a:lnTo>
                  <a:pt x="300559" y="306502"/>
                </a:lnTo>
                <a:lnTo>
                  <a:pt x="312861" y="307968"/>
                </a:lnTo>
                <a:lnTo>
                  <a:pt x="325298" y="308945"/>
                </a:lnTo>
                <a:lnTo>
                  <a:pt x="339515" y="310444"/>
                </a:lnTo>
                <a:lnTo>
                  <a:pt x="371116" y="314366"/>
                </a:lnTo>
                <a:lnTo>
                  <a:pt x="386993" y="315750"/>
                </a:lnTo>
                <a:lnTo>
                  <a:pt x="402659" y="316674"/>
                </a:lnTo>
                <a:lnTo>
                  <a:pt x="433611" y="317699"/>
                </a:lnTo>
                <a:lnTo>
                  <a:pt x="464301" y="318155"/>
                </a:lnTo>
                <a:lnTo>
                  <a:pt x="479598" y="317430"/>
                </a:lnTo>
                <a:lnTo>
                  <a:pt x="494875" y="316100"/>
                </a:lnTo>
                <a:lnTo>
                  <a:pt x="510140" y="314367"/>
                </a:lnTo>
                <a:lnTo>
                  <a:pt x="540647" y="310183"/>
                </a:lnTo>
                <a:lnTo>
                  <a:pt x="586389" y="3032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Annotation621"/>
          <p:cNvSpPr/>
          <p:nvPr/>
        </p:nvSpPr>
        <p:spPr>
          <a:xfrm>
            <a:off x="2011680" y="1623060"/>
            <a:ext cx="182881" cy="76201"/>
          </a:xfrm>
          <a:custGeom>
            <a:avLst/>
            <a:gdLst/>
            <a:ahLst/>
            <a:cxnLst/>
            <a:rect l="0" t="0" r="0" b="0"/>
            <a:pathLst>
              <a:path w="182881" h="76201">
                <a:moveTo>
                  <a:pt x="22860" y="76200"/>
                </a:moveTo>
                <a:lnTo>
                  <a:pt x="14769" y="64064"/>
                </a:lnTo>
                <a:lnTo>
                  <a:pt x="11539" y="60490"/>
                </a:lnTo>
                <a:lnTo>
                  <a:pt x="8540" y="58106"/>
                </a:lnTo>
                <a:lnTo>
                  <a:pt x="5693" y="56518"/>
                </a:lnTo>
                <a:lnTo>
                  <a:pt x="3795" y="54612"/>
                </a:lnTo>
                <a:lnTo>
                  <a:pt x="2531" y="52494"/>
                </a:lnTo>
                <a:lnTo>
                  <a:pt x="500" y="47058"/>
                </a:lnTo>
                <a:lnTo>
                  <a:pt x="333" y="45765"/>
                </a:lnTo>
                <a:lnTo>
                  <a:pt x="222" y="44057"/>
                </a:lnTo>
                <a:lnTo>
                  <a:pt x="44" y="39277"/>
                </a:lnTo>
                <a:lnTo>
                  <a:pt x="0" y="23928"/>
                </a:lnTo>
                <a:lnTo>
                  <a:pt x="846" y="23572"/>
                </a:lnTo>
                <a:lnTo>
                  <a:pt x="6561" y="22954"/>
                </a:lnTo>
                <a:lnTo>
                  <a:pt x="6914" y="22076"/>
                </a:lnTo>
                <a:lnTo>
                  <a:pt x="7149" y="20644"/>
                </a:lnTo>
                <a:lnTo>
                  <a:pt x="7306" y="18842"/>
                </a:lnTo>
                <a:lnTo>
                  <a:pt x="8257" y="17642"/>
                </a:lnTo>
                <a:lnTo>
                  <a:pt x="9738" y="16841"/>
                </a:lnTo>
                <a:lnTo>
                  <a:pt x="13641" y="15952"/>
                </a:lnTo>
                <a:lnTo>
                  <a:pt x="18198" y="15556"/>
                </a:lnTo>
                <a:lnTo>
                  <a:pt x="21479" y="15334"/>
                </a:lnTo>
                <a:lnTo>
                  <a:pt x="26762" y="13024"/>
                </a:lnTo>
                <a:lnTo>
                  <a:pt x="30541" y="11222"/>
                </a:lnTo>
                <a:lnTo>
                  <a:pt x="33907" y="10022"/>
                </a:lnTo>
                <a:lnTo>
                  <a:pt x="36998" y="9221"/>
                </a:lnTo>
                <a:lnTo>
                  <a:pt x="39905" y="8687"/>
                </a:lnTo>
                <a:lnTo>
                  <a:pt x="43537" y="8332"/>
                </a:lnTo>
                <a:lnTo>
                  <a:pt x="47651" y="8094"/>
                </a:lnTo>
                <a:lnTo>
                  <a:pt x="52088" y="7936"/>
                </a:lnTo>
                <a:lnTo>
                  <a:pt x="76611" y="7682"/>
                </a:lnTo>
                <a:lnTo>
                  <a:pt x="125858" y="7622"/>
                </a:lnTo>
                <a:lnTo>
                  <a:pt x="132165" y="6775"/>
                </a:lnTo>
                <a:lnTo>
                  <a:pt x="138910" y="5363"/>
                </a:lnTo>
                <a:lnTo>
                  <a:pt x="145946" y="3575"/>
                </a:lnTo>
                <a:lnTo>
                  <a:pt x="153178" y="2384"/>
                </a:lnTo>
                <a:lnTo>
                  <a:pt x="160538" y="1589"/>
                </a:lnTo>
                <a:lnTo>
                  <a:pt x="1828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WB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WB to EX Bypass</a:t>
            </a:r>
          </a:p>
          <a:p>
            <a:pPr lvl="1"/>
            <a:r>
              <a:rPr lang="en-US" dirty="0" smtClean="0"/>
              <a:t>EX needs value being written by WB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</a:t>
            </a:r>
            <a:r>
              <a:rPr lang="en-US" smtClean="0"/>
              <a:t>Add bypass </a:t>
            </a:r>
            <a:r>
              <a:rPr lang="en-US" dirty="0" smtClean="0"/>
              <a:t>from WB final value to start </a:t>
            </a:r>
            <a:r>
              <a:rPr lang="en-US" smtClean="0"/>
              <a:t>of EX </a:t>
            </a:r>
            <a:endParaRPr lang="en-US" dirty="0" smtClean="0"/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126085" y="556268"/>
            <a:ext cx="7353185" cy="4861553"/>
            <a:chOff x="2126085" y="556268"/>
            <a:chExt cx="7353185" cy="4861553"/>
          </a:xfrm>
        </p:grpSpPr>
        <p:sp>
          <p:nvSpPr>
            <p:cNvPr id="4" name="SMARTInkAnnotation477"/>
            <p:cNvSpPr/>
            <p:nvPr/>
          </p:nvSpPr>
          <p:spPr>
            <a:xfrm>
              <a:off x="2385061" y="3848100"/>
              <a:ext cx="160020" cy="243838"/>
            </a:xfrm>
            <a:custGeom>
              <a:avLst/>
              <a:gdLst/>
              <a:ahLst/>
              <a:cxnLst/>
              <a:rect l="0" t="0" r="0" b="0"/>
              <a:pathLst>
                <a:path w="160020" h="243838">
                  <a:moveTo>
                    <a:pt x="160019" y="38100"/>
                  </a:moveTo>
                  <a:lnTo>
                    <a:pt x="160019" y="31539"/>
                  </a:lnTo>
                  <a:lnTo>
                    <a:pt x="159172" y="31186"/>
                  </a:lnTo>
                  <a:lnTo>
                    <a:pt x="154782" y="30689"/>
                  </a:lnTo>
                  <a:lnTo>
                    <a:pt x="153458" y="30573"/>
                  </a:lnTo>
                  <a:lnTo>
                    <a:pt x="153105" y="29695"/>
                  </a:lnTo>
                  <a:lnTo>
                    <a:pt x="152426" y="23176"/>
                  </a:lnTo>
                  <a:lnTo>
                    <a:pt x="148362" y="22953"/>
                  </a:lnTo>
                  <a:lnTo>
                    <a:pt x="145841" y="22888"/>
                  </a:lnTo>
                  <a:lnTo>
                    <a:pt x="145486" y="22032"/>
                  </a:lnTo>
                  <a:lnTo>
                    <a:pt x="145093" y="18823"/>
                  </a:lnTo>
                  <a:lnTo>
                    <a:pt x="144142" y="16782"/>
                  </a:lnTo>
                  <a:lnTo>
                    <a:pt x="139604" y="10711"/>
                  </a:lnTo>
                  <a:lnTo>
                    <a:pt x="138246" y="8994"/>
                  </a:lnTo>
                  <a:lnTo>
                    <a:pt x="137036" y="8536"/>
                  </a:lnTo>
                  <a:lnTo>
                    <a:pt x="132137" y="7891"/>
                  </a:lnTo>
                  <a:lnTo>
                    <a:pt x="130693" y="7741"/>
                  </a:lnTo>
                  <a:lnTo>
                    <a:pt x="125836" y="3610"/>
                  </a:lnTo>
                  <a:lnTo>
                    <a:pt x="123683" y="2407"/>
                  </a:lnTo>
                  <a:lnTo>
                    <a:pt x="119035" y="1070"/>
                  </a:lnTo>
                  <a:lnTo>
                    <a:pt x="114146" y="475"/>
                  </a:lnTo>
                  <a:lnTo>
                    <a:pt x="109151" y="211"/>
                  </a:lnTo>
                  <a:lnTo>
                    <a:pt x="104108" y="94"/>
                  </a:lnTo>
                  <a:lnTo>
                    <a:pt x="70057" y="0"/>
                  </a:lnTo>
                  <a:lnTo>
                    <a:pt x="66978" y="2258"/>
                  </a:lnTo>
                  <a:lnTo>
                    <a:pt x="60990" y="7592"/>
                  </a:lnTo>
                  <a:lnTo>
                    <a:pt x="53654" y="7619"/>
                  </a:lnTo>
                  <a:lnTo>
                    <a:pt x="53367" y="14180"/>
                  </a:lnTo>
                  <a:lnTo>
                    <a:pt x="53347" y="18971"/>
                  </a:lnTo>
                  <a:lnTo>
                    <a:pt x="52498" y="20267"/>
                  </a:lnTo>
                  <a:lnTo>
                    <a:pt x="51085" y="21131"/>
                  </a:lnTo>
                  <a:lnTo>
                    <a:pt x="49297" y="21708"/>
                  </a:lnTo>
                  <a:lnTo>
                    <a:pt x="48104" y="22939"/>
                  </a:lnTo>
                  <a:lnTo>
                    <a:pt x="47309" y="24606"/>
                  </a:lnTo>
                  <a:lnTo>
                    <a:pt x="46425" y="28716"/>
                  </a:lnTo>
                  <a:lnTo>
                    <a:pt x="46034" y="33365"/>
                  </a:lnTo>
                  <a:lnTo>
                    <a:pt x="45859" y="40511"/>
                  </a:lnTo>
                  <a:lnTo>
                    <a:pt x="45721" y="77591"/>
                  </a:lnTo>
                  <a:lnTo>
                    <a:pt x="44874" y="81360"/>
                  </a:lnTo>
                  <a:lnTo>
                    <a:pt x="43462" y="85567"/>
                  </a:lnTo>
                  <a:lnTo>
                    <a:pt x="41675" y="90064"/>
                  </a:lnTo>
                  <a:lnTo>
                    <a:pt x="40483" y="94756"/>
                  </a:lnTo>
                  <a:lnTo>
                    <a:pt x="39688" y="99578"/>
                  </a:lnTo>
                  <a:lnTo>
                    <a:pt x="39159" y="104485"/>
                  </a:lnTo>
                  <a:lnTo>
                    <a:pt x="37959" y="108603"/>
                  </a:lnTo>
                  <a:lnTo>
                    <a:pt x="34368" y="115437"/>
                  </a:lnTo>
                  <a:lnTo>
                    <a:pt x="33072" y="119291"/>
                  </a:lnTo>
                  <a:lnTo>
                    <a:pt x="32207" y="123554"/>
                  </a:lnTo>
                  <a:lnTo>
                    <a:pt x="31631" y="128089"/>
                  </a:lnTo>
                  <a:lnTo>
                    <a:pt x="31248" y="132806"/>
                  </a:lnTo>
                  <a:lnTo>
                    <a:pt x="30991" y="137644"/>
                  </a:lnTo>
                  <a:lnTo>
                    <a:pt x="30821" y="142563"/>
                  </a:lnTo>
                  <a:lnTo>
                    <a:pt x="29860" y="147535"/>
                  </a:lnTo>
                  <a:lnTo>
                    <a:pt x="28373" y="152543"/>
                  </a:lnTo>
                  <a:lnTo>
                    <a:pt x="26535" y="157575"/>
                  </a:lnTo>
                  <a:lnTo>
                    <a:pt x="25310" y="161777"/>
                  </a:lnTo>
                  <a:lnTo>
                    <a:pt x="23948" y="168703"/>
                  </a:lnTo>
                  <a:lnTo>
                    <a:pt x="21086" y="174603"/>
                  </a:lnTo>
                  <a:lnTo>
                    <a:pt x="16991" y="180895"/>
                  </a:lnTo>
                  <a:lnTo>
                    <a:pt x="14714" y="184943"/>
                  </a:lnTo>
                  <a:lnTo>
                    <a:pt x="12348" y="189335"/>
                  </a:lnTo>
                  <a:lnTo>
                    <a:pt x="9721" y="196474"/>
                  </a:lnTo>
                  <a:lnTo>
                    <a:pt x="8553" y="202468"/>
                  </a:lnTo>
                  <a:lnTo>
                    <a:pt x="7896" y="209757"/>
                  </a:lnTo>
                  <a:lnTo>
                    <a:pt x="7742" y="211758"/>
                  </a:lnTo>
                  <a:lnTo>
                    <a:pt x="5416" y="214906"/>
                  </a:lnTo>
                  <a:lnTo>
                    <a:pt x="3611" y="216931"/>
                  </a:lnTo>
                  <a:lnTo>
                    <a:pt x="2406" y="219127"/>
                  </a:lnTo>
                  <a:lnTo>
                    <a:pt x="474" y="226478"/>
                  </a:lnTo>
                  <a:lnTo>
                    <a:pt x="210" y="228503"/>
                  </a:lnTo>
                  <a:lnTo>
                    <a:pt x="8" y="235869"/>
                  </a:lnTo>
                  <a:lnTo>
                    <a:pt x="0" y="243517"/>
                  </a:lnTo>
                  <a:lnTo>
                    <a:pt x="4044" y="243744"/>
                  </a:lnTo>
                  <a:lnTo>
                    <a:pt x="8256" y="243834"/>
                  </a:lnTo>
                  <a:lnTo>
                    <a:pt x="11571" y="243837"/>
                  </a:lnTo>
                  <a:lnTo>
                    <a:pt x="13641" y="242992"/>
                  </a:lnTo>
                  <a:lnTo>
                    <a:pt x="18198" y="239794"/>
                  </a:lnTo>
                  <a:lnTo>
                    <a:pt x="21478" y="237279"/>
                  </a:lnTo>
                  <a:lnTo>
                    <a:pt x="24503" y="236691"/>
                  </a:lnTo>
                  <a:lnTo>
                    <a:pt x="28669" y="236429"/>
                  </a:lnTo>
                  <a:lnTo>
                    <a:pt x="33344" y="236313"/>
                  </a:lnTo>
                  <a:lnTo>
                    <a:pt x="48287" y="236228"/>
                  </a:lnTo>
                  <a:lnTo>
                    <a:pt x="50818" y="235379"/>
                  </a:lnTo>
                  <a:lnTo>
                    <a:pt x="53352" y="233966"/>
                  </a:lnTo>
                  <a:lnTo>
                    <a:pt x="55888" y="232177"/>
                  </a:lnTo>
                  <a:lnTo>
                    <a:pt x="59271" y="230985"/>
                  </a:lnTo>
                  <a:lnTo>
                    <a:pt x="63221" y="230190"/>
                  </a:lnTo>
                  <a:lnTo>
                    <a:pt x="73635" y="228914"/>
                  </a:lnTo>
                  <a:lnTo>
                    <a:pt x="76183" y="228809"/>
                  </a:lnTo>
                  <a:lnTo>
                    <a:pt x="89096" y="228628"/>
                  </a:lnTo>
                  <a:lnTo>
                    <a:pt x="94790" y="228609"/>
                  </a:lnTo>
                  <a:lnTo>
                    <a:pt x="96213" y="227759"/>
                  </a:lnTo>
                  <a:lnTo>
                    <a:pt x="97161" y="226346"/>
                  </a:lnTo>
                  <a:lnTo>
                    <a:pt x="97794" y="224557"/>
                  </a:lnTo>
                  <a:lnTo>
                    <a:pt x="99062" y="223365"/>
                  </a:lnTo>
                  <a:lnTo>
                    <a:pt x="100754" y="222570"/>
                  </a:lnTo>
                  <a:lnTo>
                    <a:pt x="102730" y="222040"/>
                  </a:lnTo>
                  <a:lnTo>
                    <a:pt x="107181" y="219193"/>
                  </a:lnTo>
                  <a:lnTo>
                    <a:pt x="112893" y="214512"/>
                  </a:lnTo>
                  <a:lnTo>
                    <a:pt x="113362" y="213281"/>
                  </a:lnTo>
                  <a:lnTo>
                    <a:pt x="114299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478"/>
            <p:cNvSpPr/>
            <p:nvPr/>
          </p:nvSpPr>
          <p:spPr>
            <a:xfrm>
              <a:off x="2423190" y="4000500"/>
              <a:ext cx="121891" cy="45721"/>
            </a:xfrm>
            <a:custGeom>
              <a:avLst/>
              <a:gdLst/>
              <a:ahLst/>
              <a:cxnLst/>
              <a:rect l="0" t="0" r="0" b="0"/>
              <a:pathLst>
                <a:path w="121891" h="45721">
                  <a:moveTo>
                    <a:pt x="15210" y="7620"/>
                  </a:moveTo>
                  <a:lnTo>
                    <a:pt x="8649" y="1059"/>
                  </a:lnTo>
                  <a:lnTo>
                    <a:pt x="5803" y="471"/>
                  </a:lnTo>
                  <a:lnTo>
                    <a:pt x="0" y="2"/>
                  </a:lnTo>
                  <a:lnTo>
                    <a:pt x="6534" y="0"/>
                  </a:lnTo>
                  <a:lnTo>
                    <a:pt x="6886" y="847"/>
                  </a:lnTo>
                  <a:lnTo>
                    <a:pt x="7120" y="2258"/>
                  </a:lnTo>
                  <a:lnTo>
                    <a:pt x="7277" y="4045"/>
                  </a:lnTo>
                  <a:lnTo>
                    <a:pt x="8228" y="5237"/>
                  </a:lnTo>
                  <a:lnTo>
                    <a:pt x="9709" y="6031"/>
                  </a:lnTo>
                  <a:lnTo>
                    <a:pt x="11542" y="6561"/>
                  </a:lnTo>
                  <a:lnTo>
                    <a:pt x="13612" y="6914"/>
                  </a:lnTo>
                  <a:lnTo>
                    <a:pt x="15838" y="7149"/>
                  </a:lnTo>
                  <a:lnTo>
                    <a:pt x="21449" y="7527"/>
                  </a:lnTo>
                  <a:lnTo>
                    <a:pt x="22756" y="8405"/>
                  </a:lnTo>
                  <a:lnTo>
                    <a:pt x="24474" y="9836"/>
                  </a:lnTo>
                  <a:lnTo>
                    <a:pt x="26466" y="11638"/>
                  </a:lnTo>
                  <a:lnTo>
                    <a:pt x="28641" y="12838"/>
                  </a:lnTo>
                  <a:lnTo>
                    <a:pt x="30937" y="13639"/>
                  </a:lnTo>
                  <a:lnTo>
                    <a:pt x="33315" y="14173"/>
                  </a:lnTo>
                  <a:lnTo>
                    <a:pt x="35747" y="14529"/>
                  </a:lnTo>
                  <a:lnTo>
                    <a:pt x="38214" y="14766"/>
                  </a:lnTo>
                  <a:lnTo>
                    <a:pt x="40706" y="14924"/>
                  </a:lnTo>
                  <a:lnTo>
                    <a:pt x="45733" y="15100"/>
                  </a:lnTo>
                  <a:lnTo>
                    <a:pt x="48258" y="15146"/>
                  </a:lnTo>
                  <a:lnTo>
                    <a:pt x="50789" y="16024"/>
                  </a:lnTo>
                  <a:lnTo>
                    <a:pt x="53323" y="17456"/>
                  </a:lnTo>
                  <a:lnTo>
                    <a:pt x="55859" y="19258"/>
                  </a:lnTo>
                  <a:lnTo>
                    <a:pt x="58396" y="20458"/>
                  </a:lnTo>
                  <a:lnTo>
                    <a:pt x="60934" y="21259"/>
                  </a:lnTo>
                  <a:lnTo>
                    <a:pt x="63473" y="21793"/>
                  </a:lnTo>
                  <a:lnTo>
                    <a:pt x="66012" y="22148"/>
                  </a:lnTo>
                  <a:lnTo>
                    <a:pt x="68551" y="22385"/>
                  </a:lnTo>
                  <a:lnTo>
                    <a:pt x="71091" y="22544"/>
                  </a:lnTo>
                  <a:lnTo>
                    <a:pt x="73630" y="23496"/>
                  </a:lnTo>
                  <a:lnTo>
                    <a:pt x="76171" y="24978"/>
                  </a:lnTo>
                  <a:lnTo>
                    <a:pt x="78710" y="26812"/>
                  </a:lnTo>
                  <a:lnTo>
                    <a:pt x="81250" y="28034"/>
                  </a:lnTo>
                  <a:lnTo>
                    <a:pt x="83790" y="28849"/>
                  </a:lnTo>
                  <a:lnTo>
                    <a:pt x="86330" y="29393"/>
                  </a:lnTo>
                  <a:lnTo>
                    <a:pt x="88870" y="29756"/>
                  </a:lnTo>
                  <a:lnTo>
                    <a:pt x="91410" y="29997"/>
                  </a:lnTo>
                  <a:lnTo>
                    <a:pt x="93950" y="30158"/>
                  </a:lnTo>
                  <a:lnTo>
                    <a:pt x="96490" y="31112"/>
                  </a:lnTo>
                  <a:lnTo>
                    <a:pt x="99030" y="32595"/>
                  </a:lnTo>
                  <a:lnTo>
                    <a:pt x="101570" y="34430"/>
                  </a:lnTo>
                  <a:lnTo>
                    <a:pt x="104110" y="35654"/>
                  </a:lnTo>
                  <a:lnTo>
                    <a:pt x="106650" y="36469"/>
                  </a:lnTo>
                  <a:lnTo>
                    <a:pt x="109190" y="37013"/>
                  </a:lnTo>
                  <a:lnTo>
                    <a:pt x="111730" y="38222"/>
                  </a:lnTo>
                  <a:lnTo>
                    <a:pt x="114270" y="39875"/>
                  </a:lnTo>
                  <a:lnTo>
                    <a:pt x="12189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79"/>
            <p:cNvSpPr/>
            <p:nvPr/>
          </p:nvSpPr>
          <p:spPr>
            <a:xfrm>
              <a:off x="2606042" y="4008120"/>
              <a:ext cx="114299" cy="60961"/>
            </a:xfrm>
            <a:custGeom>
              <a:avLst/>
              <a:gdLst/>
              <a:ahLst/>
              <a:cxnLst/>
              <a:rect l="0" t="0" r="0" b="0"/>
              <a:pathLst>
                <a:path w="114299" h="60961">
                  <a:moveTo>
                    <a:pt x="7618" y="0"/>
                  </a:moveTo>
                  <a:lnTo>
                    <a:pt x="6" y="0"/>
                  </a:ln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4" y="6561"/>
                  </a:lnTo>
                  <a:lnTo>
                    <a:pt x="5235" y="7760"/>
                  </a:lnTo>
                  <a:lnTo>
                    <a:pt x="6030" y="9407"/>
                  </a:lnTo>
                  <a:lnTo>
                    <a:pt x="6559" y="11351"/>
                  </a:lnTo>
                  <a:lnTo>
                    <a:pt x="7759" y="12647"/>
                  </a:lnTo>
                  <a:lnTo>
                    <a:pt x="9405" y="13512"/>
                  </a:lnTo>
                  <a:lnTo>
                    <a:pt x="11350" y="14088"/>
                  </a:lnTo>
                  <a:lnTo>
                    <a:pt x="12646" y="15319"/>
                  </a:lnTo>
                  <a:lnTo>
                    <a:pt x="13510" y="16986"/>
                  </a:lnTo>
                  <a:lnTo>
                    <a:pt x="14086" y="18944"/>
                  </a:lnTo>
                  <a:lnTo>
                    <a:pt x="15317" y="20249"/>
                  </a:lnTo>
                  <a:lnTo>
                    <a:pt x="16984" y="21120"/>
                  </a:lnTo>
                  <a:lnTo>
                    <a:pt x="18942" y="21700"/>
                  </a:lnTo>
                  <a:lnTo>
                    <a:pt x="21094" y="22933"/>
                  </a:lnTo>
                  <a:lnTo>
                    <a:pt x="23375" y="24602"/>
                  </a:lnTo>
                  <a:lnTo>
                    <a:pt x="25743" y="26562"/>
                  </a:lnTo>
                  <a:lnTo>
                    <a:pt x="28168" y="28714"/>
                  </a:lnTo>
                  <a:lnTo>
                    <a:pt x="33120" y="33364"/>
                  </a:lnTo>
                  <a:lnTo>
                    <a:pt x="35626" y="34943"/>
                  </a:lnTo>
                  <a:lnTo>
                    <a:pt x="38144" y="35996"/>
                  </a:lnTo>
                  <a:lnTo>
                    <a:pt x="40669" y="36697"/>
                  </a:lnTo>
                  <a:lnTo>
                    <a:pt x="43198" y="38011"/>
                  </a:lnTo>
                  <a:lnTo>
                    <a:pt x="45732" y="39734"/>
                  </a:lnTo>
                  <a:lnTo>
                    <a:pt x="48267" y="41729"/>
                  </a:lnTo>
                  <a:lnTo>
                    <a:pt x="50804" y="43060"/>
                  </a:lnTo>
                  <a:lnTo>
                    <a:pt x="53343" y="43947"/>
                  </a:lnTo>
                  <a:lnTo>
                    <a:pt x="55881" y="44538"/>
                  </a:lnTo>
                  <a:lnTo>
                    <a:pt x="58420" y="45779"/>
                  </a:lnTo>
                  <a:lnTo>
                    <a:pt x="60960" y="47452"/>
                  </a:lnTo>
                  <a:lnTo>
                    <a:pt x="63499" y="49415"/>
                  </a:lnTo>
                  <a:lnTo>
                    <a:pt x="66039" y="50723"/>
                  </a:lnTo>
                  <a:lnTo>
                    <a:pt x="68579" y="51595"/>
                  </a:lnTo>
                  <a:lnTo>
                    <a:pt x="71119" y="52177"/>
                  </a:lnTo>
                  <a:lnTo>
                    <a:pt x="73658" y="52564"/>
                  </a:lnTo>
                  <a:lnTo>
                    <a:pt x="76198" y="52823"/>
                  </a:lnTo>
                  <a:lnTo>
                    <a:pt x="78738" y="52995"/>
                  </a:lnTo>
                  <a:lnTo>
                    <a:pt x="80431" y="53957"/>
                  </a:lnTo>
                  <a:lnTo>
                    <a:pt x="81561" y="55444"/>
                  </a:lnTo>
                  <a:lnTo>
                    <a:pt x="82313" y="57283"/>
                  </a:lnTo>
                  <a:lnTo>
                    <a:pt x="83662" y="58508"/>
                  </a:lnTo>
                  <a:lnTo>
                    <a:pt x="85407" y="59326"/>
                  </a:lnTo>
                  <a:lnTo>
                    <a:pt x="87418" y="59870"/>
                  </a:lnTo>
                  <a:lnTo>
                    <a:pt x="89604" y="60234"/>
                  </a:lnTo>
                  <a:lnTo>
                    <a:pt x="91909" y="60475"/>
                  </a:lnTo>
                  <a:lnTo>
                    <a:pt x="94292" y="60637"/>
                  </a:lnTo>
                  <a:lnTo>
                    <a:pt x="96728" y="60744"/>
                  </a:lnTo>
                  <a:lnTo>
                    <a:pt x="101691" y="60864"/>
                  </a:lnTo>
                  <a:lnTo>
                    <a:pt x="114298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480"/>
            <p:cNvSpPr/>
            <p:nvPr/>
          </p:nvSpPr>
          <p:spPr>
            <a:xfrm>
              <a:off x="2606040" y="3954807"/>
              <a:ext cx="182567" cy="152374"/>
            </a:xfrm>
            <a:custGeom>
              <a:avLst/>
              <a:gdLst/>
              <a:ahLst/>
              <a:cxnLst/>
              <a:rect l="0" t="0" r="0" b="0"/>
              <a:pathLst>
                <a:path w="182567" h="152374">
                  <a:moveTo>
                    <a:pt x="175260" y="7593"/>
                  </a:moveTo>
                  <a:lnTo>
                    <a:pt x="179305" y="7593"/>
                  </a:lnTo>
                  <a:lnTo>
                    <a:pt x="180497" y="6747"/>
                  </a:lnTo>
                  <a:lnTo>
                    <a:pt x="181291" y="5335"/>
                  </a:lnTo>
                  <a:lnTo>
                    <a:pt x="182566" y="1032"/>
                  </a:lnTo>
                  <a:lnTo>
                    <a:pt x="181824" y="679"/>
                  </a:lnTo>
                  <a:lnTo>
                    <a:pt x="176734" y="182"/>
                  </a:lnTo>
                  <a:lnTo>
                    <a:pt x="169005" y="0"/>
                  </a:lnTo>
                  <a:lnTo>
                    <a:pt x="165989" y="2243"/>
                  </a:lnTo>
                  <a:lnTo>
                    <a:pt x="164000" y="4026"/>
                  </a:lnTo>
                  <a:lnTo>
                    <a:pt x="161826" y="5215"/>
                  </a:lnTo>
                  <a:lnTo>
                    <a:pt x="157155" y="6536"/>
                  </a:lnTo>
                  <a:lnTo>
                    <a:pt x="153809" y="7280"/>
                  </a:lnTo>
                  <a:lnTo>
                    <a:pt x="148511" y="9712"/>
                  </a:lnTo>
                  <a:lnTo>
                    <a:pt x="144727" y="11545"/>
                  </a:lnTo>
                  <a:lnTo>
                    <a:pt x="142205" y="13614"/>
                  </a:lnTo>
                  <a:lnTo>
                    <a:pt x="140523" y="15841"/>
                  </a:lnTo>
                  <a:lnTo>
                    <a:pt x="139402" y="18171"/>
                  </a:lnTo>
                  <a:lnTo>
                    <a:pt x="136962" y="19725"/>
                  </a:lnTo>
                  <a:lnTo>
                    <a:pt x="133641" y="20762"/>
                  </a:lnTo>
                  <a:lnTo>
                    <a:pt x="129734" y="21452"/>
                  </a:lnTo>
                  <a:lnTo>
                    <a:pt x="126283" y="22759"/>
                  </a:lnTo>
                  <a:lnTo>
                    <a:pt x="123135" y="24477"/>
                  </a:lnTo>
                  <a:lnTo>
                    <a:pt x="120190" y="26469"/>
                  </a:lnTo>
                  <a:lnTo>
                    <a:pt x="114660" y="30940"/>
                  </a:lnTo>
                  <a:lnTo>
                    <a:pt x="112000" y="33317"/>
                  </a:lnTo>
                  <a:lnTo>
                    <a:pt x="106786" y="38217"/>
                  </a:lnTo>
                  <a:lnTo>
                    <a:pt x="104211" y="40709"/>
                  </a:lnTo>
                  <a:lnTo>
                    <a:pt x="100801" y="43217"/>
                  </a:lnTo>
                  <a:lnTo>
                    <a:pt x="96834" y="45736"/>
                  </a:lnTo>
                  <a:lnTo>
                    <a:pt x="92496" y="48261"/>
                  </a:lnTo>
                  <a:lnTo>
                    <a:pt x="87910" y="50792"/>
                  </a:lnTo>
                  <a:lnTo>
                    <a:pt x="78300" y="55861"/>
                  </a:lnTo>
                  <a:lnTo>
                    <a:pt x="74214" y="59245"/>
                  </a:lnTo>
                  <a:lnTo>
                    <a:pt x="70642" y="63195"/>
                  </a:lnTo>
                  <a:lnTo>
                    <a:pt x="67415" y="67521"/>
                  </a:lnTo>
                  <a:lnTo>
                    <a:pt x="64417" y="71251"/>
                  </a:lnTo>
                  <a:lnTo>
                    <a:pt x="61571" y="74585"/>
                  </a:lnTo>
                  <a:lnTo>
                    <a:pt x="58828" y="77655"/>
                  </a:lnTo>
                  <a:lnTo>
                    <a:pt x="53521" y="83322"/>
                  </a:lnTo>
                  <a:lnTo>
                    <a:pt x="50921" y="86020"/>
                  </a:lnTo>
                  <a:lnTo>
                    <a:pt x="47494" y="88664"/>
                  </a:lnTo>
                  <a:lnTo>
                    <a:pt x="43516" y="91274"/>
                  </a:lnTo>
                  <a:lnTo>
                    <a:pt x="39171" y="93860"/>
                  </a:lnTo>
                  <a:lnTo>
                    <a:pt x="35427" y="96431"/>
                  </a:lnTo>
                  <a:lnTo>
                    <a:pt x="32085" y="98992"/>
                  </a:lnTo>
                  <a:lnTo>
                    <a:pt x="29010" y="101545"/>
                  </a:lnTo>
                  <a:lnTo>
                    <a:pt x="26113" y="104094"/>
                  </a:lnTo>
                  <a:lnTo>
                    <a:pt x="23335" y="106640"/>
                  </a:lnTo>
                  <a:lnTo>
                    <a:pt x="20637" y="109185"/>
                  </a:lnTo>
                  <a:lnTo>
                    <a:pt x="18838" y="111727"/>
                  </a:lnTo>
                  <a:lnTo>
                    <a:pt x="17638" y="114269"/>
                  </a:lnTo>
                  <a:lnTo>
                    <a:pt x="16839" y="116810"/>
                  </a:lnTo>
                  <a:lnTo>
                    <a:pt x="15459" y="119351"/>
                  </a:lnTo>
                  <a:lnTo>
                    <a:pt x="13693" y="121892"/>
                  </a:lnTo>
                  <a:lnTo>
                    <a:pt x="8820" y="128007"/>
                  </a:lnTo>
                  <a:lnTo>
                    <a:pt x="5896" y="131102"/>
                  </a:lnTo>
                  <a:lnTo>
                    <a:pt x="3930" y="133112"/>
                  </a:lnTo>
                  <a:lnTo>
                    <a:pt x="2620" y="135299"/>
                  </a:lnTo>
                  <a:lnTo>
                    <a:pt x="1164" y="139987"/>
                  </a:lnTo>
                  <a:lnTo>
                    <a:pt x="345" y="143341"/>
                  </a:lnTo>
                  <a:lnTo>
                    <a:pt x="153" y="146383"/>
                  </a:lnTo>
                  <a:lnTo>
                    <a:pt x="0" y="1523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81"/>
            <p:cNvSpPr/>
            <p:nvPr/>
          </p:nvSpPr>
          <p:spPr>
            <a:xfrm>
              <a:off x="2751879" y="4046220"/>
              <a:ext cx="6562" cy="53341"/>
            </a:xfrm>
            <a:custGeom>
              <a:avLst/>
              <a:gdLst/>
              <a:ahLst/>
              <a:cxnLst/>
              <a:rect l="0" t="0" r="0" b="0"/>
              <a:pathLst>
                <a:path w="6562" h="53341">
                  <a:moveTo>
                    <a:pt x="6561" y="0"/>
                  </a:moveTo>
                  <a:lnTo>
                    <a:pt x="6561" y="25750"/>
                  </a:lnTo>
                  <a:lnTo>
                    <a:pt x="5715" y="27327"/>
                  </a:lnTo>
                  <a:lnTo>
                    <a:pt x="4304" y="28379"/>
                  </a:lnTo>
                  <a:lnTo>
                    <a:pt x="2516" y="29079"/>
                  </a:lnTo>
                  <a:lnTo>
                    <a:pt x="1325" y="30393"/>
                  </a:lnTo>
                  <a:lnTo>
                    <a:pt x="530" y="32115"/>
                  </a:lnTo>
                  <a:lnTo>
                    <a:pt x="0" y="34110"/>
                  </a:lnTo>
                  <a:lnTo>
                    <a:pt x="494" y="35441"/>
                  </a:lnTo>
                  <a:lnTo>
                    <a:pt x="1670" y="36327"/>
                  </a:lnTo>
                  <a:lnTo>
                    <a:pt x="3300" y="36918"/>
                  </a:lnTo>
                  <a:lnTo>
                    <a:pt x="4387" y="38159"/>
                  </a:lnTo>
                  <a:lnTo>
                    <a:pt x="5112" y="39833"/>
                  </a:lnTo>
                  <a:lnTo>
                    <a:pt x="6274" y="44557"/>
                  </a:lnTo>
                  <a:lnTo>
                    <a:pt x="6370" y="45791"/>
                  </a:lnTo>
                  <a:lnTo>
                    <a:pt x="6434" y="47461"/>
                  </a:lnTo>
                  <a:lnTo>
                    <a:pt x="6561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482"/>
            <p:cNvSpPr/>
            <p:nvPr/>
          </p:nvSpPr>
          <p:spPr>
            <a:xfrm>
              <a:off x="2964180" y="3817753"/>
              <a:ext cx="144676" cy="258948"/>
            </a:xfrm>
            <a:custGeom>
              <a:avLst/>
              <a:gdLst/>
              <a:ahLst/>
              <a:cxnLst/>
              <a:rect l="0" t="0" r="0" b="0"/>
              <a:pathLst>
                <a:path w="144676" h="258948">
                  <a:moveTo>
                    <a:pt x="7619" y="258947"/>
                  </a:moveTo>
                  <a:lnTo>
                    <a:pt x="7619" y="252386"/>
                  </a:lnTo>
                  <a:lnTo>
                    <a:pt x="6773" y="252033"/>
                  </a:lnTo>
                  <a:lnTo>
                    <a:pt x="3575" y="251641"/>
                  </a:lnTo>
                  <a:lnTo>
                    <a:pt x="2383" y="250689"/>
                  </a:lnTo>
                  <a:lnTo>
                    <a:pt x="1589" y="249208"/>
                  </a:lnTo>
                  <a:lnTo>
                    <a:pt x="313" y="244794"/>
                  </a:lnTo>
                  <a:lnTo>
                    <a:pt x="61" y="237838"/>
                  </a:lnTo>
                  <a:lnTo>
                    <a:pt x="0" y="169672"/>
                  </a:lnTo>
                  <a:lnTo>
                    <a:pt x="846" y="164717"/>
                  </a:lnTo>
                  <a:lnTo>
                    <a:pt x="2257" y="159720"/>
                  </a:lnTo>
                  <a:lnTo>
                    <a:pt x="4044" y="154696"/>
                  </a:lnTo>
                  <a:lnTo>
                    <a:pt x="5237" y="149653"/>
                  </a:lnTo>
                  <a:lnTo>
                    <a:pt x="6031" y="144597"/>
                  </a:lnTo>
                  <a:lnTo>
                    <a:pt x="6560" y="139534"/>
                  </a:lnTo>
                  <a:lnTo>
                    <a:pt x="7760" y="134465"/>
                  </a:lnTo>
                  <a:lnTo>
                    <a:pt x="9407" y="129393"/>
                  </a:lnTo>
                  <a:lnTo>
                    <a:pt x="11351" y="124318"/>
                  </a:lnTo>
                  <a:lnTo>
                    <a:pt x="13494" y="119240"/>
                  </a:lnTo>
                  <a:lnTo>
                    <a:pt x="15769" y="114162"/>
                  </a:lnTo>
                  <a:lnTo>
                    <a:pt x="18133" y="109084"/>
                  </a:lnTo>
                  <a:lnTo>
                    <a:pt x="19708" y="104005"/>
                  </a:lnTo>
                  <a:lnTo>
                    <a:pt x="20759" y="98925"/>
                  </a:lnTo>
                  <a:lnTo>
                    <a:pt x="21459" y="93846"/>
                  </a:lnTo>
                  <a:lnTo>
                    <a:pt x="23619" y="88766"/>
                  </a:lnTo>
                  <a:lnTo>
                    <a:pt x="26753" y="83686"/>
                  </a:lnTo>
                  <a:lnTo>
                    <a:pt x="30535" y="78606"/>
                  </a:lnTo>
                  <a:lnTo>
                    <a:pt x="33057" y="73527"/>
                  </a:lnTo>
                  <a:lnTo>
                    <a:pt x="34738" y="68447"/>
                  </a:lnTo>
                  <a:lnTo>
                    <a:pt x="35859" y="63367"/>
                  </a:lnTo>
                  <a:lnTo>
                    <a:pt x="38298" y="58287"/>
                  </a:lnTo>
                  <a:lnTo>
                    <a:pt x="41619" y="53207"/>
                  </a:lnTo>
                  <a:lnTo>
                    <a:pt x="45526" y="48127"/>
                  </a:lnTo>
                  <a:lnTo>
                    <a:pt x="48977" y="43894"/>
                  </a:lnTo>
                  <a:lnTo>
                    <a:pt x="52125" y="40225"/>
                  </a:lnTo>
                  <a:lnTo>
                    <a:pt x="55069" y="36932"/>
                  </a:lnTo>
                  <a:lnTo>
                    <a:pt x="60600" y="31016"/>
                  </a:lnTo>
                  <a:lnTo>
                    <a:pt x="71049" y="20319"/>
                  </a:lnTo>
                  <a:lnTo>
                    <a:pt x="86354" y="4958"/>
                  </a:lnTo>
                  <a:lnTo>
                    <a:pt x="88896" y="3261"/>
                  </a:lnTo>
                  <a:lnTo>
                    <a:pt x="91437" y="2130"/>
                  </a:lnTo>
                  <a:lnTo>
                    <a:pt x="93978" y="1376"/>
                  </a:lnTo>
                  <a:lnTo>
                    <a:pt x="96519" y="873"/>
                  </a:lnTo>
                  <a:lnTo>
                    <a:pt x="99059" y="538"/>
                  </a:lnTo>
                  <a:lnTo>
                    <a:pt x="101599" y="314"/>
                  </a:lnTo>
                  <a:lnTo>
                    <a:pt x="104986" y="165"/>
                  </a:lnTo>
                  <a:lnTo>
                    <a:pt x="113265" y="0"/>
                  </a:lnTo>
                  <a:lnTo>
                    <a:pt x="116997" y="802"/>
                  </a:lnTo>
                  <a:lnTo>
                    <a:pt x="120331" y="2184"/>
                  </a:lnTo>
                  <a:lnTo>
                    <a:pt x="123401" y="3951"/>
                  </a:lnTo>
                  <a:lnTo>
                    <a:pt x="126294" y="5130"/>
                  </a:lnTo>
                  <a:lnTo>
                    <a:pt x="129069" y="5916"/>
                  </a:lnTo>
                  <a:lnTo>
                    <a:pt x="131766" y="6439"/>
                  </a:lnTo>
                  <a:lnTo>
                    <a:pt x="133564" y="7635"/>
                  </a:lnTo>
                  <a:lnTo>
                    <a:pt x="134762" y="9279"/>
                  </a:lnTo>
                  <a:lnTo>
                    <a:pt x="135562" y="11221"/>
                  </a:lnTo>
                  <a:lnTo>
                    <a:pt x="138708" y="15638"/>
                  </a:lnTo>
                  <a:lnTo>
                    <a:pt x="140731" y="18000"/>
                  </a:lnTo>
                  <a:lnTo>
                    <a:pt x="142081" y="20423"/>
                  </a:lnTo>
                  <a:lnTo>
                    <a:pt x="143580" y="25372"/>
                  </a:lnTo>
                  <a:lnTo>
                    <a:pt x="144424" y="32918"/>
                  </a:lnTo>
                  <a:lnTo>
                    <a:pt x="144675" y="40516"/>
                  </a:lnTo>
                  <a:lnTo>
                    <a:pt x="143863" y="43053"/>
                  </a:lnTo>
                  <a:lnTo>
                    <a:pt x="139522" y="50669"/>
                  </a:lnTo>
                  <a:lnTo>
                    <a:pt x="138210" y="55748"/>
                  </a:lnTo>
                  <a:lnTo>
                    <a:pt x="135368" y="63085"/>
                  </a:lnTo>
                  <a:lnTo>
                    <a:pt x="133426" y="67412"/>
                  </a:lnTo>
                  <a:lnTo>
                    <a:pt x="131284" y="70297"/>
                  </a:lnTo>
                  <a:lnTo>
                    <a:pt x="129009" y="72220"/>
                  </a:lnTo>
                  <a:lnTo>
                    <a:pt x="126646" y="73503"/>
                  </a:lnTo>
                  <a:lnTo>
                    <a:pt x="125071" y="75204"/>
                  </a:lnTo>
                  <a:lnTo>
                    <a:pt x="124020" y="77185"/>
                  </a:lnTo>
                  <a:lnTo>
                    <a:pt x="123320" y="79353"/>
                  </a:lnTo>
                  <a:lnTo>
                    <a:pt x="121160" y="81644"/>
                  </a:lnTo>
                  <a:lnTo>
                    <a:pt x="118027" y="84018"/>
                  </a:lnTo>
                  <a:lnTo>
                    <a:pt x="114244" y="86448"/>
                  </a:lnTo>
                  <a:lnTo>
                    <a:pt x="110876" y="88914"/>
                  </a:lnTo>
                  <a:lnTo>
                    <a:pt x="107784" y="91405"/>
                  </a:lnTo>
                  <a:lnTo>
                    <a:pt x="104876" y="93912"/>
                  </a:lnTo>
                  <a:lnTo>
                    <a:pt x="102091" y="96430"/>
                  </a:lnTo>
                  <a:lnTo>
                    <a:pt x="96737" y="101486"/>
                  </a:lnTo>
                  <a:lnTo>
                    <a:pt x="94126" y="103173"/>
                  </a:lnTo>
                  <a:lnTo>
                    <a:pt x="91536" y="104298"/>
                  </a:lnTo>
                  <a:lnTo>
                    <a:pt x="88964" y="105047"/>
                  </a:lnTo>
                  <a:lnTo>
                    <a:pt x="85556" y="106394"/>
                  </a:lnTo>
                  <a:lnTo>
                    <a:pt x="81591" y="108138"/>
                  </a:lnTo>
                  <a:lnTo>
                    <a:pt x="77253" y="110148"/>
                  </a:lnTo>
                  <a:lnTo>
                    <a:pt x="73516" y="111487"/>
                  </a:lnTo>
                  <a:lnTo>
                    <a:pt x="70178" y="112380"/>
                  </a:lnTo>
                  <a:lnTo>
                    <a:pt x="67104" y="112976"/>
                  </a:lnTo>
                  <a:lnTo>
                    <a:pt x="64210" y="113373"/>
                  </a:lnTo>
                  <a:lnTo>
                    <a:pt x="61433" y="113638"/>
                  </a:lnTo>
                  <a:lnTo>
                    <a:pt x="58735" y="113814"/>
                  </a:lnTo>
                  <a:lnTo>
                    <a:pt x="56937" y="114778"/>
                  </a:lnTo>
                  <a:lnTo>
                    <a:pt x="55738" y="116268"/>
                  </a:lnTo>
                  <a:lnTo>
                    <a:pt x="54939" y="118108"/>
                  </a:lnTo>
                  <a:lnTo>
                    <a:pt x="53559" y="119334"/>
                  </a:lnTo>
                  <a:lnTo>
                    <a:pt x="51792" y="120152"/>
                  </a:lnTo>
                  <a:lnTo>
                    <a:pt x="46075" y="121691"/>
                  </a:lnTo>
                  <a:lnTo>
                    <a:pt x="41780" y="121758"/>
                  </a:lnTo>
                  <a:lnTo>
                    <a:pt x="39190" y="121779"/>
                  </a:lnTo>
                  <a:lnTo>
                    <a:pt x="42468" y="121784"/>
                  </a:lnTo>
                  <a:lnTo>
                    <a:pt x="43552" y="122632"/>
                  </a:lnTo>
                  <a:lnTo>
                    <a:pt x="44274" y="124043"/>
                  </a:lnTo>
                  <a:lnTo>
                    <a:pt x="45434" y="128348"/>
                  </a:lnTo>
                  <a:lnTo>
                    <a:pt x="49681" y="133138"/>
                  </a:lnTo>
                  <a:lnTo>
                    <a:pt x="50900" y="135281"/>
                  </a:lnTo>
                  <a:lnTo>
                    <a:pt x="52256" y="139920"/>
                  </a:lnTo>
                  <a:lnTo>
                    <a:pt x="53463" y="141495"/>
                  </a:lnTo>
                  <a:lnTo>
                    <a:pt x="55116" y="142546"/>
                  </a:lnTo>
                  <a:lnTo>
                    <a:pt x="57063" y="143246"/>
                  </a:lnTo>
                  <a:lnTo>
                    <a:pt x="59209" y="145406"/>
                  </a:lnTo>
                  <a:lnTo>
                    <a:pt x="61486" y="148540"/>
                  </a:lnTo>
                  <a:lnTo>
                    <a:pt x="67178" y="157646"/>
                  </a:lnTo>
                  <a:lnTo>
                    <a:pt x="70215" y="163406"/>
                  </a:lnTo>
                  <a:lnTo>
                    <a:pt x="72210" y="167313"/>
                  </a:lnTo>
                  <a:lnTo>
                    <a:pt x="74387" y="169918"/>
                  </a:lnTo>
                  <a:lnTo>
                    <a:pt x="76685" y="171654"/>
                  </a:lnTo>
                  <a:lnTo>
                    <a:pt x="79063" y="172812"/>
                  </a:lnTo>
                  <a:lnTo>
                    <a:pt x="81495" y="174430"/>
                  </a:lnTo>
                  <a:lnTo>
                    <a:pt x="83963" y="176356"/>
                  </a:lnTo>
                  <a:lnTo>
                    <a:pt x="86455" y="178486"/>
                  </a:lnTo>
                  <a:lnTo>
                    <a:pt x="88117" y="180753"/>
                  </a:lnTo>
                  <a:lnTo>
                    <a:pt x="91302" y="188835"/>
                  </a:lnTo>
                  <a:lnTo>
                    <a:pt x="93041" y="192732"/>
                  </a:lnTo>
                  <a:lnTo>
                    <a:pt x="97231" y="200732"/>
                  </a:lnTo>
                  <a:lnTo>
                    <a:pt x="99534" y="204050"/>
                  </a:lnTo>
                  <a:lnTo>
                    <a:pt x="105268" y="211414"/>
                  </a:lnTo>
                  <a:lnTo>
                    <a:pt x="108311" y="216937"/>
                  </a:lnTo>
                  <a:lnTo>
                    <a:pt x="110307" y="220780"/>
                  </a:lnTo>
                  <a:lnTo>
                    <a:pt x="112485" y="223342"/>
                  </a:lnTo>
                  <a:lnTo>
                    <a:pt x="114783" y="225050"/>
                  </a:lnTo>
                  <a:lnTo>
                    <a:pt x="117162" y="226189"/>
                  </a:lnTo>
                  <a:lnTo>
                    <a:pt x="118748" y="227795"/>
                  </a:lnTo>
                  <a:lnTo>
                    <a:pt x="119805" y="229712"/>
                  </a:lnTo>
                  <a:lnTo>
                    <a:pt x="120510" y="231837"/>
                  </a:lnTo>
                  <a:lnTo>
                    <a:pt x="123551" y="236456"/>
                  </a:lnTo>
                  <a:lnTo>
                    <a:pt x="125548" y="238873"/>
                  </a:lnTo>
                  <a:lnTo>
                    <a:pt x="127725" y="240484"/>
                  </a:lnTo>
                  <a:lnTo>
                    <a:pt x="130023" y="241558"/>
                  </a:lnTo>
                  <a:lnTo>
                    <a:pt x="137160" y="2437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483"/>
            <p:cNvSpPr/>
            <p:nvPr/>
          </p:nvSpPr>
          <p:spPr>
            <a:xfrm>
              <a:off x="3169921" y="3985287"/>
              <a:ext cx="160020" cy="129514"/>
            </a:xfrm>
            <a:custGeom>
              <a:avLst/>
              <a:gdLst/>
              <a:ahLst/>
              <a:cxnLst/>
              <a:rect l="0" t="0" r="0" b="0"/>
              <a:pathLst>
                <a:path w="160020" h="129514">
                  <a:moveTo>
                    <a:pt x="99059" y="7593"/>
                  </a:moveTo>
                  <a:lnTo>
                    <a:pt x="91466" y="7593"/>
                  </a:lnTo>
                  <a:lnTo>
                    <a:pt x="84881" y="1032"/>
                  </a:lnTo>
                  <a:lnTo>
                    <a:pt x="82034" y="443"/>
                  </a:lnTo>
                  <a:lnTo>
                    <a:pt x="77352" y="66"/>
                  </a:lnTo>
                  <a:lnTo>
                    <a:pt x="72495" y="0"/>
                  </a:lnTo>
                  <a:lnTo>
                    <a:pt x="70344" y="838"/>
                  </a:lnTo>
                  <a:lnTo>
                    <a:pt x="65695" y="4026"/>
                  </a:lnTo>
                  <a:lnTo>
                    <a:pt x="60806" y="6008"/>
                  </a:lnTo>
                  <a:lnTo>
                    <a:pt x="58317" y="6536"/>
                  </a:lnTo>
                  <a:lnTo>
                    <a:pt x="55811" y="7736"/>
                  </a:lnTo>
                  <a:lnTo>
                    <a:pt x="53293" y="9381"/>
                  </a:lnTo>
                  <a:lnTo>
                    <a:pt x="50769" y="11325"/>
                  </a:lnTo>
                  <a:lnTo>
                    <a:pt x="48239" y="13467"/>
                  </a:lnTo>
                  <a:lnTo>
                    <a:pt x="45706" y="15743"/>
                  </a:lnTo>
                  <a:lnTo>
                    <a:pt x="43170" y="18106"/>
                  </a:lnTo>
                  <a:lnTo>
                    <a:pt x="41480" y="20529"/>
                  </a:lnTo>
                  <a:lnTo>
                    <a:pt x="40353" y="22990"/>
                  </a:lnTo>
                  <a:lnTo>
                    <a:pt x="39602" y="25478"/>
                  </a:lnTo>
                  <a:lnTo>
                    <a:pt x="38254" y="27983"/>
                  </a:lnTo>
                  <a:lnTo>
                    <a:pt x="36509" y="30499"/>
                  </a:lnTo>
                  <a:lnTo>
                    <a:pt x="34499" y="33024"/>
                  </a:lnTo>
                  <a:lnTo>
                    <a:pt x="32312" y="35554"/>
                  </a:lnTo>
                  <a:lnTo>
                    <a:pt x="30008" y="38086"/>
                  </a:lnTo>
                  <a:lnTo>
                    <a:pt x="25190" y="43159"/>
                  </a:lnTo>
                  <a:lnTo>
                    <a:pt x="20226" y="48235"/>
                  </a:lnTo>
                  <a:lnTo>
                    <a:pt x="17717" y="51621"/>
                  </a:lnTo>
                  <a:lnTo>
                    <a:pt x="15198" y="55572"/>
                  </a:lnTo>
                  <a:lnTo>
                    <a:pt x="12672" y="59899"/>
                  </a:lnTo>
                  <a:lnTo>
                    <a:pt x="10988" y="63631"/>
                  </a:lnTo>
                  <a:lnTo>
                    <a:pt x="9865" y="66965"/>
                  </a:lnTo>
                  <a:lnTo>
                    <a:pt x="9116" y="70034"/>
                  </a:lnTo>
                  <a:lnTo>
                    <a:pt x="7771" y="72927"/>
                  </a:lnTo>
                  <a:lnTo>
                    <a:pt x="6027" y="75702"/>
                  </a:lnTo>
                  <a:lnTo>
                    <a:pt x="4018" y="78399"/>
                  </a:lnTo>
                  <a:lnTo>
                    <a:pt x="2679" y="81044"/>
                  </a:lnTo>
                  <a:lnTo>
                    <a:pt x="1786" y="83653"/>
                  </a:lnTo>
                  <a:lnTo>
                    <a:pt x="1190" y="86240"/>
                  </a:lnTo>
                  <a:lnTo>
                    <a:pt x="793" y="88811"/>
                  </a:lnTo>
                  <a:lnTo>
                    <a:pt x="529" y="91372"/>
                  </a:lnTo>
                  <a:lnTo>
                    <a:pt x="353" y="93925"/>
                  </a:lnTo>
                  <a:lnTo>
                    <a:pt x="235" y="96475"/>
                  </a:lnTo>
                  <a:lnTo>
                    <a:pt x="9" y="106206"/>
                  </a:lnTo>
                  <a:lnTo>
                    <a:pt x="0" y="113175"/>
                  </a:lnTo>
                  <a:lnTo>
                    <a:pt x="847" y="113541"/>
                  </a:lnTo>
                  <a:lnTo>
                    <a:pt x="5236" y="114056"/>
                  </a:lnTo>
                  <a:lnTo>
                    <a:pt x="6560" y="114177"/>
                  </a:lnTo>
                  <a:lnTo>
                    <a:pt x="11351" y="110199"/>
                  </a:lnTo>
                  <a:lnTo>
                    <a:pt x="13494" y="109017"/>
                  </a:lnTo>
                  <a:lnTo>
                    <a:pt x="18132" y="107703"/>
                  </a:lnTo>
                  <a:lnTo>
                    <a:pt x="23017" y="104862"/>
                  </a:lnTo>
                  <a:lnTo>
                    <a:pt x="25504" y="102919"/>
                  </a:lnTo>
                  <a:lnTo>
                    <a:pt x="28009" y="100777"/>
                  </a:lnTo>
                  <a:lnTo>
                    <a:pt x="30526" y="98502"/>
                  </a:lnTo>
                  <a:lnTo>
                    <a:pt x="35580" y="93717"/>
                  </a:lnTo>
                  <a:lnTo>
                    <a:pt x="55880" y="73624"/>
                  </a:lnTo>
                  <a:lnTo>
                    <a:pt x="58420" y="70240"/>
                  </a:lnTo>
                  <a:lnTo>
                    <a:pt x="60960" y="66291"/>
                  </a:lnTo>
                  <a:lnTo>
                    <a:pt x="63500" y="61965"/>
                  </a:lnTo>
                  <a:lnTo>
                    <a:pt x="66039" y="58234"/>
                  </a:lnTo>
                  <a:lnTo>
                    <a:pt x="68579" y="54900"/>
                  </a:lnTo>
                  <a:lnTo>
                    <a:pt x="71119" y="51831"/>
                  </a:lnTo>
                  <a:lnTo>
                    <a:pt x="73660" y="48938"/>
                  </a:lnTo>
                  <a:lnTo>
                    <a:pt x="76199" y="46164"/>
                  </a:lnTo>
                  <a:lnTo>
                    <a:pt x="81279" y="40822"/>
                  </a:lnTo>
                  <a:lnTo>
                    <a:pt x="86359" y="35626"/>
                  </a:lnTo>
                  <a:lnTo>
                    <a:pt x="88052" y="33055"/>
                  </a:lnTo>
                  <a:lnTo>
                    <a:pt x="89182" y="30495"/>
                  </a:lnTo>
                  <a:lnTo>
                    <a:pt x="89935" y="27941"/>
                  </a:lnTo>
                  <a:lnTo>
                    <a:pt x="91282" y="25391"/>
                  </a:lnTo>
                  <a:lnTo>
                    <a:pt x="93028" y="22845"/>
                  </a:lnTo>
                  <a:lnTo>
                    <a:pt x="99038" y="15239"/>
                  </a:lnTo>
                  <a:lnTo>
                    <a:pt x="99050" y="15225"/>
                  </a:lnTo>
                  <a:lnTo>
                    <a:pt x="99058" y="21775"/>
                  </a:lnTo>
                  <a:lnTo>
                    <a:pt x="96801" y="24621"/>
                  </a:lnTo>
                  <a:lnTo>
                    <a:pt x="95014" y="26565"/>
                  </a:lnTo>
                  <a:lnTo>
                    <a:pt x="93822" y="28708"/>
                  </a:lnTo>
                  <a:lnTo>
                    <a:pt x="93028" y="30983"/>
                  </a:lnTo>
                  <a:lnTo>
                    <a:pt x="92498" y="33346"/>
                  </a:lnTo>
                  <a:lnTo>
                    <a:pt x="92145" y="35769"/>
                  </a:lnTo>
                  <a:lnTo>
                    <a:pt x="91910" y="38230"/>
                  </a:lnTo>
                  <a:lnTo>
                    <a:pt x="91753" y="40718"/>
                  </a:lnTo>
                  <a:lnTo>
                    <a:pt x="91579" y="45739"/>
                  </a:lnTo>
                  <a:lnTo>
                    <a:pt x="91481" y="55584"/>
                  </a:lnTo>
                  <a:lnTo>
                    <a:pt x="91440" y="79680"/>
                  </a:lnTo>
                  <a:lnTo>
                    <a:pt x="92287" y="81897"/>
                  </a:lnTo>
                  <a:lnTo>
                    <a:pt x="93697" y="84223"/>
                  </a:lnTo>
                  <a:lnTo>
                    <a:pt x="95485" y="86619"/>
                  </a:lnTo>
                  <a:lnTo>
                    <a:pt x="97523" y="89064"/>
                  </a:lnTo>
                  <a:lnTo>
                    <a:pt x="99728" y="91540"/>
                  </a:lnTo>
                  <a:lnTo>
                    <a:pt x="102045" y="94038"/>
                  </a:lnTo>
                  <a:lnTo>
                    <a:pt x="103589" y="96549"/>
                  </a:lnTo>
                  <a:lnTo>
                    <a:pt x="104619" y="99071"/>
                  </a:lnTo>
                  <a:lnTo>
                    <a:pt x="106272" y="105156"/>
                  </a:lnTo>
                  <a:lnTo>
                    <a:pt x="108756" y="108245"/>
                  </a:lnTo>
                  <a:lnTo>
                    <a:pt x="110604" y="110254"/>
                  </a:lnTo>
                  <a:lnTo>
                    <a:pt x="114915" y="114745"/>
                  </a:lnTo>
                  <a:lnTo>
                    <a:pt x="117249" y="117127"/>
                  </a:lnTo>
                  <a:lnTo>
                    <a:pt x="119653" y="118716"/>
                  </a:lnTo>
                  <a:lnTo>
                    <a:pt x="124581" y="120481"/>
                  </a:lnTo>
                  <a:lnTo>
                    <a:pt x="127080" y="121799"/>
                  </a:lnTo>
                  <a:lnTo>
                    <a:pt x="129593" y="123523"/>
                  </a:lnTo>
                  <a:lnTo>
                    <a:pt x="132115" y="125520"/>
                  </a:lnTo>
                  <a:lnTo>
                    <a:pt x="134643" y="126851"/>
                  </a:lnTo>
                  <a:lnTo>
                    <a:pt x="137175" y="127738"/>
                  </a:lnTo>
                  <a:lnTo>
                    <a:pt x="139709" y="128330"/>
                  </a:lnTo>
                  <a:lnTo>
                    <a:pt x="142246" y="128724"/>
                  </a:lnTo>
                  <a:lnTo>
                    <a:pt x="144784" y="128987"/>
                  </a:lnTo>
                  <a:lnTo>
                    <a:pt x="147322" y="129162"/>
                  </a:lnTo>
                  <a:lnTo>
                    <a:pt x="149861" y="129279"/>
                  </a:lnTo>
                  <a:lnTo>
                    <a:pt x="160019" y="12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484"/>
            <p:cNvSpPr/>
            <p:nvPr/>
          </p:nvSpPr>
          <p:spPr>
            <a:xfrm>
              <a:off x="3619593" y="3893913"/>
              <a:ext cx="190408" cy="30388"/>
            </a:xfrm>
            <a:custGeom>
              <a:avLst/>
              <a:gdLst/>
              <a:ahLst/>
              <a:cxnLst/>
              <a:rect l="0" t="0" r="0" b="0"/>
              <a:pathLst>
                <a:path w="190408" h="30388">
                  <a:moveTo>
                    <a:pt x="7527" y="30387"/>
                  </a:moveTo>
                  <a:lnTo>
                    <a:pt x="0" y="22860"/>
                  </a:lnTo>
                  <a:lnTo>
                    <a:pt x="5162" y="22786"/>
                  </a:lnTo>
                  <a:lnTo>
                    <a:pt x="6476" y="22775"/>
                  </a:lnTo>
                  <a:lnTo>
                    <a:pt x="6826" y="21926"/>
                  </a:lnTo>
                  <a:lnTo>
                    <a:pt x="7060" y="20513"/>
                  </a:lnTo>
                  <a:lnTo>
                    <a:pt x="7434" y="16207"/>
                  </a:lnTo>
                  <a:lnTo>
                    <a:pt x="8312" y="15853"/>
                  </a:lnTo>
                  <a:lnTo>
                    <a:pt x="13592" y="15356"/>
                  </a:lnTo>
                  <a:lnTo>
                    <a:pt x="21391" y="15174"/>
                  </a:lnTo>
                  <a:lnTo>
                    <a:pt x="23543" y="14319"/>
                  </a:lnTo>
                  <a:lnTo>
                    <a:pt x="26671" y="12901"/>
                  </a:lnTo>
                  <a:lnTo>
                    <a:pt x="30450" y="11110"/>
                  </a:lnTo>
                  <a:lnTo>
                    <a:pt x="33816" y="9915"/>
                  </a:lnTo>
                  <a:lnTo>
                    <a:pt x="36906" y="9119"/>
                  </a:lnTo>
                  <a:lnTo>
                    <a:pt x="42598" y="8235"/>
                  </a:lnTo>
                  <a:lnTo>
                    <a:pt x="47949" y="7841"/>
                  </a:lnTo>
                  <a:lnTo>
                    <a:pt x="53151" y="7667"/>
                  </a:lnTo>
                  <a:lnTo>
                    <a:pt x="63096" y="7569"/>
                  </a:lnTo>
                  <a:lnTo>
                    <a:pt x="92512" y="7529"/>
                  </a:lnTo>
                  <a:lnTo>
                    <a:pt x="96358" y="6682"/>
                  </a:lnTo>
                  <a:lnTo>
                    <a:pt x="100614" y="5270"/>
                  </a:lnTo>
                  <a:lnTo>
                    <a:pt x="105145" y="3482"/>
                  </a:lnTo>
                  <a:lnTo>
                    <a:pt x="109859" y="2291"/>
                  </a:lnTo>
                  <a:lnTo>
                    <a:pt x="114695" y="1496"/>
                  </a:lnTo>
                  <a:lnTo>
                    <a:pt x="119612" y="966"/>
                  </a:lnTo>
                  <a:lnTo>
                    <a:pt x="123737" y="613"/>
                  </a:lnTo>
                  <a:lnTo>
                    <a:pt x="127334" y="378"/>
                  </a:lnTo>
                  <a:lnTo>
                    <a:pt x="130578" y="221"/>
                  </a:lnTo>
                  <a:lnTo>
                    <a:pt x="138699" y="46"/>
                  </a:lnTo>
                  <a:lnTo>
                    <a:pt x="143235" y="0"/>
                  </a:lnTo>
                  <a:lnTo>
                    <a:pt x="147106" y="816"/>
                  </a:lnTo>
                  <a:lnTo>
                    <a:pt x="150533" y="2206"/>
                  </a:lnTo>
                  <a:lnTo>
                    <a:pt x="153665" y="3980"/>
                  </a:lnTo>
                  <a:lnTo>
                    <a:pt x="156599" y="5162"/>
                  </a:lnTo>
                  <a:lnTo>
                    <a:pt x="159402" y="5951"/>
                  </a:lnTo>
                  <a:lnTo>
                    <a:pt x="164774" y="6826"/>
                  </a:lnTo>
                  <a:lnTo>
                    <a:pt x="169984" y="7216"/>
                  </a:lnTo>
                  <a:lnTo>
                    <a:pt x="175121" y="7388"/>
                  </a:lnTo>
                  <a:lnTo>
                    <a:pt x="190407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485"/>
            <p:cNvSpPr/>
            <p:nvPr/>
          </p:nvSpPr>
          <p:spPr>
            <a:xfrm>
              <a:off x="3612940" y="4008120"/>
              <a:ext cx="219921" cy="30479"/>
            </a:xfrm>
            <a:custGeom>
              <a:avLst/>
              <a:gdLst/>
              <a:ahLst/>
              <a:cxnLst/>
              <a:rect l="0" t="0" r="0" b="0"/>
              <a:pathLst>
                <a:path w="219921" h="30479">
                  <a:moveTo>
                    <a:pt x="6560" y="22860"/>
                  </a:moveTo>
                  <a:lnTo>
                    <a:pt x="0" y="29421"/>
                  </a:lnTo>
                  <a:lnTo>
                    <a:pt x="493" y="29774"/>
                  </a:lnTo>
                  <a:lnTo>
                    <a:pt x="5594" y="30387"/>
                  </a:lnTo>
                  <a:lnTo>
                    <a:pt x="12453" y="30462"/>
                  </a:lnTo>
                  <a:lnTo>
                    <a:pt x="24448" y="30478"/>
                  </a:lnTo>
                  <a:lnTo>
                    <a:pt x="27798" y="29632"/>
                  </a:lnTo>
                  <a:lnTo>
                    <a:pt x="31726" y="28221"/>
                  </a:lnTo>
                  <a:lnTo>
                    <a:pt x="36037" y="26434"/>
                  </a:lnTo>
                  <a:lnTo>
                    <a:pt x="39758" y="25243"/>
                  </a:lnTo>
                  <a:lnTo>
                    <a:pt x="43086" y="24448"/>
                  </a:lnTo>
                  <a:lnTo>
                    <a:pt x="49887" y="23566"/>
                  </a:lnTo>
                  <a:lnTo>
                    <a:pt x="54071" y="23331"/>
                  </a:lnTo>
                  <a:lnTo>
                    <a:pt x="58555" y="23173"/>
                  </a:lnTo>
                  <a:lnTo>
                    <a:pt x="63236" y="22222"/>
                  </a:lnTo>
                  <a:lnTo>
                    <a:pt x="68051" y="20741"/>
                  </a:lnTo>
                  <a:lnTo>
                    <a:pt x="72954" y="18908"/>
                  </a:lnTo>
                  <a:lnTo>
                    <a:pt x="77916" y="17685"/>
                  </a:lnTo>
                  <a:lnTo>
                    <a:pt x="82917" y="16870"/>
                  </a:lnTo>
                  <a:lnTo>
                    <a:pt x="87945" y="16327"/>
                  </a:lnTo>
                  <a:lnTo>
                    <a:pt x="92990" y="15965"/>
                  </a:lnTo>
                  <a:lnTo>
                    <a:pt x="98047" y="15723"/>
                  </a:lnTo>
                  <a:lnTo>
                    <a:pt x="103112" y="15562"/>
                  </a:lnTo>
                  <a:lnTo>
                    <a:pt x="109028" y="14608"/>
                  </a:lnTo>
                  <a:lnTo>
                    <a:pt x="115511" y="13125"/>
                  </a:lnTo>
                  <a:lnTo>
                    <a:pt x="122375" y="11290"/>
                  </a:lnTo>
                  <a:lnTo>
                    <a:pt x="128643" y="10067"/>
                  </a:lnTo>
                  <a:lnTo>
                    <a:pt x="134516" y="9252"/>
                  </a:lnTo>
                  <a:lnTo>
                    <a:pt x="140124" y="8708"/>
                  </a:lnTo>
                  <a:lnTo>
                    <a:pt x="145556" y="8345"/>
                  </a:lnTo>
                  <a:lnTo>
                    <a:pt x="150871" y="8103"/>
                  </a:lnTo>
                  <a:lnTo>
                    <a:pt x="162138" y="7835"/>
                  </a:lnTo>
                  <a:lnTo>
                    <a:pt x="193433" y="7648"/>
                  </a:lnTo>
                  <a:lnTo>
                    <a:pt x="198876" y="6792"/>
                  </a:lnTo>
                  <a:lnTo>
                    <a:pt x="204198" y="5375"/>
                  </a:lnTo>
                  <a:lnTo>
                    <a:pt x="219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486"/>
            <p:cNvSpPr/>
            <p:nvPr/>
          </p:nvSpPr>
          <p:spPr>
            <a:xfrm>
              <a:off x="4046316" y="3794760"/>
              <a:ext cx="251365" cy="213010"/>
            </a:xfrm>
            <a:custGeom>
              <a:avLst/>
              <a:gdLst/>
              <a:ahLst/>
              <a:cxnLst/>
              <a:rect l="0" t="0" r="0" b="0"/>
              <a:pathLst>
                <a:path w="251365" h="213010">
                  <a:moveTo>
                    <a:pt x="38004" y="7620"/>
                  </a:moveTo>
                  <a:lnTo>
                    <a:pt x="38004" y="93"/>
                  </a:lnTo>
                  <a:lnTo>
                    <a:pt x="30385" y="0"/>
                  </a:lnTo>
                  <a:lnTo>
                    <a:pt x="30384" y="25505"/>
                  </a:lnTo>
                  <a:lnTo>
                    <a:pt x="29537" y="28856"/>
                  </a:lnTo>
                  <a:lnTo>
                    <a:pt x="28126" y="32784"/>
                  </a:lnTo>
                  <a:lnTo>
                    <a:pt x="26339" y="37096"/>
                  </a:lnTo>
                  <a:lnTo>
                    <a:pt x="24301" y="41664"/>
                  </a:lnTo>
                  <a:lnTo>
                    <a:pt x="19778" y="51255"/>
                  </a:lnTo>
                  <a:lnTo>
                    <a:pt x="18233" y="56184"/>
                  </a:lnTo>
                  <a:lnTo>
                    <a:pt x="17203" y="61162"/>
                  </a:lnTo>
                  <a:lnTo>
                    <a:pt x="16517" y="66175"/>
                  </a:lnTo>
                  <a:lnTo>
                    <a:pt x="15213" y="71210"/>
                  </a:lnTo>
                  <a:lnTo>
                    <a:pt x="13497" y="76260"/>
                  </a:lnTo>
                  <a:lnTo>
                    <a:pt x="11506" y="81320"/>
                  </a:lnTo>
                  <a:lnTo>
                    <a:pt x="10179" y="86386"/>
                  </a:lnTo>
                  <a:lnTo>
                    <a:pt x="9294" y="91458"/>
                  </a:lnTo>
                  <a:lnTo>
                    <a:pt x="8704" y="96532"/>
                  </a:lnTo>
                  <a:lnTo>
                    <a:pt x="8311" y="101608"/>
                  </a:lnTo>
                  <a:lnTo>
                    <a:pt x="8048" y="106686"/>
                  </a:lnTo>
                  <a:lnTo>
                    <a:pt x="7874" y="111763"/>
                  </a:lnTo>
                  <a:lnTo>
                    <a:pt x="6910" y="116842"/>
                  </a:lnTo>
                  <a:lnTo>
                    <a:pt x="5421" y="121922"/>
                  </a:lnTo>
                  <a:lnTo>
                    <a:pt x="3582" y="127001"/>
                  </a:lnTo>
                  <a:lnTo>
                    <a:pt x="2356" y="131234"/>
                  </a:lnTo>
                  <a:lnTo>
                    <a:pt x="1539" y="134903"/>
                  </a:lnTo>
                  <a:lnTo>
                    <a:pt x="630" y="141237"/>
                  </a:lnTo>
                  <a:lnTo>
                    <a:pt x="228" y="146874"/>
                  </a:lnTo>
                  <a:lnTo>
                    <a:pt x="47" y="152202"/>
                  </a:lnTo>
                  <a:lnTo>
                    <a:pt x="0" y="154807"/>
                  </a:lnTo>
                  <a:lnTo>
                    <a:pt x="814" y="157392"/>
                  </a:lnTo>
                  <a:lnTo>
                    <a:pt x="3977" y="162521"/>
                  </a:lnTo>
                  <a:lnTo>
                    <a:pt x="7670" y="167475"/>
                  </a:lnTo>
                  <a:lnTo>
                    <a:pt x="11258" y="171236"/>
                  </a:lnTo>
                  <a:lnTo>
                    <a:pt x="13400" y="172577"/>
                  </a:lnTo>
                  <a:lnTo>
                    <a:pt x="18038" y="174068"/>
                  </a:lnTo>
                  <a:lnTo>
                    <a:pt x="20460" y="173619"/>
                  </a:lnTo>
                  <a:lnTo>
                    <a:pt x="27914" y="169788"/>
                  </a:lnTo>
                  <a:lnTo>
                    <a:pt x="32955" y="168594"/>
                  </a:lnTo>
                  <a:lnTo>
                    <a:pt x="40553" y="167923"/>
                  </a:lnTo>
                  <a:lnTo>
                    <a:pt x="47886" y="165508"/>
                  </a:lnTo>
                  <a:lnTo>
                    <a:pt x="52212" y="163679"/>
                  </a:lnTo>
                  <a:lnTo>
                    <a:pt x="59277" y="159389"/>
                  </a:lnTo>
                  <a:lnTo>
                    <a:pt x="62346" y="157059"/>
                  </a:lnTo>
                  <a:lnTo>
                    <a:pt x="68013" y="154470"/>
                  </a:lnTo>
                  <a:lnTo>
                    <a:pt x="70710" y="153780"/>
                  </a:lnTo>
                  <a:lnTo>
                    <a:pt x="75965" y="150756"/>
                  </a:lnTo>
                  <a:lnTo>
                    <a:pt x="78551" y="148764"/>
                  </a:lnTo>
                  <a:lnTo>
                    <a:pt x="83683" y="146551"/>
                  </a:lnTo>
                  <a:lnTo>
                    <a:pt x="86236" y="145960"/>
                  </a:lnTo>
                  <a:lnTo>
                    <a:pt x="91331" y="143047"/>
                  </a:lnTo>
                  <a:lnTo>
                    <a:pt x="97456" y="138323"/>
                  </a:lnTo>
                  <a:lnTo>
                    <a:pt x="100552" y="137677"/>
                  </a:lnTo>
                  <a:lnTo>
                    <a:pt x="106231" y="137190"/>
                  </a:lnTo>
                  <a:lnTo>
                    <a:pt x="106480" y="141214"/>
                  </a:lnTo>
                  <a:lnTo>
                    <a:pt x="107361" y="142403"/>
                  </a:lnTo>
                  <a:lnTo>
                    <a:pt x="108796" y="143195"/>
                  </a:lnTo>
                  <a:lnTo>
                    <a:pt x="110598" y="143724"/>
                  </a:lnTo>
                  <a:lnTo>
                    <a:pt x="111800" y="144922"/>
                  </a:lnTo>
                  <a:lnTo>
                    <a:pt x="112601" y="146568"/>
                  </a:lnTo>
                  <a:lnTo>
                    <a:pt x="113492" y="150655"/>
                  </a:lnTo>
                  <a:lnTo>
                    <a:pt x="113887" y="155293"/>
                  </a:lnTo>
                  <a:lnTo>
                    <a:pt x="114064" y="160177"/>
                  </a:lnTo>
                  <a:lnTo>
                    <a:pt x="114176" y="170211"/>
                  </a:lnTo>
                  <a:lnTo>
                    <a:pt x="114203" y="188996"/>
                  </a:lnTo>
                  <a:lnTo>
                    <a:pt x="116461" y="192089"/>
                  </a:lnTo>
                  <a:lnTo>
                    <a:pt x="118249" y="194099"/>
                  </a:lnTo>
                  <a:lnTo>
                    <a:pt x="119441" y="196286"/>
                  </a:lnTo>
                  <a:lnTo>
                    <a:pt x="120764" y="200974"/>
                  </a:lnTo>
                  <a:lnTo>
                    <a:pt x="121964" y="202563"/>
                  </a:lnTo>
                  <a:lnTo>
                    <a:pt x="123610" y="203622"/>
                  </a:lnTo>
                  <a:lnTo>
                    <a:pt x="125555" y="204328"/>
                  </a:lnTo>
                  <a:lnTo>
                    <a:pt x="126851" y="205645"/>
                  </a:lnTo>
                  <a:lnTo>
                    <a:pt x="127716" y="207370"/>
                  </a:lnTo>
                  <a:lnTo>
                    <a:pt x="129102" y="212177"/>
                  </a:lnTo>
                  <a:lnTo>
                    <a:pt x="130062" y="212571"/>
                  </a:lnTo>
                  <a:lnTo>
                    <a:pt x="133388" y="213009"/>
                  </a:lnTo>
                  <a:lnTo>
                    <a:pt x="135460" y="212280"/>
                  </a:lnTo>
                  <a:lnTo>
                    <a:pt x="143302" y="206769"/>
                  </a:lnTo>
                  <a:lnTo>
                    <a:pt x="148319" y="201999"/>
                  </a:lnTo>
                  <a:lnTo>
                    <a:pt x="174157" y="176264"/>
                  </a:lnTo>
                  <a:lnTo>
                    <a:pt x="177879" y="171696"/>
                  </a:lnTo>
                  <a:lnTo>
                    <a:pt x="181209" y="166957"/>
                  </a:lnTo>
                  <a:lnTo>
                    <a:pt x="184273" y="162104"/>
                  </a:lnTo>
                  <a:lnTo>
                    <a:pt x="187164" y="158023"/>
                  </a:lnTo>
                  <a:lnTo>
                    <a:pt x="189937" y="154456"/>
                  </a:lnTo>
                  <a:lnTo>
                    <a:pt x="192632" y="151231"/>
                  </a:lnTo>
                  <a:lnTo>
                    <a:pt x="195277" y="147387"/>
                  </a:lnTo>
                  <a:lnTo>
                    <a:pt x="197885" y="143131"/>
                  </a:lnTo>
                  <a:lnTo>
                    <a:pt x="200471" y="138601"/>
                  </a:lnTo>
                  <a:lnTo>
                    <a:pt x="205603" y="129051"/>
                  </a:lnTo>
                  <a:lnTo>
                    <a:pt x="223421" y="93951"/>
                  </a:lnTo>
                  <a:lnTo>
                    <a:pt x="231043" y="78731"/>
                  </a:lnTo>
                  <a:lnTo>
                    <a:pt x="232737" y="73655"/>
                  </a:lnTo>
                  <a:lnTo>
                    <a:pt x="233866" y="68576"/>
                  </a:lnTo>
                  <a:lnTo>
                    <a:pt x="234618" y="63498"/>
                  </a:lnTo>
                  <a:lnTo>
                    <a:pt x="235967" y="58418"/>
                  </a:lnTo>
                  <a:lnTo>
                    <a:pt x="237713" y="53339"/>
                  </a:lnTo>
                  <a:lnTo>
                    <a:pt x="239723" y="48259"/>
                  </a:lnTo>
                  <a:lnTo>
                    <a:pt x="241063" y="44026"/>
                  </a:lnTo>
                  <a:lnTo>
                    <a:pt x="241957" y="40357"/>
                  </a:lnTo>
                  <a:lnTo>
                    <a:pt x="242552" y="37065"/>
                  </a:lnTo>
                  <a:lnTo>
                    <a:pt x="242949" y="33177"/>
                  </a:lnTo>
                  <a:lnTo>
                    <a:pt x="243214" y="28891"/>
                  </a:lnTo>
                  <a:lnTo>
                    <a:pt x="243391" y="24341"/>
                  </a:lnTo>
                  <a:lnTo>
                    <a:pt x="244355" y="20460"/>
                  </a:lnTo>
                  <a:lnTo>
                    <a:pt x="248911" y="10954"/>
                  </a:lnTo>
                  <a:lnTo>
                    <a:pt x="249729" y="8149"/>
                  </a:lnTo>
                  <a:lnTo>
                    <a:pt x="25136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487"/>
            <p:cNvSpPr/>
            <p:nvPr/>
          </p:nvSpPr>
          <p:spPr>
            <a:xfrm>
              <a:off x="4351122" y="3726211"/>
              <a:ext cx="205600" cy="296796"/>
            </a:xfrm>
            <a:custGeom>
              <a:avLst/>
              <a:gdLst/>
              <a:ahLst/>
              <a:cxnLst/>
              <a:rect l="0" t="0" r="0" b="0"/>
              <a:pathLst>
                <a:path w="205600" h="296796">
                  <a:moveTo>
                    <a:pt x="91338" y="91409"/>
                  </a:moveTo>
                  <a:lnTo>
                    <a:pt x="91338" y="84848"/>
                  </a:lnTo>
                  <a:lnTo>
                    <a:pt x="85306" y="77897"/>
                  </a:lnTo>
                  <a:lnTo>
                    <a:pt x="83745" y="76199"/>
                  </a:lnTo>
                  <a:lnTo>
                    <a:pt x="79681" y="76178"/>
                  </a:lnTo>
                  <a:lnTo>
                    <a:pt x="78487" y="77021"/>
                  </a:lnTo>
                  <a:lnTo>
                    <a:pt x="77691" y="78430"/>
                  </a:lnTo>
                  <a:lnTo>
                    <a:pt x="77160" y="80217"/>
                  </a:lnTo>
                  <a:lnTo>
                    <a:pt x="75959" y="81407"/>
                  </a:lnTo>
                  <a:lnTo>
                    <a:pt x="74312" y="82201"/>
                  </a:lnTo>
                  <a:lnTo>
                    <a:pt x="72368" y="82731"/>
                  </a:lnTo>
                  <a:lnTo>
                    <a:pt x="71071" y="83930"/>
                  </a:lnTo>
                  <a:lnTo>
                    <a:pt x="70206" y="85576"/>
                  </a:lnTo>
                  <a:lnTo>
                    <a:pt x="69631" y="87521"/>
                  </a:lnTo>
                  <a:lnTo>
                    <a:pt x="66732" y="91939"/>
                  </a:lnTo>
                  <a:lnTo>
                    <a:pt x="62622" y="97571"/>
                  </a:lnTo>
                  <a:lnTo>
                    <a:pt x="57973" y="105719"/>
                  </a:lnTo>
                  <a:lnTo>
                    <a:pt x="55342" y="114984"/>
                  </a:lnTo>
                  <a:lnTo>
                    <a:pt x="54641" y="119826"/>
                  </a:lnTo>
                  <a:lnTo>
                    <a:pt x="53327" y="124747"/>
                  </a:lnTo>
                  <a:lnTo>
                    <a:pt x="51604" y="129721"/>
                  </a:lnTo>
                  <a:lnTo>
                    <a:pt x="49608" y="134730"/>
                  </a:lnTo>
                  <a:lnTo>
                    <a:pt x="47432" y="139763"/>
                  </a:lnTo>
                  <a:lnTo>
                    <a:pt x="42756" y="149871"/>
                  </a:lnTo>
                  <a:lnTo>
                    <a:pt x="27810" y="180312"/>
                  </a:lnTo>
                  <a:lnTo>
                    <a:pt x="20209" y="195550"/>
                  </a:lnTo>
                  <a:lnTo>
                    <a:pt x="18519" y="200630"/>
                  </a:lnTo>
                  <a:lnTo>
                    <a:pt x="17392" y="205709"/>
                  </a:lnTo>
                  <a:lnTo>
                    <a:pt x="16641" y="210789"/>
                  </a:lnTo>
                  <a:lnTo>
                    <a:pt x="15293" y="215869"/>
                  </a:lnTo>
                  <a:lnTo>
                    <a:pt x="13548" y="220949"/>
                  </a:lnTo>
                  <a:lnTo>
                    <a:pt x="11538" y="226029"/>
                  </a:lnTo>
                  <a:lnTo>
                    <a:pt x="9305" y="233931"/>
                  </a:lnTo>
                  <a:lnTo>
                    <a:pt x="8709" y="237223"/>
                  </a:lnTo>
                  <a:lnTo>
                    <a:pt x="5789" y="243140"/>
                  </a:lnTo>
                  <a:lnTo>
                    <a:pt x="3825" y="245903"/>
                  </a:lnTo>
                  <a:lnTo>
                    <a:pt x="1644" y="253488"/>
                  </a:lnTo>
                  <a:lnTo>
                    <a:pt x="674" y="261658"/>
                  </a:lnTo>
                  <a:lnTo>
                    <a:pt x="242" y="268111"/>
                  </a:lnTo>
                  <a:lnTo>
                    <a:pt x="0" y="276503"/>
                  </a:lnTo>
                  <a:lnTo>
                    <a:pt x="812" y="279152"/>
                  </a:lnTo>
                  <a:lnTo>
                    <a:pt x="6467" y="287995"/>
                  </a:lnTo>
                  <a:lnTo>
                    <a:pt x="11251" y="293119"/>
                  </a:lnTo>
                  <a:lnTo>
                    <a:pt x="13394" y="294463"/>
                  </a:lnTo>
                  <a:lnTo>
                    <a:pt x="18031" y="295955"/>
                  </a:lnTo>
                  <a:lnTo>
                    <a:pt x="22915" y="296618"/>
                  </a:lnTo>
                  <a:lnTo>
                    <a:pt x="25403" y="296795"/>
                  </a:lnTo>
                  <a:lnTo>
                    <a:pt x="27908" y="296066"/>
                  </a:lnTo>
                  <a:lnTo>
                    <a:pt x="32949" y="292999"/>
                  </a:lnTo>
                  <a:lnTo>
                    <a:pt x="36325" y="291842"/>
                  </a:lnTo>
                  <a:lnTo>
                    <a:pt x="40270" y="291071"/>
                  </a:lnTo>
                  <a:lnTo>
                    <a:pt x="44593" y="290557"/>
                  </a:lnTo>
                  <a:lnTo>
                    <a:pt x="48321" y="289368"/>
                  </a:lnTo>
                  <a:lnTo>
                    <a:pt x="54721" y="285788"/>
                  </a:lnTo>
                  <a:lnTo>
                    <a:pt x="58460" y="283648"/>
                  </a:lnTo>
                  <a:lnTo>
                    <a:pt x="67130" y="279013"/>
                  </a:lnTo>
                  <a:lnTo>
                    <a:pt x="81531" y="271643"/>
                  </a:lnTo>
                  <a:lnTo>
                    <a:pt x="85647" y="268292"/>
                  </a:lnTo>
                  <a:lnTo>
                    <a:pt x="89238" y="264364"/>
                  </a:lnTo>
                  <a:lnTo>
                    <a:pt x="95484" y="256332"/>
                  </a:lnTo>
                  <a:lnTo>
                    <a:pt x="101083" y="249939"/>
                  </a:lnTo>
                  <a:lnTo>
                    <a:pt x="108651" y="242017"/>
                  </a:lnTo>
                  <a:lnTo>
                    <a:pt x="131654" y="218750"/>
                  </a:lnTo>
                  <a:lnTo>
                    <a:pt x="133455" y="215250"/>
                  </a:lnTo>
                  <a:lnTo>
                    <a:pt x="135457" y="206845"/>
                  </a:lnTo>
                  <a:lnTo>
                    <a:pt x="138604" y="199723"/>
                  </a:lnTo>
                  <a:lnTo>
                    <a:pt x="141979" y="193735"/>
                  </a:lnTo>
                  <a:lnTo>
                    <a:pt x="143478" y="188252"/>
                  </a:lnTo>
                  <a:lnTo>
                    <a:pt x="144323" y="180404"/>
                  </a:lnTo>
                  <a:lnTo>
                    <a:pt x="144573" y="172717"/>
                  </a:lnTo>
                  <a:lnTo>
                    <a:pt x="143761" y="171015"/>
                  </a:lnTo>
                  <a:lnTo>
                    <a:pt x="142373" y="169879"/>
                  </a:lnTo>
                  <a:lnTo>
                    <a:pt x="140602" y="169123"/>
                  </a:lnTo>
                  <a:lnTo>
                    <a:pt x="139420" y="167771"/>
                  </a:lnTo>
                  <a:lnTo>
                    <a:pt x="138633" y="166024"/>
                  </a:lnTo>
                  <a:lnTo>
                    <a:pt x="138108" y="164012"/>
                  </a:lnTo>
                  <a:lnTo>
                    <a:pt x="136911" y="162671"/>
                  </a:lnTo>
                  <a:lnTo>
                    <a:pt x="135267" y="161777"/>
                  </a:lnTo>
                  <a:lnTo>
                    <a:pt x="130589" y="160342"/>
                  </a:lnTo>
                  <a:lnTo>
                    <a:pt x="125735" y="160093"/>
                  </a:lnTo>
                  <a:lnTo>
                    <a:pt x="115601" y="159998"/>
                  </a:lnTo>
                  <a:lnTo>
                    <a:pt x="112564" y="162250"/>
                  </a:lnTo>
                  <a:lnTo>
                    <a:pt x="106682" y="167516"/>
                  </a:lnTo>
                  <a:lnTo>
                    <a:pt x="106588" y="174161"/>
                  </a:lnTo>
                  <a:lnTo>
                    <a:pt x="107431" y="174518"/>
                  </a:lnTo>
                  <a:lnTo>
                    <a:pt x="112664" y="175018"/>
                  </a:lnTo>
                  <a:lnTo>
                    <a:pt x="120445" y="175201"/>
                  </a:lnTo>
                  <a:lnTo>
                    <a:pt x="123466" y="172959"/>
                  </a:lnTo>
                  <a:lnTo>
                    <a:pt x="125457" y="171175"/>
                  </a:lnTo>
                  <a:lnTo>
                    <a:pt x="127631" y="169986"/>
                  </a:lnTo>
                  <a:lnTo>
                    <a:pt x="132304" y="168666"/>
                  </a:lnTo>
                  <a:lnTo>
                    <a:pt x="137203" y="165821"/>
                  </a:lnTo>
                  <a:lnTo>
                    <a:pt x="142203" y="161734"/>
                  </a:lnTo>
                  <a:lnTo>
                    <a:pt x="147247" y="157096"/>
                  </a:lnTo>
                  <a:lnTo>
                    <a:pt x="154847" y="149724"/>
                  </a:lnTo>
                  <a:lnTo>
                    <a:pt x="159922" y="142444"/>
                  </a:lnTo>
                  <a:lnTo>
                    <a:pt x="165000" y="134411"/>
                  </a:lnTo>
                  <a:lnTo>
                    <a:pt x="170079" y="128019"/>
                  </a:lnTo>
                  <a:lnTo>
                    <a:pt x="175159" y="120098"/>
                  </a:lnTo>
                  <a:lnTo>
                    <a:pt x="180239" y="111780"/>
                  </a:lnTo>
                  <a:lnTo>
                    <a:pt x="185318" y="105260"/>
                  </a:lnTo>
                  <a:lnTo>
                    <a:pt x="190398" y="99541"/>
                  </a:lnTo>
                  <a:lnTo>
                    <a:pt x="195479" y="93330"/>
                  </a:lnTo>
                  <a:lnTo>
                    <a:pt x="200558" y="84925"/>
                  </a:lnTo>
                  <a:lnTo>
                    <a:pt x="203381" y="77803"/>
                  </a:lnTo>
                  <a:lnTo>
                    <a:pt x="204970" y="69033"/>
                  </a:lnTo>
                  <a:lnTo>
                    <a:pt x="205341" y="62838"/>
                  </a:lnTo>
                  <a:lnTo>
                    <a:pt x="205550" y="50676"/>
                  </a:lnTo>
                  <a:lnTo>
                    <a:pt x="205599" y="44236"/>
                  </a:lnTo>
                  <a:lnTo>
                    <a:pt x="204765" y="41334"/>
                  </a:lnTo>
                  <a:lnTo>
                    <a:pt x="199547" y="32357"/>
                  </a:lnTo>
                  <a:lnTo>
                    <a:pt x="195028" y="23959"/>
                  </a:lnTo>
                  <a:lnTo>
                    <a:pt x="190199" y="16840"/>
                  </a:lnTo>
                  <a:lnTo>
                    <a:pt x="187725" y="13756"/>
                  </a:lnTo>
                  <a:lnTo>
                    <a:pt x="185230" y="11700"/>
                  </a:lnTo>
                  <a:lnTo>
                    <a:pt x="182719" y="10330"/>
                  </a:lnTo>
                  <a:lnTo>
                    <a:pt x="180199" y="9416"/>
                  </a:lnTo>
                  <a:lnTo>
                    <a:pt x="175141" y="6143"/>
                  </a:lnTo>
                  <a:lnTo>
                    <a:pt x="172607" y="4085"/>
                  </a:lnTo>
                  <a:lnTo>
                    <a:pt x="170071" y="2713"/>
                  </a:lnTo>
                  <a:lnTo>
                    <a:pt x="164995" y="1188"/>
                  </a:lnTo>
                  <a:lnTo>
                    <a:pt x="159916" y="511"/>
                  </a:lnTo>
                  <a:lnTo>
                    <a:pt x="154837" y="210"/>
                  </a:lnTo>
                  <a:lnTo>
                    <a:pt x="149758" y="76"/>
                  </a:lnTo>
                  <a:lnTo>
                    <a:pt x="142138" y="0"/>
                  </a:lnTo>
                  <a:lnTo>
                    <a:pt x="139598" y="837"/>
                  </a:lnTo>
                  <a:lnTo>
                    <a:pt x="134519" y="4023"/>
                  </a:lnTo>
                  <a:lnTo>
                    <a:pt x="129438" y="8262"/>
                  </a:lnTo>
                  <a:lnTo>
                    <a:pt x="126898" y="10577"/>
                  </a:lnTo>
                  <a:lnTo>
                    <a:pt x="125205" y="12968"/>
                  </a:lnTo>
                  <a:lnTo>
                    <a:pt x="121975" y="20377"/>
                  </a:lnTo>
                  <a:lnTo>
                    <a:pt x="120229" y="22888"/>
                  </a:lnTo>
                  <a:lnTo>
                    <a:pt x="114198" y="304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488"/>
            <p:cNvSpPr/>
            <p:nvPr/>
          </p:nvSpPr>
          <p:spPr>
            <a:xfrm>
              <a:off x="4549140" y="3970020"/>
              <a:ext cx="30481" cy="83821"/>
            </a:xfrm>
            <a:custGeom>
              <a:avLst/>
              <a:gdLst/>
              <a:ahLst/>
              <a:cxnLst/>
              <a:rect l="0" t="0" r="0" b="0"/>
              <a:pathLst>
                <a:path w="30481" h="83821">
                  <a:moveTo>
                    <a:pt x="30480" y="0"/>
                  </a:moveTo>
                  <a:lnTo>
                    <a:pt x="30480" y="6561"/>
                  </a:lnTo>
                  <a:lnTo>
                    <a:pt x="29633" y="6914"/>
                  </a:lnTo>
                  <a:lnTo>
                    <a:pt x="28222" y="7149"/>
                  </a:lnTo>
                  <a:lnTo>
                    <a:pt x="23919" y="7527"/>
                  </a:lnTo>
                  <a:lnTo>
                    <a:pt x="23566" y="8405"/>
                  </a:lnTo>
                  <a:lnTo>
                    <a:pt x="23331" y="9836"/>
                  </a:lnTo>
                  <a:lnTo>
                    <a:pt x="23174" y="11637"/>
                  </a:lnTo>
                  <a:lnTo>
                    <a:pt x="23070" y="13685"/>
                  </a:lnTo>
                  <a:lnTo>
                    <a:pt x="22888" y="21484"/>
                  </a:lnTo>
                  <a:lnTo>
                    <a:pt x="22868" y="26498"/>
                  </a:lnTo>
                  <a:lnTo>
                    <a:pt x="22019" y="27825"/>
                  </a:lnTo>
                  <a:lnTo>
                    <a:pt x="20606" y="28710"/>
                  </a:lnTo>
                  <a:lnTo>
                    <a:pt x="18818" y="29300"/>
                  </a:lnTo>
                  <a:lnTo>
                    <a:pt x="16778" y="30540"/>
                  </a:lnTo>
                  <a:lnTo>
                    <a:pt x="14572" y="32213"/>
                  </a:lnTo>
                  <a:lnTo>
                    <a:pt x="8993" y="36937"/>
                  </a:lnTo>
                  <a:lnTo>
                    <a:pt x="8536" y="38171"/>
                  </a:lnTo>
                  <a:lnTo>
                    <a:pt x="8230" y="39841"/>
                  </a:lnTo>
                  <a:lnTo>
                    <a:pt x="8027" y="41801"/>
                  </a:lnTo>
                  <a:lnTo>
                    <a:pt x="7892" y="43953"/>
                  </a:lnTo>
                  <a:lnTo>
                    <a:pt x="7801" y="46236"/>
                  </a:lnTo>
                  <a:lnTo>
                    <a:pt x="7656" y="51936"/>
                  </a:lnTo>
                  <a:lnTo>
                    <a:pt x="7631" y="56969"/>
                  </a:lnTo>
                  <a:lnTo>
                    <a:pt x="6780" y="58300"/>
                  </a:lnTo>
                  <a:lnTo>
                    <a:pt x="5367" y="59186"/>
                  </a:lnTo>
                  <a:lnTo>
                    <a:pt x="3578" y="59777"/>
                  </a:lnTo>
                  <a:lnTo>
                    <a:pt x="2386" y="61018"/>
                  </a:lnTo>
                  <a:lnTo>
                    <a:pt x="1591" y="62692"/>
                  </a:lnTo>
                  <a:lnTo>
                    <a:pt x="1061" y="64655"/>
                  </a:lnTo>
                  <a:lnTo>
                    <a:pt x="707" y="66810"/>
                  </a:lnTo>
                  <a:lnTo>
                    <a:pt x="471" y="69093"/>
                  </a:lnTo>
                  <a:lnTo>
                    <a:pt x="27" y="75784"/>
                  </a:lnTo>
                  <a:lnTo>
                    <a:pt x="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489"/>
            <p:cNvSpPr/>
            <p:nvPr/>
          </p:nvSpPr>
          <p:spPr>
            <a:xfrm>
              <a:off x="4777740" y="3737352"/>
              <a:ext cx="171187" cy="293629"/>
            </a:xfrm>
            <a:custGeom>
              <a:avLst/>
              <a:gdLst/>
              <a:ahLst/>
              <a:cxnLst/>
              <a:rect l="0" t="0" r="0" b="0"/>
              <a:pathLst>
                <a:path w="171187" h="293629">
                  <a:moveTo>
                    <a:pt x="7620" y="293628"/>
                  </a:moveTo>
                  <a:lnTo>
                    <a:pt x="314" y="293628"/>
                  </a:lnTo>
                  <a:lnTo>
                    <a:pt x="6" y="285371"/>
                  </a:lnTo>
                  <a:lnTo>
                    <a:pt x="0" y="237747"/>
                  </a:lnTo>
                  <a:lnTo>
                    <a:pt x="847" y="235207"/>
                  </a:lnTo>
                  <a:lnTo>
                    <a:pt x="4045" y="230128"/>
                  </a:lnTo>
                  <a:lnTo>
                    <a:pt x="6032" y="222790"/>
                  </a:lnTo>
                  <a:lnTo>
                    <a:pt x="6914" y="214731"/>
                  </a:lnTo>
                  <a:lnTo>
                    <a:pt x="7306" y="208327"/>
                  </a:lnTo>
                  <a:lnTo>
                    <a:pt x="7480" y="200401"/>
                  </a:lnTo>
                  <a:lnTo>
                    <a:pt x="7527" y="195917"/>
                  </a:lnTo>
                  <a:lnTo>
                    <a:pt x="9252" y="189540"/>
                  </a:lnTo>
                  <a:lnTo>
                    <a:pt x="12094" y="181903"/>
                  </a:lnTo>
                  <a:lnTo>
                    <a:pt x="15683" y="173425"/>
                  </a:lnTo>
                  <a:lnTo>
                    <a:pt x="18075" y="166079"/>
                  </a:lnTo>
                  <a:lnTo>
                    <a:pt x="19670" y="159489"/>
                  </a:lnTo>
                  <a:lnTo>
                    <a:pt x="20734" y="153402"/>
                  </a:lnTo>
                  <a:lnTo>
                    <a:pt x="22289" y="147651"/>
                  </a:lnTo>
                  <a:lnTo>
                    <a:pt x="24172" y="142123"/>
                  </a:lnTo>
                  <a:lnTo>
                    <a:pt x="26275" y="136745"/>
                  </a:lnTo>
                  <a:lnTo>
                    <a:pt x="28523" y="131466"/>
                  </a:lnTo>
                  <a:lnTo>
                    <a:pt x="33279" y="121085"/>
                  </a:lnTo>
                  <a:lnTo>
                    <a:pt x="40717" y="105720"/>
                  </a:lnTo>
                  <a:lnTo>
                    <a:pt x="44078" y="99777"/>
                  </a:lnTo>
                  <a:lnTo>
                    <a:pt x="48012" y="93273"/>
                  </a:lnTo>
                  <a:lnTo>
                    <a:pt x="52328" y="86398"/>
                  </a:lnTo>
                  <a:lnTo>
                    <a:pt x="55205" y="80122"/>
                  </a:lnTo>
                  <a:lnTo>
                    <a:pt x="57124" y="74244"/>
                  </a:lnTo>
                  <a:lnTo>
                    <a:pt x="58402" y="68632"/>
                  </a:lnTo>
                  <a:lnTo>
                    <a:pt x="60948" y="64044"/>
                  </a:lnTo>
                  <a:lnTo>
                    <a:pt x="64338" y="60139"/>
                  </a:lnTo>
                  <a:lnTo>
                    <a:pt x="68293" y="56688"/>
                  </a:lnTo>
                  <a:lnTo>
                    <a:pt x="71775" y="52695"/>
                  </a:lnTo>
                  <a:lnTo>
                    <a:pt x="74943" y="48339"/>
                  </a:lnTo>
                  <a:lnTo>
                    <a:pt x="77902" y="43742"/>
                  </a:lnTo>
                  <a:lnTo>
                    <a:pt x="81568" y="38984"/>
                  </a:lnTo>
                  <a:lnTo>
                    <a:pt x="85706" y="34119"/>
                  </a:lnTo>
                  <a:lnTo>
                    <a:pt x="93972" y="25044"/>
                  </a:lnTo>
                  <a:lnTo>
                    <a:pt x="100468" y="18188"/>
                  </a:lnTo>
                  <a:lnTo>
                    <a:pt x="108884" y="9569"/>
                  </a:lnTo>
                  <a:lnTo>
                    <a:pt x="111536" y="7735"/>
                  </a:lnTo>
                  <a:lnTo>
                    <a:pt x="116740" y="5698"/>
                  </a:lnTo>
                  <a:lnTo>
                    <a:pt x="121875" y="2534"/>
                  </a:lnTo>
                  <a:lnTo>
                    <a:pt x="124431" y="506"/>
                  </a:lnTo>
                  <a:lnTo>
                    <a:pt x="127827" y="0"/>
                  </a:lnTo>
                  <a:lnTo>
                    <a:pt x="131785" y="509"/>
                  </a:lnTo>
                  <a:lnTo>
                    <a:pt x="142213" y="3365"/>
                  </a:lnTo>
                  <a:lnTo>
                    <a:pt x="144761" y="3599"/>
                  </a:lnTo>
                  <a:lnTo>
                    <a:pt x="148155" y="3755"/>
                  </a:lnTo>
                  <a:lnTo>
                    <a:pt x="152109" y="3859"/>
                  </a:lnTo>
                  <a:lnTo>
                    <a:pt x="154746" y="5622"/>
                  </a:lnTo>
                  <a:lnTo>
                    <a:pt x="156504" y="8491"/>
                  </a:lnTo>
                  <a:lnTo>
                    <a:pt x="157676" y="12097"/>
                  </a:lnTo>
                  <a:lnTo>
                    <a:pt x="161235" y="18361"/>
                  </a:lnTo>
                  <a:lnTo>
                    <a:pt x="165640" y="24814"/>
                  </a:lnTo>
                  <a:lnTo>
                    <a:pt x="170420" y="33326"/>
                  </a:lnTo>
                  <a:lnTo>
                    <a:pt x="171186" y="37967"/>
                  </a:lnTo>
                  <a:lnTo>
                    <a:pt x="170851" y="42754"/>
                  </a:lnTo>
                  <a:lnTo>
                    <a:pt x="169067" y="51742"/>
                  </a:lnTo>
                  <a:lnTo>
                    <a:pt x="168274" y="58559"/>
                  </a:lnTo>
                  <a:lnTo>
                    <a:pt x="167216" y="61562"/>
                  </a:lnTo>
                  <a:lnTo>
                    <a:pt x="163782" y="67156"/>
                  </a:lnTo>
                  <a:lnTo>
                    <a:pt x="161681" y="71527"/>
                  </a:lnTo>
                  <a:lnTo>
                    <a:pt x="159434" y="76981"/>
                  </a:lnTo>
                  <a:lnTo>
                    <a:pt x="157089" y="83156"/>
                  </a:lnTo>
                  <a:lnTo>
                    <a:pt x="154679" y="88967"/>
                  </a:lnTo>
                  <a:lnTo>
                    <a:pt x="152226" y="94534"/>
                  </a:lnTo>
                  <a:lnTo>
                    <a:pt x="149744" y="99939"/>
                  </a:lnTo>
                  <a:lnTo>
                    <a:pt x="146396" y="104388"/>
                  </a:lnTo>
                  <a:lnTo>
                    <a:pt x="142470" y="108202"/>
                  </a:lnTo>
                  <a:lnTo>
                    <a:pt x="138160" y="111591"/>
                  </a:lnTo>
                  <a:lnTo>
                    <a:pt x="133593" y="114697"/>
                  </a:lnTo>
                  <a:lnTo>
                    <a:pt x="128855" y="117613"/>
                  </a:lnTo>
                  <a:lnTo>
                    <a:pt x="124004" y="120405"/>
                  </a:lnTo>
                  <a:lnTo>
                    <a:pt x="119922" y="123112"/>
                  </a:lnTo>
                  <a:lnTo>
                    <a:pt x="116355" y="125764"/>
                  </a:lnTo>
                  <a:lnTo>
                    <a:pt x="113130" y="128379"/>
                  </a:lnTo>
                  <a:lnTo>
                    <a:pt x="109287" y="130968"/>
                  </a:lnTo>
                  <a:lnTo>
                    <a:pt x="105031" y="133542"/>
                  </a:lnTo>
                  <a:lnTo>
                    <a:pt x="100501" y="136104"/>
                  </a:lnTo>
                  <a:lnTo>
                    <a:pt x="90951" y="141209"/>
                  </a:lnTo>
                  <a:lnTo>
                    <a:pt x="86034" y="143755"/>
                  </a:lnTo>
                  <a:lnTo>
                    <a:pt x="81909" y="145453"/>
                  </a:lnTo>
                  <a:lnTo>
                    <a:pt x="78313" y="146585"/>
                  </a:lnTo>
                  <a:lnTo>
                    <a:pt x="75068" y="147339"/>
                  </a:lnTo>
                  <a:lnTo>
                    <a:pt x="71212" y="148689"/>
                  </a:lnTo>
                  <a:lnTo>
                    <a:pt x="66949" y="150435"/>
                  </a:lnTo>
                  <a:lnTo>
                    <a:pt x="62412" y="152446"/>
                  </a:lnTo>
                  <a:lnTo>
                    <a:pt x="58542" y="153787"/>
                  </a:lnTo>
                  <a:lnTo>
                    <a:pt x="55115" y="154681"/>
                  </a:lnTo>
                  <a:lnTo>
                    <a:pt x="51983" y="155276"/>
                  </a:lnTo>
                  <a:lnTo>
                    <a:pt x="49049" y="155674"/>
                  </a:lnTo>
                  <a:lnTo>
                    <a:pt x="46246" y="155939"/>
                  </a:lnTo>
                  <a:lnTo>
                    <a:pt x="43530" y="156115"/>
                  </a:lnTo>
                  <a:lnTo>
                    <a:pt x="38256" y="156311"/>
                  </a:lnTo>
                  <a:lnTo>
                    <a:pt x="30526" y="156422"/>
                  </a:lnTo>
                  <a:lnTo>
                    <a:pt x="22993" y="156467"/>
                  </a:lnTo>
                  <a:lnTo>
                    <a:pt x="22877" y="164757"/>
                  </a:lnTo>
                  <a:lnTo>
                    <a:pt x="22864" y="170335"/>
                  </a:lnTo>
                  <a:lnTo>
                    <a:pt x="27377" y="175614"/>
                  </a:lnTo>
                  <a:lnTo>
                    <a:pt x="30951" y="179392"/>
                  </a:lnTo>
                  <a:lnTo>
                    <a:pt x="34923" y="185848"/>
                  </a:lnTo>
                  <a:lnTo>
                    <a:pt x="35982" y="188755"/>
                  </a:lnTo>
                  <a:lnTo>
                    <a:pt x="39416" y="194242"/>
                  </a:lnTo>
                  <a:lnTo>
                    <a:pt x="43766" y="199503"/>
                  </a:lnTo>
                  <a:lnTo>
                    <a:pt x="48520" y="204664"/>
                  </a:lnTo>
                  <a:lnTo>
                    <a:pt x="55957" y="212329"/>
                  </a:lnTo>
                  <a:lnTo>
                    <a:pt x="71127" y="227587"/>
                  </a:lnTo>
                  <a:lnTo>
                    <a:pt x="74511" y="230127"/>
                  </a:lnTo>
                  <a:lnTo>
                    <a:pt x="78461" y="232667"/>
                  </a:lnTo>
                  <a:lnTo>
                    <a:pt x="82788" y="235207"/>
                  </a:lnTo>
                  <a:lnTo>
                    <a:pt x="86518" y="237748"/>
                  </a:lnTo>
                  <a:lnTo>
                    <a:pt x="89852" y="240288"/>
                  </a:lnTo>
                  <a:lnTo>
                    <a:pt x="92921" y="242828"/>
                  </a:lnTo>
                  <a:lnTo>
                    <a:pt x="95814" y="245368"/>
                  </a:lnTo>
                  <a:lnTo>
                    <a:pt x="98589" y="247908"/>
                  </a:lnTo>
                  <a:lnTo>
                    <a:pt x="103931" y="252989"/>
                  </a:lnTo>
                  <a:lnTo>
                    <a:pt x="116812" y="265688"/>
                  </a:lnTo>
                  <a:lnTo>
                    <a:pt x="121907" y="273026"/>
                  </a:lnTo>
                  <a:lnTo>
                    <a:pt x="129540" y="2860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490"/>
            <p:cNvSpPr/>
            <p:nvPr/>
          </p:nvSpPr>
          <p:spPr>
            <a:xfrm>
              <a:off x="4991111" y="3726638"/>
              <a:ext cx="380990" cy="380543"/>
            </a:xfrm>
            <a:custGeom>
              <a:avLst/>
              <a:gdLst/>
              <a:ahLst/>
              <a:cxnLst/>
              <a:rect l="0" t="0" r="0" b="0"/>
              <a:pathLst>
                <a:path w="380990" h="380543">
                  <a:moveTo>
                    <a:pt x="76189" y="319582"/>
                  </a:moveTo>
                  <a:lnTo>
                    <a:pt x="76189" y="298188"/>
                  </a:lnTo>
                  <a:lnTo>
                    <a:pt x="73931" y="295116"/>
                  </a:lnTo>
                  <a:lnTo>
                    <a:pt x="72144" y="293111"/>
                  </a:lnTo>
                  <a:lnTo>
                    <a:pt x="70952" y="290928"/>
                  </a:lnTo>
                  <a:lnTo>
                    <a:pt x="68883" y="282893"/>
                  </a:lnTo>
                  <a:lnTo>
                    <a:pt x="63394" y="275677"/>
                  </a:lnTo>
                  <a:lnTo>
                    <a:pt x="62036" y="271000"/>
                  </a:lnTo>
                  <a:lnTo>
                    <a:pt x="60826" y="269414"/>
                  </a:lnTo>
                  <a:lnTo>
                    <a:pt x="59174" y="268357"/>
                  </a:lnTo>
                  <a:lnTo>
                    <a:pt x="54484" y="266660"/>
                  </a:lnTo>
                  <a:lnTo>
                    <a:pt x="49626" y="262321"/>
                  </a:lnTo>
                  <a:lnTo>
                    <a:pt x="47473" y="261934"/>
                  </a:lnTo>
                  <a:lnTo>
                    <a:pt x="45192" y="262524"/>
                  </a:lnTo>
                  <a:lnTo>
                    <a:pt x="42824" y="263763"/>
                  </a:lnTo>
                  <a:lnTo>
                    <a:pt x="37936" y="265140"/>
                  </a:lnTo>
                  <a:lnTo>
                    <a:pt x="27898" y="266024"/>
                  </a:lnTo>
                  <a:lnTo>
                    <a:pt x="26216" y="266943"/>
                  </a:lnTo>
                  <a:lnTo>
                    <a:pt x="25093" y="268403"/>
                  </a:lnTo>
                  <a:lnTo>
                    <a:pt x="24345" y="270223"/>
                  </a:lnTo>
                  <a:lnTo>
                    <a:pt x="16419" y="280103"/>
                  </a:lnTo>
                  <a:lnTo>
                    <a:pt x="4727" y="291967"/>
                  </a:lnTo>
                  <a:lnTo>
                    <a:pt x="3148" y="294398"/>
                  </a:lnTo>
                  <a:lnTo>
                    <a:pt x="1394" y="299358"/>
                  </a:lnTo>
                  <a:lnTo>
                    <a:pt x="266" y="309441"/>
                  </a:lnTo>
                  <a:lnTo>
                    <a:pt x="5" y="321172"/>
                  </a:lnTo>
                  <a:lnTo>
                    <a:pt x="0" y="323182"/>
                  </a:lnTo>
                  <a:lnTo>
                    <a:pt x="843" y="325369"/>
                  </a:lnTo>
                  <a:lnTo>
                    <a:pt x="6551" y="333410"/>
                  </a:lnTo>
                  <a:lnTo>
                    <a:pt x="7750" y="333880"/>
                  </a:lnTo>
                  <a:lnTo>
                    <a:pt x="13483" y="334543"/>
                  </a:lnTo>
                  <a:lnTo>
                    <a:pt x="23007" y="334767"/>
                  </a:lnTo>
                  <a:lnTo>
                    <a:pt x="33040" y="334811"/>
                  </a:lnTo>
                  <a:lnTo>
                    <a:pt x="44684" y="330773"/>
                  </a:lnTo>
                  <a:lnTo>
                    <a:pt x="54002" y="326531"/>
                  </a:lnTo>
                  <a:lnTo>
                    <a:pt x="62941" y="321824"/>
                  </a:lnTo>
                  <a:lnTo>
                    <a:pt x="73581" y="313567"/>
                  </a:lnTo>
                  <a:lnTo>
                    <a:pt x="82368" y="305337"/>
                  </a:lnTo>
                  <a:lnTo>
                    <a:pt x="111846" y="276267"/>
                  </a:lnTo>
                  <a:lnTo>
                    <a:pt x="127018" y="261122"/>
                  </a:lnTo>
                  <a:lnTo>
                    <a:pt x="132088" y="255209"/>
                  </a:lnTo>
                  <a:lnTo>
                    <a:pt x="137162" y="248726"/>
                  </a:lnTo>
                  <a:lnTo>
                    <a:pt x="142237" y="241865"/>
                  </a:lnTo>
                  <a:lnTo>
                    <a:pt x="148162" y="234750"/>
                  </a:lnTo>
                  <a:lnTo>
                    <a:pt x="154651" y="227468"/>
                  </a:lnTo>
                  <a:lnTo>
                    <a:pt x="161517" y="220072"/>
                  </a:lnTo>
                  <a:lnTo>
                    <a:pt x="167787" y="212602"/>
                  </a:lnTo>
                  <a:lnTo>
                    <a:pt x="173662" y="205082"/>
                  </a:lnTo>
                  <a:lnTo>
                    <a:pt x="179271" y="197529"/>
                  </a:lnTo>
                  <a:lnTo>
                    <a:pt x="190018" y="182363"/>
                  </a:lnTo>
                  <a:lnTo>
                    <a:pt x="195255" y="174763"/>
                  </a:lnTo>
                  <a:lnTo>
                    <a:pt x="199593" y="167156"/>
                  </a:lnTo>
                  <a:lnTo>
                    <a:pt x="203331" y="159545"/>
                  </a:lnTo>
                  <a:lnTo>
                    <a:pt x="206671" y="151930"/>
                  </a:lnTo>
                  <a:lnTo>
                    <a:pt x="210590" y="144314"/>
                  </a:lnTo>
                  <a:lnTo>
                    <a:pt x="214896" y="136697"/>
                  </a:lnTo>
                  <a:lnTo>
                    <a:pt x="219460" y="129079"/>
                  </a:lnTo>
                  <a:lnTo>
                    <a:pt x="229048" y="113840"/>
                  </a:lnTo>
                  <a:lnTo>
                    <a:pt x="233975" y="106221"/>
                  </a:lnTo>
                  <a:lnTo>
                    <a:pt x="238106" y="98601"/>
                  </a:lnTo>
                  <a:lnTo>
                    <a:pt x="241707" y="90982"/>
                  </a:lnTo>
                  <a:lnTo>
                    <a:pt x="244955" y="83362"/>
                  </a:lnTo>
                  <a:lnTo>
                    <a:pt x="250820" y="70380"/>
                  </a:lnTo>
                  <a:lnTo>
                    <a:pt x="258882" y="53551"/>
                  </a:lnTo>
                  <a:lnTo>
                    <a:pt x="269192" y="32694"/>
                  </a:lnTo>
                  <a:lnTo>
                    <a:pt x="272035" y="24718"/>
                  </a:lnTo>
                  <a:lnTo>
                    <a:pt x="273635" y="15468"/>
                  </a:lnTo>
                  <a:lnTo>
                    <a:pt x="274176" y="4757"/>
                  </a:lnTo>
                  <a:lnTo>
                    <a:pt x="274270" y="1088"/>
                  </a:lnTo>
                  <a:lnTo>
                    <a:pt x="273436" y="572"/>
                  </a:lnTo>
                  <a:lnTo>
                    <a:pt x="270252" y="0"/>
                  </a:lnTo>
                  <a:lnTo>
                    <a:pt x="268218" y="694"/>
                  </a:lnTo>
                  <a:lnTo>
                    <a:pt x="263699" y="3723"/>
                  </a:lnTo>
                  <a:lnTo>
                    <a:pt x="262156" y="5716"/>
                  </a:lnTo>
                  <a:lnTo>
                    <a:pt x="261127" y="7891"/>
                  </a:lnTo>
                  <a:lnTo>
                    <a:pt x="257421" y="17256"/>
                  </a:lnTo>
                  <a:lnTo>
                    <a:pt x="253257" y="26041"/>
                  </a:lnTo>
                  <a:lnTo>
                    <a:pt x="248584" y="35591"/>
                  </a:lnTo>
                  <a:lnTo>
                    <a:pt x="245942" y="45479"/>
                  </a:lnTo>
                  <a:lnTo>
                    <a:pt x="245238" y="50487"/>
                  </a:lnTo>
                  <a:lnTo>
                    <a:pt x="243074" y="56365"/>
                  </a:lnTo>
                  <a:lnTo>
                    <a:pt x="239939" y="62824"/>
                  </a:lnTo>
                  <a:lnTo>
                    <a:pt x="236156" y="69670"/>
                  </a:lnTo>
                  <a:lnTo>
                    <a:pt x="232787" y="76774"/>
                  </a:lnTo>
                  <a:lnTo>
                    <a:pt x="229695" y="84050"/>
                  </a:lnTo>
                  <a:lnTo>
                    <a:pt x="226786" y="91441"/>
                  </a:lnTo>
                  <a:lnTo>
                    <a:pt x="224001" y="99754"/>
                  </a:lnTo>
                  <a:lnTo>
                    <a:pt x="221296" y="108683"/>
                  </a:lnTo>
                  <a:lnTo>
                    <a:pt x="216034" y="126790"/>
                  </a:lnTo>
                  <a:lnTo>
                    <a:pt x="210874" y="143303"/>
                  </a:lnTo>
                  <a:lnTo>
                    <a:pt x="209159" y="152109"/>
                  </a:lnTo>
                  <a:lnTo>
                    <a:pt x="208015" y="161367"/>
                  </a:lnTo>
                  <a:lnTo>
                    <a:pt x="207254" y="170925"/>
                  </a:lnTo>
                  <a:lnTo>
                    <a:pt x="205899" y="179838"/>
                  </a:lnTo>
                  <a:lnTo>
                    <a:pt x="204149" y="188319"/>
                  </a:lnTo>
                  <a:lnTo>
                    <a:pt x="202135" y="196513"/>
                  </a:lnTo>
                  <a:lnTo>
                    <a:pt x="199946" y="204516"/>
                  </a:lnTo>
                  <a:lnTo>
                    <a:pt x="195257" y="220182"/>
                  </a:lnTo>
                  <a:lnTo>
                    <a:pt x="193667" y="227915"/>
                  </a:lnTo>
                  <a:lnTo>
                    <a:pt x="192608" y="235611"/>
                  </a:lnTo>
                  <a:lnTo>
                    <a:pt x="191902" y="243281"/>
                  </a:lnTo>
                  <a:lnTo>
                    <a:pt x="192278" y="250934"/>
                  </a:lnTo>
                  <a:lnTo>
                    <a:pt x="193374" y="258577"/>
                  </a:lnTo>
                  <a:lnTo>
                    <a:pt x="194953" y="266212"/>
                  </a:lnTo>
                  <a:lnTo>
                    <a:pt x="196851" y="272995"/>
                  </a:lnTo>
                  <a:lnTo>
                    <a:pt x="198964" y="279211"/>
                  </a:lnTo>
                  <a:lnTo>
                    <a:pt x="203570" y="290633"/>
                  </a:lnTo>
                  <a:lnTo>
                    <a:pt x="208438" y="301353"/>
                  </a:lnTo>
                  <a:lnTo>
                    <a:pt x="215682" y="311763"/>
                  </a:lnTo>
                  <a:lnTo>
                    <a:pt x="224546" y="321187"/>
                  </a:lnTo>
                  <a:lnTo>
                    <a:pt x="239056" y="332099"/>
                  </a:lnTo>
                  <a:lnTo>
                    <a:pt x="249045" y="340950"/>
                  </a:lnTo>
                  <a:lnTo>
                    <a:pt x="254927" y="344834"/>
                  </a:lnTo>
                  <a:lnTo>
                    <a:pt x="261388" y="348270"/>
                  </a:lnTo>
                  <a:lnTo>
                    <a:pt x="268234" y="351407"/>
                  </a:lnTo>
                  <a:lnTo>
                    <a:pt x="276186" y="354345"/>
                  </a:lnTo>
                  <a:lnTo>
                    <a:pt x="284874" y="357151"/>
                  </a:lnTo>
                  <a:lnTo>
                    <a:pt x="302711" y="362526"/>
                  </a:lnTo>
                  <a:lnTo>
                    <a:pt x="342615" y="375431"/>
                  </a:lnTo>
                  <a:lnTo>
                    <a:pt x="350326" y="377135"/>
                  </a:lnTo>
                  <a:lnTo>
                    <a:pt x="358008" y="378270"/>
                  </a:lnTo>
                  <a:lnTo>
                    <a:pt x="380989" y="3805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491"/>
            <p:cNvSpPr/>
            <p:nvPr/>
          </p:nvSpPr>
          <p:spPr>
            <a:xfrm>
              <a:off x="6088389" y="3977640"/>
              <a:ext cx="167632" cy="182776"/>
            </a:xfrm>
            <a:custGeom>
              <a:avLst/>
              <a:gdLst/>
              <a:ahLst/>
              <a:cxnLst/>
              <a:rect l="0" t="0" r="0" b="0"/>
              <a:pathLst>
                <a:path w="167632" h="182776">
                  <a:moveTo>
                    <a:pt x="167631" y="22860"/>
                  </a:moveTo>
                  <a:lnTo>
                    <a:pt x="167631" y="18815"/>
                  </a:lnTo>
                  <a:lnTo>
                    <a:pt x="166785" y="17623"/>
                  </a:lnTo>
                  <a:lnTo>
                    <a:pt x="165373" y="16829"/>
                  </a:lnTo>
                  <a:lnTo>
                    <a:pt x="160038" y="15248"/>
                  </a:lnTo>
                  <a:lnTo>
                    <a:pt x="160014" y="15241"/>
                  </a:lnTo>
                  <a:lnTo>
                    <a:pt x="160011" y="15240"/>
                  </a:lnTo>
                  <a:lnTo>
                    <a:pt x="152419" y="7647"/>
                  </a:lnTo>
                  <a:lnTo>
                    <a:pt x="148354" y="7628"/>
                  </a:lnTo>
                  <a:lnTo>
                    <a:pt x="147160" y="6778"/>
                  </a:lnTo>
                  <a:lnTo>
                    <a:pt x="146364" y="5366"/>
                  </a:lnTo>
                  <a:lnTo>
                    <a:pt x="145833" y="3577"/>
                  </a:lnTo>
                  <a:lnTo>
                    <a:pt x="144632" y="2385"/>
                  </a:lnTo>
                  <a:lnTo>
                    <a:pt x="142985" y="1590"/>
                  </a:lnTo>
                  <a:lnTo>
                    <a:pt x="138304" y="314"/>
                  </a:lnTo>
                  <a:lnTo>
                    <a:pt x="133448" y="93"/>
                  </a:lnTo>
                  <a:lnTo>
                    <a:pt x="129458" y="18"/>
                  </a:lnTo>
                  <a:lnTo>
                    <a:pt x="110662" y="0"/>
                  </a:lnTo>
                  <a:lnTo>
                    <a:pt x="108485" y="847"/>
                  </a:lnTo>
                  <a:lnTo>
                    <a:pt x="103809" y="4045"/>
                  </a:lnTo>
                  <a:lnTo>
                    <a:pt x="98908" y="6031"/>
                  </a:lnTo>
                  <a:lnTo>
                    <a:pt x="96416" y="6561"/>
                  </a:lnTo>
                  <a:lnTo>
                    <a:pt x="91388" y="9407"/>
                  </a:lnTo>
                  <a:lnTo>
                    <a:pt x="88863" y="11351"/>
                  </a:lnTo>
                  <a:lnTo>
                    <a:pt x="85486" y="13494"/>
                  </a:lnTo>
                  <a:lnTo>
                    <a:pt x="81541" y="15769"/>
                  </a:lnTo>
                  <a:lnTo>
                    <a:pt x="77218" y="18133"/>
                  </a:lnTo>
                  <a:lnTo>
                    <a:pt x="73488" y="20555"/>
                  </a:lnTo>
                  <a:lnTo>
                    <a:pt x="70156" y="23017"/>
                  </a:lnTo>
                  <a:lnTo>
                    <a:pt x="67088" y="25505"/>
                  </a:lnTo>
                  <a:lnTo>
                    <a:pt x="65042" y="28010"/>
                  </a:lnTo>
                  <a:lnTo>
                    <a:pt x="63679" y="30526"/>
                  </a:lnTo>
                  <a:lnTo>
                    <a:pt x="62770" y="33050"/>
                  </a:lnTo>
                  <a:lnTo>
                    <a:pt x="60470" y="35581"/>
                  </a:lnTo>
                  <a:lnTo>
                    <a:pt x="57244" y="38113"/>
                  </a:lnTo>
                  <a:lnTo>
                    <a:pt x="53399" y="40649"/>
                  </a:lnTo>
                  <a:lnTo>
                    <a:pt x="49990" y="43186"/>
                  </a:lnTo>
                  <a:lnTo>
                    <a:pt x="46869" y="45724"/>
                  </a:lnTo>
                  <a:lnTo>
                    <a:pt x="43943" y="48262"/>
                  </a:lnTo>
                  <a:lnTo>
                    <a:pt x="41146" y="51649"/>
                  </a:lnTo>
                  <a:lnTo>
                    <a:pt x="38434" y="55599"/>
                  </a:lnTo>
                  <a:lnTo>
                    <a:pt x="35780" y="59926"/>
                  </a:lnTo>
                  <a:lnTo>
                    <a:pt x="33164" y="64504"/>
                  </a:lnTo>
                  <a:lnTo>
                    <a:pt x="27998" y="74106"/>
                  </a:lnTo>
                  <a:lnTo>
                    <a:pt x="25436" y="78190"/>
                  </a:lnTo>
                  <a:lnTo>
                    <a:pt x="22881" y="81760"/>
                  </a:lnTo>
                  <a:lnTo>
                    <a:pt x="20330" y="84987"/>
                  </a:lnTo>
                  <a:lnTo>
                    <a:pt x="17784" y="88831"/>
                  </a:lnTo>
                  <a:lnTo>
                    <a:pt x="15240" y="93087"/>
                  </a:lnTo>
                  <a:lnTo>
                    <a:pt x="12697" y="97618"/>
                  </a:lnTo>
                  <a:lnTo>
                    <a:pt x="11001" y="101485"/>
                  </a:lnTo>
                  <a:lnTo>
                    <a:pt x="9871" y="104910"/>
                  </a:lnTo>
                  <a:lnTo>
                    <a:pt x="9117" y="108040"/>
                  </a:lnTo>
                  <a:lnTo>
                    <a:pt x="7769" y="111820"/>
                  </a:lnTo>
                  <a:lnTo>
                    <a:pt x="6022" y="116033"/>
                  </a:lnTo>
                  <a:lnTo>
                    <a:pt x="4012" y="120535"/>
                  </a:lnTo>
                  <a:lnTo>
                    <a:pt x="2671" y="124384"/>
                  </a:lnTo>
                  <a:lnTo>
                    <a:pt x="1778" y="127796"/>
                  </a:lnTo>
                  <a:lnTo>
                    <a:pt x="1182" y="130917"/>
                  </a:lnTo>
                  <a:lnTo>
                    <a:pt x="784" y="134691"/>
                  </a:lnTo>
                  <a:lnTo>
                    <a:pt x="520" y="138901"/>
                  </a:lnTo>
                  <a:lnTo>
                    <a:pt x="226" y="147247"/>
                  </a:lnTo>
                  <a:lnTo>
                    <a:pt x="60" y="156706"/>
                  </a:lnTo>
                  <a:lnTo>
                    <a:pt x="0" y="170078"/>
                  </a:lnTo>
                  <a:lnTo>
                    <a:pt x="844" y="171805"/>
                  </a:lnTo>
                  <a:lnTo>
                    <a:pt x="2253" y="172957"/>
                  </a:lnTo>
                  <a:lnTo>
                    <a:pt x="4039" y="173724"/>
                  </a:lnTo>
                  <a:lnTo>
                    <a:pt x="5230" y="175083"/>
                  </a:lnTo>
                  <a:lnTo>
                    <a:pt x="6023" y="176835"/>
                  </a:lnTo>
                  <a:lnTo>
                    <a:pt x="6553" y="178850"/>
                  </a:lnTo>
                  <a:lnTo>
                    <a:pt x="7752" y="180194"/>
                  </a:lnTo>
                  <a:lnTo>
                    <a:pt x="9399" y="181089"/>
                  </a:lnTo>
                  <a:lnTo>
                    <a:pt x="13485" y="182084"/>
                  </a:lnTo>
                  <a:lnTo>
                    <a:pt x="18124" y="182526"/>
                  </a:lnTo>
                  <a:lnTo>
                    <a:pt x="23009" y="182723"/>
                  </a:lnTo>
                  <a:lnTo>
                    <a:pt x="25496" y="182775"/>
                  </a:lnTo>
                  <a:lnTo>
                    <a:pt x="28847" y="181963"/>
                  </a:lnTo>
                  <a:lnTo>
                    <a:pt x="32775" y="180575"/>
                  </a:lnTo>
                  <a:lnTo>
                    <a:pt x="37087" y="178804"/>
                  </a:lnTo>
                  <a:lnTo>
                    <a:pt x="40808" y="176776"/>
                  </a:lnTo>
                  <a:lnTo>
                    <a:pt x="44136" y="174577"/>
                  </a:lnTo>
                  <a:lnTo>
                    <a:pt x="47201" y="172265"/>
                  </a:lnTo>
                  <a:lnTo>
                    <a:pt x="50091" y="169877"/>
                  </a:lnTo>
                  <a:lnTo>
                    <a:pt x="52865" y="167438"/>
                  </a:lnTo>
                  <a:lnTo>
                    <a:pt x="55560" y="164965"/>
                  </a:lnTo>
                  <a:lnTo>
                    <a:pt x="60812" y="159960"/>
                  </a:lnTo>
                  <a:lnTo>
                    <a:pt x="86349" y="134619"/>
                  </a:lnTo>
                  <a:lnTo>
                    <a:pt x="88890" y="131232"/>
                  </a:lnTo>
                  <a:lnTo>
                    <a:pt x="91430" y="127282"/>
                  </a:lnTo>
                  <a:lnTo>
                    <a:pt x="93971" y="122954"/>
                  </a:lnTo>
                  <a:lnTo>
                    <a:pt x="95664" y="119223"/>
                  </a:lnTo>
                  <a:lnTo>
                    <a:pt x="96793" y="115888"/>
                  </a:lnTo>
                  <a:lnTo>
                    <a:pt x="97545" y="112819"/>
                  </a:lnTo>
                  <a:lnTo>
                    <a:pt x="98382" y="107151"/>
                  </a:lnTo>
                  <a:lnTo>
                    <a:pt x="98605" y="104454"/>
                  </a:lnTo>
                  <a:lnTo>
                    <a:pt x="99600" y="100963"/>
                  </a:lnTo>
                  <a:lnTo>
                    <a:pt x="101111" y="96941"/>
                  </a:lnTo>
                  <a:lnTo>
                    <a:pt x="102964" y="92568"/>
                  </a:lnTo>
                  <a:lnTo>
                    <a:pt x="104200" y="87958"/>
                  </a:lnTo>
                  <a:lnTo>
                    <a:pt x="105023" y="83192"/>
                  </a:lnTo>
                  <a:lnTo>
                    <a:pt x="105572" y="78322"/>
                  </a:lnTo>
                  <a:lnTo>
                    <a:pt x="105938" y="74227"/>
                  </a:lnTo>
                  <a:lnTo>
                    <a:pt x="106182" y="70652"/>
                  </a:lnTo>
                  <a:lnTo>
                    <a:pt x="106346" y="67421"/>
                  </a:lnTo>
                  <a:lnTo>
                    <a:pt x="106527" y="61574"/>
                  </a:lnTo>
                  <a:lnTo>
                    <a:pt x="106575" y="58829"/>
                  </a:lnTo>
                  <a:lnTo>
                    <a:pt x="105760" y="56153"/>
                  </a:lnTo>
                  <a:lnTo>
                    <a:pt x="102597" y="50921"/>
                  </a:lnTo>
                  <a:lnTo>
                    <a:pt x="100627" y="45774"/>
                  </a:lnTo>
                  <a:lnTo>
                    <a:pt x="99751" y="40664"/>
                  </a:lnTo>
                  <a:lnTo>
                    <a:pt x="99362" y="35571"/>
                  </a:lnTo>
                  <a:lnTo>
                    <a:pt x="99143" y="31988"/>
                  </a:lnTo>
                  <a:lnTo>
                    <a:pt x="96834" y="28893"/>
                  </a:lnTo>
                  <a:lnTo>
                    <a:pt x="92498" y="24051"/>
                  </a:lnTo>
                  <a:lnTo>
                    <a:pt x="91295" y="23654"/>
                  </a:lnTo>
                  <a:lnTo>
                    <a:pt x="86405" y="23095"/>
                  </a:lnTo>
                  <a:lnTo>
                    <a:pt x="83811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492"/>
            <p:cNvSpPr/>
            <p:nvPr/>
          </p:nvSpPr>
          <p:spPr>
            <a:xfrm>
              <a:off x="6286499" y="3977993"/>
              <a:ext cx="220982" cy="144425"/>
            </a:xfrm>
            <a:custGeom>
              <a:avLst/>
              <a:gdLst/>
              <a:ahLst/>
              <a:cxnLst/>
              <a:rect l="0" t="0" r="0" b="0"/>
              <a:pathLst>
                <a:path w="220982" h="144425">
                  <a:moveTo>
                    <a:pt x="15240" y="91087"/>
                  </a:moveTo>
                  <a:lnTo>
                    <a:pt x="11195" y="103223"/>
                  </a:lnTo>
                  <a:lnTo>
                    <a:pt x="10003" y="107644"/>
                  </a:lnTo>
                  <a:lnTo>
                    <a:pt x="9209" y="111438"/>
                  </a:lnTo>
                  <a:lnTo>
                    <a:pt x="8679" y="114815"/>
                  </a:lnTo>
                  <a:lnTo>
                    <a:pt x="7480" y="117066"/>
                  </a:lnTo>
                  <a:lnTo>
                    <a:pt x="5833" y="118566"/>
                  </a:lnTo>
                  <a:lnTo>
                    <a:pt x="3890" y="119567"/>
                  </a:lnTo>
                  <a:lnTo>
                    <a:pt x="2592" y="121080"/>
                  </a:lnTo>
                  <a:lnTo>
                    <a:pt x="1729" y="122936"/>
                  </a:lnTo>
                  <a:lnTo>
                    <a:pt x="769" y="127255"/>
                  </a:lnTo>
                  <a:lnTo>
                    <a:pt x="511" y="129593"/>
                  </a:lnTo>
                  <a:lnTo>
                    <a:pt x="101" y="135382"/>
                  </a:lnTo>
                  <a:lnTo>
                    <a:pt x="45" y="138431"/>
                  </a:lnTo>
                  <a:lnTo>
                    <a:pt x="1" y="144323"/>
                  </a:lnTo>
                  <a:lnTo>
                    <a:pt x="0" y="144424"/>
                  </a:lnTo>
                  <a:lnTo>
                    <a:pt x="0" y="126515"/>
                  </a:lnTo>
                  <a:lnTo>
                    <a:pt x="846" y="124019"/>
                  </a:lnTo>
                  <a:lnTo>
                    <a:pt x="2259" y="121508"/>
                  </a:lnTo>
                  <a:lnTo>
                    <a:pt x="4046" y="118988"/>
                  </a:lnTo>
                  <a:lnTo>
                    <a:pt x="5237" y="116461"/>
                  </a:lnTo>
                  <a:lnTo>
                    <a:pt x="6032" y="113930"/>
                  </a:lnTo>
                  <a:lnTo>
                    <a:pt x="6562" y="111395"/>
                  </a:lnTo>
                  <a:lnTo>
                    <a:pt x="7761" y="108013"/>
                  </a:lnTo>
                  <a:lnTo>
                    <a:pt x="9407" y="104064"/>
                  </a:lnTo>
                  <a:lnTo>
                    <a:pt x="11351" y="99738"/>
                  </a:lnTo>
                  <a:lnTo>
                    <a:pt x="13494" y="96008"/>
                  </a:lnTo>
                  <a:lnTo>
                    <a:pt x="15770" y="92674"/>
                  </a:lnTo>
                  <a:lnTo>
                    <a:pt x="18133" y="89605"/>
                  </a:lnTo>
                  <a:lnTo>
                    <a:pt x="19709" y="85866"/>
                  </a:lnTo>
                  <a:lnTo>
                    <a:pt x="20759" y="81679"/>
                  </a:lnTo>
                  <a:lnTo>
                    <a:pt x="21459" y="77195"/>
                  </a:lnTo>
                  <a:lnTo>
                    <a:pt x="23620" y="73359"/>
                  </a:lnTo>
                  <a:lnTo>
                    <a:pt x="26753" y="69955"/>
                  </a:lnTo>
                  <a:lnTo>
                    <a:pt x="30535" y="66839"/>
                  </a:lnTo>
                  <a:lnTo>
                    <a:pt x="33904" y="63068"/>
                  </a:lnTo>
                  <a:lnTo>
                    <a:pt x="36995" y="58861"/>
                  </a:lnTo>
                  <a:lnTo>
                    <a:pt x="39904" y="54363"/>
                  </a:lnTo>
                  <a:lnTo>
                    <a:pt x="43536" y="50518"/>
                  </a:lnTo>
                  <a:lnTo>
                    <a:pt x="47651" y="47107"/>
                  </a:lnTo>
                  <a:lnTo>
                    <a:pt x="52087" y="43987"/>
                  </a:lnTo>
                  <a:lnTo>
                    <a:pt x="55891" y="41061"/>
                  </a:lnTo>
                  <a:lnTo>
                    <a:pt x="59275" y="38262"/>
                  </a:lnTo>
                  <a:lnTo>
                    <a:pt x="62376" y="35551"/>
                  </a:lnTo>
                  <a:lnTo>
                    <a:pt x="66138" y="32896"/>
                  </a:lnTo>
                  <a:lnTo>
                    <a:pt x="70340" y="30279"/>
                  </a:lnTo>
                  <a:lnTo>
                    <a:pt x="74833" y="27688"/>
                  </a:lnTo>
                  <a:lnTo>
                    <a:pt x="78676" y="25115"/>
                  </a:lnTo>
                  <a:lnTo>
                    <a:pt x="82084" y="22552"/>
                  </a:lnTo>
                  <a:lnTo>
                    <a:pt x="85202" y="19997"/>
                  </a:lnTo>
                  <a:lnTo>
                    <a:pt x="88975" y="17447"/>
                  </a:lnTo>
                  <a:lnTo>
                    <a:pt x="93183" y="14900"/>
                  </a:lnTo>
                  <a:lnTo>
                    <a:pt x="97683" y="12356"/>
                  </a:lnTo>
                  <a:lnTo>
                    <a:pt x="102375" y="10659"/>
                  </a:lnTo>
                  <a:lnTo>
                    <a:pt x="107198" y="9529"/>
                  </a:lnTo>
                  <a:lnTo>
                    <a:pt x="112105" y="8775"/>
                  </a:lnTo>
                  <a:lnTo>
                    <a:pt x="116223" y="7425"/>
                  </a:lnTo>
                  <a:lnTo>
                    <a:pt x="123058" y="3669"/>
                  </a:lnTo>
                  <a:lnTo>
                    <a:pt x="126912" y="2328"/>
                  </a:lnTo>
                  <a:lnTo>
                    <a:pt x="131174" y="1435"/>
                  </a:lnTo>
                  <a:lnTo>
                    <a:pt x="135710" y="839"/>
                  </a:lnTo>
                  <a:lnTo>
                    <a:pt x="140427" y="441"/>
                  </a:lnTo>
                  <a:lnTo>
                    <a:pt x="145265" y="177"/>
                  </a:lnTo>
                  <a:lnTo>
                    <a:pt x="150184" y="0"/>
                  </a:lnTo>
                  <a:lnTo>
                    <a:pt x="155156" y="729"/>
                  </a:lnTo>
                  <a:lnTo>
                    <a:pt x="160164" y="2061"/>
                  </a:lnTo>
                  <a:lnTo>
                    <a:pt x="165196" y="3797"/>
                  </a:lnTo>
                  <a:lnTo>
                    <a:pt x="169397" y="4953"/>
                  </a:lnTo>
                  <a:lnTo>
                    <a:pt x="173046" y="5725"/>
                  </a:lnTo>
                  <a:lnTo>
                    <a:pt x="176324" y="6239"/>
                  </a:lnTo>
                  <a:lnTo>
                    <a:pt x="182224" y="9068"/>
                  </a:lnTo>
                  <a:lnTo>
                    <a:pt x="187669" y="13147"/>
                  </a:lnTo>
                  <a:lnTo>
                    <a:pt x="190306" y="15421"/>
                  </a:lnTo>
                  <a:lnTo>
                    <a:pt x="192911" y="17782"/>
                  </a:lnTo>
                  <a:lnTo>
                    <a:pt x="198063" y="22665"/>
                  </a:lnTo>
                  <a:lnTo>
                    <a:pt x="208269" y="32698"/>
                  </a:lnTo>
                  <a:lnTo>
                    <a:pt x="209966" y="35228"/>
                  </a:lnTo>
                  <a:lnTo>
                    <a:pt x="211097" y="37761"/>
                  </a:lnTo>
                  <a:lnTo>
                    <a:pt x="211852" y="40296"/>
                  </a:lnTo>
                  <a:lnTo>
                    <a:pt x="213202" y="42833"/>
                  </a:lnTo>
                  <a:lnTo>
                    <a:pt x="214948" y="45371"/>
                  </a:lnTo>
                  <a:lnTo>
                    <a:pt x="220981" y="529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493"/>
            <p:cNvSpPr/>
            <p:nvPr/>
          </p:nvSpPr>
          <p:spPr>
            <a:xfrm>
              <a:off x="7086608" y="3817621"/>
              <a:ext cx="251453" cy="312420"/>
            </a:xfrm>
            <a:custGeom>
              <a:avLst/>
              <a:gdLst/>
              <a:ahLst/>
              <a:cxnLst/>
              <a:rect l="0" t="0" r="0" b="0"/>
              <a:pathLst>
                <a:path w="251453" h="312420">
                  <a:moveTo>
                    <a:pt x="251452" y="83819"/>
                  </a:moveTo>
                  <a:lnTo>
                    <a:pt x="247406" y="83819"/>
                  </a:lnTo>
                  <a:lnTo>
                    <a:pt x="246214" y="82972"/>
                  </a:lnTo>
                  <a:lnTo>
                    <a:pt x="245420" y="81561"/>
                  </a:lnTo>
                  <a:lnTo>
                    <a:pt x="243859" y="76292"/>
                  </a:lnTo>
                  <a:lnTo>
                    <a:pt x="243834" y="69646"/>
                  </a:lnTo>
                  <a:lnTo>
                    <a:pt x="242986" y="69291"/>
                  </a:lnTo>
                  <a:lnTo>
                    <a:pt x="239787" y="68895"/>
                  </a:lnTo>
                  <a:lnTo>
                    <a:pt x="238595" y="67943"/>
                  </a:lnTo>
                  <a:lnTo>
                    <a:pt x="237800" y="66462"/>
                  </a:lnTo>
                  <a:lnTo>
                    <a:pt x="236304" y="61281"/>
                  </a:lnTo>
                  <a:lnTo>
                    <a:pt x="228907" y="53661"/>
                  </a:lnTo>
                  <a:lnTo>
                    <a:pt x="224640" y="49389"/>
                  </a:lnTo>
                  <a:lnTo>
                    <a:pt x="223416" y="47319"/>
                  </a:lnTo>
                  <a:lnTo>
                    <a:pt x="222058" y="42761"/>
                  </a:lnTo>
                  <a:lnTo>
                    <a:pt x="220849" y="41207"/>
                  </a:lnTo>
                  <a:lnTo>
                    <a:pt x="219196" y="40171"/>
                  </a:lnTo>
                  <a:lnTo>
                    <a:pt x="217249" y="39480"/>
                  </a:lnTo>
                  <a:lnTo>
                    <a:pt x="215949" y="38173"/>
                  </a:lnTo>
                  <a:lnTo>
                    <a:pt x="215084" y="36455"/>
                  </a:lnTo>
                  <a:lnTo>
                    <a:pt x="214506" y="34463"/>
                  </a:lnTo>
                  <a:lnTo>
                    <a:pt x="211606" y="29992"/>
                  </a:lnTo>
                  <a:lnTo>
                    <a:pt x="209648" y="27614"/>
                  </a:lnTo>
                  <a:lnTo>
                    <a:pt x="207496" y="26029"/>
                  </a:lnTo>
                  <a:lnTo>
                    <a:pt x="200422" y="22952"/>
                  </a:lnTo>
                  <a:lnTo>
                    <a:pt x="192964" y="17900"/>
                  </a:lnTo>
                  <a:lnTo>
                    <a:pt x="185391" y="15181"/>
                  </a:lnTo>
                  <a:lnTo>
                    <a:pt x="178632" y="10236"/>
                  </a:lnTo>
                  <a:lnTo>
                    <a:pt x="176754" y="8782"/>
                  </a:lnTo>
                  <a:lnTo>
                    <a:pt x="173661" y="8136"/>
                  </a:lnTo>
                  <a:lnTo>
                    <a:pt x="171651" y="7963"/>
                  </a:lnTo>
                  <a:lnTo>
                    <a:pt x="169465" y="7002"/>
                  </a:lnTo>
                  <a:lnTo>
                    <a:pt x="162129" y="1633"/>
                  </a:lnTo>
                  <a:lnTo>
                    <a:pt x="161423" y="1089"/>
                  </a:lnTo>
                  <a:lnTo>
                    <a:pt x="158381" y="483"/>
                  </a:lnTo>
                  <a:lnTo>
                    <a:pt x="151908" y="142"/>
                  </a:lnTo>
                  <a:lnTo>
                    <a:pt x="144628" y="41"/>
                  </a:lnTo>
                  <a:lnTo>
                    <a:pt x="137281" y="0"/>
                  </a:lnTo>
                  <a:lnTo>
                    <a:pt x="129848" y="7305"/>
                  </a:lnTo>
                  <a:lnTo>
                    <a:pt x="129625" y="11571"/>
                  </a:lnTo>
                  <a:lnTo>
                    <a:pt x="128747" y="12794"/>
                  </a:lnTo>
                  <a:lnTo>
                    <a:pt x="127315" y="13609"/>
                  </a:lnTo>
                  <a:lnTo>
                    <a:pt x="125514" y="14152"/>
                  </a:lnTo>
                  <a:lnTo>
                    <a:pt x="124313" y="15361"/>
                  </a:lnTo>
                  <a:lnTo>
                    <a:pt x="123512" y="17014"/>
                  </a:lnTo>
                  <a:lnTo>
                    <a:pt x="122622" y="21107"/>
                  </a:lnTo>
                  <a:lnTo>
                    <a:pt x="122052" y="30634"/>
                  </a:lnTo>
                  <a:lnTo>
                    <a:pt x="122005" y="33123"/>
                  </a:lnTo>
                  <a:lnTo>
                    <a:pt x="119696" y="40403"/>
                  </a:lnTo>
                  <a:lnTo>
                    <a:pt x="116693" y="48436"/>
                  </a:lnTo>
                  <a:lnTo>
                    <a:pt x="115359" y="54829"/>
                  </a:lnTo>
                  <a:lnTo>
                    <a:pt x="112508" y="60492"/>
                  </a:lnTo>
                  <a:lnTo>
                    <a:pt x="110563" y="63188"/>
                  </a:lnTo>
                  <a:lnTo>
                    <a:pt x="108402" y="70699"/>
                  </a:lnTo>
                  <a:lnTo>
                    <a:pt x="107825" y="75072"/>
                  </a:lnTo>
                  <a:lnTo>
                    <a:pt x="104927" y="82189"/>
                  </a:lnTo>
                  <a:lnTo>
                    <a:pt x="100816" y="89022"/>
                  </a:lnTo>
                  <a:lnTo>
                    <a:pt x="96166" y="97702"/>
                  </a:lnTo>
                  <a:lnTo>
                    <a:pt x="93535" y="107205"/>
                  </a:lnTo>
                  <a:lnTo>
                    <a:pt x="92834" y="112109"/>
                  </a:lnTo>
                  <a:lnTo>
                    <a:pt x="89797" y="119817"/>
                  </a:lnTo>
                  <a:lnTo>
                    <a:pt x="87801" y="123058"/>
                  </a:lnTo>
                  <a:lnTo>
                    <a:pt x="85585" y="131174"/>
                  </a:lnTo>
                  <a:lnTo>
                    <a:pt x="83752" y="140426"/>
                  </a:lnTo>
                  <a:lnTo>
                    <a:pt x="80117" y="150182"/>
                  </a:lnTo>
                  <a:lnTo>
                    <a:pt x="77962" y="155154"/>
                  </a:lnTo>
                  <a:lnTo>
                    <a:pt x="73309" y="165194"/>
                  </a:lnTo>
                  <a:lnTo>
                    <a:pt x="70677" y="173044"/>
                  </a:lnTo>
                  <a:lnTo>
                    <a:pt x="68661" y="180201"/>
                  </a:lnTo>
                  <a:lnTo>
                    <a:pt x="64942" y="189026"/>
                  </a:lnTo>
                  <a:lnTo>
                    <a:pt x="60467" y="196335"/>
                  </a:lnTo>
                  <a:lnTo>
                    <a:pt x="58089" y="199470"/>
                  </a:lnTo>
                  <a:lnTo>
                    <a:pt x="56503" y="203253"/>
                  </a:lnTo>
                  <a:lnTo>
                    <a:pt x="54741" y="211972"/>
                  </a:lnTo>
                  <a:lnTo>
                    <a:pt x="51700" y="219233"/>
                  </a:lnTo>
                  <a:lnTo>
                    <a:pt x="49703" y="222355"/>
                  </a:lnTo>
                  <a:lnTo>
                    <a:pt x="47486" y="230339"/>
                  </a:lnTo>
                  <a:lnTo>
                    <a:pt x="46895" y="234839"/>
                  </a:lnTo>
                  <a:lnTo>
                    <a:pt x="43979" y="242097"/>
                  </a:lnTo>
                  <a:lnTo>
                    <a:pt x="37577" y="250943"/>
                  </a:lnTo>
                  <a:lnTo>
                    <a:pt x="35208" y="253655"/>
                  </a:lnTo>
                  <a:lnTo>
                    <a:pt x="33629" y="256309"/>
                  </a:lnTo>
                  <a:lnTo>
                    <a:pt x="30560" y="264091"/>
                  </a:lnTo>
                  <a:lnTo>
                    <a:pt x="24665" y="271759"/>
                  </a:lnTo>
                  <a:lnTo>
                    <a:pt x="19988" y="276850"/>
                  </a:lnTo>
                  <a:lnTo>
                    <a:pt x="18403" y="279393"/>
                  </a:lnTo>
                  <a:lnTo>
                    <a:pt x="15324" y="287017"/>
                  </a:lnTo>
                  <a:lnTo>
                    <a:pt x="8794" y="295674"/>
                  </a:lnTo>
                  <a:lnTo>
                    <a:pt x="1154" y="303607"/>
                  </a:lnTo>
                  <a:lnTo>
                    <a:pt x="767" y="304851"/>
                  </a:lnTo>
                  <a:lnTo>
                    <a:pt x="0" y="312317"/>
                  </a:lnTo>
                  <a:lnTo>
                    <a:pt x="7753" y="312413"/>
                  </a:lnTo>
                  <a:lnTo>
                    <a:pt x="85264" y="312419"/>
                  </a:lnTo>
                  <a:lnTo>
                    <a:pt x="89013" y="311572"/>
                  </a:lnTo>
                  <a:lnTo>
                    <a:pt x="93206" y="310161"/>
                  </a:lnTo>
                  <a:lnTo>
                    <a:pt x="97695" y="308374"/>
                  </a:lnTo>
                  <a:lnTo>
                    <a:pt x="104939" y="306388"/>
                  </a:lnTo>
                  <a:lnTo>
                    <a:pt x="110982" y="305505"/>
                  </a:lnTo>
                  <a:lnTo>
                    <a:pt x="116489" y="305113"/>
                  </a:lnTo>
                  <a:lnTo>
                    <a:pt x="121758" y="304939"/>
                  </a:lnTo>
                  <a:lnTo>
                    <a:pt x="124350" y="304892"/>
                  </a:lnTo>
                  <a:lnTo>
                    <a:pt x="126924" y="304014"/>
                  </a:lnTo>
                  <a:lnTo>
                    <a:pt x="134591" y="299581"/>
                  </a:lnTo>
                  <a:lnTo>
                    <a:pt x="142225" y="297044"/>
                  </a:lnTo>
                  <a:lnTo>
                    <a:pt x="149002" y="292153"/>
                  </a:lnTo>
                  <a:lnTo>
                    <a:pt x="152391" y="289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494"/>
            <p:cNvSpPr/>
            <p:nvPr/>
          </p:nvSpPr>
          <p:spPr>
            <a:xfrm>
              <a:off x="7155180" y="4000501"/>
              <a:ext cx="114301" cy="15241"/>
            </a:xfrm>
            <a:custGeom>
              <a:avLst/>
              <a:gdLst/>
              <a:ahLst/>
              <a:cxnLst/>
              <a:rect l="0" t="0" r="0" b="0"/>
              <a:pathLst>
                <a:path w="114301" h="15241">
                  <a:moveTo>
                    <a:pt x="0" y="15240"/>
                  </a:moveTo>
                  <a:lnTo>
                    <a:pt x="4045" y="11194"/>
                  </a:lnTo>
                  <a:lnTo>
                    <a:pt x="6083" y="10002"/>
                  </a:lnTo>
                  <a:lnTo>
                    <a:pt x="8288" y="9208"/>
                  </a:lnTo>
                  <a:lnTo>
                    <a:pt x="10605" y="8678"/>
                  </a:lnTo>
                  <a:lnTo>
                    <a:pt x="12997" y="8325"/>
                  </a:lnTo>
                  <a:lnTo>
                    <a:pt x="15438" y="8090"/>
                  </a:lnTo>
                  <a:lnTo>
                    <a:pt x="17912" y="7933"/>
                  </a:lnTo>
                  <a:lnTo>
                    <a:pt x="19561" y="6982"/>
                  </a:lnTo>
                  <a:lnTo>
                    <a:pt x="20661" y="5501"/>
                  </a:lnTo>
                  <a:lnTo>
                    <a:pt x="21394" y="3667"/>
                  </a:lnTo>
                  <a:lnTo>
                    <a:pt x="23576" y="2444"/>
                  </a:lnTo>
                  <a:lnTo>
                    <a:pt x="26724" y="1629"/>
                  </a:lnTo>
                  <a:lnTo>
                    <a:pt x="30516" y="1086"/>
                  </a:lnTo>
                  <a:lnTo>
                    <a:pt x="33891" y="723"/>
                  </a:lnTo>
                  <a:lnTo>
                    <a:pt x="36987" y="482"/>
                  </a:lnTo>
                  <a:lnTo>
                    <a:pt x="39898" y="321"/>
                  </a:lnTo>
                  <a:lnTo>
                    <a:pt x="47648" y="142"/>
                  </a:lnTo>
                  <a:lnTo>
                    <a:pt x="86331" y="0"/>
                  </a:lnTo>
                  <a:lnTo>
                    <a:pt x="88879" y="846"/>
                  </a:lnTo>
                  <a:lnTo>
                    <a:pt x="91427" y="2257"/>
                  </a:lnTo>
                  <a:lnTo>
                    <a:pt x="93971" y="4044"/>
                  </a:lnTo>
                  <a:lnTo>
                    <a:pt x="96514" y="5236"/>
                  </a:lnTo>
                  <a:lnTo>
                    <a:pt x="99056" y="6030"/>
                  </a:lnTo>
                  <a:lnTo>
                    <a:pt x="101597" y="6560"/>
                  </a:lnTo>
                  <a:lnTo>
                    <a:pt x="104137" y="7760"/>
                  </a:lnTo>
                  <a:lnTo>
                    <a:pt x="106678" y="9407"/>
                  </a:lnTo>
                  <a:lnTo>
                    <a:pt x="11430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495"/>
            <p:cNvSpPr/>
            <p:nvPr/>
          </p:nvSpPr>
          <p:spPr>
            <a:xfrm>
              <a:off x="7307893" y="4015740"/>
              <a:ext cx="75888" cy="76201"/>
            </a:xfrm>
            <a:custGeom>
              <a:avLst/>
              <a:gdLst/>
              <a:ahLst/>
              <a:cxnLst/>
              <a:rect l="0" t="0" r="0" b="0"/>
              <a:pathLst>
                <a:path w="75888" h="76201">
                  <a:moveTo>
                    <a:pt x="7307" y="0"/>
                  </a:moveTo>
                  <a:lnTo>
                    <a:pt x="3262" y="4045"/>
                  </a:lnTo>
                  <a:lnTo>
                    <a:pt x="2070" y="6084"/>
                  </a:lnTo>
                  <a:lnTo>
                    <a:pt x="1276" y="8289"/>
                  </a:lnTo>
                  <a:lnTo>
                    <a:pt x="0" y="13867"/>
                  </a:lnTo>
                  <a:lnTo>
                    <a:pt x="742" y="14325"/>
                  </a:lnTo>
                  <a:lnTo>
                    <a:pt x="2084" y="14630"/>
                  </a:lnTo>
                  <a:lnTo>
                    <a:pt x="3825" y="14833"/>
                  </a:lnTo>
                  <a:lnTo>
                    <a:pt x="4985" y="15815"/>
                  </a:lnTo>
                  <a:lnTo>
                    <a:pt x="5759" y="17317"/>
                  </a:lnTo>
                  <a:lnTo>
                    <a:pt x="7001" y="21765"/>
                  </a:lnTo>
                  <a:lnTo>
                    <a:pt x="7103" y="22977"/>
                  </a:lnTo>
                  <a:lnTo>
                    <a:pt x="7171" y="24631"/>
                  </a:lnTo>
                  <a:lnTo>
                    <a:pt x="7216" y="26581"/>
                  </a:lnTo>
                  <a:lnTo>
                    <a:pt x="8093" y="27881"/>
                  </a:lnTo>
                  <a:lnTo>
                    <a:pt x="9524" y="28747"/>
                  </a:lnTo>
                  <a:lnTo>
                    <a:pt x="11325" y="29325"/>
                  </a:lnTo>
                  <a:lnTo>
                    <a:pt x="13373" y="30556"/>
                  </a:lnTo>
                  <a:lnTo>
                    <a:pt x="15584" y="32224"/>
                  </a:lnTo>
                  <a:lnTo>
                    <a:pt x="17905" y="34183"/>
                  </a:lnTo>
                  <a:lnTo>
                    <a:pt x="19452" y="36335"/>
                  </a:lnTo>
                  <a:lnTo>
                    <a:pt x="20484" y="38617"/>
                  </a:lnTo>
                  <a:lnTo>
                    <a:pt x="21171" y="40984"/>
                  </a:lnTo>
                  <a:lnTo>
                    <a:pt x="22477" y="42563"/>
                  </a:lnTo>
                  <a:lnTo>
                    <a:pt x="24194" y="43616"/>
                  </a:lnTo>
                  <a:lnTo>
                    <a:pt x="26184" y="44316"/>
                  </a:lnTo>
                  <a:lnTo>
                    <a:pt x="28358" y="45631"/>
                  </a:lnTo>
                  <a:lnTo>
                    <a:pt x="30654" y="47354"/>
                  </a:lnTo>
                  <a:lnTo>
                    <a:pt x="33032" y="49349"/>
                  </a:lnTo>
                  <a:lnTo>
                    <a:pt x="35463" y="50680"/>
                  </a:lnTo>
                  <a:lnTo>
                    <a:pt x="37931" y="51567"/>
                  </a:lnTo>
                  <a:lnTo>
                    <a:pt x="40423" y="52157"/>
                  </a:lnTo>
                  <a:lnTo>
                    <a:pt x="42930" y="53398"/>
                  </a:lnTo>
                  <a:lnTo>
                    <a:pt x="45450" y="55072"/>
                  </a:lnTo>
                  <a:lnTo>
                    <a:pt x="47975" y="57035"/>
                  </a:lnTo>
                  <a:lnTo>
                    <a:pt x="50506" y="58343"/>
                  </a:lnTo>
                  <a:lnTo>
                    <a:pt x="53039" y="59216"/>
                  </a:lnTo>
                  <a:lnTo>
                    <a:pt x="55575" y="59797"/>
                  </a:lnTo>
                  <a:lnTo>
                    <a:pt x="57266" y="61031"/>
                  </a:lnTo>
                  <a:lnTo>
                    <a:pt x="58393" y="62701"/>
                  </a:lnTo>
                  <a:lnTo>
                    <a:pt x="59144" y="64661"/>
                  </a:lnTo>
                  <a:lnTo>
                    <a:pt x="60491" y="65967"/>
                  </a:lnTo>
                  <a:lnTo>
                    <a:pt x="62236" y="66838"/>
                  </a:lnTo>
                  <a:lnTo>
                    <a:pt x="64246" y="67419"/>
                  </a:lnTo>
                  <a:lnTo>
                    <a:pt x="66434" y="68652"/>
                  </a:lnTo>
                  <a:lnTo>
                    <a:pt x="68738" y="70322"/>
                  </a:lnTo>
                  <a:lnTo>
                    <a:pt x="75887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496"/>
            <p:cNvSpPr/>
            <p:nvPr/>
          </p:nvSpPr>
          <p:spPr>
            <a:xfrm>
              <a:off x="7284719" y="4000814"/>
              <a:ext cx="137162" cy="144468"/>
            </a:xfrm>
            <a:custGeom>
              <a:avLst/>
              <a:gdLst/>
              <a:ahLst/>
              <a:cxnLst/>
              <a:rect l="0" t="0" r="0" b="0"/>
              <a:pathLst>
                <a:path w="137162" h="144468">
                  <a:moveTo>
                    <a:pt x="137161" y="7306"/>
                  </a:moveTo>
                  <a:lnTo>
                    <a:pt x="129854" y="0"/>
                  </a:lnTo>
                  <a:lnTo>
                    <a:pt x="125588" y="3825"/>
                  </a:lnTo>
                  <a:lnTo>
                    <a:pt x="121798" y="7465"/>
                  </a:lnTo>
                  <a:lnTo>
                    <a:pt x="111409" y="17821"/>
                  </a:lnTo>
                  <a:lnTo>
                    <a:pt x="108986" y="19396"/>
                  </a:lnTo>
                  <a:lnTo>
                    <a:pt x="106525" y="20446"/>
                  </a:lnTo>
                  <a:lnTo>
                    <a:pt x="104036" y="21146"/>
                  </a:lnTo>
                  <a:lnTo>
                    <a:pt x="101531" y="22460"/>
                  </a:lnTo>
                  <a:lnTo>
                    <a:pt x="99013" y="24181"/>
                  </a:lnTo>
                  <a:lnTo>
                    <a:pt x="96489" y="26177"/>
                  </a:lnTo>
                  <a:lnTo>
                    <a:pt x="93960" y="28353"/>
                  </a:lnTo>
                  <a:lnTo>
                    <a:pt x="91426" y="30651"/>
                  </a:lnTo>
                  <a:lnTo>
                    <a:pt x="86354" y="35462"/>
                  </a:lnTo>
                  <a:lnTo>
                    <a:pt x="66040" y="55575"/>
                  </a:lnTo>
                  <a:lnTo>
                    <a:pt x="62653" y="58112"/>
                  </a:lnTo>
                  <a:lnTo>
                    <a:pt x="58702" y="60650"/>
                  </a:lnTo>
                  <a:lnTo>
                    <a:pt x="54375" y="63189"/>
                  </a:lnTo>
                  <a:lnTo>
                    <a:pt x="50643" y="66575"/>
                  </a:lnTo>
                  <a:lnTo>
                    <a:pt x="47309" y="70525"/>
                  </a:lnTo>
                  <a:lnTo>
                    <a:pt x="44239" y="74853"/>
                  </a:lnTo>
                  <a:lnTo>
                    <a:pt x="41346" y="78584"/>
                  </a:lnTo>
                  <a:lnTo>
                    <a:pt x="38570" y="81918"/>
                  </a:lnTo>
                  <a:lnTo>
                    <a:pt x="35874" y="84988"/>
                  </a:lnTo>
                  <a:lnTo>
                    <a:pt x="30620" y="90656"/>
                  </a:lnTo>
                  <a:lnTo>
                    <a:pt x="22902" y="98607"/>
                  </a:lnTo>
                  <a:lnTo>
                    <a:pt x="20348" y="101194"/>
                  </a:lnTo>
                  <a:lnTo>
                    <a:pt x="18645" y="103765"/>
                  </a:lnTo>
                  <a:lnTo>
                    <a:pt x="17510" y="106325"/>
                  </a:lnTo>
                  <a:lnTo>
                    <a:pt x="16754" y="108879"/>
                  </a:lnTo>
                  <a:lnTo>
                    <a:pt x="15402" y="111428"/>
                  </a:lnTo>
                  <a:lnTo>
                    <a:pt x="13655" y="113974"/>
                  </a:lnTo>
                  <a:lnTo>
                    <a:pt x="11643" y="116518"/>
                  </a:lnTo>
                  <a:lnTo>
                    <a:pt x="10302" y="119061"/>
                  </a:lnTo>
                  <a:lnTo>
                    <a:pt x="9409" y="121603"/>
                  </a:lnTo>
                  <a:lnTo>
                    <a:pt x="8813" y="124144"/>
                  </a:lnTo>
                  <a:lnTo>
                    <a:pt x="7568" y="126685"/>
                  </a:lnTo>
                  <a:lnTo>
                    <a:pt x="5892" y="129225"/>
                  </a:lnTo>
                  <a:lnTo>
                    <a:pt x="3928" y="131766"/>
                  </a:lnTo>
                  <a:lnTo>
                    <a:pt x="2618" y="134306"/>
                  </a:lnTo>
                  <a:lnTo>
                    <a:pt x="1746" y="136846"/>
                  </a:lnTo>
                  <a:lnTo>
                    <a:pt x="0" y="1444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497"/>
            <p:cNvSpPr/>
            <p:nvPr/>
          </p:nvSpPr>
          <p:spPr>
            <a:xfrm>
              <a:off x="7505700" y="4107273"/>
              <a:ext cx="15240" cy="45628"/>
            </a:xfrm>
            <a:custGeom>
              <a:avLst/>
              <a:gdLst/>
              <a:ahLst/>
              <a:cxnLst/>
              <a:rect l="0" t="0" r="0" b="0"/>
              <a:pathLst>
                <a:path w="15240" h="45628">
                  <a:moveTo>
                    <a:pt x="15239" y="7527"/>
                  </a:moveTo>
                  <a:lnTo>
                    <a:pt x="15239" y="0"/>
                  </a:lnTo>
                  <a:lnTo>
                    <a:pt x="12981" y="2206"/>
                  </a:lnTo>
                  <a:lnTo>
                    <a:pt x="1066" y="14080"/>
                  </a:lnTo>
                  <a:lnTo>
                    <a:pt x="711" y="15282"/>
                  </a:lnTo>
                  <a:lnTo>
                    <a:pt x="474" y="16931"/>
                  </a:lnTo>
                  <a:lnTo>
                    <a:pt x="27" y="22426"/>
                  </a:lnTo>
                  <a:lnTo>
                    <a:pt x="0" y="30064"/>
                  </a:lnTo>
                  <a:lnTo>
                    <a:pt x="846" y="31019"/>
                  </a:lnTo>
                  <a:lnTo>
                    <a:pt x="6561" y="36920"/>
                  </a:lnTo>
                  <a:lnTo>
                    <a:pt x="6913" y="38129"/>
                  </a:lnTo>
                  <a:lnTo>
                    <a:pt x="7148" y="39781"/>
                  </a:lnTo>
                  <a:lnTo>
                    <a:pt x="7619" y="45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498"/>
            <p:cNvSpPr/>
            <p:nvPr/>
          </p:nvSpPr>
          <p:spPr>
            <a:xfrm>
              <a:off x="7619999" y="3810039"/>
              <a:ext cx="175261" cy="320002"/>
            </a:xfrm>
            <a:custGeom>
              <a:avLst/>
              <a:gdLst/>
              <a:ahLst/>
              <a:cxnLst/>
              <a:rect l="0" t="0" r="0" b="0"/>
              <a:pathLst>
                <a:path w="175261" h="320002">
                  <a:moveTo>
                    <a:pt x="7620" y="320001"/>
                  </a:moveTo>
                  <a:lnTo>
                    <a:pt x="93" y="320001"/>
                  </a:lnTo>
                  <a:lnTo>
                    <a:pt x="4" y="310594"/>
                  </a:lnTo>
                  <a:lnTo>
                    <a:pt x="0" y="294256"/>
                  </a:lnTo>
                  <a:lnTo>
                    <a:pt x="847" y="291831"/>
                  </a:lnTo>
                  <a:lnTo>
                    <a:pt x="5238" y="284373"/>
                  </a:lnTo>
                  <a:lnTo>
                    <a:pt x="6562" y="279330"/>
                  </a:lnTo>
                  <a:lnTo>
                    <a:pt x="7307" y="271732"/>
                  </a:lnTo>
                  <a:lnTo>
                    <a:pt x="9738" y="264400"/>
                  </a:lnTo>
                  <a:lnTo>
                    <a:pt x="12795" y="255496"/>
                  </a:lnTo>
                  <a:lnTo>
                    <a:pt x="14153" y="245894"/>
                  </a:lnTo>
                  <a:lnTo>
                    <a:pt x="17015" y="235982"/>
                  </a:lnTo>
                  <a:lnTo>
                    <a:pt x="18963" y="230969"/>
                  </a:lnTo>
                  <a:lnTo>
                    <a:pt x="20263" y="225933"/>
                  </a:lnTo>
                  <a:lnTo>
                    <a:pt x="21128" y="220882"/>
                  </a:lnTo>
                  <a:lnTo>
                    <a:pt x="21706" y="215822"/>
                  </a:lnTo>
                  <a:lnTo>
                    <a:pt x="22938" y="210755"/>
                  </a:lnTo>
                  <a:lnTo>
                    <a:pt x="24605" y="205684"/>
                  </a:lnTo>
                  <a:lnTo>
                    <a:pt x="26563" y="200610"/>
                  </a:lnTo>
                  <a:lnTo>
                    <a:pt x="28716" y="195533"/>
                  </a:lnTo>
                  <a:lnTo>
                    <a:pt x="33365" y="185378"/>
                  </a:lnTo>
                  <a:lnTo>
                    <a:pt x="35790" y="179452"/>
                  </a:lnTo>
                  <a:lnTo>
                    <a:pt x="38252" y="172962"/>
                  </a:lnTo>
                  <a:lnTo>
                    <a:pt x="43247" y="158977"/>
                  </a:lnTo>
                  <a:lnTo>
                    <a:pt x="48290" y="144295"/>
                  </a:lnTo>
                  <a:lnTo>
                    <a:pt x="50820" y="137670"/>
                  </a:lnTo>
                  <a:lnTo>
                    <a:pt x="53353" y="131560"/>
                  </a:lnTo>
                  <a:lnTo>
                    <a:pt x="55888" y="125794"/>
                  </a:lnTo>
                  <a:lnTo>
                    <a:pt x="58426" y="119410"/>
                  </a:lnTo>
                  <a:lnTo>
                    <a:pt x="63503" y="105543"/>
                  </a:lnTo>
                  <a:lnTo>
                    <a:pt x="66042" y="99135"/>
                  </a:lnTo>
                  <a:lnTo>
                    <a:pt x="68581" y="93171"/>
                  </a:lnTo>
                  <a:lnTo>
                    <a:pt x="71121" y="87501"/>
                  </a:lnTo>
                  <a:lnTo>
                    <a:pt x="74507" y="82027"/>
                  </a:lnTo>
                  <a:lnTo>
                    <a:pt x="78459" y="76685"/>
                  </a:lnTo>
                  <a:lnTo>
                    <a:pt x="82786" y="71430"/>
                  </a:lnTo>
                  <a:lnTo>
                    <a:pt x="86517" y="66234"/>
                  </a:lnTo>
                  <a:lnTo>
                    <a:pt x="89851" y="61076"/>
                  </a:lnTo>
                  <a:lnTo>
                    <a:pt x="92921" y="55945"/>
                  </a:lnTo>
                  <a:lnTo>
                    <a:pt x="95814" y="50830"/>
                  </a:lnTo>
                  <a:lnTo>
                    <a:pt x="101286" y="40631"/>
                  </a:lnTo>
                  <a:lnTo>
                    <a:pt x="106540" y="32712"/>
                  </a:lnTo>
                  <a:lnTo>
                    <a:pt x="111698" y="26370"/>
                  </a:lnTo>
                  <a:lnTo>
                    <a:pt x="116812" y="20730"/>
                  </a:lnTo>
                  <a:lnTo>
                    <a:pt x="121908" y="15400"/>
                  </a:lnTo>
                  <a:lnTo>
                    <a:pt x="124452" y="12794"/>
                  </a:lnTo>
                  <a:lnTo>
                    <a:pt x="126148" y="10210"/>
                  </a:lnTo>
                  <a:lnTo>
                    <a:pt x="128032" y="5080"/>
                  </a:lnTo>
                  <a:lnTo>
                    <a:pt x="129382" y="3374"/>
                  </a:lnTo>
                  <a:lnTo>
                    <a:pt x="131128" y="2236"/>
                  </a:lnTo>
                  <a:lnTo>
                    <a:pt x="135326" y="973"/>
                  </a:lnTo>
                  <a:lnTo>
                    <a:pt x="140014" y="411"/>
                  </a:lnTo>
                  <a:lnTo>
                    <a:pt x="144684" y="50"/>
                  </a:lnTo>
                  <a:lnTo>
                    <a:pt x="148407" y="0"/>
                  </a:lnTo>
                  <a:lnTo>
                    <a:pt x="150584" y="834"/>
                  </a:lnTo>
                  <a:lnTo>
                    <a:pt x="155262" y="4018"/>
                  </a:lnTo>
                  <a:lnTo>
                    <a:pt x="156848" y="6052"/>
                  </a:lnTo>
                  <a:lnTo>
                    <a:pt x="157905" y="8255"/>
                  </a:lnTo>
                  <a:lnTo>
                    <a:pt x="158609" y="10571"/>
                  </a:lnTo>
                  <a:lnTo>
                    <a:pt x="159927" y="12114"/>
                  </a:lnTo>
                  <a:lnTo>
                    <a:pt x="161651" y="13143"/>
                  </a:lnTo>
                  <a:lnTo>
                    <a:pt x="163648" y="13829"/>
                  </a:lnTo>
                  <a:lnTo>
                    <a:pt x="164979" y="15980"/>
                  </a:lnTo>
                  <a:lnTo>
                    <a:pt x="166457" y="22885"/>
                  </a:lnTo>
                  <a:lnTo>
                    <a:pt x="169372" y="29341"/>
                  </a:lnTo>
                  <a:lnTo>
                    <a:pt x="171334" y="32247"/>
                  </a:lnTo>
                  <a:lnTo>
                    <a:pt x="173514" y="37735"/>
                  </a:lnTo>
                  <a:lnTo>
                    <a:pt x="174484" y="43843"/>
                  </a:lnTo>
                  <a:lnTo>
                    <a:pt x="174916" y="52202"/>
                  </a:lnTo>
                  <a:lnTo>
                    <a:pt x="175107" y="59304"/>
                  </a:lnTo>
                  <a:lnTo>
                    <a:pt x="175247" y="82050"/>
                  </a:lnTo>
                  <a:lnTo>
                    <a:pt x="175252" y="85167"/>
                  </a:lnTo>
                  <a:lnTo>
                    <a:pt x="174407" y="88092"/>
                  </a:lnTo>
                  <a:lnTo>
                    <a:pt x="170021" y="97100"/>
                  </a:lnTo>
                  <a:lnTo>
                    <a:pt x="168698" y="105505"/>
                  </a:lnTo>
                  <a:lnTo>
                    <a:pt x="167499" y="109270"/>
                  </a:lnTo>
                  <a:lnTo>
                    <a:pt x="162612" y="118615"/>
                  </a:lnTo>
                  <a:lnTo>
                    <a:pt x="161173" y="124098"/>
                  </a:lnTo>
                  <a:lnTo>
                    <a:pt x="159941" y="125899"/>
                  </a:lnTo>
                  <a:lnTo>
                    <a:pt x="158274" y="127100"/>
                  </a:lnTo>
                  <a:lnTo>
                    <a:pt x="156316" y="127900"/>
                  </a:lnTo>
                  <a:lnTo>
                    <a:pt x="151882" y="131047"/>
                  </a:lnTo>
                  <a:lnTo>
                    <a:pt x="146183" y="135921"/>
                  </a:lnTo>
                  <a:lnTo>
                    <a:pt x="140888" y="136588"/>
                  </a:lnTo>
                  <a:lnTo>
                    <a:pt x="137105" y="136765"/>
                  </a:lnTo>
                  <a:lnTo>
                    <a:pt x="134583" y="137731"/>
                  </a:lnTo>
                  <a:lnTo>
                    <a:pt x="132903" y="139221"/>
                  </a:lnTo>
                  <a:lnTo>
                    <a:pt x="131782" y="141061"/>
                  </a:lnTo>
                  <a:lnTo>
                    <a:pt x="130188" y="142288"/>
                  </a:lnTo>
                  <a:lnTo>
                    <a:pt x="128278" y="143106"/>
                  </a:lnTo>
                  <a:lnTo>
                    <a:pt x="123899" y="144014"/>
                  </a:lnTo>
                  <a:lnTo>
                    <a:pt x="119130" y="144418"/>
                  </a:lnTo>
                  <a:lnTo>
                    <a:pt x="114189" y="144598"/>
                  </a:lnTo>
                  <a:lnTo>
                    <a:pt x="111686" y="144645"/>
                  </a:lnTo>
                  <a:lnTo>
                    <a:pt x="110018" y="145524"/>
                  </a:lnTo>
                  <a:lnTo>
                    <a:pt x="108905" y="146957"/>
                  </a:lnTo>
                  <a:lnTo>
                    <a:pt x="107119" y="151294"/>
                  </a:lnTo>
                  <a:lnTo>
                    <a:pt x="106126" y="151649"/>
                  </a:lnTo>
                  <a:lnTo>
                    <a:pt x="102765" y="152045"/>
                  </a:lnTo>
                  <a:lnTo>
                    <a:pt x="101530" y="152997"/>
                  </a:lnTo>
                  <a:lnTo>
                    <a:pt x="100706" y="154478"/>
                  </a:lnTo>
                  <a:lnTo>
                    <a:pt x="99792" y="158382"/>
                  </a:lnTo>
                  <a:lnTo>
                    <a:pt x="99205" y="167786"/>
                  </a:lnTo>
                  <a:lnTo>
                    <a:pt x="99089" y="177797"/>
                  </a:lnTo>
                  <a:lnTo>
                    <a:pt x="99069" y="185392"/>
                  </a:lnTo>
                  <a:lnTo>
                    <a:pt x="99912" y="187928"/>
                  </a:lnTo>
                  <a:lnTo>
                    <a:pt x="104299" y="195543"/>
                  </a:lnTo>
                  <a:lnTo>
                    <a:pt x="105622" y="200622"/>
                  </a:lnTo>
                  <a:lnTo>
                    <a:pt x="106367" y="208241"/>
                  </a:lnTo>
                  <a:lnTo>
                    <a:pt x="107317" y="210781"/>
                  </a:lnTo>
                  <a:lnTo>
                    <a:pt x="112701" y="219248"/>
                  </a:lnTo>
                  <a:lnTo>
                    <a:pt x="117258" y="227526"/>
                  </a:lnTo>
                  <a:lnTo>
                    <a:pt x="122106" y="234592"/>
                  </a:lnTo>
                  <a:lnTo>
                    <a:pt x="124584" y="237662"/>
                  </a:lnTo>
                  <a:lnTo>
                    <a:pt x="127337" y="243331"/>
                  </a:lnTo>
                  <a:lnTo>
                    <a:pt x="128071" y="246027"/>
                  </a:lnTo>
                  <a:lnTo>
                    <a:pt x="131145" y="251282"/>
                  </a:lnTo>
                  <a:lnTo>
                    <a:pt x="135333" y="257286"/>
                  </a:lnTo>
                  <a:lnTo>
                    <a:pt x="140016" y="265599"/>
                  </a:lnTo>
                  <a:lnTo>
                    <a:pt x="143298" y="269340"/>
                  </a:lnTo>
                  <a:lnTo>
                    <a:pt x="147179" y="272680"/>
                  </a:lnTo>
                  <a:lnTo>
                    <a:pt x="151459" y="275753"/>
                  </a:lnTo>
                  <a:lnTo>
                    <a:pt x="154312" y="278649"/>
                  </a:lnTo>
                  <a:lnTo>
                    <a:pt x="156215" y="281426"/>
                  </a:lnTo>
                  <a:lnTo>
                    <a:pt x="159175" y="286770"/>
                  </a:lnTo>
                  <a:lnTo>
                    <a:pt x="163314" y="291968"/>
                  </a:lnTo>
                  <a:lnTo>
                    <a:pt x="167975" y="297099"/>
                  </a:lnTo>
                  <a:lnTo>
                    <a:pt x="175260" y="304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499"/>
            <p:cNvSpPr/>
            <p:nvPr/>
          </p:nvSpPr>
          <p:spPr>
            <a:xfrm>
              <a:off x="7894424" y="3840581"/>
              <a:ext cx="82553" cy="258941"/>
            </a:xfrm>
            <a:custGeom>
              <a:avLst/>
              <a:gdLst/>
              <a:ahLst/>
              <a:cxnLst/>
              <a:rect l="0" t="0" r="0" b="0"/>
              <a:pathLst>
                <a:path w="82553" h="258941">
                  <a:moveTo>
                    <a:pt x="60855" y="22759"/>
                  </a:moveTo>
                  <a:lnTo>
                    <a:pt x="60855" y="16198"/>
                  </a:lnTo>
                  <a:lnTo>
                    <a:pt x="63114" y="13352"/>
                  </a:lnTo>
                  <a:lnTo>
                    <a:pt x="67416" y="8671"/>
                  </a:lnTo>
                  <a:lnTo>
                    <a:pt x="68005" y="5773"/>
                  </a:lnTo>
                  <a:lnTo>
                    <a:pt x="68467" y="0"/>
                  </a:lnTo>
                  <a:lnTo>
                    <a:pt x="68474" y="10514"/>
                  </a:lnTo>
                  <a:lnTo>
                    <a:pt x="67628" y="12902"/>
                  </a:lnTo>
                  <a:lnTo>
                    <a:pt x="66216" y="15341"/>
                  </a:lnTo>
                  <a:lnTo>
                    <a:pt x="64430" y="17814"/>
                  </a:lnTo>
                  <a:lnTo>
                    <a:pt x="62444" y="22819"/>
                  </a:lnTo>
                  <a:lnTo>
                    <a:pt x="60714" y="28713"/>
                  </a:lnTo>
                  <a:lnTo>
                    <a:pt x="59068" y="32654"/>
                  </a:lnTo>
                  <a:lnTo>
                    <a:pt x="57125" y="36976"/>
                  </a:lnTo>
                  <a:lnTo>
                    <a:pt x="52706" y="46294"/>
                  </a:lnTo>
                  <a:lnTo>
                    <a:pt x="50342" y="51149"/>
                  </a:lnTo>
                  <a:lnTo>
                    <a:pt x="48766" y="56078"/>
                  </a:lnTo>
                  <a:lnTo>
                    <a:pt x="47717" y="61058"/>
                  </a:lnTo>
                  <a:lnTo>
                    <a:pt x="47016" y="66072"/>
                  </a:lnTo>
                  <a:lnTo>
                    <a:pt x="45702" y="71108"/>
                  </a:lnTo>
                  <a:lnTo>
                    <a:pt x="43980" y="76158"/>
                  </a:lnTo>
                  <a:lnTo>
                    <a:pt x="41985" y="81218"/>
                  </a:lnTo>
                  <a:lnTo>
                    <a:pt x="39809" y="86286"/>
                  </a:lnTo>
                  <a:lnTo>
                    <a:pt x="35132" y="96431"/>
                  </a:lnTo>
                  <a:lnTo>
                    <a:pt x="27739" y="111662"/>
                  </a:lnTo>
                  <a:lnTo>
                    <a:pt x="25231" y="117588"/>
                  </a:lnTo>
                  <a:lnTo>
                    <a:pt x="22712" y="124079"/>
                  </a:lnTo>
                  <a:lnTo>
                    <a:pt x="20187" y="130945"/>
                  </a:lnTo>
                  <a:lnTo>
                    <a:pt x="17656" y="137217"/>
                  </a:lnTo>
                  <a:lnTo>
                    <a:pt x="15123" y="143091"/>
                  </a:lnTo>
                  <a:lnTo>
                    <a:pt x="12586" y="148700"/>
                  </a:lnTo>
                  <a:lnTo>
                    <a:pt x="10897" y="154134"/>
                  </a:lnTo>
                  <a:lnTo>
                    <a:pt x="9769" y="159448"/>
                  </a:lnTo>
                  <a:lnTo>
                    <a:pt x="9018" y="164685"/>
                  </a:lnTo>
                  <a:lnTo>
                    <a:pt x="7670" y="169870"/>
                  </a:lnTo>
                  <a:lnTo>
                    <a:pt x="5926" y="175020"/>
                  </a:lnTo>
                  <a:lnTo>
                    <a:pt x="3916" y="180146"/>
                  </a:lnTo>
                  <a:lnTo>
                    <a:pt x="2575" y="185257"/>
                  </a:lnTo>
                  <a:lnTo>
                    <a:pt x="1682" y="190357"/>
                  </a:lnTo>
                  <a:lnTo>
                    <a:pt x="1087" y="195451"/>
                  </a:lnTo>
                  <a:lnTo>
                    <a:pt x="689" y="200541"/>
                  </a:lnTo>
                  <a:lnTo>
                    <a:pt x="424" y="205627"/>
                  </a:lnTo>
                  <a:lnTo>
                    <a:pt x="52" y="218618"/>
                  </a:lnTo>
                  <a:lnTo>
                    <a:pt x="0" y="221912"/>
                  </a:lnTo>
                  <a:lnTo>
                    <a:pt x="811" y="224955"/>
                  </a:lnTo>
                  <a:lnTo>
                    <a:pt x="2199" y="227829"/>
                  </a:lnTo>
                  <a:lnTo>
                    <a:pt x="3971" y="230593"/>
                  </a:lnTo>
                  <a:lnTo>
                    <a:pt x="5940" y="235921"/>
                  </a:lnTo>
                  <a:lnTo>
                    <a:pt x="6465" y="238527"/>
                  </a:lnTo>
                  <a:lnTo>
                    <a:pt x="7662" y="241111"/>
                  </a:lnTo>
                  <a:lnTo>
                    <a:pt x="9306" y="243681"/>
                  </a:lnTo>
                  <a:lnTo>
                    <a:pt x="11249" y="246240"/>
                  </a:lnTo>
                  <a:lnTo>
                    <a:pt x="13391" y="248793"/>
                  </a:lnTo>
                  <a:lnTo>
                    <a:pt x="15667" y="251342"/>
                  </a:lnTo>
                  <a:lnTo>
                    <a:pt x="21356" y="257470"/>
                  </a:lnTo>
                  <a:lnTo>
                    <a:pt x="23515" y="257973"/>
                  </a:lnTo>
                  <a:lnTo>
                    <a:pt x="26649" y="258308"/>
                  </a:lnTo>
                  <a:lnTo>
                    <a:pt x="35755" y="258847"/>
                  </a:lnTo>
                  <a:lnTo>
                    <a:pt x="39256" y="258920"/>
                  </a:lnTo>
                  <a:lnTo>
                    <a:pt x="41376" y="258940"/>
                  </a:lnTo>
                  <a:lnTo>
                    <a:pt x="43636" y="258106"/>
                  </a:lnTo>
                  <a:lnTo>
                    <a:pt x="45989" y="256704"/>
                  </a:lnTo>
                  <a:lnTo>
                    <a:pt x="48404" y="254922"/>
                  </a:lnTo>
                  <a:lnTo>
                    <a:pt x="50862" y="252888"/>
                  </a:lnTo>
                  <a:lnTo>
                    <a:pt x="53346" y="250685"/>
                  </a:lnTo>
                  <a:lnTo>
                    <a:pt x="58365" y="245980"/>
                  </a:lnTo>
                  <a:lnTo>
                    <a:pt x="66977" y="237584"/>
                  </a:lnTo>
                  <a:lnTo>
                    <a:pt x="68323" y="235403"/>
                  </a:lnTo>
                  <a:lnTo>
                    <a:pt x="70067" y="232255"/>
                  </a:lnTo>
                  <a:lnTo>
                    <a:pt x="72076" y="228463"/>
                  </a:lnTo>
                  <a:lnTo>
                    <a:pt x="74309" y="221992"/>
                  </a:lnTo>
                  <a:lnTo>
                    <a:pt x="74905" y="219081"/>
                  </a:lnTo>
                  <a:lnTo>
                    <a:pt x="76148" y="216294"/>
                  </a:lnTo>
                  <a:lnTo>
                    <a:pt x="77824" y="213589"/>
                  </a:lnTo>
                  <a:lnTo>
                    <a:pt x="79788" y="210939"/>
                  </a:lnTo>
                  <a:lnTo>
                    <a:pt x="81971" y="205737"/>
                  </a:lnTo>
                  <a:lnTo>
                    <a:pt x="82552" y="203164"/>
                  </a:lnTo>
                  <a:lnTo>
                    <a:pt x="82093" y="200603"/>
                  </a:lnTo>
                  <a:lnTo>
                    <a:pt x="80941" y="198048"/>
                  </a:lnTo>
                  <a:lnTo>
                    <a:pt x="79326" y="195499"/>
                  </a:lnTo>
                  <a:lnTo>
                    <a:pt x="77530" y="190408"/>
                  </a:lnTo>
                  <a:lnTo>
                    <a:pt x="76520" y="182782"/>
                  </a:lnTo>
                  <a:lnTo>
                    <a:pt x="76379" y="180241"/>
                  </a:lnTo>
                  <a:lnTo>
                    <a:pt x="75438" y="177700"/>
                  </a:lnTo>
                  <a:lnTo>
                    <a:pt x="73964" y="175160"/>
                  </a:lnTo>
                  <a:lnTo>
                    <a:pt x="72135" y="172620"/>
                  </a:lnTo>
                  <a:lnTo>
                    <a:pt x="70067" y="170926"/>
                  </a:lnTo>
                  <a:lnTo>
                    <a:pt x="67844" y="169797"/>
                  </a:lnTo>
                  <a:lnTo>
                    <a:pt x="65514" y="169045"/>
                  </a:lnTo>
                  <a:lnTo>
                    <a:pt x="63114" y="167696"/>
                  </a:lnTo>
                  <a:lnTo>
                    <a:pt x="60669" y="165950"/>
                  </a:lnTo>
                  <a:lnTo>
                    <a:pt x="58191" y="163940"/>
                  </a:lnTo>
                  <a:lnTo>
                    <a:pt x="55692" y="161753"/>
                  </a:lnTo>
                  <a:lnTo>
                    <a:pt x="53179" y="159448"/>
                  </a:lnTo>
                  <a:lnTo>
                    <a:pt x="47110" y="153711"/>
                  </a:lnTo>
                  <a:lnTo>
                    <a:pt x="45765" y="153241"/>
                  </a:lnTo>
                  <a:lnTo>
                    <a:pt x="44022" y="152926"/>
                  </a:lnTo>
                  <a:lnTo>
                    <a:pt x="42013" y="152718"/>
                  </a:lnTo>
                  <a:lnTo>
                    <a:pt x="39827" y="152578"/>
                  </a:lnTo>
                  <a:lnTo>
                    <a:pt x="37522" y="152485"/>
                  </a:lnTo>
                  <a:lnTo>
                    <a:pt x="32705" y="152382"/>
                  </a:lnTo>
                  <a:lnTo>
                    <a:pt x="15136" y="1522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500"/>
            <p:cNvSpPr/>
            <p:nvPr/>
          </p:nvSpPr>
          <p:spPr>
            <a:xfrm>
              <a:off x="8107680" y="3977668"/>
              <a:ext cx="99061" cy="38074"/>
            </a:xfrm>
            <a:custGeom>
              <a:avLst/>
              <a:gdLst/>
              <a:ahLst/>
              <a:cxnLst/>
              <a:rect l="0" t="0" r="0" b="0"/>
              <a:pathLst>
                <a:path w="99061" h="38074">
                  <a:moveTo>
                    <a:pt x="0" y="38073"/>
                  </a:moveTo>
                  <a:lnTo>
                    <a:pt x="0" y="23919"/>
                  </a:lnTo>
                  <a:lnTo>
                    <a:pt x="846" y="22710"/>
                  </a:lnTo>
                  <a:lnTo>
                    <a:pt x="2258" y="21057"/>
                  </a:lnTo>
                  <a:lnTo>
                    <a:pt x="4045" y="19109"/>
                  </a:lnTo>
                  <a:lnTo>
                    <a:pt x="6083" y="17810"/>
                  </a:lnTo>
                  <a:lnTo>
                    <a:pt x="8288" y="16944"/>
                  </a:lnTo>
                  <a:lnTo>
                    <a:pt x="13867" y="15554"/>
                  </a:lnTo>
                  <a:lnTo>
                    <a:pt x="16888" y="15364"/>
                  </a:lnTo>
                  <a:lnTo>
                    <a:pt x="18878" y="15313"/>
                  </a:lnTo>
                  <a:lnTo>
                    <a:pt x="21053" y="14433"/>
                  </a:lnTo>
                  <a:lnTo>
                    <a:pt x="23348" y="13000"/>
                  </a:lnTo>
                  <a:lnTo>
                    <a:pt x="25726" y="11197"/>
                  </a:lnTo>
                  <a:lnTo>
                    <a:pt x="28157" y="9995"/>
                  </a:lnTo>
                  <a:lnTo>
                    <a:pt x="30625" y="9194"/>
                  </a:lnTo>
                  <a:lnTo>
                    <a:pt x="33115" y="8660"/>
                  </a:lnTo>
                  <a:lnTo>
                    <a:pt x="35624" y="8304"/>
                  </a:lnTo>
                  <a:lnTo>
                    <a:pt x="38142" y="8066"/>
                  </a:lnTo>
                  <a:lnTo>
                    <a:pt x="40668" y="7908"/>
                  </a:lnTo>
                  <a:lnTo>
                    <a:pt x="43199" y="6956"/>
                  </a:lnTo>
                  <a:lnTo>
                    <a:pt x="45732" y="5475"/>
                  </a:lnTo>
                  <a:lnTo>
                    <a:pt x="48269" y="3640"/>
                  </a:lnTo>
                  <a:lnTo>
                    <a:pt x="50805" y="2418"/>
                  </a:lnTo>
                  <a:lnTo>
                    <a:pt x="53344" y="1602"/>
                  </a:lnTo>
                  <a:lnTo>
                    <a:pt x="55881" y="1059"/>
                  </a:lnTo>
                  <a:lnTo>
                    <a:pt x="58422" y="696"/>
                  </a:lnTo>
                  <a:lnTo>
                    <a:pt x="60961" y="455"/>
                  </a:lnTo>
                  <a:lnTo>
                    <a:pt x="63500" y="294"/>
                  </a:lnTo>
                  <a:lnTo>
                    <a:pt x="68580" y="115"/>
                  </a:lnTo>
                  <a:lnTo>
                    <a:pt x="78740" y="0"/>
                  </a:lnTo>
                  <a:lnTo>
                    <a:pt x="81280" y="837"/>
                  </a:lnTo>
                  <a:lnTo>
                    <a:pt x="83820" y="2243"/>
                  </a:lnTo>
                  <a:lnTo>
                    <a:pt x="89935" y="6535"/>
                  </a:lnTo>
                  <a:lnTo>
                    <a:pt x="91283" y="7734"/>
                  </a:lnTo>
                  <a:lnTo>
                    <a:pt x="99060" y="15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501"/>
            <p:cNvSpPr/>
            <p:nvPr/>
          </p:nvSpPr>
          <p:spPr>
            <a:xfrm>
              <a:off x="8115613" y="4061460"/>
              <a:ext cx="113987" cy="7621"/>
            </a:xfrm>
            <a:custGeom>
              <a:avLst/>
              <a:gdLst/>
              <a:ahLst/>
              <a:cxnLst/>
              <a:rect l="0" t="0" r="0" b="0"/>
              <a:pathLst>
                <a:path w="113987" h="7621">
                  <a:moveTo>
                    <a:pt x="7307" y="0"/>
                  </a:moveTo>
                  <a:lnTo>
                    <a:pt x="0" y="0"/>
                  </a:lnTo>
                  <a:lnTo>
                    <a:pt x="742" y="846"/>
                  </a:lnTo>
                  <a:lnTo>
                    <a:pt x="3825" y="4045"/>
                  </a:lnTo>
                  <a:lnTo>
                    <a:pt x="5832" y="5236"/>
                  </a:lnTo>
                  <a:lnTo>
                    <a:pt x="8017" y="6031"/>
                  </a:lnTo>
                  <a:lnTo>
                    <a:pt x="13562" y="7306"/>
                  </a:lnTo>
                  <a:lnTo>
                    <a:pt x="16577" y="7480"/>
                  </a:lnTo>
                  <a:lnTo>
                    <a:pt x="20740" y="7558"/>
                  </a:lnTo>
                  <a:lnTo>
                    <a:pt x="86018" y="7620"/>
                  </a:lnTo>
                  <a:lnTo>
                    <a:pt x="88568" y="6773"/>
                  </a:lnTo>
                  <a:lnTo>
                    <a:pt x="91115" y="5362"/>
                  </a:lnTo>
                  <a:lnTo>
                    <a:pt x="93658" y="3575"/>
                  </a:lnTo>
                  <a:lnTo>
                    <a:pt x="97048" y="2383"/>
                  </a:lnTo>
                  <a:lnTo>
                    <a:pt x="100999" y="1589"/>
                  </a:lnTo>
                  <a:lnTo>
                    <a:pt x="11398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502"/>
            <p:cNvSpPr/>
            <p:nvPr/>
          </p:nvSpPr>
          <p:spPr>
            <a:xfrm>
              <a:off x="8404863" y="3848100"/>
              <a:ext cx="167639" cy="213256"/>
            </a:xfrm>
            <a:custGeom>
              <a:avLst/>
              <a:gdLst/>
              <a:ahLst/>
              <a:cxnLst/>
              <a:rect l="0" t="0" r="0" b="0"/>
              <a:pathLst>
                <a:path w="167639" h="213256">
                  <a:moveTo>
                    <a:pt x="38098" y="7620"/>
                  </a:moveTo>
                  <a:lnTo>
                    <a:pt x="38098" y="0"/>
                  </a:lnTo>
                  <a:lnTo>
                    <a:pt x="38098" y="14181"/>
                  </a:lnTo>
                  <a:lnTo>
                    <a:pt x="32861" y="20267"/>
                  </a:lnTo>
                  <a:lnTo>
                    <a:pt x="31536" y="21708"/>
                  </a:lnTo>
                  <a:lnTo>
                    <a:pt x="30948" y="24606"/>
                  </a:lnTo>
                  <a:lnTo>
                    <a:pt x="30617" y="30997"/>
                  </a:lnTo>
                  <a:lnTo>
                    <a:pt x="30571" y="33365"/>
                  </a:lnTo>
                  <a:lnTo>
                    <a:pt x="29693" y="35790"/>
                  </a:lnTo>
                  <a:lnTo>
                    <a:pt x="26460" y="40742"/>
                  </a:lnTo>
                  <a:lnTo>
                    <a:pt x="24412" y="44095"/>
                  </a:lnTo>
                  <a:lnTo>
                    <a:pt x="22201" y="48023"/>
                  </a:lnTo>
                  <a:lnTo>
                    <a:pt x="19880" y="52336"/>
                  </a:lnTo>
                  <a:lnTo>
                    <a:pt x="18332" y="56903"/>
                  </a:lnTo>
                  <a:lnTo>
                    <a:pt x="17300" y="61643"/>
                  </a:lnTo>
                  <a:lnTo>
                    <a:pt x="16613" y="66495"/>
                  </a:lnTo>
                  <a:lnTo>
                    <a:pt x="15308" y="70576"/>
                  </a:lnTo>
                  <a:lnTo>
                    <a:pt x="13591" y="74144"/>
                  </a:lnTo>
                  <a:lnTo>
                    <a:pt x="11600" y="77369"/>
                  </a:lnTo>
                  <a:lnTo>
                    <a:pt x="10272" y="81213"/>
                  </a:lnTo>
                  <a:lnTo>
                    <a:pt x="9388" y="85469"/>
                  </a:lnTo>
                  <a:lnTo>
                    <a:pt x="8798" y="89999"/>
                  </a:lnTo>
                  <a:lnTo>
                    <a:pt x="7558" y="93866"/>
                  </a:lnTo>
                  <a:lnTo>
                    <a:pt x="3922" y="100420"/>
                  </a:lnTo>
                  <a:lnTo>
                    <a:pt x="2615" y="104200"/>
                  </a:lnTo>
                  <a:lnTo>
                    <a:pt x="1742" y="108413"/>
                  </a:lnTo>
                  <a:lnTo>
                    <a:pt x="1160" y="112916"/>
                  </a:lnTo>
                  <a:lnTo>
                    <a:pt x="774" y="116763"/>
                  </a:lnTo>
                  <a:lnTo>
                    <a:pt x="342" y="123297"/>
                  </a:lnTo>
                  <a:lnTo>
                    <a:pt x="150" y="129023"/>
                  </a:lnTo>
                  <a:lnTo>
                    <a:pt x="28" y="139598"/>
                  </a:lnTo>
                  <a:lnTo>
                    <a:pt x="0" y="154931"/>
                  </a:lnTo>
                  <a:lnTo>
                    <a:pt x="846" y="156627"/>
                  </a:lnTo>
                  <a:lnTo>
                    <a:pt x="2256" y="157758"/>
                  </a:lnTo>
                  <a:lnTo>
                    <a:pt x="4043" y="158512"/>
                  </a:lnTo>
                  <a:lnTo>
                    <a:pt x="5235" y="159861"/>
                  </a:lnTo>
                  <a:lnTo>
                    <a:pt x="6028" y="161607"/>
                  </a:lnTo>
                  <a:lnTo>
                    <a:pt x="6558" y="163618"/>
                  </a:lnTo>
                  <a:lnTo>
                    <a:pt x="7758" y="164959"/>
                  </a:lnTo>
                  <a:lnTo>
                    <a:pt x="9404" y="165852"/>
                  </a:lnTo>
                  <a:lnTo>
                    <a:pt x="14084" y="167287"/>
                  </a:lnTo>
                  <a:lnTo>
                    <a:pt x="16983" y="165225"/>
                  </a:lnTo>
                  <a:lnTo>
                    <a:pt x="18941" y="163490"/>
                  </a:lnTo>
                  <a:lnTo>
                    <a:pt x="21092" y="162333"/>
                  </a:lnTo>
                  <a:lnTo>
                    <a:pt x="25742" y="161048"/>
                  </a:lnTo>
                  <a:lnTo>
                    <a:pt x="30631" y="158219"/>
                  </a:lnTo>
                  <a:lnTo>
                    <a:pt x="33119" y="156279"/>
                  </a:lnTo>
                  <a:lnTo>
                    <a:pt x="34778" y="154139"/>
                  </a:lnTo>
                  <a:lnTo>
                    <a:pt x="35885" y="151866"/>
                  </a:lnTo>
                  <a:lnTo>
                    <a:pt x="36623" y="149504"/>
                  </a:lnTo>
                  <a:lnTo>
                    <a:pt x="37960" y="147929"/>
                  </a:lnTo>
                  <a:lnTo>
                    <a:pt x="39701" y="146880"/>
                  </a:lnTo>
                  <a:lnTo>
                    <a:pt x="41706" y="146180"/>
                  </a:lnTo>
                  <a:lnTo>
                    <a:pt x="46192" y="143145"/>
                  </a:lnTo>
                  <a:lnTo>
                    <a:pt x="48575" y="141150"/>
                  </a:lnTo>
                  <a:lnTo>
                    <a:pt x="50162" y="138973"/>
                  </a:lnTo>
                  <a:lnTo>
                    <a:pt x="51925" y="134297"/>
                  </a:lnTo>
                  <a:lnTo>
                    <a:pt x="54968" y="129397"/>
                  </a:lnTo>
                  <a:lnTo>
                    <a:pt x="59774" y="123397"/>
                  </a:lnTo>
                  <a:lnTo>
                    <a:pt x="60432" y="120319"/>
                  </a:lnTo>
                  <a:lnTo>
                    <a:pt x="60948" y="114405"/>
                  </a:lnTo>
                  <a:lnTo>
                    <a:pt x="60957" y="185725"/>
                  </a:lnTo>
                  <a:lnTo>
                    <a:pt x="61804" y="188164"/>
                  </a:lnTo>
                  <a:lnTo>
                    <a:pt x="65003" y="193130"/>
                  </a:lnTo>
                  <a:lnTo>
                    <a:pt x="66989" y="198160"/>
                  </a:lnTo>
                  <a:lnTo>
                    <a:pt x="67519" y="200687"/>
                  </a:lnTo>
                  <a:lnTo>
                    <a:pt x="68718" y="202371"/>
                  </a:lnTo>
                  <a:lnTo>
                    <a:pt x="70365" y="203494"/>
                  </a:lnTo>
                  <a:lnTo>
                    <a:pt x="72309" y="204242"/>
                  </a:lnTo>
                  <a:lnTo>
                    <a:pt x="73606" y="205588"/>
                  </a:lnTo>
                  <a:lnTo>
                    <a:pt x="74470" y="207333"/>
                  </a:lnTo>
                  <a:lnTo>
                    <a:pt x="75045" y="209342"/>
                  </a:lnTo>
                  <a:lnTo>
                    <a:pt x="76277" y="210681"/>
                  </a:lnTo>
                  <a:lnTo>
                    <a:pt x="77942" y="211574"/>
                  </a:lnTo>
                  <a:lnTo>
                    <a:pt x="82053" y="212566"/>
                  </a:lnTo>
                  <a:lnTo>
                    <a:pt x="86702" y="213007"/>
                  </a:lnTo>
                  <a:lnTo>
                    <a:pt x="91590" y="213203"/>
                  </a:lnTo>
                  <a:lnTo>
                    <a:pt x="94079" y="213255"/>
                  </a:lnTo>
                  <a:lnTo>
                    <a:pt x="95738" y="212444"/>
                  </a:lnTo>
                  <a:lnTo>
                    <a:pt x="96845" y="211055"/>
                  </a:lnTo>
                  <a:lnTo>
                    <a:pt x="97582" y="209284"/>
                  </a:lnTo>
                  <a:lnTo>
                    <a:pt x="102666" y="202745"/>
                  </a:lnTo>
                  <a:lnTo>
                    <a:pt x="104850" y="201203"/>
                  </a:lnTo>
                  <a:lnTo>
                    <a:pt x="109534" y="199490"/>
                  </a:lnTo>
                  <a:lnTo>
                    <a:pt x="114438" y="196471"/>
                  </a:lnTo>
                  <a:lnTo>
                    <a:pt x="116931" y="194481"/>
                  </a:lnTo>
                  <a:lnTo>
                    <a:pt x="119439" y="191460"/>
                  </a:lnTo>
                  <a:lnTo>
                    <a:pt x="121958" y="187754"/>
                  </a:lnTo>
                  <a:lnTo>
                    <a:pt x="124485" y="183589"/>
                  </a:lnTo>
                  <a:lnTo>
                    <a:pt x="127016" y="179966"/>
                  </a:lnTo>
                  <a:lnTo>
                    <a:pt x="132086" y="173683"/>
                  </a:lnTo>
                  <a:lnTo>
                    <a:pt x="137161" y="168068"/>
                  </a:lnTo>
                  <a:lnTo>
                    <a:pt x="142239" y="161904"/>
                  </a:lnTo>
                  <a:lnTo>
                    <a:pt x="144779" y="157889"/>
                  </a:lnTo>
                  <a:lnTo>
                    <a:pt x="147318" y="153520"/>
                  </a:lnTo>
                  <a:lnTo>
                    <a:pt x="149012" y="148913"/>
                  </a:lnTo>
                  <a:lnTo>
                    <a:pt x="150140" y="144149"/>
                  </a:lnTo>
                  <a:lnTo>
                    <a:pt x="150892" y="139279"/>
                  </a:lnTo>
                  <a:lnTo>
                    <a:pt x="152242" y="134339"/>
                  </a:lnTo>
                  <a:lnTo>
                    <a:pt x="153987" y="129353"/>
                  </a:lnTo>
                  <a:lnTo>
                    <a:pt x="155997" y="124335"/>
                  </a:lnTo>
                  <a:lnTo>
                    <a:pt x="158185" y="120144"/>
                  </a:lnTo>
                  <a:lnTo>
                    <a:pt x="160489" y="116502"/>
                  </a:lnTo>
                  <a:lnTo>
                    <a:pt x="164460" y="110199"/>
                  </a:lnTo>
                  <a:lnTo>
                    <a:pt x="166225" y="104575"/>
                  </a:lnTo>
                  <a:lnTo>
                    <a:pt x="166697" y="101043"/>
                  </a:lnTo>
                  <a:lnTo>
                    <a:pt x="167009" y="96996"/>
                  </a:lnTo>
                  <a:lnTo>
                    <a:pt x="167359" y="88829"/>
                  </a:lnTo>
                  <a:lnTo>
                    <a:pt x="167514" y="82377"/>
                  </a:lnTo>
                  <a:lnTo>
                    <a:pt x="167638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503"/>
            <p:cNvSpPr/>
            <p:nvPr/>
          </p:nvSpPr>
          <p:spPr>
            <a:xfrm>
              <a:off x="8602981" y="3909072"/>
              <a:ext cx="114300" cy="198105"/>
            </a:xfrm>
            <a:custGeom>
              <a:avLst/>
              <a:gdLst/>
              <a:ahLst/>
              <a:cxnLst/>
              <a:rect l="0" t="0" r="0" b="0"/>
              <a:pathLst>
                <a:path w="114300" h="198105">
                  <a:moveTo>
                    <a:pt x="68579" y="22848"/>
                  </a:moveTo>
                  <a:lnTo>
                    <a:pt x="62017" y="22848"/>
                  </a:lnTo>
                  <a:lnTo>
                    <a:pt x="61665" y="22002"/>
                  </a:lnTo>
                  <a:lnTo>
                    <a:pt x="61021" y="15934"/>
                  </a:lnTo>
                  <a:lnTo>
                    <a:pt x="60960" y="15237"/>
                  </a:lnTo>
                  <a:lnTo>
                    <a:pt x="60959" y="15234"/>
                  </a:lnTo>
                  <a:lnTo>
                    <a:pt x="60959" y="15228"/>
                  </a:lnTo>
                  <a:lnTo>
                    <a:pt x="54398" y="21789"/>
                  </a:lnTo>
                  <a:lnTo>
                    <a:pt x="53809" y="24636"/>
                  </a:lnTo>
                  <a:lnTo>
                    <a:pt x="53653" y="26580"/>
                  </a:lnTo>
                  <a:lnTo>
                    <a:pt x="52702" y="28723"/>
                  </a:lnTo>
                  <a:lnTo>
                    <a:pt x="49387" y="33361"/>
                  </a:lnTo>
                  <a:lnTo>
                    <a:pt x="48165" y="35784"/>
                  </a:lnTo>
                  <a:lnTo>
                    <a:pt x="46807" y="40733"/>
                  </a:lnTo>
                  <a:lnTo>
                    <a:pt x="43945" y="45754"/>
                  </a:lnTo>
                  <a:lnTo>
                    <a:pt x="41997" y="48279"/>
                  </a:lnTo>
                  <a:lnTo>
                    <a:pt x="40697" y="51655"/>
                  </a:lnTo>
                  <a:lnTo>
                    <a:pt x="39831" y="55600"/>
                  </a:lnTo>
                  <a:lnTo>
                    <a:pt x="39254" y="59923"/>
                  </a:lnTo>
                  <a:lnTo>
                    <a:pt x="38022" y="63651"/>
                  </a:lnTo>
                  <a:lnTo>
                    <a:pt x="36354" y="66983"/>
                  </a:lnTo>
                  <a:lnTo>
                    <a:pt x="33090" y="72943"/>
                  </a:lnTo>
                  <a:lnTo>
                    <a:pt x="31639" y="78415"/>
                  </a:lnTo>
                  <a:lnTo>
                    <a:pt x="30405" y="81906"/>
                  </a:lnTo>
                  <a:lnTo>
                    <a:pt x="28737" y="85927"/>
                  </a:lnTo>
                  <a:lnTo>
                    <a:pt x="26778" y="90301"/>
                  </a:lnTo>
                  <a:lnTo>
                    <a:pt x="24624" y="94063"/>
                  </a:lnTo>
                  <a:lnTo>
                    <a:pt x="22343" y="97418"/>
                  </a:lnTo>
                  <a:lnTo>
                    <a:pt x="19976" y="100501"/>
                  </a:lnTo>
                  <a:lnTo>
                    <a:pt x="18396" y="104250"/>
                  </a:lnTo>
                  <a:lnTo>
                    <a:pt x="17344" y="108442"/>
                  </a:lnTo>
                  <a:lnTo>
                    <a:pt x="16642" y="112931"/>
                  </a:lnTo>
                  <a:lnTo>
                    <a:pt x="15328" y="117617"/>
                  </a:lnTo>
                  <a:lnTo>
                    <a:pt x="13605" y="122434"/>
                  </a:lnTo>
                  <a:lnTo>
                    <a:pt x="11609" y="127338"/>
                  </a:lnTo>
                  <a:lnTo>
                    <a:pt x="10279" y="131455"/>
                  </a:lnTo>
                  <a:lnTo>
                    <a:pt x="9393" y="135046"/>
                  </a:lnTo>
                  <a:lnTo>
                    <a:pt x="8801" y="138287"/>
                  </a:lnTo>
                  <a:lnTo>
                    <a:pt x="5887" y="144145"/>
                  </a:lnTo>
                  <a:lnTo>
                    <a:pt x="3924" y="146893"/>
                  </a:lnTo>
                  <a:lnTo>
                    <a:pt x="1744" y="152204"/>
                  </a:lnTo>
                  <a:lnTo>
                    <a:pt x="774" y="157386"/>
                  </a:lnTo>
                  <a:lnTo>
                    <a:pt x="343" y="162511"/>
                  </a:lnTo>
                  <a:lnTo>
                    <a:pt x="228" y="165910"/>
                  </a:lnTo>
                  <a:lnTo>
                    <a:pt x="19" y="182003"/>
                  </a:lnTo>
                  <a:lnTo>
                    <a:pt x="0" y="196668"/>
                  </a:lnTo>
                  <a:lnTo>
                    <a:pt x="846" y="197148"/>
                  </a:lnTo>
                  <a:lnTo>
                    <a:pt x="4045" y="197682"/>
                  </a:lnTo>
                  <a:lnTo>
                    <a:pt x="6560" y="197981"/>
                  </a:lnTo>
                  <a:lnTo>
                    <a:pt x="9406" y="198051"/>
                  </a:lnTo>
                  <a:lnTo>
                    <a:pt x="18943" y="198104"/>
                  </a:lnTo>
                  <a:lnTo>
                    <a:pt x="21095" y="197259"/>
                  </a:lnTo>
                  <a:lnTo>
                    <a:pt x="23376" y="195848"/>
                  </a:lnTo>
                  <a:lnTo>
                    <a:pt x="29077" y="191547"/>
                  </a:lnTo>
                  <a:lnTo>
                    <a:pt x="32114" y="188700"/>
                  </a:lnTo>
                  <a:lnTo>
                    <a:pt x="55907" y="165057"/>
                  </a:lnTo>
                  <a:lnTo>
                    <a:pt x="58438" y="163374"/>
                  </a:lnTo>
                  <a:lnTo>
                    <a:pt x="60972" y="162252"/>
                  </a:lnTo>
                  <a:lnTo>
                    <a:pt x="63508" y="161504"/>
                  </a:lnTo>
                  <a:lnTo>
                    <a:pt x="66044" y="160159"/>
                  </a:lnTo>
                  <a:lnTo>
                    <a:pt x="68583" y="158415"/>
                  </a:lnTo>
                  <a:lnTo>
                    <a:pt x="71121" y="156406"/>
                  </a:lnTo>
                  <a:lnTo>
                    <a:pt x="72814" y="154220"/>
                  </a:lnTo>
                  <a:lnTo>
                    <a:pt x="73943" y="151916"/>
                  </a:lnTo>
                  <a:lnTo>
                    <a:pt x="75196" y="147098"/>
                  </a:lnTo>
                  <a:lnTo>
                    <a:pt x="75754" y="142135"/>
                  </a:lnTo>
                  <a:lnTo>
                    <a:pt x="76749" y="140472"/>
                  </a:lnTo>
                  <a:lnTo>
                    <a:pt x="78258" y="139364"/>
                  </a:lnTo>
                  <a:lnTo>
                    <a:pt x="80112" y="138626"/>
                  </a:lnTo>
                  <a:lnTo>
                    <a:pt x="81347" y="137286"/>
                  </a:lnTo>
                  <a:lnTo>
                    <a:pt x="82171" y="135547"/>
                  </a:lnTo>
                  <a:lnTo>
                    <a:pt x="83087" y="131356"/>
                  </a:lnTo>
                  <a:lnTo>
                    <a:pt x="83494" y="126671"/>
                  </a:lnTo>
                  <a:lnTo>
                    <a:pt x="83722" y="123319"/>
                  </a:lnTo>
                  <a:lnTo>
                    <a:pt x="82908" y="122849"/>
                  </a:lnTo>
                  <a:lnTo>
                    <a:pt x="79745" y="122326"/>
                  </a:lnTo>
                  <a:lnTo>
                    <a:pt x="78563" y="121340"/>
                  </a:lnTo>
                  <a:lnTo>
                    <a:pt x="77774" y="119836"/>
                  </a:lnTo>
                  <a:lnTo>
                    <a:pt x="76511" y="115384"/>
                  </a:lnTo>
                  <a:lnTo>
                    <a:pt x="75560" y="115018"/>
                  </a:lnTo>
                  <a:lnTo>
                    <a:pt x="72247" y="114613"/>
                  </a:lnTo>
                  <a:lnTo>
                    <a:pt x="70177" y="114504"/>
                  </a:lnTo>
                  <a:lnTo>
                    <a:pt x="62340" y="114316"/>
                  </a:lnTo>
                  <a:lnTo>
                    <a:pt x="57323" y="114296"/>
                  </a:lnTo>
                  <a:lnTo>
                    <a:pt x="55148" y="115140"/>
                  </a:lnTo>
                  <a:lnTo>
                    <a:pt x="52852" y="116549"/>
                  </a:lnTo>
                  <a:lnTo>
                    <a:pt x="45843" y="121815"/>
                  </a:lnTo>
                  <a:lnTo>
                    <a:pt x="45736" y="127927"/>
                  </a:lnTo>
                  <a:lnTo>
                    <a:pt x="45723" y="129212"/>
                  </a:lnTo>
                  <a:lnTo>
                    <a:pt x="47977" y="129387"/>
                  </a:lnTo>
                  <a:lnTo>
                    <a:pt x="52281" y="129500"/>
                  </a:lnTo>
                  <a:lnTo>
                    <a:pt x="55125" y="127258"/>
                  </a:lnTo>
                  <a:lnTo>
                    <a:pt x="57069" y="125475"/>
                  </a:lnTo>
                  <a:lnTo>
                    <a:pt x="59214" y="124285"/>
                  </a:lnTo>
                  <a:lnTo>
                    <a:pt x="61489" y="123493"/>
                  </a:lnTo>
                  <a:lnTo>
                    <a:pt x="63851" y="122965"/>
                  </a:lnTo>
                  <a:lnTo>
                    <a:pt x="66274" y="122613"/>
                  </a:lnTo>
                  <a:lnTo>
                    <a:pt x="68736" y="122378"/>
                  </a:lnTo>
                  <a:lnTo>
                    <a:pt x="71224" y="122221"/>
                  </a:lnTo>
                  <a:lnTo>
                    <a:pt x="73728" y="121270"/>
                  </a:lnTo>
                  <a:lnTo>
                    <a:pt x="76245" y="119789"/>
                  </a:lnTo>
                  <a:lnTo>
                    <a:pt x="78770" y="117956"/>
                  </a:lnTo>
                  <a:lnTo>
                    <a:pt x="81299" y="115887"/>
                  </a:lnTo>
                  <a:lnTo>
                    <a:pt x="83833" y="113660"/>
                  </a:lnTo>
                  <a:lnTo>
                    <a:pt x="86368" y="111329"/>
                  </a:lnTo>
                  <a:lnTo>
                    <a:pt x="88059" y="108929"/>
                  </a:lnTo>
                  <a:lnTo>
                    <a:pt x="89937" y="104004"/>
                  </a:lnTo>
                  <a:lnTo>
                    <a:pt x="93029" y="98993"/>
                  </a:lnTo>
                  <a:lnTo>
                    <a:pt x="95039" y="96471"/>
                  </a:lnTo>
                  <a:lnTo>
                    <a:pt x="96379" y="93944"/>
                  </a:lnTo>
                  <a:lnTo>
                    <a:pt x="97867" y="88877"/>
                  </a:lnTo>
                  <a:lnTo>
                    <a:pt x="100788" y="83803"/>
                  </a:lnTo>
                  <a:lnTo>
                    <a:pt x="102750" y="81265"/>
                  </a:lnTo>
                  <a:lnTo>
                    <a:pt x="104907" y="78726"/>
                  </a:lnTo>
                  <a:lnTo>
                    <a:pt x="107190" y="76186"/>
                  </a:lnTo>
                  <a:lnTo>
                    <a:pt x="109559" y="73647"/>
                  </a:lnTo>
                  <a:lnTo>
                    <a:pt x="111141" y="71107"/>
                  </a:lnTo>
                  <a:lnTo>
                    <a:pt x="112896" y="66028"/>
                  </a:lnTo>
                  <a:lnTo>
                    <a:pt x="113675" y="60948"/>
                  </a:lnTo>
                  <a:lnTo>
                    <a:pt x="114023" y="55868"/>
                  </a:lnTo>
                  <a:lnTo>
                    <a:pt x="114175" y="50788"/>
                  </a:lnTo>
                  <a:lnTo>
                    <a:pt x="114299" y="12781"/>
                  </a:lnTo>
                  <a:lnTo>
                    <a:pt x="113452" y="10210"/>
                  </a:lnTo>
                  <a:lnTo>
                    <a:pt x="110254" y="5096"/>
                  </a:lnTo>
                  <a:lnTo>
                    <a:pt x="107738" y="1501"/>
                  </a:lnTo>
                  <a:lnTo>
                    <a:pt x="106539" y="997"/>
                  </a:lnTo>
                  <a:lnTo>
                    <a:pt x="104893" y="661"/>
                  </a:lnTo>
                  <a:lnTo>
                    <a:pt x="100211" y="121"/>
                  </a:lnTo>
                  <a:lnTo>
                    <a:pt x="97314" y="47"/>
                  </a:lnTo>
                  <a:lnTo>
                    <a:pt x="92599" y="0"/>
                  </a:lnTo>
                  <a:lnTo>
                    <a:pt x="89697" y="2251"/>
                  </a:lnTo>
                  <a:lnTo>
                    <a:pt x="83819" y="76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504"/>
            <p:cNvSpPr/>
            <p:nvPr/>
          </p:nvSpPr>
          <p:spPr>
            <a:xfrm>
              <a:off x="8740139" y="4076700"/>
              <a:ext cx="14183" cy="30481"/>
            </a:xfrm>
            <a:custGeom>
              <a:avLst/>
              <a:gdLst/>
              <a:ahLst/>
              <a:cxnLst/>
              <a:rect l="0" t="0" r="0" b="0"/>
              <a:pathLst>
                <a:path w="14183" h="30481">
                  <a:moveTo>
                    <a:pt x="7621" y="0"/>
                  </a:moveTo>
                  <a:lnTo>
                    <a:pt x="14182" y="6561"/>
                  </a:lnTo>
                  <a:lnTo>
                    <a:pt x="13689" y="6914"/>
                  </a:lnTo>
                  <a:lnTo>
                    <a:pt x="12513" y="7149"/>
                  </a:lnTo>
                  <a:lnTo>
                    <a:pt x="10882" y="7306"/>
                  </a:lnTo>
                  <a:lnTo>
                    <a:pt x="9794" y="8257"/>
                  </a:lnTo>
                  <a:lnTo>
                    <a:pt x="9070" y="9739"/>
                  </a:lnTo>
                  <a:lnTo>
                    <a:pt x="8588" y="11572"/>
                  </a:lnTo>
                  <a:lnTo>
                    <a:pt x="8266" y="13641"/>
                  </a:lnTo>
                  <a:lnTo>
                    <a:pt x="8050" y="15867"/>
                  </a:lnTo>
                  <a:lnTo>
                    <a:pt x="7646" y="22451"/>
                  </a:lnTo>
                  <a:lnTo>
                    <a:pt x="7629" y="26784"/>
                  </a:lnTo>
                  <a:lnTo>
                    <a:pt x="6779" y="28016"/>
                  </a:lnTo>
                  <a:lnTo>
                    <a:pt x="5366" y="28837"/>
                  </a:lnTo>
                  <a:lnTo>
                    <a:pt x="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505"/>
            <p:cNvSpPr/>
            <p:nvPr/>
          </p:nvSpPr>
          <p:spPr>
            <a:xfrm>
              <a:off x="8854439" y="3924337"/>
              <a:ext cx="91413" cy="198084"/>
            </a:xfrm>
            <a:custGeom>
              <a:avLst/>
              <a:gdLst/>
              <a:ahLst/>
              <a:cxnLst/>
              <a:rect l="0" t="0" r="0" b="0"/>
              <a:pathLst>
                <a:path w="91413" h="198084">
                  <a:moveTo>
                    <a:pt x="7620" y="182843"/>
                  </a:moveTo>
                  <a:lnTo>
                    <a:pt x="7620" y="186888"/>
                  </a:lnTo>
                  <a:lnTo>
                    <a:pt x="6774" y="187233"/>
                  </a:lnTo>
                  <a:lnTo>
                    <a:pt x="5362" y="186616"/>
                  </a:lnTo>
                  <a:lnTo>
                    <a:pt x="93" y="182908"/>
                  </a:lnTo>
                  <a:lnTo>
                    <a:pt x="13" y="176821"/>
                  </a:lnTo>
                  <a:lnTo>
                    <a:pt x="0" y="149792"/>
                  </a:lnTo>
                  <a:lnTo>
                    <a:pt x="847" y="147262"/>
                  </a:lnTo>
                  <a:lnTo>
                    <a:pt x="2259" y="144730"/>
                  </a:lnTo>
                  <a:lnTo>
                    <a:pt x="4046" y="142194"/>
                  </a:lnTo>
                  <a:lnTo>
                    <a:pt x="6032" y="137119"/>
                  </a:lnTo>
                  <a:lnTo>
                    <a:pt x="6915" y="132041"/>
                  </a:lnTo>
                  <a:lnTo>
                    <a:pt x="7308" y="126962"/>
                  </a:lnTo>
                  <a:lnTo>
                    <a:pt x="7481" y="119625"/>
                  </a:lnTo>
                  <a:lnTo>
                    <a:pt x="7612" y="96797"/>
                  </a:lnTo>
                  <a:lnTo>
                    <a:pt x="8461" y="93305"/>
                  </a:lnTo>
                  <a:lnTo>
                    <a:pt x="9875" y="89284"/>
                  </a:lnTo>
                  <a:lnTo>
                    <a:pt x="11662" y="84911"/>
                  </a:lnTo>
                  <a:lnTo>
                    <a:pt x="12856" y="81148"/>
                  </a:lnTo>
                  <a:lnTo>
                    <a:pt x="13651" y="77793"/>
                  </a:lnTo>
                  <a:lnTo>
                    <a:pt x="14180" y="74710"/>
                  </a:lnTo>
                  <a:lnTo>
                    <a:pt x="14534" y="70961"/>
                  </a:lnTo>
                  <a:lnTo>
                    <a:pt x="14769" y="66768"/>
                  </a:lnTo>
                  <a:lnTo>
                    <a:pt x="15031" y="58441"/>
                  </a:lnTo>
                  <a:lnTo>
                    <a:pt x="15148" y="51918"/>
                  </a:lnTo>
                  <a:lnTo>
                    <a:pt x="16025" y="48993"/>
                  </a:lnTo>
                  <a:lnTo>
                    <a:pt x="17457" y="46196"/>
                  </a:lnTo>
                  <a:lnTo>
                    <a:pt x="19258" y="43485"/>
                  </a:lnTo>
                  <a:lnTo>
                    <a:pt x="21305" y="40831"/>
                  </a:lnTo>
                  <a:lnTo>
                    <a:pt x="23518" y="38215"/>
                  </a:lnTo>
                  <a:lnTo>
                    <a:pt x="25838" y="35624"/>
                  </a:lnTo>
                  <a:lnTo>
                    <a:pt x="27386" y="33051"/>
                  </a:lnTo>
                  <a:lnTo>
                    <a:pt x="29105" y="27933"/>
                  </a:lnTo>
                  <a:lnTo>
                    <a:pt x="29869" y="22836"/>
                  </a:lnTo>
                  <a:lnTo>
                    <a:pt x="30074" y="20292"/>
                  </a:lnTo>
                  <a:lnTo>
                    <a:pt x="31056" y="18595"/>
                  </a:lnTo>
                  <a:lnTo>
                    <a:pt x="32558" y="17465"/>
                  </a:lnTo>
                  <a:lnTo>
                    <a:pt x="34405" y="16711"/>
                  </a:lnTo>
                  <a:lnTo>
                    <a:pt x="35637" y="15362"/>
                  </a:lnTo>
                  <a:lnTo>
                    <a:pt x="36459" y="13616"/>
                  </a:lnTo>
                  <a:lnTo>
                    <a:pt x="37370" y="9417"/>
                  </a:lnTo>
                  <a:lnTo>
                    <a:pt x="37777" y="4729"/>
                  </a:lnTo>
                  <a:lnTo>
                    <a:pt x="38731" y="3140"/>
                  </a:lnTo>
                  <a:lnTo>
                    <a:pt x="40213" y="2081"/>
                  </a:lnTo>
                  <a:lnTo>
                    <a:pt x="42050" y="1375"/>
                  </a:lnTo>
                  <a:lnTo>
                    <a:pt x="44119" y="904"/>
                  </a:lnTo>
                  <a:lnTo>
                    <a:pt x="46347" y="590"/>
                  </a:lnTo>
                  <a:lnTo>
                    <a:pt x="52931" y="0"/>
                  </a:lnTo>
                  <a:lnTo>
                    <a:pt x="55417" y="2237"/>
                  </a:lnTo>
                  <a:lnTo>
                    <a:pt x="57264" y="4019"/>
                  </a:lnTo>
                  <a:lnTo>
                    <a:pt x="59343" y="5206"/>
                  </a:lnTo>
                  <a:lnTo>
                    <a:pt x="61576" y="5999"/>
                  </a:lnTo>
                  <a:lnTo>
                    <a:pt x="63911" y="6527"/>
                  </a:lnTo>
                  <a:lnTo>
                    <a:pt x="65467" y="7726"/>
                  </a:lnTo>
                  <a:lnTo>
                    <a:pt x="66505" y="9371"/>
                  </a:lnTo>
                  <a:lnTo>
                    <a:pt x="67197" y="11315"/>
                  </a:lnTo>
                  <a:lnTo>
                    <a:pt x="68506" y="13458"/>
                  </a:lnTo>
                  <a:lnTo>
                    <a:pt x="70223" y="15733"/>
                  </a:lnTo>
                  <a:lnTo>
                    <a:pt x="72216" y="18096"/>
                  </a:lnTo>
                  <a:lnTo>
                    <a:pt x="74390" y="20518"/>
                  </a:lnTo>
                  <a:lnTo>
                    <a:pt x="79065" y="25468"/>
                  </a:lnTo>
                  <a:lnTo>
                    <a:pt x="80650" y="27973"/>
                  </a:lnTo>
                  <a:lnTo>
                    <a:pt x="82411" y="33014"/>
                  </a:lnTo>
                  <a:lnTo>
                    <a:pt x="83195" y="38077"/>
                  </a:lnTo>
                  <a:lnTo>
                    <a:pt x="83403" y="40612"/>
                  </a:lnTo>
                  <a:lnTo>
                    <a:pt x="84388" y="43149"/>
                  </a:lnTo>
                  <a:lnTo>
                    <a:pt x="85893" y="45687"/>
                  </a:lnTo>
                  <a:lnTo>
                    <a:pt x="87742" y="48226"/>
                  </a:lnTo>
                  <a:lnTo>
                    <a:pt x="89796" y="53304"/>
                  </a:lnTo>
                  <a:lnTo>
                    <a:pt x="90710" y="58383"/>
                  </a:lnTo>
                  <a:lnTo>
                    <a:pt x="91116" y="63463"/>
                  </a:lnTo>
                  <a:lnTo>
                    <a:pt x="91296" y="68543"/>
                  </a:lnTo>
                  <a:lnTo>
                    <a:pt x="91412" y="78703"/>
                  </a:lnTo>
                  <a:lnTo>
                    <a:pt x="90575" y="80396"/>
                  </a:lnTo>
                  <a:lnTo>
                    <a:pt x="89170" y="81525"/>
                  </a:lnTo>
                  <a:lnTo>
                    <a:pt x="87387" y="82278"/>
                  </a:lnTo>
                  <a:lnTo>
                    <a:pt x="86197" y="83626"/>
                  </a:lnTo>
                  <a:lnTo>
                    <a:pt x="85405" y="85372"/>
                  </a:lnTo>
                  <a:lnTo>
                    <a:pt x="84133" y="90211"/>
                  </a:lnTo>
                  <a:lnTo>
                    <a:pt x="81703" y="93131"/>
                  </a:lnTo>
                  <a:lnTo>
                    <a:pt x="77288" y="97859"/>
                  </a:lnTo>
                  <a:lnTo>
                    <a:pt x="69734" y="105482"/>
                  </a:lnTo>
                  <a:lnTo>
                    <a:pt x="68504" y="105869"/>
                  </a:lnTo>
                  <a:lnTo>
                    <a:pt x="66835" y="106127"/>
                  </a:lnTo>
                  <a:lnTo>
                    <a:pt x="64878" y="106299"/>
                  </a:lnTo>
                  <a:lnTo>
                    <a:pt x="63571" y="107260"/>
                  </a:lnTo>
                  <a:lnTo>
                    <a:pt x="62701" y="108747"/>
                  </a:lnTo>
                  <a:lnTo>
                    <a:pt x="62120" y="110586"/>
                  </a:lnTo>
                  <a:lnTo>
                    <a:pt x="60887" y="111812"/>
                  </a:lnTo>
                  <a:lnTo>
                    <a:pt x="59218" y="112629"/>
                  </a:lnTo>
                  <a:lnTo>
                    <a:pt x="57260" y="113173"/>
                  </a:lnTo>
                  <a:lnTo>
                    <a:pt x="55952" y="114384"/>
                  </a:lnTo>
                  <a:lnTo>
                    <a:pt x="55082" y="116036"/>
                  </a:lnTo>
                  <a:lnTo>
                    <a:pt x="53443" y="121541"/>
                  </a:lnTo>
                  <a:lnTo>
                    <a:pt x="53372" y="125827"/>
                  </a:lnTo>
                  <a:lnTo>
                    <a:pt x="53341" y="147607"/>
                  </a:lnTo>
                  <a:lnTo>
                    <a:pt x="54187" y="150039"/>
                  </a:lnTo>
                  <a:lnTo>
                    <a:pt x="55599" y="152507"/>
                  </a:lnTo>
                  <a:lnTo>
                    <a:pt x="57386" y="154999"/>
                  </a:lnTo>
                  <a:lnTo>
                    <a:pt x="59372" y="160026"/>
                  </a:lnTo>
                  <a:lnTo>
                    <a:pt x="60647" y="166106"/>
                  </a:lnTo>
                  <a:lnTo>
                    <a:pt x="63079" y="169195"/>
                  </a:lnTo>
                  <a:lnTo>
                    <a:pt x="64913" y="171204"/>
                  </a:lnTo>
                  <a:lnTo>
                    <a:pt x="66134" y="173390"/>
                  </a:lnTo>
                  <a:lnTo>
                    <a:pt x="67493" y="178077"/>
                  </a:lnTo>
                  <a:lnTo>
                    <a:pt x="68702" y="180512"/>
                  </a:lnTo>
                  <a:lnTo>
                    <a:pt x="70355" y="182982"/>
                  </a:lnTo>
                  <a:lnTo>
                    <a:pt x="72303" y="185476"/>
                  </a:lnTo>
                  <a:lnTo>
                    <a:pt x="74449" y="187138"/>
                  </a:lnTo>
                  <a:lnTo>
                    <a:pt x="76726" y="188247"/>
                  </a:lnTo>
                  <a:lnTo>
                    <a:pt x="79092" y="188986"/>
                  </a:lnTo>
                  <a:lnTo>
                    <a:pt x="80668" y="190325"/>
                  </a:lnTo>
                  <a:lnTo>
                    <a:pt x="81718" y="192064"/>
                  </a:lnTo>
                  <a:lnTo>
                    <a:pt x="83821" y="1980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506"/>
            <p:cNvSpPr/>
            <p:nvPr/>
          </p:nvSpPr>
          <p:spPr>
            <a:xfrm>
              <a:off x="8961123" y="3924662"/>
              <a:ext cx="312419" cy="273958"/>
            </a:xfrm>
            <a:custGeom>
              <a:avLst/>
              <a:gdLst/>
              <a:ahLst/>
              <a:cxnLst/>
              <a:rect l="0" t="0" r="0" b="0"/>
              <a:pathLst>
                <a:path w="312419" h="273958">
                  <a:moveTo>
                    <a:pt x="60957" y="205378"/>
                  </a:moveTo>
                  <a:lnTo>
                    <a:pt x="60957" y="168687"/>
                  </a:lnTo>
                  <a:lnTo>
                    <a:pt x="58699" y="165646"/>
                  </a:lnTo>
                  <a:lnTo>
                    <a:pt x="54395" y="160841"/>
                  </a:lnTo>
                  <a:lnTo>
                    <a:pt x="53807" y="157926"/>
                  </a:lnTo>
                  <a:lnTo>
                    <a:pt x="53650" y="155963"/>
                  </a:lnTo>
                  <a:lnTo>
                    <a:pt x="52700" y="154654"/>
                  </a:lnTo>
                  <a:lnTo>
                    <a:pt x="51218" y="153782"/>
                  </a:lnTo>
                  <a:lnTo>
                    <a:pt x="46804" y="152382"/>
                  </a:lnTo>
                  <a:lnTo>
                    <a:pt x="37571" y="152083"/>
                  </a:lnTo>
                  <a:lnTo>
                    <a:pt x="24330" y="152040"/>
                  </a:lnTo>
                  <a:lnTo>
                    <a:pt x="21254" y="154297"/>
                  </a:lnTo>
                  <a:lnTo>
                    <a:pt x="12380" y="162644"/>
                  </a:lnTo>
                  <a:lnTo>
                    <a:pt x="9946" y="164188"/>
                  </a:lnTo>
                  <a:lnTo>
                    <a:pt x="4983" y="165905"/>
                  </a:lnTo>
                  <a:lnTo>
                    <a:pt x="3321" y="167209"/>
                  </a:lnTo>
                  <a:lnTo>
                    <a:pt x="2212" y="168925"/>
                  </a:lnTo>
                  <a:lnTo>
                    <a:pt x="981" y="173090"/>
                  </a:lnTo>
                  <a:lnTo>
                    <a:pt x="288" y="180195"/>
                  </a:lnTo>
                  <a:lnTo>
                    <a:pt x="83" y="187662"/>
                  </a:lnTo>
                  <a:lnTo>
                    <a:pt x="0" y="203875"/>
                  </a:lnTo>
                  <a:lnTo>
                    <a:pt x="845" y="204376"/>
                  </a:lnTo>
                  <a:lnTo>
                    <a:pt x="4042" y="204932"/>
                  </a:lnTo>
                  <a:lnTo>
                    <a:pt x="12994" y="205290"/>
                  </a:lnTo>
                  <a:lnTo>
                    <a:pt x="33028" y="205374"/>
                  </a:lnTo>
                  <a:lnTo>
                    <a:pt x="40359" y="203118"/>
                  </a:lnTo>
                  <a:lnTo>
                    <a:pt x="48415" y="199293"/>
                  </a:lnTo>
                  <a:lnTo>
                    <a:pt x="54818" y="194771"/>
                  </a:lnTo>
                  <a:lnTo>
                    <a:pt x="62744" y="189939"/>
                  </a:lnTo>
                  <a:lnTo>
                    <a:pt x="71912" y="184969"/>
                  </a:lnTo>
                  <a:lnTo>
                    <a:pt x="81630" y="179939"/>
                  </a:lnTo>
                  <a:lnTo>
                    <a:pt x="86591" y="176565"/>
                  </a:lnTo>
                  <a:lnTo>
                    <a:pt x="91593" y="172622"/>
                  </a:lnTo>
                  <a:lnTo>
                    <a:pt x="96621" y="168301"/>
                  </a:lnTo>
                  <a:lnTo>
                    <a:pt x="101666" y="164573"/>
                  </a:lnTo>
                  <a:lnTo>
                    <a:pt x="106723" y="161241"/>
                  </a:lnTo>
                  <a:lnTo>
                    <a:pt x="111788" y="158174"/>
                  </a:lnTo>
                  <a:lnTo>
                    <a:pt x="116858" y="154435"/>
                  </a:lnTo>
                  <a:lnTo>
                    <a:pt x="121930" y="150249"/>
                  </a:lnTo>
                  <a:lnTo>
                    <a:pt x="127006" y="145766"/>
                  </a:lnTo>
                  <a:lnTo>
                    <a:pt x="137160" y="136268"/>
                  </a:lnTo>
                  <a:lnTo>
                    <a:pt x="142239" y="131364"/>
                  </a:lnTo>
                  <a:lnTo>
                    <a:pt x="147319" y="127249"/>
                  </a:lnTo>
                  <a:lnTo>
                    <a:pt x="152398" y="123658"/>
                  </a:lnTo>
                  <a:lnTo>
                    <a:pt x="157477" y="120418"/>
                  </a:lnTo>
                  <a:lnTo>
                    <a:pt x="162557" y="116565"/>
                  </a:lnTo>
                  <a:lnTo>
                    <a:pt x="167638" y="112302"/>
                  </a:lnTo>
                  <a:lnTo>
                    <a:pt x="172716" y="107767"/>
                  </a:lnTo>
                  <a:lnTo>
                    <a:pt x="176950" y="103051"/>
                  </a:lnTo>
                  <a:lnTo>
                    <a:pt x="180619" y="98213"/>
                  </a:lnTo>
                  <a:lnTo>
                    <a:pt x="183912" y="93295"/>
                  </a:lnTo>
                  <a:lnTo>
                    <a:pt x="187800" y="88323"/>
                  </a:lnTo>
                  <a:lnTo>
                    <a:pt x="192086" y="83314"/>
                  </a:lnTo>
                  <a:lnTo>
                    <a:pt x="196637" y="78282"/>
                  </a:lnTo>
                  <a:lnTo>
                    <a:pt x="200516" y="73234"/>
                  </a:lnTo>
                  <a:lnTo>
                    <a:pt x="203951" y="68175"/>
                  </a:lnTo>
                  <a:lnTo>
                    <a:pt x="207086" y="63109"/>
                  </a:lnTo>
                  <a:lnTo>
                    <a:pt x="209175" y="58039"/>
                  </a:lnTo>
                  <a:lnTo>
                    <a:pt x="210571" y="52965"/>
                  </a:lnTo>
                  <a:lnTo>
                    <a:pt x="211499" y="47889"/>
                  </a:lnTo>
                  <a:lnTo>
                    <a:pt x="214790" y="39992"/>
                  </a:lnTo>
                  <a:lnTo>
                    <a:pt x="216852" y="36700"/>
                  </a:lnTo>
                  <a:lnTo>
                    <a:pt x="219143" y="28528"/>
                  </a:lnTo>
                  <a:lnTo>
                    <a:pt x="220163" y="20098"/>
                  </a:lnTo>
                  <a:lnTo>
                    <a:pt x="220615" y="13529"/>
                  </a:lnTo>
                  <a:lnTo>
                    <a:pt x="220929" y="5826"/>
                  </a:lnTo>
                  <a:lnTo>
                    <a:pt x="220946" y="3763"/>
                  </a:lnTo>
                  <a:lnTo>
                    <a:pt x="220110" y="2388"/>
                  </a:lnTo>
                  <a:lnTo>
                    <a:pt x="218704" y="1471"/>
                  </a:lnTo>
                  <a:lnTo>
                    <a:pt x="214413" y="0"/>
                  </a:lnTo>
                  <a:lnTo>
                    <a:pt x="211568" y="2057"/>
                  </a:lnTo>
                  <a:lnTo>
                    <a:pt x="202843" y="10276"/>
                  </a:lnTo>
                  <a:lnTo>
                    <a:pt x="195472" y="17559"/>
                  </a:lnTo>
                  <a:lnTo>
                    <a:pt x="190450" y="24818"/>
                  </a:lnTo>
                  <a:lnTo>
                    <a:pt x="187926" y="29125"/>
                  </a:lnTo>
                  <a:lnTo>
                    <a:pt x="180605" y="40683"/>
                  </a:lnTo>
                  <a:lnTo>
                    <a:pt x="176284" y="47322"/>
                  </a:lnTo>
                  <a:lnTo>
                    <a:pt x="172554" y="53440"/>
                  </a:lnTo>
                  <a:lnTo>
                    <a:pt x="169221" y="59213"/>
                  </a:lnTo>
                  <a:lnTo>
                    <a:pt x="163262" y="70142"/>
                  </a:lnTo>
                  <a:lnTo>
                    <a:pt x="157791" y="80644"/>
                  </a:lnTo>
                  <a:lnTo>
                    <a:pt x="154299" y="86662"/>
                  </a:lnTo>
                  <a:lnTo>
                    <a:pt x="150279" y="93214"/>
                  </a:lnTo>
                  <a:lnTo>
                    <a:pt x="145905" y="100122"/>
                  </a:lnTo>
                  <a:lnTo>
                    <a:pt x="142989" y="106421"/>
                  </a:lnTo>
                  <a:lnTo>
                    <a:pt x="141045" y="112313"/>
                  </a:lnTo>
                  <a:lnTo>
                    <a:pt x="139749" y="117935"/>
                  </a:lnTo>
                  <a:lnTo>
                    <a:pt x="138039" y="124222"/>
                  </a:lnTo>
                  <a:lnTo>
                    <a:pt x="133880" y="137982"/>
                  </a:lnTo>
                  <a:lnTo>
                    <a:pt x="132434" y="144361"/>
                  </a:lnTo>
                  <a:lnTo>
                    <a:pt x="131468" y="150306"/>
                  </a:lnTo>
                  <a:lnTo>
                    <a:pt x="130824" y="155963"/>
                  </a:lnTo>
                  <a:lnTo>
                    <a:pt x="130394" y="161429"/>
                  </a:lnTo>
                  <a:lnTo>
                    <a:pt x="130109" y="166765"/>
                  </a:lnTo>
                  <a:lnTo>
                    <a:pt x="129919" y="172015"/>
                  </a:lnTo>
                  <a:lnTo>
                    <a:pt x="130638" y="177209"/>
                  </a:lnTo>
                  <a:lnTo>
                    <a:pt x="131964" y="182366"/>
                  </a:lnTo>
                  <a:lnTo>
                    <a:pt x="133696" y="187496"/>
                  </a:lnTo>
                  <a:lnTo>
                    <a:pt x="135696" y="192610"/>
                  </a:lnTo>
                  <a:lnTo>
                    <a:pt x="137875" y="197712"/>
                  </a:lnTo>
                  <a:lnTo>
                    <a:pt x="140176" y="202807"/>
                  </a:lnTo>
                  <a:lnTo>
                    <a:pt x="143403" y="207051"/>
                  </a:lnTo>
                  <a:lnTo>
                    <a:pt x="151504" y="214023"/>
                  </a:lnTo>
                  <a:lnTo>
                    <a:pt x="160749" y="222202"/>
                  </a:lnTo>
                  <a:lnTo>
                    <a:pt x="165585" y="226754"/>
                  </a:lnTo>
                  <a:lnTo>
                    <a:pt x="171350" y="230635"/>
                  </a:lnTo>
                  <a:lnTo>
                    <a:pt x="177732" y="234069"/>
                  </a:lnTo>
                  <a:lnTo>
                    <a:pt x="184527" y="237205"/>
                  </a:lnTo>
                  <a:lnTo>
                    <a:pt x="191597" y="240143"/>
                  </a:lnTo>
                  <a:lnTo>
                    <a:pt x="198850" y="242947"/>
                  </a:lnTo>
                  <a:lnTo>
                    <a:pt x="213683" y="248322"/>
                  </a:lnTo>
                  <a:lnTo>
                    <a:pt x="228742" y="253533"/>
                  </a:lnTo>
                  <a:lnTo>
                    <a:pt x="237161" y="256108"/>
                  </a:lnTo>
                  <a:lnTo>
                    <a:pt x="255545" y="261226"/>
                  </a:lnTo>
                  <a:lnTo>
                    <a:pt x="263498" y="262930"/>
                  </a:lnTo>
                  <a:lnTo>
                    <a:pt x="270490" y="264066"/>
                  </a:lnTo>
                  <a:lnTo>
                    <a:pt x="276845" y="264823"/>
                  </a:lnTo>
                  <a:lnTo>
                    <a:pt x="283623" y="266174"/>
                  </a:lnTo>
                  <a:lnTo>
                    <a:pt x="290682" y="267922"/>
                  </a:lnTo>
                  <a:lnTo>
                    <a:pt x="312418" y="273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507"/>
            <p:cNvSpPr/>
            <p:nvPr/>
          </p:nvSpPr>
          <p:spPr>
            <a:xfrm>
              <a:off x="2126085" y="3840480"/>
              <a:ext cx="198016" cy="472441"/>
            </a:xfrm>
            <a:custGeom>
              <a:avLst/>
              <a:gdLst/>
              <a:ahLst/>
              <a:cxnLst/>
              <a:rect l="0" t="0" r="0" b="0"/>
              <a:pathLst>
                <a:path w="198016" h="472441">
                  <a:moveTo>
                    <a:pt x="114195" y="0"/>
                  </a:moveTo>
                  <a:lnTo>
                    <a:pt x="114195" y="4045"/>
                  </a:lnTo>
                  <a:lnTo>
                    <a:pt x="113348" y="6083"/>
                  </a:lnTo>
                  <a:lnTo>
                    <a:pt x="110150" y="10606"/>
                  </a:lnTo>
                  <a:lnTo>
                    <a:pt x="108111" y="12150"/>
                  </a:lnTo>
                  <a:lnTo>
                    <a:pt x="105906" y="13180"/>
                  </a:lnTo>
                  <a:lnTo>
                    <a:pt x="103589" y="13867"/>
                  </a:lnTo>
                  <a:lnTo>
                    <a:pt x="102044" y="15171"/>
                  </a:lnTo>
                  <a:lnTo>
                    <a:pt x="101015" y="16887"/>
                  </a:lnTo>
                  <a:lnTo>
                    <a:pt x="100328" y="18878"/>
                  </a:lnTo>
                  <a:lnTo>
                    <a:pt x="97308" y="23348"/>
                  </a:lnTo>
                  <a:lnTo>
                    <a:pt x="95317" y="25725"/>
                  </a:lnTo>
                  <a:lnTo>
                    <a:pt x="93990" y="28157"/>
                  </a:lnTo>
                  <a:lnTo>
                    <a:pt x="92515" y="33116"/>
                  </a:lnTo>
                  <a:lnTo>
                    <a:pt x="91275" y="34777"/>
                  </a:lnTo>
                  <a:lnTo>
                    <a:pt x="89602" y="35885"/>
                  </a:lnTo>
                  <a:lnTo>
                    <a:pt x="87639" y="36623"/>
                  </a:lnTo>
                  <a:lnTo>
                    <a:pt x="85484" y="38808"/>
                  </a:lnTo>
                  <a:lnTo>
                    <a:pt x="80833" y="45753"/>
                  </a:lnTo>
                  <a:lnTo>
                    <a:pt x="78407" y="48282"/>
                  </a:lnTo>
                  <a:lnTo>
                    <a:pt x="75943" y="49967"/>
                  </a:lnTo>
                  <a:lnTo>
                    <a:pt x="73453" y="51092"/>
                  </a:lnTo>
                  <a:lnTo>
                    <a:pt x="71794" y="53535"/>
                  </a:lnTo>
                  <a:lnTo>
                    <a:pt x="68611" y="64216"/>
                  </a:lnTo>
                  <a:lnTo>
                    <a:pt x="64867" y="70310"/>
                  </a:lnTo>
                  <a:lnTo>
                    <a:pt x="60380" y="75840"/>
                  </a:lnTo>
                  <a:lnTo>
                    <a:pt x="55564" y="81967"/>
                  </a:lnTo>
                  <a:lnTo>
                    <a:pt x="50601" y="90334"/>
                  </a:lnTo>
                  <a:lnTo>
                    <a:pt x="45573" y="99697"/>
                  </a:lnTo>
                  <a:lnTo>
                    <a:pt x="35447" y="119506"/>
                  </a:lnTo>
                  <a:lnTo>
                    <a:pt x="30371" y="131854"/>
                  </a:lnTo>
                  <a:lnTo>
                    <a:pt x="25294" y="145808"/>
                  </a:lnTo>
                  <a:lnTo>
                    <a:pt x="12595" y="183015"/>
                  </a:lnTo>
                  <a:lnTo>
                    <a:pt x="10902" y="190590"/>
                  </a:lnTo>
                  <a:lnTo>
                    <a:pt x="9773" y="198180"/>
                  </a:lnTo>
                  <a:lnTo>
                    <a:pt x="9020" y="205780"/>
                  </a:lnTo>
                  <a:lnTo>
                    <a:pt x="7672" y="213387"/>
                  </a:lnTo>
                  <a:lnTo>
                    <a:pt x="5926" y="220998"/>
                  </a:lnTo>
                  <a:lnTo>
                    <a:pt x="3916" y="228612"/>
                  </a:lnTo>
                  <a:lnTo>
                    <a:pt x="2576" y="236228"/>
                  </a:lnTo>
                  <a:lnTo>
                    <a:pt x="1682" y="243846"/>
                  </a:lnTo>
                  <a:lnTo>
                    <a:pt x="1087" y="251464"/>
                  </a:lnTo>
                  <a:lnTo>
                    <a:pt x="689" y="259082"/>
                  </a:lnTo>
                  <a:lnTo>
                    <a:pt x="248" y="274321"/>
                  </a:lnTo>
                  <a:lnTo>
                    <a:pt x="0" y="301226"/>
                  </a:lnTo>
                  <a:lnTo>
                    <a:pt x="812" y="309191"/>
                  </a:lnTo>
                  <a:lnTo>
                    <a:pt x="3971" y="322556"/>
                  </a:lnTo>
                  <a:lnTo>
                    <a:pt x="8198" y="336398"/>
                  </a:lnTo>
                  <a:lnTo>
                    <a:pt x="12899" y="350170"/>
                  </a:lnTo>
                  <a:lnTo>
                    <a:pt x="17810" y="361936"/>
                  </a:lnTo>
                  <a:lnTo>
                    <a:pt x="21152" y="368291"/>
                  </a:lnTo>
                  <a:lnTo>
                    <a:pt x="25072" y="375067"/>
                  </a:lnTo>
                  <a:lnTo>
                    <a:pt x="29380" y="382125"/>
                  </a:lnTo>
                  <a:lnTo>
                    <a:pt x="34791" y="388523"/>
                  </a:lnTo>
                  <a:lnTo>
                    <a:pt x="40939" y="394482"/>
                  </a:lnTo>
                  <a:lnTo>
                    <a:pt x="47578" y="400148"/>
                  </a:lnTo>
                  <a:lnTo>
                    <a:pt x="54544" y="405619"/>
                  </a:lnTo>
                  <a:lnTo>
                    <a:pt x="61727" y="410959"/>
                  </a:lnTo>
                  <a:lnTo>
                    <a:pt x="76483" y="421409"/>
                  </a:lnTo>
                  <a:lnTo>
                    <a:pt x="91507" y="431697"/>
                  </a:lnTo>
                  <a:lnTo>
                    <a:pt x="99916" y="435966"/>
                  </a:lnTo>
                  <a:lnTo>
                    <a:pt x="108909" y="439656"/>
                  </a:lnTo>
                  <a:lnTo>
                    <a:pt x="118291" y="442964"/>
                  </a:lnTo>
                  <a:lnTo>
                    <a:pt x="127932" y="446863"/>
                  </a:lnTo>
                  <a:lnTo>
                    <a:pt x="137747" y="451156"/>
                  </a:lnTo>
                  <a:lnTo>
                    <a:pt x="147676" y="455710"/>
                  </a:lnTo>
                  <a:lnTo>
                    <a:pt x="157682" y="459594"/>
                  </a:lnTo>
                  <a:lnTo>
                    <a:pt x="167740" y="463029"/>
                  </a:lnTo>
                  <a:lnTo>
                    <a:pt x="198015" y="472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508"/>
            <p:cNvSpPr/>
            <p:nvPr/>
          </p:nvSpPr>
          <p:spPr>
            <a:xfrm>
              <a:off x="9349740" y="3840508"/>
              <a:ext cx="129530" cy="480033"/>
            </a:xfrm>
            <a:custGeom>
              <a:avLst/>
              <a:gdLst/>
              <a:ahLst/>
              <a:cxnLst/>
              <a:rect l="0" t="0" r="0" b="0"/>
              <a:pathLst>
                <a:path w="129530" h="480033">
                  <a:moveTo>
                    <a:pt x="38101" y="45692"/>
                  </a:moveTo>
                  <a:lnTo>
                    <a:pt x="31539" y="39131"/>
                  </a:lnTo>
                  <a:lnTo>
                    <a:pt x="28693" y="38543"/>
                  </a:lnTo>
                  <a:lnTo>
                    <a:pt x="26748" y="38386"/>
                  </a:lnTo>
                  <a:lnTo>
                    <a:pt x="25453" y="37434"/>
                  </a:lnTo>
                  <a:lnTo>
                    <a:pt x="24589" y="35954"/>
                  </a:lnTo>
                  <a:lnTo>
                    <a:pt x="22890" y="30547"/>
                  </a:lnTo>
                  <a:lnTo>
                    <a:pt x="16301" y="23899"/>
                  </a:lnTo>
                  <a:lnTo>
                    <a:pt x="15713" y="21049"/>
                  </a:lnTo>
                  <a:lnTo>
                    <a:pt x="15243" y="8681"/>
                  </a:lnTo>
                  <a:lnTo>
                    <a:pt x="16088" y="8318"/>
                  </a:lnTo>
                  <a:lnTo>
                    <a:pt x="19287" y="7914"/>
                  </a:lnTo>
                  <a:lnTo>
                    <a:pt x="21801" y="7687"/>
                  </a:lnTo>
                  <a:lnTo>
                    <a:pt x="22154" y="6809"/>
                  </a:lnTo>
                  <a:lnTo>
                    <a:pt x="22833" y="288"/>
                  </a:lnTo>
                  <a:lnTo>
                    <a:pt x="25106" y="112"/>
                  </a:lnTo>
                  <a:lnTo>
                    <a:pt x="29419" y="0"/>
                  </a:lnTo>
                  <a:lnTo>
                    <a:pt x="32266" y="2242"/>
                  </a:lnTo>
                  <a:lnTo>
                    <a:pt x="34210" y="4025"/>
                  </a:lnTo>
                  <a:lnTo>
                    <a:pt x="36354" y="5214"/>
                  </a:lnTo>
                  <a:lnTo>
                    <a:pt x="38630" y="6007"/>
                  </a:lnTo>
                  <a:lnTo>
                    <a:pt x="40992" y="6535"/>
                  </a:lnTo>
                  <a:lnTo>
                    <a:pt x="42569" y="7734"/>
                  </a:lnTo>
                  <a:lnTo>
                    <a:pt x="43618" y="9380"/>
                  </a:lnTo>
                  <a:lnTo>
                    <a:pt x="44320" y="11324"/>
                  </a:lnTo>
                  <a:lnTo>
                    <a:pt x="46479" y="12620"/>
                  </a:lnTo>
                  <a:lnTo>
                    <a:pt x="49613" y="13484"/>
                  </a:lnTo>
                  <a:lnTo>
                    <a:pt x="53395" y="14060"/>
                  </a:lnTo>
                  <a:lnTo>
                    <a:pt x="56763" y="15290"/>
                  </a:lnTo>
                  <a:lnTo>
                    <a:pt x="59855" y="16958"/>
                  </a:lnTo>
                  <a:lnTo>
                    <a:pt x="62765" y="18916"/>
                  </a:lnTo>
                  <a:lnTo>
                    <a:pt x="65549" y="21068"/>
                  </a:lnTo>
                  <a:lnTo>
                    <a:pt x="68253" y="23349"/>
                  </a:lnTo>
                  <a:lnTo>
                    <a:pt x="70902" y="25717"/>
                  </a:lnTo>
                  <a:lnTo>
                    <a:pt x="74361" y="28142"/>
                  </a:lnTo>
                  <a:lnTo>
                    <a:pt x="78361" y="30605"/>
                  </a:lnTo>
                  <a:lnTo>
                    <a:pt x="82721" y="33094"/>
                  </a:lnTo>
                  <a:lnTo>
                    <a:pt x="86473" y="36446"/>
                  </a:lnTo>
                  <a:lnTo>
                    <a:pt x="89822" y="40375"/>
                  </a:lnTo>
                  <a:lnTo>
                    <a:pt x="92902" y="44687"/>
                  </a:lnTo>
                  <a:lnTo>
                    <a:pt x="95801" y="49255"/>
                  </a:lnTo>
                  <a:lnTo>
                    <a:pt x="98579" y="53995"/>
                  </a:lnTo>
                  <a:lnTo>
                    <a:pt x="101280" y="58847"/>
                  </a:lnTo>
                  <a:lnTo>
                    <a:pt x="106538" y="68754"/>
                  </a:lnTo>
                  <a:lnTo>
                    <a:pt x="116812" y="88912"/>
                  </a:lnTo>
                  <a:lnTo>
                    <a:pt x="119361" y="94825"/>
                  </a:lnTo>
                  <a:lnTo>
                    <a:pt x="121908" y="101307"/>
                  </a:lnTo>
                  <a:lnTo>
                    <a:pt x="124451" y="108169"/>
                  </a:lnTo>
                  <a:lnTo>
                    <a:pt x="127278" y="120308"/>
                  </a:lnTo>
                  <a:lnTo>
                    <a:pt x="128535" y="132194"/>
                  </a:lnTo>
                  <a:lnTo>
                    <a:pt x="129093" y="145944"/>
                  </a:lnTo>
                  <a:lnTo>
                    <a:pt x="129409" y="167965"/>
                  </a:lnTo>
                  <a:lnTo>
                    <a:pt x="129529" y="217408"/>
                  </a:lnTo>
                  <a:lnTo>
                    <a:pt x="127277" y="232359"/>
                  </a:lnTo>
                  <a:lnTo>
                    <a:pt x="123455" y="245495"/>
                  </a:lnTo>
                  <a:lnTo>
                    <a:pt x="118934" y="259800"/>
                  </a:lnTo>
                  <a:lnTo>
                    <a:pt x="116359" y="274625"/>
                  </a:lnTo>
                  <a:lnTo>
                    <a:pt x="115673" y="282133"/>
                  </a:lnTo>
                  <a:lnTo>
                    <a:pt x="114368" y="289680"/>
                  </a:lnTo>
                  <a:lnTo>
                    <a:pt x="112651" y="297251"/>
                  </a:lnTo>
                  <a:lnTo>
                    <a:pt x="110662" y="304838"/>
                  </a:lnTo>
                  <a:lnTo>
                    <a:pt x="107641" y="311589"/>
                  </a:lnTo>
                  <a:lnTo>
                    <a:pt x="103934" y="317784"/>
                  </a:lnTo>
                  <a:lnTo>
                    <a:pt x="99770" y="323606"/>
                  </a:lnTo>
                  <a:lnTo>
                    <a:pt x="96147" y="330028"/>
                  </a:lnTo>
                  <a:lnTo>
                    <a:pt x="92884" y="336849"/>
                  </a:lnTo>
                  <a:lnTo>
                    <a:pt x="89864" y="343937"/>
                  </a:lnTo>
                  <a:lnTo>
                    <a:pt x="84249" y="356328"/>
                  </a:lnTo>
                  <a:lnTo>
                    <a:pt x="81565" y="362003"/>
                  </a:lnTo>
                  <a:lnTo>
                    <a:pt x="78084" y="367479"/>
                  </a:lnTo>
                  <a:lnTo>
                    <a:pt x="74070" y="372823"/>
                  </a:lnTo>
                  <a:lnTo>
                    <a:pt x="69700" y="378080"/>
                  </a:lnTo>
                  <a:lnTo>
                    <a:pt x="65093" y="384124"/>
                  </a:lnTo>
                  <a:lnTo>
                    <a:pt x="60328" y="390693"/>
                  </a:lnTo>
                  <a:lnTo>
                    <a:pt x="55460" y="397613"/>
                  </a:lnTo>
                  <a:lnTo>
                    <a:pt x="51367" y="403919"/>
                  </a:lnTo>
                  <a:lnTo>
                    <a:pt x="47790" y="409817"/>
                  </a:lnTo>
                  <a:lnTo>
                    <a:pt x="44559" y="415442"/>
                  </a:lnTo>
                  <a:lnTo>
                    <a:pt x="40713" y="420885"/>
                  </a:lnTo>
                  <a:lnTo>
                    <a:pt x="36455" y="426208"/>
                  </a:lnTo>
                  <a:lnTo>
                    <a:pt x="31924" y="431449"/>
                  </a:lnTo>
                  <a:lnTo>
                    <a:pt x="27210" y="436636"/>
                  </a:lnTo>
                  <a:lnTo>
                    <a:pt x="17456" y="446917"/>
                  </a:lnTo>
                  <a:lnTo>
                    <a:pt x="13330" y="452875"/>
                  </a:lnTo>
                  <a:lnTo>
                    <a:pt x="9734" y="459388"/>
                  </a:lnTo>
                  <a:lnTo>
                    <a:pt x="0" y="4800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509"/>
            <p:cNvSpPr/>
            <p:nvPr/>
          </p:nvSpPr>
          <p:spPr>
            <a:xfrm>
              <a:off x="2339352" y="4488494"/>
              <a:ext cx="152389" cy="174947"/>
            </a:xfrm>
            <a:custGeom>
              <a:avLst/>
              <a:gdLst/>
              <a:ahLst/>
              <a:cxnLst/>
              <a:rect l="0" t="0" r="0" b="0"/>
              <a:pathLst>
                <a:path w="152389" h="174947">
                  <a:moveTo>
                    <a:pt x="152388" y="22546"/>
                  </a:moveTo>
                  <a:lnTo>
                    <a:pt x="148343" y="18501"/>
                  </a:lnTo>
                  <a:lnTo>
                    <a:pt x="147151" y="16462"/>
                  </a:lnTo>
                  <a:lnTo>
                    <a:pt x="145827" y="11940"/>
                  </a:lnTo>
                  <a:lnTo>
                    <a:pt x="145082" y="8679"/>
                  </a:lnTo>
                  <a:lnTo>
                    <a:pt x="144131" y="8221"/>
                  </a:lnTo>
                  <a:lnTo>
                    <a:pt x="139593" y="7577"/>
                  </a:lnTo>
                  <a:lnTo>
                    <a:pt x="134894" y="7306"/>
                  </a:lnTo>
                  <a:lnTo>
                    <a:pt x="130588" y="7306"/>
                  </a:lnTo>
                  <a:lnTo>
                    <a:pt x="127741" y="5048"/>
                  </a:lnTo>
                  <a:lnTo>
                    <a:pt x="123060" y="745"/>
                  </a:lnTo>
                  <a:lnTo>
                    <a:pt x="120162" y="157"/>
                  </a:lnTo>
                  <a:lnTo>
                    <a:pt x="118204" y="0"/>
                  </a:lnTo>
                  <a:lnTo>
                    <a:pt x="116052" y="742"/>
                  </a:lnTo>
                  <a:lnTo>
                    <a:pt x="111403" y="3824"/>
                  </a:lnTo>
                  <a:lnTo>
                    <a:pt x="108071" y="6274"/>
                  </a:lnTo>
                  <a:lnTo>
                    <a:pt x="105034" y="6847"/>
                  </a:lnTo>
                  <a:lnTo>
                    <a:pt x="100862" y="7102"/>
                  </a:lnTo>
                  <a:lnTo>
                    <a:pt x="96186" y="7215"/>
                  </a:lnTo>
                  <a:lnTo>
                    <a:pt x="92906" y="8092"/>
                  </a:lnTo>
                  <a:lnTo>
                    <a:pt x="89027" y="9523"/>
                  </a:lnTo>
                  <a:lnTo>
                    <a:pt x="84747" y="11324"/>
                  </a:lnTo>
                  <a:lnTo>
                    <a:pt x="80201" y="13372"/>
                  </a:lnTo>
                  <a:lnTo>
                    <a:pt x="70633" y="17904"/>
                  </a:lnTo>
                  <a:lnTo>
                    <a:pt x="66559" y="20297"/>
                  </a:lnTo>
                  <a:lnTo>
                    <a:pt x="62995" y="22741"/>
                  </a:lnTo>
                  <a:lnTo>
                    <a:pt x="59773" y="25216"/>
                  </a:lnTo>
                  <a:lnTo>
                    <a:pt x="55931" y="27713"/>
                  </a:lnTo>
                  <a:lnTo>
                    <a:pt x="51677" y="30224"/>
                  </a:lnTo>
                  <a:lnTo>
                    <a:pt x="47148" y="32744"/>
                  </a:lnTo>
                  <a:lnTo>
                    <a:pt x="43281" y="35272"/>
                  </a:lnTo>
                  <a:lnTo>
                    <a:pt x="39857" y="37803"/>
                  </a:lnTo>
                  <a:lnTo>
                    <a:pt x="36727" y="40337"/>
                  </a:lnTo>
                  <a:lnTo>
                    <a:pt x="33794" y="43720"/>
                  </a:lnTo>
                  <a:lnTo>
                    <a:pt x="30992" y="47668"/>
                  </a:lnTo>
                  <a:lnTo>
                    <a:pt x="28278" y="51994"/>
                  </a:lnTo>
                  <a:lnTo>
                    <a:pt x="25621" y="55725"/>
                  </a:lnTo>
                  <a:lnTo>
                    <a:pt x="23004" y="59059"/>
                  </a:lnTo>
                  <a:lnTo>
                    <a:pt x="20412" y="62127"/>
                  </a:lnTo>
                  <a:lnTo>
                    <a:pt x="17837" y="65867"/>
                  </a:lnTo>
                  <a:lnTo>
                    <a:pt x="15274" y="70054"/>
                  </a:lnTo>
                  <a:lnTo>
                    <a:pt x="12719" y="74538"/>
                  </a:lnTo>
                  <a:lnTo>
                    <a:pt x="10169" y="78374"/>
                  </a:lnTo>
                  <a:lnTo>
                    <a:pt x="7622" y="81778"/>
                  </a:lnTo>
                  <a:lnTo>
                    <a:pt x="5077" y="84894"/>
                  </a:lnTo>
                  <a:lnTo>
                    <a:pt x="3381" y="88665"/>
                  </a:lnTo>
                  <a:lnTo>
                    <a:pt x="2250" y="92872"/>
                  </a:lnTo>
                  <a:lnTo>
                    <a:pt x="1496" y="97369"/>
                  </a:lnTo>
                  <a:lnTo>
                    <a:pt x="994" y="101215"/>
                  </a:lnTo>
                  <a:lnTo>
                    <a:pt x="658" y="104625"/>
                  </a:lnTo>
                  <a:lnTo>
                    <a:pt x="435" y="107746"/>
                  </a:lnTo>
                  <a:lnTo>
                    <a:pt x="286" y="110672"/>
                  </a:lnTo>
                  <a:lnTo>
                    <a:pt x="121" y="116182"/>
                  </a:lnTo>
                  <a:lnTo>
                    <a:pt x="0" y="127691"/>
                  </a:lnTo>
                  <a:lnTo>
                    <a:pt x="843" y="128202"/>
                  </a:lnTo>
                  <a:lnTo>
                    <a:pt x="5228" y="128923"/>
                  </a:lnTo>
                  <a:lnTo>
                    <a:pt x="8596" y="129136"/>
                  </a:lnTo>
                  <a:lnTo>
                    <a:pt x="24682" y="129214"/>
                  </a:lnTo>
                  <a:lnTo>
                    <a:pt x="27457" y="128371"/>
                  </a:lnTo>
                  <a:lnTo>
                    <a:pt x="30155" y="126963"/>
                  </a:lnTo>
                  <a:lnTo>
                    <a:pt x="32799" y="125177"/>
                  </a:lnTo>
                  <a:lnTo>
                    <a:pt x="36256" y="123987"/>
                  </a:lnTo>
                  <a:lnTo>
                    <a:pt x="40253" y="123193"/>
                  </a:lnTo>
                  <a:lnTo>
                    <a:pt x="44611" y="122664"/>
                  </a:lnTo>
                  <a:lnTo>
                    <a:pt x="48363" y="121465"/>
                  </a:lnTo>
                  <a:lnTo>
                    <a:pt x="51711" y="119818"/>
                  </a:lnTo>
                  <a:lnTo>
                    <a:pt x="54790" y="117874"/>
                  </a:lnTo>
                  <a:lnTo>
                    <a:pt x="58536" y="115731"/>
                  </a:lnTo>
                  <a:lnTo>
                    <a:pt x="67214" y="111093"/>
                  </a:lnTo>
                  <a:lnTo>
                    <a:pt x="71052" y="108670"/>
                  </a:lnTo>
                  <a:lnTo>
                    <a:pt x="74457" y="106209"/>
                  </a:lnTo>
                  <a:lnTo>
                    <a:pt x="77575" y="103721"/>
                  </a:lnTo>
                  <a:lnTo>
                    <a:pt x="80499" y="100369"/>
                  </a:lnTo>
                  <a:lnTo>
                    <a:pt x="83295" y="96441"/>
                  </a:lnTo>
                  <a:lnTo>
                    <a:pt x="86007" y="92130"/>
                  </a:lnTo>
                  <a:lnTo>
                    <a:pt x="89507" y="88408"/>
                  </a:lnTo>
                  <a:lnTo>
                    <a:pt x="93534" y="85081"/>
                  </a:lnTo>
                  <a:lnTo>
                    <a:pt x="97912" y="82016"/>
                  </a:lnTo>
                  <a:lnTo>
                    <a:pt x="102524" y="79126"/>
                  </a:lnTo>
                  <a:lnTo>
                    <a:pt x="107292" y="76353"/>
                  </a:lnTo>
                  <a:lnTo>
                    <a:pt x="112164" y="73657"/>
                  </a:lnTo>
                  <a:lnTo>
                    <a:pt x="116259" y="71013"/>
                  </a:lnTo>
                  <a:lnTo>
                    <a:pt x="119835" y="68404"/>
                  </a:lnTo>
                  <a:lnTo>
                    <a:pt x="123066" y="65818"/>
                  </a:lnTo>
                  <a:lnTo>
                    <a:pt x="126067" y="63248"/>
                  </a:lnTo>
                  <a:lnTo>
                    <a:pt x="128914" y="60687"/>
                  </a:lnTo>
                  <a:lnTo>
                    <a:pt x="131658" y="58133"/>
                  </a:lnTo>
                  <a:lnTo>
                    <a:pt x="133488" y="55584"/>
                  </a:lnTo>
                  <a:lnTo>
                    <a:pt x="135521" y="50494"/>
                  </a:lnTo>
                  <a:lnTo>
                    <a:pt x="138683" y="45409"/>
                  </a:lnTo>
                  <a:lnTo>
                    <a:pt x="143566" y="39292"/>
                  </a:lnTo>
                  <a:lnTo>
                    <a:pt x="146492" y="36197"/>
                  </a:lnTo>
                  <a:lnTo>
                    <a:pt x="152043" y="30519"/>
                  </a:lnTo>
                  <a:lnTo>
                    <a:pt x="141028" y="41527"/>
                  </a:lnTo>
                  <a:lnTo>
                    <a:pt x="139734" y="43666"/>
                  </a:lnTo>
                  <a:lnTo>
                    <a:pt x="137068" y="51570"/>
                  </a:lnTo>
                  <a:lnTo>
                    <a:pt x="135401" y="55442"/>
                  </a:lnTo>
                  <a:lnTo>
                    <a:pt x="133444" y="59717"/>
                  </a:lnTo>
                  <a:lnTo>
                    <a:pt x="131292" y="63413"/>
                  </a:lnTo>
                  <a:lnTo>
                    <a:pt x="129011" y="66724"/>
                  </a:lnTo>
                  <a:lnTo>
                    <a:pt x="126643" y="69778"/>
                  </a:lnTo>
                  <a:lnTo>
                    <a:pt x="125064" y="73507"/>
                  </a:lnTo>
                  <a:lnTo>
                    <a:pt x="124012" y="77687"/>
                  </a:lnTo>
                  <a:lnTo>
                    <a:pt x="123311" y="82167"/>
                  </a:lnTo>
                  <a:lnTo>
                    <a:pt x="121996" y="86846"/>
                  </a:lnTo>
                  <a:lnTo>
                    <a:pt x="120274" y="91660"/>
                  </a:lnTo>
                  <a:lnTo>
                    <a:pt x="118279" y="96562"/>
                  </a:lnTo>
                  <a:lnTo>
                    <a:pt x="116102" y="101523"/>
                  </a:lnTo>
                  <a:lnTo>
                    <a:pt x="111425" y="111552"/>
                  </a:lnTo>
                  <a:lnTo>
                    <a:pt x="109840" y="115749"/>
                  </a:lnTo>
                  <a:lnTo>
                    <a:pt x="108782" y="119395"/>
                  </a:lnTo>
                  <a:lnTo>
                    <a:pt x="108078" y="122672"/>
                  </a:lnTo>
                  <a:lnTo>
                    <a:pt x="107608" y="125703"/>
                  </a:lnTo>
                  <a:lnTo>
                    <a:pt x="107294" y="128571"/>
                  </a:lnTo>
                  <a:lnTo>
                    <a:pt x="107085" y="131329"/>
                  </a:lnTo>
                  <a:lnTo>
                    <a:pt x="106946" y="134861"/>
                  </a:lnTo>
                  <a:lnTo>
                    <a:pt x="106750" y="147077"/>
                  </a:lnTo>
                  <a:lnTo>
                    <a:pt x="106679" y="161921"/>
                  </a:lnTo>
                  <a:lnTo>
                    <a:pt x="107522" y="163722"/>
                  </a:lnTo>
                  <a:lnTo>
                    <a:pt x="108931" y="164924"/>
                  </a:lnTo>
                  <a:lnTo>
                    <a:pt x="110717" y="165724"/>
                  </a:lnTo>
                  <a:lnTo>
                    <a:pt x="111907" y="167105"/>
                  </a:lnTo>
                  <a:lnTo>
                    <a:pt x="112701" y="168872"/>
                  </a:lnTo>
                  <a:lnTo>
                    <a:pt x="113230" y="170897"/>
                  </a:lnTo>
                  <a:lnTo>
                    <a:pt x="114429" y="172247"/>
                  </a:lnTo>
                  <a:lnTo>
                    <a:pt x="116076" y="173146"/>
                  </a:lnTo>
                  <a:lnTo>
                    <a:pt x="121908" y="174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510"/>
            <p:cNvSpPr/>
            <p:nvPr/>
          </p:nvSpPr>
          <p:spPr>
            <a:xfrm>
              <a:off x="2537464" y="4549140"/>
              <a:ext cx="114286" cy="91441"/>
            </a:xfrm>
            <a:custGeom>
              <a:avLst/>
              <a:gdLst/>
              <a:ahLst/>
              <a:cxnLst/>
              <a:rect l="0" t="0" r="0" b="0"/>
              <a:pathLst>
                <a:path w="114286" h="91441">
                  <a:moveTo>
                    <a:pt x="60956" y="0"/>
                  </a:moveTo>
                  <a:lnTo>
                    <a:pt x="60956" y="10606"/>
                  </a:lnTo>
                  <a:lnTo>
                    <a:pt x="60110" y="12997"/>
                  </a:lnTo>
                  <a:lnTo>
                    <a:pt x="58698" y="15438"/>
                  </a:lnTo>
                  <a:lnTo>
                    <a:pt x="56911" y="17911"/>
                  </a:lnTo>
                  <a:lnTo>
                    <a:pt x="54873" y="20408"/>
                  </a:lnTo>
                  <a:lnTo>
                    <a:pt x="52667" y="22919"/>
                  </a:lnTo>
                  <a:lnTo>
                    <a:pt x="50350" y="25439"/>
                  </a:lnTo>
                  <a:lnTo>
                    <a:pt x="45518" y="30497"/>
                  </a:lnTo>
                  <a:lnTo>
                    <a:pt x="43044" y="33031"/>
                  </a:lnTo>
                  <a:lnTo>
                    <a:pt x="40548" y="36414"/>
                  </a:lnTo>
                  <a:lnTo>
                    <a:pt x="38037" y="40363"/>
                  </a:lnTo>
                  <a:lnTo>
                    <a:pt x="35517" y="44689"/>
                  </a:lnTo>
                  <a:lnTo>
                    <a:pt x="32990" y="48419"/>
                  </a:lnTo>
                  <a:lnTo>
                    <a:pt x="30459" y="51753"/>
                  </a:lnTo>
                  <a:lnTo>
                    <a:pt x="27925" y="54822"/>
                  </a:lnTo>
                  <a:lnTo>
                    <a:pt x="25389" y="57714"/>
                  </a:lnTo>
                  <a:lnTo>
                    <a:pt x="22851" y="60489"/>
                  </a:lnTo>
                  <a:lnTo>
                    <a:pt x="17774" y="65831"/>
                  </a:lnTo>
                  <a:lnTo>
                    <a:pt x="1501" y="82306"/>
                  </a:lnTo>
                  <a:lnTo>
                    <a:pt x="999" y="83657"/>
                  </a:lnTo>
                  <a:lnTo>
                    <a:pt x="665" y="85405"/>
                  </a:lnTo>
                  <a:lnTo>
                    <a:pt x="35" y="91087"/>
                  </a:lnTo>
                  <a:lnTo>
                    <a:pt x="13" y="89025"/>
                  </a:lnTo>
                  <a:lnTo>
                    <a:pt x="0" y="84848"/>
                  </a:lnTo>
                  <a:lnTo>
                    <a:pt x="2256" y="82019"/>
                  </a:lnTo>
                  <a:lnTo>
                    <a:pt x="4042" y="80079"/>
                  </a:lnTo>
                  <a:lnTo>
                    <a:pt x="8285" y="75666"/>
                  </a:lnTo>
                  <a:lnTo>
                    <a:pt x="55563" y="28253"/>
                  </a:lnTo>
                  <a:lnTo>
                    <a:pt x="58207" y="26456"/>
                  </a:lnTo>
                  <a:lnTo>
                    <a:pt x="60817" y="25257"/>
                  </a:lnTo>
                  <a:lnTo>
                    <a:pt x="63403" y="24458"/>
                  </a:lnTo>
                  <a:lnTo>
                    <a:pt x="65974" y="23078"/>
                  </a:lnTo>
                  <a:lnTo>
                    <a:pt x="68535" y="21312"/>
                  </a:lnTo>
                  <a:lnTo>
                    <a:pt x="71088" y="19289"/>
                  </a:lnTo>
                  <a:lnTo>
                    <a:pt x="73638" y="17092"/>
                  </a:lnTo>
                  <a:lnTo>
                    <a:pt x="76183" y="14781"/>
                  </a:lnTo>
                  <a:lnTo>
                    <a:pt x="78728" y="12394"/>
                  </a:lnTo>
                  <a:lnTo>
                    <a:pt x="82117" y="10803"/>
                  </a:lnTo>
                  <a:lnTo>
                    <a:pt x="86070" y="9742"/>
                  </a:lnTo>
                  <a:lnTo>
                    <a:pt x="96491" y="8039"/>
                  </a:lnTo>
                  <a:lnTo>
                    <a:pt x="98193" y="8746"/>
                  </a:lnTo>
                  <a:lnTo>
                    <a:pt x="100174" y="10064"/>
                  </a:lnTo>
                  <a:lnTo>
                    <a:pt x="102341" y="11789"/>
                  </a:lnTo>
                  <a:lnTo>
                    <a:pt x="104633" y="12940"/>
                  </a:lnTo>
                  <a:lnTo>
                    <a:pt x="107007" y="13706"/>
                  </a:lnTo>
                  <a:lnTo>
                    <a:pt x="109437" y="14217"/>
                  </a:lnTo>
                  <a:lnTo>
                    <a:pt x="111056" y="15405"/>
                  </a:lnTo>
                  <a:lnTo>
                    <a:pt x="112136" y="17043"/>
                  </a:lnTo>
                  <a:lnTo>
                    <a:pt x="112856" y="18982"/>
                  </a:lnTo>
                  <a:lnTo>
                    <a:pt x="113336" y="21121"/>
                  </a:lnTo>
                  <a:lnTo>
                    <a:pt x="113656" y="23394"/>
                  </a:lnTo>
                  <a:lnTo>
                    <a:pt x="113870" y="25756"/>
                  </a:lnTo>
                  <a:lnTo>
                    <a:pt x="114011" y="28177"/>
                  </a:lnTo>
                  <a:lnTo>
                    <a:pt x="114169" y="33125"/>
                  </a:lnTo>
                  <a:lnTo>
                    <a:pt x="114279" y="45733"/>
                  </a:lnTo>
                  <a:lnTo>
                    <a:pt x="114285" y="48269"/>
                  </a:lnTo>
                  <a:lnTo>
                    <a:pt x="113442" y="50806"/>
                  </a:lnTo>
                  <a:lnTo>
                    <a:pt x="112033" y="53344"/>
                  </a:lnTo>
                  <a:lnTo>
                    <a:pt x="110247" y="55882"/>
                  </a:lnTo>
                  <a:lnTo>
                    <a:pt x="109057" y="58422"/>
                  </a:lnTo>
                  <a:lnTo>
                    <a:pt x="108263" y="60961"/>
                  </a:lnTo>
                  <a:lnTo>
                    <a:pt x="107735" y="63501"/>
                  </a:lnTo>
                  <a:lnTo>
                    <a:pt x="106535" y="66040"/>
                  </a:lnTo>
                  <a:lnTo>
                    <a:pt x="104888" y="68580"/>
                  </a:lnTo>
                  <a:lnTo>
                    <a:pt x="100208" y="74695"/>
                  </a:lnTo>
                  <a:lnTo>
                    <a:pt x="99824" y="76889"/>
                  </a:lnTo>
                  <a:lnTo>
                    <a:pt x="99568" y="80046"/>
                  </a:lnTo>
                  <a:lnTo>
                    <a:pt x="99056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511"/>
            <p:cNvSpPr/>
            <p:nvPr/>
          </p:nvSpPr>
          <p:spPr>
            <a:xfrm>
              <a:off x="2713818" y="4337298"/>
              <a:ext cx="578023" cy="356491"/>
            </a:xfrm>
            <a:custGeom>
              <a:avLst/>
              <a:gdLst/>
              <a:ahLst/>
              <a:cxnLst/>
              <a:rect l="0" t="0" r="0" b="0"/>
              <a:pathLst>
                <a:path w="578023" h="356491">
                  <a:moveTo>
                    <a:pt x="75102" y="249942"/>
                  </a:moveTo>
                  <a:lnTo>
                    <a:pt x="71057" y="253987"/>
                  </a:lnTo>
                  <a:lnTo>
                    <a:pt x="69865" y="256026"/>
                  </a:lnTo>
                  <a:lnTo>
                    <a:pt x="67342" y="262939"/>
                  </a:lnTo>
                  <a:lnTo>
                    <a:pt x="59332" y="272861"/>
                  </a:lnTo>
                  <a:lnTo>
                    <a:pt x="49597" y="282973"/>
                  </a:lnTo>
                  <a:lnTo>
                    <a:pt x="44575" y="290305"/>
                  </a:lnTo>
                  <a:lnTo>
                    <a:pt x="42051" y="294631"/>
                  </a:lnTo>
                  <a:lnTo>
                    <a:pt x="39521" y="297514"/>
                  </a:lnTo>
                  <a:lnTo>
                    <a:pt x="36989" y="299437"/>
                  </a:lnTo>
                  <a:lnTo>
                    <a:pt x="34452" y="300719"/>
                  </a:lnTo>
                  <a:lnTo>
                    <a:pt x="29377" y="306659"/>
                  </a:lnTo>
                  <a:lnTo>
                    <a:pt x="21761" y="317265"/>
                  </a:lnTo>
                  <a:lnTo>
                    <a:pt x="14141" y="325770"/>
                  </a:lnTo>
                  <a:lnTo>
                    <a:pt x="11602" y="328433"/>
                  </a:lnTo>
                  <a:lnTo>
                    <a:pt x="9908" y="331057"/>
                  </a:lnTo>
                  <a:lnTo>
                    <a:pt x="8027" y="336228"/>
                  </a:lnTo>
                  <a:lnTo>
                    <a:pt x="6968" y="343900"/>
                  </a:lnTo>
                  <a:lnTo>
                    <a:pt x="5972" y="346448"/>
                  </a:lnTo>
                  <a:lnTo>
                    <a:pt x="0" y="355115"/>
                  </a:lnTo>
                  <a:lnTo>
                    <a:pt x="481" y="355617"/>
                  </a:lnTo>
                  <a:lnTo>
                    <a:pt x="5559" y="356490"/>
                  </a:lnTo>
                  <a:lnTo>
                    <a:pt x="12415" y="351359"/>
                  </a:lnTo>
                  <a:lnTo>
                    <a:pt x="17043" y="350050"/>
                  </a:lnTo>
                  <a:lnTo>
                    <a:pt x="19463" y="348007"/>
                  </a:lnTo>
                  <a:lnTo>
                    <a:pt x="27760" y="337889"/>
                  </a:lnTo>
                  <a:lnTo>
                    <a:pt x="40567" y="329152"/>
                  </a:lnTo>
                  <a:lnTo>
                    <a:pt x="50157" y="323811"/>
                  </a:lnTo>
                  <a:lnTo>
                    <a:pt x="57806" y="316357"/>
                  </a:lnTo>
                  <a:lnTo>
                    <a:pt x="64875" y="307400"/>
                  </a:lnTo>
                  <a:lnTo>
                    <a:pt x="73661" y="297775"/>
                  </a:lnTo>
                  <a:lnTo>
                    <a:pt x="88128" y="282835"/>
                  </a:lnTo>
                  <a:lnTo>
                    <a:pt x="103139" y="267685"/>
                  </a:lnTo>
                  <a:lnTo>
                    <a:pt x="108186" y="261770"/>
                  </a:lnTo>
                  <a:lnTo>
                    <a:pt x="113245" y="255287"/>
                  </a:lnTo>
                  <a:lnTo>
                    <a:pt x="118311" y="248426"/>
                  </a:lnTo>
                  <a:lnTo>
                    <a:pt x="123381" y="242158"/>
                  </a:lnTo>
                  <a:lnTo>
                    <a:pt x="128455" y="236286"/>
                  </a:lnTo>
                  <a:lnTo>
                    <a:pt x="137761" y="225246"/>
                  </a:lnTo>
                  <a:lnTo>
                    <a:pt x="144720" y="214695"/>
                  </a:lnTo>
                  <a:lnTo>
                    <a:pt x="157442" y="195190"/>
                  </a:lnTo>
                  <a:lnTo>
                    <a:pt x="163015" y="188040"/>
                  </a:lnTo>
                  <a:lnTo>
                    <a:pt x="169271" y="180734"/>
                  </a:lnTo>
                  <a:lnTo>
                    <a:pt x="175981" y="173324"/>
                  </a:lnTo>
                  <a:lnTo>
                    <a:pt x="181301" y="165843"/>
                  </a:lnTo>
                  <a:lnTo>
                    <a:pt x="185695" y="158316"/>
                  </a:lnTo>
                  <a:lnTo>
                    <a:pt x="189471" y="150758"/>
                  </a:lnTo>
                  <a:lnTo>
                    <a:pt x="193681" y="144027"/>
                  </a:lnTo>
                  <a:lnTo>
                    <a:pt x="198181" y="137845"/>
                  </a:lnTo>
                  <a:lnTo>
                    <a:pt x="202874" y="132031"/>
                  </a:lnTo>
                  <a:lnTo>
                    <a:pt x="207697" y="125614"/>
                  </a:lnTo>
                  <a:lnTo>
                    <a:pt x="217571" y="111712"/>
                  </a:lnTo>
                  <a:lnTo>
                    <a:pt x="221728" y="105295"/>
                  </a:lnTo>
                  <a:lnTo>
                    <a:pt x="225346" y="99325"/>
                  </a:lnTo>
                  <a:lnTo>
                    <a:pt x="228605" y="93650"/>
                  </a:lnTo>
                  <a:lnTo>
                    <a:pt x="232471" y="87327"/>
                  </a:lnTo>
                  <a:lnTo>
                    <a:pt x="241281" y="73529"/>
                  </a:lnTo>
                  <a:lnTo>
                    <a:pt x="245155" y="67140"/>
                  </a:lnTo>
                  <a:lnTo>
                    <a:pt x="248584" y="61188"/>
                  </a:lnTo>
                  <a:lnTo>
                    <a:pt x="254652" y="50058"/>
                  </a:lnTo>
                  <a:lnTo>
                    <a:pt x="260171" y="39467"/>
                  </a:lnTo>
                  <a:lnTo>
                    <a:pt x="263188" y="31373"/>
                  </a:lnTo>
                  <a:lnTo>
                    <a:pt x="264887" y="22056"/>
                  </a:lnTo>
                  <a:lnTo>
                    <a:pt x="265461" y="11323"/>
                  </a:lnTo>
                  <a:lnTo>
                    <a:pt x="265589" y="0"/>
                  </a:lnTo>
                  <a:lnTo>
                    <a:pt x="264747" y="341"/>
                  </a:lnTo>
                  <a:lnTo>
                    <a:pt x="254995" y="9222"/>
                  </a:lnTo>
                  <a:lnTo>
                    <a:pt x="239957" y="19763"/>
                  </a:lnTo>
                  <a:lnTo>
                    <a:pt x="233602" y="27978"/>
                  </a:lnTo>
                  <a:lnTo>
                    <a:pt x="227956" y="37274"/>
                  </a:lnTo>
                  <a:lnTo>
                    <a:pt x="221777" y="47896"/>
                  </a:lnTo>
                  <a:lnTo>
                    <a:pt x="213386" y="61084"/>
                  </a:lnTo>
                  <a:lnTo>
                    <a:pt x="209625" y="67310"/>
                  </a:lnTo>
                  <a:lnTo>
                    <a:pt x="206270" y="73154"/>
                  </a:lnTo>
                  <a:lnTo>
                    <a:pt x="203188" y="78743"/>
                  </a:lnTo>
                  <a:lnTo>
                    <a:pt x="199439" y="85010"/>
                  </a:lnTo>
                  <a:lnTo>
                    <a:pt x="190759" y="98745"/>
                  </a:lnTo>
                  <a:lnTo>
                    <a:pt x="186920" y="105965"/>
                  </a:lnTo>
                  <a:lnTo>
                    <a:pt x="183514" y="113317"/>
                  </a:lnTo>
                  <a:lnTo>
                    <a:pt x="180396" y="120759"/>
                  </a:lnTo>
                  <a:lnTo>
                    <a:pt x="174675" y="133543"/>
                  </a:lnTo>
                  <a:lnTo>
                    <a:pt x="171964" y="139323"/>
                  </a:lnTo>
                  <a:lnTo>
                    <a:pt x="170157" y="145716"/>
                  </a:lnTo>
                  <a:lnTo>
                    <a:pt x="168951" y="152518"/>
                  </a:lnTo>
                  <a:lnTo>
                    <a:pt x="168148" y="159593"/>
                  </a:lnTo>
                  <a:lnTo>
                    <a:pt x="166766" y="166003"/>
                  </a:lnTo>
                  <a:lnTo>
                    <a:pt x="164999" y="171969"/>
                  </a:lnTo>
                  <a:lnTo>
                    <a:pt x="162973" y="177640"/>
                  </a:lnTo>
                  <a:lnTo>
                    <a:pt x="160722" y="188456"/>
                  </a:lnTo>
                  <a:lnTo>
                    <a:pt x="160123" y="193712"/>
                  </a:lnTo>
                  <a:lnTo>
                    <a:pt x="161713" y="204067"/>
                  </a:lnTo>
                  <a:lnTo>
                    <a:pt x="164396" y="214313"/>
                  </a:lnTo>
                  <a:lnTo>
                    <a:pt x="165588" y="224511"/>
                  </a:lnTo>
                  <a:lnTo>
                    <a:pt x="166753" y="228755"/>
                  </a:lnTo>
                  <a:lnTo>
                    <a:pt x="170304" y="235728"/>
                  </a:lnTo>
                  <a:lnTo>
                    <a:pt x="176963" y="241649"/>
                  </a:lnTo>
                  <a:lnTo>
                    <a:pt x="190232" y="249743"/>
                  </a:lnTo>
                  <a:lnTo>
                    <a:pt x="204888" y="257503"/>
                  </a:lnTo>
                  <a:lnTo>
                    <a:pt x="209886" y="260063"/>
                  </a:lnTo>
                  <a:lnTo>
                    <a:pt x="224471" y="262907"/>
                  </a:lnTo>
                  <a:lnTo>
                    <a:pt x="241395" y="264171"/>
                  </a:lnTo>
                  <a:lnTo>
                    <a:pt x="257383" y="264733"/>
                  </a:lnTo>
                  <a:lnTo>
                    <a:pt x="284710" y="265049"/>
                  </a:lnTo>
                  <a:lnTo>
                    <a:pt x="295274" y="264247"/>
                  </a:lnTo>
                  <a:lnTo>
                    <a:pt x="306550" y="262865"/>
                  </a:lnTo>
                  <a:lnTo>
                    <a:pt x="318301" y="261098"/>
                  </a:lnTo>
                  <a:lnTo>
                    <a:pt x="342646" y="256876"/>
                  </a:lnTo>
                  <a:lnTo>
                    <a:pt x="392769" y="247266"/>
                  </a:lnTo>
                  <a:lnTo>
                    <a:pt x="405413" y="243925"/>
                  </a:lnTo>
                  <a:lnTo>
                    <a:pt x="418076" y="240004"/>
                  </a:lnTo>
                  <a:lnTo>
                    <a:pt x="430752" y="235697"/>
                  </a:lnTo>
                  <a:lnTo>
                    <a:pt x="443435" y="231979"/>
                  </a:lnTo>
                  <a:lnTo>
                    <a:pt x="456124" y="228653"/>
                  </a:lnTo>
                  <a:lnTo>
                    <a:pt x="468817" y="225590"/>
                  </a:lnTo>
                  <a:lnTo>
                    <a:pt x="481512" y="221854"/>
                  </a:lnTo>
                  <a:lnTo>
                    <a:pt x="494208" y="217670"/>
                  </a:lnTo>
                  <a:lnTo>
                    <a:pt x="578022" y="1889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512"/>
            <p:cNvSpPr/>
            <p:nvPr/>
          </p:nvSpPr>
          <p:spPr>
            <a:xfrm>
              <a:off x="3752291" y="4335780"/>
              <a:ext cx="293833" cy="220655"/>
            </a:xfrm>
            <a:custGeom>
              <a:avLst/>
              <a:gdLst/>
              <a:ahLst/>
              <a:cxnLst/>
              <a:rect l="0" t="0" r="0" b="0"/>
              <a:pathLst>
                <a:path w="293833" h="220655">
                  <a:moveTo>
                    <a:pt x="95809" y="22860"/>
                  </a:moveTo>
                  <a:lnTo>
                    <a:pt x="95809" y="18815"/>
                  </a:lnTo>
                  <a:lnTo>
                    <a:pt x="96655" y="17623"/>
                  </a:lnTo>
                  <a:lnTo>
                    <a:pt x="98067" y="16829"/>
                  </a:lnTo>
                  <a:lnTo>
                    <a:pt x="102370" y="15554"/>
                  </a:lnTo>
                  <a:lnTo>
                    <a:pt x="102723" y="14603"/>
                  </a:lnTo>
                  <a:lnTo>
                    <a:pt x="103421" y="7715"/>
                  </a:lnTo>
                  <a:lnTo>
                    <a:pt x="103429" y="1062"/>
                  </a:lnTo>
                  <a:lnTo>
                    <a:pt x="103429" y="0"/>
                  </a:lnTo>
                  <a:lnTo>
                    <a:pt x="103429" y="4045"/>
                  </a:lnTo>
                  <a:lnTo>
                    <a:pt x="102583" y="5237"/>
                  </a:lnTo>
                  <a:lnTo>
                    <a:pt x="101171" y="6031"/>
                  </a:lnTo>
                  <a:lnTo>
                    <a:pt x="99384" y="6561"/>
                  </a:lnTo>
                  <a:lnTo>
                    <a:pt x="98193" y="7760"/>
                  </a:lnTo>
                  <a:lnTo>
                    <a:pt x="97398" y="9407"/>
                  </a:lnTo>
                  <a:lnTo>
                    <a:pt x="95902" y="14899"/>
                  </a:lnTo>
                  <a:lnTo>
                    <a:pt x="89744" y="21256"/>
                  </a:lnTo>
                  <a:lnTo>
                    <a:pt x="85212" y="25816"/>
                  </a:lnTo>
                  <a:lnTo>
                    <a:pt x="83664" y="28218"/>
                  </a:lnTo>
                  <a:lnTo>
                    <a:pt x="81945" y="33143"/>
                  </a:lnTo>
                  <a:lnTo>
                    <a:pt x="81181" y="38154"/>
                  </a:lnTo>
                  <a:lnTo>
                    <a:pt x="80977" y="40677"/>
                  </a:lnTo>
                  <a:lnTo>
                    <a:pt x="79994" y="43204"/>
                  </a:lnTo>
                  <a:lnTo>
                    <a:pt x="76645" y="48270"/>
                  </a:lnTo>
                  <a:lnTo>
                    <a:pt x="72334" y="53345"/>
                  </a:lnTo>
                  <a:lnTo>
                    <a:pt x="69999" y="55883"/>
                  </a:lnTo>
                  <a:lnTo>
                    <a:pt x="68442" y="58422"/>
                  </a:lnTo>
                  <a:lnTo>
                    <a:pt x="66713" y="63501"/>
                  </a:lnTo>
                  <a:lnTo>
                    <a:pt x="63687" y="68581"/>
                  </a:lnTo>
                  <a:lnTo>
                    <a:pt x="61694" y="71120"/>
                  </a:lnTo>
                  <a:lnTo>
                    <a:pt x="59480" y="76200"/>
                  </a:lnTo>
                  <a:lnTo>
                    <a:pt x="57650" y="82127"/>
                  </a:lnTo>
                  <a:lnTo>
                    <a:pt x="55976" y="86078"/>
                  </a:lnTo>
                  <a:lnTo>
                    <a:pt x="54014" y="90405"/>
                  </a:lnTo>
                  <a:lnTo>
                    <a:pt x="51859" y="94136"/>
                  </a:lnTo>
                  <a:lnTo>
                    <a:pt x="47207" y="100541"/>
                  </a:lnTo>
                  <a:lnTo>
                    <a:pt x="44575" y="106209"/>
                  </a:lnTo>
                  <a:lnTo>
                    <a:pt x="42558" y="112397"/>
                  </a:lnTo>
                  <a:lnTo>
                    <a:pt x="40835" y="116418"/>
                  </a:lnTo>
                  <a:lnTo>
                    <a:pt x="38840" y="120792"/>
                  </a:lnTo>
                  <a:lnTo>
                    <a:pt x="36663" y="124555"/>
                  </a:lnTo>
                  <a:lnTo>
                    <a:pt x="31987" y="130993"/>
                  </a:lnTo>
                  <a:lnTo>
                    <a:pt x="29343" y="136677"/>
                  </a:lnTo>
                  <a:lnTo>
                    <a:pt x="28639" y="139378"/>
                  </a:lnTo>
                  <a:lnTo>
                    <a:pt x="25598" y="144637"/>
                  </a:lnTo>
                  <a:lnTo>
                    <a:pt x="21424" y="150643"/>
                  </a:lnTo>
                  <a:lnTo>
                    <a:pt x="19126" y="154616"/>
                  </a:lnTo>
                  <a:lnTo>
                    <a:pt x="16747" y="158956"/>
                  </a:lnTo>
                  <a:lnTo>
                    <a:pt x="15162" y="162698"/>
                  </a:lnTo>
                  <a:lnTo>
                    <a:pt x="13399" y="169112"/>
                  </a:lnTo>
                  <a:lnTo>
                    <a:pt x="10358" y="174786"/>
                  </a:lnTo>
                  <a:lnTo>
                    <a:pt x="8362" y="177484"/>
                  </a:lnTo>
                  <a:lnTo>
                    <a:pt x="6144" y="182740"/>
                  </a:lnTo>
                  <a:lnTo>
                    <a:pt x="5158" y="187897"/>
                  </a:lnTo>
                  <a:lnTo>
                    <a:pt x="4720" y="193012"/>
                  </a:lnTo>
                  <a:lnTo>
                    <a:pt x="4525" y="198107"/>
                  </a:lnTo>
                  <a:lnTo>
                    <a:pt x="4473" y="200652"/>
                  </a:lnTo>
                  <a:lnTo>
                    <a:pt x="3592" y="203194"/>
                  </a:lnTo>
                  <a:lnTo>
                    <a:pt x="355" y="208278"/>
                  </a:lnTo>
                  <a:lnTo>
                    <a:pt x="0" y="209972"/>
                  </a:lnTo>
                  <a:lnTo>
                    <a:pt x="609" y="211101"/>
                  </a:lnTo>
                  <a:lnTo>
                    <a:pt x="3627" y="212914"/>
                  </a:lnTo>
                  <a:lnTo>
                    <a:pt x="4039" y="215420"/>
                  </a:lnTo>
                  <a:lnTo>
                    <a:pt x="4149" y="217273"/>
                  </a:lnTo>
                  <a:lnTo>
                    <a:pt x="5070" y="218508"/>
                  </a:lnTo>
                  <a:lnTo>
                    <a:pt x="6529" y="219333"/>
                  </a:lnTo>
                  <a:lnTo>
                    <a:pt x="10911" y="220654"/>
                  </a:lnTo>
                  <a:lnTo>
                    <a:pt x="13768" y="218578"/>
                  </a:lnTo>
                  <a:lnTo>
                    <a:pt x="15715" y="216839"/>
                  </a:lnTo>
                  <a:lnTo>
                    <a:pt x="17860" y="215679"/>
                  </a:lnTo>
                  <a:lnTo>
                    <a:pt x="22501" y="214390"/>
                  </a:lnTo>
                  <a:lnTo>
                    <a:pt x="29873" y="213666"/>
                  </a:lnTo>
                  <a:lnTo>
                    <a:pt x="32379" y="212717"/>
                  </a:lnTo>
                  <a:lnTo>
                    <a:pt x="37420" y="209405"/>
                  </a:lnTo>
                  <a:lnTo>
                    <a:pt x="45019" y="202781"/>
                  </a:lnTo>
                  <a:lnTo>
                    <a:pt x="47556" y="201227"/>
                  </a:lnTo>
                  <a:lnTo>
                    <a:pt x="55171" y="198194"/>
                  </a:lnTo>
                  <a:lnTo>
                    <a:pt x="62790" y="192309"/>
                  </a:lnTo>
                  <a:lnTo>
                    <a:pt x="67869" y="187635"/>
                  </a:lnTo>
                  <a:lnTo>
                    <a:pt x="75489" y="180244"/>
                  </a:lnTo>
                  <a:lnTo>
                    <a:pt x="83109" y="172692"/>
                  </a:lnTo>
                  <a:lnTo>
                    <a:pt x="85650" y="171008"/>
                  </a:lnTo>
                  <a:lnTo>
                    <a:pt x="93269" y="167791"/>
                  </a:lnTo>
                  <a:lnTo>
                    <a:pt x="100889" y="161852"/>
                  </a:lnTo>
                  <a:lnTo>
                    <a:pt x="107662" y="155577"/>
                  </a:lnTo>
                  <a:lnTo>
                    <a:pt x="114648" y="148773"/>
                  </a:lnTo>
                  <a:lnTo>
                    <a:pt x="118316" y="145131"/>
                  </a:lnTo>
                  <a:lnTo>
                    <a:pt x="118638" y="138250"/>
                  </a:lnTo>
                  <a:lnTo>
                    <a:pt x="119495" y="138733"/>
                  </a:lnTo>
                  <a:lnTo>
                    <a:pt x="125227" y="143816"/>
                  </a:lnTo>
                  <a:lnTo>
                    <a:pt x="124734" y="144984"/>
                  </a:lnTo>
                  <a:lnTo>
                    <a:pt x="121929" y="148540"/>
                  </a:lnTo>
                  <a:lnTo>
                    <a:pt x="120842" y="150673"/>
                  </a:lnTo>
                  <a:lnTo>
                    <a:pt x="119635" y="155301"/>
                  </a:lnTo>
                  <a:lnTo>
                    <a:pt x="119099" y="160180"/>
                  </a:lnTo>
                  <a:lnTo>
                    <a:pt x="118860" y="165171"/>
                  </a:lnTo>
                  <a:lnTo>
                    <a:pt x="118725" y="172741"/>
                  </a:lnTo>
                  <a:lnTo>
                    <a:pt x="118677" y="185423"/>
                  </a:lnTo>
                  <a:lnTo>
                    <a:pt x="117827" y="187962"/>
                  </a:lnTo>
                  <a:lnTo>
                    <a:pt x="114626" y="193041"/>
                  </a:lnTo>
                  <a:lnTo>
                    <a:pt x="112639" y="198120"/>
                  </a:lnTo>
                  <a:lnTo>
                    <a:pt x="112109" y="200660"/>
                  </a:lnTo>
                  <a:lnTo>
                    <a:pt x="112602" y="202354"/>
                  </a:lnTo>
                  <a:lnTo>
                    <a:pt x="113778" y="203482"/>
                  </a:lnTo>
                  <a:lnTo>
                    <a:pt x="117703" y="205294"/>
                  </a:lnTo>
                  <a:lnTo>
                    <a:pt x="118025" y="206289"/>
                  </a:lnTo>
                  <a:lnTo>
                    <a:pt x="118382" y="209653"/>
                  </a:lnTo>
                  <a:lnTo>
                    <a:pt x="119325" y="210888"/>
                  </a:lnTo>
                  <a:lnTo>
                    <a:pt x="120799" y="211713"/>
                  </a:lnTo>
                  <a:lnTo>
                    <a:pt x="124696" y="212628"/>
                  </a:lnTo>
                  <a:lnTo>
                    <a:pt x="129250" y="213035"/>
                  </a:lnTo>
                  <a:lnTo>
                    <a:pt x="131649" y="212296"/>
                  </a:lnTo>
                  <a:lnTo>
                    <a:pt x="139072" y="208059"/>
                  </a:lnTo>
                  <a:lnTo>
                    <a:pt x="144106" y="206771"/>
                  </a:lnTo>
                  <a:lnTo>
                    <a:pt x="151700" y="206045"/>
                  </a:lnTo>
                  <a:lnTo>
                    <a:pt x="154236" y="205097"/>
                  </a:lnTo>
                  <a:lnTo>
                    <a:pt x="162698" y="199717"/>
                  </a:lnTo>
                  <a:lnTo>
                    <a:pt x="170975" y="195161"/>
                  </a:lnTo>
                  <a:lnTo>
                    <a:pt x="178041" y="190313"/>
                  </a:lnTo>
                  <a:lnTo>
                    <a:pt x="181110" y="187836"/>
                  </a:lnTo>
                  <a:lnTo>
                    <a:pt x="184003" y="184491"/>
                  </a:lnTo>
                  <a:lnTo>
                    <a:pt x="186778" y="180567"/>
                  </a:lnTo>
                  <a:lnTo>
                    <a:pt x="189475" y="176258"/>
                  </a:lnTo>
                  <a:lnTo>
                    <a:pt x="192119" y="172539"/>
                  </a:lnTo>
                  <a:lnTo>
                    <a:pt x="197316" y="166148"/>
                  </a:lnTo>
                  <a:lnTo>
                    <a:pt x="204705" y="160486"/>
                  </a:lnTo>
                  <a:lnTo>
                    <a:pt x="209047" y="157791"/>
                  </a:lnTo>
                  <a:lnTo>
                    <a:pt x="212788" y="154300"/>
                  </a:lnTo>
                  <a:lnTo>
                    <a:pt x="216128" y="150281"/>
                  </a:lnTo>
                  <a:lnTo>
                    <a:pt x="219201" y="145907"/>
                  </a:lnTo>
                  <a:lnTo>
                    <a:pt x="222944" y="141298"/>
                  </a:lnTo>
                  <a:lnTo>
                    <a:pt x="227132" y="136532"/>
                  </a:lnTo>
                  <a:lnTo>
                    <a:pt x="235455" y="127567"/>
                  </a:lnTo>
                  <a:lnTo>
                    <a:pt x="241976" y="120761"/>
                  </a:lnTo>
                  <a:lnTo>
                    <a:pt x="244900" y="116914"/>
                  </a:lnTo>
                  <a:lnTo>
                    <a:pt x="247697" y="112656"/>
                  </a:lnTo>
                  <a:lnTo>
                    <a:pt x="250407" y="108124"/>
                  </a:lnTo>
                  <a:lnTo>
                    <a:pt x="253907" y="103410"/>
                  </a:lnTo>
                  <a:lnTo>
                    <a:pt x="257934" y="98573"/>
                  </a:lnTo>
                  <a:lnTo>
                    <a:pt x="266078" y="89530"/>
                  </a:lnTo>
                  <a:lnTo>
                    <a:pt x="272519" y="82689"/>
                  </a:lnTo>
                  <a:lnTo>
                    <a:pt x="275422" y="78832"/>
                  </a:lnTo>
                  <a:lnTo>
                    <a:pt x="278204" y="74569"/>
                  </a:lnTo>
                  <a:lnTo>
                    <a:pt x="280905" y="70032"/>
                  </a:lnTo>
                  <a:lnTo>
                    <a:pt x="282707" y="66161"/>
                  </a:lnTo>
                  <a:lnTo>
                    <a:pt x="284708" y="59603"/>
                  </a:lnTo>
                  <a:lnTo>
                    <a:pt x="285597" y="53866"/>
                  </a:lnTo>
                  <a:lnTo>
                    <a:pt x="285834" y="51150"/>
                  </a:lnTo>
                  <a:lnTo>
                    <a:pt x="286839" y="48493"/>
                  </a:lnTo>
                  <a:lnTo>
                    <a:pt x="290213" y="43284"/>
                  </a:lnTo>
                  <a:lnTo>
                    <a:pt x="292277" y="38146"/>
                  </a:lnTo>
                  <a:lnTo>
                    <a:pt x="293195" y="33041"/>
                  </a:lnTo>
                  <a:lnTo>
                    <a:pt x="293711" y="26253"/>
                  </a:lnTo>
                  <a:lnTo>
                    <a:pt x="293832" y="24368"/>
                  </a:lnTo>
                  <a:lnTo>
                    <a:pt x="293017" y="23865"/>
                  </a:lnTo>
                  <a:lnTo>
                    <a:pt x="287359" y="22992"/>
                  </a:lnTo>
                  <a:lnTo>
                    <a:pt x="287009" y="23795"/>
                  </a:lnTo>
                  <a:lnTo>
                    <a:pt x="286619" y="26944"/>
                  </a:lnTo>
                  <a:lnTo>
                    <a:pt x="285670" y="28123"/>
                  </a:lnTo>
                  <a:lnTo>
                    <a:pt x="284189" y="28908"/>
                  </a:lnTo>
                  <a:lnTo>
                    <a:pt x="282355" y="29433"/>
                  </a:lnTo>
                  <a:lnTo>
                    <a:pt x="281133" y="30628"/>
                  </a:lnTo>
                  <a:lnTo>
                    <a:pt x="280318" y="32272"/>
                  </a:lnTo>
                  <a:lnTo>
                    <a:pt x="279413" y="36356"/>
                  </a:lnTo>
                  <a:lnTo>
                    <a:pt x="278903" y="42569"/>
                  </a:lnTo>
                  <a:lnTo>
                    <a:pt x="278688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513"/>
            <p:cNvSpPr/>
            <p:nvPr/>
          </p:nvSpPr>
          <p:spPr>
            <a:xfrm>
              <a:off x="4114905" y="4320579"/>
              <a:ext cx="179309" cy="236173"/>
            </a:xfrm>
            <a:custGeom>
              <a:avLst/>
              <a:gdLst/>
              <a:ahLst/>
              <a:cxnLst/>
              <a:rect l="0" t="0" r="0" b="0"/>
              <a:pathLst>
                <a:path w="179309" h="236173">
                  <a:moveTo>
                    <a:pt x="91334" y="68541"/>
                  </a:moveTo>
                  <a:lnTo>
                    <a:pt x="95380" y="60450"/>
                  </a:lnTo>
                  <a:lnTo>
                    <a:pt x="97366" y="54221"/>
                  </a:lnTo>
                  <a:lnTo>
                    <a:pt x="98641" y="47368"/>
                  </a:lnTo>
                  <a:lnTo>
                    <a:pt x="98893" y="40778"/>
                  </a:lnTo>
                  <a:lnTo>
                    <a:pt x="98927" y="39268"/>
                  </a:lnTo>
                  <a:lnTo>
                    <a:pt x="104186" y="33063"/>
                  </a:lnTo>
                  <a:lnTo>
                    <a:pt x="106547" y="30471"/>
                  </a:lnTo>
                  <a:lnTo>
                    <a:pt x="102522" y="30450"/>
                  </a:lnTo>
                  <a:lnTo>
                    <a:pt x="101332" y="31294"/>
                  </a:lnTo>
                  <a:lnTo>
                    <a:pt x="100540" y="32703"/>
                  </a:lnTo>
                  <a:lnTo>
                    <a:pt x="100011" y="34489"/>
                  </a:lnTo>
                  <a:lnTo>
                    <a:pt x="97167" y="38731"/>
                  </a:lnTo>
                  <a:lnTo>
                    <a:pt x="93080" y="43439"/>
                  </a:lnTo>
                  <a:lnTo>
                    <a:pt x="88442" y="48354"/>
                  </a:lnTo>
                  <a:lnTo>
                    <a:pt x="86867" y="50849"/>
                  </a:lnTo>
                  <a:lnTo>
                    <a:pt x="85115" y="55880"/>
                  </a:lnTo>
                  <a:lnTo>
                    <a:pt x="82080" y="60938"/>
                  </a:lnTo>
                  <a:lnTo>
                    <a:pt x="77908" y="66856"/>
                  </a:lnTo>
                  <a:lnTo>
                    <a:pt x="75610" y="70804"/>
                  </a:lnTo>
                  <a:lnTo>
                    <a:pt x="73232" y="75130"/>
                  </a:lnTo>
                  <a:lnTo>
                    <a:pt x="68332" y="82195"/>
                  </a:lnTo>
                  <a:lnTo>
                    <a:pt x="63331" y="89002"/>
                  </a:lnTo>
                  <a:lnTo>
                    <a:pt x="60812" y="93189"/>
                  </a:lnTo>
                  <a:lnTo>
                    <a:pt x="58286" y="97673"/>
                  </a:lnTo>
                  <a:lnTo>
                    <a:pt x="53222" y="107171"/>
                  </a:lnTo>
                  <a:lnTo>
                    <a:pt x="43073" y="127066"/>
                  </a:lnTo>
                  <a:lnTo>
                    <a:pt x="40533" y="131264"/>
                  </a:lnTo>
                  <a:lnTo>
                    <a:pt x="35454" y="138187"/>
                  </a:lnTo>
                  <a:lnTo>
                    <a:pt x="32914" y="142065"/>
                  </a:lnTo>
                  <a:lnTo>
                    <a:pt x="30374" y="146343"/>
                  </a:lnTo>
                  <a:lnTo>
                    <a:pt x="27835" y="150890"/>
                  </a:lnTo>
                  <a:lnTo>
                    <a:pt x="22755" y="160455"/>
                  </a:lnTo>
                  <a:lnTo>
                    <a:pt x="12596" y="180395"/>
                  </a:lnTo>
                  <a:lnTo>
                    <a:pt x="10902" y="184597"/>
                  </a:lnTo>
                  <a:lnTo>
                    <a:pt x="9020" y="191523"/>
                  </a:lnTo>
                  <a:lnTo>
                    <a:pt x="7672" y="195403"/>
                  </a:lnTo>
                  <a:lnTo>
                    <a:pt x="5926" y="199682"/>
                  </a:lnTo>
                  <a:lnTo>
                    <a:pt x="3916" y="204229"/>
                  </a:lnTo>
                  <a:lnTo>
                    <a:pt x="1682" y="211537"/>
                  </a:lnTo>
                  <a:lnTo>
                    <a:pt x="690" y="217608"/>
                  </a:lnTo>
                  <a:lnTo>
                    <a:pt x="130" y="224940"/>
                  </a:lnTo>
                  <a:lnTo>
                    <a:pt x="0" y="226952"/>
                  </a:lnTo>
                  <a:lnTo>
                    <a:pt x="2200" y="230103"/>
                  </a:lnTo>
                  <a:lnTo>
                    <a:pt x="6465" y="234981"/>
                  </a:lnTo>
                  <a:lnTo>
                    <a:pt x="7662" y="235381"/>
                  </a:lnTo>
                  <a:lnTo>
                    <a:pt x="12544" y="235944"/>
                  </a:lnTo>
                  <a:lnTo>
                    <a:pt x="16881" y="236134"/>
                  </a:lnTo>
                  <a:lnTo>
                    <a:pt x="25640" y="236172"/>
                  </a:lnTo>
                  <a:lnTo>
                    <a:pt x="28065" y="235329"/>
                  </a:lnTo>
                  <a:lnTo>
                    <a:pt x="33017" y="232133"/>
                  </a:lnTo>
                  <a:lnTo>
                    <a:pt x="38041" y="230148"/>
                  </a:lnTo>
                  <a:lnTo>
                    <a:pt x="40566" y="229620"/>
                  </a:lnTo>
                  <a:lnTo>
                    <a:pt x="43942" y="228420"/>
                  </a:lnTo>
                  <a:lnTo>
                    <a:pt x="47887" y="226773"/>
                  </a:lnTo>
                  <a:lnTo>
                    <a:pt x="52209" y="224829"/>
                  </a:lnTo>
                  <a:lnTo>
                    <a:pt x="55091" y="222687"/>
                  </a:lnTo>
                  <a:lnTo>
                    <a:pt x="57012" y="220411"/>
                  </a:lnTo>
                  <a:lnTo>
                    <a:pt x="58293" y="218048"/>
                  </a:lnTo>
                  <a:lnTo>
                    <a:pt x="59994" y="216473"/>
                  </a:lnTo>
                  <a:lnTo>
                    <a:pt x="61974" y="215422"/>
                  </a:lnTo>
                  <a:lnTo>
                    <a:pt x="64140" y="214722"/>
                  </a:lnTo>
                  <a:lnTo>
                    <a:pt x="68807" y="211686"/>
                  </a:lnTo>
                  <a:lnTo>
                    <a:pt x="71236" y="209691"/>
                  </a:lnTo>
                  <a:lnTo>
                    <a:pt x="72856" y="207514"/>
                  </a:lnTo>
                  <a:lnTo>
                    <a:pt x="75982" y="200406"/>
                  </a:lnTo>
                  <a:lnTo>
                    <a:pt x="81047" y="193784"/>
                  </a:lnTo>
                  <a:lnTo>
                    <a:pt x="82529" y="191938"/>
                  </a:lnTo>
                  <a:lnTo>
                    <a:pt x="83188" y="188860"/>
                  </a:lnTo>
                  <a:lnTo>
                    <a:pt x="83645" y="182787"/>
                  </a:lnTo>
                  <a:lnTo>
                    <a:pt x="83684" y="179148"/>
                  </a:lnTo>
                  <a:lnTo>
                    <a:pt x="82848" y="177839"/>
                  </a:lnTo>
                  <a:lnTo>
                    <a:pt x="81443" y="176967"/>
                  </a:lnTo>
                  <a:lnTo>
                    <a:pt x="76408" y="175323"/>
                  </a:lnTo>
                  <a:lnTo>
                    <a:pt x="72143" y="175251"/>
                  </a:lnTo>
                  <a:lnTo>
                    <a:pt x="65517" y="175230"/>
                  </a:lnTo>
                  <a:lnTo>
                    <a:pt x="63962" y="176074"/>
                  </a:lnTo>
                  <a:lnTo>
                    <a:pt x="62926" y="177483"/>
                  </a:lnTo>
                  <a:lnTo>
                    <a:pt x="61264" y="181783"/>
                  </a:lnTo>
                  <a:lnTo>
                    <a:pt x="60281" y="182136"/>
                  </a:lnTo>
                  <a:lnTo>
                    <a:pt x="56931" y="182528"/>
                  </a:lnTo>
                  <a:lnTo>
                    <a:pt x="55699" y="183479"/>
                  </a:lnTo>
                  <a:lnTo>
                    <a:pt x="54877" y="184960"/>
                  </a:lnTo>
                  <a:lnTo>
                    <a:pt x="53559" y="189374"/>
                  </a:lnTo>
                  <a:lnTo>
                    <a:pt x="55637" y="192236"/>
                  </a:lnTo>
                  <a:lnTo>
                    <a:pt x="59824" y="196927"/>
                  </a:lnTo>
                  <a:lnTo>
                    <a:pt x="61014" y="197312"/>
                  </a:lnTo>
                  <a:lnTo>
                    <a:pt x="64595" y="197739"/>
                  </a:lnTo>
                  <a:lnTo>
                    <a:pt x="66735" y="197006"/>
                  </a:lnTo>
                  <a:lnTo>
                    <a:pt x="71370" y="193935"/>
                  </a:lnTo>
                  <a:lnTo>
                    <a:pt x="76009" y="190301"/>
                  </a:lnTo>
                  <a:lnTo>
                    <a:pt x="79725" y="186721"/>
                  </a:lnTo>
                  <a:lnTo>
                    <a:pt x="93970" y="172576"/>
                  </a:lnTo>
                  <a:lnTo>
                    <a:pt x="97325" y="170071"/>
                  </a:lnTo>
                  <a:lnTo>
                    <a:pt x="101255" y="167555"/>
                  </a:lnTo>
                  <a:lnTo>
                    <a:pt x="105568" y="165030"/>
                  </a:lnTo>
                  <a:lnTo>
                    <a:pt x="109290" y="162500"/>
                  </a:lnTo>
                  <a:lnTo>
                    <a:pt x="112619" y="159967"/>
                  </a:lnTo>
                  <a:lnTo>
                    <a:pt x="115684" y="157432"/>
                  </a:lnTo>
                  <a:lnTo>
                    <a:pt x="118574" y="154049"/>
                  </a:lnTo>
                  <a:lnTo>
                    <a:pt x="121348" y="150100"/>
                  </a:lnTo>
                  <a:lnTo>
                    <a:pt x="124043" y="145773"/>
                  </a:lnTo>
                  <a:lnTo>
                    <a:pt x="129296" y="138709"/>
                  </a:lnTo>
                  <a:lnTo>
                    <a:pt x="131882" y="135639"/>
                  </a:lnTo>
                  <a:lnTo>
                    <a:pt x="135300" y="131900"/>
                  </a:lnTo>
                  <a:lnTo>
                    <a:pt x="143612" y="123229"/>
                  </a:lnTo>
                  <a:lnTo>
                    <a:pt x="147353" y="118547"/>
                  </a:lnTo>
                  <a:lnTo>
                    <a:pt x="150694" y="113731"/>
                  </a:lnTo>
                  <a:lnTo>
                    <a:pt x="153767" y="108828"/>
                  </a:lnTo>
                  <a:lnTo>
                    <a:pt x="156663" y="104713"/>
                  </a:lnTo>
                  <a:lnTo>
                    <a:pt x="162139" y="97882"/>
                  </a:lnTo>
                  <a:lnTo>
                    <a:pt x="163937" y="94028"/>
                  </a:lnTo>
                  <a:lnTo>
                    <a:pt x="165136" y="89766"/>
                  </a:lnTo>
                  <a:lnTo>
                    <a:pt x="165936" y="85231"/>
                  </a:lnTo>
                  <a:lnTo>
                    <a:pt x="169082" y="77934"/>
                  </a:lnTo>
                  <a:lnTo>
                    <a:pt x="171106" y="74803"/>
                  </a:lnTo>
                  <a:lnTo>
                    <a:pt x="172456" y="71022"/>
                  </a:lnTo>
                  <a:lnTo>
                    <a:pt x="173356" y="66809"/>
                  </a:lnTo>
                  <a:lnTo>
                    <a:pt x="173955" y="62306"/>
                  </a:lnTo>
                  <a:lnTo>
                    <a:pt x="176879" y="55045"/>
                  </a:lnTo>
                  <a:lnTo>
                    <a:pt x="178845" y="51924"/>
                  </a:lnTo>
                  <a:lnTo>
                    <a:pt x="179308" y="48996"/>
                  </a:lnTo>
                  <a:lnTo>
                    <a:pt x="178770" y="46197"/>
                  </a:lnTo>
                  <a:lnTo>
                    <a:pt x="176762" y="40831"/>
                  </a:lnTo>
                  <a:lnTo>
                    <a:pt x="175869" y="35623"/>
                  </a:lnTo>
                  <a:lnTo>
                    <a:pt x="174784" y="33049"/>
                  </a:lnTo>
                  <a:lnTo>
                    <a:pt x="171321" y="27932"/>
                  </a:lnTo>
                  <a:lnTo>
                    <a:pt x="169217" y="22835"/>
                  </a:lnTo>
                  <a:lnTo>
                    <a:pt x="168656" y="20290"/>
                  </a:lnTo>
                  <a:lnTo>
                    <a:pt x="165776" y="15205"/>
                  </a:lnTo>
                  <a:lnTo>
                    <a:pt x="161672" y="10123"/>
                  </a:lnTo>
                  <a:lnTo>
                    <a:pt x="157026" y="5041"/>
                  </a:lnTo>
                  <a:lnTo>
                    <a:pt x="154603" y="3348"/>
                  </a:lnTo>
                  <a:lnTo>
                    <a:pt x="149651" y="1466"/>
                  </a:lnTo>
                  <a:lnTo>
                    <a:pt x="144628" y="630"/>
                  </a:lnTo>
                  <a:lnTo>
                    <a:pt x="139574" y="258"/>
                  </a:lnTo>
                  <a:lnTo>
                    <a:pt x="130937" y="0"/>
                  </a:lnTo>
                  <a:lnTo>
                    <a:pt x="127845" y="2236"/>
                  </a:lnTo>
                  <a:lnTo>
                    <a:pt x="123648" y="6052"/>
                  </a:lnTo>
                  <a:lnTo>
                    <a:pt x="118961" y="10571"/>
                  </a:lnTo>
                  <a:lnTo>
                    <a:pt x="117372" y="12961"/>
                  </a:lnTo>
                  <a:lnTo>
                    <a:pt x="116313" y="15401"/>
                  </a:lnTo>
                  <a:lnTo>
                    <a:pt x="114195" y="228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514"/>
            <p:cNvSpPr/>
            <p:nvPr/>
          </p:nvSpPr>
          <p:spPr>
            <a:xfrm>
              <a:off x="4351020" y="4526280"/>
              <a:ext cx="22861" cy="60961"/>
            </a:xfrm>
            <a:custGeom>
              <a:avLst/>
              <a:gdLst/>
              <a:ahLst/>
              <a:cxnLst/>
              <a:rect l="0" t="0" r="0" b="0"/>
              <a:pathLst>
                <a:path w="22861" h="60961">
                  <a:moveTo>
                    <a:pt x="22860" y="0"/>
                  </a:moveTo>
                  <a:lnTo>
                    <a:pt x="22860" y="7612"/>
                  </a:lnTo>
                  <a:lnTo>
                    <a:pt x="15554" y="14926"/>
                  </a:lnTo>
                  <a:lnTo>
                    <a:pt x="15449" y="15877"/>
                  </a:lnTo>
                  <a:lnTo>
                    <a:pt x="15380" y="17359"/>
                  </a:lnTo>
                  <a:lnTo>
                    <a:pt x="15302" y="21262"/>
                  </a:lnTo>
                  <a:lnTo>
                    <a:pt x="15267" y="25819"/>
                  </a:lnTo>
                  <a:lnTo>
                    <a:pt x="14412" y="28219"/>
                  </a:lnTo>
                  <a:lnTo>
                    <a:pt x="12995" y="30666"/>
                  </a:lnTo>
                  <a:lnTo>
                    <a:pt x="8682" y="36632"/>
                  </a:lnTo>
                  <a:lnTo>
                    <a:pt x="8328" y="37968"/>
                  </a:lnTo>
                  <a:lnTo>
                    <a:pt x="8092" y="39706"/>
                  </a:lnTo>
                  <a:lnTo>
                    <a:pt x="7934" y="41710"/>
                  </a:lnTo>
                  <a:lnTo>
                    <a:pt x="6983" y="43894"/>
                  </a:lnTo>
                  <a:lnTo>
                    <a:pt x="5502" y="46196"/>
                  </a:lnTo>
                  <a:lnTo>
                    <a:pt x="3669" y="48577"/>
                  </a:lnTo>
                  <a:lnTo>
                    <a:pt x="2445" y="51012"/>
                  </a:lnTo>
                  <a:lnTo>
                    <a:pt x="1630" y="53481"/>
                  </a:lnTo>
                  <a:lnTo>
                    <a:pt x="0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515"/>
            <p:cNvSpPr/>
            <p:nvPr/>
          </p:nvSpPr>
          <p:spPr>
            <a:xfrm>
              <a:off x="4572009" y="4381500"/>
              <a:ext cx="152392" cy="159668"/>
            </a:xfrm>
            <a:custGeom>
              <a:avLst/>
              <a:gdLst/>
              <a:ahLst/>
              <a:cxnLst/>
              <a:rect l="0" t="0" r="0" b="0"/>
              <a:pathLst>
                <a:path w="152392" h="159668">
                  <a:moveTo>
                    <a:pt x="53331" y="15240"/>
                  </a:moveTo>
                  <a:lnTo>
                    <a:pt x="53331" y="0"/>
                  </a:lnTo>
                  <a:lnTo>
                    <a:pt x="53331" y="10606"/>
                  </a:lnTo>
                  <a:lnTo>
                    <a:pt x="52485" y="12997"/>
                  </a:lnTo>
                  <a:lnTo>
                    <a:pt x="49286" y="17912"/>
                  </a:lnTo>
                  <a:lnTo>
                    <a:pt x="47247" y="20408"/>
                  </a:lnTo>
                  <a:lnTo>
                    <a:pt x="45042" y="22919"/>
                  </a:lnTo>
                  <a:lnTo>
                    <a:pt x="42725" y="25439"/>
                  </a:lnTo>
                  <a:lnTo>
                    <a:pt x="41181" y="27966"/>
                  </a:lnTo>
                  <a:lnTo>
                    <a:pt x="40151" y="30497"/>
                  </a:lnTo>
                  <a:lnTo>
                    <a:pt x="39464" y="33032"/>
                  </a:lnTo>
                  <a:lnTo>
                    <a:pt x="38160" y="35568"/>
                  </a:lnTo>
                  <a:lnTo>
                    <a:pt x="36443" y="38105"/>
                  </a:lnTo>
                  <a:lnTo>
                    <a:pt x="34452" y="40643"/>
                  </a:lnTo>
                  <a:lnTo>
                    <a:pt x="32279" y="44029"/>
                  </a:lnTo>
                  <a:lnTo>
                    <a:pt x="29982" y="47979"/>
                  </a:lnTo>
                  <a:lnTo>
                    <a:pt x="27605" y="52306"/>
                  </a:lnTo>
                  <a:lnTo>
                    <a:pt x="26020" y="56038"/>
                  </a:lnTo>
                  <a:lnTo>
                    <a:pt x="24964" y="59372"/>
                  </a:lnTo>
                  <a:lnTo>
                    <a:pt x="24259" y="62441"/>
                  </a:lnTo>
                  <a:lnTo>
                    <a:pt x="22943" y="66180"/>
                  </a:lnTo>
                  <a:lnTo>
                    <a:pt x="21219" y="70367"/>
                  </a:lnTo>
                  <a:lnTo>
                    <a:pt x="19223" y="74851"/>
                  </a:lnTo>
                  <a:lnTo>
                    <a:pt x="17046" y="78688"/>
                  </a:lnTo>
                  <a:lnTo>
                    <a:pt x="14747" y="82092"/>
                  </a:lnTo>
                  <a:lnTo>
                    <a:pt x="12369" y="85208"/>
                  </a:lnTo>
                  <a:lnTo>
                    <a:pt x="10783" y="88979"/>
                  </a:lnTo>
                  <a:lnTo>
                    <a:pt x="9725" y="93186"/>
                  </a:lnTo>
                  <a:lnTo>
                    <a:pt x="9020" y="97684"/>
                  </a:lnTo>
                  <a:lnTo>
                    <a:pt x="7704" y="101529"/>
                  </a:lnTo>
                  <a:lnTo>
                    <a:pt x="5979" y="104940"/>
                  </a:lnTo>
                  <a:lnTo>
                    <a:pt x="3983" y="108060"/>
                  </a:lnTo>
                  <a:lnTo>
                    <a:pt x="2652" y="110986"/>
                  </a:lnTo>
                  <a:lnTo>
                    <a:pt x="1765" y="113785"/>
                  </a:lnTo>
                  <a:lnTo>
                    <a:pt x="342" y="120313"/>
                  </a:lnTo>
                  <a:lnTo>
                    <a:pt x="146" y="123463"/>
                  </a:lnTo>
                  <a:lnTo>
                    <a:pt x="60" y="127686"/>
                  </a:lnTo>
                  <a:lnTo>
                    <a:pt x="0" y="135745"/>
                  </a:lnTo>
                  <a:lnTo>
                    <a:pt x="843" y="136216"/>
                  </a:lnTo>
                  <a:lnTo>
                    <a:pt x="5229" y="136880"/>
                  </a:lnTo>
                  <a:lnTo>
                    <a:pt x="6553" y="137036"/>
                  </a:lnTo>
                  <a:lnTo>
                    <a:pt x="9399" y="134847"/>
                  </a:lnTo>
                  <a:lnTo>
                    <a:pt x="11342" y="133078"/>
                  </a:lnTo>
                  <a:lnTo>
                    <a:pt x="13485" y="131899"/>
                  </a:lnTo>
                  <a:lnTo>
                    <a:pt x="18123" y="130588"/>
                  </a:lnTo>
                  <a:lnTo>
                    <a:pt x="20547" y="129392"/>
                  </a:lnTo>
                  <a:lnTo>
                    <a:pt x="23008" y="127748"/>
                  </a:lnTo>
                  <a:lnTo>
                    <a:pt x="25496" y="125805"/>
                  </a:lnTo>
                  <a:lnTo>
                    <a:pt x="28001" y="124510"/>
                  </a:lnTo>
                  <a:lnTo>
                    <a:pt x="30517" y="123647"/>
                  </a:lnTo>
                  <a:lnTo>
                    <a:pt x="33042" y="123071"/>
                  </a:lnTo>
                  <a:lnTo>
                    <a:pt x="34725" y="121841"/>
                  </a:lnTo>
                  <a:lnTo>
                    <a:pt x="35847" y="120173"/>
                  </a:lnTo>
                  <a:lnTo>
                    <a:pt x="36594" y="118216"/>
                  </a:lnTo>
                  <a:lnTo>
                    <a:pt x="39684" y="113782"/>
                  </a:lnTo>
                  <a:lnTo>
                    <a:pt x="41693" y="111415"/>
                  </a:lnTo>
                  <a:lnTo>
                    <a:pt x="43879" y="109836"/>
                  </a:lnTo>
                  <a:lnTo>
                    <a:pt x="48566" y="108083"/>
                  </a:lnTo>
                  <a:lnTo>
                    <a:pt x="50154" y="106768"/>
                  </a:lnTo>
                  <a:lnTo>
                    <a:pt x="51213" y="105046"/>
                  </a:lnTo>
                  <a:lnTo>
                    <a:pt x="51919" y="103050"/>
                  </a:lnTo>
                  <a:lnTo>
                    <a:pt x="53237" y="101720"/>
                  </a:lnTo>
                  <a:lnTo>
                    <a:pt x="54961" y="100833"/>
                  </a:lnTo>
                  <a:lnTo>
                    <a:pt x="59768" y="99410"/>
                  </a:lnTo>
                  <a:lnTo>
                    <a:pt x="60162" y="100140"/>
                  </a:lnTo>
                  <a:lnTo>
                    <a:pt x="60718" y="104366"/>
                  </a:lnTo>
                  <a:lnTo>
                    <a:pt x="60904" y="108481"/>
                  </a:lnTo>
                  <a:lnTo>
                    <a:pt x="60951" y="147322"/>
                  </a:lnTo>
                  <a:lnTo>
                    <a:pt x="61797" y="149015"/>
                  </a:lnTo>
                  <a:lnTo>
                    <a:pt x="63208" y="150143"/>
                  </a:lnTo>
                  <a:lnTo>
                    <a:pt x="64996" y="150896"/>
                  </a:lnTo>
                  <a:lnTo>
                    <a:pt x="66188" y="152244"/>
                  </a:lnTo>
                  <a:lnTo>
                    <a:pt x="66982" y="153989"/>
                  </a:lnTo>
                  <a:lnTo>
                    <a:pt x="67512" y="155999"/>
                  </a:lnTo>
                  <a:lnTo>
                    <a:pt x="68712" y="157339"/>
                  </a:lnTo>
                  <a:lnTo>
                    <a:pt x="70358" y="158233"/>
                  </a:lnTo>
                  <a:lnTo>
                    <a:pt x="74445" y="159226"/>
                  </a:lnTo>
                  <a:lnTo>
                    <a:pt x="79084" y="159667"/>
                  </a:lnTo>
                  <a:lnTo>
                    <a:pt x="81507" y="158938"/>
                  </a:lnTo>
                  <a:lnTo>
                    <a:pt x="83968" y="157605"/>
                  </a:lnTo>
                  <a:lnTo>
                    <a:pt x="89957" y="153428"/>
                  </a:lnTo>
                  <a:lnTo>
                    <a:pt x="93033" y="150599"/>
                  </a:lnTo>
                  <a:lnTo>
                    <a:pt x="101908" y="141884"/>
                  </a:lnTo>
                  <a:lnTo>
                    <a:pt x="109305" y="134514"/>
                  </a:lnTo>
                  <a:lnTo>
                    <a:pt x="111813" y="131163"/>
                  </a:lnTo>
                  <a:lnTo>
                    <a:pt x="114333" y="127235"/>
                  </a:lnTo>
                  <a:lnTo>
                    <a:pt x="116859" y="122924"/>
                  </a:lnTo>
                  <a:lnTo>
                    <a:pt x="118543" y="119202"/>
                  </a:lnTo>
                  <a:lnTo>
                    <a:pt x="119666" y="115875"/>
                  </a:lnTo>
                  <a:lnTo>
                    <a:pt x="120414" y="112810"/>
                  </a:lnTo>
                  <a:lnTo>
                    <a:pt x="121760" y="109920"/>
                  </a:lnTo>
                  <a:lnTo>
                    <a:pt x="123504" y="107147"/>
                  </a:lnTo>
                  <a:lnTo>
                    <a:pt x="125513" y="104451"/>
                  </a:lnTo>
                  <a:lnTo>
                    <a:pt x="127699" y="101807"/>
                  </a:lnTo>
                  <a:lnTo>
                    <a:pt x="130003" y="99199"/>
                  </a:lnTo>
                  <a:lnTo>
                    <a:pt x="132386" y="96612"/>
                  </a:lnTo>
                  <a:lnTo>
                    <a:pt x="133974" y="94042"/>
                  </a:lnTo>
                  <a:lnTo>
                    <a:pt x="135034" y="91481"/>
                  </a:lnTo>
                  <a:lnTo>
                    <a:pt x="135740" y="88927"/>
                  </a:lnTo>
                  <a:lnTo>
                    <a:pt x="137057" y="85532"/>
                  </a:lnTo>
                  <a:lnTo>
                    <a:pt x="138781" y="81574"/>
                  </a:lnTo>
                  <a:lnTo>
                    <a:pt x="140778" y="77243"/>
                  </a:lnTo>
                  <a:lnTo>
                    <a:pt x="142109" y="73509"/>
                  </a:lnTo>
                  <a:lnTo>
                    <a:pt x="142996" y="70172"/>
                  </a:lnTo>
                  <a:lnTo>
                    <a:pt x="144421" y="62780"/>
                  </a:lnTo>
                  <a:lnTo>
                    <a:pt x="144616" y="59511"/>
                  </a:lnTo>
                  <a:lnTo>
                    <a:pt x="144741" y="54559"/>
                  </a:lnTo>
                  <a:lnTo>
                    <a:pt x="144771" y="39262"/>
                  </a:lnTo>
                  <a:lnTo>
                    <a:pt x="145618" y="38874"/>
                  </a:lnTo>
                  <a:lnTo>
                    <a:pt x="150008" y="38329"/>
                  </a:lnTo>
                  <a:lnTo>
                    <a:pt x="152391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516"/>
            <p:cNvSpPr/>
            <p:nvPr/>
          </p:nvSpPr>
          <p:spPr>
            <a:xfrm>
              <a:off x="4800600" y="4373882"/>
              <a:ext cx="137068" cy="190499"/>
            </a:xfrm>
            <a:custGeom>
              <a:avLst/>
              <a:gdLst/>
              <a:ahLst/>
              <a:cxnLst/>
              <a:rect l="0" t="0" r="0" b="0"/>
              <a:pathLst>
                <a:path w="137068" h="190499">
                  <a:moveTo>
                    <a:pt x="129540" y="15238"/>
                  </a:moveTo>
                  <a:lnTo>
                    <a:pt x="137067" y="15238"/>
                  </a:lnTo>
                  <a:lnTo>
                    <a:pt x="129632" y="15238"/>
                  </a:lnTo>
                  <a:lnTo>
                    <a:pt x="125522" y="11193"/>
                  </a:lnTo>
                  <a:lnTo>
                    <a:pt x="122987" y="8677"/>
                  </a:lnTo>
                  <a:lnTo>
                    <a:pt x="120136" y="8089"/>
                  </a:lnTo>
                  <a:lnTo>
                    <a:pt x="118191" y="7932"/>
                  </a:lnTo>
                  <a:lnTo>
                    <a:pt x="116894" y="6981"/>
                  </a:lnTo>
                  <a:lnTo>
                    <a:pt x="116029" y="5500"/>
                  </a:lnTo>
                  <a:lnTo>
                    <a:pt x="115452" y="3666"/>
                  </a:lnTo>
                  <a:lnTo>
                    <a:pt x="114221" y="2443"/>
                  </a:lnTo>
                  <a:lnTo>
                    <a:pt x="112554" y="1628"/>
                  </a:lnTo>
                  <a:lnTo>
                    <a:pt x="107840" y="320"/>
                  </a:lnTo>
                  <a:lnTo>
                    <a:pt x="104937" y="141"/>
                  </a:lnTo>
                  <a:lnTo>
                    <a:pt x="100826" y="62"/>
                  </a:lnTo>
                  <a:lnTo>
                    <a:pt x="87810" y="0"/>
                  </a:lnTo>
                  <a:lnTo>
                    <a:pt x="85634" y="846"/>
                  </a:lnTo>
                  <a:lnTo>
                    <a:pt x="83336" y="2257"/>
                  </a:lnTo>
                  <a:lnTo>
                    <a:pt x="80957" y="4044"/>
                  </a:lnTo>
                  <a:lnTo>
                    <a:pt x="78525" y="5235"/>
                  </a:lnTo>
                  <a:lnTo>
                    <a:pt x="76057" y="6030"/>
                  </a:lnTo>
                  <a:lnTo>
                    <a:pt x="73564" y="6559"/>
                  </a:lnTo>
                  <a:lnTo>
                    <a:pt x="71056" y="6912"/>
                  </a:lnTo>
                  <a:lnTo>
                    <a:pt x="68537" y="7147"/>
                  </a:lnTo>
                  <a:lnTo>
                    <a:pt x="66012" y="7304"/>
                  </a:lnTo>
                  <a:lnTo>
                    <a:pt x="60947" y="7478"/>
                  </a:lnTo>
                  <a:lnTo>
                    <a:pt x="58411" y="7525"/>
                  </a:lnTo>
                  <a:lnTo>
                    <a:pt x="55874" y="8402"/>
                  </a:lnTo>
                  <a:lnTo>
                    <a:pt x="53336" y="9834"/>
                  </a:lnTo>
                  <a:lnTo>
                    <a:pt x="50797" y="11635"/>
                  </a:lnTo>
                  <a:lnTo>
                    <a:pt x="48258" y="13683"/>
                  </a:lnTo>
                  <a:lnTo>
                    <a:pt x="45719" y="15895"/>
                  </a:lnTo>
                  <a:lnTo>
                    <a:pt x="43179" y="18215"/>
                  </a:lnTo>
                  <a:lnTo>
                    <a:pt x="40639" y="19763"/>
                  </a:lnTo>
                  <a:lnTo>
                    <a:pt x="38100" y="20795"/>
                  </a:lnTo>
                  <a:lnTo>
                    <a:pt x="35559" y="21482"/>
                  </a:lnTo>
                  <a:lnTo>
                    <a:pt x="33019" y="22788"/>
                  </a:lnTo>
                  <a:lnTo>
                    <a:pt x="30480" y="24505"/>
                  </a:lnTo>
                  <a:lnTo>
                    <a:pt x="24365" y="29298"/>
                  </a:lnTo>
                  <a:lnTo>
                    <a:pt x="21271" y="32211"/>
                  </a:lnTo>
                  <a:lnTo>
                    <a:pt x="19260" y="34174"/>
                  </a:lnTo>
                  <a:lnTo>
                    <a:pt x="17920" y="36328"/>
                  </a:lnTo>
                  <a:lnTo>
                    <a:pt x="16432" y="40980"/>
                  </a:lnTo>
                  <a:lnTo>
                    <a:pt x="15770" y="45870"/>
                  </a:lnTo>
                  <a:lnTo>
                    <a:pt x="15593" y="48359"/>
                  </a:lnTo>
                  <a:lnTo>
                    <a:pt x="14629" y="50866"/>
                  </a:lnTo>
                  <a:lnTo>
                    <a:pt x="11299" y="55908"/>
                  </a:lnTo>
                  <a:lnTo>
                    <a:pt x="9255" y="60971"/>
                  </a:lnTo>
                  <a:lnTo>
                    <a:pt x="8347" y="66044"/>
                  </a:lnTo>
                  <a:lnTo>
                    <a:pt x="7943" y="71121"/>
                  </a:lnTo>
                  <a:lnTo>
                    <a:pt x="7763" y="76199"/>
                  </a:lnTo>
                  <a:lnTo>
                    <a:pt x="7648" y="86358"/>
                  </a:lnTo>
                  <a:lnTo>
                    <a:pt x="7620" y="132078"/>
                  </a:lnTo>
                  <a:lnTo>
                    <a:pt x="6773" y="134618"/>
                  </a:lnTo>
                  <a:lnTo>
                    <a:pt x="3575" y="139698"/>
                  </a:lnTo>
                  <a:lnTo>
                    <a:pt x="1589" y="144778"/>
                  </a:lnTo>
                  <a:lnTo>
                    <a:pt x="314" y="150893"/>
                  </a:lnTo>
                  <a:lnTo>
                    <a:pt x="93" y="155997"/>
                  </a:lnTo>
                  <a:lnTo>
                    <a:pt x="13" y="161746"/>
                  </a:lnTo>
                  <a:lnTo>
                    <a:pt x="0" y="167608"/>
                  </a:lnTo>
                  <a:lnTo>
                    <a:pt x="14088" y="181726"/>
                  </a:lnTo>
                  <a:lnTo>
                    <a:pt x="15318" y="182110"/>
                  </a:lnTo>
                  <a:lnTo>
                    <a:pt x="18944" y="182537"/>
                  </a:lnTo>
                  <a:lnTo>
                    <a:pt x="21096" y="182650"/>
                  </a:lnTo>
                  <a:lnTo>
                    <a:pt x="25745" y="182777"/>
                  </a:lnTo>
                  <a:lnTo>
                    <a:pt x="33122" y="182848"/>
                  </a:lnTo>
                  <a:lnTo>
                    <a:pt x="34781" y="183705"/>
                  </a:lnTo>
                  <a:lnTo>
                    <a:pt x="35888" y="185122"/>
                  </a:lnTo>
                  <a:lnTo>
                    <a:pt x="36625" y="186914"/>
                  </a:lnTo>
                  <a:lnTo>
                    <a:pt x="38810" y="188109"/>
                  </a:lnTo>
                  <a:lnTo>
                    <a:pt x="41960" y="188905"/>
                  </a:lnTo>
                  <a:lnTo>
                    <a:pt x="51092" y="190183"/>
                  </a:lnTo>
                  <a:lnTo>
                    <a:pt x="54599" y="190358"/>
                  </a:lnTo>
                  <a:lnTo>
                    <a:pt x="61333" y="190456"/>
                  </a:lnTo>
                  <a:lnTo>
                    <a:pt x="75874" y="190498"/>
                  </a:lnTo>
                  <a:lnTo>
                    <a:pt x="80149" y="186453"/>
                  </a:lnTo>
                  <a:lnTo>
                    <a:pt x="83498" y="183192"/>
                  </a:lnTo>
                  <a:lnTo>
                    <a:pt x="83677" y="180759"/>
                  </a:lnTo>
                  <a:lnTo>
                    <a:pt x="83820" y="1752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517"/>
            <p:cNvSpPr/>
            <p:nvPr/>
          </p:nvSpPr>
          <p:spPr>
            <a:xfrm>
              <a:off x="4838700" y="4450088"/>
              <a:ext cx="114301" cy="22853"/>
            </a:xfrm>
            <a:custGeom>
              <a:avLst/>
              <a:gdLst/>
              <a:ahLst/>
              <a:cxnLst/>
              <a:rect l="0" t="0" r="0" b="0"/>
              <a:pathLst>
                <a:path w="114301" h="22853">
                  <a:moveTo>
                    <a:pt x="7619" y="22852"/>
                  </a:moveTo>
                  <a:lnTo>
                    <a:pt x="0" y="15233"/>
                  </a:lnTo>
                  <a:lnTo>
                    <a:pt x="6560" y="15232"/>
                  </a:lnTo>
                  <a:lnTo>
                    <a:pt x="7760" y="14385"/>
                  </a:lnTo>
                  <a:lnTo>
                    <a:pt x="9407" y="12974"/>
                  </a:lnTo>
                  <a:lnTo>
                    <a:pt x="11351" y="11187"/>
                  </a:lnTo>
                  <a:lnTo>
                    <a:pt x="13494" y="9995"/>
                  </a:lnTo>
                  <a:lnTo>
                    <a:pt x="15769" y="9201"/>
                  </a:lnTo>
                  <a:lnTo>
                    <a:pt x="18133" y="8671"/>
                  </a:lnTo>
                  <a:lnTo>
                    <a:pt x="20555" y="8318"/>
                  </a:lnTo>
                  <a:lnTo>
                    <a:pt x="23017" y="8083"/>
                  </a:lnTo>
                  <a:lnTo>
                    <a:pt x="25504" y="7926"/>
                  </a:lnTo>
                  <a:lnTo>
                    <a:pt x="28856" y="6975"/>
                  </a:lnTo>
                  <a:lnTo>
                    <a:pt x="32784" y="5494"/>
                  </a:lnTo>
                  <a:lnTo>
                    <a:pt x="37096" y="3660"/>
                  </a:lnTo>
                  <a:lnTo>
                    <a:pt x="40818" y="2437"/>
                  </a:lnTo>
                  <a:lnTo>
                    <a:pt x="44144" y="1622"/>
                  </a:lnTo>
                  <a:lnTo>
                    <a:pt x="47210" y="1079"/>
                  </a:lnTo>
                  <a:lnTo>
                    <a:pt x="50099" y="716"/>
                  </a:lnTo>
                  <a:lnTo>
                    <a:pt x="52873" y="474"/>
                  </a:lnTo>
                  <a:lnTo>
                    <a:pt x="55569" y="314"/>
                  </a:lnTo>
                  <a:lnTo>
                    <a:pt x="63079" y="135"/>
                  </a:lnTo>
                  <a:lnTo>
                    <a:pt x="90084" y="0"/>
                  </a:lnTo>
                  <a:lnTo>
                    <a:pt x="93923" y="845"/>
                  </a:lnTo>
                  <a:lnTo>
                    <a:pt x="97328" y="2254"/>
                  </a:lnTo>
                  <a:lnTo>
                    <a:pt x="100446" y="4040"/>
                  </a:lnTo>
                  <a:lnTo>
                    <a:pt x="103370" y="6077"/>
                  </a:lnTo>
                  <a:lnTo>
                    <a:pt x="106167" y="8282"/>
                  </a:lnTo>
                  <a:lnTo>
                    <a:pt x="108879" y="10599"/>
                  </a:lnTo>
                  <a:lnTo>
                    <a:pt x="110685" y="12990"/>
                  </a:lnTo>
                  <a:lnTo>
                    <a:pt x="111891" y="15431"/>
                  </a:lnTo>
                  <a:lnTo>
                    <a:pt x="114300" y="22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518"/>
            <p:cNvSpPr/>
            <p:nvPr/>
          </p:nvSpPr>
          <p:spPr>
            <a:xfrm>
              <a:off x="5532151" y="4488180"/>
              <a:ext cx="137130" cy="91441"/>
            </a:xfrm>
            <a:custGeom>
              <a:avLst/>
              <a:gdLst/>
              <a:ahLst/>
              <a:cxnLst/>
              <a:rect l="0" t="0" r="0" b="0"/>
              <a:pathLst>
                <a:path w="137130" h="91441">
                  <a:moveTo>
                    <a:pt x="137129" y="30480"/>
                  </a:moveTo>
                  <a:lnTo>
                    <a:pt x="137129" y="344"/>
                  </a:lnTo>
                  <a:lnTo>
                    <a:pt x="133083" y="102"/>
                  </a:lnTo>
                  <a:lnTo>
                    <a:pt x="129367" y="20"/>
                  </a:lnTo>
                  <a:lnTo>
                    <a:pt x="111384" y="0"/>
                  </a:lnTo>
                  <a:lnTo>
                    <a:pt x="108960" y="847"/>
                  </a:lnTo>
                  <a:lnTo>
                    <a:pt x="106496" y="2258"/>
                  </a:lnTo>
                  <a:lnTo>
                    <a:pt x="104007" y="4045"/>
                  </a:lnTo>
                  <a:lnTo>
                    <a:pt x="101500" y="5237"/>
                  </a:lnTo>
                  <a:lnTo>
                    <a:pt x="98983" y="6031"/>
                  </a:lnTo>
                  <a:lnTo>
                    <a:pt x="96458" y="6561"/>
                  </a:lnTo>
                  <a:lnTo>
                    <a:pt x="93928" y="7760"/>
                  </a:lnTo>
                  <a:lnTo>
                    <a:pt x="91396" y="9407"/>
                  </a:lnTo>
                  <a:lnTo>
                    <a:pt x="88860" y="11352"/>
                  </a:lnTo>
                  <a:lnTo>
                    <a:pt x="85476" y="13494"/>
                  </a:lnTo>
                  <a:lnTo>
                    <a:pt x="81528" y="15770"/>
                  </a:lnTo>
                  <a:lnTo>
                    <a:pt x="77201" y="18133"/>
                  </a:lnTo>
                  <a:lnTo>
                    <a:pt x="73470" y="19709"/>
                  </a:lnTo>
                  <a:lnTo>
                    <a:pt x="70137" y="20759"/>
                  </a:lnTo>
                  <a:lnTo>
                    <a:pt x="67067" y="21459"/>
                  </a:lnTo>
                  <a:lnTo>
                    <a:pt x="64174" y="22773"/>
                  </a:lnTo>
                  <a:lnTo>
                    <a:pt x="61400" y="24495"/>
                  </a:lnTo>
                  <a:lnTo>
                    <a:pt x="58703" y="26491"/>
                  </a:lnTo>
                  <a:lnTo>
                    <a:pt x="56058" y="28667"/>
                  </a:lnTo>
                  <a:lnTo>
                    <a:pt x="53448" y="30965"/>
                  </a:lnTo>
                  <a:lnTo>
                    <a:pt x="50862" y="33343"/>
                  </a:lnTo>
                  <a:lnTo>
                    <a:pt x="45731" y="38243"/>
                  </a:lnTo>
                  <a:lnTo>
                    <a:pt x="43177" y="40736"/>
                  </a:lnTo>
                  <a:lnTo>
                    <a:pt x="40628" y="42397"/>
                  </a:lnTo>
                  <a:lnTo>
                    <a:pt x="38081" y="43504"/>
                  </a:lnTo>
                  <a:lnTo>
                    <a:pt x="35537" y="44243"/>
                  </a:lnTo>
                  <a:lnTo>
                    <a:pt x="32995" y="45582"/>
                  </a:lnTo>
                  <a:lnTo>
                    <a:pt x="30452" y="47321"/>
                  </a:lnTo>
                  <a:lnTo>
                    <a:pt x="27911" y="49327"/>
                  </a:lnTo>
                  <a:lnTo>
                    <a:pt x="25370" y="51512"/>
                  </a:lnTo>
                  <a:lnTo>
                    <a:pt x="22830" y="53814"/>
                  </a:lnTo>
                  <a:lnTo>
                    <a:pt x="17749" y="58631"/>
                  </a:lnTo>
                  <a:lnTo>
                    <a:pt x="3991" y="72187"/>
                  </a:lnTo>
                  <a:lnTo>
                    <a:pt x="2650" y="74372"/>
                  </a:lnTo>
                  <a:lnTo>
                    <a:pt x="1757" y="76674"/>
                  </a:lnTo>
                  <a:lnTo>
                    <a:pt x="322" y="82408"/>
                  </a:lnTo>
                  <a:lnTo>
                    <a:pt x="204" y="83726"/>
                  </a:lnTo>
                  <a:lnTo>
                    <a:pt x="127" y="85451"/>
                  </a:lnTo>
                  <a:lnTo>
                    <a:pt x="0" y="90257"/>
                  </a:lnTo>
                  <a:lnTo>
                    <a:pt x="836" y="90651"/>
                  </a:lnTo>
                  <a:lnTo>
                    <a:pt x="4023" y="91089"/>
                  </a:lnTo>
                  <a:lnTo>
                    <a:pt x="7731" y="91371"/>
                  </a:lnTo>
                  <a:lnTo>
                    <a:pt x="25474" y="91437"/>
                  </a:lnTo>
                  <a:lnTo>
                    <a:pt x="27979" y="90592"/>
                  </a:lnTo>
                  <a:lnTo>
                    <a:pt x="30496" y="89181"/>
                  </a:lnTo>
                  <a:lnTo>
                    <a:pt x="33020" y="87394"/>
                  </a:lnTo>
                  <a:lnTo>
                    <a:pt x="35550" y="86202"/>
                  </a:lnTo>
                  <a:lnTo>
                    <a:pt x="38083" y="85408"/>
                  </a:lnTo>
                  <a:lnTo>
                    <a:pt x="40618" y="84879"/>
                  </a:lnTo>
                  <a:lnTo>
                    <a:pt x="43155" y="83679"/>
                  </a:lnTo>
                  <a:lnTo>
                    <a:pt x="45693" y="82033"/>
                  </a:lnTo>
                  <a:lnTo>
                    <a:pt x="48232" y="80088"/>
                  </a:lnTo>
                  <a:lnTo>
                    <a:pt x="51617" y="77946"/>
                  </a:lnTo>
                  <a:lnTo>
                    <a:pt x="55568" y="75670"/>
                  </a:lnTo>
                  <a:lnTo>
                    <a:pt x="59895" y="73307"/>
                  </a:lnTo>
                  <a:lnTo>
                    <a:pt x="63626" y="70884"/>
                  </a:lnTo>
                  <a:lnTo>
                    <a:pt x="66961" y="68422"/>
                  </a:lnTo>
                  <a:lnTo>
                    <a:pt x="70030" y="65935"/>
                  </a:lnTo>
                  <a:lnTo>
                    <a:pt x="72923" y="63430"/>
                  </a:lnTo>
                  <a:lnTo>
                    <a:pt x="75698" y="60914"/>
                  </a:lnTo>
                  <a:lnTo>
                    <a:pt x="78395" y="58389"/>
                  </a:lnTo>
                  <a:lnTo>
                    <a:pt x="81887" y="55859"/>
                  </a:lnTo>
                  <a:lnTo>
                    <a:pt x="85908" y="53327"/>
                  </a:lnTo>
                  <a:lnTo>
                    <a:pt x="90281" y="50791"/>
                  </a:lnTo>
                  <a:lnTo>
                    <a:pt x="94044" y="49100"/>
                  </a:lnTo>
                  <a:lnTo>
                    <a:pt x="97398" y="47974"/>
                  </a:lnTo>
                  <a:lnTo>
                    <a:pt x="100482" y="47223"/>
                  </a:lnTo>
                  <a:lnTo>
                    <a:pt x="103384" y="45875"/>
                  </a:lnTo>
                  <a:lnTo>
                    <a:pt x="106166" y="44130"/>
                  </a:lnTo>
                  <a:lnTo>
                    <a:pt x="108867" y="42120"/>
                  </a:lnTo>
                  <a:lnTo>
                    <a:pt x="111514" y="39933"/>
                  </a:lnTo>
                  <a:lnTo>
                    <a:pt x="114125" y="37629"/>
                  </a:lnTo>
                  <a:lnTo>
                    <a:pt x="120356" y="31892"/>
                  </a:lnTo>
                  <a:lnTo>
                    <a:pt x="129155" y="23211"/>
                  </a:lnTo>
                  <a:lnTo>
                    <a:pt x="131609" y="23016"/>
                  </a:lnTo>
                  <a:lnTo>
                    <a:pt x="136038" y="22891"/>
                  </a:lnTo>
                  <a:lnTo>
                    <a:pt x="135555" y="23728"/>
                  </a:lnTo>
                  <a:lnTo>
                    <a:pt x="134386" y="25131"/>
                  </a:lnTo>
                  <a:lnTo>
                    <a:pt x="130472" y="29424"/>
                  </a:lnTo>
                  <a:lnTo>
                    <a:pt x="129937" y="32268"/>
                  </a:lnTo>
                  <a:lnTo>
                    <a:pt x="129794" y="34212"/>
                  </a:lnTo>
                  <a:lnTo>
                    <a:pt x="129698" y="36355"/>
                  </a:lnTo>
                  <a:lnTo>
                    <a:pt x="129593" y="40993"/>
                  </a:lnTo>
                  <a:lnTo>
                    <a:pt x="128718" y="43415"/>
                  </a:lnTo>
                  <a:lnTo>
                    <a:pt x="127289" y="45877"/>
                  </a:lnTo>
                  <a:lnTo>
                    <a:pt x="122955" y="51866"/>
                  </a:lnTo>
                  <a:lnTo>
                    <a:pt x="122600" y="53204"/>
                  </a:lnTo>
                  <a:lnTo>
                    <a:pt x="122362" y="54942"/>
                  </a:lnTo>
                  <a:lnTo>
                    <a:pt x="122204" y="56948"/>
                  </a:lnTo>
                  <a:lnTo>
                    <a:pt x="121252" y="59132"/>
                  </a:lnTo>
                  <a:lnTo>
                    <a:pt x="119771" y="61434"/>
                  </a:lnTo>
                  <a:lnTo>
                    <a:pt x="117937" y="63817"/>
                  </a:lnTo>
                  <a:lnTo>
                    <a:pt x="116714" y="66251"/>
                  </a:lnTo>
                  <a:lnTo>
                    <a:pt x="115899" y="68721"/>
                  </a:lnTo>
                  <a:lnTo>
                    <a:pt x="115356" y="71214"/>
                  </a:lnTo>
                  <a:lnTo>
                    <a:pt x="114993" y="73723"/>
                  </a:lnTo>
                  <a:lnTo>
                    <a:pt x="114751" y="76242"/>
                  </a:lnTo>
                  <a:lnTo>
                    <a:pt x="114364" y="82323"/>
                  </a:lnTo>
                  <a:lnTo>
                    <a:pt x="114311" y="85413"/>
                  </a:lnTo>
                  <a:lnTo>
                    <a:pt x="114296" y="87422"/>
                  </a:lnTo>
                  <a:lnTo>
                    <a:pt x="115134" y="88761"/>
                  </a:lnTo>
                  <a:lnTo>
                    <a:pt x="116539" y="89654"/>
                  </a:lnTo>
                  <a:lnTo>
                    <a:pt x="120832" y="91087"/>
                  </a:lnTo>
                  <a:lnTo>
                    <a:pt x="123677" y="91283"/>
                  </a:lnTo>
                  <a:lnTo>
                    <a:pt x="129508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519"/>
            <p:cNvSpPr/>
            <p:nvPr/>
          </p:nvSpPr>
          <p:spPr>
            <a:xfrm>
              <a:off x="5692179" y="4518660"/>
              <a:ext cx="121778" cy="99061"/>
            </a:xfrm>
            <a:custGeom>
              <a:avLst/>
              <a:gdLst/>
              <a:ahLst/>
              <a:cxnLst/>
              <a:rect l="0" t="0" r="0" b="0"/>
              <a:pathLst>
                <a:path w="121778" h="99061">
                  <a:moveTo>
                    <a:pt x="76162" y="0"/>
                  </a:moveTo>
                  <a:lnTo>
                    <a:pt x="65555" y="10606"/>
                  </a:lnTo>
                  <a:lnTo>
                    <a:pt x="64011" y="12998"/>
                  </a:lnTo>
                  <a:lnTo>
                    <a:pt x="62981" y="15438"/>
                  </a:lnTo>
                  <a:lnTo>
                    <a:pt x="62294" y="17912"/>
                  </a:lnTo>
                  <a:lnTo>
                    <a:pt x="60990" y="20408"/>
                  </a:lnTo>
                  <a:lnTo>
                    <a:pt x="59273" y="22919"/>
                  </a:lnTo>
                  <a:lnTo>
                    <a:pt x="57283" y="25439"/>
                  </a:lnTo>
                  <a:lnTo>
                    <a:pt x="55109" y="27966"/>
                  </a:lnTo>
                  <a:lnTo>
                    <a:pt x="52812" y="30497"/>
                  </a:lnTo>
                  <a:lnTo>
                    <a:pt x="48004" y="35568"/>
                  </a:lnTo>
                  <a:lnTo>
                    <a:pt x="12660" y="71120"/>
                  </a:lnTo>
                  <a:lnTo>
                    <a:pt x="10121" y="72813"/>
                  </a:lnTo>
                  <a:lnTo>
                    <a:pt x="7582" y="73943"/>
                  </a:lnTo>
                  <a:lnTo>
                    <a:pt x="5041" y="74695"/>
                  </a:lnTo>
                  <a:lnTo>
                    <a:pt x="3348" y="76044"/>
                  </a:lnTo>
                  <a:lnTo>
                    <a:pt x="2219" y="77789"/>
                  </a:lnTo>
                  <a:lnTo>
                    <a:pt x="93" y="83467"/>
                  </a:lnTo>
                  <a:lnTo>
                    <a:pt x="20" y="81405"/>
                  </a:lnTo>
                  <a:lnTo>
                    <a:pt x="0" y="79670"/>
                  </a:lnTo>
                  <a:lnTo>
                    <a:pt x="835" y="78514"/>
                  </a:lnTo>
                  <a:lnTo>
                    <a:pt x="2237" y="77742"/>
                  </a:lnTo>
                  <a:lnTo>
                    <a:pt x="4018" y="77228"/>
                  </a:lnTo>
                  <a:lnTo>
                    <a:pt x="6900" y="76039"/>
                  </a:lnTo>
                  <a:lnTo>
                    <a:pt x="10513" y="74399"/>
                  </a:lnTo>
                  <a:lnTo>
                    <a:pt x="14616" y="72460"/>
                  </a:lnTo>
                  <a:lnTo>
                    <a:pt x="17351" y="70320"/>
                  </a:lnTo>
                  <a:lnTo>
                    <a:pt x="19174" y="68046"/>
                  </a:lnTo>
                  <a:lnTo>
                    <a:pt x="20390" y="65685"/>
                  </a:lnTo>
                  <a:lnTo>
                    <a:pt x="22047" y="63263"/>
                  </a:lnTo>
                  <a:lnTo>
                    <a:pt x="23999" y="60802"/>
                  </a:lnTo>
                  <a:lnTo>
                    <a:pt x="26146" y="58315"/>
                  </a:lnTo>
                  <a:lnTo>
                    <a:pt x="29271" y="56656"/>
                  </a:lnTo>
                  <a:lnTo>
                    <a:pt x="33048" y="55551"/>
                  </a:lnTo>
                  <a:lnTo>
                    <a:pt x="37259" y="54814"/>
                  </a:lnTo>
                  <a:lnTo>
                    <a:pt x="41760" y="52630"/>
                  </a:lnTo>
                  <a:lnTo>
                    <a:pt x="46453" y="49480"/>
                  </a:lnTo>
                  <a:lnTo>
                    <a:pt x="51276" y="45687"/>
                  </a:lnTo>
                  <a:lnTo>
                    <a:pt x="55338" y="43158"/>
                  </a:lnTo>
                  <a:lnTo>
                    <a:pt x="58892" y="41472"/>
                  </a:lnTo>
                  <a:lnTo>
                    <a:pt x="62109" y="40348"/>
                  </a:lnTo>
                  <a:lnTo>
                    <a:pt x="65100" y="38752"/>
                  </a:lnTo>
                  <a:lnTo>
                    <a:pt x="67940" y="36841"/>
                  </a:lnTo>
                  <a:lnTo>
                    <a:pt x="70681" y="34721"/>
                  </a:lnTo>
                  <a:lnTo>
                    <a:pt x="73354" y="32460"/>
                  </a:lnTo>
                  <a:lnTo>
                    <a:pt x="75984" y="30107"/>
                  </a:lnTo>
                  <a:lnTo>
                    <a:pt x="78583" y="27692"/>
                  </a:lnTo>
                  <a:lnTo>
                    <a:pt x="82009" y="26081"/>
                  </a:lnTo>
                  <a:lnTo>
                    <a:pt x="85987" y="25007"/>
                  </a:lnTo>
                  <a:lnTo>
                    <a:pt x="90331" y="24292"/>
                  </a:lnTo>
                  <a:lnTo>
                    <a:pt x="93228" y="22968"/>
                  </a:lnTo>
                  <a:lnTo>
                    <a:pt x="95159" y="21239"/>
                  </a:lnTo>
                  <a:lnTo>
                    <a:pt x="96446" y="19239"/>
                  </a:lnTo>
                  <a:lnTo>
                    <a:pt x="98152" y="17906"/>
                  </a:lnTo>
                  <a:lnTo>
                    <a:pt x="100135" y="17017"/>
                  </a:lnTo>
                  <a:lnTo>
                    <a:pt x="102303" y="16425"/>
                  </a:lnTo>
                  <a:lnTo>
                    <a:pt x="104596" y="16030"/>
                  </a:lnTo>
                  <a:lnTo>
                    <a:pt x="106971" y="15767"/>
                  </a:lnTo>
                  <a:lnTo>
                    <a:pt x="109401" y="15591"/>
                  </a:lnTo>
                  <a:lnTo>
                    <a:pt x="111020" y="16321"/>
                  </a:lnTo>
                  <a:lnTo>
                    <a:pt x="112101" y="17654"/>
                  </a:lnTo>
                  <a:lnTo>
                    <a:pt x="112821" y="19389"/>
                  </a:lnTo>
                  <a:lnTo>
                    <a:pt x="114148" y="20546"/>
                  </a:lnTo>
                  <a:lnTo>
                    <a:pt x="115879" y="21318"/>
                  </a:lnTo>
                  <a:lnTo>
                    <a:pt x="117880" y="21832"/>
                  </a:lnTo>
                  <a:lnTo>
                    <a:pt x="119213" y="23021"/>
                  </a:lnTo>
                  <a:lnTo>
                    <a:pt x="120103" y="24661"/>
                  </a:lnTo>
                  <a:lnTo>
                    <a:pt x="120695" y="26601"/>
                  </a:lnTo>
                  <a:lnTo>
                    <a:pt x="121091" y="28741"/>
                  </a:lnTo>
                  <a:lnTo>
                    <a:pt x="121355" y="31014"/>
                  </a:lnTo>
                  <a:lnTo>
                    <a:pt x="121530" y="33376"/>
                  </a:lnTo>
                  <a:lnTo>
                    <a:pt x="121647" y="35797"/>
                  </a:lnTo>
                  <a:lnTo>
                    <a:pt x="121777" y="40745"/>
                  </a:lnTo>
                  <a:lnTo>
                    <a:pt x="120965" y="43251"/>
                  </a:lnTo>
                  <a:lnTo>
                    <a:pt x="119577" y="45767"/>
                  </a:lnTo>
                  <a:lnTo>
                    <a:pt x="117805" y="48291"/>
                  </a:lnTo>
                  <a:lnTo>
                    <a:pt x="116623" y="50821"/>
                  </a:lnTo>
                  <a:lnTo>
                    <a:pt x="115836" y="53354"/>
                  </a:lnTo>
                  <a:lnTo>
                    <a:pt x="115311" y="55889"/>
                  </a:lnTo>
                  <a:lnTo>
                    <a:pt x="114961" y="58426"/>
                  </a:lnTo>
                  <a:lnTo>
                    <a:pt x="114727" y="60964"/>
                  </a:lnTo>
                  <a:lnTo>
                    <a:pt x="114572" y="63503"/>
                  </a:lnTo>
                  <a:lnTo>
                    <a:pt x="113622" y="65195"/>
                  </a:lnTo>
                  <a:lnTo>
                    <a:pt x="112141" y="66323"/>
                  </a:lnTo>
                  <a:lnTo>
                    <a:pt x="110308" y="67076"/>
                  </a:lnTo>
                  <a:lnTo>
                    <a:pt x="109085" y="69271"/>
                  </a:lnTo>
                  <a:lnTo>
                    <a:pt x="108271" y="72427"/>
                  </a:lnTo>
                  <a:lnTo>
                    <a:pt x="107727" y="76225"/>
                  </a:lnTo>
                  <a:lnTo>
                    <a:pt x="106519" y="78756"/>
                  </a:lnTo>
                  <a:lnTo>
                    <a:pt x="104866" y="80444"/>
                  </a:lnTo>
                  <a:lnTo>
                    <a:pt x="102917" y="81570"/>
                  </a:lnTo>
                  <a:lnTo>
                    <a:pt x="101619" y="83166"/>
                  </a:lnTo>
                  <a:lnTo>
                    <a:pt x="100753" y="85078"/>
                  </a:lnTo>
                  <a:lnTo>
                    <a:pt x="100176" y="87198"/>
                  </a:lnTo>
                  <a:lnTo>
                    <a:pt x="99790" y="89459"/>
                  </a:lnTo>
                  <a:lnTo>
                    <a:pt x="99535" y="91812"/>
                  </a:lnTo>
                  <a:lnTo>
                    <a:pt x="99021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520"/>
            <p:cNvSpPr/>
            <p:nvPr/>
          </p:nvSpPr>
          <p:spPr>
            <a:xfrm>
              <a:off x="5852270" y="4389605"/>
              <a:ext cx="319931" cy="250936"/>
            </a:xfrm>
            <a:custGeom>
              <a:avLst/>
              <a:gdLst/>
              <a:ahLst/>
              <a:cxnLst/>
              <a:rect l="0" t="0" r="0" b="0"/>
              <a:pathLst>
                <a:path w="319931" h="250936">
                  <a:moveTo>
                    <a:pt x="83710" y="151915"/>
                  </a:moveTo>
                  <a:lnTo>
                    <a:pt x="83710" y="160006"/>
                  </a:lnTo>
                  <a:lnTo>
                    <a:pt x="82863" y="162389"/>
                  </a:lnTo>
                  <a:lnTo>
                    <a:pt x="81452" y="163978"/>
                  </a:lnTo>
                  <a:lnTo>
                    <a:pt x="79665" y="165036"/>
                  </a:lnTo>
                  <a:lnTo>
                    <a:pt x="78473" y="166589"/>
                  </a:lnTo>
                  <a:lnTo>
                    <a:pt x="77678" y="168471"/>
                  </a:lnTo>
                  <a:lnTo>
                    <a:pt x="77149" y="170572"/>
                  </a:lnTo>
                  <a:lnTo>
                    <a:pt x="74303" y="175164"/>
                  </a:lnTo>
                  <a:lnTo>
                    <a:pt x="67941" y="182510"/>
                  </a:lnTo>
                  <a:lnTo>
                    <a:pt x="60693" y="190049"/>
                  </a:lnTo>
                  <a:lnTo>
                    <a:pt x="43060" y="207797"/>
                  </a:lnTo>
                  <a:lnTo>
                    <a:pt x="35728" y="212876"/>
                  </a:lnTo>
                  <a:lnTo>
                    <a:pt x="31401" y="215415"/>
                  </a:lnTo>
                  <a:lnTo>
                    <a:pt x="28518" y="217955"/>
                  </a:lnTo>
                  <a:lnTo>
                    <a:pt x="26595" y="220495"/>
                  </a:lnTo>
                  <a:lnTo>
                    <a:pt x="25313" y="223035"/>
                  </a:lnTo>
                  <a:lnTo>
                    <a:pt x="19374" y="228115"/>
                  </a:lnTo>
                  <a:lnTo>
                    <a:pt x="15419" y="230655"/>
                  </a:lnTo>
                  <a:lnTo>
                    <a:pt x="12782" y="233195"/>
                  </a:lnTo>
                  <a:lnTo>
                    <a:pt x="11025" y="235735"/>
                  </a:lnTo>
                  <a:lnTo>
                    <a:pt x="9853" y="238275"/>
                  </a:lnTo>
                  <a:lnTo>
                    <a:pt x="8226" y="239968"/>
                  </a:lnTo>
                  <a:lnTo>
                    <a:pt x="6293" y="241098"/>
                  </a:lnTo>
                  <a:lnTo>
                    <a:pt x="4159" y="241850"/>
                  </a:lnTo>
                  <a:lnTo>
                    <a:pt x="2736" y="243198"/>
                  </a:lnTo>
                  <a:lnTo>
                    <a:pt x="1787" y="244944"/>
                  </a:lnTo>
                  <a:lnTo>
                    <a:pt x="0" y="250622"/>
                  </a:lnTo>
                  <a:lnTo>
                    <a:pt x="3968" y="250870"/>
                  </a:lnTo>
                  <a:lnTo>
                    <a:pt x="5995" y="250058"/>
                  </a:lnTo>
                  <a:lnTo>
                    <a:pt x="12893" y="244871"/>
                  </a:lnTo>
                  <a:lnTo>
                    <a:pt x="21147" y="237972"/>
                  </a:lnTo>
                  <a:lnTo>
                    <a:pt x="29375" y="233061"/>
                  </a:lnTo>
                  <a:lnTo>
                    <a:pt x="36418" y="230313"/>
                  </a:lnTo>
                  <a:lnTo>
                    <a:pt x="39482" y="229580"/>
                  </a:lnTo>
                  <a:lnTo>
                    <a:pt x="47402" y="224251"/>
                  </a:lnTo>
                  <a:lnTo>
                    <a:pt x="55720" y="217084"/>
                  </a:lnTo>
                  <a:lnTo>
                    <a:pt x="62239" y="211077"/>
                  </a:lnTo>
                  <a:lnTo>
                    <a:pt x="79406" y="194238"/>
                  </a:lnTo>
                  <a:lnTo>
                    <a:pt x="134519" y="139205"/>
                  </a:lnTo>
                  <a:lnTo>
                    <a:pt x="140443" y="134128"/>
                  </a:lnTo>
                  <a:lnTo>
                    <a:pt x="146931" y="129050"/>
                  </a:lnTo>
                  <a:lnTo>
                    <a:pt x="153797" y="123972"/>
                  </a:lnTo>
                  <a:lnTo>
                    <a:pt x="160068" y="118046"/>
                  </a:lnTo>
                  <a:lnTo>
                    <a:pt x="165943" y="111556"/>
                  </a:lnTo>
                  <a:lnTo>
                    <a:pt x="171551" y="104689"/>
                  </a:lnTo>
                  <a:lnTo>
                    <a:pt x="176984" y="98417"/>
                  </a:lnTo>
                  <a:lnTo>
                    <a:pt x="182299" y="92543"/>
                  </a:lnTo>
                  <a:lnTo>
                    <a:pt x="192721" y="81500"/>
                  </a:lnTo>
                  <a:lnTo>
                    <a:pt x="223391" y="50377"/>
                  </a:lnTo>
                  <a:lnTo>
                    <a:pt x="233562" y="40182"/>
                  </a:lnTo>
                  <a:lnTo>
                    <a:pt x="237798" y="35093"/>
                  </a:lnTo>
                  <a:lnTo>
                    <a:pt x="241469" y="30007"/>
                  </a:lnTo>
                  <a:lnTo>
                    <a:pt x="244762" y="24923"/>
                  </a:lnTo>
                  <a:lnTo>
                    <a:pt x="247805" y="20687"/>
                  </a:lnTo>
                  <a:lnTo>
                    <a:pt x="253443" y="13722"/>
                  </a:lnTo>
                  <a:lnTo>
                    <a:pt x="258771" y="7805"/>
                  </a:lnTo>
                  <a:lnTo>
                    <a:pt x="266133" y="0"/>
                  </a:lnTo>
                  <a:lnTo>
                    <a:pt x="255944" y="10164"/>
                  </a:lnTo>
                  <a:lnTo>
                    <a:pt x="254413" y="12541"/>
                  </a:lnTo>
                  <a:lnTo>
                    <a:pt x="252710" y="17439"/>
                  </a:lnTo>
                  <a:lnTo>
                    <a:pt x="249697" y="24697"/>
                  </a:lnTo>
                  <a:lnTo>
                    <a:pt x="247708" y="29003"/>
                  </a:lnTo>
                  <a:lnTo>
                    <a:pt x="244688" y="33567"/>
                  </a:lnTo>
                  <a:lnTo>
                    <a:pt x="240982" y="38303"/>
                  </a:lnTo>
                  <a:lnTo>
                    <a:pt x="236818" y="43153"/>
                  </a:lnTo>
                  <a:lnTo>
                    <a:pt x="233196" y="48081"/>
                  </a:lnTo>
                  <a:lnTo>
                    <a:pt x="229933" y="53059"/>
                  </a:lnTo>
                  <a:lnTo>
                    <a:pt x="226912" y="58071"/>
                  </a:lnTo>
                  <a:lnTo>
                    <a:pt x="224052" y="63105"/>
                  </a:lnTo>
                  <a:lnTo>
                    <a:pt x="218615" y="73215"/>
                  </a:lnTo>
                  <a:lnTo>
                    <a:pt x="215980" y="79128"/>
                  </a:lnTo>
                  <a:lnTo>
                    <a:pt x="213376" y="85610"/>
                  </a:lnTo>
                  <a:lnTo>
                    <a:pt x="208226" y="99586"/>
                  </a:lnTo>
                  <a:lnTo>
                    <a:pt x="203115" y="114265"/>
                  </a:lnTo>
                  <a:lnTo>
                    <a:pt x="199719" y="120888"/>
                  </a:lnTo>
                  <a:lnTo>
                    <a:pt x="195764" y="126997"/>
                  </a:lnTo>
                  <a:lnTo>
                    <a:pt x="191432" y="132763"/>
                  </a:lnTo>
                  <a:lnTo>
                    <a:pt x="188545" y="138300"/>
                  </a:lnTo>
                  <a:lnTo>
                    <a:pt x="186620" y="143685"/>
                  </a:lnTo>
                  <a:lnTo>
                    <a:pt x="185336" y="148969"/>
                  </a:lnTo>
                  <a:lnTo>
                    <a:pt x="183634" y="155030"/>
                  </a:lnTo>
                  <a:lnTo>
                    <a:pt x="179485" y="168540"/>
                  </a:lnTo>
                  <a:lnTo>
                    <a:pt x="178040" y="174851"/>
                  </a:lnTo>
                  <a:lnTo>
                    <a:pt x="177076" y="180752"/>
                  </a:lnTo>
                  <a:lnTo>
                    <a:pt x="176434" y="186380"/>
                  </a:lnTo>
                  <a:lnTo>
                    <a:pt x="176006" y="191825"/>
                  </a:lnTo>
                  <a:lnTo>
                    <a:pt x="175721" y="197148"/>
                  </a:lnTo>
                  <a:lnTo>
                    <a:pt x="175530" y="202391"/>
                  </a:lnTo>
                  <a:lnTo>
                    <a:pt x="176250" y="207578"/>
                  </a:lnTo>
                  <a:lnTo>
                    <a:pt x="177577" y="212731"/>
                  </a:lnTo>
                  <a:lnTo>
                    <a:pt x="179308" y="217859"/>
                  </a:lnTo>
                  <a:lnTo>
                    <a:pt x="181309" y="222124"/>
                  </a:lnTo>
                  <a:lnTo>
                    <a:pt x="185789" y="229121"/>
                  </a:lnTo>
                  <a:lnTo>
                    <a:pt x="190603" y="235053"/>
                  </a:lnTo>
                  <a:lnTo>
                    <a:pt x="193072" y="237820"/>
                  </a:lnTo>
                  <a:lnTo>
                    <a:pt x="200331" y="243153"/>
                  </a:lnTo>
                  <a:lnTo>
                    <a:pt x="204637" y="245760"/>
                  </a:lnTo>
                  <a:lnTo>
                    <a:pt x="213937" y="248658"/>
                  </a:lnTo>
                  <a:lnTo>
                    <a:pt x="218788" y="249430"/>
                  </a:lnTo>
                  <a:lnTo>
                    <a:pt x="224563" y="249944"/>
                  </a:lnTo>
                  <a:lnTo>
                    <a:pt x="230951" y="250289"/>
                  </a:lnTo>
                  <a:lnTo>
                    <a:pt x="244824" y="250670"/>
                  </a:lnTo>
                  <a:lnTo>
                    <a:pt x="281973" y="250935"/>
                  </a:lnTo>
                  <a:lnTo>
                    <a:pt x="289545" y="250101"/>
                  </a:lnTo>
                  <a:lnTo>
                    <a:pt x="297134" y="248699"/>
                  </a:lnTo>
                  <a:lnTo>
                    <a:pt x="319930" y="2433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521"/>
            <p:cNvSpPr/>
            <p:nvPr/>
          </p:nvSpPr>
          <p:spPr>
            <a:xfrm>
              <a:off x="6690371" y="4450081"/>
              <a:ext cx="251419" cy="182841"/>
            </a:xfrm>
            <a:custGeom>
              <a:avLst/>
              <a:gdLst/>
              <a:ahLst/>
              <a:cxnLst/>
              <a:rect l="0" t="0" r="0" b="0"/>
              <a:pathLst>
                <a:path w="251419" h="182841">
                  <a:moveTo>
                    <a:pt x="99049" y="22859"/>
                  </a:moveTo>
                  <a:lnTo>
                    <a:pt x="99049" y="28"/>
                  </a:lnTo>
                  <a:lnTo>
                    <a:pt x="91742" y="0"/>
                  </a:lnTo>
                  <a:lnTo>
                    <a:pt x="86254" y="5236"/>
                  </a:lnTo>
                  <a:lnTo>
                    <a:pt x="73298" y="18132"/>
                  </a:lnTo>
                  <a:lnTo>
                    <a:pt x="71722" y="20555"/>
                  </a:lnTo>
                  <a:lnTo>
                    <a:pt x="69970" y="25504"/>
                  </a:lnTo>
                  <a:lnTo>
                    <a:pt x="67810" y="28856"/>
                  </a:lnTo>
                  <a:lnTo>
                    <a:pt x="64676" y="32783"/>
                  </a:lnTo>
                  <a:lnTo>
                    <a:pt x="60894" y="37095"/>
                  </a:lnTo>
                  <a:lnTo>
                    <a:pt x="58372" y="41663"/>
                  </a:lnTo>
                  <a:lnTo>
                    <a:pt x="56690" y="46402"/>
                  </a:lnTo>
                  <a:lnTo>
                    <a:pt x="55570" y="51254"/>
                  </a:lnTo>
                  <a:lnTo>
                    <a:pt x="53130" y="55336"/>
                  </a:lnTo>
                  <a:lnTo>
                    <a:pt x="49809" y="58903"/>
                  </a:lnTo>
                  <a:lnTo>
                    <a:pt x="45902" y="62129"/>
                  </a:lnTo>
                  <a:lnTo>
                    <a:pt x="42451" y="65972"/>
                  </a:lnTo>
                  <a:lnTo>
                    <a:pt x="39303" y="70228"/>
                  </a:lnTo>
                  <a:lnTo>
                    <a:pt x="36359" y="74758"/>
                  </a:lnTo>
                  <a:lnTo>
                    <a:pt x="34394" y="79472"/>
                  </a:lnTo>
                  <a:lnTo>
                    <a:pt x="33086" y="84308"/>
                  </a:lnTo>
                  <a:lnTo>
                    <a:pt x="32214" y="89225"/>
                  </a:lnTo>
                  <a:lnTo>
                    <a:pt x="29938" y="94196"/>
                  </a:lnTo>
                  <a:lnTo>
                    <a:pt x="26729" y="99204"/>
                  </a:lnTo>
                  <a:lnTo>
                    <a:pt x="22895" y="104236"/>
                  </a:lnTo>
                  <a:lnTo>
                    <a:pt x="20340" y="109283"/>
                  </a:lnTo>
                  <a:lnTo>
                    <a:pt x="18636" y="114342"/>
                  </a:lnTo>
                  <a:lnTo>
                    <a:pt x="17500" y="119408"/>
                  </a:lnTo>
                  <a:lnTo>
                    <a:pt x="15896" y="124478"/>
                  </a:lnTo>
                  <a:lnTo>
                    <a:pt x="13980" y="129552"/>
                  </a:lnTo>
                  <a:lnTo>
                    <a:pt x="11856" y="134628"/>
                  </a:lnTo>
                  <a:lnTo>
                    <a:pt x="9594" y="138858"/>
                  </a:lnTo>
                  <a:lnTo>
                    <a:pt x="7240" y="142525"/>
                  </a:lnTo>
                  <a:lnTo>
                    <a:pt x="4822" y="145817"/>
                  </a:lnTo>
                  <a:lnTo>
                    <a:pt x="3210" y="148857"/>
                  </a:lnTo>
                  <a:lnTo>
                    <a:pt x="1421" y="154494"/>
                  </a:lnTo>
                  <a:lnTo>
                    <a:pt x="625" y="159821"/>
                  </a:lnTo>
                  <a:lnTo>
                    <a:pt x="271" y="165011"/>
                  </a:lnTo>
                  <a:lnTo>
                    <a:pt x="114" y="170140"/>
                  </a:lnTo>
                  <a:lnTo>
                    <a:pt x="0" y="181370"/>
                  </a:lnTo>
                  <a:lnTo>
                    <a:pt x="842" y="181873"/>
                  </a:lnTo>
                  <a:lnTo>
                    <a:pt x="6550" y="182746"/>
                  </a:lnTo>
                  <a:lnTo>
                    <a:pt x="11341" y="182840"/>
                  </a:lnTo>
                  <a:lnTo>
                    <a:pt x="13483" y="182006"/>
                  </a:lnTo>
                  <a:lnTo>
                    <a:pt x="20545" y="177635"/>
                  </a:lnTo>
                  <a:lnTo>
                    <a:pt x="27998" y="175116"/>
                  </a:lnTo>
                  <a:lnTo>
                    <a:pt x="35569" y="170231"/>
                  </a:lnTo>
                  <a:lnTo>
                    <a:pt x="43175" y="167561"/>
                  </a:lnTo>
                  <a:lnTo>
                    <a:pt x="48252" y="163935"/>
                  </a:lnTo>
                  <a:lnTo>
                    <a:pt x="53330" y="159502"/>
                  </a:lnTo>
                  <a:lnTo>
                    <a:pt x="58409" y="154709"/>
                  </a:lnTo>
                  <a:lnTo>
                    <a:pt x="63489" y="149757"/>
                  </a:lnTo>
                  <a:lnTo>
                    <a:pt x="65182" y="147251"/>
                  </a:lnTo>
                  <a:lnTo>
                    <a:pt x="67064" y="142209"/>
                  </a:lnTo>
                  <a:lnTo>
                    <a:pt x="68411" y="140525"/>
                  </a:lnTo>
                  <a:lnTo>
                    <a:pt x="70157" y="139404"/>
                  </a:lnTo>
                  <a:lnTo>
                    <a:pt x="72167" y="138655"/>
                  </a:lnTo>
                  <a:lnTo>
                    <a:pt x="76659" y="135566"/>
                  </a:lnTo>
                  <a:lnTo>
                    <a:pt x="83771" y="129570"/>
                  </a:lnTo>
                  <a:lnTo>
                    <a:pt x="83798" y="129548"/>
                  </a:lnTo>
                  <a:lnTo>
                    <a:pt x="83809" y="167288"/>
                  </a:lnTo>
                  <a:lnTo>
                    <a:pt x="89893" y="167570"/>
                  </a:lnTo>
                  <a:lnTo>
                    <a:pt x="109248" y="167636"/>
                  </a:lnTo>
                  <a:lnTo>
                    <a:pt x="111774" y="166791"/>
                  </a:lnTo>
                  <a:lnTo>
                    <a:pt x="116841" y="163593"/>
                  </a:lnTo>
                  <a:lnTo>
                    <a:pt x="124172" y="159350"/>
                  </a:lnTo>
                  <a:lnTo>
                    <a:pt x="128497" y="157033"/>
                  </a:lnTo>
                  <a:lnTo>
                    <a:pt x="135561" y="152200"/>
                  </a:lnTo>
                  <a:lnTo>
                    <a:pt x="141524" y="147231"/>
                  </a:lnTo>
                  <a:lnTo>
                    <a:pt x="146995" y="142200"/>
                  </a:lnTo>
                  <a:lnTo>
                    <a:pt x="154507" y="137142"/>
                  </a:lnTo>
                  <a:lnTo>
                    <a:pt x="158881" y="134607"/>
                  </a:lnTo>
                  <a:lnTo>
                    <a:pt x="165998" y="129534"/>
                  </a:lnTo>
                  <a:lnTo>
                    <a:pt x="172830" y="124457"/>
                  </a:lnTo>
                  <a:lnTo>
                    <a:pt x="177024" y="121917"/>
                  </a:lnTo>
                  <a:lnTo>
                    <a:pt x="181512" y="119378"/>
                  </a:lnTo>
                  <a:lnTo>
                    <a:pt x="185351" y="115992"/>
                  </a:lnTo>
                  <a:lnTo>
                    <a:pt x="188757" y="112041"/>
                  </a:lnTo>
                  <a:lnTo>
                    <a:pt x="191874" y="107713"/>
                  </a:lnTo>
                  <a:lnTo>
                    <a:pt x="194799" y="103982"/>
                  </a:lnTo>
                  <a:lnTo>
                    <a:pt x="197595" y="100648"/>
                  </a:lnTo>
                  <a:lnTo>
                    <a:pt x="200308" y="97578"/>
                  </a:lnTo>
                  <a:lnTo>
                    <a:pt x="207835" y="91910"/>
                  </a:lnTo>
                  <a:lnTo>
                    <a:pt x="212213" y="89213"/>
                  </a:lnTo>
                  <a:lnTo>
                    <a:pt x="215979" y="85722"/>
                  </a:lnTo>
                  <a:lnTo>
                    <a:pt x="219336" y="81701"/>
                  </a:lnTo>
                  <a:lnTo>
                    <a:pt x="222420" y="77327"/>
                  </a:lnTo>
                  <a:lnTo>
                    <a:pt x="225323" y="73564"/>
                  </a:lnTo>
                  <a:lnTo>
                    <a:pt x="228106" y="70209"/>
                  </a:lnTo>
                  <a:lnTo>
                    <a:pt x="230807" y="67126"/>
                  </a:lnTo>
                  <a:lnTo>
                    <a:pt x="236066" y="61442"/>
                  </a:lnTo>
                  <a:lnTo>
                    <a:pt x="238654" y="58741"/>
                  </a:lnTo>
                  <a:lnTo>
                    <a:pt x="240380" y="56094"/>
                  </a:lnTo>
                  <a:lnTo>
                    <a:pt x="242295" y="50895"/>
                  </a:lnTo>
                  <a:lnTo>
                    <a:pt x="245405" y="45762"/>
                  </a:lnTo>
                  <a:lnTo>
                    <a:pt x="247420" y="43208"/>
                  </a:lnTo>
                  <a:lnTo>
                    <a:pt x="249659" y="38112"/>
                  </a:lnTo>
                  <a:lnTo>
                    <a:pt x="250653" y="33025"/>
                  </a:lnTo>
                  <a:lnTo>
                    <a:pt x="251096" y="27941"/>
                  </a:lnTo>
                  <a:lnTo>
                    <a:pt x="251380" y="23016"/>
                  </a:lnTo>
                  <a:lnTo>
                    <a:pt x="251418" y="19261"/>
                  </a:lnTo>
                  <a:lnTo>
                    <a:pt x="250582" y="17920"/>
                  </a:lnTo>
                  <a:lnTo>
                    <a:pt x="249178" y="17027"/>
                  </a:lnTo>
                  <a:lnTo>
                    <a:pt x="244886" y="15592"/>
                  </a:lnTo>
                  <a:lnTo>
                    <a:pt x="238801" y="10072"/>
                  </a:lnTo>
                  <a:lnTo>
                    <a:pt x="237362" y="8709"/>
                  </a:lnTo>
                  <a:lnTo>
                    <a:pt x="236977" y="9193"/>
                  </a:lnTo>
                  <a:lnTo>
                    <a:pt x="236550" y="11987"/>
                  </a:lnTo>
                  <a:lnTo>
                    <a:pt x="235589" y="13071"/>
                  </a:lnTo>
                  <a:lnTo>
                    <a:pt x="234103" y="13793"/>
                  </a:lnTo>
                  <a:lnTo>
                    <a:pt x="229678" y="14953"/>
                  </a:lnTo>
                  <a:lnTo>
                    <a:pt x="229315" y="15896"/>
                  </a:lnTo>
                  <a:lnTo>
                    <a:pt x="228804" y="21266"/>
                  </a:lnTo>
                  <a:lnTo>
                    <a:pt x="228589" y="304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522"/>
            <p:cNvSpPr/>
            <p:nvPr/>
          </p:nvSpPr>
          <p:spPr>
            <a:xfrm>
              <a:off x="6987543" y="4427220"/>
              <a:ext cx="167627" cy="236117"/>
            </a:xfrm>
            <a:custGeom>
              <a:avLst/>
              <a:gdLst/>
              <a:ahLst/>
              <a:cxnLst/>
              <a:rect l="0" t="0" r="0" b="0"/>
              <a:pathLst>
                <a:path w="167627" h="236117">
                  <a:moveTo>
                    <a:pt x="68576" y="38100"/>
                  </a:moveTo>
                  <a:lnTo>
                    <a:pt x="68576" y="16310"/>
                  </a:lnTo>
                  <a:lnTo>
                    <a:pt x="68576" y="33381"/>
                  </a:lnTo>
                  <a:lnTo>
                    <a:pt x="67730" y="35801"/>
                  </a:lnTo>
                  <a:lnTo>
                    <a:pt x="64531" y="40747"/>
                  </a:lnTo>
                  <a:lnTo>
                    <a:pt x="62545" y="48025"/>
                  </a:lnTo>
                  <a:lnTo>
                    <a:pt x="62015" y="52336"/>
                  </a:lnTo>
                  <a:lnTo>
                    <a:pt x="61427" y="59385"/>
                  </a:lnTo>
                  <a:lnTo>
                    <a:pt x="61270" y="62450"/>
                  </a:lnTo>
                  <a:lnTo>
                    <a:pt x="60319" y="67034"/>
                  </a:lnTo>
                  <a:lnTo>
                    <a:pt x="58839" y="72629"/>
                  </a:lnTo>
                  <a:lnTo>
                    <a:pt x="57005" y="78900"/>
                  </a:lnTo>
                  <a:lnTo>
                    <a:pt x="54936" y="84773"/>
                  </a:lnTo>
                  <a:lnTo>
                    <a:pt x="52709" y="90382"/>
                  </a:lnTo>
                  <a:lnTo>
                    <a:pt x="50378" y="95814"/>
                  </a:lnTo>
                  <a:lnTo>
                    <a:pt x="45530" y="106366"/>
                  </a:lnTo>
                  <a:lnTo>
                    <a:pt x="43053" y="111551"/>
                  </a:lnTo>
                  <a:lnTo>
                    <a:pt x="40554" y="117547"/>
                  </a:lnTo>
                  <a:lnTo>
                    <a:pt x="38041" y="124085"/>
                  </a:lnTo>
                  <a:lnTo>
                    <a:pt x="35520" y="130983"/>
                  </a:lnTo>
                  <a:lnTo>
                    <a:pt x="32991" y="137275"/>
                  </a:lnTo>
                  <a:lnTo>
                    <a:pt x="30460" y="143163"/>
                  </a:lnTo>
                  <a:lnTo>
                    <a:pt x="25389" y="154222"/>
                  </a:lnTo>
                  <a:lnTo>
                    <a:pt x="15235" y="175118"/>
                  </a:lnTo>
                  <a:lnTo>
                    <a:pt x="12696" y="180245"/>
                  </a:lnTo>
                  <a:lnTo>
                    <a:pt x="10156" y="184510"/>
                  </a:lnTo>
                  <a:lnTo>
                    <a:pt x="5076" y="191507"/>
                  </a:lnTo>
                  <a:lnTo>
                    <a:pt x="2254" y="197439"/>
                  </a:lnTo>
                  <a:lnTo>
                    <a:pt x="1000" y="202897"/>
                  </a:lnTo>
                  <a:lnTo>
                    <a:pt x="442" y="208145"/>
                  </a:lnTo>
                  <a:lnTo>
                    <a:pt x="195" y="213300"/>
                  </a:lnTo>
                  <a:lnTo>
                    <a:pt x="55" y="220963"/>
                  </a:lnTo>
                  <a:lnTo>
                    <a:pt x="0" y="232198"/>
                  </a:lnTo>
                  <a:lnTo>
                    <a:pt x="845" y="233539"/>
                  </a:lnTo>
                  <a:lnTo>
                    <a:pt x="2255" y="234432"/>
                  </a:lnTo>
                  <a:lnTo>
                    <a:pt x="6081" y="235426"/>
                  </a:lnTo>
                  <a:lnTo>
                    <a:pt x="10603" y="235867"/>
                  </a:lnTo>
                  <a:lnTo>
                    <a:pt x="15435" y="236063"/>
                  </a:lnTo>
                  <a:lnTo>
                    <a:pt x="17908" y="236116"/>
                  </a:lnTo>
                  <a:lnTo>
                    <a:pt x="20404" y="235304"/>
                  </a:lnTo>
                  <a:lnTo>
                    <a:pt x="25436" y="232144"/>
                  </a:lnTo>
                  <a:lnTo>
                    <a:pt x="30494" y="230175"/>
                  </a:lnTo>
                  <a:lnTo>
                    <a:pt x="33028" y="229650"/>
                  </a:lnTo>
                  <a:lnTo>
                    <a:pt x="38101" y="226809"/>
                  </a:lnTo>
                  <a:lnTo>
                    <a:pt x="40639" y="224866"/>
                  </a:lnTo>
                  <a:lnTo>
                    <a:pt x="44025" y="222724"/>
                  </a:lnTo>
                  <a:lnTo>
                    <a:pt x="47975" y="220449"/>
                  </a:lnTo>
                  <a:lnTo>
                    <a:pt x="52302" y="218086"/>
                  </a:lnTo>
                  <a:lnTo>
                    <a:pt x="56034" y="215664"/>
                  </a:lnTo>
                  <a:lnTo>
                    <a:pt x="59367" y="213203"/>
                  </a:lnTo>
                  <a:lnTo>
                    <a:pt x="62437" y="210715"/>
                  </a:lnTo>
                  <a:lnTo>
                    <a:pt x="65330" y="208210"/>
                  </a:lnTo>
                  <a:lnTo>
                    <a:pt x="68105" y="205693"/>
                  </a:lnTo>
                  <a:lnTo>
                    <a:pt x="73448" y="200639"/>
                  </a:lnTo>
                  <a:lnTo>
                    <a:pt x="78644" y="195571"/>
                  </a:lnTo>
                  <a:lnTo>
                    <a:pt x="80367" y="193034"/>
                  </a:lnTo>
                  <a:lnTo>
                    <a:pt x="82284" y="187957"/>
                  </a:lnTo>
                  <a:lnTo>
                    <a:pt x="85393" y="182878"/>
                  </a:lnTo>
                  <a:lnTo>
                    <a:pt x="89598" y="176953"/>
                  </a:lnTo>
                  <a:lnTo>
                    <a:pt x="91903" y="173002"/>
                  </a:lnTo>
                  <a:lnTo>
                    <a:pt x="97644" y="162584"/>
                  </a:lnTo>
                  <a:lnTo>
                    <a:pt x="98428" y="158902"/>
                  </a:lnTo>
                  <a:lnTo>
                    <a:pt x="98871" y="152069"/>
                  </a:lnTo>
                  <a:lnTo>
                    <a:pt x="98974" y="147173"/>
                  </a:lnTo>
                  <a:lnTo>
                    <a:pt x="99052" y="131039"/>
                  </a:lnTo>
                  <a:lnTo>
                    <a:pt x="96798" y="127949"/>
                  </a:lnTo>
                  <a:lnTo>
                    <a:pt x="92495" y="123111"/>
                  </a:lnTo>
                  <a:lnTo>
                    <a:pt x="91296" y="122714"/>
                  </a:lnTo>
                  <a:lnTo>
                    <a:pt x="87706" y="122273"/>
                  </a:lnTo>
                  <a:lnTo>
                    <a:pt x="86409" y="121308"/>
                  </a:lnTo>
                  <a:lnTo>
                    <a:pt x="85545" y="119819"/>
                  </a:lnTo>
                  <a:lnTo>
                    <a:pt x="84969" y="117979"/>
                  </a:lnTo>
                  <a:lnTo>
                    <a:pt x="83738" y="116753"/>
                  </a:lnTo>
                  <a:lnTo>
                    <a:pt x="82072" y="115935"/>
                  </a:lnTo>
                  <a:lnTo>
                    <a:pt x="77357" y="114623"/>
                  </a:lnTo>
                  <a:lnTo>
                    <a:pt x="72496" y="114396"/>
                  </a:lnTo>
                  <a:lnTo>
                    <a:pt x="68607" y="114301"/>
                  </a:lnTo>
                  <a:lnTo>
                    <a:pt x="75140" y="114300"/>
                  </a:lnTo>
                  <a:lnTo>
                    <a:pt x="79928" y="110255"/>
                  </a:lnTo>
                  <a:lnTo>
                    <a:pt x="82072" y="109063"/>
                  </a:lnTo>
                  <a:lnTo>
                    <a:pt x="86710" y="107739"/>
                  </a:lnTo>
                  <a:lnTo>
                    <a:pt x="91593" y="104893"/>
                  </a:lnTo>
                  <a:lnTo>
                    <a:pt x="96586" y="100806"/>
                  </a:lnTo>
                  <a:lnTo>
                    <a:pt x="101627" y="96167"/>
                  </a:lnTo>
                  <a:lnTo>
                    <a:pt x="109225" y="88795"/>
                  </a:lnTo>
                  <a:lnTo>
                    <a:pt x="124457" y="73651"/>
                  </a:lnTo>
                  <a:lnTo>
                    <a:pt x="127844" y="71114"/>
                  </a:lnTo>
                  <a:lnTo>
                    <a:pt x="131795" y="68575"/>
                  </a:lnTo>
                  <a:lnTo>
                    <a:pt x="136122" y="66037"/>
                  </a:lnTo>
                  <a:lnTo>
                    <a:pt x="139853" y="63498"/>
                  </a:lnTo>
                  <a:lnTo>
                    <a:pt x="143188" y="60958"/>
                  </a:lnTo>
                  <a:lnTo>
                    <a:pt x="146257" y="58419"/>
                  </a:lnTo>
                  <a:lnTo>
                    <a:pt x="148304" y="55879"/>
                  </a:lnTo>
                  <a:lnTo>
                    <a:pt x="149668" y="53339"/>
                  </a:lnTo>
                  <a:lnTo>
                    <a:pt x="150577" y="50800"/>
                  </a:lnTo>
                  <a:lnTo>
                    <a:pt x="153846" y="45720"/>
                  </a:lnTo>
                  <a:lnTo>
                    <a:pt x="158121" y="40640"/>
                  </a:lnTo>
                  <a:lnTo>
                    <a:pt x="162842" y="35560"/>
                  </a:lnTo>
                  <a:lnTo>
                    <a:pt x="166216" y="31985"/>
                  </a:lnTo>
                  <a:lnTo>
                    <a:pt x="166689" y="30637"/>
                  </a:lnTo>
                  <a:lnTo>
                    <a:pt x="167355" y="24694"/>
                  </a:lnTo>
                  <a:lnTo>
                    <a:pt x="167554" y="17570"/>
                  </a:lnTo>
                  <a:lnTo>
                    <a:pt x="167626" y="9097"/>
                  </a:lnTo>
                  <a:lnTo>
                    <a:pt x="165373" y="6019"/>
                  </a:lnTo>
                  <a:lnTo>
                    <a:pt x="161075" y="1188"/>
                  </a:lnTo>
                  <a:lnTo>
                    <a:pt x="159875" y="793"/>
                  </a:lnTo>
                  <a:lnTo>
                    <a:pt x="156285" y="352"/>
                  </a:lnTo>
                  <a:lnTo>
                    <a:pt x="151866" y="157"/>
                  </a:lnTo>
                  <a:lnTo>
                    <a:pt x="144619" y="46"/>
                  </a:lnTo>
                  <a:lnTo>
                    <a:pt x="1371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523"/>
            <p:cNvSpPr/>
            <p:nvPr/>
          </p:nvSpPr>
          <p:spPr>
            <a:xfrm>
              <a:off x="7178040" y="4594860"/>
              <a:ext cx="37787" cy="68581"/>
            </a:xfrm>
            <a:custGeom>
              <a:avLst/>
              <a:gdLst/>
              <a:ahLst/>
              <a:cxnLst/>
              <a:rect l="0" t="0" r="0" b="0"/>
              <a:pathLst>
                <a:path w="37787" h="68581">
                  <a:moveTo>
                    <a:pt x="30480" y="0"/>
                  </a:moveTo>
                  <a:lnTo>
                    <a:pt x="37041" y="0"/>
                  </a:lnTo>
                  <a:lnTo>
                    <a:pt x="37394" y="847"/>
                  </a:lnTo>
                  <a:lnTo>
                    <a:pt x="37630" y="2258"/>
                  </a:lnTo>
                  <a:lnTo>
                    <a:pt x="37786" y="4045"/>
                  </a:lnTo>
                  <a:lnTo>
                    <a:pt x="37044" y="5237"/>
                  </a:lnTo>
                  <a:lnTo>
                    <a:pt x="35703" y="6031"/>
                  </a:lnTo>
                  <a:lnTo>
                    <a:pt x="33962" y="6561"/>
                  </a:lnTo>
                  <a:lnTo>
                    <a:pt x="32802" y="8607"/>
                  </a:lnTo>
                  <a:lnTo>
                    <a:pt x="32028" y="11665"/>
                  </a:lnTo>
                  <a:lnTo>
                    <a:pt x="31511" y="15397"/>
                  </a:lnTo>
                  <a:lnTo>
                    <a:pt x="31168" y="17038"/>
                  </a:lnTo>
                  <a:lnTo>
                    <a:pt x="30939" y="17285"/>
                  </a:lnTo>
                  <a:lnTo>
                    <a:pt x="30786" y="16603"/>
                  </a:lnTo>
                  <a:lnTo>
                    <a:pt x="30684" y="16996"/>
                  </a:lnTo>
                  <a:lnTo>
                    <a:pt x="30616" y="18103"/>
                  </a:lnTo>
                  <a:lnTo>
                    <a:pt x="30570" y="19689"/>
                  </a:lnTo>
                  <a:lnTo>
                    <a:pt x="29694" y="20746"/>
                  </a:lnTo>
                  <a:lnTo>
                    <a:pt x="28262" y="21451"/>
                  </a:lnTo>
                  <a:lnTo>
                    <a:pt x="26462" y="21920"/>
                  </a:lnTo>
                  <a:lnTo>
                    <a:pt x="25261" y="23080"/>
                  </a:lnTo>
                  <a:lnTo>
                    <a:pt x="24461" y="24700"/>
                  </a:lnTo>
                  <a:lnTo>
                    <a:pt x="23927" y="26627"/>
                  </a:lnTo>
                  <a:lnTo>
                    <a:pt x="22725" y="28758"/>
                  </a:lnTo>
                  <a:lnTo>
                    <a:pt x="21077" y="31025"/>
                  </a:lnTo>
                  <a:lnTo>
                    <a:pt x="19132" y="33383"/>
                  </a:lnTo>
                  <a:lnTo>
                    <a:pt x="17835" y="35802"/>
                  </a:lnTo>
                  <a:lnTo>
                    <a:pt x="16970" y="38262"/>
                  </a:lnTo>
                  <a:lnTo>
                    <a:pt x="16394" y="40748"/>
                  </a:lnTo>
                  <a:lnTo>
                    <a:pt x="16008" y="43252"/>
                  </a:lnTo>
                  <a:lnTo>
                    <a:pt x="15753" y="45768"/>
                  </a:lnTo>
                  <a:lnTo>
                    <a:pt x="15581" y="48292"/>
                  </a:lnTo>
                  <a:lnTo>
                    <a:pt x="14622" y="49975"/>
                  </a:lnTo>
                  <a:lnTo>
                    <a:pt x="13134" y="51096"/>
                  </a:lnTo>
                  <a:lnTo>
                    <a:pt x="11296" y="51844"/>
                  </a:lnTo>
                  <a:lnTo>
                    <a:pt x="9224" y="53189"/>
                  </a:lnTo>
                  <a:lnTo>
                    <a:pt x="6996" y="54933"/>
                  </a:lnTo>
                  <a:lnTo>
                    <a:pt x="1383" y="59769"/>
                  </a:lnTo>
                  <a:lnTo>
                    <a:pt x="921" y="61013"/>
                  </a:lnTo>
                  <a:lnTo>
                    <a:pt x="614" y="62688"/>
                  </a:lnTo>
                  <a:lnTo>
                    <a:pt x="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524"/>
            <p:cNvSpPr/>
            <p:nvPr/>
          </p:nvSpPr>
          <p:spPr>
            <a:xfrm>
              <a:off x="7338375" y="4404474"/>
              <a:ext cx="182534" cy="251347"/>
            </a:xfrm>
            <a:custGeom>
              <a:avLst/>
              <a:gdLst/>
              <a:ahLst/>
              <a:cxnLst/>
              <a:rect l="0" t="0" r="0" b="0"/>
              <a:pathLst>
                <a:path w="182534" h="251347">
                  <a:moveTo>
                    <a:pt x="22544" y="251346"/>
                  </a:moveTo>
                  <a:lnTo>
                    <a:pt x="11193" y="251346"/>
                  </a:lnTo>
                  <a:lnTo>
                    <a:pt x="9897" y="250500"/>
                  </a:lnTo>
                  <a:lnTo>
                    <a:pt x="9033" y="249088"/>
                  </a:lnTo>
                  <a:lnTo>
                    <a:pt x="7646" y="244785"/>
                  </a:lnTo>
                  <a:lnTo>
                    <a:pt x="7405" y="239995"/>
                  </a:lnTo>
                  <a:lnTo>
                    <a:pt x="6526" y="238699"/>
                  </a:lnTo>
                  <a:lnTo>
                    <a:pt x="5091" y="237834"/>
                  </a:lnTo>
                  <a:lnTo>
                    <a:pt x="752" y="236447"/>
                  </a:lnTo>
                  <a:lnTo>
                    <a:pt x="396" y="235487"/>
                  </a:lnTo>
                  <a:lnTo>
                    <a:pt x="0" y="232162"/>
                  </a:lnTo>
                  <a:lnTo>
                    <a:pt x="742" y="230090"/>
                  </a:lnTo>
                  <a:lnTo>
                    <a:pt x="3823" y="225530"/>
                  </a:lnTo>
                  <a:lnTo>
                    <a:pt x="5757" y="218424"/>
                  </a:lnTo>
                  <a:lnTo>
                    <a:pt x="6273" y="214158"/>
                  </a:lnTo>
                  <a:lnTo>
                    <a:pt x="6846" y="207160"/>
                  </a:lnTo>
                  <a:lnTo>
                    <a:pt x="7000" y="204109"/>
                  </a:lnTo>
                  <a:lnTo>
                    <a:pt x="7947" y="200381"/>
                  </a:lnTo>
                  <a:lnTo>
                    <a:pt x="9428" y="196203"/>
                  </a:lnTo>
                  <a:lnTo>
                    <a:pt x="11259" y="191724"/>
                  </a:lnTo>
                  <a:lnTo>
                    <a:pt x="13327" y="187045"/>
                  </a:lnTo>
                  <a:lnTo>
                    <a:pt x="17884" y="177330"/>
                  </a:lnTo>
                  <a:lnTo>
                    <a:pt x="19438" y="172369"/>
                  </a:lnTo>
                  <a:lnTo>
                    <a:pt x="20473" y="167368"/>
                  </a:lnTo>
                  <a:lnTo>
                    <a:pt x="21164" y="162340"/>
                  </a:lnTo>
                  <a:lnTo>
                    <a:pt x="22471" y="157296"/>
                  </a:lnTo>
                  <a:lnTo>
                    <a:pt x="24188" y="152239"/>
                  </a:lnTo>
                  <a:lnTo>
                    <a:pt x="26180" y="147175"/>
                  </a:lnTo>
                  <a:lnTo>
                    <a:pt x="30652" y="134775"/>
                  </a:lnTo>
                  <a:lnTo>
                    <a:pt x="33029" y="127912"/>
                  </a:lnTo>
                  <a:lnTo>
                    <a:pt x="36307" y="121643"/>
                  </a:lnTo>
                  <a:lnTo>
                    <a:pt x="40185" y="115771"/>
                  </a:lnTo>
                  <a:lnTo>
                    <a:pt x="44466" y="110162"/>
                  </a:lnTo>
                  <a:lnTo>
                    <a:pt x="48165" y="103883"/>
                  </a:lnTo>
                  <a:lnTo>
                    <a:pt x="51479" y="97158"/>
                  </a:lnTo>
                  <a:lnTo>
                    <a:pt x="54534" y="90134"/>
                  </a:lnTo>
                  <a:lnTo>
                    <a:pt x="58263" y="83758"/>
                  </a:lnTo>
                  <a:lnTo>
                    <a:pt x="62445" y="77814"/>
                  </a:lnTo>
                  <a:lnTo>
                    <a:pt x="66924" y="72158"/>
                  </a:lnTo>
                  <a:lnTo>
                    <a:pt x="71604" y="66694"/>
                  </a:lnTo>
                  <a:lnTo>
                    <a:pt x="76417" y="61358"/>
                  </a:lnTo>
                  <a:lnTo>
                    <a:pt x="81320" y="56108"/>
                  </a:lnTo>
                  <a:lnTo>
                    <a:pt x="85435" y="50914"/>
                  </a:lnTo>
                  <a:lnTo>
                    <a:pt x="89024" y="45758"/>
                  </a:lnTo>
                  <a:lnTo>
                    <a:pt x="92264" y="40628"/>
                  </a:lnTo>
                  <a:lnTo>
                    <a:pt x="96118" y="36360"/>
                  </a:lnTo>
                  <a:lnTo>
                    <a:pt x="100379" y="32669"/>
                  </a:lnTo>
                  <a:lnTo>
                    <a:pt x="104914" y="29361"/>
                  </a:lnTo>
                  <a:lnTo>
                    <a:pt x="109632" y="25463"/>
                  </a:lnTo>
                  <a:lnTo>
                    <a:pt x="114469" y="21170"/>
                  </a:lnTo>
                  <a:lnTo>
                    <a:pt x="119388" y="16616"/>
                  </a:lnTo>
                  <a:lnTo>
                    <a:pt x="123513" y="13579"/>
                  </a:lnTo>
                  <a:lnTo>
                    <a:pt x="127110" y="11555"/>
                  </a:lnTo>
                  <a:lnTo>
                    <a:pt x="130354" y="10205"/>
                  </a:lnTo>
                  <a:lnTo>
                    <a:pt x="133364" y="8459"/>
                  </a:lnTo>
                  <a:lnTo>
                    <a:pt x="138965" y="4261"/>
                  </a:lnTo>
                  <a:lnTo>
                    <a:pt x="144278" y="1830"/>
                  </a:lnTo>
                  <a:lnTo>
                    <a:pt x="149461" y="750"/>
                  </a:lnTo>
                  <a:lnTo>
                    <a:pt x="154588" y="270"/>
                  </a:lnTo>
                  <a:lnTo>
                    <a:pt x="159687" y="57"/>
                  </a:lnTo>
                  <a:lnTo>
                    <a:pt x="162234" y="0"/>
                  </a:lnTo>
                  <a:lnTo>
                    <a:pt x="164777" y="809"/>
                  </a:lnTo>
                  <a:lnTo>
                    <a:pt x="169861" y="3965"/>
                  </a:lnTo>
                  <a:lnTo>
                    <a:pt x="171556" y="5992"/>
                  </a:lnTo>
                  <a:lnTo>
                    <a:pt x="172686" y="8190"/>
                  </a:lnTo>
                  <a:lnTo>
                    <a:pt x="173438" y="10502"/>
                  </a:lnTo>
                  <a:lnTo>
                    <a:pt x="174787" y="12043"/>
                  </a:lnTo>
                  <a:lnTo>
                    <a:pt x="176533" y="13071"/>
                  </a:lnTo>
                  <a:lnTo>
                    <a:pt x="178543" y="13756"/>
                  </a:lnTo>
                  <a:lnTo>
                    <a:pt x="179883" y="15059"/>
                  </a:lnTo>
                  <a:lnTo>
                    <a:pt x="180777" y="16775"/>
                  </a:lnTo>
                  <a:lnTo>
                    <a:pt x="181770" y="20939"/>
                  </a:lnTo>
                  <a:lnTo>
                    <a:pt x="182330" y="28043"/>
                  </a:lnTo>
                  <a:lnTo>
                    <a:pt x="182495" y="35511"/>
                  </a:lnTo>
                  <a:lnTo>
                    <a:pt x="182533" y="40555"/>
                  </a:lnTo>
                  <a:lnTo>
                    <a:pt x="181697" y="43086"/>
                  </a:lnTo>
                  <a:lnTo>
                    <a:pt x="178510" y="48155"/>
                  </a:lnTo>
                  <a:lnTo>
                    <a:pt x="174270" y="53230"/>
                  </a:lnTo>
                  <a:lnTo>
                    <a:pt x="168696" y="59342"/>
                  </a:lnTo>
                  <a:lnTo>
                    <a:pt x="163418" y="62436"/>
                  </a:lnTo>
                  <a:lnTo>
                    <a:pt x="159640" y="64445"/>
                  </a:lnTo>
                  <a:lnTo>
                    <a:pt x="156275" y="66632"/>
                  </a:lnTo>
                  <a:lnTo>
                    <a:pt x="153185" y="68937"/>
                  </a:lnTo>
                  <a:lnTo>
                    <a:pt x="147493" y="73755"/>
                  </a:lnTo>
                  <a:lnTo>
                    <a:pt x="142142" y="78719"/>
                  </a:lnTo>
                  <a:lnTo>
                    <a:pt x="139528" y="80381"/>
                  </a:lnTo>
                  <a:lnTo>
                    <a:pt x="134369" y="82228"/>
                  </a:lnTo>
                  <a:lnTo>
                    <a:pt x="129254" y="85308"/>
                  </a:lnTo>
                  <a:lnTo>
                    <a:pt x="126703" y="87313"/>
                  </a:lnTo>
                  <a:lnTo>
                    <a:pt x="121612" y="89542"/>
                  </a:lnTo>
                  <a:lnTo>
                    <a:pt x="119069" y="90137"/>
                  </a:lnTo>
                  <a:lnTo>
                    <a:pt x="113987" y="93055"/>
                  </a:lnTo>
                  <a:lnTo>
                    <a:pt x="111446" y="95019"/>
                  </a:lnTo>
                  <a:lnTo>
                    <a:pt x="106365" y="97200"/>
                  </a:lnTo>
                  <a:lnTo>
                    <a:pt x="100249" y="98602"/>
                  </a:lnTo>
                  <a:lnTo>
                    <a:pt x="99748" y="99563"/>
                  </a:lnTo>
                  <a:lnTo>
                    <a:pt x="99190" y="102889"/>
                  </a:lnTo>
                  <a:lnTo>
                    <a:pt x="98195" y="104115"/>
                  </a:lnTo>
                  <a:lnTo>
                    <a:pt x="96685" y="104932"/>
                  </a:lnTo>
                  <a:lnTo>
                    <a:pt x="94831" y="105476"/>
                  </a:lnTo>
                  <a:lnTo>
                    <a:pt x="93595" y="106686"/>
                  </a:lnTo>
                  <a:lnTo>
                    <a:pt x="92773" y="108340"/>
                  </a:lnTo>
                  <a:lnTo>
                    <a:pt x="92223" y="110289"/>
                  </a:lnTo>
                  <a:lnTo>
                    <a:pt x="92703" y="111588"/>
                  </a:lnTo>
                  <a:lnTo>
                    <a:pt x="93870" y="112454"/>
                  </a:lnTo>
                  <a:lnTo>
                    <a:pt x="95495" y="113032"/>
                  </a:lnTo>
                  <a:lnTo>
                    <a:pt x="96577" y="114263"/>
                  </a:lnTo>
                  <a:lnTo>
                    <a:pt x="97300" y="115931"/>
                  </a:lnTo>
                  <a:lnTo>
                    <a:pt x="98103" y="120042"/>
                  </a:lnTo>
                  <a:lnTo>
                    <a:pt x="98459" y="124691"/>
                  </a:lnTo>
                  <a:lnTo>
                    <a:pt x="99400" y="126269"/>
                  </a:lnTo>
                  <a:lnTo>
                    <a:pt x="100875" y="127321"/>
                  </a:lnTo>
                  <a:lnTo>
                    <a:pt x="102705" y="128023"/>
                  </a:lnTo>
                  <a:lnTo>
                    <a:pt x="103924" y="129337"/>
                  </a:lnTo>
                  <a:lnTo>
                    <a:pt x="104738" y="131060"/>
                  </a:lnTo>
                  <a:lnTo>
                    <a:pt x="105280" y="133056"/>
                  </a:lnTo>
                  <a:lnTo>
                    <a:pt x="108140" y="137531"/>
                  </a:lnTo>
                  <a:lnTo>
                    <a:pt x="112233" y="142341"/>
                  </a:lnTo>
                  <a:lnTo>
                    <a:pt x="116875" y="147302"/>
                  </a:lnTo>
                  <a:lnTo>
                    <a:pt x="124248" y="154854"/>
                  </a:lnTo>
                  <a:lnTo>
                    <a:pt x="125906" y="157385"/>
                  </a:lnTo>
                  <a:lnTo>
                    <a:pt x="129087" y="164992"/>
                  </a:lnTo>
                  <a:lnTo>
                    <a:pt x="132833" y="170069"/>
                  </a:lnTo>
                  <a:lnTo>
                    <a:pt x="137318" y="175148"/>
                  </a:lnTo>
                  <a:lnTo>
                    <a:pt x="139701" y="177687"/>
                  </a:lnTo>
                  <a:lnTo>
                    <a:pt x="141289" y="180227"/>
                  </a:lnTo>
                  <a:lnTo>
                    <a:pt x="144370" y="187846"/>
                  </a:lnTo>
                  <a:lnTo>
                    <a:pt x="149422" y="195466"/>
                  </a:lnTo>
                  <a:lnTo>
                    <a:pt x="150901" y="200546"/>
                  </a:lnTo>
                  <a:lnTo>
                    <a:pt x="152141" y="202239"/>
                  </a:lnTo>
                  <a:lnTo>
                    <a:pt x="153816" y="203369"/>
                  </a:lnTo>
                  <a:lnTo>
                    <a:pt x="155779" y="204121"/>
                  </a:lnTo>
                  <a:lnTo>
                    <a:pt x="160218" y="207215"/>
                  </a:lnTo>
                  <a:lnTo>
                    <a:pt x="162587" y="209225"/>
                  </a:lnTo>
                  <a:lnTo>
                    <a:pt x="164165" y="211412"/>
                  </a:lnTo>
                  <a:lnTo>
                    <a:pt x="167234" y="218536"/>
                  </a:lnTo>
                  <a:lnTo>
                    <a:pt x="168958" y="221006"/>
                  </a:lnTo>
                  <a:lnTo>
                    <a:pt x="174944" y="2284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525"/>
            <p:cNvSpPr/>
            <p:nvPr/>
          </p:nvSpPr>
          <p:spPr>
            <a:xfrm>
              <a:off x="7636329" y="4465362"/>
              <a:ext cx="227510" cy="259039"/>
            </a:xfrm>
            <a:custGeom>
              <a:avLst/>
              <a:gdLst/>
              <a:ahLst/>
              <a:cxnLst/>
              <a:rect l="0" t="0" r="0" b="0"/>
              <a:pathLst>
                <a:path w="227510" h="259039">
                  <a:moveTo>
                    <a:pt x="59870" y="175218"/>
                  </a:moveTo>
                  <a:lnTo>
                    <a:pt x="59870" y="159986"/>
                  </a:lnTo>
                  <a:lnTo>
                    <a:pt x="53309" y="153418"/>
                  </a:lnTo>
                  <a:lnTo>
                    <a:pt x="50464" y="152829"/>
                  </a:lnTo>
                  <a:lnTo>
                    <a:pt x="44011" y="152377"/>
                  </a:lnTo>
                  <a:lnTo>
                    <a:pt x="40686" y="152366"/>
                  </a:lnTo>
                  <a:lnTo>
                    <a:pt x="39461" y="153210"/>
                  </a:lnTo>
                  <a:lnTo>
                    <a:pt x="38644" y="154619"/>
                  </a:lnTo>
                  <a:lnTo>
                    <a:pt x="38099" y="156406"/>
                  </a:lnTo>
                  <a:lnTo>
                    <a:pt x="36889" y="157597"/>
                  </a:lnTo>
                  <a:lnTo>
                    <a:pt x="35236" y="158390"/>
                  </a:lnTo>
                  <a:lnTo>
                    <a:pt x="33287" y="158920"/>
                  </a:lnTo>
                  <a:lnTo>
                    <a:pt x="28865" y="161765"/>
                  </a:lnTo>
                  <a:lnTo>
                    <a:pt x="21858" y="167677"/>
                  </a:lnTo>
                  <a:lnTo>
                    <a:pt x="18140" y="171302"/>
                  </a:lnTo>
                  <a:lnTo>
                    <a:pt x="16811" y="173454"/>
                  </a:lnTo>
                  <a:lnTo>
                    <a:pt x="14092" y="180528"/>
                  </a:lnTo>
                  <a:lnTo>
                    <a:pt x="9146" y="187986"/>
                  </a:lnTo>
                  <a:lnTo>
                    <a:pt x="7693" y="193028"/>
                  </a:lnTo>
                  <a:lnTo>
                    <a:pt x="6874" y="200627"/>
                  </a:lnTo>
                  <a:lnTo>
                    <a:pt x="5913" y="203164"/>
                  </a:lnTo>
                  <a:lnTo>
                    <a:pt x="1361" y="210780"/>
                  </a:lnTo>
                  <a:lnTo>
                    <a:pt x="0" y="215859"/>
                  </a:lnTo>
                  <a:lnTo>
                    <a:pt x="483" y="218399"/>
                  </a:lnTo>
                  <a:lnTo>
                    <a:pt x="5084" y="226300"/>
                  </a:lnTo>
                  <a:lnTo>
                    <a:pt x="5567" y="227053"/>
                  </a:lnTo>
                  <a:lnTo>
                    <a:pt x="6102" y="230147"/>
                  </a:lnTo>
                  <a:lnTo>
                    <a:pt x="6244" y="232157"/>
                  </a:lnTo>
                  <a:lnTo>
                    <a:pt x="8033" y="233497"/>
                  </a:lnTo>
                  <a:lnTo>
                    <a:pt x="14536" y="234986"/>
                  </a:lnTo>
                  <a:lnTo>
                    <a:pt x="17793" y="234537"/>
                  </a:lnTo>
                  <a:lnTo>
                    <a:pt x="20813" y="233391"/>
                  </a:lnTo>
                  <a:lnTo>
                    <a:pt x="26424" y="230706"/>
                  </a:lnTo>
                  <a:lnTo>
                    <a:pt x="31741" y="229513"/>
                  </a:lnTo>
                  <a:lnTo>
                    <a:pt x="36926" y="228982"/>
                  </a:lnTo>
                  <a:lnTo>
                    <a:pt x="39494" y="228841"/>
                  </a:lnTo>
                  <a:lnTo>
                    <a:pt x="42899" y="227900"/>
                  </a:lnTo>
                  <a:lnTo>
                    <a:pt x="46862" y="226426"/>
                  </a:lnTo>
                  <a:lnTo>
                    <a:pt x="51198" y="224597"/>
                  </a:lnTo>
                  <a:lnTo>
                    <a:pt x="58274" y="220306"/>
                  </a:lnTo>
                  <a:lnTo>
                    <a:pt x="65088" y="214731"/>
                  </a:lnTo>
                  <a:lnTo>
                    <a:pt x="69275" y="210873"/>
                  </a:lnTo>
                  <a:lnTo>
                    <a:pt x="81001" y="199611"/>
                  </a:lnTo>
                  <a:lnTo>
                    <a:pt x="141181" y="139627"/>
                  </a:lnTo>
                  <a:lnTo>
                    <a:pt x="146249" y="133711"/>
                  </a:lnTo>
                  <a:lnTo>
                    <a:pt x="151323" y="127226"/>
                  </a:lnTo>
                  <a:lnTo>
                    <a:pt x="156398" y="120364"/>
                  </a:lnTo>
                  <a:lnTo>
                    <a:pt x="160629" y="114095"/>
                  </a:lnTo>
                  <a:lnTo>
                    <a:pt x="164296" y="108222"/>
                  </a:lnTo>
                  <a:lnTo>
                    <a:pt x="167587" y="102614"/>
                  </a:lnTo>
                  <a:lnTo>
                    <a:pt x="171475" y="97182"/>
                  </a:lnTo>
                  <a:lnTo>
                    <a:pt x="175760" y="91868"/>
                  </a:lnTo>
                  <a:lnTo>
                    <a:pt x="180310" y="86631"/>
                  </a:lnTo>
                  <a:lnTo>
                    <a:pt x="184190" y="81446"/>
                  </a:lnTo>
                  <a:lnTo>
                    <a:pt x="187623" y="76297"/>
                  </a:lnTo>
                  <a:lnTo>
                    <a:pt x="190758" y="71171"/>
                  </a:lnTo>
                  <a:lnTo>
                    <a:pt x="194543" y="66060"/>
                  </a:lnTo>
                  <a:lnTo>
                    <a:pt x="198758" y="60959"/>
                  </a:lnTo>
                  <a:lnTo>
                    <a:pt x="203262" y="55866"/>
                  </a:lnTo>
                  <a:lnTo>
                    <a:pt x="207111" y="50776"/>
                  </a:lnTo>
                  <a:lnTo>
                    <a:pt x="210525" y="45691"/>
                  </a:lnTo>
                  <a:lnTo>
                    <a:pt x="213647" y="40606"/>
                  </a:lnTo>
                  <a:lnTo>
                    <a:pt x="216574" y="35524"/>
                  </a:lnTo>
                  <a:lnTo>
                    <a:pt x="222085" y="25360"/>
                  </a:lnTo>
                  <a:lnTo>
                    <a:pt x="225099" y="17457"/>
                  </a:lnTo>
                  <a:lnTo>
                    <a:pt x="226438" y="11122"/>
                  </a:lnTo>
                  <a:lnTo>
                    <a:pt x="227193" y="3642"/>
                  </a:lnTo>
                  <a:lnTo>
                    <a:pt x="227506" y="0"/>
                  </a:lnTo>
                  <a:lnTo>
                    <a:pt x="227509" y="4016"/>
                  </a:lnTo>
                  <a:lnTo>
                    <a:pt x="226662" y="5203"/>
                  </a:lnTo>
                  <a:lnTo>
                    <a:pt x="225252" y="5995"/>
                  </a:lnTo>
                  <a:lnTo>
                    <a:pt x="223464" y="6522"/>
                  </a:lnTo>
                  <a:lnTo>
                    <a:pt x="221426" y="8568"/>
                  </a:lnTo>
                  <a:lnTo>
                    <a:pt x="216904" y="15356"/>
                  </a:lnTo>
                  <a:lnTo>
                    <a:pt x="214513" y="19536"/>
                  </a:lnTo>
                  <a:lnTo>
                    <a:pt x="209598" y="28697"/>
                  </a:lnTo>
                  <a:lnTo>
                    <a:pt x="186867" y="73639"/>
                  </a:lnTo>
                  <a:lnTo>
                    <a:pt x="184328" y="79559"/>
                  </a:lnTo>
                  <a:lnTo>
                    <a:pt x="181788" y="86045"/>
                  </a:lnTo>
                  <a:lnTo>
                    <a:pt x="179249" y="92909"/>
                  </a:lnTo>
                  <a:lnTo>
                    <a:pt x="176710" y="99179"/>
                  </a:lnTo>
                  <a:lnTo>
                    <a:pt x="174169" y="105052"/>
                  </a:lnTo>
                  <a:lnTo>
                    <a:pt x="171630" y="110661"/>
                  </a:lnTo>
                  <a:lnTo>
                    <a:pt x="169090" y="116940"/>
                  </a:lnTo>
                  <a:lnTo>
                    <a:pt x="164010" y="130690"/>
                  </a:lnTo>
                  <a:lnTo>
                    <a:pt x="156390" y="152711"/>
                  </a:lnTo>
                  <a:lnTo>
                    <a:pt x="153851" y="159367"/>
                  </a:lnTo>
                  <a:lnTo>
                    <a:pt x="151310" y="165497"/>
                  </a:lnTo>
                  <a:lnTo>
                    <a:pt x="148769" y="171277"/>
                  </a:lnTo>
                  <a:lnTo>
                    <a:pt x="147077" y="176824"/>
                  </a:lnTo>
                  <a:lnTo>
                    <a:pt x="145949" y="182215"/>
                  </a:lnTo>
                  <a:lnTo>
                    <a:pt x="145195" y="187503"/>
                  </a:lnTo>
                  <a:lnTo>
                    <a:pt x="144694" y="192721"/>
                  </a:lnTo>
                  <a:lnTo>
                    <a:pt x="144359" y="197894"/>
                  </a:lnTo>
                  <a:lnTo>
                    <a:pt x="144136" y="203035"/>
                  </a:lnTo>
                  <a:lnTo>
                    <a:pt x="143888" y="213264"/>
                  </a:lnTo>
                  <a:lnTo>
                    <a:pt x="143822" y="218361"/>
                  </a:lnTo>
                  <a:lnTo>
                    <a:pt x="144625" y="222607"/>
                  </a:lnTo>
                  <a:lnTo>
                    <a:pt x="147774" y="229582"/>
                  </a:lnTo>
                  <a:lnTo>
                    <a:pt x="151996" y="235504"/>
                  </a:lnTo>
                  <a:lnTo>
                    <a:pt x="156695" y="240959"/>
                  </a:lnTo>
                  <a:lnTo>
                    <a:pt x="161605" y="246205"/>
                  </a:lnTo>
                  <a:lnTo>
                    <a:pt x="164948" y="248789"/>
                  </a:lnTo>
                  <a:lnTo>
                    <a:pt x="168868" y="251359"/>
                  </a:lnTo>
                  <a:lnTo>
                    <a:pt x="173176" y="253919"/>
                  </a:lnTo>
                  <a:lnTo>
                    <a:pt x="180219" y="256763"/>
                  </a:lnTo>
                  <a:lnTo>
                    <a:pt x="187018" y="258027"/>
                  </a:lnTo>
                  <a:lnTo>
                    <a:pt x="191203" y="258364"/>
                  </a:lnTo>
                  <a:lnTo>
                    <a:pt x="195685" y="258588"/>
                  </a:lnTo>
                  <a:lnTo>
                    <a:pt x="205181" y="258838"/>
                  </a:lnTo>
                  <a:lnTo>
                    <a:pt x="219890" y="259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526"/>
            <p:cNvSpPr/>
            <p:nvPr/>
          </p:nvSpPr>
          <p:spPr>
            <a:xfrm>
              <a:off x="8202349" y="4556760"/>
              <a:ext cx="179653" cy="22861"/>
            </a:xfrm>
            <a:custGeom>
              <a:avLst/>
              <a:gdLst/>
              <a:ahLst/>
              <a:cxnLst/>
              <a:rect l="0" t="0" r="0" b="0"/>
              <a:pathLst>
                <a:path w="179653" h="22861">
                  <a:moveTo>
                    <a:pt x="4390" y="0"/>
                  </a:moveTo>
                  <a:lnTo>
                    <a:pt x="346" y="4045"/>
                  </a:lnTo>
                  <a:lnTo>
                    <a:pt x="0" y="5237"/>
                  </a:lnTo>
                  <a:lnTo>
                    <a:pt x="617" y="6031"/>
                  </a:lnTo>
                  <a:lnTo>
                    <a:pt x="3645" y="7306"/>
                  </a:lnTo>
                  <a:lnTo>
                    <a:pt x="3894" y="8257"/>
                  </a:lnTo>
                  <a:lnTo>
                    <a:pt x="4059" y="9738"/>
                  </a:lnTo>
                  <a:lnTo>
                    <a:pt x="4169" y="11572"/>
                  </a:lnTo>
                  <a:lnTo>
                    <a:pt x="5090" y="12795"/>
                  </a:lnTo>
                  <a:lnTo>
                    <a:pt x="6551" y="13610"/>
                  </a:lnTo>
                  <a:lnTo>
                    <a:pt x="8371" y="14153"/>
                  </a:lnTo>
                  <a:lnTo>
                    <a:pt x="12650" y="14757"/>
                  </a:lnTo>
                  <a:lnTo>
                    <a:pt x="17376" y="15025"/>
                  </a:lnTo>
                  <a:lnTo>
                    <a:pt x="22296" y="15145"/>
                  </a:lnTo>
                  <a:lnTo>
                    <a:pt x="66519" y="15239"/>
                  </a:lnTo>
                  <a:lnTo>
                    <a:pt x="70363" y="14393"/>
                  </a:lnTo>
                  <a:lnTo>
                    <a:pt x="74619" y="12982"/>
                  </a:lnTo>
                  <a:lnTo>
                    <a:pt x="79149" y="11195"/>
                  </a:lnTo>
                  <a:lnTo>
                    <a:pt x="83017" y="10003"/>
                  </a:lnTo>
                  <a:lnTo>
                    <a:pt x="86442" y="9209"/>
                  </a:lnTo>
                  <a:lnTo>
                    <a:pt x="89572" y="8679"/>
                  </a:lnTo>
                  <a:lnTo>
                    <a:pt x="93351" y="8326"/>
                  </a:lnTo>
                  <a:lnTo>
                    <a:pt x="97565" y="8090"/>
                  </a:lnTo>
                  <a:lnTo>
                    <a:pt x="105915" y="7829"/>
                  </a:lnTo>
                  <a:lnTo>
                    <a:pt x="116223" y="7682"/>
                  </a:lnTo>
                  <a:lnTo>
                    <a:pt x="143747" y="7622"/>
                  </a:lnTo>
                  <a:lnTo>
                    <a:pt x="146402" y="8468"/>
                  </a:lnTo>
                  <a:lnTo>
                    <a:pt x="149019" y="9879"/>
                  </a:lnTo>
                  <a:lnTo>
                    <a:pt x="151609" y="11666"/>
                  </a:lnTo>
                  <a:lnTo>
                    <a:pt x="154183" y="12858"/>
                  </a:lnTo>
                  <a:lnTo>
                    <a:pt x="156745" y="13652"/>
                  </a:lnTo>
                  <a:lnTo>
                    <a:pt x="159301" y="14181"/>
                  </a:lnTo>
                  <a:lnTo>
                    <a:pt x="164398" y="14769"/>
                  </a:lnTo>
                  <a:lnTo>
                    <a:pt x="169486" y="15031"/>
                  </a:lnTo>
                  <a:lnTo>
                    <a:pt x="174569" y="15147"/>
                  </a:lnTo>
                  <a:lnTo>
                    <a:pt x="176263" y="16025"/>
                  </a:lnTo>
                  <a:lnTo>
                    <a:pt x="177392" y="17456"/>
                  </a:lnTo>
                  <a:lnTo>
                    <a:pt x="179652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527"/>
            <p:cNvSpPr/>
            <p:nvPr/>
          </p:nvSpPr>
          <p:spPr>
            <a:xfrm>
              <a:off x="8168668" y="4663440"/>
              <a:ext cx="167613" cy="30479"/>
            </a:xfrm>
            <a:custGeom>
              <a:avLst/>
              <a:gdLst/>
              <a:ahLst/>
              <a:cxnLst/>
              <a:rect l="0" t="0" r="0" b="0"/>
              <a:pathLst>
                <a:path w="167613" h="30479">
                  <a:moveTo>
                    <a:pt x="7592" y="15240"/>
                  </a:moveTo>
                  <a:lnTo>
                    <a:pt x="3547" y="15240"/>
                  </a:lnTo>
                  <a:lnTo>
                    <a:pt x="2356" y="16086"/>
                  </a:lnTo>
                  <a:lnTo>
                    <a:pt x="1561" y="17498"/>
                  </a:lnTo>
                  <a:lnTo>
                    <a:pt x="286" y="21801"/>
                  </a:lnTo>
                  <a:lnTo>
                    <a:pt x="181" y="23001"/>
                  </a:lnTo>
                  <a:lnTo>
                    <a:pt x="112" y="24647"/>
                  </a:lnTo>
                  <a:lnTo>
                    <a:pt x="0" y="29328"/>
                  </a:lnTo>
                  <a:lnTo>
                    <a:pt x="837" y="29712"/>
                  </a:lnTo>
                  <a:lnTo>
                    <a:pt x="6007" y="30329"/>
                  </a:lnTo>
                  <a:lnTo>
                    <a:pt x="9381" y="30435"/>
                  </a:lnTo>
                  <a:lnTo>
                    <a:pt x="25477" y="30478"/>
                  </a:lnTo>
                  <a:lnTo>
                    <a:pt x="28829" y="29632"/>
                  </a:lnTo>
                  <a:lnTo>
                    <a:pt x="32757" y="28221"/>
                  </a:lnTo>
                  <a:lnTo>
                    <a:pt x="37068" y="26434"/>
                  </a:lnTo>
                  <a:lnTo>
                    <a:pt x="41636" y="25243"/>
                  </a:lnTo>
                  <a:lnTo>
                    <a:pt x="46376" y="24448"/>
                  </a:lnTo>
                  <a:lnTo>
                    <a:pt x="51228" y="23919"/>
                  </a:lnTo>
                  <a:lnTo>
                    <a:pt x="56156" y="23566"/>
                  </a:lnTo>
                  <a:lnTo>
                    <a:pt x="61135" y="23331"/>
                  </a:lnTo>
                  <a:lnTo>
                    <a:pt x="73974" y="23000"/>
                  </a:lnTo>
                  <a:lnTo>
                    <a:pt x="77247" y="22953"/>
                  </a:lnTo>
                  <a:lnTo>
                    <a:pt x="81121" y="22075"/>
                  </a:lnTo>
                  <a:lnTo>
                    <a:pt x="85398" y="20644"/>
                  </a:lnTo>
                  <a:lnTo>
                    <a:pt x="89943" y="18843"/>
                  </a:lnTo>
                  <a:lnTo>
                    <a:pt x="94666" y="17642"/>
                  </a:lnTo>
                  <a:lnTo>
                    <a:pt x="99508" y="16841"/>
                  </a:lnTo>
                  <a:lnTo>
                    <a:pt x="104429" y="16307"/>
                  </a:lnTo>
                  <a:lnTo>
                    <a:pt x="109403" y="15105"/>
                  </a:lnTo>
                  <a:lnTo>
                    <a:pt x="114413" y="13456"/>
                  </a:lnTo>
                  <a:lnTo>
                    <a:pt x="119446" y="11511"/>
                  </a:lnTo>
                  <a:lnTo>
                    <a:pt x="124494" y="10213"/>
                  </a:lnTo>
                  <a:lnTo>
                    <a:pt x="129553" y="9349"/>
                  </a:lnTo>
                  <a:lnTo>
                    <a:pt x="134620" y="8772"/>
                  </a:lnTo>
                  <a:lnTo>
                    <a:pt x="138844" y="8389"/>
                  </a:lnTo>
                  <a:lnTo>
                    <a:pt x="142507" y="8132"/>
                  </a:lnTo>
                  <a:lnTo>
                    <a:pt x="145794" y="7961"/>
                  </a:lnTo>
                  <a:lnTo>
                    <a:pt x="149681" y="7001"/>
                  </a:lnTo>
                  <a:lnTo>
                    <a:pt x="153964" y="5514"/>
                  </a:lnTo>
                  <a:lnTo>
                    <a:pt x="1676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528"/>
            <p:cNvSpPr/>
            <p:nvPr/>
          </p:nvSpPr>
          <p:spPr>
            <a:xfrm>
              <a:off x="8130539" y="4495893"/>
              <a:ext cx="289561" cy="274228"/>
            </a:xfrm>
            <a:custGeom>
              <a:avLst/>
              <a:gdLst/>
              <a:ahLst/>
              <a:cxnLst/>
              <a:rect l="0" t="0" r="0" b="0"/>
              <a:pathLst>
                <a:path w="289561" h="274228">
                  <a:moveTo>
                    <a:pt x="289560" y="7527"/>
                  </a:moveTo>
                  <a:lnTo>
                    <a:pt x="289560" y="0"/>
                  </a:lnTo>
                  <a:lnTo>
                    <a:pt x="289560" y="6476"/>
                  </a:lnTo>
                  <a:lnTo>
                    <a:pt x="282999" y="13995"/>
                  </a:lnTo>
                  <a:lnTo>
                    <a:pt x="264056" y="33029"/>
                  </a:lnTo>
                  <a:lnTo>
                    <a:pt x="256776" y="38052"/>
                  </a:lnTo>
                  <a:lnTo>
                    <a:pt x="247895" y="43954"/>
                  </a:lnTo>
                  <a:lnTo>
                    <a:pt x="243158" y="47899"/>
                  </a:lnTo>
                  <a:lnTo>
                    <a:pt x="238304" y="52221"/>
                  </a:lnTo>
                  <a:lnTo>
                    <a:pt x="228397" y="61540"/>
                  </a:lnTo>
                  <a:lnTo>
                    <a:pt x="208239" y="81319"/>
                  </a:lnTo>
                  <a:lnTo>
                    <a:pt x="203172" y="85509"/>
                  </a:lnTo>
                  <a:lnTo>
                    <a:pt x="198101" y="89148"/>
                  </a:lnTo>
                  <a:lnTo>
                    <a:pt x="193028" y="92421"/>
                  </a:lnTo>
                  <a:lnTo>
                    <a:pt x="187952" y="96296"/>
                  </a:lnTo>
                  <a:lnTo>
                    <a:pt x="182874" y="100573"/>
                  </a:lnTo>
                  <a:lnTo>
                    <a:pt x="177797" y="105118"/>
                  </a:lnTo>
                  <a:lnTo>
                    <a:pt x="171871" y="109841"/>
                  </a:lnTo>
                  <a:lnTo>
                    <a:pt x="165380" y="114683"/>
                  </a:lnTo>
                  <a:lnTo>
                    <a:pt x="158513" y="119604"/>
                  </a:lnTo>
                  <a:lnTo>
                    <a:pt x="152243" y="124578"/>
                  </a:lnTo>
                  <a:lnTo>
                    <a:pt x="146369" y="129588"/>
                  </a:lnTo>
                  <a:lnTo>
                    <a:pt x="140759" y="134621"/>
                  </a:lnTo>
                  <a:lnTo>
                    <a:pt x="134480" y="139669"/>
                  </a:lnTo>
                  <a:lnTo>
                    <a:pt x="127754" y="144729"/>
                  </a:lnTo>
                  <a:lnTo>
                    <a:pt x="120728" y="149795"/>
                  </a:lnTo>
                  <a:lnTo>
                    <a:pt x="114352" y="154865"/>
                  </a:lnTo>
                  <a:lnTo>
                    <a:pt x="108408" y="159939"/>
                  </a:lnTo>
                  <a:lnTo>
                    <a:pt x="102752" y="165015"/>
                  </a:lnTo>
                  <a:lnTo>
                    <a:pt x="96442" y="170092"/>
                  </a:lnTo>
                  <a:lnTo>
                    <a:pt x="89695" y="175171"/>
                  </a:lnTo>
                  <a:lnTo>
                    <a:pt x="82657" y="180249"/>
                  </a:lnTo>
                  <a:lnTo>
                    <a:pt x="76271" y="185329"/>
                  </a:lnTo>
                  <a:lnTo>
                    <a:pt x="70321" y="190408"/>
                  </a:lnTo>
                  <a:lnTo>
                    <a:pt x="64661" y="195488"/>
                  </a:lnTo>
                  <a:lnTo>
                    <a:pt x="53857" y="205648"/>
                  </a:lnTo>
                  <a:lnTo>
                    <a:pt x="25163" y="233869"/>
                  </a:lnTo>
                  <a:lnTo>
                    <a:pt x="18804" y="241050"/>
                  </a:lnTo>
                  <a:lnTo>
                    <a:pt x="15922" y="245335"/>
                  </a:lnTo>
                  <a:lnTo>
                    <a:pt x="10464" y="253766"/>
                  </a:lnTo>
                  <a:lnTo>
                    <a:pt x="5215" y="260336"/>
                  </a:lnTo>
                  <a:lnTo>
                    <a:pt x="2318" y="266077"/>
                  </a:lnTo>
                  <a:lnTo>
                    <a:pt x="0" y="2742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529"/>
            <p:cNvSpPr/>
            <p:nvPr/>
          </p:nvSpPr>
          <p:spPr>
            <a:xfrm>
              <a:off x="8557392" y="4541520"/>
              <a:ext cx="349901" cy="304759"/>
            </a:xfrm>
            <a:custGeom>
              <a:avLst/>
              <a:gdLst/>
              <a:ahLst/>
              <a:cxnLst/>
              <a:rect l="0" t="0" r="0" b="0"/>
              <a:pathLst>
                <a:path w="349901" h="304759">
                  <a:moveTo>
                    <a:pt x="167508" y="0"/>
                  </a:moveTo>
                  <a:lnTo>
                    <a:pt x="133576" y="0"/>
                  </a:lnTo>
                  <a:lnTo>
                    <a:pt x="131340" y="847"/>
                  </a:lnTo>
                  <a:lnTo>
                    <a:pt x="123301" y="6083"/>
                  </a:lnTo>
                  <a:lnTo>
                    <a:pt x="115122" y="10606"/>
                  </a:lnTo>
                  <a:lnTo>
                    <a:pt x="105044" y="17912"/>
                  </a:lnTo>
                  <a:lnTo>
                    <a:pt x="96694" y="25439"/>
                  </a:lnTo>
                  <a:lnTo>
                    <a:pt x="89186" y="30497"/>
                  </a:lnTo>
                  <a:lnTo>
                    <a:pt x="84813" y="33031"/>
                  </a:lnTo>
                  <a:lnTo>
                    <a:pt x="77696" y="40363"/>
                  </a:lnTo>
                  <a:lnTo>
                    <a:pt x="71712" y="49265"/>
                  </a:lnTo>
                  <a:lnTo>
                    <a:pt x="68930" y="54010"/>
                  </a:lnTo>
                  <a:lnTo>
                    <a:pt x="66230" y="58867"/>
                  </a:lnTo>
                  <a:lnTo>
                    <a:pt x="62735" y="63798"/>
                  </a:lnTo>
                  <a:lnTo>
                    <a:pt x="58712" y="68779"/>
                  </a:lnTo>
                  <a:lnTo>
                    <a:pt x="54338" y="73793"/>
                  </a:lnTo>
                  <a:lnTo>
                    <a:pt x="50575" y="78828"/>
                  </a:lnTo>
                  <a:lnTo>
                    <a:pt x="47219" y="83879"/>
                  </a:lnTo>
                  <a:lnTo>
                    <a:pt x="44136" y="88939"/>
                  </a:lnTo>
                  <a:lnTo>
                    <a:pt x="41233" y="94006"/>
                  </a:lnTo>
                  <a:lnTo>
                    <a:pt x="35750" y="104152"/>
                  </a:lnTo>
                  <a:lnTo>
                    <a:pt x="33103" y="110074"/>
                  </a:lnTo>
                  <a:lnTo>
                    <a:pt x="30492" y="116563"/>
                  </a:lnTo>
                  <a:lnTo>
                    <a:pt x="27903" y="123429"/>
                  </a:lnTo>
                  <a:lnTo>
                    <a:pt x="25331" y="129699"/>
                  </a:lnTo>
                  <a:lnTo>
                    <a:pt x="22770" y="135573"/>
                  </a:lnTo>
                  <a:lnTo>
                    <a:pt x="20216" y="141182"/>
                  </a:lnTo>
                  <a:lnTo>
                    <a:pt x="17667" y="147461"/>
                  </a:lnTo>
                  <a:lnTo>
                    <a:pt x="15120" y="154188"/>
                  </a:lnTo>
                  <a:lnTo>
                    <a:pt x="10034" y="168434"/>
                  </a:lnTo>
                  <a:lnTo>
                    <a:pt x="4950" y="183233"/>
                  </a:lnTo>
                  <a:lnTo>
                    <a:pt x="3256" y="189889"/>
                  </a:lnTo>
                  <a:lnTo>
                    <a:pt x="2126" y="196019"/>
                  </a:lnTo>
                  <a:lnTo>
                    <a:pt x="1374" y="201799"/>
                  </a:lnTo>
                  <a:lnTo>
                    <a:pt x="872" y="208193"/>
                  </a:lnTo>
                  <a:lnTo>
                    <a:pt x="537" y="214995"/>
                  </a:lnTo>
                  <a:lnTo>
                    <a:pt x="166" y="228480"/>
                  </a:lnTo>
                  <a:lnTo>
                    <a:pt x="0" y="240118"/>
                  </a:lnTo>
                  <a:lnTo>
                    <a:pt x="803" y="245592"/>
                  </a:lnTo>
                  <a:lnTo>
                    <a:pt x="2185" y="250934"/>
                  </a:lnTo>
                  <a:lnTo>
                    <a:pt x="3952" y="256189"/>
                  </a:lnTo>
                  <a:lnTo>
                    <a:pt x="8174" y="264287"/>
                  </a:lnTo>
                  <a:lnTo>
                    <a:pt x="12872" y="271554"/>
                  </a:lnTo>
                  <a:lnTo>
                    <a:pt x="17783" y="280428"/>
                  </a:lnTo>
                  <a:lnTo>
                    <a:pt x="25046" y="287759"/>
                  </a:lnTo>
                  <a:lnTo>
                    <a:pt x="33918" y="293840"/>
                  </a:lnTo>
                  <a:lnTo>
                    <a:pt x="43505" y="299364"/>
                  </a:lnTo>
                  <a:lnTo>
                    <a:pt x="49280" y="301176"/>
                  </a:lnTo>
                  <a:lnTo>
                    <a:pt x="55669" y="302384"/>
                  </a:lnTo>
                  <a:lnTo>
                    <a:pt x="62469" y="303189"/>
                  </a:lnTo>
                  <a:lnTo>
                    <a:pt x="69541" y="303726"/>
                  </a:lnTo>
                  <a:lnTo>
                    <a:pt x="76796" y="304083"/>
                  </a:lnTo>
                  <a:lnTo>
                    <a:pt x="91632" y="304481"/>
                  </a:lnTo>
                  <a:lnTo>
                    <a:pt x="129451" y="304758"/>
                  </a:lnTo>
                  <a:lnTo>
                    <a:pt x="137056" y="303925"/>
                  </a:lnTo>
                  <a:lnTo>
                    <a:pt x="144666" y="302523"/>
                  </a:lnTo>
                  <a:lnTo>
                    <a:pt x="152280" y="300742"/>
                  </a:lnTo>
                  <a:lnTo>
                    <a:pt x="160743" y="297861"/>
                  </a:lnTo>
                  <a:lnTo>
                    <a:pt x="169771" y="294247"/>
                  </a:lnTo>
                  <a:lnTo>
                    <a:pt x="179176" y="290145"/>
                  </a:lnTo>
                  <a:lnTo>
                    <a:pt x="187987" y="286563"/>
                  </a:lnTo>
                  <a:lnTo>
                    <a:pt x="204549" y="280326"/>
                  </a:lnTo>
                  <a:lnTo>
                    <a:pt x="212522" y="276630"/>
                  </a:lnTo>
                  <a:lnTo>
                    <a:pt x="220377" y="272473"/>
                  </a:lnTo>
                  <a:lnTo>
                    <a:pt x="228154" y="268009"/>
                  </a:lnTo>
                  <a:lnTo>
                    <a:pt x="235878" y="263339"/>
                  </a:lnTo>
                  <a:lnTo>
                    <a:pt x="251235" y="253635"/>
                  </a:lnTo>
                  <a:lnTo>
                    <a:pt x="258039" y="248676"/>
                  </a:lnTo>
                  <a:lnTo>
                    <a:pt x="264268" y="243678"/>
                  </a:lnTo>
                  <a:lnTo>
                    <a:pt x="270115" y="238652"/>
                  </a:lnTo>
                  <a:lnTo>
                    <a:pt x="276553" y="233608"/>
                  </a:lnTo>
                  <a:lnTo>
                    <a:pt x="283385" y="228552"/>
                  </a:lnTo>
                  <a:lnTo>
                    <a:pt x="290479" y="223488"/>
                  </a:lnTo>
                  <a:lnTo>
                    <a:pt x="296902" y="218419"/>
                  </a:lnTo>
                  <a:lnTo>
                    <a:pt x="302877" y="213346"/>
                  </a:lnTo>
                  <a:lnTo>
                    <a:pt x="308554" y="208270"/>
                  </a:lnTo>
                  <a:lnTo>
                    <a:pt x="314032" y="202347"/>
                  </a:lnTo>
                  <a:lnTo>
                    <a:pt x="319376" y="195858"/>
                  </a:lnTo>
                  <a:lnTo>
                    <a:pt x="324634" y="188992"/>
                  </a:lnTo>
                  <a:lnTo>
                    <a:pt x="328985" y="182721"/>
                  </a:lnTo>
                  <a:lnTo>
                    <a:pt x="332734" y="176847"/>
                  </a:lnTo>
                  <a:lnTo>
                    <a:pt x="336078" y="171238"/>
                  </a:lnTo>
                  <a:lnTo>
                    <a:pt x="339154" y="165805"/>
                  </a:lnTo>
                  <a:lnTo>
                    <a:pt x="344831" y="155253"/>
                  </a:lnTo>
                  <a:lnTo>
                    <a:pt x="346683" y="150069"/>
                  </a:lnTo>
                  <a:lnTo>
                    <a:pt x="347918" y="144920"/>
                  </a:lnTo>
                  <a:lnTo>
                    <a:pt x="348741" y="139793"/>
                  </a:lnTo>
                  <a:lnTo>
                    <a:pt x="349290" y="134682"/>
                  </a:lnTo>
                  <a:lnTo>
                    <a:pt x="349656" y="129581"/>
                  </a:lnTo>
                  <a:lnTo>
                    <a:pt x="349900" y="124487"/>
                  </a:lnTo>
                  <a:lnTo>
                    <a:pt x="349216" y="119398"/>
                  </a:lnTo>
                  <a:lnTo>
                    <a:pt x="347914" y="114312"/>
                  </a:lnTo>
                  <a:lnTo>
                    <a:pt x="346198" y="109228"/>
                  </a:lnTo>
                  <a:lnTo>
                    <a:pt x="344207" y="104146"/>
                  </a:lnTo>
                  <a:lnTo>
                    <a:pt x="342035" y="99063"/>
                  </a:lnTo>
                  <a:lnTo>
                    <a:pt x="339739" y="93983"/>
                  </a:lnTo>
                  <a:lnTo>
                    <a:pt x="336515" y="89748"/>
                  </a:lnTo>
                  <a:lnTo>
                    <a:pt x="328418" y="82786"/>
                  </a:lnTo>
                  <a:lnTo>
                    <a:pt x="323042" y="79744"/>
                  </a:lnTo>
                  <a:lnTo>
                    <a:pt x="316917" y="76869"/>
                  </a:lnTo>
                  <a:lnTo>
                    <a:pt x="310295" y="74106"/>
                  </a:lnTo>
                  <a:lnTo>
                    <a:pt x="304185" y="71417"/>
                  </a:lnTo>
                  <a:lnTo>
                    <a:pt x="292883" y="66172"/>
                  </a:lnTo>
                  <a:lnTo>
                    <a:pt x="286651" y="64435"/>
                  </a:lnTo>
                  <a:lnTo>
                    <a:pt x="279957" y="63276"/>
                  </a:lnTo>
                  <a:lnTo>
                    <a:pt x="272954" y="62504"/>
                  </a:lnTo>
                  <a:lnTo>
                    <a:pt x="264898" y="61990"/>
                  </a:lnTo>
                  <a:lnTo>
                    <a:pt x="256141" y="61646"/>
                  </a:lnTo>
                  <a:lnTo>
                    <a:pt x="237381" y="61265"/>
                  </a:lnTo>
                  <a:lnTo>
                    <a:pt x="217753" y="61096"/>
                  </a:lnTo>
                  <a:lnTo>
                    <a:pt x="206931" y="61897"/>
                  </a:lnTo>
                  <a:lnTo>
                    <a:pt x="195484" y="63278"/>
                  </a:lnTo>
                  <a:lnTo>
                    <a:pt x="183618" y="65045"/>
                  </a:lnTo>
                  <a:lnTo>
                    <a:pt x="172322" y="67070"/>
                  </a:lnTo>
                  <a:lnTo>
                    <a:pt x="161403" y="69266"/>
                  </a:lnTo>
                  <a:lnTo>
                    <a:pt x="129408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530"/>
            <p:cNvSpPr/>
            <p:nvPr/>
          </p:nvSpPr>
          <p:spPr>
            <a:xfrm>
              <a:off x="2560320" y="556268"/>
              <a:ext cx="876137" cy="297173"/>
            </a:xfrm>
            <a:custGeom>
              <a:avLst/>
              <a:gdLst/>
              <a:ahLst/>
              <a:cxnLst/>
              <a:rect l="0" t="0" r="0" b="0"/>
              <a:pathLst>
                <a:path w="876137" h="297173">
                  <a:moveTo>
                    <a:pt x="0" y="68572"/>
                  </a:moveTo>
                  <a:lnTo>
                    <a:pt x="6561" y="55450"/>
                  </a:lnTo>
                  <a:lnTo>
                    <a:pt x="7149" y="52016"/>
                  </a:lnTo>
                  <a:lnTo>
                    <a:pt x="7306" y="49914"/>
                  </a:lnTo>
                  <a:lnTo>
                    <a:pt x="8258" y="47667"/>
                  </a:lnTo>
                  <a:lnTo>
                    <a:pt x="12795" y="40459"/>
                  </a:lnTo>
                  <a:lnTo>
                    <a:pt x="15362" y="32960"/>
                  </a:lnTo>
                  <a:lnTo>
                    <a:pt x="18963" y="27909"/>
                  </a:lnTo>
                  <a:lnTo>
                    <a:pt x="21109" y="26223"/>
                  </a:lnTo>
                  <a:lnTo>
                    <a:pt x="23386" y="25099"/>
                  </a:lnTo>
                  <a:lnTo>
                    <a:pt x="25751" y="24350"/>
                  </a:lnTo>
                  <a:lnTo>
                    <a:pt x="30636" y="21260"/>
                  </a:lnTo>
                  <a:lnTo>
                    <a:pt x="40671" y="12377"/>
                  </a:lnTo>
                  <a:lnTo>
                    <a:pt x="43201" y="10789"/>
                  </a:lnTo>
                  <a:lnTo>
                    <a:pt x="48269" y="9024"/>
                  </a:lnTo>
                  <a:lnTo>
                    <a:pt x="59269" y="7044"/>
                  </a:lnTo>
                  <a:lnTo>
                    <a:pt x="72124" y="2458"/>
                  </a:lnTo>
                  <a:lnTo>
                    <a:pt x="96652" y="317"/>
                  </a:lnTo>
                  <a:lnTo>
                    <a:pt x="117713" y="56"/>
                  </a:lnTo>
                  <a:lnTo>
                    <a:pt x="148804" y="0"/>
                  </a:lnTo>
                  <a:lnTo>
                    <a:pt x="176055" y="5230"/>
                  </a:lnTo>
                  <a:lnTo>
                    <a:pt x="198355" y="7753"/>
                  </a:lnTo>
                  <a:lnTo>
                    <a:pt x="221897" y="12640"/>
                  </a:lnTo>
                  <a:lnTo>
                    <a:pt x="240296" y="14080"/>
                  </a:lnTo>
                  <a:lnTo>
                    <a:pt x="262021" y="16978"/>
                  </a:lnTo>
                  <a:lnTo>
                    <a:pt x="284094" y="20241"/>
                  </a:lnTo>
                  <a:lnTo>
                    <a:pt x="302370" y="21691"/>
                  </a:lnTo>
                  <a:lnTo>
                    <a:pt x="321218" y="22336"/>
                  </a:lnTo>
                  <a:lnTo>
                    <a:pt x="364958" y="22750"/>
                  </a:lnTo>
                  <a:lnTo>
                    <a:pt x="387135" y="25064"/>
                  </a:lnTo>
                  <a:lnTo>
                    <a:pt x="409127" y="28068"/>
                  </a:lnTo>
                  <a:lnTo>
                    <a:pt x="433011" y="29404"/>
                  </a:lnTo>
                  <a:lnTo>
                    <a:pt x="457739" y="29997"/>
                  </a:lnTo>
                  <a:lnTo>
                    <a:pt x="572858" y="30464"/>
                  </a:lnTo>
                  <a:lnTo>
                    <a:pt x="593835" y="32726"/>
                  </a:lnTo>
                  <a:lnTo>
                    <a:pt x="615293" y="35707"/>
                  </a:lnTo>
                  <a:lnTo>
                    <a:pt x="638942" y="37032"/>
                  </a:lnTo>
                  <a:lnTo>
                    <a:pt x="659047" y="37621"/>
                  </a:lnTo>
                  <a:lnTo>
                    <a:pt x="677297" y="38729"/>
                  </a:lnTo>
                  <a:lnTo>
                    <a:pt x="696696" y="42044"/>
                  </a:lnTo>
                  <a:lnTo>
                    <a:pt x="731509" y="45834"/>
                  </a:lnTo>
                  <a:lnTo>
                    <a:pt x="750424" y="49435"/>
                  </a:lnTo>
                  <a:lnTo>
                    <a:pt x="776068" y="52177"/>
                  </a:lnTo>
                  <a:lnTo>
                    <a:pt x="795708" y="57035"/>
                  </a:lnTo>
                  <a:lnTo>
                    <a:pt x="822751" y="66262"/>
                  </a:lnTo>
                  <a:lnTo>
                    <a:pt x="839079" y="73720"/>
                  </a:lnTo>
                  <a:lnTo>
                    <a:pt x="850502" y="81292"/>
                  </a:lnTo>
                  <a:lnTo>
                    <a:pt x="863388" y="88051"/>
                  </a:lnTo>
                  <a:lnTo>
                    <a:pt x="869997" y="89929"/>
                  </a:lnTo>
                  <a:lnTo>
                    <a:pt x="872098" y="91277"/>
                  </a:lnTo>
                  <a:lnTo>
                    <a:pt x="873499" y="93022"/>
                  </a:lnTo>
                  <a:lnTo>
                    <a:pt x="874433" y="95032"/>
                  </a:lnTo>
                  <a:lnTo>
                    <a:pt x="875470" y="99523"/>
                  </a:lnTo>
                  <a:lnTo>
                    <a:pt x="876054" y="106811"/>
                  </a:lnTo>
                  <a:lnTo>
                    <a:pt x="876136" y="109305"/>
                  </a:lnTo>
                  <a:lnTo>
                    <a:pt x="875344" y="111814"/>
                  </a:lnTo>
                  <a:lnTo>
                    <a:pt x="872207" y="116859"/>
                  </a:lnTo>
                  <a:lnTo>
                    <a:pt x="865731" y="121924"/>
                  </a:lnTo>
                  <a:lnTo>
                    <a:pt x="857209" y="127844"/>
                  </a:lnTo>
                  <a:lnTo>
                    <a:pt x="847777" y="136120"/>
                  </a:lnTo>
                  <a:lnTo>
                    <a:pt x="835684" y="143184"/>
                  </a:lnTo>
                  <a:lnTo>
                    <a:pt x="820995" y="149993"/>
                  </a:lnTo>
                  <a:lnTo>
                    <a:pt x="803178" y="158663"/>
                  </a:lnTo>
                  <a:lnTo>
                    <a:pt x="783970" y="165904"/>
                  </a:lnTo>
                  <a:lnTo>
                    <a:pt x="763298" y="171944"/>
                  </a:lnTo>
                  <a:lnTo>
                    <a:pt x="739999" y="177451"/>
                  </a:lnTo>
                  <a:lnTo>
                    <a:pt x="717791" y="184978"/>
                  </a:lnTo>
                  <a:lnTo>
                    <a:pt x="695785" y="193121"/>
                  </a:lnTo>
                  <a:lnTo>
                    <a:pt x="671893" y="199563"/>
                  </a:lnTo>
                  <a:lnTo>
                    <a:pt x="638688" y="207949"/>
                  </a:lnTo>
                  <a:lnTo>
                    <a:pt x="617730" y="210951"/>
                  </a:lnTo>
                  <a:lnTo>
                    <a:pt x="597973" y="213131"/>
                  </a:lnTo>
                  <a:lnTo>
                    <a:pt x="572571" y="219119"/>
                  </a:lnTo>
                  <a:lnTo>
                    <a:pt x="549804" y="225409"/>
                  </a:lnTo>
                  <a:lnTo>
                    <a:pt x="525233" y="228173"/>
                  </a:lnTo>
                  <a:lnTo>
                    <a:pt x="516211" y="228468"/>
                  </a:lnTo>
                  <a:lnTo>
                    <a:pt x="513474" y="229356"/>
                  </a:lnTo>
                  <a:lnTo>
                    <a:pt x="503382" y="235895"/>
                  </a:lnTo>
                  <a:lnTo>
                    <a:pt x="507101" y="232073"/>
                  </a:lnTo>
                  <a:lnTo>
                    <a:pt x="509095" y="230912"/>
                  </a:lnTo>
                  <a:lnTo>
                    <a:pt x="513566" y="229623"/>
                  </a:lnTo>
                  <a:lnTo>
                    <a:pt x="537818" y="227806"/>
                  </a:lnTo>
                  <a:lnTo>
                    <a:pt x="564752" y="222573"/>
                  </a:lnTo>
                  <a:lnTo>
                    <a:pt x="586999" y="219188"/>
                  </a:lnTo>
                  <a:lnTo>
                    <a:pt x="621316" y="210460"/>
                  </a:lnTo>
                  <a:lnTo>
                    <a:pt x="643030" y="207833"/>
                  </a:lnTo>
                  <a:lnTo>
                    <a:pt x="665097" y="205819"/>
                  </a:lnTo>
                  <a:lnTo>
                    <a:pt x="683372" y="202102"/>
                  </a:lnTo>
                  <a:lnTo>
                    <a:pt x="702219" y="199885"/>
                  </a:lnTo>
                  <a:lnTo>
                    <a:pt x="721884" y="198900"/>
                  </a:lnTo>
                  <a:lnTo>
                    <a:pt x="741913" y="198462"/>
                  </a:lnTo>
                  <a:lnTo>
                    <a:pt x="798616" y="198143"/>
                  </a:lnTo>
                  <a:lnTo>
                    <a:pt x="822520" y="202166"/>
                  </a:lnTo>
                  <a:lnTo>
                    <a:pt x="841644" y="208721"/>
                  </a:lnTo>
                  <a:lnTo>
                    <a:pt x="853991" y="216025"/>
                  </a:lnTo>
                  <a:lnTo>
                    <a:pt x="863011" y="223551"/>
                  </a:lnTo>
                  <a:lnTo>
                    <a:pt x="868418" y="230867"/>
                  </a:lnTo>
                  <a:lnTo>
                    <a:pt x="871046" y="235189"/>
                  </a:lnTo>
                  <a:lnTo>
                    <a:pt x="872797" y="239763"/>
                  </a:lnTo>
                  <a:lnTo>
                    <a:pt x="873965" y="244506"/>
                  </a:lnTo>
                  <a:lnTo>
                    <a:pt x="874743" y="249361"/>
                  </a:lnTo>
                  <a:lnTo>
                    <a:pt x="874416" y="254292"/>
                  </a:lnTo>
                  <a:lnTo>
                    <a:pt x="873351" y="259272"/>
                  </a:lnTo>
                  <a:lnTo>
                    <a:pt x="871794" y="264285"/>
                  </a:lnTo>
                  <a:lnTo>
                    <a:pt x="870755" y="270167"/>
                  </a:lnTo>
                  <a:lnTo>
                    <a:pt x="870064" y="276629"/>
                  </a:lnTo>
                  <a:lnTo>
                    <a:pt x="868680" y="297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531"/>
            <p:cNvSpPr/>
            <p:nvPr/>
          </p:nvSpPr>
          <p:spPr>
            <a:xfrm>
              <a:off x="2369832" y="5097888"/>
              <a:ext cx="167275" cy="198013"/>
            </a:xfrm>
            <a:custGeom>
              <a:avLst/>
              <a:gdLst/>
              <a:ahLst/>
              <a:cxnLst/>
              <a:rect l="0" t="0" r="0" b="0"/>
              <a:pathLst>
                <a:path w="167275" h="198013">
                  <a:moveTo>
                    <a:pt x="137148" y="22753"/>
                  </a:moveTo>
                  <a:lnTo>
                    <a:pt x="137148" y="15446"/>
                  </a:lnTo>
                  <a:lnTo>
                    <a:pt x="133102" y="11180"/>
                  </a:lnTo>
                  <a:lnTo>
                    <a:pt x="129528" y="7513"/>
                  </a:lnTo>
                  <a:lnTo>
                    <a:pt x="110649" y="7512"/>
                  </a:lnTo>
                  <a:lnTo>
                    <a:pt x="108475" y="8359"/>
                  </a:lnTo>
                  <a:lnTo>
                    <a:pt x="103802" y="11557"/>
                  </a:lnTo>
                  <a:lnTo>
                    <a:pt x="98903" y="13544"/>
                  </a:lnTo>
                  <a:lnTo>
                    <a:pt x="96411" y="14074"/>
                  </a:lnTo>
                  <a:lnTo>
                    <a:pt x="91385" y="16920"/>
                  </a:lnTo>
                  <a:lnTo>
                    <a:pt x="88859" y="18864"/>
                  </a:lnTo>
                  <a:lnTo>
                    <a:pt x="83795" y="21024"/>
                  </a:lnTo>
                  <a:lnTo>
                    <a:pt x="81259" y="21601"/>
                  </a:lnTo>
                  <a:lnTo>
                    <a:pt x="76184" y="24499"/>
                  </a:lnTo>
                  <a:lnTo>
                    <a:pt x="73645" y="26457"/>
                  </a:lnTo>
                  <a:lnTo>
                    <a:pt x="70259" y="28608"/>
                  </a:lnTo>
                  <a:lnTo>
                    <a:pt x="66309" y="30890"/>
                  </a:lnTo>
                  <a:lnTo>
                    <a:pt x="61982" y="33257"/>
                  </a:lnTo>
                  <a:lnTo>
                    <a:pt x="58250" y="35682"/>
                  </a:lnTo>
                  <a:lnTo>
                    <a:pt x="54916" y="38146"/>
                  </a:lnTo>
                  <a:lnTo>
                    <a:pt x="51846" y="40635"/>
                  </a:lnTo>
                  <a:lnTo>
                    <a:pt x="48954" y="43140"/>
                  </a:lnTo>
                  <a:lnTo>
                    <a:pt x="46178" y="45658"/>
                  </a:lnTo>
                  <a:lnTo>
                    <a:pt x="40837" y="50712"/>
                  </a:lnTo>
                  <a:lnTo>
                    <a:pt x="27955" y="63395"/>
                  </a:lnTo>
                  <a:lnTo>
                    <a:pt x="25406" y="66781"/>
                  </a:lnTo>
                  <a:lnTo>
                    <a:pt x="22860" y="70731"/>
                  </a:lnTo>
                  <a:lnTo>
                    <a:pt x="20316" y="75058"/>
                  </a:lnTo>
                  <a:lnTo>
                    <a:pt x="17773" y="78790"/>
                  </a:lnTo>
                  <a:lnTo>
                    <a:pt x="15232" y="82124"/>
                  </a:lnTo>
                  <a:lnTo>
                    <a:pt x="10149" y="88087"/>
                  </a:lnTo>
                  <a:lnTo>
                    <a:pt x="5069" y="93559"/>
                  </a:lnTo>
                  <a:lnTo>
                    <a:pt x="3375" y="97050"/>
                  </a:lnTo>
                  <a:lnTo>
                    <a:pt x="2246" y="101071"/>
                  </a:lnTo>
                  <a:lnTo>
                    <a:pt x="1493" y="105445"/>
                  </a:lnTo>
                  <a:lnTo>
                    <a:pt x="992" y="109207"/>
                  </a:lnTo>
                  <a:lnTo>
                    <a:pt x="657" y="112562"/>
                  </a:lnTo>
                  <a:lnTo>
                    <a:pt x="285" y="118547"/>
                  </a:lnTo>
                  <a:lnTo>
                    <a:pt x="27" y="127832"/>
                  </a:lnTo>
                  <a:lnTo>
                    <a:pt x="0" y="133003"/>
                  </a:lnTo>
                  <a:lnTo>
                    <a:pt x="842" y="134353"/>
                  </a:lnTo>
                  <a:lnTo>
                    <a:pt x="2251" y="135253"/>
                  </a:lnTo>
                  <a:lnTo>
                    <a:pt x="6550" y="136697"/>
                  </a:lnTo>
                  <a:lnTo>
                    <a:pt x="11340" y="136947"/>
                  </a:lnTo>
                  <a:lnTo>
                    <a:pt x="18121" y="137021"/>
                  </a:lnTo>
                  <a:lnTo>
                    <a:pt x="20543" y="136185"/>
                  </a:lnTo>
                  <a:lnTo>
                    <a:pt x="25493" y="132998"/>
                  </a:lnTo>
                  <a:lnTo>
                    <a:pt x="30514" y="128759"/>
                  </a:lnTo>
                  <a:lnTo>
                    <a:pt x="35569" y="124053"/>
                  </a:lnTo>
                  <a:lnTo>
                    <a:pt x="40637" y="119139"/>
                  </a:lnTo>
                  <a:lnTo>
                    <a:pt x="44020" y="116644"/>
                  </a:lnTo>
                  <a:lnTo>
                    <a:pt x="47969" y="114133"/>
                  </a:lnTo>
                  <a:lnTo>
                    <a:pt x="52296" y="111613"/>
                  </a:lnTo>
                  <a:lnTo>
                    <a:pt x="56873" y="109086"/>
                  </a:lnTo>
                  <a:lnTo>
                    <a:pt x="66475" y="104021"/>
                  </a:lnTo>
                  <a:lnTo>
                    <a:pt x="70559" y="100638"/>
                  </a:lnTo>
                  <a:lnTo>
                    <a:pt x="74128" y="96689"/>
                  </a:lnTo>
                  <a:lnTo>
                    <a:pt x="77355" y="92363"/>
                  </a:lnTo>
                  <a:lnTo>
                    <a:pt x="81199" y="88633"/>
                  </a:lnTo>
                  <a:lnTo>
                    <a:pt x="85455" y="85299"/>
                  </a:lnTo>
                  <a:lnTo>
                    <a:pt x="89986" y="82230"/>
                  </a:lnTo>
                  <a:lnTo>
                    <a:pt x="93853" y="78491"/>
                  </a:lnTo>
                  <a:lnTo>
                    <a:pt x="97278" y="74304"/>
                  </a:lnTo>
                  <a:lnTo>
                    <a:pt x="100408" y="69821"/>
                  </a:lnTo>
                  <a:lnTo>
                    <a:pt x="104188" y="65985"/>
                  </a:lnTo>
                  <a:lnTo>
                    <a:pt x="108401" y="62581"/>
                  </a:lnTo>
                  <a:lnTo>
                    <a:pt x="112903" y="59465"/>
                  </a:lnTo>
                  <a:lnTo>
                    <a:pt x="116751" y="55694"/>
                  </a:lnTo>
                  <a:lnTo>
                    <a:pt x="120163" y="51486"/>
                  </a:lnTo>
                  <a:lnTo>
                    <a:pt x="123285" y="46989"/>
                  </a:lnTo>
                  <a:lnTo>
                    <a:pt x="126213" y="43144"/>
                  </a:lnTo>
                  <a:lnTo>
                    <a:pt x="129011" y="39733"/>
                  </a:lnTo>
                  <a:lnTo>
                    <a:pt x="131723" y="36613"/>
                  </a:lnTo>
                  <a:lnTo>
                    <a:pt x="134378" y="32839"/>
                  </a:lnTo>
                  <a:lnTo>
                    <a:pt x="136994" y="28630"/>
                  </a:lnTo>
                  <a:lnTo>
                    <a:pt x="139586" y="24131"/>
                  </a:lnTo>
                  <a:lnTo>
                    <a:pt x="142159" y="20285"/>
                  </a:lnTo>
                  <a:lnTo>
                    <a:pt x="144722" y="16874"/>
                  </a:lnTo>
                  <a:lnTo>
                    <a:pt x="147277" y="13753"/>
                  </a:lnTo>
                  <a:lnTo>
                    <a:pt x="149827" y="11673"/>
                  </a:lnTo>
                  <a:lnTo>
                    <a:pt x="152374" y="10287"/>
                  </a:lnTo>
                  <a:lnTo>
                    <a:pt x="154918" y="9362"/>
                  </a:lnTo>
                  <a:lnTo>
                    <a:pt x="156615" y="7899"/>
                  </a:lnTo>
                  <a:lnTo>
                    <a:pt x="157746" y="6077"/>
                  </a:lnTo>
                  <a:lnTo>
                    <a:pt x="158500" y="4016"/>
                  </a:lnTo>
                  <a:lnTo>
                    <a:pt x="159849" y="2641"/>
                  </a:lnTo>
                  <a:lnTo>
                    <a:pt x="161595" y="1725"/>
                  </a:lnTo>
                  <a:lnTo>
                    <a:pt x="167274" y="0"/>
                  </a:lnTo>
                  <a:lnTo>
                    <a:pt x="163477" y="3969"/>
                  </a:lnTo>
                  <a:lnTo>
                    <a:pt x="162321" y="5997"/>
                  </a:lnTo>
                  <a:lnTo>
                    <a:pt x="161036" y="10508"/>
                  </a:lnTo>
                  <a:lnTo>
                    <a:pt x="158207" y="15335"/>
                  </a:lnTo>
                  <a:lnTo>
                    <a:pt x="154127" y="20303"/>
                  </a:lnTo>
                  <a:lnTo>
                    <a:pt x="149492" y="25332"/>
                  </a:lnTo>
                  <a:lnTo>
                    <a:pt x="147917" y="28706"/>
                  </a:lnTo>
                  <a:lnTo>
                    <a:pt x="146867" y="32648"/>
                  </a:lnTo>
                  <a:lnTo>
                    <a:pt x="146167" y="36969"/>
                  </a:lnTo>
                  <a:lnTo>
                    <a:pt x="144854" y="40697"/>
                  </a:lnTo>
                  <a:lnTo>
                    <a:pt x="143132" y="44029"/>
                  </a:lnTo>
                  <a:lnTo>
                    <a:pt x="141137" y="47096"/>
                  </a:lnTo>
                  <a:lnTo>
                    <a:pt x="138960" y="50835"/>
                  </a:lnTo>
                  <a:lnTo>
                    <a:pt x="136663" y="55021"/>
                  </a:lnTo>
                  <a:lnTo>
                    <a:pt x="134284" y="59505"/>
                  </a:lnTo>
                  <a:lnTo>
                    <a:pt x="131005" y="64187"/>
                  </a:lnTo>
                  <a:lnTo>
                    <a:pt x="127126" y="69002"/>
                  </a:lnTo>
                  <a:lnTo>
                    <a:pt x="122846" y="73906"/>
                  </a:lnTo>
                  <a:lnTo>
                    <a:pt x="119994" y="79715"/>
                  </a:lnTo>
                  <a:lnTo>
                    <a:pt x="118091" y="86127"/>
                  </a:lnTo>
                  <a:lnTo>
                    <a:pt x="116823" y="92942"/>
                  </a:lnTo>
                  <a:lnTo>
                    <a:pt x="115132" y="99179"/>
                  </a:lnTo>
                  <a:lnTo>
                    <a:pt x="113157" y="105030"/>
                  </a:lnTo>
                  <a:lnTo>
                    <a:pt x="110994" y="110624"/>
                  </a:lnTo>
                  <a:lnTo>
                    <a:pt x="108705" y="116047"/>
                  </a:lnTo>
                  <a:lnTo>
                    <a:pt x="106333" y="121355"/>
                  </a:lnTo>
                  <a:lnTo>
                    <a:pt x="101439" y="131770"/>
                  </a:lnTo>
                  <a:lnTo>
                    <a:pt x="96441" y="142042"/>
                  </a:lnTo>
                  <a:lnTo>
                    <a:pt x="94770" y="146305"/>
                  </a:lnTo>
                  <a:lnTo>
                    <a:pt x="93656" y="149995"/>
                  </a:lnTo>
                  <a:lnTo>
                    <a:pt x="92913" y="153301"/>
                  </a:lnTo>
                  <a:lnTo>
                    <a:pt x="92088" y="159231"/>
                  </a:lnTo>
                  <a:lnTo>
                    <a:pt x="91868" y="161998"/>
                  </a:lnTo>
                  <a:lnTo>
                    <a:pt x="91721" y="165536"/>
                  </a:lnTo>
                  <a:lnTo>
                    <a:pt x="91514" y="177759"/>
                  </a:lnTo>
                  <a:lnTo>
                    <a:pt x="91439" y="188561"/>
                  </a:lnTo>
                  <a:lnTo>
                    <a:pt x="93690" y="191836"/>
                  </a:lnTo>
                  <a:lnTo>
                    <a:pt x="99048" y="1980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532"/>
            <p:cNvSpPr/>
            <p:nvPr/>
          </p:nvSpPr>
          <p:spPr>
            <a:xfrm>
              <a:off x="2560675" y="5135880"/>
              <a:ext cx="178996" cy="167641"/>
            </a:xfrm>
            <a:custGeom>
              <a:avLst/>
              <a:gdLst/>
              <a:ahLst/>
              <a:cxnLst/>
              <a:rect l="0" t="0" r="0" b="0"/>
              <a:pathLst>
                <a:path w="178996" h="167641">
                  <a:moveTo>
                    <a:pt x="91085" y="0"/>
                  </a:moveTo>
                  <a:lnTo>
                    <a:pt x="91085" y="17912"/>
                  </a:lnTo>
                  <a:lnTo>
                    <a:pt x="90238" y="20408"/>
                  </a:lnTo>
                  <a:lnTo>
                    <a:pt x="87040" y="25439"/>
                  </a:lnTo>
                  <a:lnTo>
                    <a:pt x="85002" y="28813"/>
                  </a:lnTo>
                  <a:lnTo>
                    <a:pt x="82796" y="32755"/>
                  </a:lnTo>
                  <a:lnTo>
                    <a:pt x="78088" y="41651"/>
                  </a:lnTo>
                  <a:lnTo>
                    <a:pt x="42824" y="111764"/>
                  </a:lnTo>
                  <a:lnTo>
                    <a:pt x="39437" y="116842"/>
                  </a:lnTo>
                  <a:lnTo>
                    <a:pt x="35486" y="121922"/>
                  </a:lnTo>
                  <a:lnTo>
                    <a:pt x="31159" y="127001"/>
                  </a:lnTo>
                  <a:lnTo>
                    <a:pt x="27428" y="131234"/>
                  </a:lnTo>
                  <a:lnTo>
                    <a:pt x="21024" y="138195"/>
                  </a:lnTo>
                  <a:lnTo>
                    <a:pt x="12659" y="146874"/>
                  </a:lnTo>
                  <a:lnTo>
                    <a:pt x="10861" y="149563"/>
                  </a:lnTo>
                  <a:lnTo>
                    <a:pt x="9662" y="152202"/>
                  </a:lnTo>
                  <a:lnTo>
                    <a:pt x="8863" y="154808"/>
                  </a:lnTo>
                  <a:lnTo>
                    <a:pt x="7484" y="156545"/>
                  </a:lnTo>
                  <a:lnTo>
                    <a:pt x="5718" y="157704"/>
                  </a:lnTo>
                  <a:lnTo>
                    <a:pt x="0" y="159884"/>
                  </a:lnTo>
                  <a:lnTo>
                    <a:pt x="3795" y="159980"/>
                  </a:lnTo>
                  <a:lnTo>
                    <a:pt x="4952" y="159147"/>
                  </a:lnTo>
                  <a:lnTo>
                    <a:pt x="5723" y="157744"/>
                  </a:lnTo>
                  <a:lnTo>
                    <a:pt x="6237" y="155962"/>
                  </a:lnTo>
                  <a:lnTo>
                    <a:pt x="9066" y="151726"/>
                  </a:lnTo>
                  <a:lnTo>
                    <a:pt x="13146" y="147020"/>
                  </a:lnTo>
                  <a:lnTo>
                    <a:pt x="17781" y="142107"/>
                  </a:lnTo>
                  <a:lnTo>
                    <a:pt x="36741" y="122943"/>
                  </a:lnTo>
                  <a:lnTo>
                    <a:pt x="40463" y="118369"/>
                  </a:lnTo>
                  <a:lnTo>
                    <a:pt x="43790" y="113626"/>
                  </a:lnTo>
                  <a:lnTo>
                    <a:pt x="46855" y="108770"/>
                  </a:lnTo>
                  <a:lnTo>
                    <a:pt x="51438" y="103840"/>
                  </a:lnTo>
                  <a:lnTo>
                    <a:pt x="57034" y="98861"/>
                  </a:lnTo>
                  <a:lnTo>
                    <a:pt x="63304" y="93847"/>
                  </a:lnTo>
                  <a:lnTo>
                    <a:pt x="69178" y="89658"/>
                  </a:lnTo>
                  <a:lnTo>
                    <a:pt x="74787" y="86018"/>
                  </a:lnTo>
                  <a:lnTo>
                    <a:pt x="80220" y="82746"/>
                  </a:lnTo>
                  <a:lnTo>
                    <a:pt x="84688" y="78870"/>
                  </a:lnTo>
                  <a:lnTo>
                    <a:pt x="88514" y="74594"/>
                  </a:lnTo>
                  <a:lnTo>
                    <a:pt x="91911" y="70049"/>
                  </a:lnTo>
                  <a:lnTo>
                    <a:pt x="95869" y="65326"/>
                  </a:lnTo>
                  <a:lnTo>
                    <a:pt x="100201" y="60484"/>
                  </a:lnTo>
                  <a:lnTo>
                    <a:pt x="109530" y="50588"/>
                  </a:lnTo>
                  <a:lnTo>
                    <a:pt x="119320" y="40546"/>
                  </a:lnTo>
                  <a:lnTo>
                    <a:pt x="124302" y="36344"/>
                  </a:lnTo>
                  <a:lnTo>
                    <a:pt x="129316" y="32696"/>
                  </a:lnTo>
                  <a:lnTo>
                    <a:pt x="134352" y="29418"/>
                  </a:lnTo>
                  <a:lnTo>
                    <a:pt x="138557" y="26385"/>
                  </a:lnTo>
                  <a:lnTo>
                    <a:pt x="142206" y="23517"/>
                  </a:lnTo>
                  <a:lnTo>
                    <a:pt x="145486" y="20758"/>
                  </a:lnTo>
                  <a:lnTo>
                    <a:pt x="148518" y="18918"/>
                  </a:lnTo>
                  <a:lnTo>
                    <a:pt x="151388" y="17692"/>
                  </a:lnTo>
                  <a:lnTo>
                    <a:pt x="154147" y="16875"/>
                  </a:lnTo>
                  <a:lnTo>
                    <a:pt x="159470" y="13709"/>
                  </a:lnTo>
                  <a:lnTo>
                    <a:pt x="162075" y="11679"/>
                  </a:lnTo>
                  <a:lnTo>
                    <a:pt x="167227" y="9424"/>
                  </a:lnTo>
                  <a:lnTo>
                    <a:pt x="173388" y="7976"/>
                  </a:lnTo>
                  <a:lnTo>
                    <a:pt x="174740" y="8704"/>
                  </a:lnTo>
                  <a:lnTo>
                    <a:pt x="178501" y="11770"/>
                  </a:lnTo>
                  <a:lnTo>
                    <a:pt x="178995" y="13774"/>
                  </a:lnTo>
                  <a:lnTo>
                    <a:pt x="178479" y="15956"/>
                  </a:lnTo>
                  <a:lnTo>
                    <a:pt x="177287" y="18257"/>
                  </a:lnTo>
                  <a:lnTo>
                    <a:pt x="175963" y="23072"/>
                  </a:lnTo>
                  <a:lnTo>
                    <a:pt x="175611" y="25541"/>
                  </a:lnTo>
                  <a:lnTo>
                    <a:pt x="175375" y="28881"/>
                  </a:lnTo>
                  <a:lnTo>
                    <a:pt x="175219" y="32800"/>
                  </a:lnTo>
                  <a:lnTo>
                    <a:pt x="175114" y="37107"/>
                  </a:lnTo>
                  <a:lnTo>
                    <a:pt x="174197" y="41671"/>
                  </a:lnTo>
                  <a:lnTo>
                    <a:pt x="172740" y="46408"/>
                  </a:lnTo>
                  <a:lnTo>
                    <a:pt x="170922" y="51258"/>
                  </a:lnTo>
                  <a:lnTo>
                    <a:pt x="168863" y="56185"/>
                  </a:lnTo>
                  <a:lnTo>
                    <a:pt x="166644" y="61164"/>
                  </a:lnTo>
                  <a:lnTo>
                    <a:pt x="164318" y="66176"/>
                  </a:lnTo>
                  <a:lnTo>
                    <a:pt x="162767" y="71210"/>
                  </a:lnTo>
                  <a:lnTo>
                    <a:pt x="161732" y="76260"/>
                  </a:lnTo>
                  <a:lnTo>
                    <a:pt x="161043" y="81320"/>
                  </a:lnTo>
                  <a:lnTo>
                    <a:pt x="158891" y="86387"/>
                  </a:lnTo>
                  <a:lnTo>
                    <a:pt x="155762" y="91458"/>
                  </a:lnTo>
                  <a:lnTo>
                    <a:pt x="151983" y="96532"/>
                  </a:lnTo>
                  <a:lnTo>
                    <a:pt x="149464" y="101608"/>
                  </a:lnTo>
                  <a:lnTo>
                    <a:pt x="147784" y="106686"/>
                  </a:lnTo>
                  <a:lnTo>
                    <a:pt x="146664" y="111764"/>
                  </a:lnTo>
                  <a:lnTo>
                    <a:pt x="145071" y="116842"/>
                  </a:lnTo>
                  <a:lnTo>
                    <a:pt x="143162" y="121922"/>
                  </a:lnTo>
                  <a:lnTo>
                    <a:pt x="141043" y="127001"/>
                  </a:lnTo>
                  <a:lnTo>
                    <a:pt x="138784" y="132081"/>
                  </a:lnTo>
                  <a:lnTo>
                    <a:pt x="134015" y="142240"/>
                  </a:lnTo>
                  <a:lnTo>
                    <a:pt x="132405" y="146474"/>
                  </a:lnTo>
                  <a:lnTo>
                    <a:pt x="131332" y="150143"/>
                  </a:lnTo>
                  <a:lnTo>
                    <a:pt x="130616" y="153435"/>
                  </a:lnTo>
                  <a:lnTo>
                    <a:pt x="129292" y="156476"/>
                  </a:lnTo>
                  <a:lnTo>
                    <a:pt x="127563" y="159351"/>
                  </a:lnTo>
                  <a:lnTo>
                    <a:pt x="121565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533"/>
            <p:cNvSpPr/>
            <p:nvPr/>
          </p:nvSpPr>
          <p:spPr>
            <a:xfrm>
              <a:off x="2781404" y="4953051"/>
              <a:ext cx="312317" cy="357954"/>
            </a:xfrm>
            <a:custGeom>
              <a:avLst/>
              <a:gdLst/>
              <a:ahLst/>
              <a:cxnLst/>
              <a:rect l="0" t="0" r="0" b="0"/>
              <a:pathLst>
                <a:path w="312317" h="357954">
                  <a:moveTo>
                    <a:pt x="83716" y="167589"/>
                  </a:moveTo>
                  <a:lnTo>
                    <a:pt x="91022" y="160283"/>
                  </a:lnTo>
                  <a:lnTo>
                    <a:pt x="87198" y="164107"/>
                  </a:lnTo>
                  <a:lnTo>
                    <a:pt x="86037" y="166114"/>
                  </a:lnTo>
                  <a:lnTo>
                    <a:pt x="83557" y="172985"/>
                  </a:lnTo>
                  <a:lnTo>
                    <a:pt x="79977" y="177889"/>
                  </a:lnTo>
                  <a:lnTo>
                    <a:pt x="78683" y="181229"/>
                  </a:lnTo>
                  <a:lnTo>
                    <a:pt x="77245" y="189455"/>
                  </a:lnTo>
                  <a:lnTo>
                    <a:pt x="75169" y="193173"/>
                  </a:lnTo>
                  <a:lnTo>
                    <a:pt x="68347" y="199562"/>
                  </a:lnTo>
                  <a:lnTo>
                    <a:pt x="61927" y="207481"/>
                  </a:lnTo>
                  <a:lnTo>
                    <a:pt x="56252" y="216645"/>
                  </a:lnTo>
                  <a:lnTo>
                    <a:pt x="50908" y="226363"/>
                  </a:lnTo>
                  <a:lnTo>
                    <a:pt x="47450" y="232172"/>
                  </a:lnTo>
                  <a:lnTo>
                    <a:pt x="39094" y="245399"/>
                  </a:lnTo>
                  <a:lnTo>
                    <a:pt x="35341" y="251636"/>
                  </a:lnTo>
                  <a:lnTo>
                    <a:pt x="31993" y="257486"/>
                  </a:lnTo>
                  <a:lnTo>
                    <a:pt x="26014" y="268504"/>
                  </a:lnTo>
                  <a:lnTo>
                    <a:pt x="15278" y="289374"/>
                  </a:lnTo>
                  <a:lnTo>
                    <a:pt x="10966" y="299609"/>
                  </a:lnTo>
                  <a:lnTo>
                    <a:pt x="9049" y="309802"/>
                  </a:lnTo>
                  <a:lnTo>
                    <a:pt x="5940" y="319976"/>
                  </a:lnTo>
                  <a:lnTo>
                    <a:pt x="2582" y="329296"/>
                  </a:lnTo>
                  <a:lnTo>
                    <a:pt x="691" y="339304"/>
                  </a:lnTo>
                  <a:lnTo>
                    <a:pt x="53" y="350270"/>
                  </a:lnTo>
                  <a:lnTo>
                    <a:pt x="0" y="352876"/>
                  </a:lnTo>
                  <a:lnTo>
                    <a:pt x="813" y="354614"/>
                  </a:lnTo>
                  <a:lnTo>
                    <a:pt x="2201" y="355772"/>
                  </a:lnTo>
                  <a:lnTo>
                    <a:pt x="6466" y="357631"/>
                  </a:lnTo>
                  <a:lnTo>
                    <a:pt x="11249" y="357953"/>
                  </a:lnTo>
                  <a:lnTo>
                    <a:pt x="13392" y="357152"/>
                  </a:lnTo>
                  <a:lnTo>
                    <a:pt x="21298" y="351979"/>
                  </a:lnTo>
                  <a:lnTo>
                    <a:pt x="29446" y="347471"/>
                  </a:lnTo>
                  <a:lnTo>
                    <a:pt x="36454" y="342646"/>
                  </a:lnTo>
                  <a:lnTo>
                    <a:pt x="44084" y="336832"/>
                  </a:lnTo>
                  <a:lnTo>
                    <a:pt x="55942" y="328603"/>
                  </a:lnTo>
                  <a:lnTo>
                    <a:pt x="61813" y="324039"/>
                  </a:lnTo>
                  <a:lnTo>
                    <a:pt x="67420" y="319302"/>
                  </a:lnTo>
                  <a:lnTo>
                    <a:pt x="72852" y="314451"/>
                  </a:lnTo>
                  <a:lnTo>
                    <a:pt x="78167" y="308677"/>
                  </a:lnTo>
                  <a:lnTo>
                    <a:pt x="83403" y="302288"/>
                  </a:lnTo>
                  <a:lnTo>
                    <a:pt x="88588" y="295488"/>
                  </a:lnTo>
                  <a:lnTo>
                    <a:pt x="93737" y="288415"/>
                  </a:lnTo>
                  <a:lnTo>
                    <a:pt x="103974" y="273783"/>
                  </a:lnTo>
                  <a:lnTo>
                    <a:pt x="109922" y="266325"/>
                  </a:lnTo>
                  <a:lnTo>
                    <a:pt x="116427" y="258812"/>
                  </a:lnTo>
                  <a:lnTo>
                    <a:pt x="123303" y="251265"/>
                  </a:lnTo>
                  <a:lnTo>
                    <a:pt x="129581" y="242846"/>
                  </a:lnTo>
                  <a:lnTo>
                    <a:pt x="135459" y="233847"/>
                  </a:lnTo>
                  <a:lnTo>
                    <a:pt x="141071" y="224461"/>
                  </a:lnTo>
                  <a:lnTo>
                    <a:pt x="147353" y="214817"/>
                  </a:lnTo>
                  <a:lnTo>
                    <a:pt x="154081" y="205001"/>
                  </a:lnTo>
                  <a:lnTo>
                    <a:pt x="161106" y="195070"/>
                  </a:lnTo>
                  <a:lnTo>
                    <a:pt x="168329" y="185909"/>
                  </a:lnTo>
                  <a:lnTo>
                    <a:pt x="175685" y="177263"/>
                  </a:lnTo>
                  <a:lnTo>
                    <a:pt x="183129" y="168958"/>
                  </a:lnTo>
                  <a:lnTo>
                    <a:pt x="189784" y="160035"/>
                  </a:lnTo>
                  <a:lnTo>
                    <a:pt x="195915" y="150700"/>
                  </a:lnTo>
                  <a:lnTo>
                    <a:pt x="201695" y="141089"/>
                  </a:lnTo>
                  <a:lnTo>
                    <a:pt x="208089" y="132143"/>
                  </a:lnTo>
                  <a:lnTo>
                    <a:pt x="214892" y="123638"/>
                  </a:lnTo>
                  <a:lnTo>
                    <a:pt x="221967" y="115428"/>
                  </a:lnTo>
                  <a:lnTo>
                    <a:pt x="228377" y="107415"/>
                  </a:lnTo>
                  <a:lnTo>
                    <a:pt x="234343" y="99533"/>
                  </a:lnTo>
                  <a:lnTo>
                    <a:pt x="245489" y="84002"/>
                  </a:lnTo>
                  <a:lnTo>
                    <a:pt x="256086" y="68633"/>
                  </a:lnTo>
                  <a:lnTo>
                    <a:pt x="260436" y="61824"/>
                  </a:lnTo>
                  <a:lnTo>
                    <a:pt x="264183" y="55593"/>
                  </a:lnTo>
                  <a:lnTo>
                    <a:pt x="267528" y="49745"/>
                  </a:lnTo>
                  <a:lnTo>
                    <a:pt x="273501" y="38732"/>
                  </a:lnTo>
                  <a:lnTo>
                    <a:pt x="278132" y="28192"/>
                  </a:lnTo>
                  <a:lnTo>
                    <a:pt x="280190" y="17863"/>
                  </a:lnTo>
                  <a:lnTo>
                    <a:pt x="283362" y="9886"/>
                  </a:lnTo>
                  <a:lnTo>
                    <a:pt x="289100" y="530"/>
                  </a:lnTo>
                  <a:lnTo>
                    <a:pt x="288372" y="337"/>
                  </a:lnTo>
                  <a:lnTo>
                    <a:pt x="278819" y="0"/>
                  </a:lnTo>
                  <a:lnTo>
                    <a:pt x="277285" y="830"/>
                  </a:lnTo>
                  <a:lnTo>
                    <a:pt x="276262" y="2229"/>
                  </a:lnTo>
                  <a:lnTo>
                    <a:pt x="275580" y="4009"/>
                  </a:lnTo>
                  <a:lnTo>
                    <a:pt x="268402" y="13796"/>
                  </a:lnTo>
                  <a:lnTo>
                    <a:pt x="263730" y="21907"/>
                  </a:lnTo>
                  <a:lnTo>
                    <a:pt x="258831" y="31156"/>
                  </a:lnTo>
                  <a:lnTo>
                    <a:pt x="253832" y="41759"/>
                  </a:lnTo>
                  <a:lnTo>
                    <a:pt x="251313" y="48142"/>
                  </a:lnTo>
                  <a:lnTo>
                    <a:pt x="246257" y="62008"/>
                  </a:lnTo>
                  <a:lnTo>
                    <a:pt x="241187" y="76638"/>
                  </a:lnTo>
                  <a:lnTo>
                    <a:pt x="237804" y="84094"/>
                  </a:lnTo>
                  <a:lnTo>
                    <a:pt x="233854" y="91606"/>
                  </a:lnTo>
                  <a:lnTo>
                    <a:pt x="229528" y="99153"/>
                  </a:lnTo>
                  <a:lnTo>
                    <a:pt x="225798" y="106725"/>
                  </a:lnTo>
                  <a:lnTo>
                    <a:pt x="222464" y="114314"/>
                  </a:lnTo>
                  <a:lnTo>
                    <a:pt x="219395" y="121912"/>
                  </a:lnTo>
                  <a:lnTo>
                    <a:pt x="216502" y="130364"/>
                  </a:lnTo>
                  <a:lnTo>
                    <a:pt x="213727" y="139386"/>
                  </a:lnTo>
                  <a:lnTo>
                    <a:pt x="208385" y="157594"/>
                  </a:lnTo>
                  <a:lnTo>
                    <a:pt x="203189" y="174153"/>
                  </a:lnTo>
                  <a:lnTo>
                    <a:pt x="201465" y="182125"/>
                  </a:lnTo>
                  <a:lnTo>
                    <a:pt x="200315" y="189979"/>
                  </a:lnTo>
                  <a:lnTo>
                    <a:pt x="199549" y="197756"/>
                  </a:lnTo>
                  <a:lnTo>
                    <a:pt x="198191" y="204633"/>
                  </a:lnTo>
                  <a:lnTo>
                    <a:pt x="196439" y="210912"/>
                  </a:lnTo>
                  <a:lnTo>
                    <a:pt x="194425" y="216791"/>
                  </a:lnTo>
                  <a:lnTo>
                    <a:pt x="193929" y="223250"/>
                  </a:lnTo>
                  <a:lnTo>
                    <a:pt x="194444" y="230096"/>
                  </a:lnTo>
                  <a:lnTo>
                    <a:pt x="195635" y="237200"/>
                  </a:lnTo>
                  <a:lnTo>
                    <a:pt x="196429" y="243629"/>
                  </a:lnTo>
                  <a:lnTo>
                    <a:pt x="196957" y="249610"/>
                  </a:lnTo>
                  <a:lnTo>
                    <a:pt x="197311" y="255290"/>
                  </a:lnTo>
                  <a:lnTo>
                    <a:pt x="198393" y="259923"/>
                  </a:lnTo>
                  <a:lnTo>
                    <a:pt x="201852" y="267328"/>
                  </a:lnTo>
                  <a:lnTo>
                    <a:pt x="203954" y="275700"/>
                  </a:lnTo>
                  <a:lnTo>
                    <a:pt x="204515" y="280303"/>
                  </a:lnTo>
                  <a:lnTo>
                    <a:pt x="206583" y="284218"/>
                  </a:lnTo>
                  <a:lnTo>
                    <a:pt x="213394" y="290827"/>
                  </a:lnTo>
                  <a:lnTo>
                    <a:pt x="222066" y="296586"/>
                  </a:lnTo>
                  <a:lnTo>
                    <a:pt x="226750" y="299307"/>
                  </a:lnTo>
                  <a:lnTo>
                    <a:pt x="236469" y="302330"/>
                  </a:lnTo>
                  <a:lnTo>
                    <a:pt x="241431" y="303136"/>
                  </a:lnTo>
                  <a:lnTo>
                    <a:pt x="247280" y="303673"/>
                  </a:lnTo>
                  <a:lnTo>
                    <a:pt x="253718" y="304032"/>
                  </a:lnTo>
                  <a:lnTo>
                    <a:pt x="260551" y="304271"/>
                  </a:lnTo>
                  <a:lnTo>
                    <a:pt x="266800" y="303584"/>
                  </a:lnTo>
                  <a:lnTo>
                    <a:pt x="272658" y="302279"/>
                  </a:lnTo>
                  <a:lnTo>
                    <a:pt x="278258" y="300562"/>
                  </a:lnTo>
                  <a:lnTo>
                    <a:pt x="284530" y="299418"/>
                  </a:lnTo>
                  <a:lnTo>
                    <a:pt x="291252" y="298655"/>
                  </a:lnTo>
                  <a:lnTo>
                    <a:pt x="312316" y="297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534"/>
            <p:cNvSpPr/>
            <p:nvPr/>
          </p:nvSpPr>
          <p:spPr>
            <a:xfrm>
              <a:off x="3764280" y="5143500"/>
              <a:ext cx="121576" cy="175261"/>
            </a:xfrm>
            <a:custGeom>
              <a:avLst/>
              <a:gdLst/>
              <a:ahLst/>
              <a:cxnLst/>
              <a:rect l="0" t="0" r="0" b="0"/>
              <a:pathLst>
                <a:path w="121576" h="175261">
                  <a:moveTo>
                    <a:pt x="45720" y="22860"/>
                  </a:moveTo>
                  <a:lnTo>
                    <a:pt x="45720" y="0"/>
                  </a:lnTo>
                  <a:lnTo>
                    <a:pt x="45720" y="10606"/>
                  </a:lnTo>
                  <a:lnTo>
                    <a:pt x="44874" y="12997"/>
                  </a:lnTo>
                  <a:lnTo>
                    <a:pt x="41675" y="17912"/>
                  </a:lnTo>
                  <a:lnTo>
                    <a:pt x="39688" y="22918"/>
                  </a:lnTo>
                  <a:lnTo>
                    <a:pt x="39159" y="25439"/>
                  </a:lnTo>
                  <a:lnTo>
                    <a:pt x="36312" y="30497"/>
                  </a:lnTo>
                  <a:lnTo>
                    <a:pt x="34368" y="33031"/>
                  </a:lnTo>
                  <a:lnTo>
                    <a:pt x="33072" y="36414"/>
                  </a:lnTo>
                  <a:lnTo>
                    <a:pt x="32208" y="40363"/>
                  </a:lnTo>
                  <a:lnTo>
                    <a:pt x="31631" y="44689"/>
                  </a:lnTo>
                  <a:lnTo>
                    <a:pt x="31247" y="48419"/>
                  </a:lnTo>
                  <a:lnTo>
                    <a:pt x="30992" y="51753"/>
                  </a:lnTo>
                  <a:lnTo>
                    <a:pt x="30821" y="54822"/>
                  </a:lnTo>
                  <a:lnTo>
                    <a:pt x="29861" y="57714"/>
                  </a:lnTo>
                  <a:lnTo>
                    <a:pt x="26536" y="63187"/>
                  </a:lnTo>
                  <a:lnTo>
                    <a:pt x="25310" y="66678"/>
                  </a:lnTo>
                  <a:lnTo>
                    <a:pt x="24494" y="70698"/>
                  </a:lnTo>
                  <a:lnTo>
                    <a:pt x="23949" y="75072"/>
                  </a:lnTo>
                  <a:lnTo>
                    <a:pt x="22739" y="78835"/>
                  </a:lnTo>
                  <a:lnTo>
                    <a:pt x="21086" y="82190"/>
                  </a:lnTo>
                  <a:lnTo>
                    <a:pt x="19137" y="85273"/>
                  </a:lnTo>
                  <a:lnTo>
                    <a:pt x="17838" y="88176"/>
                  </a:lnTo>
                  <a:lnTo>
                    <a:pt x="16971" y="90957"/>
                  </a:lnTo>
                  <a:lnTo>
                    <a:pt x="16010" y="96305"/>
                  </a:lnTo>
                  <a:lnTo>
                    <a:pt x="15581" y="101505"/>
                  </a:lnTo>
                  <a:lnTo>
                    <a:pt x="14621" y="104077"/>
                  </a:lnTo>
                  <a:lnTo>
                    <a:pt x="11296" y="109191"/>
                  </a:lnTo>
                  <a:lnTo>
                    <a:pt x="9254" y="114287"/>
                  </a:lnTo>
                  <a:lnTo>
                    <a:pt x="8709" y="116831"/>
                  </a:lnTo>
                  <a:lnTo>
                    <a:pt x="5846" y="121916"/>
                  </a:lnTo>
                  <a:lnTo>
                    <a:pt x="3897" y="124458"/>
                  </a:lnTo>
                  <a:lnTo>
                    <a:pt x="1731" y="129539"/>
                  </a:lnTo>
                  <a:lnTo>
                    <a:pt x="341" y="135655"/>
                  </a:lnTo>
                  <a:lnTo>
                    <a:pt x="101" y="140759"/>
                  </a:lnTo>
                  <a:lnTo>
                    <a:pt x="0" y="144771"/>
                  </a:lnTo>
                  <a:lnTo>
                    <a:pt x="0" y="138219"/>
                  </a:lnTo>
                  <a:lnTo>
                    <a:pt x="2257" y="135372"/>
                  </a:lnTo>
                  <a:lnTo>
                    <a:pt x="4044" y="133428"/>
                  </a:lnTo>
                  <a:lnTo>
                    <a:pt x="8288" y="129011"/>
                  </a:lnTo>
                  <a:lnTo>
                    <a:pt x="10606" y="126647"/>
                  </a:lnTo>
                  <a:lnTo>
                    <a:pt x="12150" y="124225"/>
                  </a:lnTo>
                  <a:lnTo>
                    <a:pt x="13867" y="119275"/>
                  </a:lnTo>
                  <a:lnTo>
                    <a:pt x="16887" y="114253"/>
                  </a:lnTo>
                  <a:lnTo>
                    <a:pt x="18878" y="111729"/>
                  </a:lnTo>
                  <a:lnTo>
                    <a:pt x="21052" y="108352"/>
                  </a:lnTo>
                  <a:lnTo>
                    <a:pt x="23348" y="104409"/>
                  </a:lnTo>
                  <a:lnTo>
                    <a:pt x="25725" y="100086"/>
                  </a:lnTo>
                  <a:lnTo>
                    <a:pt x="28157" y="96357"/>
                  </a:lnTo>
                  <a:lnTo>
                    <a:pt x="30624" y="93025"/>
                  </a:lnTo>
                  <a:lnTo>
                    <a:pt x="33117" y="89957"/>
                  </a:lnTo>
                  <a:lnTo>
                    <a:pt x="35624" y="87064"/>
                  </a:lnTo>
                  <a:lnTo>
                    <a:pt x="38142" y="84290"/>
                  </a:lnTo>
                  <a:lnTo>
                    <a:pt x="40668" y="81593"/>
                  </a:lnTo>
                  <a:lnTo>
                    <a:pt x="43199" y="78102"/>
                  </a:lnTo>
                  <a:lnTo>
                    <a:pt x="45732" y="74081"/>
                  </a:lnTo>
                  <a:lnTo>
                    <a:pt x="48268" y="69707"/>
                  </a:lnTo>
                  <a:lnTo>
                    <a:pt x="50805" y="65945"/>
                  </a:lnTo>
                  <a:lnTo>
                    <a:pt x="53343" y="62590"/>
                  </a:lnTo>
                  <a:lnTo>
                    <a:pt x="55883" y="59506"/>
                  </a:lnTo>
                  <a:lnTo>
                    <a:pt x="58421" y="56604"/>
                  </a:lnTo>
                  <a:lnTo>
                    <a:pt x="60961" y="53823"/>
                  </a:lnTo>
                  <a:lnTo>
                    <a:pt x="66040" y="48475"/>
                  </a:lnTo>
                  <a:lnTo>
                    <a:pt x="71120" y="43275"/>
                  </a:lnTo>
                  <a:lnTo>
                    <a:pt x="73660" y="41550"/>
                  </a:lnTo>
                  <a:lnTo>
                    <a:pt x="76200" y="40400"/>
                  </a:lnTo>
                  <a:lnTo>
                    <a:pt x="78740" y="39633"/>
                  </a:lnTo>
                  <a:lnTo>
                    <a:pt x="81280" y="38276"/>
                  </a:lnTo>
                  <a:lnTo>
                    <a:pt x="83820" y="36524"/>
                  </a:lnTo>
                  <a:lnTo>
                    <a:pt x="86360" y="34509"/>
                  </a:lnTo>
                  <a:lnTo>
                    <a:pt x="88900" y="33166"/>
                  </a:lnTo>
                  <a:lnTo>
                    <a:pt x="91440" y="32271"/>
                  </a:lnTo>
                  <a:lnTo>
                    <a:pt x="93980" y="31674"/>
                  </a:lnTo>
                  <a:lnTo>
                    <a:pt x="96520" y="31276"/>
                  </a:lnTo>
                  <a:lnTo>
                    <a:pt x="99059" y="31011"/>
                  </a:lnTo>
                  <a:lnTo>
                    <a:pt x="105175" y="30585"/>
                  </a:lnTo>
                  <a:lnTo>
                    <a:pt x="108269" y="30526"/>
                  </a:lnTo>
                  <a:lnTo>
                    <a:pt x="110279" y="30511"/>
                  </a:lnTo>
                  <a:lnTo>
                    <a:pt x="111619" y="31347"/>
                  </a:lnTo>
                  <a:lnTo>
                    <a:pt x="112513" y="32751"/>
                  </a:lnTo>
                  <a:lnTo>
                    <a:pt x="113109" y="34535"/>
                  </a:lnTo>
                  <a:lnTo>
                    <a:pt x="116028" y="38773"/>
                  </a:lnTo>
                  <a:lnTo>
                    <a:pt x="117992" y="41089"/>
                  </a:lnTo>
                  <a:lnTo>
                    <a:pt x="119302" y="43480"/>
                  </a:lnTo>
                  <a:lnTo>
                    <a:pt x="120755" y="48393"/>
                  </a:lnTo>
                  <a:lnTo>
                    <a:pt x="121403" y="53399"/>
                  </a:lnTo>
                  <a:lnTo>
                    <a:pt x="121575" y="55919"/>
                  </a:lnTo>
                  <a:lnTo>
                    <a:pt x="120843" y="59293"/>
                  </a:lnTo>
                  <a:lnTo>
                    <a:pt x="119509" y="63235"/>
                  </a:lnTo>
                  <a:lnTo>
                    <a:pt x="117773" y="67557"/>
                  </a:lnTo>
                  <a:lnTo>
                    <a:pt x="116615" y="72131"/>
                  </a:lnTo>
                  <a:lnTo>
                    <a:pt x="115843" y="76874"/>
                  </a:lnTo>
                  <a:lnTo>
                    <a:pt x="115329" y="81730"/>
                  </a:lnTo>
                  <a:lnTo>
                    <a:pt x="114139" y="85813"/>
                  </a:lnTo>
                  <a:lnTo>
                    <a:pt x="112499" y="89382"/>
                  </a:lnTo>
                  <a:lnTo>
                    <a:pt x="110559" y="92608"/>
                  </a:lnTo>
                  <a:lnTo>
                    <a:pt x="109266" y="96452"/>
                  </a:lnTo>
                  <a:lnTo>
                    <a:pt x="108405" y="100708"/>
                  </a:lnTo>
                  <a:lnTo>
                    <a:pt x="107829" y="105239"/>
                  </a:lnTo>
                  <a:lnTo>
                    <a:pt x="107446" y="109952"/>
                  </a:lnTo>
                  <a:lnTo>
                    <a:pt x="107191" y="114788"/>
                  </a:lnTo>
                  <a:lnTo>
                    <a:pt x="107020" y="119705"/>
                  </a:lnTo>
                  <a:lnTo>
                    <a:pt x="106061" y="123830"/>
                  </a:lnTo>
                  <a:lnTo>
                    <a:pt x="104573" y="127427"/>
                  </a:lnTo>
                  <a:lnTo>
                    <a:pt x="102736" y="130671"/>
                  </a:lnTo>
                  <a:lnTo>
                    <a:pt x="101511" y="133681"/>
                  </a:lnTo>
                  <a:lnTo>
                    <a:pt x="100694" y="136534"/>
                  </a:lnTo>
                  <a:lnTo>
                    <a:pt x="100149" y="139283"/>
                  </a:lnTo>
                  <a:lnTo>
                    <a:pt x="97286" y="144595"/>
                  </a:lnTo>
                  <a:lnTo>
                    <a:pt x="95338" y="147196"/>
                  </a:lnTo>
                  <a:lnTo>
                    <a:pt x="93171" y="152345"/>
                  </a:lnTo>
                  <a:lnTo>
                    <a:pt x="92210" y="157456"/>
                  </a:lnTo>
                  <a:lnTo>
                    <a:pt x="91782" y="162549"/>
                  </a:lnTo>
                  <a:lnTo>
                    <a:pt x="91507" y="167481"/>
                  </a:lnTo>
                  <a:lnTo>
                    <a:pt x="9144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535"/>
            <p:cNvSpPr/>
            <p:nvPr/>
          </p:nvSpPr>
          <p:spPr>
            <a:xfrm>
              <a:off x="3933011" y="5197279"/>
              <a:ext cx="90249" cy="118017"/>
            </a:xfrm>
            <a:custGeom>
              <a:avLst/>
              <a:gdLst/>
              <a:ahLst/>
              <a:cxnLst/>
              <a:rect l="0" t="0" r="0" b="0"/>
              <a:pathLst>
                <a:path w="90249" h="118017">
                  <a:moveTo>
                    <a:pt x="52250" y="14801"/>
                  </a:moveTo>
                  <a:lnTo>
                    <a:pt x="48205" y="14801"/>
                  </a:lnTo>
                  <a:lnTo>
                    <a:pt x="47013" y="15647"/>
                  </a:lnTo>
                  <a:lnTo>
                    <a:pt x="46218" y="17059"/>
                  </a:lnTo>
                  <a:lnTo>
                    <a:pt x="45689" y="18846"/>
                  </a:lnTo>
                  <a:lnTo>
                    <a:pt x="44490" y="20038"/>
                  </a:lnTo>
                  <a:lnTo>
                    <a:pt x="42842" y="20832"/>
                  </a:lnTo>
                  <a:lnTo>
                    <a:pt x="40898" y="21362"/>
                  </a:lnTo>
                  <a:lnTo>
                    <a:pt x="39603" y="22561"/>
                  </a:lnTo>
                  <a:lnTo>
                    <a:pt x="38738" y="24208"/>
                  </a:lnTo>
                  <a:lnTo>
                    <a:pt x="38162" y="26153"/>
                  </a:lnTo>
                  <a:lnTo>
                    <a:pt x="36931" y="28295"/>
                  </a:lnTo>
                  <a:lnTo>
                    <a:pt x="35263" y="30571"/>
                  </a:lnTo>
                  <a:lnTo>
                    <a:pt x="33306" y="32934"/>
                  </a:lnTo>
                  <a:lnTo>
                    <a:pt x="31154" y="35356"/>
                  </a:lnTo>
                  <a:lnTo>
                    <a:pt x="26504" y="40306"/>
                  </a:lnTo>
                  <a:lnTo>
                    <a:pt x="19128" y="47852"/>
                  </a:lnTo>
                  <a:lnTo>
                    <a:pt x="17468" y="50382"/>
                  </a:lnTo>
                  <a:lnTo>
                    <a:pt x="16362" y="52914"/>
                  </a:lnTo>
                  <a:lnTo>
                    <a:pt x="15624" y="55450"/>
                  </a:lnTo>
                  <a:lnTo>
                    <a:pt x="14286" y="58834"/>
                  </a:lnTo>
                  <a:lnTo>
                    <a:pt x="12547" y="62783"/>
                  </a:lnTo>
                  <a:lnTo>
                    <a:pt x="10541" y="67109"/>
                  </a:lnTo>
                  <a:lnTo>
                    <a:pt x="9205" y="70839"/>
                  </a:lnTo>
                  <a:lnTo>
                    <a:pt x="8312" y="74174"/>
                  </a:lnTo>
                  <a:lnTo>
                    <a:pt x="7718" y="77242"/>
                  </a:lnTo>
                  <a:lnTo>
                    <a:pt x="7322" y="80136"/>
                  </a:lnTo>
                  <a:lnTo>
                    <a:pt x="7058" y="82910"/>
                  </a:lnTo>
                  <a:lnTo>
                    <a:pt x="6882" y="85607"/>
                  </a:lnTo>
                  <a:lnTo>
                    <a:pt x="5918" y="88252"/>
                  </a:lnTo>
                  <a:lnTo>
                    <a:pt x="4428" y="90861"/>
                  </a:lnTo>
                  <a:lnTo>
                    <a:pt x="2589" y="93448"/>
                  </a:lnTo>
                  <a:lnTo>
                    <a:pt x="1362" y="96020"/>
                  </a:lnTo>
                  <a:lnTo>
                    <a:pt x="545" y="98580"/>
                  </a:lnTo>
                  <a:lnTo>
                    <a:pt x="0" y="101133"/>
                  </a:lnTo>
                  <a:lnTo>
                    <a:pt x="483" y="102836"/>
                  </a:lnTo>
                  <a:lnTo>
                    <a:pt x="1652" y="103971"/>
                  </a:lnTo>
                  <a:lnTo>
                    <a:pt x="3277" y="104727"/>
                  </a:lnTo>
                  <a:lnTo>
                    <a:pt x="4362" y="106079"/>
                  </a:lnTo>
                  <a:lnTo>
                    <a:pt x="5084" y="107826"/>
                  </a:lnTo>
                  <a:lnTo>
                    <a:pt x="5566" y="109837"/>
                  </a:lnTo>
                  <a:lnTo>
                    <a:pt x="6734" y="111179"/>
                  </a:lnTo>
                  <a:lnTo>
                    <a:pt x="8359" y="112073"/>
                  </a:lnTo>
                  <a:lnTo>
                    <a:pt x="10289" y="112669"/>
                  </a:lnTo>
                  <a:lnTo>
                    <a:pt x="12423" y="113913"/>
                  </a:lnTo>
                  <a:lnTo>
                    <a:pt x="14691" y="115589"/>
                  </a:lnTo>
                  <a:lnTo>
                    <a:pt x="17051" y="117553"/>
                  </a:lnTo>
                  <a:lnTo>
                    <a:pt x="19471" y="118016"/>
                  </a:lnTo>
                  <a:lnTo>
                    <a:pt x="21930" y="117478"/>
                  </a:lnTo>
                  <a:lnTo>
                    <a:pt x="24417" y="116272"/>
                  </a:lnTo>
                  <a:lnTo>
                    <a:pt x="26921" y="115468"/>
                  </a:lnTo>
                  <a:lnTo>
                    <a:pt x="29437" y="114932"/>
                  </a:lnTo>
                  <a:lnTo>
                    <a:pt x="35514" y="114073"/>
                  </a:lnTo>
                  <a:lnTo>
                    <a:pt x="36859" y="113155"/>
                  </a:lnTo>
                  <a:lnTo>
                    <a:pt x="38602" y="111697"/>
                  </a:lnTo>
                  <a:lnTo>
                    <a:pt x="40612" y="109878"/>
                  </a:lnTo>
                  <a:lnTo>
                    <a:pt x="45102" y="105600"/>
                  </a:lnTo>
                  <a:lnTo>
                    <a:pt x="47485" y="103274"/>
                  </a:lnTo>
                  <a:lnTo>
                    <a:pt x="49920" y="101723"/>
                  </a:lnTo>
                  <a:lnTo>
                    <a:pt x="52389" y="100689"/>
                  </a:lnTo>
                  <a:lnTo>
                    <a:pt x="54883" y="99999"/>
                  </a:lnTo>
                  <a:lnTo>
                    <a:pt x="57392" y="98693"/>
                  </a:lnTo>
                  <a:lnTo>
                    <a:pt x="59912" y="96976"/>
                  </a:lnTo>
                  <a:lnTo>
                    <a:pt x="62438" y="94984"/>
                  </a:lnTo>
                  <a:lnTo>
                    <a:pt x="64121" y="92810"/>
                  </a:lnTo>
                  <a:lnTo>
                    <a:pt x="65245" y="90513"/>
                  </a:lnTo>
                  <a:lnTo>
                    <a:pt x="65993" y="88136"/>
                  </a:lnTo>
                  <a:lnTo>
                    <a:pt x="67338" y="84858"/>
                  </a:lnTo>
                  <a:lnTo>
                    <a:pt x="69083" y="80979"/>
                  </a:lnTo>
                  <a:lnTo>
                    <a:pt x="71092" y="76699"/>
                  </a:lnTo>
                  <a:lnTo>
                    <a:pt x="72431" y="73000"/>
                  </a:lnTo>
                  <a:lnTo>
                    <a:pt x="73324" y="69687"/>
                  </a:lnTo>
                  <a:lnTo>
                    <a:pt x="73919" y="66632"/>
                  </a:lnTo>
                  <a:lnTo>
                    <a:pt x="75163" y="63748"/>
                  </a:lnTo>
                  <a:lnTo>
                    <a:pt x="76839" y="60979"/>
                  </a:lnTo>
                  <a:lnTo>
                    <a:pt x="78803" y="58286"/>
                  </a:lnTo>
                  <a:lnTo>
                    <a:pt x="80112" y="55645"/>
                  </a:lnTo>
                  <a:lnTo>
                    <a:pt x="80985" y="53037"/>
                  </a:lnTo>
                  <a:lnTo>
                    <a:pt x="81566" y="50451"/>
                  </a:lnTo>
                  <a:lnTo>
                    <a:pt x="82800" y="47034"/>
                  </a:lnTo>
                  <a:lnTo>
                    <a:pt x="84471" y="43064"/>
                  </a:lnTo>
                  <a:lnTo>
                    <a:pt x="86430" y="38723"/>
                  </a:lnTo>
                  <a:lnTo>
                    <a:pt x="87737" y="34982"/>
                  </a:lnTo>
                  <a:lnTo>
                    <a:pt x="88608" y="31642"/>
                  </a:lnTo>
                  <a:lnTo>
                    <a:pt x="90006" y="24242"/>
                  </a:lnTo>
                  <a:lnTo>
                    <a:pt x="90197" y="20973"/>
                  </a:lnTo>
                  <a:lnTo>
                    <a:pt x="90248" y="18916"/>
                  </a:lnTo>
                  <a:lnTo>
                    <a:pt x="89435" y="16697"/>
                  </a:lnTo>
                  <a:lnTo>
                    <a:pt x="88047" y="14371"/>
                  </a:lnTo>
                  <a:lnTo>
                    <a:pt x="86274" y="11975"/>
                  </a:lnTo>
                  <a:lnTo>
                    <a:pt x="85093" y="9530"/>
                  </a:lnTo>
                  <a:lnTo>
                    <a:pt x="84306" y="7054"/>
                  </a:lnTo>
                  <a:lnTo>
                    <a:pt x="83780" y="4556"/>
                  </a:lnTo>
                  <a:lnTo>
                    <a:pt x="82583" y="2891"/>
                  </a:lnTo>
                  <a:lnTo>
                    <a:pt x="80939" y="1781"/>
                  </a:lnTo>
                  <a:lnTo>
                    <a:pt x="76262" y="0"/>
                  </a:lnTo>
                  <a:lnTo>
                    <a:pt x="75031" y="700"/>
                  </a:lnTo>
                  <a:lnTo>
                    <a:pt x="73364" y="2014"/>
                  </a:lnTo>
                  <a:lnTo>
                    <a:pt x="68651" y="6161"/>
                  </a:lnTo>
                  <a:lnTo>
                    <a:pt x="68263" y="7348"/>
                  </a:lnTo>
                  <a:lnTo>
                    <a:pt x="67834" y="10924"/>
                  </a:lnTo>
                  <a:lnTo>
                    <a:pt x="67490" y="14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536"/>
            <p:cNvSpPr/>
            <p:nvPr/>
          </p:nvSpPr>
          <p:spPr>
            <a:xfrm>
              <a:off x="4114905" y="5021926"/>
              <a:ext cx="129435" cy="327183"/>
            </a:xfrm>
            <a:custGeom>
              <a:avLst/>
              <a:gdLst/>
              <a:ahLst/>
              <a:cxnLst/>
              <a:rect l="0" t="0" r="0" b="0"/>
              <a:pathLst>
                <a:path w="129435" h="327183">
                  <a:moveTo>
                    <a:pt x="114195" y="37754"/>
                  </a:moveTo>
                  <a:lnTo>
                    <a:pt x="118240" y="29664"/>
                  </a:lnTo>
                  <a:lnTo>
                    <a:pt x="120278" y="26434"/>
                  </a:lnTo>
                  <a:lnTo>
                    <a:pt x="122484" y="23435"/>
                  </a:lnTo>
                  <a:lnTo>
                    <a:pt x="128062" y="16582"/>
                  </a:lnTo>
                  <a:lnTo>
                    <a:pt x="128825" y="13386"/>
                  </a:lnTo>
                  <a:lnTo>
                    <a:pt x="129399" y="3587"/>
                  </a:lnTo>
                  <a:lnTo>
                    <a:pt x="129431" y="0"/>
                  </a:lnTo>
                  <a:lnTo>
                    <a:pt x="129434" y="10291"/>
                  </a:lnTo>
                  <a:lnTo>
                    <a:pt x="127741" y="13519"/>
                  </a:lnTo>
                  <a:lnTo>
                    <a:pt x="124919" y="17364"/>
                  </a:lnTo>
                  <a:lnTo>
                    <a:pt x="121344" y="21621"/>
                  </a:lnTo>
                  <a:lnTo>
                    <a:pt x="118115" y="26152"/>
                  </a:lnTo>
                  <a:lnTo>
                    <a:pt x="115115" y="30866"/>
                  </a:lnTo>
                  <a:lnTo>
                    <a:pt x="112268" y="35702"/>
                  </a:lnTo>
                  <a:lnTo>
                    <a:pt x="108677" y="40620"/>
                  </a:lnTo>
                  <a:lnTo>
                    <a:pt x="104589" y="45591"/>
                  </a:lnTo>
                  <a:lnTo>
                    <a:pt x="100171" y="50599"/>
                  </a:lnTo>
                  <a:lnTo>
                    <a:pt x="96379" y="55631"/>
                  </a:lnTo>
                  <a:lnTo>
                    <a:pt x="93004" y="60678"/>
                  </a:lnTo>
                  <a:lnTo>
                    <a:pt x="89908" y="65737"/>
                  </a:lnTo>
                  <a:lnTo>
                    <a:pt x="77460" y="84992"/>
                  </a:lnTo>
                  <a:lnTo>
                    <a:pt x="73618" y="92107"/>
                  </a:lnTo>
                  <a:lnTo>
                    <a:pt x="70211" y="99390"/>
                  </a:lnTo>
                  <a:lnTo>
                    <a:pt x="67092" y="106785"/>
                  </a:lnTo>
                  <a:lnTo>
                    <a:pt x="63319" y="114254"/>
                  </a:lnTo>
                  <a:lnTo>
                    <a:pt x="59112" y="121774"/>
                  </a:lnTo>
                  <a:lnTo>
                    <a:pt x="54613" y="129328"/>
                  </a:lnTo>
                  <a:lnTo>
                    <a:pt x="45098" y="144494"/>
                  </a:lnTo>
                  <a:lnTo>
                    <a:pt x="40191" y="152094"/>
                  </a:lnTo>
                  <a:lnTo>
                    <a:pt x="36072" y="159701"/>
                  </a:lnTo>
                  <a:lnTo>
                    <a:pt x="32479" y="167312"/>
                  </a:lnTo>
                  <a:lnTo>
                    <a:pt x="29239" y="174926"/>
                  </a:lnTo>
                  <a:lnTo>
                    <a:pt x="23378" y="187902"/>
                  </a:lnTo>
                  <a:lnTo>
                    <a:pt x="20631" y="193733"/>
                  </a:lnTo>
                  <a:lnTo>
                    <a:pt x="17952" y="200160"/>
                  </a:lnTo>
                  <a:lnTo>
                    <a:pt x="15320" y="206985"/>
                  </a:lnTo>
                  <a:lnTo>
                    <a:pt x="12719" y="214075"/>
                  </a:lnTo>
                  <a:lnTo>
                    <a:pt x="10984" y="220495"/>
                  </a:lnTo>
                  <a:lnTo>
                    <a:pt x="9828" y="226468"/>
                  </a:lnTo>
                  <a:lnTo>
                    <a:pt x="9057" y="232144"/>
                  </a:lnTo>
                  <a:lnTo>
                    <a:pt x="7696" y="237621"/>
                  </a:lnTo>
                  <a:lnTo>
                    <a:pt x="5943" y="242966"/>
                  </a:lnTo>
                  <a:lnTo>
                    <a:pt x="3926" y="248222"/>
                  </a:lnTo>
                  <a:lnTo>
                    <a:pt x="2583" y="253419"/>
                  </a:lnTo>
                  <a:lnTo>
                    <a:pt x="1687" y="258578"/>
                  </a:lnTo>
                  <a:lnTo>
                    <a:pt x="1090" y="263710"/>
                  </a:lnTo>
                  <a:lnTo>
                    <a:pt x="426" y="273928"/>
                  </a:lnTo>
                  <a:lnTo>
                    <a:pt x="53" y="286943"/>
                  </a:lnTo>
                  <a:lnTo>
                    <a:pt x="0" y="290240"/>
                  </a:lnTo>
                  <a:lnTo>
                    <a:pt x="812" y="293285"/>
                  </a:lnTo>
                  <a:lnTo>
                    <a:pt x="3971" y="298926"/>
                  </a:lnTo>
                  <a:lnTo>
                    <a:pt x="5940" y="304256"/>
                  </a:lnTo>
                  <a:lnTo>
                    <a:pt x="6465" y="306862"/>
                  </a:lnTo>
                  <a:lnTo>
                    <a:pt x="9306" y="312016"/>
                  </a:lnTo>
                  <a:lnTo>
                    <a:pt x="11249" y="314575"/>
                  </a:lnTo>
                  <a:lnTo>
                    <a:pt x="13391" y="317128"/>
                  </a:lnTo>
                  <a:lnTo>
                    <a:pt x="15666" y="319678"/>
                  </a:lnTo>
                  <a:lnTo>
                    <a:pt x="18029" y="322223"/>
                  </a:lnTo>
                  <a:lnTo>
                    <a:pt x="20451" y="323921"/>
                  </a:lnTo>
                  <a:lnTo>
                    <a:pt x="22912" y="325052"/>
                  </a:lnTo>
                  <a:lnTo>
                    <a:pt x="25400" y="325806"/>
                  </a:lnTo>
                  <a:lnTo>
                    <a:pt x="27905" y="326309"/>
                  </a:lnTo>
                  <a:lnTo>
                    <a:pt x="30422" y="326644"/>
                  </a:lnTo>
                  <a:lnTo>
                    <a:pt x="32946" y="326868"/>
                  </a:lnTo>
                  <a:lnTo>
                    <a:pt x="35476" y="327017"/>
                  </a:lnTo>
                  <a:lnTo>
                    <a:pt x="40544" y="327182"/>
                  </a:lnTo>
                  <a:lnTo>
                    <a:pt x="43928" y="326380"/>
                  </a:lnTo>
                  <a:lnTo>
                    <a:pt x="47877" y="324998"/>
                  </a:lnTo>
                  <a:lnTo>
                    <a:pt x="60855" y="3196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537"/>
            <p:cNvSpPr/>
            <p:nvPr/>
          </p:nvSpPr>
          <p:spPr>
            <a:xfrm>
              <a:off x="4100712" y="5173980"/>
              <a:ext cx="181729" cy="22860"/>
            </a:xfrm>
            <a:custGeom>
              <a:avLst/>
              <a:gdLst/>
              <a:ahLst/>
              <a:cxnLst/>
              <a:rect l="0" t="0" r="0" b="0"/>
              <a:pathLst>
                <a:path w="181729" h="22860">
                  <a:moveTo>
                    <a:pt x="14087" y="15240"/>
                  </a:moveTo>
                  <a:lnTo>
                    <a:pt x="10043" y="15240"/>
                  </a:lnTo>
                  <a:lnTo>
                    <a:pt x="8851" y="16086"/>
                  </a:lnTo>
                  <a:lnTo>
                    <a:pt x="8057" y="17497"/>
                  </a:lnTo>
                  <a:lnTo>
                    <a:pt x="7526" y="19284"/>
                  </a:lnTo>
                  <a:lnTo>
                    <a:pt x="6327" y="20477"/>
                  </a:lnTo>
                  <a:lnTo>
                    <a:pt x="4680" y="21271"/>
                  </a:lnTo>
                  <a:lnTo>
                    <a:pt x="2736" y="21801"/>
                  </a:lnTo>
                  <a:lnTo>
                    <a:pt x="1440" y="21307"/>
                  </a:lnTo>
                  <a:lnTo>
                    <a:pt x="576" y="20131"/>
                  </a:lnTo>
                  <a:lnTo>
                    <a:pt x="0" y="18501"/>
                  </a:lnTo>
                  <a:lnTo>
                    <a:pt x="462" y="18261"/>
                  </a:lnTo>
                  <a:lnTo>
                    <a:pt x="1617" y="18947"/>
                  </a:lnTo>
                  <a:lnTo>
                    <a:pt x="5510" y="22087"/>
                  </a:lnTo>
                  <a:lnTo>
                    <a:pt x="8300" y="22516"/>
                  </a:lnTo>
                  <a:lnTo>
                    <a:pt x="12362" y="22707"/>
                  </a:lnTo>
                  <a:lnTo>
                    <a:pt x="19409" y="22814"/>
                  </a:lnTo>
                  <a:lnTo>
                    <a:pt x="79422" y="22859"/>
                  </a:lnTo>
                  <a:lnTo>
                    <a:pt x="84737" y="22013"/>
                  </a:lnTo>
                  <a:lnTo>
                    <a:pt x="89974" y="20602"/>
                  </a:lnTo>
                  <a:lnTo>
                    <a:pt x="95159" y="18815"/>
                  </a:lnTo>
                  <a:lnTo>
                    <a:pt x="100308" y="17623"/>
                  </a:lnTo>
                  <a:lnTo>
                    <a:pt x="105435" y="16828"/>
                  </a:lnTo>
                  <a:lnTo>
                    <a:pt x="110545" y="16299"/>
                  </a:lnTo>
                  <a:lnTo>
                    <a:pt x="116493" y="15099"/>
                  </a:lnTo>
                  <a:lnTo>
                    <a:pt x="122998" y="13453"/>
                  </a:lnTo>
                  <a:lnTo>
                    <a:pt x="129874" y="11508"/>
                  </a:lnTo>
                  <a:lnTo>
                    <a:pt x="136999" y="10212"/>
                  </a:lnTo>
                  <a:lnTo>
                    <a:pt x="144289" y="9348"/>
                  </a:lnTo>
                  <a:lnTo>
                    <a:pt x="151689" y="8772"/>
                  </a:lnTo>
                  <a:lnTo>
                    <a:pt x="158314" y="7541"/>
                  </a:lnTo>
                  <a:lnTo>
                    <a:pt x="164426" y="5874"/>
                  </a:lnTo>
                  <a:lnTo>
                    <a:pt x="1817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538"/>
            <p:cNvSpPr/>
            <p:nvPr/>
          </p:nvSpPr>
          <p:spPr>
            <a:xfrm>
              <a:off x="4785712" y="5021580"/>
              <a:ext cx="220629" cy="281938"/>
            </a:xfrm>
            <a:custGeom>
              <a:avLst/>
              <a:gdLst/>
              <a:ahLst/>
              <a:cxnLst/>
              <a:rect l="0" t="0" r="0" b="0"/>
              <a:pathLst>
                <a:path w="220629" h="281938">
                  <a:moveTo>
                    <a:pt x="220628" y="38100"/>
                  </a:moveTo>
                  <a:lnTo>
                    <a:pt x="220628" y="22961"/>
                  </a:lnTo>
                  <a:lnTo>
                    <a:pt x="216583" y="18845"/>
                  </a:lnTo>
                  <a:lnTo>
                    <a:pt x="214545" y="17643"/>
                  </a:lnTo>
                  <a:lnTo>
                    <a:pt x="210022" y="16308"/>
                  </a:lnTo>
                  <a:lnTo>
                    <a:pt x="208477" y="15105"/>
                  </a:lnTo>
                  <a:lnTo>
                    <a:pt x="207447" y="13457"/>
                  </a:lnTo>
                  <a:lnTo>
                    <a:pt x="206761" y="11511"/>
                  </a:lnTo>
                  <a:lnTo>
                    <a:pt x="205457" y="10214"/>
                  </a:lnTo>
                  <a:lnTo>
                    <a:pt x="203740" y="9349"/>
                  </a:lnTo>
                  <a:lnTo>
                    <a:pt x="199576" y="8389"/>
                  </a:lnTo>
                  <a:lnTo>
                    <a:pt x="194903" y="7961"/>
                  </a:lnTo>
                  <a:lnTo>
                    <a:pt x="191624" y="7001"/>
                  </a:lnTo>
                  <a:lnTo>
                    <a:pt x="187746" y="5514"/>
                  </a:lnTo>
                  <a:lnTo>
                    <a:pt x="183467" y="3676"/>
                  </a:lnTo>
                  <a:lnTo>
                    <a:pt x="179767" y="2450"/>
                  </a:lnTo>
                  <a:lnTo>
                    <a:pt x="173399" y="1089"/>
                  </a:lnTo>
                  <a:lnTo>
                    <a:pt x="167746" y="484"/>
                  </a:lnTo>
                  <a:lnTo>
                    <a:pt x="162412" y="215"/>
                  </a:lnTo>
                  <a:lnTo>
                    <a:pt x="157218" y="96"/>
                  </a:lnTo>
                  <a:lnTo>
                    <a:pt x="108652" y="0"/>
                  </a:lnTo>
                  <a:lnTo>
                    <a:pt x="107030" y="846"/>
                  </a:lnTo>
                  <a:lnTo>
                    <a:pt x="100603" y="6031"/>
                  </a:lnTo>
                  <a:lnTo>
                    <a:pt x="99083" y="7306"/>
                  </a:lnTo>
                  <a:lnTo>
                    <a:pt x="94774" y="7527"/>
                  </a:lnTo>
                  <a:lnTo>
                    <a:pt x="93545" y="8405"/>
                  </a:lnTo>
                  <a:lnTo>
                    <a:pt x="92726" y="9836"/>
                  </a:lnTo>
                  <a:lnTo>
                    <a:pt x="91412" y="14172"/>
                  </a:lnTo>
                  <a:lnTo>
                    <a:pt x="91152" y="21113"/>
                  </a:lnTo>
                  <a:lnTo>
                    <a:pt x="91097" y="33124"/>
                  </a:lnTo>
                  <a:lnTo>
                    <a:pt x="90247" y="34783"/>
                  </a:lnTo>
                  <a:lnTo>
                    <a:pt x="88834" y="35888"/>
                  </a:lnTo>
                  <a:lnTo>
                    <a:pt x="87046" y="36626"/>
                  </a:lnTo>
                  <a:lnTo>
                    <a:pt x="85853" y="38810"/>
                  </a:lnTo>
                  <a:lnTo>
                    <a:pt x="84528" y="45753"/>
                  </a:lnTo>
                  <a:lnTo>
                    <a:pt x="83939" y="52225"/>
                  </a:lnTo>
                  <a:lnTo>
                    <a:pt x="83782" y="55137"/>
                  </a:lnTo>
                  <a:lnTo>
                    <a:pt x="81349" y="62888"/>
                  </a:lnTo>
                  <a:lnTo>
                    <a:pt x="78293" y="71130"/>
                  </a:lnTo>
                  <a:lnTo>
                    <a:pt x="76935" y="77616"/>
                  </a:lnTo>
                  <a:lnTo>
                    <a:pt x="75726" y="82224"/>
                  </a:lnTo>
                  <a:lnTo>
                    <a:pt x="74074" y="87836"/>
                  </a:lnTo>
                  <a:lnTo>
                    <a:pt x="72125" y="94117"/>
                  </a:lnTo>
                  <a:lnTo>
                    <a:pt x="70826" y="99998"/>
                  </a:lnTo>
                  <a:lnTo>
                    <a:pt x="69960" y="105612"/>
                  </a:lnTo>
                  <a:lnTo>
                    <a:pt x="69382" y="111048"/>
                  </a:lnTo>
                  <a:lnTo>
                    <a:pt x="66483" y="119345"/>
                  </a:lnTo>
                  <a:lnTo>
                    <a:pt x="62372" y="127549"/>
                  </a:lnTo>
                  <a:lnTo>
                    <a:pt x="60091" y="133293"/>
                  </a:lnTo>
                  <a:lnTo>
                    <a:pt x="57723" y="139662"/>
                  </a:lnTo>
                  <a:lnTo>
                    <a:pt x="55299" y="145602"/>
                  </a:lnTo>
                  <a:lnTo>
                    <a:pt x="52835" y="151254"/>
                  </a:lnTo>
                  <a:lnTo>
                    <a:pt x="50346" y="156716"/>
                  </a:lnTo>
                  <a:lnTo>
                    <a:pt x="47840" y="162897"/>
                  </a:lnTo>
                  <a:lnTo>
                    <a:pt x="45323" y="169558"/>
                  </a:lnTo>
                  <a:lnTo>
                    <a:pt x="42798" y="176539"/>
                  </a:lnTo>
                  <a:lnTo>
                    <a:pt x="40268" y="182886"/>
                  </a:lnTo>
                  <a:lnTo>
                    <a:pt x="37735" y="188810"/>
                  </a:lnTo>
                  <a:lnTo>
                    <a:pt x="35199" y="194454"/>
                  </a:lnTo>
                  <a:lnTo>
                    <a:pt x="32382" y="202981"/>
                  </a:lnTo>
                  <a:lnTo>
                    <a:pt x="30282" y="210440"/>
                  </a:lnTo>
                  <a:lnTo>
                    <a:pt x="28538" y="214800"/>
                  </a:lnTo>
                  <a:lnTo>
                    <a:pt x="26528" y="219400"/>
                  </a:lnTo>
                  <a:lnTo>
                    <a:pt x="22037" y="229026"/>
                  </a:lnTo>
                  <a:lnTo>
                    <a:pt x="19654" y="233964"/>
                  </a:lnTo>
                  <a:lnTo>
                    <a:pt x="14748" y="241708"/>
                  </a:lnTo>
                  <a:lnTo>
                    <a:pt x="12255" y="244959"/>
                  </a:lnTo>
                  <a:lnTo>
                    <a:pt x="9484" y="250828"/>
                  </a:lnTo>
                  <a:lnTo>
                    <a:pt x="8746" y="253579"/>
                  </a:lnTo>
                  <a:lnTo>
                    <a:pt x="5666" y="258893"/>
                  </a:lnTo>
                  <a:lnTo>
                    <a:pt x="3661" y="261495"/>
                  </a:lnTo>
                  <a:lnTo>
                    <a:pt x="1431" y="266644"/>
                  </a:lnTo>
                  <a:lnTo>
                    <a:pt x="0" y="272804"/>
                  </a:lnTo>
                  <a:lnTo>
                    <a:pt x="730" y="274156"/>
                  </a:lnTo>
                  <a:lnTo>
                    <a:pt x="6240" y="280747"/>
                  </a:lnTo>
                  <a:lnTo>
                    <a:pt x="7429" y="281145"/>
                  </a:lnTo>
                  <a:lnTo>
                    <a:pt x="13738" y="281835"/>
                  </a:lnTo>
                  <a:lnTo>
                    <a:pt x="18592" y="281909"/>
                  </a:lnTo>
                  <a:lnTo>
                    <a:pt x="32770" y="281937"/>
                  </a:lnTo>
                  <a:lnTo>
                    <a:pt x="35276" y="281092"/>
                  </a:lnTo>
                  <a:lnTo>
                    <a:pt x="40319" y="277894"/>
                  </a:lnTo>
                  <a:lnTo>
                    <a:pt x="45381" y="275908"/>
                  </a:lnTo>
                  <a:lnTo>
                    <a:pt x="51301" y="274179"/>
                  </a:lnTo>
                  <a:lnTo>
                    <a:pt x="55249" y="272533"/>
                  </a:lnTo>
                  <a:lnTo>
                    <a:pt x="59576" y="270588"/>
                  </a:lnTo>
                  <a:lnTo>
                    <a:pt x="63307" y="268445"/>
                  </a:lnTo>
                  <a:lnTo>
                    <a:pt x="69710" y="263807"/>
                  </a:lnTo>
                  <a:lnTo>
                    <a:pt x="75377" y="261181"/>
                  </a:lnTo>
                  <a:lnTo>
                    <a:pt x="78074" y="260481"/>
                  </a:lnTo>
                  <a:lnTo>
                    <a:pt x="83328" y="257445"/>
                  </a:lnTo>
                  <a:lnTo>
                    <a:pt x="88486" y="253273"/>
                  </a:lnTo>
                  <a:lnTo>
                    <a:pt x="91047" y="250975"/>
                  </a:lnTo>
                  <a:lnTo>
                    <a:pt x="98708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539"/>
            <p:cNvSpPr/>
            <p:nvPr/>
          </p:nvSpPr>
          <p:spPr>
            <a:xfrm>
              <a:off x="4809306" y="5181599"/>
              <a:ext cx="128454" cy="38102"/>
            </a:xfrm>
            <a:custGeom>
              <a:avLst/>
              <a:gdLst/>
              <a:ahLst/>
              <a:cxnLst/>
              <a:rect l="0" t="0" r="0" b="0"/>
              <a:pathLst>
                <a:path w="128454" h="38102">
                  <a:moveTo>
                    <a:pt x="14153" y="0"/>
                  </a:moveTo>
                  <a:lnTo>
                    <a:pt x="10109" y="0"/>
                  </a:lnTo>
                  <a:lnTo>
                    <a:pt x="8917" y="847"/>
                  </a:lnTo>
                  <a:lnTo>
                    <a:pt x="8122" y="2258"/>
                  </a:lnTo>
                  <a:lnTo>
                    <a:pt x="6848" y="6561"/>
                  </a:lnTo>
                  <a:lnTo>
                    <a:pt x="5896" y="7761"/>
                  </a:lnTo>
                  <a:lnTo>
                    <a:pt x="4415" y="9408"/>
                  </a:lnTo>
                  <a:lnTo>
                    <a:pt x="0" y="14089"/>
                  </a:lnTo>
                  <a:lnTo>
                    <a:pt x="485" y="15319"/>
                  </a:lnTo>
                  <a:lnTo>
                    <a:pt x="1654" y="16986"/>
                  </a:lnTo>
                  <a:lnTo>
                    <a:pt x="5570" y="21700"/>
                  </a:lnTo>
                  <a:lnTo>
                    <a:pt x="6738" y="22087"/>
                  </a:lnTo>
                  <a:lnTo>
                    <a:pt x="10293" y="22517"/>
                  </a:lnTo>
                  <a:lnTo>
                    <a:pt x="11580" y="23478"/>
                  </a:lnTo>
                  <a:lnTo>
                    <a:pt x="12438" y="24966"/>
                  </a:lnTo>
                  <a:lnTo>
                    <a:pt x="13009" y="26804"/>
                  </a:lnTo>
                  <a:lnTo>
                    <a:pt x="14237" y="28030"/>
                  </a:lnTo>
                  <a:lnTo>
                    <a:pt x="15903" y="28847"/>
                  </a:lnTo>
                  <a:lnTo>
                    <a:pt x="17860" y="29391"/>
                  </a:lnTo>
                  <a:lnTo>
                    <a:pt x="20858" y="29754"/>
                  </a:lnTo>
                  <a:lnTo>
                    <a:pt x="24549" y="29996"/>
                  </a:lnTo>
                  <a:lnTo>
                    <a:pt x="32321" y="30265"/>
                  </a:lnTo>
                  <a:lnTo>
                    <a:pt x="42302" y="30417"/>
                  </a:lnTo>
                  <a:lnTo>
                    <a:pt x="99446" y="30481"/>
                  </a:lnTo>
                  <a:lnTo>
                    <a:pt x="102342" y="31327"/>
                  </a:lnTo>
                  <a:lnTo>
                    <a:pt x="105120" y="32738"/>
                  </a:lnTo>
                  <a:lnTo>
                    <a:pt x="107817" y="34526"/>
                  </a:lnTo>
                  <a:lnTo>
                    <a:pt x="111309" y="35717"/>
                  </a:lnTo>
                  <a:lnTo>
                    <a:pt x="115331" y="36512"/>
                  </a:lnTo>
                  <a:lnTo>
                    <a:pt x="128453" y="381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540"/>
            <p:cNvSpPr/>
            <p:nvPr/>
          </p:nvSpPr>
          <p:spPr>
            <a:xfrm>
              <a:off x="5021580" y="5219700"/>
              <a:ext cx="91441" cy="68581"/>
            </a:xfrm>
            <a:custGeom>
              <a:avLst/>
              <a:gdLst/>
              <a:ahLst/>
              <a:cxnLst/>
              <a:rect l="0" t="0" r="0" b="0"/>
              <a:pathLst>
                <a:path w="91441" h="68581">
                  <a:moveTo>
                    <a:pt x="7620" y="7620"/>
                  </a:moveTo>
                  <a:lnTo>
                    <a:pt x="0" y="0"/>
                  </a:lnTo>
                  <a:lnTo>
                    <a:pt x="40735" y="40736"/>
                  </a:lnTo>
                  <a:lnTo>
                    <a:pt x="43244" y="42397"/>
                  </a:lnTo>
                  <a:lnTo>
                    <a:pt x="45763" y="43505"/>
                  </a:lnTo>
                  <a:lnTo>
                    <a:pt x="48288" y="44243"/>
                  </a:lnTo>
                  <a:lnTo>
                    <a:pt x="50819" y="45582"/>
                  </a:lnTo>
                  <a:lnTo>
                    <a:pt x="53353" y="47322"/>
                  </a:lnTo>
                  <a:lnTo>
                    <a:pt x="55888" y="49328"/>
                  </a:lnTo>
                  <a:lnTo>
                    <a:pt x="58426" y="51512"/>
                  </a:lnTo>
                  <a:lnTo>
                    <a:pt x="60964" y="53815"/>
                  </a:lnTo>
                  <a:lnTo>
                    <a:pt x="63502" y="56197"/>
                  </a:lnTo>
                  <a:lnTo>
                    <a:pt x="65194" y="58631"/>
                  </a:lnTo>
                  <a:lnTo>
                    <a:pt x="66323" y="61101"/>
                  </a:lnTo>
                  <a:lnTo>
                    <a:pt x="67076" y="63594"/>
                  </a:lnTo>
                  <a:lnTo>
                    <a:pt x="68423" y="65256"/>
                  </a:lnTo>
                  <a:lnTo>
                    <a:pt x="70169" y="66364"/>
                  </a:lnTo>
                  <a:lnTo>
                    <a:pt x="72179" y="67103"/>
                  </a:lnTo>
                  <a:lnTo>
                    <a:pt x="75212" y="67595"/>
                  </a:lnTo>
                  <a:lnTo>
                    <a:pt x="78928" y="67924"/>
                  </a:lnTo>
                  <a:lnTo>
                    <a:pt x="9144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541"/>
            <p:cNvSpPr/>
            <p:nvPr/>
          </p:nvSpPr>
          <p:spPr>
            <a:xfrm>
              <a:off x="5006341" y="5212173"/>
              <a:ext cx="137162" cy="159928"/>
            </a:xfrm>
            <a:custGeom>
              <a:avLst/>
              <a:gdLst/>
              <a:ahLst/>
              <a:cxnLst/>
              <a:rect l="0" t="0" r="0" b="0"/>
              <a:pathLst>
                <a:path w="137162" h="159928">
                  <a:moveTo>
                    <a:pt x="137161" y="7527"/>
                  </a:moveTo>
                  <a:lnTo>
                    <a:pt x="130599" y="966"/>
                  </a:lnTo>
                  <a:lnTo>
                    <a:pt x="127753" y="377"/>
                  </a:lnTo>
                  <a:lnTo>
                    <a:pt x="123072" y="0"/>
                  </a:lnTo>
                  <a:lnTo>
                    <a:pt x="120174" y="2206"/>
                  </a:lnTo>
                  <a:lnTo>
                    <a:pt x="118216" y="3980"/>
                  </a:lnTo>
                  <a:lnTo>
                    <a:pt x="116064" y="5162"/>
                  </a:lnTo>
                  <a:lnTo>
                    <a:pt x="113783" y="5950"/>
                  </a:lnTo>
                  <a:lnTo>
                    <a:pt x="111415" y="6476"/>
                  </a:lnTo>
                  <a:lnTo>
                    <a:pt x="108991" y="7673"/>
                  </a:lnTo>
                  <a:lnTo>
                    <a:pt x="106526" y="9318"/>
                  </a:lnTo>
                  <a:lnTo>
                    <a:pt x="104038" y="11260"/>
                  </a:lnTo>
                  <a:lnTo>
                    <a:pt x="101532" y="13403"/>
                  </a:lnTo>
                  <a:lnTo>
                    <a:pt x="99015" y="15677"/>
                  </a:lnTo>
                  <a:lnTo>
                    <a:pt x="93960" y="20463"/>
                  </a:lnTo>
                  <a:lnTo>
                    <a:pt x="88891" y="25412"/>
                  </a:lnTo>
                  <a:lnTo>
                    <a:pt x="86354" y="28763"/>
                  </a:lnTo>
                  <a:lnTo>
                    <a:pt x="83816" y="32691"/>
                  </a:lnTo>
                  <a:lnTo>
                    <a:pt x="81278" y="37003"/>
                  </a:lnTo>
                  <a:lnTo>
                    <a:pt x="78738" y="40724"/>
                  </a:lnTo>
                  <a:lnTo>
                    <a:pt x="76199" y="44052"/>
                  </a:lnTo>
                  <a:lnTo>
                    <a:pt x="73659" y="47117"/>
                  </a:lnTo>
                  <a:lnTo>
                    <a:pt x="70273" y="50853"/>
                  </a:lnTo>
                  <a:lnTo>
                    <a:pt x="61995" y="59521"/>
                  </a:lnTo>
                  <a:lnTo>
                    <a:pt x="43494" y="78306"/>
                  </a:lnTo>
                  <a:lnTo>
                    <a:pt x="40849" y="81806"/>
                  </a:lnTo>
                  <a:lnTo>
                    <a:pt x="38239" y="85833"/>
                  </a:lnTo>
                  <a:lnTo>
                    <a:pt x="35652" y="90211"/>
                  </a:lnTo>
                  <a:lnTo>
                    <a:pt x="33082" y="93977"/>
                  </a:lnTo>
                  <a:lnTo>
                    <a:pt x="30522" y="97333"/>
                  </a:lnTo>
                  <a:lnTo>
                    <a:pt x="27968" y="100417"/>
                  </a:lnTo>
                  <a:lnTo>
                    <a:pt x="26265" y="104168"/>
                  </a:lnTo>
                  <a:lnTo>
                    <a:pt x="25130" y="108360"/>
                  </a:lnTo>
                  <a:lnTo>
                    <a:pt x="24373" y="112849"/>
                  </a:lnTo>
                  <a:lnTo>
                    <a:pt x="23023" y="116689"/>
                  </a:lnTo>
                  <a:lnTo>
                    <a:pt x="21275" y="120095"/>
                  </a:lnTo>
                  <a:lnTo>
                    <a:pt x="19264" y="123212"/>
                  </a:lnTo>
                  <a:lnTo>
                    <a:pt x="17076" y="126137"/>
                  </a:lnTo>
                  <a:lnTo>
                    <a:pt x="14770" y="128934"/>
                  </a:lnTo>
                  <a:lnTo>
                    <a:pt x="12387" y="131645"/>
                  </a:lnTo>
                  <a:lnTo>
                    <a:pt x="10798" y="135146"/>
                  </a:lnTo>
                  <a:lnTo>
                    <a:pt x="9739" y="139173"/>
                  </a:lnTo>
                  <a:lnTo>
                    <a:pt x="9032" y="143551"/>
                  </a:lnTo>
                  <a:lnTo>
                    <a:pt x="7715" y="147316"/>
                  </a:lnTo>
                  <a:lnTo>
                    <a:pt x="5990" y="150673"/>
                  </a:lnTo>
                  <a:lnTo>
                    <a:pt x="0" y="159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542"/>
            <p:cNvSpPr/>
            <p:nvPr/>
          </p:nvSpPr>
          <p:spPr>
            <a:xfrm>
              <a:off x="5417821" y="5242560"/>
              <a:ext cx="99051" cy="121921"/>
            </a:xfrm>
            <a:custGeom>
              <a:avLst/>
              <a:gdLst/>
              <a:ahLst/>
              <a:cxnLst/>
              <a:rect l="0" t="0" r="0" b="0"/>
              <a:pathLst>
                <a:path w="99051" h="121921">
                  <a:moveTo>
                    <a:pt x="76199" y="0"/>
                  </a:moveTo>
                  <a:lnTo>
                    <a:pt x="72154" y="0"/>
                  </a:lnTo>
                  <a:lnTo>
                    <a:pt x="70116" y="846"/>
                  </a:lnTo>
                  <a:lnTo>
                    <a:pt x="67911" y="2257"/>
                  </a:lnTo>
                  <a:lnTo>
                    <a:pt x="65594" y="4045"/>
                  </a:lnTo>
                  <a:lnTo>
                    <a:pt x="64049" y="4389"/>
                  </a:lnTo>
                  <a:lnTo>
                    <a:pt x="63019" y="3773"/>
                  </a:lnTo>
                  <a:lnTo>
                    <a:pt x="61367" y="745"/>
                  </a:lnTo>
                  <a:lnTo>
                    <a:pt x="58882" y="2589"/>
                  </a:lnTo>
                  <a:lnTo>
                    <a:pt x="57034" y="4266"/>
                  </a:lnTo>
                  <a:lnTo>
                    <a:pt x="52724" y="8387"/>
                  </a:lnTo>
                  <a:lnTo>
                    <a:pt x="50389" y="10671"/>
                  </a:lnTo>
                  <a:lnTo>
                    <a:pt x="48833" y="13041"/>
                  </a:lnTo>
                  <a:lnTo>
                    <a:pt x="47795" y="15468"/>
                  </a:lnTo>
                  <a:lnTo>
                    <a:pt x="47103" y="17931"/>
                  </a:lnTo>
                  <a:lnTo>
                    <a:pt x="45796" y="19575"/>
                  </a:lnTo>
                  <a:lnTo>
                    <a:pt x="44077" y="20670"/>
                  </a:lnTo>
                  <a:lnTo>
                    <a:pt x="42084" y="21399"/>
                  </a:lnTo>
                  <a:lnTo>
                    <a:pt x="39909" y="22733"/>
                  </a:lnTo>
                  <a:lnTo>
                    <a:pt x="37612" y="24469"/>
                  </a:lnTo>
                  <a:lnTo>
                    <a:pt x="35235" y="26473"/>
                  </a:lnTo>
                  <a:lnTo>
                    <a:pt x="32803" y="28655"/>
                  </a:lnTo>
                  <a:lnTo>
                    <a:pt x="27842" y="33338"/>
                  </a:lnTo>
                  <a:lnTo>
                    <a:pt x="26182" y="35772"/>
                  </a:lnTo>
                  <a:lnTo>
                    <a:pt x="25075" y="38241"/>
                  </a:lnTo>
                  <a:lnTo>
                    <a:pt x="24336" y="40734"/>
                  </a:lnTo>
                  <a:lnTo>
                    <a:pt x="22997" y="42396"/>
                  </a:lnTo>
                  <a:lnTo>
                    <a:pt x="21257" y="43504"/>
                  </a:lnTo>
                  <a:lnTo>
                    <a:pt x="19251" y="44243"/>
                  </a:lnTo>
                  <a:lnTo>
                    <a:pt x="17067" y="45582"/>
                  </a:lnTo>
                  <a:lnTo>
                    <a:pt x="14765" y="47321"/>
                  </a:lnTo>
                  <a:lnTo>
                    <a:pt x="12383" y="49327"/>
                  </a:lnTo>
                  <a:lnTo>
                    <a:pt x="10795" y="51511"/>
                  </a:lnTo>
                  <a:lnTo>
                    <a:pt x="9737" y="53814"/>
                  </a:lnTo>
                  <a:lnTo>
                    <a:pt x="9031" y="56196"/>
                  </a:lnTo>
                  <a:lnTo>
                    <a:pt x="7714" y="57784"/>
                  </a:lnTo>
                  <a:lnTo>
                    <a:pt x="5989" y="58843"/>
                  </a:lnTo>
                  <a:lnTo>
                    <a:pt x="20" y="60953"/>
                  </a:lnTo>
                  <a:lnTo>
                    <a:pt x="4" y="60958"/>
                  </a:lnTo>
                  <a:lnTo>
                    <a:pt x="2" y="60959"/>
                  </a:lnTo>
                  <a:lnTo>
                    <a:pt x="1" y="60959"/>
                  </a:lnTo>
                  <a:lnTo>
                    <a:pt x="0" y="60959"/>
                  </a:lnTo>
                  <a:lnTo>
                    <a:pt x="4045" y="56915"/>
                  </a:lnTo>
                  <a:lnTo>
                    <a:pt x="5236" y="54877"/>
                  </a:lnTo>
                  <a:lnTo>
                    <a:pt x="6031" y="52671"/>
                  </a:lnTo>
                  <a:lnTo>
                    <a:pt x="6561" y="50354"/>
                  </a:lnTo>
                  <a:lnTo>
                    <a:pt x="7761" y="48810"/>
                  </a:lnTo>
                  <a:lnTo>
                    <a:pt x="9406" y="47779"/>
                  </a:lnTo>
                  <a:lnTo>
                    <a:pt x="11350" y="47093"/>
                  </a:lnTo>
                  <a:lnTo>
                    <a:pt x="13493" y="45789"/>
                  </a:lnTo>
                  <a:lnTo>
                    <a:pt x="15769" y="44072"/>
                  </a:lnTo>
                  <a:lnTo>
                    <a:pt x="18132" y="42081"/>
                  </a:lnTo>
                  <a:lnTo>
                    <a:pt x="20555" y="39908"/>
                  </a:lnTo>
                  <a:lnTo>
                    <a:pt x="25504" y="35235"/>
                  </a:lnTo>
                  <a:lnTo>
                    <a:pt x="40649" y="20291"/>
                  </a:lnTo>
                  <a:lnTo>
                    <a:pt x="43186" y="18607"/>
                  </a:lnTo>
                  <a:lnTo>
                    <a:pt x="45724" y="17485"/>
                  </a:lnTo>
                  <a:lnTo>
                    <a:pt x="48262" y="16737"/>
                  </a:lnTo>
                  <a:lnTo>
                    <a:pt x="50801" y="15391"/>
                  </a:lnTo>
                  <a:lnTo>
                    <a:pt x="53340" y="13647"/>
                  </a:lnTo>
                  <a:lnTo>
                    <a:pt x="55880" y="11638"/>
                  </a:lnTo>
                  <a:lnTo>
                    <a:pt x="59266" y="10299"/>
                  </a:lnTo>
                  <a:lnTo>
                    <a:pt x="63217" y="9406"/>
                  </a:lnTo>
                  <a:lnTo>
                    <a:pt x="73635" y="7973"/>
                  </a:lnTo>
                  <a:lnTo>
                    <a:pt x="75336" y="7855"/>
                  </a:lnTo>
                  <a:lnTo>
                    <a:pt x="77317" y="7777"/>
                  </a:lnTo>
                  <a:lnTo>
                    <a:pt x="81776" y="7690"/>
                  </a:lnTo>
                  <a:lnTo>
                    <a:pt x="90000" y="7629"/>
                  </a:lnTo>
                  <a:lnTo>
                    <a:pt x="93057" y="9882"/>
                  </a:lnTo>
                  <a:lnTo>
                    <a:pt x="95058" y="11668"/>
                  </a:lnTo>
                  <a:lnTo>
                    <a:pt x="96391" y="13705"/>
                  </a:lnTo>
                  <a:lnTo>
                    <a:pt x="97281" y="15910"/>
                  </a:lnTo>
                  <a:lnTo>
                    <a:pt x="98708" y="21487"/>
                  </a:lnTo>
                  <a:lnTo>
                    <a:pt x="98903" y="24507"/>
                  </a:lnTo>
                  <a:lnTo>
                    <a:pt x="98990" y="28672"/>
                  </a:lnTo>
                  <a:lnTo>
                    <a:pt x="99050" y="40736"/>
                  </a:lnTo>
                  <a:lnTo>
                    <a:pt x="98206" y="43244"/>
                  </a:lnTo>
                  <a:lnTo>
                    <a:pt x="96797" y="45763"/>
                  </a:lnTo>
                  <a:lnTo>
                    <a:pt x="95011" y="48288"/>
                  </a:lnTo>
                  <a:lnTo>
                    <a:pt x="93820" y="50819"/>
                  </a:lnTo>
                  <a:lnTo>
                    <a:pt x="93027" y="53353"/>
                  </a:lnTo>
                  <a:lnTo>
                    <a:pt x="92498" y="55888"/>
                  </a:lnTo>
                  <a:lnTo>
                    <a:pt x="92145" y="59272"/>
                  </a:lnTo>
                  <a:lnTo>
                    <a:pt x="91910" y="63222"/>
                  </a:lnTo>
                  <a:lnTo>
                    <a:pt x="91753" y="67548"/>
                  </a:lnTo>
                  <a:lnTo>
                    <a:pt x="90801" y="71278"/>
                  </a:lnTo>
                  <a:lnTo>
                    <a:pt x="89321" y="74613"/>
                  </a:lnTo>
                  <a:lnTo>
                    <a:pt x="87487" y="77682"/>
                  </a:lnTo>
                  <a:lnTo>
                    <a:pt x="86264" y="80574"/>
                  </a:lnTo>
                  <a:lnTo>
                    <a:pt x="85450" y="83349"/>
                  </a:lnTo>
                  <a:lnTo>
                    <a:pt x="84907" y="86046"/>
                  </a:lnTo>
                  <a:lnTo>
                    <a:pt x="83697" y="88691"/>
                  </a:lnTo>
                  <a:lnTo>
                    <a:pt x="82045" y="91300"/>
                  </a:lnTo>
                  <a:lnTo>
                    <a:pt x="80096" y="93887"/>
                  </a:lnTo>
                  <a:lnTo>
                    <a:pt x="78797" y="96458"/>
                  </a:lnTo>
                  <a:lnTo>
                    <a:pt x="77931" y="99018"/>
                  </a:lnTo>
                  <a:lnTo>
                    <a:pt x="77354" y="101572"/>
                  </a:lnTo>
                  <a:lnTo>
                    <a:pt x="76969" y="104122"/>
                  </a:lnTo>
                  <a:lnTo>
                    <a:pt x="76713" y="106667"/>
                  </a:lnTo>
                  <a:lnTo>
                    <a:pt x="76542" y="109212"/>
                  </a:lnTo>
                  <a:lnTo>
                    <a:pt x="76428" y="111755"/>
                  </a:lnTo>
                  <a:lnTo>
                    <a:pt x="76199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543"/>
            <p:cNvSpPr/>
            <p:nvPr/>
          </p:nvSpPr>
          <p:spPr>
            <a:xfrm>
              <a:off x="5593080" y="5257897"/>
              <a:ext cx="83819" cy="98933"/>
            </a:xfrm>
            <a:custGeom>
              <a:avLst/>
              <a:gdLst/>
              <a:ahLst/>
              <a:cxnLst/>
              <a:rect l="0" t="0" r="0" b="0"/>
              <a:pathLst>
                <a:path w="83819" h="98933">
                  <a:moveTo>
                    <a:pt x="0" y="76103"/>
                  </a:moveTo>
                  <a:lnTo>
                    <a:pt x="33051" y="76103"/>
                  </a:lnTo>
                  <a:lnTo>
                    <a:pt x="34733" y="75257"/>
                  </a:lnTo>
                  <a:lnTo>
                    <a:pt x="35855" y="73846"/>
                  </a:lnTo>
                  <a:lnTo>
                    <a:pt x="36604" y="72059"/>
                  </a:lnTo>
                  <a:lnTo>
                    <a:pt x="37949" y="70020"/>
                  </a:lnTo>
                  <a:lnTo>
                    <a:pt x="39693" y="67815"/>
                  </a:lnTo>
                  <a:lnTo>
                    <a:pt x="41702" y="65498"/>
                  </a:lnTo>
                  <a:lnTo>
                    <a:pt x="43888" y="63953"/>
                  </a:lnTo>
                  <a:lnTo>
                    <a:pt x="46192" y="62923"/>
                  </a:lnTo>
                  <a:lnTo>
                    <a:pt x="48574" y="62236"/>
                  </a:lnTo>
                  <a:lnTo>
                    <a:pt x="51010" y="60933"/>
                  </a:lnTo>
                  <a:lnTo>
                    <a:pt x="53480" y="59216"/>
                  </a:lnTo>
                  <a:lnTo>
                    <a:pt x="55973" y="57225"/>
                  </a:lnTo>
                  <a:lnTo>
                    <a:pt x="57635" y="55051"/>
                  </a:lnTo>
                  <a:lnTo>
                    <a:pt x="58743" y="52755"/>
                  </a:lnTo>
                  <a:lnTo>
                    <a:pt x="59482" y="50378"/>
                  </a:lnTo>
                  <a:lnTo>
                    <a:pt x="60822" y="48793"/>
                  </a:lnTo>
                  <a:lnTo>
                    <a:pt x="62561" y="47737"/>
                  </a:lnTo>
                  <a:lnTo>
                    <a:pt x="64567" y="47032"/>
                  </a:lnTo>
                  <a:lnTo>
                    <a:pt x="66751" y="45716"/>
                  </a:lnTo>
                  <a:lnTo>
                    <a:pt x="69055" y="43992"/>
                  </a:lnTo>
                  <a:lnTo>
                    <a:pt x="71437" y="41996"/>
                  </a:lnTo>
                  <a:lnTo>
                    <a:pt x="73025" y="39818"/>
                  </a:lnTo>
                  <a:lnTo>
                    <a:pt x="74083" y="37520"/>
                  </a:lnTo>
                  <a:lnTo>
                    <a:pt x="75782" y="31793"/>
                  </a:lnTo>
                  <a:lnTo>
                    <a:pt x="78272" y="28752"/>
                  </a:lnTo>
                  <a:lnTo>
                    <a:pt x="82724" y="23946"/>
                  </a:lnTo>
                  <a:lnTo>
                    <a:pt x="83333" y="21032"/>
                  </a:lnTo>
                  <a:lnTo>
                    <a:pt x="83496" y="19069"/>
                  </a:lnTo>
                  <a:lnTo>
                    <a:pt x="83604" y="16914"/>
                  </a:lnTo>
                  <a:lnTo>
                    <a:pt x="83812" y="7939"/>
                  </a:lnTo>
                  <a:lnTo>
                    <a:pt x="83818" y="3602"/>
                  </a:lnTo>
                  <a:lnTo>
                    <a:pt x="82972" y="2369"/>
                  </a:lnTo>
                  <a:lnTo>
                    <a:pt x="81561" y="1547"/>
                  </a:lnTo>
                  <a:lnTo>
                    <a:pt x="77260" y="229"/>
                  </a:lnTo>
                  <a:lnTo>
                    <a:pt x="76060" y="120"/>
                  </a:lnTo>
                  <a:lnTo>
                    <a:pt x="74413" y="48"/>
                  </a:lnTo>
                  <a:lnTo>
                    <a:pt x="72469" y="0"/>
                  </a:lnTo>
                  <a:lnTo>
                    <a:pt x="70326" y="815"/>
                  </a:lnTo>
                  <a:lnTo>
                    <a:pt x="68051" y="2204"/>
                  </a:lnTo>
                  <a:lnTo>
                    <a:pt x="62361" y="6473"/>
                  </a:lnTo>
                  <a:lnTo>
                    <a:pt x="61047" y="7670"/>
                  </a:lnTo>
                  <a:lnTo>
                    <a:pt x="57330" y="11257"/>
                  </a:lnTo>
                  <a:lnTo>
                    <a:pt x="39577" y="28909"/>
                  </a:lnTo>
                  <a:lnTo>
                    <a:pt x="38237" y="31094"/>
                  </a:lnTo>
                  <a:lnTo>
                    <a:pt x="36498" y="34244"/>
                  </a:lnTo>
                  <a:lnTo>
                    <a:pt x="31668" y="43376"/>
                  </a:lnTo>
                  <a:lnTo>
                    <a:pt x="30426" y="44972"/>
                  </a:lnTo>
                  <a:lnTo>
                    <a:pt x="28750" y="46883"/>
                  </a:lnTo>
                  <a:lnTo>
                    <a:pt x="26786" y="49003"/>
                  </a:lnTo>
                  <a:lnTo>
                    <a:pt x="25478" y="51263"/>
                  </a:lnTo>
                  <a:lnTo>
                    <a:pt x="24605" y="53616"/>
                  </a:lnTo>
                  <a:lnTo>
                    <a:pt x="24024" y="56032"/>
                  </a:lnTo>
                  <a:lnTo>
                    <a:pt x="23635" y="58489"/>
                  </a:lnTo>
                  <a:lnTo>
                    <a:pt x="23377" y="60974"/>
                  </a:lnTo>
                  <a:lnTo>
                    <a:pt x="23205" y="63477"/>
                  </a:lnTo>
                  <a:lnTo>
                    <a:pt x="23089" y="65992"/>
                  </a:lnTo>
                  <a:lnTo>
                    <a:pt x="22962" y="71045"/>
                  </a:lnTo>
                  <a:lnTo>
                    <a:pt x="22890" y="78650"/>
                  </a:lnTo>
                  <a:lnTo>
                    <a:pt x="23726" y="81188"/>
                  </a:lnTo>
                  <a:lnTo>
                    <a:pt x="25131" y="83726"/>
                  </a:lnTo>
                  <a:lnTo>
                    <a:pt x="29423" y="89839"/>
                  </a:lnTo>
                  <a:lnTo>
                    <a:pt x="30622" y="91187"/>
                  </a:lnTo>
                  <a:lnTo>
                    <a:pt x="36948" y="97772"/>
                  </a:lnTo>
                  <a:lnTo>
                    <a:pt x="39025" y="98169"/>
                  </a:lnTo>
                  <a:lnTo>
                    <a:pt x="42103" y="98434"/>
                  </a:lnTo>
                  <a:lnTo>
                    <a:pt x="49193" y="98728"/>
                  </a:lnTo>
                  <a:lnTo>
                    <a:pt x="57944" y="98894"/>
                  </a:lnTo>
                  <a:lnTo>
                    <a:pt x="63288" y="98932"/>
                  </a:lnTo>
                  <a:lnTo>
                    <a:pt x="65899" y="98096"/>
                  </a:lnTo>
                  <a:lnTo>
                    <a:pt x="68486" y="96692"/>
                  </a:lnTo>
                  <a:lnTo>
                    <a:pt x="76201" y="913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544"/>
            <p:cNvSpPr/>
            <p:nvPr/>
          </p:nvSpPr>
          <p:spPr>
            <a:xfrm>
              <a:off x="5768340" y="5250189"/>
              <a:ext cx="76104" cy="106672"/>
            </a:xfrm>
            <a:custGeom>
              <a:avLst/>
              <a:gdLst/>
              <a:ahLst/>
              <a:cxnLst/>
              <a:rect l="0" t="0" r="0" b="0"/>
              <a:pathLst>
                <a:path w="76104" h="106672">
                  <a:moveTo>
                    <a:pt x="0" y="45711"/>
                  </a:moveTo>
                  <a:lnTo>
                    <a:pt x="0" y="53329"/>
                  </a:lnTo>
                  <a:lnTo>
                    <a:pt x="21459" y="53331"/>
                  </a:lnTo>
                  <a:lnTo>
                    <a:pt x="22773" y="52485"/>
                  </a:lnTo>
                  <a:lnTo>
                    <a:pt x="24495" y="51073"/>
                  </a:lnTo>
                  <a:lnTo>
                    <a:pt x="26490" y="49286"/>
                  </a:lnTo>
                  <a:lnTo>
                    <a:pt x="28667" y="48094"/>
                  </a:lnTo>
                  <a:lnTo>
                    <a:pt x="30964" y="47300"/>
                  </a:lnTo>
                  <a:lnTo>
                    <a:pt x="33343" y="46770"/>
                  </a:lnTo>
                  <a:lnTo>
                    <a:pt x="35775" y="45570"/>
                  </a:lnTo>
                  <a:lnTo>
                    <a:pt x="38244" y="43924"/>
                  </a:lnTo>
                  <a:lnTo>
                    <a:pt x="40736" y="41980"/>
                  </a:lnTo>
                  <a:lnTo>
                    <a:pt x="43244" y="40683"/>
                  </a:lnTo>
                  <a:lnTo>
                    <a:pt x="45763" y="39819"/>
                  </a:lnTo>
                  <a:lnTo>
                    <a:pt x="48289" y="39243"/>
                  </a:lnTo>
                  <a:lnTo>
                    <a:pt x="49972" y="38012"/>
                  </a:lnTo>
                  <a:lnTo>
                    <a:pt x="51095" y="36345"/>
                  </a:lnTo>
                  <a:lnTo>
                    <a:pt x="51843" y="34387"/>
                  </a:lnTo>
                  <a:lnTo>
                    <a:pt x="53189" y="32235"/>
                  </a:lnTo>
                  <a:lnTo>
                    <a:pt x="54932" y="29954"/>
                  </a:lnTo>
                  <a:lnTo>
                    <a:pt x="56942" y="27586"/>
                  </a:lnTo>
                  <a:lnTo>
                    <a:pt x="59127" y="26008"/>
                  </a:lnTo>
                  <a:lnTo>
                    <a:pt x="61432" y="24956"/>
                  </a:lnTo>
                  <a:lnTo>
                    <a:pt x="63814" y="24254"/>
                  </a:lnTo>
                  <a:lnTo>
                    <a:pt x="65403" y="22940"/>
                  </a:lnTo>
                  <a:lnTo>
                    <a:pt x="66462" y="21217"/>
                  </a:lnTo>
                  <a:lnTo>
                    <a:pt x="68161" y="16413"/>
                  </a:lnTo>
                  <a:lnTo>
                    <a:pt x="69147" y="15173"/>
                  </a:lnTo>
                  <a:lnTo>
                    <a:pt x="70651" y="13499"/>
                  </a:lnTo>
                  <a:lnTo>
                    <a:pt x="75104" y="8774"/>
                  </a:lnTo>
                  <a:lnTo>
                    <a:pt x="75713" y="5870"/>
                  </a:lnTo>
                  <a:lnTo>
                    <a:pt x="76103" y="1152"/>
                  </a:lnTo>
                  <a:lnTo>
                    <a:pt x="75289" y="765"/>
                  </a:lnTo>
                  <a:lnTo>
                    <a:pt x="73898" y="507"/>
                  </a:lnTo>
                  <a:lnTo>
                    <a:pt x="69630" y="93"/>
                  </a:lnTo>
                  <a:lnTo>
                    <a:pt x="68434" y="59"/>
                  </a:lnTo>
                  <a:lnTo>
                    <a:pt x="58066" y="0"/>
                  </a:lnTo>
                  <a:lnTo>
                    <a:pt x="56491" y="844"/>
                  </a:lnTo>
                  <a:lnTo>
                    <a:pt x="55440" y="2253"/>
                  </a:lnTo>
                  <a:lnTo>
                    <a:pt x="54739" y="4039"/>
                  </a:lnTo>
                  <a:lnTo>
                    <a:pt x="53426" y="6076"/>
                  </a:lnTo>
                  <a:lnTo>
                    <a:pt x="51704" y="8281"/>
                  </a:lnTo>
                  <a:lnTo>
                    <a:pt x="49710" y="10598"/>
                  </a:lnTo>
                  <a:lnTo>
                    <a:pt x="47533" y="12143"/>
                  </a:lnTo>
                  <a:lnTo>
                    <a:pt x="45235" y="13172"/>
                  </a:lnTo>
                  <a:lnTo>
                    <a:pt x="42857" y="13858"/>
                  </a:lnTo>
                  <a:lnTo>
                    <a:pt x="40424" y="16009"/>
                  </a:lnTo>
                  <a:lnTo>
                    <a:pt x="37956" y="19136"/>
                  </a:lnTo>
                  <a:lnTo>
                    <a:pt x="35463" y="22915"/>
                  </a:lnTo>
                  <a:lnTo>
                    <a:pt x="32956" y="26280"/>
                  </a:lnTo>
                  <a:lnTo>
                    <a:pt x="30437" y="29371"/>
                  </a:lnTo>
                  <a:lnTo>
                    <a:pt x="27911" y="32277"/>
                  </a:lnTo>
                  <a:lnTo>
                    <a:pt x="26228" y="35062"/>
                  </a:lnTo>
                  <a:lnTo>
                    <a:pt x="25105" y="37765"/>
                  </a:lnTo>
                  <a:lnTo>
                    <a:pt x="24356" y="40414"/>
                  </a:lnTo>
                  <a:lnTo>
                    <a:pt x="23011" y="43026"/>
                  </a:lnTo>
                  <a:lnTo>
                    <a:pt x="21267" y="45614"/>
                  </a:lnTo>
                  <a:lnTo>
                    <a:pt x="19258" y="48187"/>
                  </a:lnTo>
                  <a:lnTo>
                    <a:pt x="17919" y="50748"/>
                  </a:lnTo>
                  <a:lnTo>
                    <a:pt x="17026" y="53302"/>
                  </a:lnTo>
                  <a:lnTo>
                    <a:pt x="16431" y="55851"/>
                  </a:lnTo>
                  <a:lnTo>
                    <a:pt x="15187" y="59245"/>
                  </a:lnTo>
                  <a:lnTo>
                    <a:pt x="13511" y="63200"/>
                  </a:lnTo>
                  <a:lnTo>
                    <a:pt x="8783" y="73625"/>
                  </a:lnTo>
                  <a:lnTo>
                    <a:pt x="8395" y="75327"/>
                  </a:lnTo>
                  <a:lnTo>
                    <a:pt x="8137" y="77309"/>
                  </a:lnTo>
                  <a:lnTo>
                    <a:pt x="7964" y="79476"/>
                  </a:lnTo>
                  <a:lnTo>
                    <a:pt x="8696" y="81768"/>
                  </a:lnTo>
                  <a:lnTo>
                    <a:pt x="10031" y="84142"/>
                  </a:lnTo>
                  <a:lnTo>
                    <a:pt x="11767" y="86572"/>
                  </a:lnTo>
                  <a:lnTo>
                    <a:pt x="12925" y="89038"/>
                  </a:lnTo>
                  <a:lnTo>
                    <a:pt x="13696" y="91529"/>
                  </a:lnTo>
                  <a:lnTo>
                    <a:pt x="14210" y="94036"/>
                  </a:lnTo>
                  <a:lnTo>
                    <a:pt x="15400" y="96554"/>
                  </a:lnTo>
                  <a:lnTo>
                    <a:pt x="17039" y="99080"/>
                  </a:lnTo>
                  <a:lnTo>
                    <a:pt x="18980" y="101610"/>
                  </a:lnTo>
                  <a:lnTo>
                    <a:pt x="21119" y="103297"/>
                  </a:lnTo>
                  <a:lnTo>
                    <a:pt x="23393" y="104422"/>
                  </a:lnTo>
                  <a:lnTo>
                    <a:pt x="25756" y="105172"/>
                  </a:lnTo>
                  <a:lnTo>
                    <a:pt x="28176" y="105671"/>
                  </a:lnTo>
                  <a:lnTo>
                    <a:pt x="30638" y="106005"/>
                  </a:lnTo>
                  <a:lnTo>
                    <a:pt x="33125" y="106227"/>
                  </a:lnTo>
                  <a:lnTo>
                    <a:pt x="35630" y="106374"/>
                  </a:lnTo>
                  <a:lnTo>
                    <a:pt x="40671" y="106539"/>
                  </a:lnTo>
                  <a:lnTo>
                    <a:pt x="53344" y="106653"/>
                  </a:lnTo>
                  <a:lnTo>
                    <a:pt x="68580" y="106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545"/>
            <p:cNvSpPr/>
            <p:nvPr/>
          </p:nvSpPr>
          <p:spPr>
            <a:xfrm>
              <a:off x="5897911" y="5105572"/>
              <a:ext cx="198050" cy="274110"/>
            </a:xfrm>
            <a:custGeom>
              <a:avLst/>
              <a:gdLst/>
              <a:ahLst/>
              <a:cxnLst/>
              <a:rect l="0" t="0" r="0" b="0"/>
              <a:pathLst>
                <a:path w="198050" h="274110">
                  <a:moveTo>
                    <a:pt x="60929" y="182708"/>
                  </a:moveTo>
                  <a:lnTo>
                    <a:pt x="60929" y="175115"/>
                  </a:lnTo>
                  <a:lnTo>
                    <a:pt x="56883" y="179141"/>
                  </a:lnTo>
                  <a:lnTo>
                    <a:pt x="54846" y="180331"/>
                  </a:lnTo>
                  <a:lnTo>
                    <a:pt x="50324" y="181651"/>
                  </a:lnTo>
                  <a:lnTo>
                    <a:pt x="48779" y="182851"/>
                  </a:lnTo>
                  <a:lnTo>
                    <a:pt x="47749" y="184496"/>
                  </a:lnTo>
                  <a:lnTo>
                    <a:pt x="45758" y="189430"/>
                  </a:lnTo>
                  <a:lnTo>
                    <a:pt x="42051" y="197267"/>
                  </a:lnTo>
                  <a:lnTo>
                    <a:pt x="37581" y="204136"/>
                  </a:lnTo>
                  <a:lnTo>
                    <a:pt x="32772" y="210859"/>
                  </a:lnTo>
                  <a:lnTo>
                    <a:pt x="30304" y="215021"/>
                  </a:lnTo>
                  <a:lnTo>
                    <a:pt x="25305" y="223316"/>
                  </a:lnTo>
                  <a:lnTo>
                    <a:pt x="20260" y="229825"/>
                  </a:lnTo>
                  <a:lnTo>
                    <a:pt x="15197" y="235540"/>
                  </a:lnTo>
                  <a:lnTo>
                    <a:pt x="12661" y="238249"/>
                  </a:lnTo>
                  <a:lnTo>
                    <a:pt x="10970" y="240902"/>
                  </a:lnTo>
                  <a:lnTo>
                    <a:pt x="7744" y="248681"/>
                  </a:lnTo>
                  <a:lnTo>
                    <a:pt x="2649" y="256348"/>
                  </a:lnTo>
                  <a:lnTo>
                    <a:pt x="1160" y="261440"/>
                  </a:lnTo>
                  <a:lnTo>
                    <a:pt x="322" y="269066"/>
                  </a:lnTo>
                  <a:lnTo>
                    <a:pt x="0" y="273702"/>
                  </a:lnTo>
                  <a:lnTo>
                    <a:pt x="6004" y="274090"/>
                  </a:lnTo>
                  <a:lnTo>
                    <a:pt x="6532" y="274109"/>
                  </a:lnTo>
                  <a:lnTo>
                    <a:pt x="14311" y="268057"/>
                  </a:lnTo>
                  <a:lnTo>
                    <a:pt x="17997" y="265854"/>
                  </a:lnTo>
                  <a:lnTo>
                    <a:pt x="22147" y="263539"/>
                  </a:lnTo>
                  <a:lnTo>
                    <a:pt x="25762" y="261148"/>
                  </a:lnTo>
                  <a:lnTo>
                    <a:pt x="29017" y="258709"/>
                  </a:lnTo>
                  <a:lnTo>
                    <a:pt x="34893" y="253740"/>
                  </a:lnTo>
                  <a:lnTo>
                    <a:pt x="40326" y="248709"/>
                  </a:lnTo>
                  <a:lnTo>
                    <a:pt x="45564" y="241393"/>
                  </a:lnTo>
                  <a:lnTo>
                    <a:pt x="48145" y="237071"/>
                  </a:lnTo>
                  <a:lnTo>
                    <a:pt x="51560" y="232497"/>
                  </a:lnTo>
                  <a:lnTo>
                    <a:pt x="55530" y="227754"/>
                  </a:lnTo>
                  <a:lnTo>
                    <a:pt x="59869" y="222899"/>
                  </a:lnTo>
                  <a:lnTo>
                    <a:pt x="63609" y="217968"/>
                  </a:lnTo>
                  <a:lnTo>
                    <a:pt x="66949" y="212989"/>
                  </a:lnTo>
                  <a:lnTo>
                    <a:pt x="70022" y="207975"/>
                  </a:lnTo>
                  <a:lnTo>
                    <a:pt x="73765" y="202939"/>
                  </a:lnTo>
                  <a:lnTo>
                    <a:pt x="77953" y="197889"/>
                  </a:lnTo>
                  <a:lnTo>
                    <a:pt x="82438" y="192829"/>
                  </a:lnTo>
                  <a:lnTo>
                    <a:pt x="87122" y="186915"/>
                  </a:lnTo>
                  <a:lnTo>
                    <a:pt x="91938" y="180433"/>
                  </a:lnTo>
                  <a:lnTo>
                    <a:pt x="101804" y="166457"/>
                  </a:lnTo>
                  <a:lnTo>
                    <a:pt x="142218" y="106468"/>
                  </a:lnTo>
                  <a:lnTo>
                    <a:pt x="146449" y="99709"/>
                  </a:lnTo>
                  <a:lnTo>
                    <a:pt x="150115" y="93508"/>
                  </a:lnTo>
                  <a:lnTo>
                    <a:pt x="153407" y="87682"/>
                  </a:lnTo>
                  <a:lnTo>
                    <a:pt x="157294" y="81257"/>
                  </a:lnTo>
                  <a:lnTo>
                    <a:pt x="166130" y="67345"/>
                  </a:lnTo>
                  <a:lnTo>
                    <a:pt x="170009" y="60927"/>
                  </a:lnTo>
                  <a:lnTo>
                    <a:pt x="173442" y="54954"/>
                  </a:lnTo>
                  <a:lnTo>
                    <a:pt x="179515" y="43802"/>
                  </a:lnTo>
                  <a:lnTo>
                    <a:pt x="190312" y="22845"/>
                  </a:lnTo>
                  <a:lnTo>
                    <a:pt x="192904" y="17713"/>
                  </a:lnTo>
                  <a:lnTo>
                    <a:pt x="195784" y="9753"/>
                  </a:lnTo>
                  <a:lnTo>
                    <a:pt x="198049" y="0"/>
                  </a:lnTo>
                  <a:lnTo>
                    <a:pt x="191998" y="5946"/>
                  </a:lnTo>
                  <a:lnTo>
                    <a:pt x="180177" y="17744"/>
                  </a:lnTo>
                  <a:lnTo>
                    <a:pt x="177681" y="21933"/>
                  </a:lnTo>
                  <a:lnTo>
                    <a:pt x="175171" y="27264"/>
                  </a:lnTo>
                  <a:lnTo>
                    <a:pt x="172650" y="33359"/>
                  </a:lnTo>
                  <a:lnTo>
                    <a:pt x="169276" y="39116"/>
                  </a:lnTo>
                  <a:lnTo>
                    <a:pt x="165334" y="44646"/>
                  </a:lnTo>
                  <a:lnTo>
                    <a:pt x="161012" y="50027"/>
                  </a:lnTo>
                  <a:lnTo>
                    <a:pt x="157285" y="56154"/>
                  </a:lnTo>
                  <a:lnTo>
                    <a:pt x="153952" y="62779"/>
                  </a:lnTo>
                  <a:lnTo>
                    <a:pt x="147993" y="76066"/>
                  </a:lnTo>
                  <a:lnTo>
                    <a:pt x="142522" y="87616"/>
                  </a:lnTo>
                  <a:lnTo>
                    <a:pt x="139877" y="93913"/>
                  </a:lnTo>
                  <a:lnTo>
                    <a:pt x="137268" y="100652"/>
                  </a:lnTo>
                  <a:lnTo>
                    <a:pt x="134682" y="107684"/>
                  </a:lnTo>
                  <a:lnTo>
                    <a:pt x="131265" y="114912"/>
                  </a:lnTo>
                  <a:lnTo>
                    <a:pt x="127292" y="122271"/>
                  </a:lnTo>
                  <a:lnTo>
                    <a:pt x="122951" y="129716"/>
                  </a:lnTo>
                  <a:lnTo>
                    <a:pt x="119211" y="137220"/>
                  </a:lnTo>
                  <a:lnTo>
                    <a:pt x="115870" y="144763"/>
                  </a:lnTo>
                  <a:lnTo>
                    <a:pt x="112796" y="152331"/>
                  </a:lnTo>
                  <a:lnTo>
                    <a:pt x="110747" y="159070"/>
                  </a:lnTo>
                  <a:lnTo>
                    <a:pt x="109381" y="165256"/>
                  </a:lnTo>
                  <a:lnTo>
                    <a:pt x="108470" y="171073"/>
                  </a:lnTo>
                  <a:lnTo>
                    <a:pt x="107016" y="177492"/>
                  </a:lnTo>
                  <a:lnTo>
                    <a:pt x="105200" y="184310"/>
                  </a:lnTo>
                  <a:lnTo>
                    <a:pt x="103144" y="191397"/>
                  </a:lnTo>
                  <a:lnTo>
                    <a:pt x="101772" y="197814"/>
                  </a:lnTo>
                  <a:lnTo>
                    <a:pt x="100858" y="203785"/>
                  </a:lnTo>
                  <a:lnTo>
                    <a:pt x="100248" y="209459"/>
                  </a:lnTo>
                  <a:lnTo>
                    <a:pt x="100689" y="214935"/>
                  </a:lnTo>
                  <a:lnTo>
                    <a:pt x="101829" y="220280"/>
                  </a:lnTo>
                  <a:lnTo>
                    <a:pt x="103435" y="225536"/>
                  </a:lnTo>
                  <a:lnTo>
                    <a:pt x="105221" y="233634"/>
                  </a:lnTo>
                  <a:lnTo>
                    <a:pt x="106861" y="240902"/>
                  </a:lnTo>
                  <a:lnTo>
                    <a:pt x="108484" y="245211"/>
                  </a:lnTo>
                  <a:lnTo>
                    <a:pt x="110412" y="249776"/>
                  </a:lnTo>
                  <a:lnTo>
                    <a:pt x="112545" y="252820"/>
                  </a:lnTo>
                  <a:lnTo>
                    <a:pt x="114813" y="254850"/>
                  </a:lnTo>
                  <a:lnTo>
                    <a:pt x="119590" y="257951"/>
                  </a:lnTo>
                  <a:lnTo>
                    <a:pt x="124537" y="262152"/>
                  </a:lnTo>
                  <a:lnTo>
                    <a:pt x="127887" y="263611"/>
                  </a:lnTo>
                  <a:lnTo>
                    <a:pt x="131814" y="264583"/>
                  </a:lnTo>
                  <a:lnTo>
                    <a:pt x="136126" y="265232"/>
                  </a:lnTo>
                  <a:lnTo>
                    <a:pt x="140694" y="265664"/>
                  </a:lnTo>
                  <a:lnTo>
                    <a:pt x="145432" y="265952"/>
                  </a:lnTo>
                  <a:lnTo>
                    <a:pt x="155213" y="266272"/>
                  </a:lnTo>
                  <a:lnTo>
                    <a:pt x="190469" y="266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546"/>
            <p:cNvSpPr/>
            <p:nvPr/>
          </p:nvSpPr>
          <p:spPr>
            <a:xfrm>
              <a:off x="6126481" y="5250180"/>
              <a:ext cx="91441" cy="166485"/>
            </a:xfrm>
            <a:custGeom>
              <a:avLst/>
              <a:gdLst/>
              <a:ahLst/>
              <a:cxnLst/>
              <a:rect l="0" t="0" r="0" b="0"/>
              <a:pathLst>
                <a:path w="91441" h="166485">
                  <a:moveTo>
                    <a:pt x="91440" y="22860"/>
                  </a:moveTo>
                  <a:lnTo>
                    <a:pt x="91440" y="343"/>
                  </a:lnTo>
                  <a:lnTo>
                    <a:pt x="89182" y="152"/>
                  </a:lnTo>
                  <a:lnTo>
                    <a:pt x="84878" y="30"/>
                  </a:lnTo>
                  <a:lnTo>
                    <a:pt x="65695" y="0"/>
                  </a:lnTo>
                  <a:lnTo>
                    <a:pt x="63270" y="847"/>
                  </a:lnTo>
                  <a:lnTo>
                    <a:pt x="60806" y="2258"/>
                  </a:lnTo>
                  <a:lnTo>
                    <a:pt x="58317" y="4045"/>
                  </a:lnTo>
                  <a:lnTo>
                    <a:pt x="55811" y="5237"/>
                  </a:lnTo>
                  <a:lnTo>
                    <a:pt x="53294" y="6031"/>
                  </a:lnTo>
                  <a:lnTo>
                    <a:pt x="50769" y="6561"/>
                  </a:lnTo>
                  <a:lnTo>
                    <a:pt x="49085" y="7760"/>
                  </a:lnTo>
                  <a:lnTo>
                    <a:pt x="47963" y="9407"/>
                  </a:lnTo>
                  <a:lnTo>
                    <a:pt x="47216" y="11351"/>
                  </a:lnTo>
                  <a:lnTo>
                    <a:pt x="45871" y="12648"/>
                  </a:lnTo>
                  <a:lnTo>
                    <a:pt x="44126" y="13512"/>
                  </a:lnTo>
                  <a:lnTo>
                    <a:pt x="42118" y="14088"/>
                  </a:lnTo>
                  <a:lnTo>
                    <a:pt x="40778" y="15318"/>
                  </a:lnTo>
                  <a:lnTo>
                    <a:pt x="39885" y="16986"/>
                  </a:lnTo>
                  <a:lnTo>
                    <a:pt x="38452" y="21699"/>
                  </a:lnTo>
                  <a:lnTo>
                    <a:pt x="35999" y="24602"/>
                  </a:lnTo>
                  <a:lnTo>
                    <a:pt x="31569" y="29319"/>
                  </a:lnTo>
                  <a:lnTo>
                    <a:pt x="30964" y="32222"/>
                  </a:lnTo>
                  <a:lnTo>
                    <a:pt x="30575" y="36939"/>
                  </a:lnTo>
                  <a:lnTo>
                    <a:pt x="31390" y="37326"/>
                  </a:lnTo>
                  <a:lnTo>
                    <a:pt x="32780" y="37584"/>
                  </a:lnTo>
                  <a:lnTo>
                    <a:pt x="34553" y="37756"/>
                  </a:lnTo>
                  <a:lnTo>
                    <a:pt x="35735" y="38717"/>
                  </a:lnTo>
                  <a:lnTo>
                    <a:pt x="36524" y="40205"/>
                  </a:lnTo>
                  <a:lnTo>
                    <a:pt x="37049" y="42043"/>
                  </a:lnTo>
                  <a:lnTo>
                    <a:pt x="38245" y="43269"/>
                  </a:lnTo>
                  <a:lnTo>
                    <a:pt x="39891" y="44086"/>
                  </a:lnTo>
                  <a:lnTo>
                    <a:pt x="41833" y="44630"/>
                  </a:lnTo>
                  <a:lnTo>
                    <a:pt x="43129" y="45841"/>
                  </a:lnTo>
                  <a:lnTo>
                    <a:pt x="43992" y="47493"/>
                  </a:lnTo>
                  <a:lnTo>
                    <a:pt x="44568" y="49442"/>
                  </a:lnTo>
                  <a:lnTo>
                    <a:pt x="45799" y="50741"/>
                  </a:lnTo>
                  <a:lnTo>
                    <a:pt x="47466" y="51608"/>
                  </a:lnTo>
                  <a:lnTo>
                    <a:pt x="49423" y="52185"/>
                  </a:lnTo>
                  <a:lnTo>
                    <a:pt x="51575" y="53417"/>
                  </a:lnTo>
                  <a:lnTo>
                    <a:pt x="53857" y="55085"/>
                  </a:lnTo>
                  <a:lnTo>
                    <a:pt x="56224" y="57043"/>
                  </a:lnTo>
                  <a:lnTo>
                    <a:pt x="58650" y="59195"/>
                  </a:lnTo>
                  <a:lnTo>
                    <a:pt x="63602" y="63844"/>
                  </a:lnTo>
                  <a:lnTo>
                    <a:pt x="76049" y="76063"/>
                  </a:lnTo>
                  <a:lnTo>
                    <a:pt x="86674" y="86676"/>
                  </a:lnTo>
                  <a:lnTo>
                    <a:pt x="88263" y="89111"/>
                  </a:lnTo>
                  <a:lnTo>
                    <a:pt x="90028" y="94074"/>
                  </a:lnTo>
                  <a:lnTo>
                    <a:pt x="90812" y="99102"/>
                  </a:lnTo>
                  <a:lnTo>
                    <a:pt x="91161" y="104159"/>
                  </a:lnTo>
                  <a:lnTo>
                    <a:pt x="91403" y="112797"/>
                  </a:lnTo>
                  <a:lnTo>
                    <a:pt x="91438" y="132173"/>
                  </a:lnTo>
                  <a:lnTo>
                    <a:pt x="90592" y="134682"/>
                  </a:lnTo>
                  <a:lnTo>
                    <a:pt x="89182" y="137202"/>
                  </a:lnTo>
                  <a:lnTo>
                    <a:pt x="87394" y="139728"/>
                  </a:lnTo>
                  <a:lnTo>
                    <a:pt x="85357" y="142258"/>
                  </a:lnTo>
                  <a:lnTo>
                    <a:pt x="83150" y="144793"/>
                  </a:lnTo>
                  <a:lnTo>
                    <a:pt x="77572" y="150897"/>
                  </a:lnTo>
                  <a:lnTo>
                    <a:pt x="75421" y="151398"/>
                  </a:lnTo>
                  <a:lnTo>
                    <a:pt x="72295" y="151732"/>
                  </a:lnTo>
                  <a:lnTo>
                    <a:pt x="68516" y="151955"/>
                  </a:lnTo>
                  <a:lnTo>
                    <a:pt x="65997" y="152950"/>
                  </a:lnTo>
                  <a:lnTo>
                    <a:pt x="64318" y="154460"/>
                  </a:lnTo>
                  <a:lnTo>
                    <a:pt x="63198" y="156313"/>
                  </a:lnTo>
                  <a:lnTo>
                    <a:pt x="60759" y="157549"/>
                  </a:lnTo>
                  <a:lnTo>
                    <a:pt x="57439" y="158372"/>
                  </a:lnTo>
                  <a:lnTo>
                    <a:pt x="53532" y="158922"/>
                  </a:lnTo>
                  <a:lnTo>
                    <a:pt x="50081" y="160134"/>
                  </a:lnTo>
                  <a:lnTo>
                    <a:pt x="46935" y="161790"/>
                  </a:lnTo>
                  <a:lnTo>
                    <a:pt x="43990" y="163740"/>
                  </a:lnTo>
                  <a:lnTo>
                    <a:pt x="41179" y="165039"/>
                  </a:lnTo>
                  <a:lnTo>
                    <a:pt x="38459" y="165906"/>
                  </a:lnTo>
                  <a:lnTo>
                    <a:pt x="35799" y="166484"/>
                  </a:lnTo>
                  <a:lnTo>
                    <a:pt x="33179" y="166023"/>
                  </a:lnTo>
                  <a:lnTo>
                    <a:pt x="30586" y="164869"/>
                  </a:lnTo>
                  <a:lnTo>
                    <a:pt x="24386" y="160978"/>
                  </a:lnTo>
                  <a:lnTo>
                    <a:pt x="22184" y="160658"/>
                  </a:lnTo>
                  <a:lnTo>
                    <a:pt x="19022" y="160446"/>
                  </a:lnTo>
                  <a:lnTo>
                    <a:pt x="15222" y="160304"/>
                  </a:lnTo>
                  <a:lnTo>
                    <a:pt x="12687" y="159362"/>
                  </a:lnTo>
                  <a:lnTo>
                    <a:pt x="10998" y="157888"/>
                  </a:lnTo>
                  <a:lnTo>
                    <a:pt x="9872" y="156059"/>
                  </a:lnTo>
                  <a:lnTo>
                    <a:pt x="8274" y="154839"/>
                  </a:lnTo>
                  <a:lnTo>
                    <a:pt x="6362" y="154027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547"/>
            <p:cNvSpPr/>
            <p:nvPr/>
          </p:nvSpPr>
          <p:spPr>
            <a:xfrm>
              <a:off x="6591300" y="5075282"/>
              <a:ext cx="190404" cy="304439"/>
            </a:xfrm>
            <a:custGeom>
              <a:avLst/>
              <a:gdLst/>
              <a:ahLst/>
              <a:cxnLst/>
              <a:rect l="0" t="0" r="0" b="0"/>
              <a:pathLst>
                <a:path w="190404" h="304439">
                  <a:moveTo>
                    <a:pt x="0" y="304438"/>
                  </a:moveTo>
                  <a:lnTo>
                    <a:pt x="4045" y="304438"/>
                  </a:lnTo>
                  <a:lnTo>
                    <a:pt x="5238" y="303591"/>
                  </a:lnTo>
                  <a:lnTo>
                    <a:pt x="6031" y="302180"/>
                  </a:lnTo>
                  <a:lnTo>
                    <a:pt x="6562" y="300393"/>
                  </a:lnTo>
                  <a:lnTo>
                    <a:pt x="7761" y="299201"/>
                  </a:lnTo>
                  <a:lnTo>
                    <a:pt x="9407" y="298407"/>
                  </a:lnTo>
                  <a:lnTo>
                    <a:pt x="11350" y="297877"/>
                  </a:lnTo>
                  <a:lnTo>
                    <a:pt x="12648" y="296678"/>
                  </a:lnTo>
                  <a:lnTo>
                    <a:pt x="13512" y="295031"/>
                  </a:lnTo>
                  <a:lnTo>
                    <a:pt x="14472" y="290944"/>
                  </a:lnTo>
                  <a:lnTo>
                    <a:pt x="14898" y="286305"/>
                  </a:lnTo>
                  <a:lnTo>
                    <a:pt x="15859" y="283882"/>
                  </a:lnTo>
                  <a:lnTo>
                    <a:pt x="19184" y="278933"/>
                  </a:lnTo>
                  <a:lnTo>
                    <a:pt x="23485" y="273912"/>
                  </a:lnTo>
                  <a:lnTo>
                    <a:pt x="25816" y="271387"/>
                  </a:lnTo>
                  <a:lnTo>
                    <a:pt x="27370" y="268010"/>
                  </a:lnTo>
                  <a:lnTo>
                    <a:pt x="29097" y="259744"/>
                  </a:lnTo>
                  <a:lnTo>
                    <a:pt x="32124" y="252682"/>
                  </a:lnTo>
                  <a:lnTo>
                    <a:pt x="36291" y="245875"/>
                  </a:lnTo>
                  <a:lnTo>
                    <a:pt x="40965" y="237206"/>
                  </a:lnTo>
                  <a:lnTo>
                    <a:pt x="58439" y="202768"/>
                  </a:lnTo>
                  <a:lnTo>
                    <a:pt x="71123" y="177429"/>
                  </a:lnTo>
                  <a:lnTo>
                    <a:pt x="73662" y="171505"/>
                  </a:lnTo>
                  <a:lnTo>
                    <a:pt x="76202" y="165016"/>
                  </a:lnTo>
                  <a:lnTo>
                    <a:pt x="78741" y="158150"/>
                  </a:lnTo>
                  <a:lnTo>
                    <a:pt x="81280" y="151880"/>
                  </a:lnTo>
                  <a:lnTo>
                    <a:pt x="83820" y="146006"/>
                  </a:lnTo>
                  <a:lnTo>
                    <a:pt x="86360" y="140397"/>
                  </a:lnTo>
                  <a:lnTo>
                    <a:pt x="88899" y="134117"/>
                  </a:lnTo>
                  <a:lnTo>
                    <a:pt x="93980" y="120366"/>
                  </a:lnTo>
                  <a:lnTo>
                    <a:pt x="97367" y="113990"/>
                  </a:lnTo>
                  <a:lnTo>
                    <a:pt x="101318" y="108046"/>
                  </a:lnTo>
                  <a:lnTo>
                    <a:pt x="105645" y="102390"/>
                  </a:lnTo>
                  <a:lnTo>
                    <a:pt x="109377" y="96079"/>
                  </a:lnTo>
                  <a:lnTo>
                    <a:pt x="112711" y="89332"/>
                  </a:lnTo>
                  <a:lnTo>
                    <a:pt x="115781" y="82294"/>
                  </a:lnTo>
                  <a:lnTo>
                    <a:pt x="119521" y="75909"/>
                  </a:lnTo>
                  <a:lnTo>
                    <a:pt x="123706" y="69958"/>
                  </a:lnTo>
                  <a:lnTo>
                    <a:pt x="128191" y="64298"/>
                  </a:lnTo>
                  <a:lnTo>
                    <a:pt x="132028" y="58832"/>
                  </a:lnTo>
                  <a:lnTo>
                    <a:pt x="135432" y="53493"/>
                  </a:lnTo>
                  <a:lnTo>
                    <a:pt x="138547" y="48242"/>
                  </a:lnTo>
                  <a:lnTo>
                    <a:pt x="144268" y="40148"/>
                  </a:lnTo>
                  <a:lnTo>
                    <a:pt x="149633" y="32882"/>
                  </a:lnTo>
                  <a:lnTo>
                    <a:pt x="154839" y="24009"/>
                  </a:lnTo>
                  <a:lnTo>
                    <a:pt x="159975" y="16678"/>
                  </a:lnTo>
                  <a:lnTo>
                    <a:pt x="162530" y="13538"/>
                  </a:lnTo>
                  <a:lnTo>
                    <a:pt x="165080" y="11445"/>
                  </a:lnTo>
                  <a:lnTo>
                    <a:pt x="167627" y="10049"/>
                  </a:lnTo>
                  <a:lnTo>
                    <a:pt x="170171" y="9119"/>
                  </a:lnTo>
                  <a:lnTo>
                    <a:pt x="175256" y="5827"/>
                  </a:lnTo>
                  <a:lnTo>
                    <a:pt x="182435" y="0"/>
                  </a:lnTo>
                  <a:lnTo>
                    <a:pt x="188028" y="4947"/>
                  </a:lnTo>
                  <a:lnTo>
                    <a:pt x="189402" y="6231"/>
                  </a:lnTo>
                  <a:lnTo>
                    <a:pt x="190174" y="15044"/>
                  </a:lnTo>
                  <a:lnTo>
                    <a:pt x="190403" y="24335"/>
                  </a:lnTo>
                  <a:lnTo>
                    <a:pt x="188199" y="32063"/>
                  </a:lnTo>
                  <a:lnTo>
                    <a:pt x="185244" y="41142"/>
                  </a:lnTo>
                  <a:lnTo>
                    <a:pt x="184455" y="45934"/>
                  </a:lnTo>
                  <a:lnTo>
                    <a:pt x="183930" y="50822"/>
                  </a:lnTo>
                  <a:lnTo>
                    <a:pt x="183581" y="55774"/>
                  </a:lnTo>
                  <a:lnTo>
                    <a:pt x="183347" y="60768"/>
                  </a:lnTo>
                  <a:lnTo>
                    <a:pt x="183191" y="65791"/>
                  </a:lnTo>
                  <a:lnTo>
                    <a:pt x="182242" y="71681"/>
                  </a:lnTo>
                  <a:lnTo>
                    <a:pt x="180761" y="78146"/>
                  </a:lnTo>
                  <a:lnTo>
                    <a:pt x="178927" y="84997"/>
                  </a:lnTo>
                  <a:lnTo>
                    <a:pt x="177705" y="92104"/>
                  </a:lnTo>
                  <a:lnTo>
                    <a:pt x="176889" y="99382"/>
                  </a:lnTo>
                  <a:lnTo>
                    <a:pt x="176347" y="106774"/>
                  </a:lnTo>
                  <a:lnTo>
                    <a:pt x="175137" y="113395"/>
                  </a:lnTo>
                  <a:lnTo>
                    <a:pt x="173485" y="119502"/>
                  </a:lnTo>
                  <a:lnTo>
                    <a:pt x="171536" y="125268"/>
                  </a:lnTo>
                  <a:lnTo>
                    <a:pt x="170238" y="131651"/>
                  </a:lnTo>
                  <a:lnTo>
                    <a:pt x="169372" y="138446"/>
                  </a:lnTo>
                  <a:lnTo>
                    <a:pt x="168794" y="145517"/>
                  </a:lnTo>
                  <a:lnTo>
                    <a:pt x="167563" y="152771"/>
                  </a:lnTo>
                  <a:lnTo>
                    <a:pt x="165895" y="160146"/>
                  </a:lnTo>
                  <a:lnTo>
                    <a:pt x="163937" y="167603"/>
                  </a:lnTo>
                  <a:lnTo>
                    <a:pt x="162630" y="174269"/>
                  </a:lnTo>
                  <a:lnTo>
                    <a:pt x="161760" y="180405"/>
                  </a:lnTo>
                  <a:lnTo>
                    <a:pt x="161179" y="186189"/>
                  </a:lnTo>
                  <a:lnTo>
                    <a:pt x="160794" y="191739"/>
                  </a:lnTo>
                  <a:lnTo>
                    <a:pt x="160536" y="197132"/>
                  </a:lnTo>
                  <a:lnTo>
                    <a:pt x="160364" y="202420"/>
                  </a:lnTo>
                  <a:lnTo>
                    <a:pt x="159403" y="207639"/>
                  </a:lnTo>
                  <a:lnTo>
                    <a:pt x="157914" y="212813"/>
                  </a:lnTo>
                  <a:lnTo>
                    <a:pt x="156077" y="217954"/>
                  </a:lnTo>
                  <a:lnTo>
                    <a:pt x="154851" y="223076"/>
                  </a:lnTo>
                  <a:lnTo>
                    <a:pt x="154033" y="228183"/>
                  </a:lnTo>
                  <a:lnTo>
                    <a:pt x="153489" y="233282"/>
                  </a:lnTo>
                  <a:lnTo>
                    <a:pt x="153974" y="237527"/>
                  </a:lnTo>
                  <a:lnTo>
                    <a:pt x="155142" y="241204"/>
                  </a:lnTo>
                  <a:lnTo>
                    <a:pt x="156768" y="244501"/>
                  </a:lnTo>
                  <a:lnTo>
                    <a:pt x="158575" y="252682"/>
                  </a:lnTo>
                  <a:lnTo>
                    <a:pt x="159377" y="261115"/>
                  </a:lnTo>
                  <a:lnTo>
                    <a:pt x="159734" y="267686"/>
                  </a:lnTo>
                  <a:lnTo>
                    <a:pt x="160676" y="270623"/>
                  </a:lnTo>
                  <a:lnTo>
                    <a:pt x="165200" y="278802"/>
                  </a:lnTo>
                  <a:lnTo>
                    <a:pt x="166556" y="284013"/>
                  </a:lnTo>
                  <a:lnTo>
                    <a:pt x="167318" y="291707"/>
                  </a:lnTo>
                  <a:lnTo>
                    <a:pt x="167544" y="299349"/>
                  </a:lnTo>
                  <a:lnTo>
                    <a:pt x="168423" y="301045"/>
                  </a:lnTo>
                  <a:lnTo>
                    <a:pt x="169854" y="302176"/>
                  </a:lnTo>
                  <a:lnTo>
                    <a:pt x="174944" y="304306"/>
                  </a:lnTo>
                  <a:lnTo>
                    <a:pt x="175260" y="296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548"/>
            <p:cNvSpPr/>
            <p:nvPr/>
          </p:nvSpPr>
          <p:spPr>
            <a:xfrm>
              <a:off x="6652264" y="5274099"/>
              <a:ext cx="205738" cy="6562"/>
            </a:xfrm>
            <a:custGeom>
              <a:avLst/>
              <a:gdLst/>
              <a:ahLst/>
              <a:cxnLst/>
              <a:rect l="0" t="0" r="0" b="0"/>
              <a:pathLst>
                <a:path w="205738" h="6562">
                  <a:moveTo>
                    <a:pt x="15237" y="6561"/>
                  </a:moveTo>
                  <a:lnTo>
                    <a:pt x="0" y="6561"/>
                  </a:lnTo>
                  <a:lnTo>
                    <a:pt x="108185" y="6561"/>
                  </a:lnTo>
                  <a:lnTo>
                    <a:pt x="114456" y="5714"/>
                  </a:lnTo>
                  <a:lnTo>
                    <a:pt x="120329" y="4303"/>
                  </a:lnTo>
                  <a:lnTo>
                    <a:pt x="125939" y="2516"/>
                  </a:lnTo>
                  <a:lnTo>
                    <a:pt x="131371" y="1324"/>
                  </a:lnTo>
                  <a:lnTo>
                    <a:pt x="136686" y="530"/>
                  </a:lnTo>
                  <a:lnTo>
                    <a:pt x="141923" y="0"/>
                  </a:lnTo>
                  <a:lnTo>
                    <a:pt x="147108" y="494"/>
                  </a:lnTo>
                  <a:lnTo>
                    <a:pt x="152257" y="1670"/>
                  </a:lnTo>
                  <a:lnTo>
                    <a:pt x="157384" y="3300"/>
                  </a:lnTo>
                  <a:lnTo>
                    <a:pt x="162494" y="4387"/>
                  </a:lnTo>
                  <a:lnTo>
                    <a:pt x="167596" y="5112"/>
                  </a:lnTo>
                  <a:lnTo>
                    <a:pt x="172689" y="5595"/>
                  </a:lnTo>
                  <a:lnTo>
                    <a:pt x="176932" y="5917"/>
                  </a:lnTo>
                  <a:lnTo>
                    <a:pt x="180607" y="6131"/>
                  </a:lnTo>
                  <a:lnTo>
                    <a:pt x="183903" y="6274"/>
                  </a:lnTo>
                  <a:lnTo>
                    <a:pt x="192082" y="6434"/>
                  </a:lnTo>
                  <a:lnTo>
                    <a:pt x="205737" y="65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549"/>
            <p:cNvSpPr/>
            <p:nvPr/>
          </p:nvSpPr>
          <p:spPr>
            <a:xfrm>
              <a:off x="7193284" y="5242560"/>
              <a:ext cx="114266" cy="114197"/>
            </a:xfrm>
            <a:custGeom>
              <a:avLst/>
              <a:gdLst/>
              <a:ahLst/>
              <a:cxnLst/>
              <a:rect l="0" t="0" r="0" b="0"/>
              <a:pathLst>
                <a:path w="114266" h="114197">
                  <a:moveTo>
                    <a:pt x="99056" y="22860"/>
                  </a:moveTo>
                  <a:lnTo>
                    <a:pt x="90967" y="18815"/>
                  </a:lnTo>
                  <a:lnTo>
                    <a:pt x="87736" y="17623"/>
                  </a:lnTo>
                  <a:lnTo>
                    <a:pt x="84736" y="16829"/>
                  </a:lnTo>
                  <a:lnTo>
                    <a:pt x="77883" y="15554"/>
                  </a:lnTo>
                  <a:lnTo>
                    <a:pt x="74688" y="15380"/>
                  </a:lnTo>
                  <a:lnTo>
                    <a:pt x="68129" y="15281"/>
                  </a:lnTo>
                  <a:lnTo>
                    <a:pt x="58328" y="15248"/>
                  </a:lnTo>
                  <a:lnTo>
                    <a:pt x="55817" y="16092"/>
                  </a:lnTo>
                  <a:lnTo>
                    <a:pt x="53297" y="17501"/>
                  </a:lnTo>
                  <a:lnTo>
                    <a:pt x="47214" y="21802"/>
                  </a:lnTo>
                  <a:lnTo>
                    <a:pt x="44124" y="22389"/>
                  </a:lnTo>
                  <a:lnTo>
                    <a:pt x="42115" y="22547"/>
                  </a:lnTo>
                  <a:lnTo>
                    <a:pt x="39929" y="23498"/>
                  </a:lnTo>
                  <a:lnTo>
                    <a:pt x="37624" y="24979"/>
                  </a:lnTo>
                  <a:lnTo>
                    <a:pt x="35241" y="26812"/>
                  </a:lnTo>
                  <a:lnTo>
                    <a:pt x="32806" y="28881"/>
                  </a:lnTo>
                  <a:lnTo>
                    <a:pt x="30337" y="31108"/>
                  </a:lnTo>
                  <a:lnTo>
                    <a:pt x="25334" y="35839"/>
                  </a:lnTo>
                  <a:lnTo>
                    <a:pt x="7144" y="53816"/>
                  </a:lnTo>
                  <a:lnTo>
                    <a:pt x="4761" y="56197"/>
                  </a:lnTo>
                  <a:lnTo>
                    <a:pt x="3173" y="58631"/>
                  </a:lnTo>
                  <a:lnTo>
                    <a:pt x="2113" y="61101"/>
                  </a:lnTo>
                  <a:lnTo>
                    <a:pt x="1408" y="63594"/>
                  </a:lnTo>
                  <a:lnTo>
                    <a:pt x="937" y="66102"/>
                  </a:lnTo>
                  <a:lnTo>
                    <a:pt x="624" y="68622"/>
                  </a:lnTo>
                  <a:lnTo>
                    <a:pt x="415" y="71148"/>
                  </a:lnTo>
                  <a:lnTo>
                    <a:pt x="275" y="73679"/>
                  </a:lnTo>
                  <a:lnTo>
                    <a:pt x="120" y="78748"/>
                  </a:lnTo>
                  <a:lnTo>
                    <a:pt x="8" y="93981"/>
                  </a:lnTo>
                  <a:lnTo>
                    <a:pt x="0" y="101600"/>
                  </a:lnTo>
                  <a:lnTo>
                    <a:pt x="846" y="103294"/>
                  </a:lnTo>
                  <a:lnTo>
                    <a:pt x="2255" y="104423"/>
                  </a:lnTo>
                  <a:lnTo>
                    <a:pt x="4043" y="105175"/>
                  </a:lnTo>
                  <a:lnTo>
                    <a:pt x="6080" y="106523"/>
                  </a:lnTo>
                  <a:lnTo>
                    <a:pt x="8285" y="108269"/>
                  </a:lnTo>
                  <a:lnTo>
                    <a:pt x="10602" y="110279"/>
                  </a:lnTo>
                  <a:lnTo>
                    <a:pt x="13840" y="111619"/>
                  </a:lnTo>
                  <a:lnTo>
                    <a:pt x="17692" y="112513"/>
                  </a:lnTo>
                  <a:lnTo>
                    <a:pt x="27950" y="113947"/>
                  </a:lnTo>
                  <a:lnTo>
                    <a:pt x="30486" y="114065"/>
                  </a:lnTo>
                  <a:lnTo>
                    <a:pt x="37819" y="114196"/>
                  </a:lnTo>
                  <a:lnTo>
                    <a:pt x="41298" y="113384"/>
                  </a:lnTo>
                  <a:lnTo>
                    <a:pt x="44463" y="111995"/>
                  </a:lnTo>
                  <a:lnTo>
                    <a:pt x="47421" y="110224"/>
                  </a:lnTo>
                  <a:lnTo>
                    <a:pt x="50239" y="109043"/>
                  </a:lnTo>
                  <a:lnTo>
                    <a:pt x="52965" y="108255"/>
                  </a:lnTo>
                  <a:lnTo>
                    <a:pt x="55629" y="107730"/>
                  </a:lnTo>
                  <a:lnTo>
                    <a:pt x="59097" y="106534"/>
                  </a:lnTo>
                  <a:lnTo>
                    <a:pt x="63103" y="104889"/>
                  </a:lnTo>
                  <a:lnTo>
                    <a:pt x="67468" y="102946"/>
                  </a:lnTo>
                  <a:lnTo>
                    <a:pt x="71224" y="100804"/>
                  </a:lnTo>
                  <a:lnTo>
                    <a:pt x="74575" y="98529"/>
                  </a:lnTo>
                  <a:lnTo>
                    <a:pt x="77656" y="96166"/>
                  </a:lnTo>
                  <a:lnTo>
                    <a:pt x="80556" y="93744"/>
                  </a:lnTo>
                  <a:lnTo>
                    <a:pt x="83336" y="91283"/>
                  </a:lnTo>
                  <a:lnTo>
                    <a:pt x="88683" y="86290"/>
                  </a:lnTo>
                  <a:lnTo>
                    <a:pt x="99014" y="76187"/>
                  </a:lnTo>
                  <a:lnTo>
                    <a:pt x="101568" y="73651"/>
                  </a:lnTo>
                  <a:lnTo>
                    <a:pt x="103271" y="71114"/>
                  </a:lnTo>
                  <a:lnTo>
                    <a:pt x="104405" y="68576"/>
                  </a:lnTo>
                  <a:lnTo>
                    <a:pt x="105163" y="66037"/>
                  </a:lnTo>
                  <a:lnTo>
                    <a:pt x="106513" y="62651"/>
                  </a:lnTo>
                  <a:lnTo>
                    <a:pt x="108261" y="58701"/>
                  </a:lnTo>
                  <a:lnTo>
                    <a:pt x="110273" y="54374"/>
                  </a:lnTo>
                  <a:lnTo>
                    <a:pt x="111614" y="50642"/>
                  </a:lnTo>
                  <a:lnTo>
                    <a:pt x="112507" y="47308"/>
                  </a:lnTo>
                  <a:lnTo>
                    <a:pt x="113104" y="44239"/>
                  </a:lnTo>
                  <a:lnTo>
                    <a:pt x="113500" y="41346"/>
                  </a:lnTo>
                  <a:lnTo>
                    <a:pt x="113766" y="38571"/>
                  </a:lnTo>
                  <a:lnTo>
                    <a:pt x="113943" y="35874"/>
                  </a:lnTo>
                  <a:lnTo>
                    <a:pt x="114061" y="33229"/>
                  </a:lnTo>
                  <a:lnTo>
                    <a:pt x="114265" y="24393"/>
                  </a:lnTo>
                  <a:lnTo>
                    <a:pt x="112024" y="21283"/>
                  </a:lnTo>
                  <a:lnTo>
                    <a:pt x="110242" y="19269"/>
                  </a:lnTo>
                  <a:lnTo>
                    <a:pt x="109054" y="17079"/>
                  </a:lnTo>
                  <a:lnTo>
                    <a:pt x="108261" y="14773"/>
                  </a:lnTo>
                  <a:lnTo>
                    <a:pt x="106990" y="9033"/>
                  </a:lnTo>
                  <a:lnTo>
                    <a:pt x="104558" y="5990"/>
                  </a:lnTo>
                  <a:lnTo>
                    <a:pt x="99379" y="351"/>
                  </a:lnTo>
                  <a:lnTo>
                    <a:pt x="96941" y="156"/>
                  </a:lnTo>
                  <a:lnTo>
                    <a:pt x="914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550"/>
            <p:cNvSpPr/>
            <p:nvPr/>
          </p:nvSpPr>
          <p:spPr>
            <a:xfrm>
              <a:off x="7376254" y="5265420"/>
              <a:ext cx="121827" cy="99058"/>
            </a:xfrm>
            <a:custGeom>
              <a:avLst/>
              <a:gdLst/>
              <a:ahLst/>
              <a:cxnLst/>
              <a:rect l="0" t="0" r="0" b="0"/>
              <a:pathLst>
                <a:path w="121827" h="99058">
                  <a:moveTo>
                    <a:pt x="38007" y="0"/>
                  </a:moveTo>
                  <a:lnTo>
                    <a:pt x="38007" y="21394"/>
                  </a:lnTo>
                  <a:lnTo>
                    <a:pt x="35748" y="24466"/>
                  </a:lnTo>
                  <a:lnTo>
                    <a:pt x="33961" y="26471"/>
                  </a:lnTo>
                  <a:lnTo>
                    <a:pt x="32770" y="29500"/>
                  </a:lnTo>
                  <a:lnTo>
                    <a:pt x="31975" y="33213"/>
                  </a:lnTo>
                  <a:lnTo>
                    <a:pt x="31445" y="37382"/>
                  </a:lnTo>
                  <a:lnTo>
                    <a:pt x="30246" y="41008"/>
                  </a:lnTo>
                  <a:lnTo>
                    <a:pt x="28599" y="44272"/>
                  </a:lnTo>
                  <a:lnTo>
                    <a:pt x="26655" y="47295"/>
                  </a:lnTo>
                  <a:lnTo>
                    <a:pt x="25359" y="50157"/>
                  </a:lnTo>
                  <a:lnTo>
                    <a:pt x="24494" y="52911"/>
                  </a:lnTo>
                  <a:lnTo>
                    <a:pt x="23919" y="55594"/>
                  </a:lnTo>
                  <a:lnTo>
                    <a:pt x="23535" y="58229"/>
                  </a:lnTo>
                  <a:lnTo>
                    <a:pt x="23278" y="60833"/>
                  </a:lnTo>
                  <a:lnTo>
                    <a:pt x="23108" y="63415"/>
                  </a:lnTo>
                  <a:lnTo>
                    <a:pt x="22994" y="65984"/>
                  </a:lnTo>
                  <a:lnTo>
                    <a:pt x="22867" y="71095"/>
                  </a:lnTo>
                  <a:lnTo>
                    <a:pt x="21987" y="73644"/>
                  </a:lnTo>
                  <a:lnTo>
                    <a:pt x="20553" y="76189"/>
                  </a:lnTo>
                  <a:lnTo>
                    <a:pt x="18752" y="78732"/>
                  </a:lnTo>
                  <a:lnTo>
                    <a:pt x="17550" y="81275"/>
                  </a:lnTo>
                  <a:lnTo>
                    <a:pt x="16749" y="83817"/>
                  </a:lnTo>
                  <a:lnTo>
                    <a:pt x="16214" y="86358"/>
                  </a:lnTo>
                  <a:lnTo>
                    <a:pt x="15012" y="88052"/>
                  </a:lnTo>
                  <a:lnTo>
                    <a:pt x="13364" y="89181"/>
                  </a:lnTo>
                  <a:lnTo>
                    <a:pt x="11418" y="89934"/>
                  </a:lnTo>
                  <a:lnTo>
                    <a:pt x="10121" y="91283"/>
                  </a:lnTo>
                  <a:lnTo>
                    <a:pt x="9256" y="93028"/>
                  </a:lnTo>
                  <a:lnTo>
                    <a:pt x="7628" y="98707"/>
                  </a:lnTo>
                  <a:lnTo>
                    <a:pt x="5314" y="98903"/>
                  </a:lnTo>
                  <a:lnTo>
                    <a:pt x="0" y="99057"/>
                  </a:lnTo>
                  <a:lnTo>
                    <a:pt x="2206" y="96801"/>
                  </a:lnTo>
                  <a:lnTo>
                    <a:pt x="3979" y="95014"/>
                  </a:lnTo>
                  <a:lnTo>
                    <a:pt x="5162" y="92976"/>
                  </a:lnTo>
                  <a:lnTo>
                    <a:pt x="5950" y="90771"/>
                  </a:lnTo>
                  <a:lnTo>
                    <a:pt x="7215" y="85193"/>
                  </a:lnTo>
                  <a:lnTo>
                    <a:pt x="7319" y="83042"/>
                  </a:lnTo>
                  <a:lnTo>
                    <a:pt x="7435" y="76137"/>
                  </a:lnTo>
                  <a:lnTo>
                    <a:pt x="8312" y="72771"/>
                  </a:lnTo>
                  <a:lnTo>
                    <a:pt x="9743" y="69681"/>
                  </a:lnTo>
                  <a:lnTo>
                    <a:pt x="11544" y="66774"/>
                  </a:lnTo>
                  <a:lnTo>
                    <a:pt x="12745" y="63989"/>
                  </a:lnTo>
                  <a:lnTo>
                    <a:pt x="13546" y="61286"/>
                  </a:lnTo>
                  <a:lnTo>
                    <a:pt x="14079" y="58637"/>
                  </a:lnTo>
                  <a:lnTo>
                    <a:pt x="15281" y="56025"/>
                  </a:lnTo>
                  <a:lnTo>
                    <a:pt x="16930" y="53437"/>
                  </a:lnTo>
                  <a:lnTo>
                    <a:pt x="18876" y="50864"/>
                  </a:lnTo>
                  <a:lnTo>
                    <a:pt x="21019" y="47456"/>
                  </a:lnTo>
                  <a:lnTo>
                    <a:pt x="23294" y="43491"/>
                  </a:lnTo>
                  <a:lnTo>
                    <a:pt x="25658" y="39154"/>
                  </a:lnTo>
                  <a:lnTo>
                    <a:pt x="28082" y="35416"/>
                  </a:lnTo>
                  <a:lnTo>
                    <a:pt x="30543" y="32078"/>
                  </a:lnTo>
                  <a:lnTo>
                    <a:pt x="33031" y="29005"/>
                  </a:lnTo>
                  <a:lnTo>
                    <a:pt x="35536" y="26110"/>
                  </a:lnTo>
                  <a:lnTo>
                    <a:pt x="38052" y="23333"/>
                  </a:lnTo>
                  <a:lnTo>
                    <a:pt x="43106" y="17990"/>
                  </a:lnTo>
                  <a:lnTo>
                    <a:pt x="48177" y="12794"/>
                  </a:lnTo>
                  <a:lnTo>
                    <a:pt x="50713" y="11069"/>
                  </a:lnTo>
                  <a:lnTo>
                    <a:pt x="53251" y="9920"/>
                  </a:lnTo>
                  <a:lnTo>
                    <a:pt x="55790" y="9153"/>
                  </a:lnTo>
                  <a:lnTo>
                    <a:pt x="57481" y="7795"/>
                  </a:lnTo>
                  <a:lnTo>
                    <a:pt x="58610" y="6044"/>
                  </a:lnTo>
                  <a:lnTo>
                    <a:pt x="59363" y="4029"/>
                  </a:lnTo>
                  <a:lnTo>
                    <a:pt x="61556" y="2686"/>
                  </a:lnTo>
                  <a:lnTo>
                    <a:pt x="64714" y="1791"/>
                  </a:lnTo>
                  <a:lnTo>
                    <a:pt x="73855" y="354"/>
                  </a:lnTo>
                  <a:lnTo>
                    <a:pt x="77365" y="157"/>
                  </a:lnTo>
                  <a:lnTo>
                    <a:pt x="81746" y="70"/>
                  </a:lnTo>
                  <a:lnTo>
                    <a:pt x="93961" y="9"/>
                  </a:lnTo>
                  <a:lnTo>
                    <a:pt x="96476" y="853"/>
                  </a:lnTo>
                  <a:lnTo>
                    <a:pt x="99000" y="2262"/>
                  </a:lnTo>
                  <a:lnTo>
                    <a:pt x="101528" y="4048"/>
                  </a:lnTo>
                  <a:lnTo>
                    <a:pt x="104062" y="5239"/>
                  </a:lnTo>
                  <a:lnTo>
                    <a:pt x="106597" y="6033"/>
                  </a:lnTo>
                  <a:lnTo>
                    <a:pt x="112703" y="7307"/>
                  </a:lnTo>
                  <a:lnTo>
                    <a:pt x="115796" y="9739"/>
                  </a:lnTo>
                  <a:lnTo>
                    <a:pt x="121826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551"/>
            <p:cNvSpPr/>
            <p:nvPr/>
          </p:nvSpPr>
          <p:spPr>
            <a:xfrm>
              <a:off x="7646161" y="5113020"/>
              <a:ext cx="164309" cy="250268"/>
            </a:xfrm>
            <a:custGeom>
              <a:avLst/>
              <a:gdLst/>
              <a:ahLst/>
              <a:cxnLst/>
              <a:rect l="0" t="0" r="0" b="0"/>
              <a:pathLst>
                <a:path w="164309" h="250268">
                  <a:moveTo>
                    <a:pt x="118619" y="0"/>
                  </a:moveTo>
                  <a:lnTo>
                    <a:pt x="126211" y="0"/>
                  </a:lnTo>
                  <a:lnTo>
                    <a:pt x="122186" y="4044"/>
                  </a:lnTo>
                  <a:lnTo>
                    <a:pt x="120997" y="6083"/>
                  </a:lnTo>
                  <a:lnTo>
                    <a:pt x="118477" y="12997"/>
                  </a:lnTo>
                  <a:lnTo>
                    <a:pt x="114887" y="17912"/>
                  </a:lnTo>
                  <a:lnTo>
                    <a:pt x="110469" y="25176"/>
                  </a:lnTo>
                  <a:lnTo>
                    <a:pt x="108105" y="29484"/>
                  </a:lnTo>
                  <a:lnTo>
                    <a:pt x="103222" y="36528"/>
                  </a:lnTo>
                  <a:lnTo>
                    <a:pt x="98230" y="43328"/>
                  </a:lnTo>
                  <a:lnTo>
                    <a:pt x="95713" y="47512"/>
                  </a:lnTo>
                  <a:lnTo>
                    <a:pt x="93188" y="51995"/>
                  </a:lnTo>
                  <a:lnTo>
                    <a:pt x="90659" y="57523"/>
                  </a:lnTo>
                  <a:lnTo>
                    <a:pt x="88125" y="63749"/>
                  </a:lnTo>
                  <a:lnTo>
                    <a:pt x="85590" y="70439"/>
                  </a:lnTo>
                  <a:lnTo>
                    <a:pt x="82207" y="76593"/>
                  </a:lnTo>
                  <a:lnTo>
                    <a:pt x="78257" y="82388"/>
                  </a:lnTo>
                  <a:lnTo>
                    <a:pt x="73931" y="87945"/>
                  </a:lnTo>
                  <a:lnTo>
                    <a:pt x="70201" y="93343"/>
                  </a:lnTo>
                  <a:lnTo>
                    <a:pt x="66867" y="98636"/>
                  </a:lnTo>
                  <a:lnTo>
                    <a:pt x="63797" y="103857"/>
                  </a:lnTo>
                  <a:lnTo>
                    <a:pt x="60904" y="109878"/>
                  </a:lnTo>
                  <a:lnTo>
                    <a:pt x="58130" y="116432"/>
                  </a:lnTo>
                  <a:lnTo>
                    <a:pt x="55433" y="123341"/>
                  </a:lnTo>
                  <a:lnTo>
                    <a:pt x="51941" y="129641"/>
                  </a:lnTo>
                  <a:lnTo>
                    <a:pt x="47921" y="135534"/>
                  </a:lnTo>
                  <a:lnTo>
                    <a:pt x="43546" y="141156"/>
                  </a:lnTo>
                  <a:lnTo>
                    <a:pt x="39784" y="146598"/>
                  </a:lnTo>
                  <a:lnTo>
                    <a:pt x="36430" y="151918"/>
                  </a:lnTo>
                  <a:lnTo>
                    <a:pt x="33347" y="157159"/>
                  </a:lnTo>
                  <a:lnTo>
                    <a:pt x="30445" y="162346"/>
                  </a:lnTo>
                  <a:lnTo>
                    <a:pt x="24961" y="172625"/>
                  </a:lnTo>
                  <a:lnTo>
                    <a:pt x="17115" y="187932"/>
                  </a:lnTo>
                  <a:lnTo>
                    <a:pt x="15389" y="193021"/>
                  </a:lnTo>
                  <a:lnTo>
                    <a:pt x="14240" y="198107"/>
                  </a:lnTo>
                  <a:lnTo>
                    <a:pt x="13474" y="203192"/>
                  </a:lnTo>
                  <a:lnTo>
                    <a:pt x="12116" y="207428"/>
                  </a:lnTo>
                  <a:lnTo>
                    <a:pt x="8349" y="214393"/>
                  </a:lnTo>
                  <a:lnTo>
                    <a:pt x="6111" y="220310"/>
                  </a:lnTo>
                  <a:lnTo>
                    <a:pt x="5115" y="225762"/>
                  </a:lnTo>
                  <a:lnTo>
                    <a:pt x="4673" y="231008"/>
                  </a:lnTo>
                  <a:lnTo>
                    <a:pt x="3708" y="233592"/>
                  </a:lnTo>
                  <a:lnTo>
                    <a:pt x="379" y="238721"/>
                  </a:lnTo>
                  <a:lnTo>
                    <a:pt x="0" y="240427"/>
                  </a:lnTo>
                  <a:lnTo>
                    <a:pt x="593" y="241565"/>
                  </a:lnTo>
                  <a:lnTo>
                    <a:pt x="1835" y="242323"/>
                  </a:lnTo>
                  <a:lnTo>
                    <a:pt x="2663" y="243676"/>
                  </a:lnTo>
                  <a:lnTo>
                    <a:pt x="4101" y="250267"/>
                  </a:lnTo>
                  <a:lnTo>
                    <a:pt x="5021" y="249819"/>
                  </a:lnTo>
                  <a:lnTo>
                    <a:pt x="9513" y="245988"/>
                  </a:lnTo>
                  <a:lnTo>
                    <a:pt x="13718" y="242006"/>
                  </a:lnTo>
                  <a:lnTo>
                    <a:pt x="29824" y="225953"/>
                  </a:lnTo>
                  <a:lnTo>
                    <a:pt x="31483" y="222602"/>
                  </a:lnTo>
                  <a:lnTo>
                    <a:pt x="32587" y="218675"/>
                  </a:lnTo>
                  <a:lnTo>
                    <a:pt x="33325" y="214363"/>
                  </a:lnTo>
                  <a:lnTo>
                    <a:pt x="35510" y="210642"/>
                  </a:lnTo>
                  <a:lnTo>
                    <a:pt x="38659" y="207315"/>
                  </a:lnTo>
                  <a:lnTo>
                    <a:pt x="42453" y="204250"/>
                  </a:lnTo>
                  <a:lnTo>
                    <a:pt x="45828" y="200513"/>
                  </a:lnTo>
                  <a:lnTo>
                    <a:pt x="48926" y="196328"/>
                  </a:lnTo>
                  <a:lnTo>
                    <a:pt x="51837" y="191846"/>
                  </a:lnTo>
                  <a:lnTo>
                    <a:pt x="54624" y="187164"/>
                  </a:lnTo>
                  <a:lnTo>
                    <a:pt x="57328" y="182349"/>
                  </a:lnTo>
                  <a:lnTo>
                    <a:pt x="59979" y="177446"/>
                  </a:lnTo>
                  <a:lnTo>
                    <a:pt x="61745" y="172484"/>
                  </a:lnTo>
                  <a:lnTo>
                    <a:pt x="62924" y="167483"/>
                  </a:lnTo>
                  <a:lnTo>
                    <a:pt x="63709" y="162455"/>
                  </a:lnTo>
                  <a:lnTo>
                    <a:pt x="65079" y="157411"/>
                  </a:lnTo>
                  <a:lnTo>
                    <a:pt x="66839" y="152354"/>
                  </a:lnTo>
                  <a:lnTo>
                    <a:pt x="68860" y="147289"/>
                  </a:lnTo>
                  <a:lnTo>
                    <a:pt x="71052" y="143066"/>
                  </a:lnTo>
                  <a:lnTo>
                    <a:pt x="75747" y="136116"/>
                  </a:lnTo>
                  <a:lnTo>
                    <a:pt x="78398" y="130205"/>
                  </a:lnTo>
                  <a:lnTo>
                    <a:pt x="79577" y="124756"/>
                  </a:lnTo>
                  <a:lnTo>
                    <a:pt x="80100" y="119511"/>
                  </a:lnTo>
                  <a:lnTo>
                    <a:pt x="80395" y="111799"/>
                  </a:lnTo>
                  <a:lnTo>
                    <a:pt x="80508" y="107130"/>
                  </a:lnTo>
                  <a:lnTo>
                    <a:pt x="76470" y="106813"/>
                  </a:lnTo>
                  <a:lnTo>
                    <a:pt x="73213" y="106692"/>
                  </a:lnTo>
                  <a:lnTo>
                    <a:pt x="72918" y="114441"/>
                  </a:lnTo>
                  <a:lnTo>
                    <a:pt x="72907" y="118032"/>
                  </a:lnTo>
                  <a:lnTo>
                    <a:pt x="73752" y="119328"/>
                  </a:lnTo>
                  <a:lnTo>
                    <a:pt x="75160" y="120192"/>
                  </a:lnTo>
                  <a:lnTo>
                    <a:pt x="76946" y="120768"/>
                  </a:lnTo>
                  <a:lnTo>
                    <a:pt x="78138" y="121999"/>
                  </a:lnTo>
                  <a:lnTo>
                    <a:pt x="78931" y="123666"/>
                  </a:lnTo>
                  <a:lnTo>
                    <a:pt x="79460" y="125624"/>
                  </a:lnTo>
                  <a:lnTo>
                    <a:pt x="80660" y="126929"/>
                  </a:lnTo>
                  <a:lnTo>
                    <a:pt x="82307" y="127800"/>
                  </a:lnTo>
                  <a:lnTo>
                    <a:pt x="84252" y="128379"/>
                  </a:lnTo>
                  <a:lnTo>
                    <a:pt x="85547" y="129613"/>
                  </a:lnTo>
                  <a:lnTo>
                    <a:pt x="86410" y="131282"/>
                  </a:lnTo>
                  <a:lnTo>
                    <a:pt x="86986" y="133242"/>
                  </a:lnTo>
                  <a:lnTo>
                    <a:pt x="88218" y="134547"/>
                  </a:lnTo>
                  <a:lnTo>
                    <a:pt x="89885" y="135418"/>
                  </a:lnTo>
                  <a:lnTo>
                    <a:pt x="93994" y="136386"/>
                  </a:lnTo>
                  <a:lnTo>
                    <a:pt x="98644" y="136816"/>
                  </a:lnTo>
                  <a:lnTo>
                    <a:pt x="103532" y="137007"/>
                  </a:lnTo>
                  <a:lnTo>
                    <a:pt x="111044" y="137114"/>
                  </a:lnTo>
                  <a:lnTo>
                    <a:pt x="113569" y="137130"/>
                  </a:lnTo>
                  <a:lnTo>
                    <a:pt x="116099" y="136293"/>
                  </a:lnTo>
                  <a:lnTo>
                    <a:pt x="121168" y="133106"/>
                  </a:lnTo>
                  <a:lnTo>
                    <a:pt x="126243" y="131125"/>
                  </a:lnTo>
                  <a:lnTo>
                    <a:pt x="128782" y="130596"/>
                  </a:lnTo>
                  <a:lnTo>
                    <a:pt x="130474" y="129398"/>
                  </a:lnTo>
                  <a:lnTo>
                    <a:pt x="131602" y="127752"/>
                  </a:lnTo>
                  <a:lnTo>
                    <a:pt x="132355" y="125808"/>
                  </a:lnTo>
                  <a:lnTo>
                    <a:pt x="133702" y="124512"/>
                  </a:lnTo>
                  <a:lnTo>
                    <a:pt x="135448" y="123648"/>
                  </a:lnTo>
                  <a:lnTo>
                    <a:pt x="137458" y="123072"/>
                  </a:lnTo>
                  <a:lnTo>
                    <a:pt x="141950" y="120174"/>
                  </a:lnTo>
                  <a:lnTo>
                    <a:pt x="144332" y="118216"/>
                  </a:lnTo>
                  <a:lnTo>
                    <a:pt x="145922" y="116064"/>
                  </a:lnTo>
                  <a:lnTo>
                    <a:pt x="149004" y="108990"/>
                  </a:lnTo>
                  <a:lnTo>
                    <a:pt x="154057" y="101532"/>
                  </a:lnTo>
                  <a:lnTo>
                    <a:pt x="156777" y="93960"/>
                  </a:lnTo>
                  <a:lnTo>
                    <a:pt x="161721" y="86354"/>
                  </a:lnTo>
                  <a:lnTo>
                    <a:pt x="163176" y="81277"/>
                  </a:lnTo>
                  <a:lnTo>
                    <a:pt x="163994" y="73659"/>
                  </a:lnTo>
                  <a:lnTo>
                    <a:pt x="164236" y="66039"/>
                  </a:lnTo>
                  <a:lnTo>
                    <a:pt x="164308" y="58420"/>
                  </a:lnTo>
                  <a:lnTo>
                    <a:pt x="162067" y="51082"/>
                  </a:lnTo>
                  <a:lnTo>
                    <a:pt x="160284" y="46755"/>
                  </a:lnTo>
                  <a:lnTo>
                    <a:pt x="158304" y="39689"/>
                  </a:lnTo>
                  <a:lnTo>
                    <a:pt x="157775" y="36619"/>
                  </a:lnTo>
                  <a:lnTo>
                    <a:pt x="156577" y="34573"/>
                  </a:lnTo>
                  <a:lnTo>
                    <a:pt x="154930" y="33209"/>
                  </a:lnTo>
                  <a:lnTo>
                    <a:pt x="152986" y="32298"/>
                  </a:lnTo>
                  <a:lnTo>
                    <a:pt x="151690" y="30846"/>
                  </a:lnTo>
                  <a:lnTo>
                    <a:pt x="150827" y="29031"/>
                  </a:lnTo>
                  <a:lnTo>
                    <a:pt x="150251" y="26974"/>
                  </a:lnTo>
                  <a:lnTo>
                    <a:pt x="147353" y="22430"/>
                  </a:lnTo>
                  <a:lnTo>
                    <a:pt x="145394" y="20034"/>
                  </a:lnTo>
                  <a:lnTo>
                    <a:pt x="144089" y="17589"/>
                  </a:lnTo>
                  <a:lnTo>
                    <a:pt x="142638" y="12615"/>
                  </a:lnTo>
                  <a:lnTo>
                    <a:pt x="141405" y="10950"/>
                  </a:lnTo>
                  <a:lnTo>
                    <a:pt x="139737" y="9840"/>
                  </a:lnTo>
                  <a:lnTo>
                    <a:pt x="133961" y="7658"/>
                  </a:lnTo>
                  <a:lnTo>
                    <a:pt x="133865" y="15383"/>
                  </a:lnTo>
                  <a:lnTo>
                    <a:pt x="13385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552"/>
            <p:cNvSpPr/>
            <p:nvPr/>
          </p:nvSpPr>
          <p:spPr>
            <a:xfrm>
              <a:off x="7871461" y="5059680"/>
              <a:ext cx="151239" cy="350521"/>
            </a:xfrm>
            <a:custGeom>
              <a:avLst/>
              <a:gdLst/>
              <a:ahLst/>
              <a:cxnLst/>
              <a:rect l="0" t="0" r="0" b="0"/>
              <a:pathLst>
                <a:path w="151239" h="350521">
                  <a:moveTo>
                    <a:pt x="83819" y="0"/>
                  </a:moveTo>
                  <a:lnTo>
                    <a:pt x="83819" y="11352"/>
                  </a:lnTo>
                  <a:lnTo>
                    <a:pt x="84667" y="13494"/>
                  </a:lnTo>
                  <a:lnTo>
                    <a:pt x="87865" y="18133"/>
                  </a:lnTo>
                  <a:lnTo>
                    <a:pt x="92108" y="23018"/>
                  </a:lnTo>
                  <a:lnTo>
                    <a:pt x="94426" y="25505"/>
                  </a:lnTo>
                  <a:lnTo>
                    <a:pt x="95971" y="28010"/>
                  </a:lnTo>
                  <a:lnTo>
                    <a:pt x="98991" y="35581"/>
                  </a:lnTo>
                  <a:lnTo>
                    <a:pt x="102699" y="40649"/>
                  </a:lnTo>
                  <a:lnTo>
                    <a:pt x="104910" y="45724"/>
                  </a:lnTo>
                  <a:lnTo>
                    <a:pt x="105500" y="48262"/>
                  </a:lnTo>
                  <a:lnTo>
                    <a:pt x="108414" y="53341"/>
                  </a:lnTo>
                  <a:lnTo>
                    <a:pt x="112530" y="58420"/>
                  </a:lnTo>
                  <a:lnTo>
                    <a:pt x="117182" y="63500"/>
                  </a:lnTo>
                  <a:lnTo>
                    <a:pt x="119609" y="66887"/>
                  </a:lnTo>
                  <a:lnTo>
                    <a:pt x="122072" y="70838"/>
                  </a:lnTo>
                  <a:lnTo>
                    <a:pt x="124561" y="75165"/>
                  </a:lnTo>
                  <a:lnTo>
                    <a:pt x="127327" y="84489"/>
                  </a:lnTo>
                  <a:lnTo>
                    <a:pt x="128065" y="89346"/>
                  </a:lnTo>
                  <a:lnTo>
                    <a:pt x="131142" y="97001"/>
                  </a:lnTo>
                  <a:lnTo>
                    <a:pt x="133148" y="100227"/>
                  </a:lnTo>
                  <a:lnTo>
                    <a:pt x="135377" y="108327"/>
                  </a:lnTo>
                  <a:lnTo>
                    <a:pt x="137214" y="117572"/>
                  </a:lnTo>
                  <a:lnTo>
                    <a:pt x="140852" y="127326"/>
                  </a:lnTo>
                  <a:lnTo>
                    <a:pt x="143034" y="137305"/>
                  </a:lnTo>
                  <a:lnTo>
                    <a:pt x="144850" y="147384"/>
                  </a:lnTo>
                  <a:lnTo>
                    <a:pt x="148480" y="157509"/>
                  </a:lnTo>
                  <a:lnTo>
                    <a:pt x="150657" y="167653"/>
                  </a:lnTo>
                  <a:lnTo>
                    <a:pt x="151238" y="172729"/>
                  </a:lnTo>
                  <a:lnTo>
                    <a:pt x="149626" y="182884"/>
                  </a:lnTo>
                  <a:lnTo>
                    <a:pt x="146933" y="193042"/>
                  </a:lnTo>
                  <a:lnTo>
                    <a:pt x="145736" y="203201"/>
                  </a:lnTo>
                  <a:lnTo>
                    <a:pt x="142947" y="213361"/>
                  </a:lnTo>
                  <a:lnTo>
                    <a:pt x="138885" y="223520"/>
                  </a:lnTo>
                  <a:lnTo>
                    <a:pt x="134257" y="233680"/>
                  </a:lnTo>
                  <a:lnTo>
                    <a:pt x="124388" y="254000"/>
                  </a:lnTo>
                  <a:lnTo>
                    <a:pt x="119347" y="264160"/>
                  </a:lnTo>
                  <a:lnTo>
                    <a:pt x="115972" y="269240"/>
                  </a:lnTo>
                  <a:lnTo>
                    <a:pt x="112027" y="274320"/>
                  </a:lnTo>
                  <a:lnTo>
                    <a:pt x="107705" y="279400"/>
                  </a:lnTo>
                  <a:lnTo>
                    <a:pt x="103130" y="284479"/>
                  </a:lnTo>
                  <a:lnTo>
                    <a:pt x="93530" y="294640"/>
                  </a:lnTo>
                  <a:lnTo>
                    <a:pt x="87754" y="298873"/>
                  </a:lnTo>
                  <a:lnTo>
                    <a:pt x="81362" y="302542"/>
                  </a:lnTo>
                  <a:lnTo>
                    <a:pt x="74562" y="305835"/>
                  </a:lnTo>
                  <a:lnTo>
                    <a:pt x="68334" y="309723"/>
                  </a:lnTo>
                  <a:lnTo>
                    <a:pt x="62489" y="314008"/>
                  </a:lnTo>
                  <a:lnTo>
                    <a:pt x="56899" y="318559"/>
                  </a:lnTo>
                  <a:lnTo>
                    <a:pt x="50633" y="322439"/>
                  </a:lnTo>
                  <a:lnTo>
                    <a:pt x="43915" y="325873"/>
                  </a:lnTo>
                  <a:lnTo>
                    <a:pt x="36896" y="329009"/>
                  </a:lnTo>
                  <a:lnTo>
                    <a:pt x="29678" y="332792"/>
                  </a:lnTo>
                  <a:lnTo>
                    <a:pt x="22325" y="337008"/>
                  </a:lnTo>
                  <a:lnTo>
                    <a:pt x="0" y="350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553"/>
            <p:cNvSpPr/>
            <p:nvPr/>
          </p:nvSpPr>
          <p:spPr>
            <a:xfrm>
              <a:off x="4503773" y="4968333"/>
              <a:ext cx="121569" cy="449488"/>
            </a:xfrm>
            <a:custGeom>
              <a:avLst/>
              <a:gdLst/>
              <a:ahLst/>
              <a:cxnLst/>
              <a:rect l="0" t="0" r="0" b="0"/>
              <a:pathLst>
                <a:path w="121569" h="449488">
                  <a:moveTo>
                    <a:pt x="121568" y="38007"/>
                  </a:moveTo>
                  <a:lnTo>
                    <a:pt x="121568" y="33962"/>
                  </a:lnTo>
                  <a:lnTo>
                    <a:pt x="120721" y="32770"/>
                  </a:lnTo>
                  <a:lnTo>
                    <a:pt x="119310" y="31976"/>
                  </a:lnTo>
                  <a:lnTo>
                    <a:pt x="117522" y="31446"/>
                  </a:lnTo>
                  <a:lnTo>
                    <a:pt x="116330" y="30246"/>
                  </a:lnTo>
                  <a:lnTo>
                    <a:pt x="115536" y="28599"/>
                  </a:lnTo>
                  <a:lnTo>
                    <a:pt x="114261" y="23919"/>
                  </a:lnTo>
                  <a:lnTo>
                    <a:pt x="113955" y="15491"/>
                  </a:lnTo>
                  <a:lnTo>
                    <a:pt x="111694" y="13042"/>
                  </a:lnTo>
                  <a:lnTo>
                    <a:pt x="106339" y="7540"/>
                  </a:lnTo>
                  <a:lnTo>
                    <a:pt x="106330" y="7529"/>
                  </a:lnTo>
                  <a:lnTo>
                    <a:pt x="106327" y="0"/>
                  </a:lnTo>
                  <a:lnTo>
                    <a:pt x="106327" y="11260"/>
                  </a:lnTo>
                  <a:lnTo>
                    <a:pt x="105481" y="13403"/>
                  </a:lnTo>
                  <a:lnTo>
                    <a:pt x="102282" y="18041"/>
                  </a:lnTo>
                  <a:lnTo>
                    <a:pt x="98567" y="22680"/>
                  </a:lnTo>
                  <a:lnTo>
                    <a:pt x="94976" y="26397"/>
                  </a:lnTo>
                  <a:lnTo>
                    <a:pt x="93680" y="29420"/>
                  </a:lnTo>
                  <a:lnTo>
                    <a:pt x="91008" y="41766"/>
                  </a:lnTo>
                  <a:lnTo>
                    <a:pt x="87383" y="51248"/>
                  </a:lnTo>
                  <a:lnTo>
                    <a:pt x="85231" y="56148"/>
                  </a:lnTo>
                  <a:lnTo>
                    <a:pt x="80582" y="66107"/>
                  </a:lnTo>
                  <a:lnTo>
                    <a:pt x="73205" y="81234"/>
                  </a:lnTo>
                  <a:lnTo>
                    <a:pt x="69852" y="87145"/>
                  </a:lnTo>
                  <a:lnTo>
                    <a:pt x="65924" y="93626"/>
                  </a:lnTo>
                  <a:lnTo>
                    <a:pt x="61612" y="100486"/>
                  </a:lnTo>
                  <a:lnTo>
                    <a:pt x="57890" y="106753"/>
                  </a:lnTo>
                  <a:lnTo>
                    <a:pt x="54563" y="112624"/>
                  </a:lnTo>
                  <a:lnTo>
                    <a:pt x="51497" y="118232"/>
                  </a:lnTo>
                  <a:lnTo>
                    <a:pt x="48607" y="124510"/>
                  </a:lnTo>
                  <a:lnTo>
                    <a:pt x="45834" y="131236"/>
                  </a:lnTo>
                  <a:lnTo>
                    <a:pt x="43139" y="138260"/>
                  </a:lnTo>
                  <a:lnTo>
                    <a:pt x="37885" y="152837"/>
                  </a:lnTo>
                  <a:lnTo>
                    <a:pt x="35300" y="160280"/>
                  </a:lnTo>
                  <a:lnTo>
                    <a:pt x="32728" y="168629"/>
                  </a:lnTo>
                  <a:lnTo>
                    <a:pt x="25065" y="195713"/>
                  </a:lnTo>
                  <a:lnTo>
                    <a:pt x="19975" y="212239"/>
                  </a:lnTo>
                  <a:lnTo>
                    <a:pt x="12349" y="235823"/>
                  </a:lnTo>
                  <a:lnTo>
                    <a:pt x="10655" y="243544"/>
                  </a:lnTo>
                  <a:lnTo>
                    <a:pt x="9526" y="251232"/>
                  </a:lnTo>
                  <a:lnTo>
                    <a:pt x="8773" y="258897"/>
                  </a:lnTo>
                  <a:lnTo>
                    <a:pt x="7425" y="266547"/>
                  </a:lnTo>
                  <a:lnTo>
                    <a:pt x="5679" y="274187"/>
                  </a:lnTo>
                  <a:lnTo>
                    <a:pt x="3669" y="281821"/>
                  </a:lnTo>
                  <a:lnTo>
                    <a:pt x="1435" y="294817"/>
                  </a:lnTo>
                  <a:lnTo>
                    <a:pt x="441" y="307085"/>
                  </a:lnTo>
                  <a:lnTo>
                    <a:pt x="0" y="321004"/>
                  </a:lnTo>
                  <a:lnTo>
                    <a:pt x="2062" y="333399"/>
                  </a:lnTo>
                  <a:lnTo>
                    <a:pt x="4954" y="344553"/>
                  </a:lnTo>
                  <a:lnTo>
                    <a:pt x="6239" y="355154"/>
                  </a:lnTo>
                  <a:lnTo>
                    <a:pt x="8275" y="360351"/>
                  </a:lnTo>
                  <a:lnTo>
                    <a:pt x="11325" y="365510"/>
                  </a:lnTo>
                  <a:lnTo>
                    <a:pt x="15052" y="370642"/>
                  </a:lnTo>
                  <a:lnTo>
                    <a:pt x="18384" y="375757"/>
                  </a:lnTo>
                  <a:lnTo>
                    <a:pt x="21452" y="380861"/>
                  </a:lnTo>
                  <a:lnTo>
                    <a:pt x="24343" y="385956"/>
                  </a:lnTo>
                  <a:lnTo>
                    <a:pt x="27965" y="391046"/>
                  </a:lnTo>
                  <a:lnTo>
                    <a:pt x="32072" y="396134"/>
                  </a:lnTo>
                  <a:lnTo>
                    <a:pt x="36504" y="401218"/>
                  </a:lnTo>
                  <a:lnTo>
                    <a:pt x="41998" y="405454"/>
                  </a:lnTo>
                  <a:lnTo>
                    <a:pt x="48201" y="409126"/>
                  </a:lnTo>
                  <a:lnTo>
                    <a:pt x="54876" y="412419"/>
                  </a:lnTo>
                  <a:lnTo>
                    <a:pt x="61020" y="416308"/>
                  </a:lnTo>
                  <a:lnTo>
                    <a:pt x="66809" y="420595"/>
                  </a:lnTo>
                  <a:lnTo>
                    <a:pt x="72362" y="425146"/>
                  </a:lnTo>
                  <a:lnTo>
                    <a:pt x="77757" y="429026"/>
                  </a:lnTo>
                  <a:lnTo>
                    <a:pt x="83047" y="432459"/>
                  </a:lnTo>
                  <a:lnTo>
                    <a:pt x="88268" y="435596"/>
                  </a:lnTo>
                  <a:lnTo>
                    <a:pt x="94287" y="438532"/>
                  </a:lnTo>
                  <a:lnTo>
                    <a:pt x="100841" y="441337"/>
                  </a:lnTo>
                  <a:lnTo>
                    <a:pt x="121568" y="4494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554"/>
            <p:cNvSpPr/>
            <p:nvPr/>
          </p:nvSpPr>
          <p:spPr>
            <a:xfrm>
              <a:off x="2842260" y="5052530"/>
              <a:ext cx="5600702" cy="311951"/>
            </a:xfrm>
            <a:custGeom>
              <a:avLst/>
              <a:gdLst/>
              <a:ahLst/>
              <a:cxnLst/>
              <a:rect l="0" t="0" r="0" b="0"/>
              <a:pathLst>
                <a:path w="5600702" h="311951">
                  <a:moveTo>
                    <a:pt x="0" y="45250"/>
                  </a:moveTo>
                  <a:lnTo>
                    <a:pt x="28316" y="37159"/>
                  </a:lnTo>
                  <a:lnTo>
                    <a:pt x="72654" y="28694"/>
                  </a:lnTo>
                  <a:lnTo>
                    <a:pt x="85631" y="25191"/>
                  </a:lnTo>
                  <a:lnTo>
                    <a:pt x="190566" y="15482"/>
                  </a:lnTo>
                  <a:lnTo>
                    <a:pt x="358199" y="12513"/>
                  </a:lnTo>
                  <a:lnTo>
                    <a:pt x="398791" y="8209"/>
                  </a:lnTo>
                  <a:lnTo>
                    <a:pt x="528236" y="12385"/>
                  </a:lnTo>
                  <a:lnTo>
                    <a:pt x="694049" y="7189"/>
                  </a:lnTo>
                  <a:lnTo>
                    <a:pt x="1023624" y="7150"/>
                  </a:lnTo>
                  <a:lnTo>
                    <a:pt x="1188448" y="0"/>
                  </a:lnTo>
                  <a:lnTo>
                    <a:pt x="1341550" y="3603"/>
                  </a:lnTo>
                  <a:lnTo>
                    <a:pt x="1495928" y="7789"/>
                  </a:lnTo>
                  <a:lnTo>
                    <a:pt x="1647650" y="16545"/>
                  </a:lnTo>
                  <a:lnTo>
                    <a:pt x="1737702" y="25280"/>
                  </a:lnTo>
                  <a:lnTo>
                    <a:pt x="1881111" y="33640"/>
                  </a:lnTo>
                  <a:lnTo>
                    <a:pt x="1998563" y="43135"/>
                  </a:lnTo>
                  <a:lnTo>
                    <a:pt x="2123720" y="51055"/>
                  </a:lnTo>
                  <a:lnTo>
                    <a:pt x="2555240" y="93511"/>
                  </a:lnTo>
                  <a:lnTo>
                    <a:pt x="2606040" y="100848"/>
                  </a:lnTo>
                  <a:lnTo>
                    <a:pt x="2656841" y="108907"/>
                  </a:lnTo>
                  <a:lnTo>
                    <a:pt x="2733040" y="118203"/>
                  </a:lnTo>
                  <a:lnTo>
                    <a:pt x="2809240" y="127167"/>
                  </a:lnTo>
                  <a:lnTo>
                    <a:pt x="2885441" y="139324"/>
                  </a:lnTo>
                  <a:lnTo>
                    <a:pt x="2961640" y="148665"/>
                  </a:lnTo>
                  <a:lnTo>
                    <a:pt x="3088640" y="157949"/>
                  </a:lnTo>
                  <a:lnTo>
                    <a:pt x="3213382" y="167628"/>
                  </a:lnTo>
                  <a:lnTo>
                    <a:pt x="3392695" y="184976"/>
                  </a:lnTo>
                  <a:lnTo>
                    <a:pt x="3577280" y="195817"/>
                  </a:lnTo>
                  <a:lnTo>
                    <a:pt x="3712102" y="207903"/>
                  </a:lnTo>
                  <a:lnTo>
                    <a:pt x="3876366" y="216497"/>
                  </a:lnTo>
                  <a:lnTo>
                    <a:pt x="4013525" y="226013"/>
                  </a:lnTo>
                  <a:lnTo>
                    <a:pt x="4153770" y="233934"/>
                  </a:lnTo>
                  <a:lnTo>
                    <a:pt x="4323780" y="243277"/>
                  </a:lnTo>
                  <a:lnTo>
                    <a:pt x="4498468" y="250201"/>
                  </a:lnTo>
                  <a:lnTo>
                    <a:pt x="4648552" y="254931"/>
                  </a:lnTo>
                  <a:lnTo>
                    <a:pt x="4798388" y="260383"/>
                  </a:lnTo>
                  <a:lnTo>
                    <a:pt x="4915969" y="269120"/>
                  </a:lnTo>
                  <a:lnTo>
                    <a:pt x="5097875" y="277480"/>
                  </a:lnTo>
                  <a:lnTo>
                    <a:pt x="5310301" y="294234"/>
                  </a:lnTo>
                  <a:lnTo>
                    <a:pt x="5456981" y="306878"/>
                  </a:lnTo>
                  <a:lnTo>
                    <a:pt x="5600701" y="3119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555"/>
            <p:cNvSpPr/>
            <p:nvPr/>
          </p:nvSpPr>
          <p:spPr>
            <a:xfrm>
              <a:off x="2308860" y="5082552"/>
              <a:ext cx="6050282" cy="312409"/>
            </a:xfrm>
            <a:custGeom>
              <a:avLst/>
              <a:gdLst/>
              <a:ahLst/>
              <a:cxnLst/>
              <a:rect l="0" t="0" r="0" b="0"/>
              <a:pathLst>
                <a:path w="6050282" h="312409">
                  <a:moveTo>
                    <a:pt x="0" y="220968"/>
                  </a:moveTo>
                  <a:lnTo>
                    <a:pt x="6560" y="214407"/>
                  </a:lnTo>
                  <a:lnTo>
                    <a:pt x="7149" y="211561"/>
                  </a:lnTo>
                  <a:lnTo>
                    <a:pt x="7527" y="202835"/>
                  </a:lnTo>
                  <a:lnTo>
                    <a:pt x="8404" y="201260"/>
                  </a:lnTo>
                  <a:lnTo>
                    <a:pt x="9836" y="200209"/>
                  </a:lnTo>
                  <a:lnTo>
                    <a:pt x="11637" y="199509"/>
                  </a:lnTo>
                  <a:lnTo>
                    <a:pt x="12838" y="198195"/>
                  </a:lnTo>
                  <a:lnTo>
                    <a:pt x="13639" y="196473"/>
                  </a:lnTo>
                  <a:lnTo>
                    <a:pt x="14172" y="194478"/>
                  </a:lnTo>
                  <a:lnTo>
                    <a:pt x="17023" y="190004"/>
                  </a:lnTo>
                  <a:lnTo>
                    <a:pt x="21112" y="184346"/>
                  </a:lnTo>
                  <a:lnTo>
                    <a:pt x="25752" y="176187"/>
                  </a:lnTo>
                  <a:lnTo>
                    <a:pt x="30636" y="169174"/>
                  </a:lnTo>
                  <a:lnTo>
                    <a:pt x="33124" y="166119"/>
                  </a:lnTo>
                  <a:lnTo>
                    <a:pt x="35889" y="160466"/>
                  </a:lnTo>
                  <a:lnTo>
                    <a:pt x="36625" y="157773"/>
                  </a:lnTo>
                  <a:lnTo>
                    <a:pt x="41960" y="150266"/>
                  </a:lnTo>
                  <a:lnTo>
                    <a:pt x="49129" y="142131"/>
                  </a:lnTo>
                  <a:lnTo>
                    <a:pt x="57925" y="132792"/>
                  </a:lnTo>
                  <a:lnTo>
                    <a:pt x="65893" y="123816"/>
                  </a:lnTo>
                  <a:lnTo>
                    <a:pt x="71054" y="115419"/>
                  </a:lnTo>
                  <a:lnTo>
                    <a:pt x="78429" y="108299"/>
                  </a:lnTo>
                  <a:lnTo>
                    <a:pt x="82765" y="105215"/>
                  </a:lnTo>
                  <a:lnTo>
                    <a:pt x="89842" y="97274"/>
                  </a:lnTo>
                  <a:lnTo>
                    <a:pt x="92915" y="92786"/>
                  </a:lnTo>
                  <a:lnTo>
                    <a:pt x="100844" y="85540"/>
                  </a:lnTo>
                  <a:lnTo>
                    <a:pt x="110013" y="78652"/>
                  </a:lnTo>
                  <a:lnTo>
                    <a:pt x="119732" y="69946"/>
                  </a:lnTo>
                  <a:lnTo>
                    <a:pt x="129697" y="62689"/>
                  </a:lnTo>
                  <a:lnTo>
                    <a:pt x="142568" y="53844"/>
                  </a:lnTo>
                  <a:lnTo>
                    <a:pt x="149723" y="47631"/>
                  </a:lnTo>
                  <a:lnTo>
                    <a:pt x="158548" y="39225"/>
                  </a:lnTo>
                  <a:lnTo>
                    <a:pt x="168114" y="32103"/>
                  </a:lnTo>
                  <a:lnTo>
                    <a:pt x="183020" y="23333"/>
                  </a:lnTo>
                  <a:lnTo>
                    <a:pt x="195904" y="15372"/>
                  </a:lnTo>
                  <a:lnTo>
                    <a:pt x="207341" y="7652"/>
                  </a:lnTo>
                  <a:lnTo>
                    <a:pt x="215765" y="3394"/>
                  </a:lnTo>
                  <a:lnTo>
                    <a:pt x="222331" y="1502"/>
                  </a:lnTo>
                  <a:lnTo>
                    <a:pt x="238655" y="121"/>
                  </a:lnTo>
                  <a:lnTo>
                    <a:pt x="253991" y="0"/>
                  </a:lnTo>
                  <a:lnTo>
                    <a:pt x="255687" y="843"/>
                  </a:lnTo>
                  <a:lnTo>
                    <a:pt x="256818" y="2252"/>
                  </a:lnTo>
                  <a:lnTo>
                    <a:pt x="260667" y="10537"/>
                  </a:lnTo>
                  <a:lnTo>
                    <a:pt x="264019" y="18223"/>
                  </a:lnTo>
                  <a:lnTo>
                    <a:pt x="265508" y="24461"/>
                  </a:lnTo>
                  <a:lnTo>
                    <a:pt x="268428" y="32314"/>
                  </a:lnTo>
                  <a:lnTo>
                    <a:pt x="271701" y="41448"/>
                  </a:lnTo>
                  <a:lnTo>
                    <a:pt x="273156" y="51153"/>
                  </a:lnTo>
                  <a:lnTo>
                    <a:pt x="273803" y="58853"/>
                  </a:lnTo>
                  <a:lnTo>
                    <a:pt x="274090" y="66790"/>
                  </a:lnTo>
                  <a:lnTo>
                    <a:pt x="274319" y="142954"/>
                  </a:lnTo>
                  <a:lnTo>
                    <a:pt x="276577" y="152711"/>
                  </a:lnTo>
                  <a:lnTo>
                    <a:pt x="278365" y="157684"/>
                  </a:lnTo>
                  <a:lnTo>
                    <a:pt x="279556" y="162692"/>
                  </a:lnTo>
                  <a:lnTo>
                    <a:pt x="280350" y="167724"/>
                  </a:lnTo>
                  <a:lnTo>
                    <a:pt x="280880" y="172772"/>
                  </a:lnTo>
                  <a:lnTo>
                    <a:pt x="283727" y="180638"/>
                  </a:lnTo>
                  <a:lnTo>
                    <a:pt x="285671" y="183922"/>
                  </a:lnTo>
                  <a:lnTo>
                    <a:pt x="287814" y="186111"/>
                  </a:lnTo>
                  <a:lnTo>
                    <a:pt x="290089" y="187570"/>
                  </a:lnTo>
                  <a:lnTo>
                    <a:pt x="294875" y="189191"/>
                  </a:lnTo>
                  <a:lnTo>
                    <a:pt x="307104" y="190232"/>
                  </a:lnTo>
                  <a:lnTo>
                    <a:pt x="321530" y="190437"/>
                  </a:lnTo>
                  <a:lnTo>
                    <a:pt x="329451" y="188208"/>
                  </a:lnTo>
                  <a:lnTo>
                    <a:pt x="333934" y="186428"/>
                  </a:lnTo>
                  <a:lnTo>
                    <a:pt x="343430" y="179935"/>
                  </a:lnTo>
                  <a:lnTo>
                    <a:pt x="353296" y="172251"/>
                  </a:lnTo>
                  <a:lnTo>
                    <a:pt x="382536" y="153697"/>
                  </a:lnTo>
                  <a:lnTo>
                    <a:pt x="394665" y="144222"/>
                  </a:lnTo>
                  <a:lnTo>
                    <a:pt x="400270" y="139324"/>
                  </a:lnTo>
                  <a:lnTo>
                    <a:pt x="405699" y="134365"/>
                  </a:lnTo>
                  <a:lnTo>
                    <a:pt x="416249" y="124340"/>
                  </a:lnTo>
                  <a:lnTo>
                    <a:pt x="422279" y="119296"/>
                  </a:lnTo>
                  <a:lnTo>
                    <a:pt x="428839" y="114240"/>
                  </a:lnTo>
                  <a:lnTo>
                    <a:pt x="435753" y="109176"/>
                  </a:lnTo>
                  <a:lnTo>
                    <a:pt x="442055" y="104107"/>
                  </a:lnTo>
                  <a:lnTo>
                    <a:pt x="447950" y="99034"/>
                  </a:lnTo>
                  <a:lnTo>
                    <a:pt x="453574" y="93959"/>
                  </a:lnTo>
                  <a:lnTo>
                    <a:pt x="459862" y="88882"/>
                  </a:lnTo>
                  <a:lnTo>
                    <a:pt x="466595" y="83804"/>
                  </a:lnTo>
                  <a:lnTo>
                    <a:pt x="473623" y="78726"/>
                  </a:lnTo>
                  <a:lnTo>
                    <a:pt x="480002" y="73647"/>
                  </a:lnTo>
                  <a:lnTo>
                    <a:pt x="485948" y="68567"/>
                  </a:lnTo>
                  <a:lnTo>
                    <a:pt x="497917" y="59255"/>
                  </a:lnTo>
                  <a:lnTo>
                    <a:pt x="511703" y="52293"/>
                  </a:lnTo>
                  <a:lnTo>
                    <a:pt x="529699" y="43614"/>
                  </a:lnTo>
                  <a:lnTo>
                    <a:pt x="540504" y="40545"/>
                  </a:lnTo>
                  <a:lnTo>
                    <a:pt x="550950" y="38334"/>
                  </a:lnTo>
                  <a:lnTo>
                    <a:pt x="561237" y="34528"/>
                  </a:lnTo>
                  <a:lnTo>
                    <a:pt x="566352" y="34022"/>
                  </a:lnTo>
                  <a:lnTo>
                    <a:pt x="596893" y="38466"/>
                  </a:lnTo>
                  <a:lnTo>
                    <a:pt x="607057" y="41926"/>
                  </a:lnTo>
                  <a:lnTo>
                    <a:pt x="614961" y="46285"/>
                  </a:lnTo>
                  <a:lnTo>
                    <a:pt x="626428" y="55757"/>
                  </a:lnTo>
                  <a:lnTo>
                    <a:pt x="634859" y="64568"/>
                  </a:lnTo>
                  <a:lnTo>
                    <a:pt x="641429" y="74128"/>
                  </a:lnTo>
                  <a:lnTo>
                    <a:pt x="645212" y="79048"/>
                  </a:lnTo>
                  <a:lnTo>
                    <a:pt x="649428" y="84022"/>
                  </a:lnTo>
                  <a:lnTo>
                    <a:pt x="653932" y="89030"/>
                  </a:lnTo>
                  <a:lnTo>
                    <a:pt x="657781" y="94063"/>
                  </a:lnTo>
                  <a:lnTo>
                    <a:pt x="661194" y="99112"/>
                  </a:lnTo>
                  <a:lnTo>
                    <a:pt x="664316" y="104171"/>
                  </a:lnTo>
                  <a:lnTo>
                    <a:pt x="667243" y="109237"/>
                  </a:lnTo>
                  <a:lnTo>
                    <a:pt x="672755" y="119380"/>
                  </a:lnTo>
                  <a:lnTo>
                    <a:pt x="676257" y="124457"/>
                  </a:lnTo>
                  <a:lnTo>
                    <a:pt x="680284" y="129534"/>
                  </a:lnTo>
                  <a:lnTo>
                    <a:pt x="684663" y="134612"/>
                  </a:lnTo>
                  <a:lnTo>
                    <a:pt x="688429" y="139690"/>
                  </a:lnTo>
                  <a:lnTo>
                    <a:pt x="691786" y="144770"/>
                  </a:lnTo>
                  <a:lnTo>
                    <a:pt x="694870" y="149849"/>
                  </a:lnTo>
                  <a:lnTo>
                    <a:pt x="702813" y="157751"/>
                  </a:lnTo>
                  <a:lnTo>
                    <a:pt x="711988" y="164932"/>
                  </a:lnTo>
                  <a:lnTo>
                    <a:pt x="721710" y="173768"/>
                  </a:lnTo>
                  <a:lnTo>
                    <a:pt x="726673" y="176801"/>
                  </a:lnTo>
                  <a:lnTo>
                    <a:pt x="736703" y="180172"/>
                  </a:lnTo>
                  <a:lnTo>
                    <a:pt x="762013" y="182513"/>
                  </a:lnTo>
                  <a:lnTo>
                    <a:pt x="786367" y="182798"/>
                  </a:lnTo>
                  <a:lnTo>
                    <a:pt x="798513" y="180579"/>
                  </a:lnTo>
                  <a:lnTo>
                    <a:pt x="828197" y="172256"/>
                  </a:lnTo>
                  <a:lnTo>
                    <a:pt x="842503" y="165169"/>
                  </a:lnTo>
                  <a:lnTo>
                    <a:pt x="856199" y="157222"/>
                  </a:lnTo>
                  <a:lnTo>
                    <a:pt x="873575" y="150868"/>
                  </a:lnTo>
                  <a:lnTo>
                    <a:pt x="890329" y="142964"/>
                  </a:lnTo>
                  <a:lnTo>
                    <a:pt x="906241" y="133806"/>
                  </a:lnTo>
                  <a:lnTo>
                    <a:pt x="921781" y="124092"/>
                  </a:lnTo>
                  <a:lnTo>
                    <a:pt x="930328" y="119131"/>
                  </a:lnTo>
                  <a:lnTo>
                    <a:pt x="948854" y="109103"/>
                  </a:lnTo>
                  <a:lnTo>
                    <a:pt x="957689" y="104058"/>
                  </a:lnTo>
                  <a:lnTo>
                    <a:pt x="966120" y="99001"/>
                  </a:lnTo>
                  <a:lnTo>
                    <a:pt x="983106" y="89714"/>
                  </a:lnTo>
                  <a:lnTo>
                    <a:pt x="1011710" y="78879"/>
                  </a:lnTo>
                  <a:lnTo>
                    <a:pt x="1040787" y="66167"/>
                  </a:lnTo>
                  <a:lnTo>
                    <a:pt x="1066713" y="56662"/>
                  </a:lnTo>
                  <a:lnTo>
                    <a:pt x="1094620" y="47637"/>
                  </a:lnTo>
                  <a:lnTo>
                    <a:pt x="1111338" y="39228"/>
                  </a:lnTo>
                  <a:lnTo>
                    <a:pt x="1127234" y="34362"/>
                  </a:lnTo>
                  <a:lnTo>
                    <a:pt x="1173433" y="24779"/>
                  </a:lnTo>
                  <a:lnTo>
                    <a:pt x="1203951" y="23230"/>
                  </a:lnTo>
                  <a:lnTo>
                    <a:pt x="1226817" y="27006"/>
                  </a:lnTo>
                  <a:lnTo>
                    <a:pt x="1249679" y="33488"/>
                  </a:lnTo>
                  <a:lnTo>
                    <a:pt x="1262662" y="40559"/>
                  </a:lnTo>
                  <a:lnTo>
                    <a:pt x="1274923" y="48500"/>
                  </a:lnTo>
                  <a:lnTo>
                    <a:pt x="1288839" y="54852"/>
                  </a:lnTo>
                  <a:lnTo>
                    <a:pt x="1301232" y="62754"/>
                  </a:lnTo>
                  <a:lnTo>
                    <a:pt x="1313232" y="71911"/>
                  </a:lnTo>
                  <a:lnTo>
                    <a:pt x="1327032" y="81625"/>
                  </a:lnTo>
                  <a:lnTo>
                    <a:pt x="1333422" y="87433"/>
                  </a:lnTo>
                  <a:lnTo>
                    <a:pt x="1339374" y="93845"/>
                  </a:lnTo>
                  <a:lnTo>
                    <a:pt x="1345036" y="100660"/>
                  </a:lnTo>
                  <a:lnTo>
                    <a:pt x="1350504" y="106896"/>
                  </a:lnTo>
                  <a:lnTo>
                    <a:pt x="1355843" y="112746"/>
                  </a:lnTo>
                  <a:lnTo>
                    <a:pt x="1366290" y="123763"/>
                  </a:lnTo>
                  <a:lnTo>
                    <a:pt x="1407151" y="165061"/>
                  </a:lnTo>
                  <a:lnTo>
                    <a:pt x="1413081" y="170150"/>
                  </a:lnTo>
                  <a:lnTo>
                    <a:pt x="1419574" y="175236"/>
                  </a:lnTo>
                  <a:lnTo>
                    <a:pt x="1432714" y="184556"/>
                  </a:lnTo>
                  <a:lnTo>
                    <a:pt x="1444200" y="191521"/>
                  </a:lnTo>
                  <a:lnTo>
                    <a:pt x="1468277" y="200202"/>
                  </a:lnTo>
                  <a:lnTo>
                    <a:pt x="1492813" y="204091"/>
                  </a:lnTo>
                  <a:lnTo>
                    <a:pt x="1508446" y="202742"/>
                  </a:lnTo>
                  <a:lnTo>
                    <a:pt x="1543223" y="194979"/>
                  </a:lnTo>
                  <a:lnTo>
                    <a:pt x="1572687" y="187774"/>
                  </a:lnTo>
                  <a:lnTo>
                    <a:pt x="1595027" y="180533"/>
                  </a:lnTo>
                  <a:lnTo>
                    <a:pt x="1618221" y="171670"/>
                  </a:lnTo>
                  <a:lnTo>
                    <a:pt x="1662964" y="152183"/>
                  </a:lnTo>
                  <a:lnTo>
                    <a:pt x="1675063" y="147171"/>
                  </a:lnTo>
                  <a:lnTo>
                    <a:pt x="1686515" y="142137"/>
                  </a:lnTo>
                  <a:lnTo>
                    <a:pt x="1708272" y="132027"/>
                  </a:lnTo>
                  <a:lnTo>
                    <a:pt x="1731487" y="124148"/>
                  </a:lnTo>
                  <a:lnTo>
                    <a:pt x="1755069" y="116977"/>
                  </a:lnTo>
                  <a:lnTo>
                    <a:pt x="1776840" y="108146"/>
                  </a:lnTo>
                  <a:lnTo>
                    <a:pt x="1797804" y="100834"/>
                  </a:lnTo>
                  <a:lnTo>
                    <a:pt x="1828647" y="91957"/>
                  </a:lnTo>
                  <a:lnTo>
                    <a:pt x="1859234" y="86223"/>
                  </a:lnTo>
                  <a:lnTo>
                    <a:pt x="1926352" y="83950"/>
                  </a:lnTo>
                  <a:lnTo>
                    <a:pt x="1954318" y="87896"/>
                  </a:lnTo>
                  <a:lnTo>
                    <a:pt x="1982789" y="96814"/>
                  </a:lnTo>
                  <a:lnTo>
                    <a:pt x="2003684" y="105066"/>
                  </a:lnTo>
                  <a:lnTo>
                    <a:pt x="2015464" y="113294"/>
                  </a:lnTo>
                  <a:lnTo>
                    <a:pt x="2028601" y="122595"/>
                  </a:lnTo>
                  <a:lnTo>
                    <a:pt x="2035661" y="127446"/>
                  </a:lnTo>
                  <a:lnTo>
                    <a:pt x="2042061" y="132374"/>
                  </a:lnTo>
                  <a:lnTo>
                    <a:pt x="2048021" y="137351"/>
                  </a:lnTo>
                  <a:lnTo>
                    <a:pt x="2053688" y="142364"/>
                  </a:lnTo>
                  <a:lnTo>
                    <a:pt x="2064499" y="152449"/>
                  </a:lnTo>
                  <a:lnTo>
                    <a:pt x="2085237" y="172720"/>
                  </a:lnTo>
                  <a:lnTo>
                    <a:pt x="2100550" y="187951"/>
                  </a:lnTo>
                  <a:lnTo>
                    <a:pt x="2106486" y="193030"/>
                  </a:lnTo>
                  <a:lnTo>
                    <a:pt x="2112984" y="198110"/>
                  </a:lnTo>
                  <a:lnTo>
                    <a:pt x="2119856" y="203189"/>
                  </a:lnTo>
                  <a:lnTo>
                    <a:pt x="2126131" y="208269"/>
                  </a:lnTo>
                  <a:lnTo>
                    <a:pt x="2132007" y="213349"/>
                  </a:lnTo>
                  <a:lnTo>
                    <a:pt x="2143899" y="222662"/>
                  </a:lnTo>
                  <a:lnTo>
                    <a:pt x="2157650" y="229623"/>
                  </a:lnTo>
                  <a:lnTo>
                    <a:pt x="2172229" y="233282"/>
                  </a:lnTo>
                  <a:lnTo>
                    <a:pt x="2239722" y="236037"/>
                  </a:lnTo>
                  <a:lnTo>
                    <a:pt x="2289439" y="227896"/>
                  </a:lnTo>
                  <a:lnTo>
                    <a:pt x="2337480" y="218291"/>
                  </a:lnTo>
                  <a:lnTo>
                    <a:pt x="2362502" y="211030"/>
                  </a:lnTo>
                  <a:lnTo>
                    <a:pt x="2387735" y="203004"/>
                  </a:lnTo>
                  <a:lnTo>
                    <a:pt x="2413060" y="196616"/>
                  </a:lnTo>
                  <a:lnTo>
                    <a:pt x="2438427" y="188696"/>
                  </a:lnTo>
                  <a:lnTo>
                    <a:pt x="2462965" y="180379"/>
                  </a:lnTo>
                  <a:lnTo>
                    <a:pt x="2485160" y="173859"/>
                  </a:lnTo>
                  <a:lnTo>
                    <a:pt x="2508572" y="165882"/>
                  </a:lnTo>
                  <a:lnTo>
                    <a:pt x="2533087" y="158385"/>
                  </a:lnTo>
                  <a:lnTo>
                    <a:pt x="2591928" y="149133"/>
                  </a:lnTo>
                  <a:lnTo>
                    <a:pt x="2632855" y="140394"/>
                  </a:lnTo>
                  <a:lnTo>
                    <a:pt x="2678182" y="137576"/>
                  </a:lnTo>
                  <a:lnTo>
                    <a:pt x="2703898" y="141320"/>
                  </a:lnTo>
                  <a:lnTo>
                    <a:pt x="2727604" y="147792"/>
                  </a:lnTo>
                  <a:lnTo>
                    <a:pt x="2740784" y="154861"/>
                  </a:lnTo>
                  <a:lnTo>
                    <a:pt x="2753133" y="163647"/>
                  </a:lnTo>
                  <a:lnTo>
                    <a:pt x="2767088" y="173197"/>
                  </a:lnTo>
                  <a:lnTo>
                    <a:pt x="2781757" y="180828"/>
                  </a:lnTo>
                  <a:lnTo>
                    <a:pt x="2795897" y="187888"/>
                  </a:lnTo>
                  <a:lnTo>
                    <a:pt x="2807825" y="196670"/>
                  </a:lnTo>
                  <a:lnTo>
                    <a:pt x="2818772" y="206218"/>
                  </a:lnTo>
                  <a:lnTo>
                    <a:pt x="2829281" y="216106"/>
                  </a:lnTo>
                  <a:lnTo>
                    <a:pt x="2839596" y="226145"/>
                  </a:lnTo>
                  <a:lnTo>
                    <a:pt x="2845564" y="231193"/>
                  </a:lnTo>
                  <a:lnTo>
                    <a:pt x="2852083" y="236251"/>
                  </a:lnTo>
                  <a:lnTo>
                    <a:pt x="2858969" y="241317"/>
                  </a:lnTo>
                  <a:lnTo>
                    <a:pt x="2865252" y="246387"/>
                  </a:lnTo>
                  <a:lnTo>
                    <a:pt x="2871135" y="251461"/>
                  </a:lnTo>
                  <a:lnTo>
                    <a:pt x="2883034" y="260767"/>
                  </a:lnTo>
                  <a:lnTo>
                    <a:pt x="2896789" y="267726"/>
                  </a:lnTo>
                  <a:lnTo>
                    <a:pt x="2918812" y="276403"/>
                  </a:lnTo>
                  <a:lnTo>
                    <a:pt x="2955094" y="286073"/>
                  </a:lnTo>
                  <a:lnTo>
                    <a:pt x="3004962" y="289091"/>
                  </a:lnTo>
                  <a:lnTo>
                    <a:pt x="3057897" y="281199"/>
                  </a:lnTo>
                  <a:lnTo>
                    <a:pt x="3106870" y="271624"/>
                  </a:lnTo>
                  <a:lnTo>
                    <a:pt x="3132020" y="264367"/>
                  </a:lnTo>
                  <a:lnTo>
                    <a:pt x="3157309" y="256343"/>
                  </a:lnTo>
                  <a:lnTo>
                    <a:pt x="3182659" y="249955"/>
                  </a:lnTo>
                  <a:lnTo>
                    <a:pt x="3208037" y="242036"/>
                  </a:lnTo>
                  <a:lnTo>
                    <a:pt x="3232581" y="233718"/>
                  </a:lnTo>
                  <a:lnTo>
                    <a:pt x="3266286" y="224276"/>
                  </a:lnTo>
                  <a:lnTo>
                    <a:pt x="3302708" y="216116"/>
                  </a:lnTo>
                  <a:lnTo>
                    <a:pt x="3339463" y="208335"/>
                  </a:lnTo>
                  <a:lnTo>
                    <a:pt x="3382653" y="200380"/>
                  </a:lnTo>
                  <a:lnTo>
                    <a:pt x="3450318" y="198241"/>
                  </a:lnTo>
                  <a:lnTo>
                    <a:pt x="3497445" y="204681"/>
                  </a:lnTo>
                  <a:lnTo>
                    <a:pt x="3504263" y="206723"/>
                  </a:lnTo>
                  <a:lnTo>
                    <a:pt x="3516355" y="213508"/>
                  </a:lnTo>
                  <a:lnTo>
                    <a:pt x="3536727" y="222803"/>
                  </a:lnTo>
                  <a:lnTo>
                    <a:pt x="3554806" y="230919"/>
                  </a:lnTo>
                  <a:lnTo>
                    <a:pt x="3567886" y="238373"/>
                  </a:lnTo>
                  <a:lnTo>
                    <a:pt x="3582168" y="246484"/>
                  </a:lnTo>
                  <a:lnTo>
                    <a:pt x="3596982" y="252910"/>
                  </a:lnTo>
                  <a:lnTo>
                    <a:pt x="3612031" y="260847"/>
                  </a:lnTo>
                  <a:lnTo>
                    <a:pt x="3627187" y="269172"/>
                  </a:lnTo>
                  <a:lnTo>
                    <a:pt x="3642390" y="275695"/>
                  </a:lnTo>
                  <a:lnTo>
                    <a:pt x="3692128" y="285426"/>
                  </a:lnTo>
                  <a:lnTo>
                    <a:pt x="3770841" y="289387"/>
                  </a:lnTo>
                  <a:lnTo>
                    <a:pt x="3802066" y="287243"/>
                  </a:lnTo>
                  <a:lnTo>
                    <a:pt x="3851050" y="278933"/>
                  </a:lnTo>
                  <a:lnTo>
                    <a:pt x="3886604" y="271634"/>
                  </a:lnTo>
                  <a:lnTo>
                    <a:pt x="3910369" y="264370"/>
                  </a:lnTo>
                  <a:lnTo>
                    <a:pt x="3935041" y="256345"/>
                  </a:lnTo>
                  <a:lnTo>
                    <a:pt x="3972733" y="247066"/>
                  </a:lnTo>
                  <a:lnTo>
                    <a:pt x="4010712" y="238109"/>
                  </a:lnTo>
                  <a:lnTo>
                    <a:pt x="4036083" y="229715"/>
                  </a:lnTo>
                  <a:lnTo>
                    <a:pt x="4061471" y="220340"/>
                  </a:lnTo>
                  <a:lnTo>
                    <a:pt x="4086864" y="211376"/>
                  </a:lnTo>
                  <a:lnTo>
                    <a:pt x="4112262" y="204569"/>
                  </a:lnTo>
                  <a:lnTo>
                    <a:pt x="4154406" y="195978"/>
                  </a:lnTo>
                  <a:lnTo>
                    <a:pt x="4233866" y="180364"/>
                  </a:lnTo>
                  <a:lnTo>
                    <a:pt x="4279681" y="171022"/>
                  </a:lnTo>
                  <a:lnTo>
                    <a:pt x="4364400" y="167760"/>
                  </a:lnTo>
                  <a:lnTo>
                    <a:pt x="4434297" y="177040"/>
                  </a:lnTo>
                  <a:lnTo>
                    <a:pt x="4457539" y="181141"/>
                  </a:lnTo>
                  <a:lnTo>
                    <a:pt x="4472021" y="182947"/>
                  </a:lnTo>
                  <a:lnTo>
                    <a:pt x="4495118" y="191006"/>
                  </a:lnTo>
                  <a:lnTo>
                    <a:pt x="4520031" y="200750"/>
                  </a:lnTo>
                  <a:lnTo>
                    <a:pt x="4537881" y="208299"/>
                  </a:lnTo>
                  <a:lnTo>
                    <a:pt x="4553895" y="215897"/>
                  </a:lnTo>
                  <a:lnTo>
                    <a:pt x="4566494" y="218715"/>
                  </a:lnTo>
                  <a:lnTo>
                    <a:pt x="4579713" y="220813"/>
                  </a:lnTo>
                  <a:lnTo>
                    <a:pt x="4597522" y="225908"/>
                  </a:lnTo>
                  <a:lnTo>
                    <a:pt x="4646051" y="232743"/>
                  </a:lnTo>
                  <a:lnTo>
                    <a:pt x="4757213" y="224605"/>
                  </a:lnTo>
                  <a:lnTo>
                    <a:pt x="4904778" y="195557"/>
                  </a:lnTo>
                  <a:lnTo>
                    <a:pt x="4938806" y="187945"/>
                  </a:lnTo>
                  <a:lnTo>
                    <a:pt x="4962213" y="180609"/>
                  </a:lnTo>
                  <a:lnTo>
                    <a:pt x="4986729" y="173397"/>
                  </a:lnTo>
                  <a:lnTo>
                    <a:pt x="5034703" y="164252"/>
                  </a:lnTo>
                  <a:lnTo>
                    <a:pt x="5056200" y="157661"/>
                  </a:lnTo>
                  <a:lnTo>
                    <a:pt x="5107816" y="149037"/>
                  </a:lnTo>
                  <a:lnTo>
                    <a:pt x="5158724" y="139299"/>
                  </a:lnTo>
                  <a:lnTo>
                    <a:pt x="5219253" y="137274"/>
                  </a:lnTo>
                  <a:lnTo>
                    <a:pt x="5246473" y="141231"/>
                  </a:lnTo>
                  <a:lnTo>
                    <a:pt x="5281760" y="150333"/>
                  </a:lnTo>
                  <a:lnTo>
                    <a:pt x="5295543" y="152322"/>
                  </a:lnTo>
                  <a:lnTo>
                    <a:pt x="5318188" y="160497"/>
                  </a:lnTo>
                  <a:lnTo>
                    <a:pt x="5333832" y="167773"/>
                  </a:lnTo>
                  <a:lnTo>
                    <a:pt x="5369550" y="185417"/>
                  </a:lnTo>
                  <a:lnTo>
                    <a:pt x="5395115" y="194723"/>
                  </a:lnTo>
                  <a:lnTo>
                    <a:pt x="5438952" y="203941"/>
                  </a:lnTo>
                  <a:lnTo>
                    <a:pt x="5621457" y="213344"/>
                  </a:lnTo>
                  <a:lnTo>
                    <a:pt x="5638712" y="212500"/>
                  </a:lnTo>
                  <a:lnTo>
                    <a:pt x="5730138" y="205821"/>
                  </a:lnTo>
                  <a:lnTo>
                    <a:pt x="5793442" y="213987"/>
                  </a:lnTo>
                  <a:lnTo>
                    <a:pt x="5814002" y="221596"/>
                  </a:lnTo>
                  <a:lnTo>
                    <a:pt x="5824196" y="225481"/>
                  </a:lnTo>
                  <a:lnTo>
                    <a:pt x="5838606" y="228514"/>
                  </a:lnTo>
                  <a:lnTo>
                    <a:pt x="5853749" y="236695"/>
                  </a:lnTo>
                  <a:lnTo>
                    <a:pt x="5872795" y="246464"/>
                  </a:lnTo>
                  <a:lnTo>
                    <a:pt x="5918209" y="269231"/>
                  </a:lnTo>
                  <a:lnTo>
                    <a:pt x="5937489" y="276849"/>
                  </a:lnTo>
                  <a:lnTo>
                    <a:pt x="5959287" y="284468"/>
                  </a:lnTo>
                  <a:lnTo>
                    <a:pt x="5974279" y="291806"/>
                  </a:lnTo>
                  <a:lnTo>
                    <a:pt x="5981833" y="296133"/>
                  </a:lnTo>
                  <a:lnTo>
                    <a:pt x="5999258" y="300941"/>
                  </a:lnTo>
                  <a:lnTo>
                    <a:pt x="6025849" y="305906"/>
                  </a:lnTo>
                  <a:lnTo>
                    <a:pt x="6050281" y="3124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304804" y="5257796"/>
            <a:ext cx="3505200" cy="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Forwarding Path 2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1422042"/>
              </p:ext>
            </p:extLst>
          </p:nvPr>
        </p:nvGraphicFramePr>
        <p:xfrm>
          <a:off x="228601" y="3505201"/>
          <a:ext cx="8762999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39504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504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891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66701" y="1866905"/>
            <a:ext cx="22098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2324097" y="1866901"/>
            <a:ext cx="2209800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752600" y="1600204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20574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1219204"/>
            <a:ext cx="533399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533904" y="18669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29200" y="1676403"/>
            <a:ext cx="4572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190500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12"/>
            </p:custDataLst>
          </p:nvPr>
        </p:nvSpPr>
        <p:spPr>
          <a:xfrm>
            <a:off x="4572001" y="99060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581400" y="2057404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2819403"/>
            <a:ext cx="6096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67504" y="1866901"/>
            <a:ext cx="2209800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13360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3200393" y="266700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81400" y="1219204"/>
            <a:ext cx="990601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19601" y="228600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67640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66700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66700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6670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67640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458201" y="2209804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8839201" y="1143004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34401" y="1143004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200393" y="190500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3200392" y="1066801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5410204" y="251460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15240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801" y="251460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543800" y="152400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629400" y="167640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" y="1828804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29601" y="152400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7"/>
            </p:custDataLst>
          </p:nvPr>
        </p:nvGrpSpPr>
        <p:grpSpPr>
          <a:xfrm>
            <a:off x="1981200" y="990604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4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134" name="Straight Arrow Connector 133"/>
          <p:cNvCxnSpPr/>
          <p:nvPr>
            <p:custDataLst>
              <p:tags r:id="rId38"/>
            </p:custDataLst>
          </p:nvPr>
        </p:nvCxnSpPr>
        <p:spPr>
          <a:xfrm>
            <a:off x="2057407" y="3519679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MARTInkAnnotation427"/>
          <p:cNvSpPr/>
          <p:nvPr/>
        </p:nvSpPr>
        <p:spPr>
          <a:xfrm>
            <a:off x="2209800" y="4099560"/>
            <a:ext cx="121921" cy="472441"/>
          </a:xfrm>
          <a:custGeom>
            <a:avLst/>
            <a:gdLst/>
            <a:ahLst/>
            <a:cxnLst/>
            <a:rect l="0" t="0" r="0" b="0"/>
            <a:pathLst>
              <a:path w="121921" h="472441">
                <a:moveTo>
                  <a:pt x="121920" y="0"/>
                </a:moveTo>
                <a:lnTo>
                  <a:pt x="114302" y="0"/>
                </a:lnTo>
                <a:lnTo>
                  <a:pt x="114301" y="8090"/>
                </a:lnTo>
                <a:lnTo>
                  <a:pt x="113454" y="11320"/>
                </a:lnTo>
                <a:lnTo>
                  <a:pt x="110255" y="17167"/>
                </a:lnTo>
                <a:lnTo>
                  <a:pt x="108269" y="24845"/>
                </a:lnTo>
                <a:lnTo>
                  <a:pt x="106539" y="33902"/>
                </a:lnTo>
                <a:lnTo>
                  <a:pt x="102949" y="43572"/>
                </a:lnTo>
                <a:lnTo>
                  <a:pt x="98530" y="55772"/>
                </a:lnTo>
                <a:lnTo>
                  <a:pt x="81249" y="106822"/>
                </a:lnTo>
                <a:lnTo>
                  <a:pt x="79565" y="114395"/>
                </a:lnTo>
                <a:lnTo>
                  <a:pt x="78444" y="121983"/>
                </a:lnTo>
                <a:lnTo>
                  <a:pt x="77695" y="129582"/>
                </a:lnTo>
                <a:lnTo>
                  <a:pt x="75504" y="137188"/>
                </a:lnTo>
                <a:lnTo>
                  <a:pt x="72349" y="144798"/>
                </a:lnTo>
                <a:lnTo>
                  <a:pt x="68553" y="152413"/>
                </a:lnTo>
                <a:lnTo>
                  <a:pt x="66022" y="160875"/>
                </a:lnTo>
                <a:lnTo>
                  <a:pt x="64335" y="169903"/>
                </a:lnTo>
                <a:lnTo>
                  <a:pt x="63210" y="179309"/>
                </a:lnTo>
                <a:lnTo>
                  <a:pt x="60766" y="188966"/>
                </a:lnTo>
                <a:lnTo>
                  <a:pt x="57444" y="198791"/>
                </a:lnTo>
                <a:lnTo>
                  <a:pt x="53536" y="208727"/>
                </a:lnTo>
                <a:lnTo>
                  <a:pt x="50931" y="217892"/>
                </a:lnTo>
                <a:lnTo>
                  <a:pt x="49194" y="226541"/>
                </a:lnTo>
                <a:lnTo>
                  <a:pt x="48036" y="234847"/>
                </a:lnTo>
                <a:lnTo>
                  <a:pt x="45570" y="243772"/>
                </a:lnTo>
                <a:lnTo>
                  <a:pt x="42234" y="253107"/>
                </a:lnTo>
                <a:lnTo>
                  <a:pt x="38315" y="262718"/>
                </a:lnTo>
                <a:lnTo>
                  <a:pt x="35704" y="271666"/>
                </a:lnTo>
                <a:lnTo>
                  <a:pt x="33962" y="280170"/>
                </a:lnTo>
                <a:lnTo>
                  <a:pt x="32802" y="288380"/>
                </a:lnTo>
                <a:lnTo>
                  <a:pt x="31181" y="296393"/>
                </a:lnTo>
                <a:lnTo>
                  <a:pt x="29254" y="304275"/>
                </a:lnTo>
                <a:lnTo>
                  <a:pt x="27123" y="312071"/>
                </a:lnTo>
                <a:lnTo>
                  <a:pt x="22496" y="327505"/>
                </a:lnTo>
                <a:lnTo>
                  <a:pt x="20078" y="335176"/>
                </a:lnTo>
                <a:lnTo>
                  <a:pt x="18465" y="342830"/>
                </a:lnTo>
                <a:lnTo>
                  <a:pt x="17390" y="350474"/>
                </a:lnTo>
                <a:lnTo>
                  <a:pt x="16673" y="358109"/>
                </a:lnTo>
                <a:lnTo>
                  <a:pt x="15349" y="365740"/>
                </a:lnTo>
                <a:lnTo>
                  <a:pt x="13619" y="373367"/>
                </a:lnTo>
                <a:lnTo>
                  <a:pt x="11619" y="380991"/>
                </a:lnTo>
                <a:lnTo>
                  <a:pt x="10286" y="388614"/>
                </a:lnTo>
                <a:lnTo>
                  <a:pt x="9397" y="396236"/>
                </a:lnTo>
                <a:lnTo>
                  <a:pt x="7563" y="410632"/>
                </a:lnTo>
                <a:lnTo>
                  <a:pt x="3926" y="422674"/>
                </a:lnTo>
                <a:lnTo>
                  <a:pt x="1744" y="433670"/>
                </a:lnTo>
                <a:lnTo>
                  <a:pt x="517" y="447124"/>
                </a:lnTo>
                <a:lnTo>
                  <a:pt x="153" y="458730"/>
                </a:lnTo>
                <a:lnTo>
                  <a:pt x="0" y="472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428"/>
          <p:cNvSpPr/>
          <p:nvPr/>
        </p:nvSpPr>
        <p:spPr>
          <a:xfrm>
            <a:off x="2362200" y="4160927"/>
            <a:ext cx="144773" cy="357734"/>
          </a:xfrm>
          <a:custGeom>
            <a:avLst/>
            <a:gdLst/>
            <a:ahLst/>
            <a:cxnLst/>
            <a:rect l="0" t="0" r="0" b="0"/>
            <a:pathLst>
              <a:path w="144773" h="357734">
                <a:moveTo>
                  <a:pt x="137160" y="14833"/>
                </a:moveTo>
                <a:lnTo>
                  <a:pt x="141205" y="10788"/>
                </a:lnTo>
                <a:lnTo>
                  <a:pt x="142397" y="8750"/>
                </a:lnTo>
                <a:lnTo>
                  <a:pt x="144687" y="0"/>
                </a:lnTo>
                <a:lnTo>
                  <a:pt x="144772" y="10235"/>
                </a:lnTo>
                <a:lnTo>
                  <a:pt x="143928" y="12614"/>
                </a:lnTo>
                <a:lnTo>
                  <a:pt x="140732" y="17516"/>
                </a:lnTo>
                <a:lnTo>
                  <a:pt x="138748" y="24774"/>
                </a:lnTo>
                <a:lnTo>
                  <a:pt x="137019" y="33645"/>
                </a:lnTo>
                <a:lnTo>
                  <a:pt x="133428" y="43231"/>
                </a:lnTo>
                <a:lnTo>
                  <a:pt x="129010" y="53137"/>
                </a:lnTo>
                <a:lnTo>
                  <a:pt x="126647" y="58149"/>
                </a:lnTo>
                <a:lnTo>
                  <a:pt x="124224" y="64031"/>
                </a:lnTo>
                <a:lnTo>
                  <a:pt x="121763" y="70491"/>
                </a:lnTo>
                <a:lnTo>
                  <a:pt x="119275" y="77339"/>
                </a:lnTo>
                <a:lnTo>
                  <a:pt x="116770" y="83596"/>
                </a:lnTo>
                <a:lnTo>
                  <a:pt x="114253" y="89462"/>
                </a:lnTo>
                <a:lnTo>
                  <a:pt x="111729" y="95066"/>
                </a:lnTo>
                <a:lnTo>
                  <a:pt x="109199" y="102188"/>
                </a:lnTo>
                <a:lnTo>
                  <a:pt x="106667" y="110323"/>
                </a:lnTo>
                <a:lnTo>
                  <a:pt x="104131" y="119133"/>
                </a:lnTo>
                <a:lnTo>
                  <a:pt x="100747" y="127547"/>
                </a:lnTo>
                <a:lnTo>
                  <a:pt x="96798" y="135695"/>
                </a:lnTo>
                <a:lnTo>
                  <a:pt x="88742" y="150676"/>
                </a:lnTo>
                <a:lnTo>
                  <a:pt x="78599" y="170324"/>
                </a:lnTo>
                <a:lnTo>
                  <a:pt x="69928" y="187515"/>
                </a:lnTo>
                <a:lnTo>
                  <a:pt x="66092" y="195995"/>
                </a:lnTo>
                <a:lnTo>
                  <a:pt x="62688" y="204188"/>
                </a:lnTo>
                <a:lnTo>
                  <a:pt x="59572" y="212189"/>
                </a:lnTo>
                <a:lnTo>
                  <a:pt x="56648" y="219217"/>
                </a:lnTo>
                <a:lnTo>
                  <a:pt x="53852" y="225596"/>
                </a:lnTo>
                <a:lnTo>
                  <a:pt x="51141" y="231542"/>
                </a:lnTo>
                <a:lnTo>
                  <a:pt x="48488" y="238046"/>
                </a:lnTo>
                <a:lnTo>
                  <a:pt x="45872" y="244922"/>
                </a:lnTo>
                <a:lnTo>
                  <a:pt x="43281" y="252045"/>
                </a:lnTo>
                <a:lnTo>
                  <a:pt x="40708" y="258488"/>
                </a:lnTo>
                <a:lnTo>
                  <a:pt x="38145" y="264476"/>
                </a:lnTo>
                <a:lnTo>
                  <a:pt x="33040" y="275646"/>
                </a:lnTo>
                <a:lnTo>
                  <a:pt x="22864" y="296613"/>
                </a:lnTo>
                <a:lnTo>
                  <a:pt x="18629" y="306862"/>
                </a:lnTo>
                <a:lnTo>
                  <a:pt x="16746" y="317062"/>
                </a:lnTo>
                <a:lnTo>
                  <a:pt x="13652" y="324982"/>
                </a:lnTo>
                <a:lnTo>
                  <a:pt x="10301" y="331324"/>
                </a:lnTo>
                <a:lnTo>
                  <a:pt x="7568" y="339654"/>
                </a:lnTo>
                <a:lnTo>
                  <a:pt x="3928" y="344900"/>
                </a:lnTo>
                <a:lnTo>
                  <a:pt x="1746" y="350054"/>
                </a:lnTo>
                <a:lnTo>
                  <a:pt x="0" y="35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429"/>
          <p:cNvSpPr/>
          <p:nvPr/>
        </p:nvSpPr>
        <p:spPr>
          <a:xfrm>
            <a:off x="2468880" y="4145603"/>
            <a:ext cx="205741" cy="53018"/>
          </a:xfrm>
          <a:custGeom>
            <a:avLst/>
            <a:gdLst/>
            <a:ahLst/>
            <a:cxnLst/>
            <a:rect l="0" t="0" r="0" b="0"/>
            <a:pathLst>
              <a:path w="205741" h="53018">
                <a:moveTo>
                  <a:pt x="0" y="53017"/>
                </a:moveTo>
                <a:lnTo>
                  <a:pt x="8091" y="53017"/>
                </a:lnTo>
                <a:lnTo>
                  <a:pt x="11320" y="52170"/>
                </a:lnTo>
                <a:lnTo>
                  <a:pt x="14320" y="50759"/>
                </a:lnTo>
                <a:lnTo>
                  <a:pt x="17167" y="48972"/>
                </a:lnTo>
                <a:lnTo>
                  <a:pt x="19911" y="46933"/>
                </a:lnTo>
                <a:lnTo>
                  <a:pt x="22587" y="44728"/>
                </a:lnTo>
                <a:lnTo>
                  <a:pt x="25218" y="42411"/>
                </a:lnTo>
                <a:lnTo>
                  <a:pt x="27819" y="40866"/>
                </a:lnTo>
                <a:lnTo>
                  <a:pt x="30399" y="39836"/>
                </a:lnTo>
                <a:lnTo>
                  <a:pt x="32966" y="39150"/>
                </a:lnTo>
                <a:lnTo>
                  <a:pt x="35524" y="37846"/>
                </a:lnTo>
                <a:lnTo>
                  <a:pt x="38076" y="36130"/>
                </a:lnTo>
                <a:lnTo>
                  <a:pt x="40624" y="34138"/>
                </a:lnTo>
                <a:lnTo>
                  <a:pt x="44016" y="31964"/>
                </a:lnTo>
                <a:lnTo>
                  <a:pt x="47970" y="29669"/>
                </a:lnTo>
                <a:lnTo>
                  <a:pt x="52300" y="27292"/>
                </a:lnTo>
                <a:lnTo>
                  <a:pt x="56034" y="25707"/>
                </a:lnTo>
                <a:lnTo>
                  <a:pt x="59369" y="24650"/>
                </a:lnTo>
                <a:lnTo>
                  <a:pt x="62439" y="23946"/>
                </a:lnTo>
                <a:lnTo>
                  <a:pt x="66179" y="22629"/>
                </a:lnTo>
                <a:lnTo>
                  <a:pt x="70366" y="20905"/>
                </a:lnTo>
                <a:lnTo>
                  <a:pt x="74851" y="18909"/>
                </a:lnTo>
                <a:lnTo>
                  <a:pt x="79534" y="17578"/>
                </a:lnTo>
                <a:lnTo>
                  <a:pt x="84349" y="16691"/>
                </a:lnTo>
                <a:lnTo>
                  <a:pt x="89253" y="16100"/>
                </a:lnTo>
                <a:lnTo>
                  <a:pt x="94215" y="14859"/>
                </a:lnTo>
                <a:lnTo>
                  <a:pt x="99217" y="13185"/>
                </a:lnTo>
                <a:lnTo>
                  <a:pt x="104244" y="11222"/>
                </a:lnTo>
                <a:lnTo>
                  <a:pt x="109290" y="9914"/>
                </a:lnTo>
                <a:lnTo>
                  <a:pt x="114347" y="9041"/>
                </a:lnTo>
                <a:lnTo>
                  <a:pt x="119411" y="8460"/>
                </a:lnTo>
                <a:lnTo>
                  <a:pt x="124481" y="8073"/>
                </a:lnTo>
                <a:lnTo>
                  <a:pt x="129553" y="7814"/>
                </a:lnTo>
                <a:lnTo>
                  <a:pt x="134629" y="7642"/>
                </a:lnTo>
                <a:lnTo>
                  <a:pt x="138859" y="6680"/>
                </a:lnTo>
                <a:lnTo>
                  <a:pt x="142526" y="5192"/>
                </a:lnTo>
                <a:lnTo>
                  <a:pt x="145818" y="3354"/>
                </a:lnTo>
                <a:lnTo>
                  <a:pt x="149705" y="2129"/>
                </a:lnTo>
                <a:lnTo>
                  <a:pt x="153990" y="1311"/>
                </a:lnTo>
                <a:lnTo>
                  <a:pt x="158540" y="767"/>
                </a:lnTo>
                <a:lnTo>
                  <a:pt x="163267" y="404"/>
                </a:lnTo>
                <a:lnTo>
                  <a:pt x="168111" y="161"/>
                </a:lnTo>
                <a:lnTo>
                  <a:pt x="173034" y="0"/>
                </a:lnTo>
                <a:lnTo>
                  <a:pt x="177163" y="739"/>
                </a:lnTo>
                <a:lnTo>
                  <a:pt x="180762" y="2078"/>
                </a:lnTo>
                <a:lnTo>
                  <a:pt x="184008" y="3818"/>
                </a:lnTo>
                <a:lnTo>
                  <a:pt x="187018" y="4977"/>
                </a:lnTo>
                <a:lnTo>
                  <a:pt x="192622" y="6266"/>
                </a:lnTo>
                <a:lnTo>
                  <a:pt x="197934" y="6839"/>
                </a:lnTo>
                <a:lnTo>
                  <a:pt x="205740" y="7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430"/>
          <p:cNvSpPr/>
          <p:nvPr/>
        </p:nvSpPr>
        <p:spPr>
          <a:xfrm>
            <a:off x="2423474" y="4320540"/>
            <a:ext cx="197807" cy="30476"/>
          </a:xfrm>
          <a:custGeom>
            <a:avLst/>
            <a:gdLst/>
            <a:ahLst/>
            <a:cxnLst/>
            <a:rect l="0" t="0" r="0" b="0"/>
            <a:pathLst>
              <a:path w="197807" h="30476">
                <a:moveTo>
                  <a:pt x="7306" y="0"/>
                </a:moveTo>
                <a:lnTo>
                  <a:pt x="3261" y="12135"/>
                </a:lnTo>
                <a:lnTo>
                  <a:pt x="2069" y="16557"/>
                </a:lnTo>
                <a:lnTo>
                  <a:pt x="1275" y="20352"/>
                </a:lnTo>
                <a:lnTo>
                  <a:pt x="0" y="28479"/>
                </a:lnTo>
                <a:lnTo>
                  <a:pt x="742" y="29146"/>
                </a:lnTo>
                <a:lnTo>
                  <a:pt x="2083" y="29591"/>
                </a:lnTo>
                <a:lnTo>
                  <a:pt x="8016" y="30217"/>
                </a:lnTo>
                <a:lnTo>
                  <a:pt x="13548" y="30363"/>
                </a:lnTo>
                <a:lnTo>
                  <a:pt x="50630" y="30475"/>
                </a:lnTo>
                <a:lnTo>
                  <a:pt x="55662" y="29631"/>
                </a:lnTo>
                <a:lnTo>
                  <a:pt x="60710" y="28221"/>
                </a:lnTo>
                <a:lnTo>
                  <a:pt x="65769" y="26434"/>
                </a:lnTo>
                <a:lnTo>
                  <a:pt x="71681" y="25242"/>
                </a:lnTo>
                <a:lnTo>
                  <a:pt x="78162" y="24448"/>
                </a:lnTo>
                <a:lnTo>
                  <a:pt x="85023" y="23919"/>
                </a:lnTo>
                <a:lnTo>
                  <a:pt x="91291" y="23566"/>
                </a:lnTo>
                <a:lnTo>
                  <a:pt x="102770" y="23174"/>
                </a:lnTo>
                <a:lnTo>
                  <a:pt x="109049" y="22222"/>
                </a:lnTo>
                <a:lnTo>
                  <a:pt x="115775" y="20742"/>
                </a:lnTo>
                <a:lnTo>
                  <a:pt x="122798" y="18908"/>
                </a:lnTo>
                <a:lnTo>
                  <a:pt x="130021" y="17685"/>
                </a:lnTo>
                <a:lnTo>
                  <a:pt x="137376" y="16870"/>
                </a:lnTo>
                <a:lnTo>
                  <a:pt x="144819" y="16327"/>
                </a:lnTo>
                <a:lnTo>
                  <a:pt x="151475" y="15965"/>
                </a:lnTo>
                <a:lnTo>
                  <a:pt x="163386" y="15562"/>
                </a:lnTo>
                <a:lnTo>
                  <a:pt x="197806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431"/>
          <p:cNvSpPr/>
          <p:nvPr/>
        </p:nvSpPr>
        <p:spPr>
          <a:xfrm>
            <a:off x="3017520" y="4206240"/>
            <a:ext cx="121922" cy="350521"/>
          </a:xfrm>
          <a:custGeom>
            <a:avLst/>
            <a:gdLst/>
            <a:ahLst/>
            <a:cxnLst/>
            <a:rect l="0" t="0" r="0" b="0"/>
            <a:pathLst>
              <a:path w="121922" h="350521">
                <a:moveTo>
                  <a:pt x="121921" y="0"/>
                </a:moveTo>
                <a:lnTo>
                  <a:pt x="121921" y="17912"/>
                </a:lnTo>
                <a:lnTo>
                  <a:pt x="121074" y="20408"/>
                </a:lnTo>
                <a:lnTo>
                  <a:pt x="117875" y="25439"/>
                </a:lnTo>
                <a:lnTo>
                  <a:pt x="115889" y="32755"/>
                </a:lnTo>
                <a:lnTo>
                  <a:pt x="114160" y="41651"/>
                </a:lnTo>
                <a:lnTo>
                  <a:pt x="110569" y="51249"/>
                </a:lnTo>
                <a:lnTo>
                  <a:pt x="108408" y="61160"/>
                </a:lnTo>
                <a:lnTo>
                  <a:pt x="106601" y="71209"/>
                </a:lnTo>
                <a:lnTo>
                  <a:pt x="102976" y="81319"/>
                </a:lnTo>
                <a:lnTo>
                  <a:pt x="98543" y="93715"/>
                </a:lnTo>
                <a:lnTo>
                  <a:pt x="88798" y="122370"/>
                </a:lnTo>
                <a:lnTo>
                  <a:pt x="86292" y="130686"/>
                </a:lnTo>
                <a:lnTo>
                  <a:pt x="81250" y="148958"/>
                </a:lnTo>
                <a:lnTo>
                  <a:pt x="77873" y="157726"/>
                </a:lnTo>
                <a:lnTo>
                  <a:pt x="73929" y="166110"/>
                </a:lnTo>
                <a:lnTo>
                  <a:pt x="69606" y="174240"/>
                </a:lnTo>
                <a:lnTo>
                  <a:pt x="65878" y="182200"/>
                </a:lnTo>
                <a:lnTo>
                  <a:pt x="62545" y="190047"/>
                </a:lnTo>
                <a:lnTo>
                  <a:pt x="59477" y="197818"/>
                </a:lnTo>
                <a:lnTo>
                  <a:pt x="55738" y="206385"/>
                </a:lnTo>
                <a:lnTo>
                  <a:pt x="47068" y="224936"/>
                </a:lnTo>
                <a:lnTo>
                  <a:pt x="43232" y="233777"/>
                </a:lnTo>
                <a:lnTo>
                  <a:pt x="39828" y="242212"/>
                </a:lnTo>
                <a:lnTo>
                  <a:pt x="36712" y="250374"/>
                </a:lnTo>
                <a:lnTo>
                  <a:pt x="33788" y="257509"/>
                </a:lnTo>
                <a:lnTo>
                  <a:pt x="30992" y="263960"/>
                </a:lnTo>
                <a:lnTo>
                  <a:pt x="28282" y="269953"/>
                </a:lnTo>
                <a:lnTo>
                  <a:pt x="25628" y="276489"/>
                </a:lnTo>
                <a:lnTo>
                  <a:pt x="23011" y="283386"/>
                </a:lnTo>
                <a:lnTo>
                  <a:pt x="20422" y="290524"/>
                </a:lnTo>
                <a:lnTo>
                  <a:pt x="17847" y="296976"/>
                </a:lnTo>
                <a:lnTo>
                  <a:pt x="15285" y="302971"/>
                </a:lnTo>
                <a:lnTo>
                  <a:pt x="10180" y="314147"/>
                </a:lnTo>
                <a:lnTo>
                  <a:pt x="5089" y="324759"/>
                </a:lnTo>
                <a:lnTo>
                  <a:pt x="2262" y="332862"/>
                </a:lnTo>
                <a:lnTo>
                  <a:pt x="671" y="342184"/>
                </a:lnTo>
                <a:lnTo>
                  <a:pt x="0" y="350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32"/>
          <p:cNvSpPr/>
          <p:nvPr/>
        </p:nvSpPr>
        <p:spPr>
          <a:xfrm>
            <a:off x="3108972" y="4225740"/>
            <a:ext cx="326464" cy="346125"/>
          </a:xfrm>
          <a:custGeom>
            <a:avLst/>
            <a:gdLst/>
            <a:ahLst/>
            <a:cxnLst/>
            <a:rect l="0" t="0" r="0" b="0"/>
            <a:pathLst>
              <a:path w="326464" h="346125">
                <a:moveTo>
                  <a:pt x="198108" y="3360"/>
                </a:moveTo>
                <a:lnTo>
                  <a:pt x="202153" y="11451"/>
                </a:lnTo>
                <a:lnTo>
                  <a:pt x="202498" y="14680"/>
                </a:lnTo>
                <a:lnTo>
                  <a:pt x="201882" y="17680"/>
                </a:lnTo>
                <a:lnTo>
                  <a:pt x="199786" y="23271"/>
                </a:lnTo>
                <a:lnTo>
                  <a:pt x="197758" y="32025"/>
                </a:lnTo>
                <a:lnTo>
                  <a:pt x="194284" y="40371"/>
                </a:lnTo>
                <a:lnTo>
                  <a:pt x="189917" y="49725"/>
                </a:lnTo>
                <a:lnTo>
                  <a:pt x="186001" y="59526"/>
                </a:lnTo>
                <a:lnTo>
                  <a:pt x="184260" y="69527"/>
                </a:lnTo>
                <a:lnTo>
                  <a:pt x="182103" y="75411"/>
                </a:lnTo>
                <a:lnTo>
                  <a:pt x="178971" y="81874"/>
                </a:lnTo>
                <a:lnTo>
                  <a:pt x="175191" y="88723"/>
                </a:lnTo>
                <a:lnTo>
                  <a:pt x="171823" y="95829"/>
                </a:lnTo>
                <a:lnTo>
                  <a:pt x="168731" y="103106"/>
                </a:lnTo>
                <a:lnTo>
                  <a:pt x="165823" y="110497"/>
                </a:lnTo>
                <a:lnTo>
                  <a:pt x="162192" y="117965"/>
                </a:lnTo>
                <a:lnTo>
                  <a:pt x="158077" y="125483"/>
                </a:lnTo>
                <a:lnTo>
                  <a:pt x="153641" y="133036"/>
                </a:lnTo>
                <a:lnTo>
                  <a:pt x="149837" y="140610"/>
                </a:lnTo>
                <a:lnTo>
                  <a:pt x="146453" y="148200"/>
                </a:lnTo>
                <a:lnTo>
                  <a:pt x="143352" y="155800"/>
                </a:lnTo>
                <a:lnTo>
                  <a:pt x="139591" y="163407"/>
                </a:lnTo>
                <a:lnTo>
                  <a:pt x="135390" y="171018"/>
                </a:lnTo>
                <a:lnTo>
                  <a:pt x="130896" y="178631"/>
                </a:lnTo>
                <a:lnTo>
                  <a:pt x="121387" y="193865"/>
                </a:lnTo>
                <a:lnTo>
                  <a:pt x="91382" y="239580"/>
                </a:lnTo>
                <a:lnTo>
                  <a:pt x="86317" y="247201"/>
                </a:lnTo>
                <a:lnTo>
                  <a:pt x="81248" y="253973"/>
                </a:lnTo>
                <a:lnTo>
                  <a:pt x="76174" y="260182"/>
                </a:lnTo>
                <a:lnTo>
                  <a:pt x="71099" y="266015"/>
                </a:lnTo>
                <a:lnTo>
                  <a:pt x="66022" y="271597"/>
                </a:lnTo>
                <a:lnTo>
                  <a:pt x="55865" y="282314"/>
                </a:lnTo>
                <a:lnTo>
                  <a:pt x="40628" y="297868"/>
                </a:lnTo>
                <a:lnTo>
                  <a:pt x="32725" y="308101"/>
                </a:lnTo>
                <a:lnTo>
                  <a:pt x="26391" y="317447"/>
                </a:lnTo>
                <a:lnTo>
                  <a:pt x="18066" y="327469"/>
                </a:lnTo>
                <a:lnTo>
                  <a:pt x="10236" y="335800"/>
                </a:lnTo>
                <a:lnTo>
                  <a:pt x="121" y="346124"/>
                </a:lnTo>
                <a:lnTo>
                  <a:pt x="0" y="335642"/>
                </a:lnTo>
                <a:lnTo>
                  <a:pt x="842" y="334101"/>
                </a:lnTo>
                <a:lnTo>
                  <a:pt x="2251" y="333074"/>
                </a:lnTo>
                <a:lnTo>
                  <a:pt x="4037" y="332390"/>
                </a:lnTo>
                <a:lnTo>
                  <a:pt x="8279" y="327113"/>
                </a:lnTo>
                <a:lnTo>
                  <a:pt x="10595" y="323335"/>
                </a:lnTo>
                <a:lnTo>
                  <a:pt x="12986" y="320817"/>
                </a:lnTo>
                <a:lnTo>
                  <a:pt x="15427" y="319138"/>
                </a:lnTo>
                <a:lnTo>
                  <a:pt x="20397" y="316426"/>
                </a:lnTo>
                <a:lnTo>
                  <a:pt x="28801" y="310139"/>
                </a:lnTo>
                <a:lnTo>
                  <a:pt x="37065" y="305370"/>
                </a:lnTo>
                <a:lnTo>
                  <a:pt x="46383" y="300429"/>
                </a:lnTo>
                <a:lnTo>
                  <a:pt x="55321" y="295410"/>
                </a:lnTo>
                <a:lnTo>
                  <a:pt x="62116" y="290358"/>
                </a:lnTo>
                <a:lnTo>
                  <a:pt x="65960" y="288672"/>
                </a:lnTo>
                <a:lnTo>
                  <a:pt x="74747" y="286799"/>
                </a:lnTo>
                <a:lnTo>
                  <a:pt x="84296" y="283708"/>
                </a:lnTo>
                <a:lnTo>
                  <a:pt x="94185" y="280359"/>
                </a:lnTo>
                <a:lnTo>
                  <a:pt x="104225" y="278871"/>
                </a:lnTo>
                <a:lnTo>
                  <a:pt x="114331" y="278209"/>
                </a:lnTo>
                <a:lnTo>
                  <a:pt x="119397" y="278033"/>
                </a:lnTo>
                <a:lnTo>
                  <a:pt x="129541" y="275579"/>
                </a:lnTo>
                <a:lnTo>
                  <a:pt x="139694" y="272513"/>
                </a:lnTo>
                <a:lnTo>
                  <a:pt x="149850" y="271150"/>
                </a:lnTo>
                <a:lnTo>
                  <a:pt x="160009" y="270544"/>
                </a:lnTo>
                <a:lnTo>
                  <a:pt x="170169" y="270275"/>
                </a:lnTo>
                <a:lnTo>
                  <a:pt x="195568" y="270088"/>
                </a:lnTo>
                <a:lnTo>
                  <a:pt x="205728" y="267814"/>
                </a:lnTo>
                <a:lnTo>
                  <a:pt x="215888" y="264829"/>
                </a:lnTo>
                <a:lnTo>
                  <a:pt x="226048" y="263501"/>
                </a:lnTo>
                <a:lnTo>
                  <a:pt x="236208" y="262912"/>
                </a:lnTo>
                <a:lnTo>
                  <a:pt x="241288" y="262755"/>
                </a:lnTo>
                <a:lnTo>
                  <a:pt x="245522" y="261803"/>
                </a:lnTo>
                <a:lnTo>
                  <a:pt x="252483" y="258488"/>
                </a:lnTo>
                <a:lnTo>
                  <a:pt x="260657" y="256450"/>
                </a:lnTo>
                <a:lnTo>
                  <a:pt x="265208" y="255907"/>
                </a:lnTo>
                <a:lnTo>
                  <a:pt x="272521" y="253045"/>
                </a:lnTo>
                <a:lnTo>
                  <a:pt x="281399" y="246674"/>
                </a:lnTo>
                <a:lnTo>
                  <a:pt x="287620" y="241039"/>
                </a:lnTo>
                <a:lnTo>
                  <a:pt x="296029" y="232891"/>
                </a:lnTo>
                <a:lnTo>
                  <a:pt x="300895" y="225882"/>
                </a:lnTo>
                <a:lnTo>
                  <a:pt x="303905" y="219946"/>
                </a:lnTo>
                <a:lnTo>
                  <a:pt x="310359" y="210997"/>
                </a:lnTo>
                <a:lnTo>
                  <a:pt x="315166" y="202605"/>
                </a:lnTo>
                <a:lnTo>
                  <a:pt x="317867" y="193231"/>
                </a:lnTo>
                <a:lnTo>
                  <a:pt x="319914" y="183421"/>
                </a:lnTo>
                <a:lnTo>
                  <a:pt x="323647" y="173416"/>
                </a:lnTo>
                <a:lnTo>
                  <a:pt x="324981" y="167531"/>
                </a:lnTo>
                <a:lnTo>
                  <a:pt x="325870" y="161067"/>
                </a:lnTo>
                <a:lnTo>
                  <a:pt x="326463" y="154218"/>
                </a:lnTo>
                <a:lnTo>
                  <a:pt x="326011" y="147959"/>
                </a:lnTo>
                <a:lnTo>
                  <a:pt x="324863" y="142093"/>
                </a:lnTo>
                <a:lnTo>
                  <a:pt x="323252" y="136488"/>
                </a:lnTo>
                <a:lnTo>
                  <a:pt x="321461" y="125746"/>
                </a:lnTo>
                <a:lnTo>
                  <a:pt x="320665" y="115327"/>
                </a:lnTo>
                <a:lnTo>
                  <a:pt x="320312" y="105052"/>
                </a:lnTo>
                <a:lnTo>
                  <a:pt x="319370" y="99094"/>
                </a:lnTo>
                <a:lnTo>
                  <a:pt x="317897" y="92583"/>
                </a:lnTo>
                <a:lnTo>
                  <a:pt x="316067" y="85702"/>
                </a:lnTo>
                <a:lnTo>
                  <a:pt x="314000" y="79421"/>
                </a:lnTo>
                <a:lnTo>
                  <a:pt x="311777" y="73541"/>
                </a:lnTo>
                <a:lnTo>
                  <a:pt x="309447" y="67927"/>
                </a:lnTo>
                <a:lnTo>
                  <a:pt x="302343" y="57174"/>
                </a:lnTo>
                <a:lnTo>
                  <a:pt x="294388" y="46751"/>
                </a:lnTo>
                <a:lnTo>
                  <a:pt x="288030" y="36474"/>
                </a:lnTo>
                <a:lnTo>
                  <a:pt x="280125" y="28519"/>
                </a:lnTo>
                <a:lnTo>
                  <a:pt x="271814" y="22162"/>
                </a:lnTo>
                <a:lnTo>
                  <a:pt x="265297" y="16514"/>
                </a:lnTo>
                <a:lnTo>
                  <a:pt x="257321" y="11182"/>
                </a:lnTo>
                <a:lnTo>
                  <a:pt x="248979" y="5989"/>
                </a:lnTo>
                <a:lnTo>
                  <a:pt x="242448" y="860"/>
                </a:lnTo>
                <a:lnTo>
                  <a:pt x="238675" y="0"/>
                </a:lnTo>
                <a:lnTo>
                  <a:pt x="234466" y="273"/>
                </a:lnTo>
                <a:lnTo>
                  <a:pt x="226121" y="1988"/>
                </a:lnTo>
                <a:lnTo>
                  <a:pt x="219589" y="2750"/>
                </a:lnTo>
                <a:lnTo>
                  <a:pt x="216662" y="3800"/>
                </a:lnTo>
                <a:lnTo>
                  <a:pt x="208497" y="8476"/>
                </a:lnTo>
                <a:lnTo>
                  <a:pt x="205881" y="9311"/>
                </a:lnTo>
                <a:lnTo>
                  <a:pt x="198108" y="10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433"/>
          <p:cNvSpPr/>
          <p:nvPr/>
        </p:nvSpPr>
        <p:spPr>
          <a:xfrm>
            <a:off x="3810031" y="4191000"/>
            <a:ext cx="190470" cy="320032"/>
          </a:xfrm>
          <a:custGeom>
            <a:avLst/>
            <a:gdLst/>
            <a:ahLst/>
            <a:cxnLst/>
            <a:rect l="0" t="0" r="0" b="0"/>
            <a:pathLst>
              <a:path w="190470" h="320032">
                <a:moveTo>
                  <a:pt x="129509" y="15240"/>
                </a:moveTo>
                <a:lnTo>
                  <a:pt x="136070" y="15240"/>
                </a:lnTo>
                <a:lnTo>
                  <a:pt x="140860" y="11195"/>
                </a:lnTo>
                <a:lnTo>
                  <a:pt x="144407" y="7934"/>
                </a:lnTo>
                <a:lnTo>
                  <a:pt x="144719" y="1087"/>
                </a:lnTo>
                <a:lnTo>
                  <a:pt x="143882" y="725"/>
                </a:lnTo>
                <a:lnTo>
                  <a:pt x="138659" y="214"/>
                </a:lnTo>
                <a:lnTo>
                  <a:pt x="134140" y="96"/>
                </a:lnTo>
                <a:lnTo>
                  <a:pt x="92442" y="0"/>
                </a:lnTo>
                <a:lnTo>
                  <a:pt x="88711" y="847"/>
                </a:lnTo>
                <a:lnTo>
                  <a:pt x="85377" y="2258"/>
                </a:lnTo>
                <a:lnTo>
                  <a:pt x="82307" y="4045"/>
                </a:lnTo>
                <a:lnTo>
                  <a:pt x="78568" y="5237"/>
                </a:lnTo>
                <a:lnTo>
                  <a:pt x="74382" y="6031"/>
                </a:lnTo>
                <a:lnTo>
                  <a:pt x="69897" y="6561"/>
                </a:lnTo>
                <a:lnTo>
                  <a:pt x="66061" y="7760"/>
                </a:lnTo>
                <a:lnTo>
                  <a:pt x="62657" y="9407"/>
                </a:lnTo>
                <a:lnTo>
                  <a:pt x="59541" y="11352"/>
                </a:lnTo>
                <a:lnTo>
                  <a:pt x="53821" y="15770"/>
                </a:lnTo>
                <a:lnTo>
                  <a:pt x="48456" y="20555"/>
                </a:lnTo>
                <a:lnTo>
                  <a:pt x="43250" y="25505"/>
                </a:lnTo>
                <a:lnTo>
                  <a:pt x="39829" y="28010"/>
                </a:lnTo>
                <a:lnTo>
                  <a:pt x="35856" y="30527"/>
                </a:lnTo>
                <a:lnTo>
                  <a:pt x="31513" y="33051"/>
                </a:lnTo>
                <a:lnTo>
                  <a:pt x="27772" y="35580"/>
                </a:lnTo>
                <a:lnTo>
                  <a:pt x="24430" y="38114"/>
                </a:lnTo>
                <a:lnTo>
                  <a:pt x="21356" y="40649"/>
                </a:lnTo>
                <a:lnTo>
                  <a:pt x="15683" y="47982"/>
                </a:lnTo>
                <a:lnTo>
                  <a:pt x="11186" y="56038"/>
                </a:lnTo>
                <a:lnTo>
                  <a:pt x="7808" y="65335"/>
                </a:lnTo>
                <a:lnTo>
                  <a:pt x="4017" y="70807"/>
                </a:lnTo>
                <a:lnTo>
                  <a:pt x="1767" y="80576"/>
                </a:lnTo>
                <a:lnTo>
                  <a:pt x="1168" y="86738"/>
                </a:lnTo>
                <a:lnTo>
                  <a:pt x="768" y="92538"/>
                </a:lnTo>
                <a:lnTo>
                  <a:pt x="501" y="98099"/>
                </a:lnTo>
                <a:lnTo>
                  <a:pt x="126" y="111758"/>
                </a:lnTo>
                <a:lnTo>
                  <a:pt x="0" y="128003"/>
                </a:lnTo>
                <a:lnTo>
                  <a:pt x="836" y="131902"/>
                </a:lnTo>
                <a:lnTo>
                  <a:pt x="5211" y="141435"/>
                </a:lnTo>
                <a:lnTo>
                  <a:pt x="7731" y="150468"/>
                </a:lnTo>
                <a:lnTo>
                  <a:pt x="11321" y="158879"/>
                </a:lnTo>
                <a:lnTo>
                  <a:pt x="15739" y="168262"/>
                </a:lnTo>
                <a:lnTo>
                  <a:pt x="19677" y="177229"/>
                </a:lnTo>
                <a:lnTo>
                  <a:pt x="21428" y="184038"/>
                </a:lnTo>
                <a:lnTo>
                  <a:pt x="24464" y="192143"/>
                </a:lnTo>
                <a:lnTo>
                  <a:pt x="27789" y="200544"/>
                </a:lnTo>
                <a:lnTo>
                  <a:pt x="29266" y="207099"/>
                </a:lnTo>
                <a:lnTo>
                  <a:pt x="29923" y="215093"/>
                </a:lnTo>
                <a:lnTo>
                  <a:pt x="30098" y="219596"/>
                </a:lnTo>
                <a:lnTo>
                  <a:pt x="31061" y="223444"/>
                </a:lnTo>
                <a:lnTo>
                  <a:pt x="34390" y="229977"/>
                </a:lnTo>
                <a:lnTo>
                  <a:pt x="36433" y="237961"/>
                </a:lnTo>
                <a:lnTo>
                  <a:pt x="37342" y="246307"/>
                </a:lnTo>
                <a:lnTo>
                  <a:pt x="37746" y="252838"/>
                </a:lnTo>
                <a:lnTo>
                  <a:pt x="37925" y="260822"/>
                </a:lnTo>
                <a:lnTo>
                  <a:pt x="38041" y="275699"/>
                </a:lnTo>
                <a:lnTo>
                  <a:pt x="37204" y="278626"/>
                </a:lnTo>
                <a:lnTo>
                  <a:pt x="32826" y="286791"/>
                </a:lnTo>
                <a:lnTo>
                  <a:pt x="30762" y="295645"/>
                </a:lnTo>
                <a:lnTo>
                  <a:pt x="30490" y="305267"/>
                </a:lnTo>
                <a:lnTo>
                  <a:pt x="30457" y="311007"/>
                </a:lnTo>
                <a:lnTo>
                  <a:pt x="32710" y="314049"/>
                </a:lnTo>
                <a:lnTo>
                  <a:pt x="34497" y="316046"/>
                </a:lnTo>
                <a:lnTo>
                  <a:pt x="36534" y="317378"/>
                </a:lnTo>
                <a:lnTo>
                  <a:pt x="41055" y="318857"/>
                </a:lnTo>
                <a:lnTo>
                  <a:pt x="45887" y="319514"/>
                </a:lnTo>
                <a:lnTo>
                  <a:pt x="50857" y="319806"/>
                </a:lnTo>
                <a:lnTo>
                  <a:pt x="55888" y="319936"/>
                </a:lnTo>
                <a:lnTo>
                  <a:pt x="75137" y="320031"/>
                </a:lnTo>
                <a:lnTo>
                  <a:pt x="78867" y="319187"/>
                </a:lnTo>
                <a:lnTo>
                  <a:pt x="82202" y="317778"/>
                </a:lnTo>
                <a:lnTo>
                  <a:pt x="85271" y="315992"/>
                </a:lnTo>
                <a:lnTo>
                  <a:pt x="89010" y="314801"/>
                </a:lnTo>
                <a:lnTo>
                  <a:pt x="93196" y="314007"/>
                </a:lnTo>
                <a:lnTo>
                  <a:pt x="97680" y="313479"/>
                </a:lnTo>
                <a:lnTo>
                  <a:pt x="102364" y="312279"/>
                </a:lnTo>
                <a:lnTo>
                  <a:pt x="107178" y="310632"/>
                </a:lnTo>
                <a:lnTo>
                  <a:pt x="112082" y="308688"/>
                </a:lnTo>
                <a:lnTo>
                  <a:pt x="117044" y="306546"/>
                </a:lnTo>
                <a:lnTo>
                  <a:pt x="127073" y="301907"/>
                </a:lnTo>
                <a:lnTo>
                  <a:pt x="157458" y="286989"/>
                </a:lnTo>
                <a:lnTo>
                  <a:pt x="161688" y="284459"/>
                </a:lnTo>
                <a:lnTo>
                  <a:pt x="165355" y="281927"/>
                </a:lnTo>
                <a:lnTo>
                  <a:pt x="168646" y="279391"/>
                </a:lnTo>
                <a:lnTo>
                  <a:pt x="172533" y="276854"/>
                </a:lnTo>
                <a:lnTo>
                  <a:pt x="176819" y="274316"/>
                </a:lnTo>
                <a:lnTo>
                  <a:pt x="190469" y="266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434"/>
          <p:cNvSpPr/>
          <p:nvPr/>
        </p:nvSpPr>
        <p:spPr>
          <a:xfrm>
            <a:off x="3870988" y="4351020"/>
            <a:ext cx="99033" cy="15240"/>
          </a:xfrm>
          <a:custGeom>
            <a:avLst/>
            <a:gdLst/>
            <a:ahLst/>
            <a:cxnLst/>
            <a:rect l="0" t="0" r="0" b="0"/>
            <a:pathLst>
              <a:path w="99033" h="15240">
                <a:moveTo>
                  <a:pt x="7592" y="7620"/>
                </a:moveTo>
                <a:lnTo>
                  <a:pt x="3548" y="7620"/>
                </a:lnTo>
                <a:lnTo>
                  <a:pt x="2355" y="8467"/>
                </a:lnTo>
                <a:lnTo>
                  <a:pt x="1561" y="9878"/>
                </a:lnTo>
                <a:lnTo>
                  <a:pt x="0" y="15147"/>
                </a:lnTo>
                <a:lnTo>
                  <a:pt x="47223" y="15239"/>
                </a:lnTo>
                <a:lnTo>
                  <a:pt x="50099" y="14393"/>
                </a:lnTo>
                <a:lnTo>
                  <a:pt x="52864" y="12982"/>
                </a:lnTo>
                <a:lnTo>
                  <a:pt x="55553" y="11194"/>
                </a:lnTo>
                <a:lnTo>
                  <a:pt x="58193" y="10003"/>
                </a:lnTo>
                <a:lnTo>
                  <a:pt x="60800" y="9209"/>
                </a:lnTo>
                <a:lnTo>
                  <a:pt x="63383" y="8679"/>
                </a:lnTo>
                <a:lnTo>
                  <a:pt x="66800" y="8326"/>
                </a:lnTo>
                <a:lnTo>
                  <a:pt x="70771" y="8091"/>
                </a:lnTo>
                <a:lnTo>
                  <a:pt x="75111" y="7934"/>
                </a:lnTo>
                <a:lnTo>
                  <a:pt x="79698" y="6983"/>
                </a:lnTo>
                <a:lnTo>
                  <a:pt x="84450" y="5501"/>
                </a:lnTo>
                <a:lnTo>
                  <a:pt x="990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435"/>
          <p:cNvSpPr/>
          <p:nvPr/>
        </p:nvSpPr>
        <p:spPr>
          <a:xfrm>
            <a:off x="4091940" y="4351020"/>
            <a:ext cx="99061" cy="121921"/>
          </a:xfrm>
          <a:custGeom>
            <a:avLst/>
            <a:gdLst/>
            <a:ahLst/>
            <a:cxnLst/>
            <a:rect l="0" t="0" r="0" b="0"/>
            <a:pathLst>
              <a:path w="99061" h="121921">
                <a:moveTo>
                  <a:pt x="0" y="0"/>
                </a:moveTo>
                <a:lnTo>
                  <a:pt x="0" y="29887"/>
                </a:lnTo>
                <a:lnTo>
                  <a:pt x="2257" y="32474"/>
                </a:lnTo>
                <a:lnTo>
                  <a:pt x="4045" y="34350"/>
                </a:lnTo>
                <a:lnTo>
                  <a:pt x="5237" y="36446"/>
                </a:lnTo>
                <a:lnTo>
                  <a:pt x="6032" y="38691"/>
                </a:lnTo>
                <a:lnTo>
                  <a:pt x="6561" y="41034"/>
                </a:lnTo>
                <a:lnTo>
                  <a:pt x="7761" y="43442"/>
                </a:lnTo>
                <a:lnTo>
                  <a:pt x="9407" y="45895"/>
                </a:lnTo>
                <a:lnTo>
                  <a:pt x="11352" y="48377"/>
                </a:lnTo>
                <a:lnTo>
                  <a:pt x="12647" y="50878"/>
                </a:lnTo>
                <a:lnTo>
                  <a:pt x="13512" y="53391"/>
                </a:lnTo>
                <a:lnTo>
                  <a:pt x="14088" y="55914"/>
                </a:lnTo>
                <a:lnTo>
                  <a:pt x="15319" y="58443"/>
                </a:lnTo>
                <a:lnTo>
                  <a:pt x="16986" y="60975"/>
                </a:lnTo>
                <a:lnTo>
                  <a:pt x="18944" y="63510"/>
                </a:lnTo>
                <a:lnTo>
                  <a:pt x="21096" y="66046"/>
                </a:lnTo>
                <a:lnTo>
                  <a:pt x="23377" y="68585"/>
                </a:lnTo>
                <a:lnTo>
                  <a:pt x="28170" y="73662"/>
                </a:lnTo>
                <a:lnTo>
                  <a:pt x="33122" y="78741"/>
                </a:lnTo>
                <a:lnTo>
                  <a:pt x="35628" y="80434"/>
                </a:lnTo>
                <a:lnTo>
                  <a:pt x="38145" y="81563"/>
                </a:lnTo>
                <a:lnTo>
                  <a:pt x="40670" y="82315"/>
                </a:lnTo>
                <a:lnTo>
                  <a:pt x="43200" y="83663"/>
                </a:lnTo>
                <a:lnTo>
                  <a:pt x="45733" y="85409"/>
                </a:lnTo>
                <a:lnTo>
                  <a:pt x="48269" y="87419"/>
                </a:lnTo>
                <a:lnTo>
                  <a:pt x="50806" y="89606"/>
                </a:lnTo>
                <a:lnTo>
                  <a:pt x="53344" y="91910"/>
                </a:lnTo>
                <a:lnTo>
                  <a:pt x="55882" y="94294"/>
                </a:lnTo>
                <a:lnTo>
                  <a:pt x="58422" y="95883"/>
                </a:lnTo>
                <a:lnTo>
                  <a:pt x="60961" y="96941"/>
                </a:lnTo>
                <a:lnTo>
                  <a:pt x="63501" y="97648"/>
                </a:lnTo>
                <a:lnTo>
                  <a:pt x="66040" y="98965"/>
                </a:lnTo>
                <a:lnTo>
                  <a:pt x="68580" y="100690"/>
                </a:lnTo>
                <a:lnTo>
                  <a:pt x="71120" y="102687"/>
                </a:lnTo>
                <a:lnTo>
                  <a:pt x="73660" y="104864"/>
                </a:lnTo>
                <a:lnTo>
                  <a:pt x="76200" y="107163"/>
                </a:lnTo>
                <a:lnTo>
                  <a:pt x="78739" y="109542"/>
                </a:lnTo>
                <a:lnTo>
                  <a:pt x="82126" y="111974"/>
                </a:lnTo>
                <a:lnTo>
                  <a:pt x="86077" y="114443"/>
                </a:lnTo>
                <a:lnTo>
                  <a:pt x="99060" y="121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436"/>
          <p:cNvSpPr/>
          <p:nvPr/>
        </p:nvSpPr>
        <p:spPr>
          <a:xfrm>
            <a:off x="4053840" y="4358954"/>
            <a:ext cx="175261" cy="182567"/>
          </a:xfrm>
          <a:custGeom>
            <a:avLst/>
            <a:gdLst/>
            <a:ahLst/>
            <a:cxnLst/>
            <a:rect l="0" t="0" r="0" b="0"/>
            <a:pathLst>
              <a:path w="175261" h="182567">
                <a:moveTo>
                  <a:pt x="175260" y="7305"/>
                </a:moveTo>
                <a:lnTo>
                  <a:pt x="175260" y="745"/>
                </a:lnTo>
                <a:lnTo>
                  <a:pt x="174414" y="392"/>
                </a:lnTo>
                <a:lnTo>
                  <a:pt x="171215" y="0"/>
                </a:lnTo>
                <a:lnTo>
                  <a:pt x="170023" y="742"/>
                </a:lnTo>
                <a:lnTo>
                  <a:pt x="169229" y="2083"/>
                </a:lnTo>
                <a:lnTo>
                  <a:pt x="168699" y="3824"/>
                </a:lnTo>
                <a:lnTo>
                  <a:pt x="167500" y="4985"/>
                </a:lnTo>
                <a:lnTo>
                  <a:pt x="165853" y="5758"/>
                </a:lnTo>
                <a:lnTo>
                  <a:pt x="163908" y="6274"/>
                </a:lnTo>
                <a:lnTo>
                  <a:pt x="162613" y="7465"/>
                </a:lnTo>
                <a:lnTo>
                  <a:pt x="161748" y="9105"/>
                </a:lnTo>
                <a:lnTo>
                  <a:pt x="161172" y="11045"/>
                </a:lnTo>
                <a:lnTo>
                  <a:pt x="158275" y="15459"/>
                </a:lnTo>
                <a:lnTo>
                  <a:pt x="154164" y="20243"/>
                </a:lnTo>
                <a:lnTo>
                  <a:pt x="149515" y="25192"/>
                </a:lnTo>
                <a:lnTo>
                  <a:pt x="147091" y="28543"/>
                </a:lnTo>
                <a:lnTo>
                  <a:pt x="144627" y="32471"/>
                </a:lnTo>
                <a:lnTo>
                  <a:pt x="142138" y="36782"/>
                </a:lnTo>
                <a:lnTo>
                  <a:pt x="138785" y="40503"/>
                </a:lnTo>
                <a:lnTo>
                  <a:pt x="134857" y="43831"/>
                </a:lnTo>
                <a:lnTo>
                  <a:pt x="130545" y="46896"/>
                </a:lnTo>
                <a:lnTo>
                  <a:pt x="126823" y="50632"/>
                </a:lnTo>
                <a:lnTo>
                  <a:pt x="123496" y="54817"/>
                </a:lnTo>
                <a:lnTo>
                  <a:pt x="120431" y="59300"/>
                </a:lnTo>
                <a:lnTo>
                  <a:pt x="116693" y="63135"/>
                </a:lnTo>
                <a:lnTo>
                  <a:pt x="112509" y="66539"/>
                </a:lnTo>
                <a:lnTo>
                  <a:pt x="108027" y="69655"/>
                </a:lnTo>
                <a:lnTo>
                  <a:pt x="102497" y="74272"/>
                </a:lnTo>
                <a:lnTo>
                  <a:pt x="96271" y="79890"/>
                </a:lnTo>
                <a:lnTo>
                  <a:pt x="83428" y="92059"/>
                </a:lnTo>
                <a:lnTo>
                  <a:pt x="51876" y="123100"/>
                </a:lnTo>
                <a:lnTo>
                  <a:pt x="47284" y="127682"/>
                </a:lnTo>
                <a:lnTo>
                  <a:pt x="42530" y="131583"/>
                </a:lnTo>
                <a:lnTo>
                  <a:pt x="37666" y="135031"/>
                </a:lnTo>
                <a:lnTo>
                  <a:pt x="32731" y="138176"/>
                </a:lnTo>
                <a:lnTo>
                  <a:pt x="28594" y="141966"/>
                </a:lnTo>
                <a:lnTo>
                  <a:pt x="24989" y="146186"/>
                </a:lnTo>
                <a:lnTo>
                  <a:pt x="21740" y="150692"/>
                </a:lnTo>
                <a:lnTo>
                  <a:pt x="18727" y="154544"/>
                </a:lnTo>
                <a:lnTo>
                  <a:pt x="15870" y="157958"/>
                </a:lnTo>
                <a:lnTo>
                  <a:pt x="13121" y="161081"/>
                </a:lnTo>
                <a:lnTo>
                  <a:pt x="11287" y="164009"/>
                </a:lnTo>
                <a:lnTo>
                  <a:pt x="9249" y="169520"/>
                </a:lnTo>
                <a:lnTo>
                  <a:pt x="6086" y="174793"/>
                </a:lnTo>
                <a:lnTo>
                  <a:pt x="0" y="1825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437"/>
          <p:cNvSpPr/>
          <p:nvPr/>
        </p:nvSpPr>
        <p:spPr>
          <a:xfrm>
            <a:off x="4709169" y="4183380"/>
            <a:ext cx="7612" cy="7621"/>
          </a:xfrm>
          <a:custGeom>
            <a:avLst/>
            <a:gdLst/>
            <a:ahLst/>
            <a:cxnLst/>
            <a:rect l="0" t="0" r="0" b="0"/>
            <a:pathLst>
              <a:path w="7612" h="7621">
                <a:moveTo>
                  <a:pt x="7611" y="7620"/>
                </a:moveTo>
                <a:lnTo>
                  <a:pt x="1050" y="7620"/>
                </a:lnTo>
                <a:lnTo>
                  <a:pt x="697" y="6773"/>
                </a:lnTo>
                <a:lnTo>
                  <a:pt x="462" y="5362"/>
                </a:lnTo>
                <a:lnTo>
                  <a:pt x="18" y="314"/>
                </a:lnTo>
                <a:lnTo>
                  <a:pt x="856" y="209"/>
                </a:lnTo>
                <a:lnTo>
                  <a:pt x="2262" y="139"/>
                </a:lnTo>
                <a:lnTo>
                  <a:pt x="7584" y="1"/>
                </a:lnTo>
                <a:lnTo>
                  <a:pt x="7611" y="0"/>
                </a:lnTo>
                <a:lnTo>
                  <a:pt x="0" y="0"/>
                </a:lnTo>
                <a:lnTo>
                  <a:pt x="761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438"/>
          <p:cNvSpPr/>
          <p:nvPr/>
        </p:nvSpPr>
        <p:spPr>
          <a:xfrm>
            <a:off x="4655847" y="4138014"/>
            <a:ext cx="236194" cy="266347"/>
          </a:xfrm>
          <a:custGeom>
            <a:avLst/>
            <a:gdLst/>
            <a:ahLst/>
            <a:cxnLst/>
            <a:rect l="0" t="0" r="0" b="0"/>
            <a:pathLst>
              <a:path w="236194" h="266347">
                <a:moveTo>
                  <a:pt x="7592" y="266346"/>
                </a:moveTo>
                <a:lnTo>
                  <a:pt x="7592" y="240907"/>
                </a:lnTo>
                <a:lnTo>
                  <a:pt x="6746" y="238380"/>
                </a:lnTo>
                <a:lnTo>
                  <a:pt x="2355" y="230778"/>
                </a:lnTo>
                <a:lnTo>
                  <a:pt x="1032" y="225703"/>
                </a:lnTo>
                <a:lnTo>
                  <a:pt x="287" y="218085"/>
                </a:lnTo>
                <a:lnTo>
                  <a:pt x="66" y="210466"/>
                </a:lnTo>
                <a:lnTo>
                  <a:pt x="0" y="202846"/>
                </a:lnTo>
                <a:lnTo>
                  <a:pt x="2243" y="195508"/>
                </a:lnTo>
                <a:lnTo>
                  <a:pt x="5215" y="187449"/>
                </a:lnTo>
                <a:lnTo>
                  <a:pt x="6536" y="181045"/>
                </a:lnTo>
                <a:lnTo>
                  <a:pt x="7123" y="175377"/>
                </a:lnTo>
                <a:lnTo>
                  <a:pt x="7383" y="169188"/>
                </a:lnTo>
                <a:lnTo>
                  <a:pt x="7500" y="160794"/>
                </a:lnTo>
                <a:lnTo>
                  <a:pt x="8377" y="156184"/>
                </a:lnTo>
                <a:lnTo>
                  <a:pt x="9809" y="151418"/>
                </a:lnTo>
                <a:lnTo>
                  <a:pt x="11610" y="146548"/>
                </a:lnTo>
                <a:lnTo>
                  <a:pt x="13611" y="138878"/>
                </a:lnTo>
                <a:lnTo>
                  <a:pt x="15347" y="131800"/>
                </a:lnTo>
                <a:lnTo>
                  <a:pt x="16996" y="127542"/>
                </a:lnTo>
                <a:lnTo>
                  <a:pt x="18942" y="123010"/>
                </a:lnTo>
                <a:lnTo>
                  <a:pt x="20239" y="118296"/>
                </a:lnTo>
                <a:lnTo>
                  <a:pt x="21103" y="113459"/>
                </a:lnTo>
                <a:lnTo>
                  <a:pt x="21680" y="108541"/>
                </a:lnTo>
                <a:lnTo>
                  <a:pt x="22911" y="103569"/>
                </a:lnTo>
                <a:lnTo>
                  <a:pt x="24578" y="98562"/>
                </a:lnTo>
                <a:lnTo>
                  <a:pt x="26537" y="93530"/>
                </a:lnTo>
                <a:lnTo>
                  <a:pt x="28689" y="88482"/>
                </a:lnTo>
                <a:lnTo>
                  <a:pt x="33338" y="78357"/>
                </a:lnTo>
                <a:lnTo>
                  <a:pt x="38227" y="70471"/>
                </a:lnTo>
                <a:lnTo>
                  <a:pt x="40714" y="67182"/>
                </a:lnTo>
                <a:lnTo>
                  <a:pt x="42374" y="63297"/>
                </a:lnTo>
                <a:lnTo>
                  <a:pt x="43481" y="59014"/>
                </a:lnTo>
                <a:lnTo>
                  <a:pt x="44218" y="54465"/>
                </a:lnTo>
                <a:lnTo>
                  <a:pt x="45556" y="49738"/>
                </a:lnTo>
                <a:lnTo>
                  <a:pt x="47295" y="44894"/>
                </a:lnTo>
                <a:lnTo>
                  <a:pt x="49301" y="39971"/>
                </a:lnTo>
                <a:lnTo>
                  <a:pt x="53787" y="32244"/>
                </a:lnTo>
                <a:lnTo>
                  <a:pt x="58603" y="25987"/>
                </a:lnTo>
                <a:lnTo>
                  <a:pt x="63567" y="20384"/>
                </a:lnTo>
                <a:lnTo>
                  <a:pt x="68595" y="15072"/>
                </a:lnTo>
                <a:lnTo>
                  <a:pt x="74676" y="8808"/>
                </a:lnTo>
                <a:lnTo>
                  <a:pt x="75175" y="7447"/>
                </a:lnTo>
                <a:lnTo>
                  <a:pt x="75730" y="3677"/>
                </a:lnTo>
                <a:lnTo>
                  <a:pt x="76724" y="2334"/>
                </a:lnTo>
                <a:lnTo>
                  <a:pt x="78233" y="1437"/>
                </a:lnTo>
                <a:lnTo>
                  <a:pt x="82695" y="0"/>
                </a:lnTo>
                <a:lnTo>
                  <a:pt x="85562" y="2061"/>
                </a:lnTo>
                <a:lnTo>
                  <a:pt x="90257" y="6238"/>
                </a:lnTo>
                <a:lnTo>
                  <a:pt x="90642" y="7427"/>
                </a:lnTo>
                <a:lnTo>
                  <a:pt x="91261" y="15420"/>
                </a:lnTo>
                <a:lnTo>
                  <a:pt x="91368" y="22664"/>
                </a:lnTo>
                <a:lnTo>
                  <a:pt x="91413" y="73282"/>
                </a:lnTo>
                <a:lnTo>
                  <a:pt x="92259" y="74983"/>
                </a:lnTo>
                <a:lnTo>
                  <a:pt x="96649" y="81423"/>
                </a:lnTo>
                <a:lnTo>
                  <a:pt x="98719" y="89646"/>
                </a:lnTo>
                <a:lnTo>
                  <a:pt x="99670" y="90126"/>
                </a:lnTo>
                <a:lnTo>
                  <a:pt x="105565" y="90959"/>
                </a:lnTo>
                <a:lnTo>
                  <a:pt x="108428" y="88772"/>
                </a:lnTo>
                <a:lnTo>
                  <a:pt x="113118" y="84514"/>
                </a:lnTo>
                <a:lnTo>
                  <a:pt x="116017" y="83932"/>
                </a:lnTo>
                <a:lnTo>
                  <a:pt x="117976" y="83777"/>
                </a:lnTo>
                <a:lnTo>
                  <a:pt x="120129" y="82826"/>
                </a:lnTo>
                <a:lnTo>
                  <a:pt x="127409" y="77475"/>
                </a:lnTo>
                <a:lnTo>
                  <a:pt x="133143" y="72123"/>
                </a:lnTo>
                <a:lnTo>
                  <a:pt x="147389" y="57962"/>
                </a:lnTo>
                <a:lnTo>
                  <a:pt x="149896" y="56303"/>
                </a:lnTo>
                <a:lnTo>
                  <a:pt x="154942" y="54460"/>
                </a:lnTo>
                <a:lnTo>
                  <a:pt x="156626" y="53122"/>
                </a:lnTo>
                <a:lnTo>
                  <a:pt x="157748" y="51383"/>
                </a:lnTo>
                <a:lnTo>
                  <a:pt x="158497" y="49378"/>
                </a:lnTo>
                <a:lnTo>
                  <a:pt x="161586" y="44892"/>
                </a:lnTo>
                <a:lnTo>
                  <a:pt x="166423" y="39157"/>
                </a:lnTo>
                <a:lnTo>
                  <a:pt x="167666" y="38686"/>
                </a:lnTo>
                <a:lnTo>
                  <a:pt x="171305" y="38164"/>
                </a:lnTo>
                <a:lnTo>
                  <a:pt x="173461" y="37178"/>
                </a:lnTo>
                <a:lnTo>
                  <a:pt x="178115" y="33825"/>
                </a:lnTo>
                <a:lnTo>
                  <a:pt x="179694" y="33438"/>
                </a:lnTo>
                <a:lnTo>
                  <a:pt x="180747" y="34027"/>
                </a:lnTo>
                <a:lnTo>
                  <a:pt x="182437" y="37011"/>
                </a:lnTo>
                <a:lnTo>
                  <a:pt x="186775" y="41573"/>
                </a:lnTo>
                <a:lnTo>
                  <a:pt x="188008" y="43684"/>
                </a:lnTo>
                <a:lnTo>
                  <a:pt x="189377" y="48287"/>
                </a:lnTo>
                <a:lnTo>
                  <a:pt x="190149" y="55639"/>
                </a:lnTo>
                <a:lnTo>
                  <a:pt x="190329" y="62914"/>
                </a:lnTo>
                <a:lnTo>
                  <a:pt x="190473" y="185029"/>
                </a:lnTo>
                <a:lnTo>
                  <a:pt x="191319" y="186735"/>
                </a:lnTo>
                <a:lnTo>
                  <a:pt x="192730" y="187872"/>
                </a:lnTo>
                <a:lnTo>
                  <a:pt x="194518" y="188630"/>
                </a:lnTo>
                <a:lnTo>
                  <a:pt x="195710" y="189982"/>
                </a:lnTo>
                <a:lnTo>
                  <a:pt x="196504" y="191729"/>
                </a:lnTo>
                <a:lnTo>
                  <a:pt x="197034" y="193742"/>
                </a:lnTo>
                <a:lnTo>
                  <a:pt x="198234" y="195083"/>
                </a:lnTo>
                <a:lnTo>
                  <a:pt x="199880" y="195977"/>
                </a:lnTo>
                <a:lnTo>
                  <a:pt x="204561" y="197412"/>
                </a:lnTo>
                <a:lnTo>
                  <a:pt x="209417" y="197661"/>
                </a:lnTo>
                <a:lnTo>
                  <a:pt x="210723" y="198542"/>
                </a:lnTo>
                <a:lnTo>
                  <a:pt x="211593" y="199977"/>
                </a:lnTo>
                <a:lnTo>
                  <a:pt x="212173" y="201780"/>
                </a:lnTo>
                <a:lnTo>
                  <a:pt x="213406" y="202135"/>
                </a:lnTo>
                <a:lnTo>
                  <a:pt x="215076" y="201526"/>
                </a:lnTo>
                <a:lnTo>
                  <a:pt x="217035" y="200272"/>
                </a:lnTo>
                <a:lnTo>
                  <a:pt x="221470" y="198880"/>
                </a:lnTo>
                <a:lnTo>
                  <a:pt x="227170" y="197986"/>
                </a:lnTo>
                <a:lnTo>
                  <a:pt x="230207" y="195606"/>
                </a:lnTo>
                <a:lnTo>
                  <a:pt x="236193" y="1901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439"/>
          <p:cNvSpPr/>
          <p:nvPr/>
        </p:nvSpPr>
        <p:spPr>
          <a:xfrm>
            <a:off x="5487498" y="4168177"/>
            <a:ext cx="250362" cy="243442"/>
          </a:xfrm>
          <a:custGeom>
            <a:avLst/>
            <a:gdLst/>
            <a:ahLst/>
            <a:cxnLst/>
            <a:rect l="0" t="0" r="0" b="0"/>
            <a:pathLst>
              <a:path w="250362" h="243442">
                <a:moveTo>
                  <a:pt x="82722" y="30443"/>
                </a:moveTo>
                <a:lnTo>
                  <a:pt x="82722" y="22352"/>
                </a:lnTo>
                <a:lnTo>
                  <a:pt x="83568" y="19969"/>
                </a:lnTo>
                <a:lnTo>
                  <a:pt x="84980" y="18380"/>
                </a:lnTo>
                <a:lnTo>
                  <a:pt x="86766" y="17321"/>
                </a:lnTo>
                <a:lnTo>
                  <a:pt x="87958" y="15768"/>
                </a:lnTo>
                <a:lnTo>
                  <a:pt x="88753" y="13887"/>
                </a:lnTo>
                <a:lnTo>
                  <a:pt x="89871" y="7193"/>
                </a:lnTo>
                <a:lnTo>
                  <a:pt x="90028" y="4783"/>
                </a:lnTo>
                <a:lnTo>
                  <a:pt x="90980" y="3176"/>
                </a:lnTo>
                <a:lnTo>
                  <a:pt x="92460" y="2105"/>
                </a:lnTo>
                <a:lnTo>
                  <a:pt x="97866" y="0"/>
                </a:lnTo>
                <a:lnTo>
                  <a:pt x="97934" y="4019"/>
                </a:lnTo>
                <a:lnTo>
                  <a:pt x="97096" y="6053"/>
                </a:lnTo>
                <a:lnTo>
                  <a:pt x="92719" y="12962"/>
                </a:lnTo>
                <a:lnTo>
                  <a:pt x="91398" y="17876"/>
                </a:lnTo>
                <a:lnTo>
                  <a:pt x="90812" y="25140"/>
                </a:lnTo>
                <a:lnTo>
                  <a:pt x="90655" y="29448"/>
                </a:lnTo>
                <a:lnTo>
                  <a:pt x="89703" y="34859"/>
                </a:lnTo>
                <a:lnTo>
                  <a:pt x="88223" y="41007"/>
                </a:lnTo>
                <a:lnTo>
                  <a:pt x="86389" y="47646"/>
                </a:lnTo>
                <a:lnTo>
                  <a:pt x="84320" y="53765"/>
                </a:lnTo>
                <a:lnTo>
                  <a:pt x="82094" y="59537"/>
                </a:lnTo>
                <a:lnTo>
                  <a:pt x="79763" y="65079"/>
                </a:lnTo>
                <a:lnTo>
                  <a:pt x="77362" y="70467"/>
                </a:lnTo>
                <a:lnTo>
                  <a:pt x="72437" y="80969"/>
                </a:lnTo>
                <a:lnTo>
                  <a:pt x="69939" y="86987"/>
                </a:lnTo>
                <a:lnTo>
                  <a:pt x="67426" y="93539"/>
                </a:lnTo>
                <a:lnTo>
                  <a:pt x="64905" y="100447"/>
                </a:lnTo>
                <a:lnTo>
                  <a:pt x="61530" y="106746"/>
                </a:lnTo>
                <a:lnTo>
                  <a:pt x="57587" y="112638"/>
                </a:lnTo>
                <a:lnTo>
                  <a:pt x="53265" y="118260"/>
                </a:lnTo>
                <a:lnTo>
                  <a:pt x="49537" y="124547"/>
                </a:lnTo>
                <a:lnTo>
                  <a:pt x="46206" y="131280"/>
                </a:lnTo>
                <a:lnTo>
                  <a:pt x="40246" y="144686"/>
                </a:lnTo>
                <a:lnTo>
                  <a:pt x="32130" y="161753"/>
                </a:lnTo>
                <a:lnTo>
                  <a:pt x="26934" y="172341"/>
                </a:lnTo>
                <a:lnTo>
                  <a:pt x="24363" y="176688"/>
                </a:lnTo>
                <a:lnTo>
                  <a:pt x="19249" y="183776"/>
                </a:lnTo>
                <a:lnTo>
                  <a:pt x="16700" y="187699"/>
                </a:lnTo>
                <a:lnTo>
                  <a:pt x="14154" y="192006"/>
                </a:lnTo>
                <a:lnTo>
                  <a:pt x="11609" y="196572"/>
                </a:lnTo>
                <a:lnTo>
                  <a:pt x="8783" y="203903"/>
                </a:lnTo>
                <a:lnTo>
                  <a:pt x="7527" y="209983"/>
                </a:lnTo>
                <a:lnTo>
                  <a:pt x="6968" y="215508"/>
                </a:lnTo>
                <a:lnTo>
                  <a:pt x="5972" y="218166"/>
                </a:lnTo>
                <a:lnTo>
                  <a:pt x="1373" y="225106"/>
                </a:lnTo>
                <a:lnTo>
                  <a:pt x="0" y="227026"/>
                </a:lnTo>
                <a:lnTo>
                  <a:pt x="481" y="227539"/>
                </a:lnTo>
                <a:lnTo>
                  <a:pt x="3272" y="228108"/>
                </a:lnTo>
                <a:lnTo>
                  <a:pt x="9604" y="228428"/>
                </a:lnTo>
                <a:lnTo>
                  <a:pt x="11963" y="227626"/>
                </a:lnTo>
                <a:lnTo>
                  <a:pt x="16842" y="224478"/>
                </a:lnTo>
                <a:lnTo>
                  <a:pt x="24349" y="217945"/>
                </a:lnTo>
                <a:lnTo>
                  <a:pt x="31936" y="210647"/>
                </a:lnTo>
                <a:lnTo>
                  <a:pt x="39546" y="203122"/>
                </a:lnTo>
                <a:lnTo>
                  <a:pt x="46882" y="198065"/>
                </a:lnTo>
                <a:lnTo>
                  <a:pt x="51208" y="195531"/>
                </a:lnTo>
                <a:lnTo>
                  <a:pt x="58273" y="190457"/>
                </a:lnTo>
                <a:lnTo>
                  <a:pt x="65082" y="184534"/>
                </a:lnTo>
                <a:lnTo>
                  <a:pt x="73753" y="176257"/>
                </a:lnTo>
                <a:lnTo>
                  <a:pt x="84110" y="166122"/>
                </a:lnTo>
                <a:lnTo>
                  <a:pt x="87033" y="164076"/>
                </a:lnTo>
                <a:lnTo>
                  <a:pt x="92541" y="161802"/>
                </a:lnTo>
                <a:lnTo>
                  <a:pt x="97810" y="158534"/>
                </a:lnTo>
                <a:lnTo>
                  <a:pt x="100400" y="156476"/>
                </a:lnTo>
                <a:lnTo>
                  <a:pt x="105537" y="154192"/>
                </a:lnTo>
                <a:lnTo>
                  <a:pt x="108091" y="153582"/>
                </a:lnTo>
                <a:lnTo>
                  <a:pt x="110641" y="154022"/>
                </a:lnTo>
                <a:lnTo>
                  <a:pt x="117429" y="157841"/>
                </a:lnTo>
                <a:lnTo>
                  <a:pt x="119314" y="159031"/>
                </a:lnTo>
                <a:lnTo>
                  <a:pt x="124420" y="163746"/>
                </a:lnTo>
                <a:lnTo>
                  <a:pt x="125760" y="166725"/>
                </a:lnTo>
                <a:lnTo>
                  <a:pt x="126654" y="170404"/>
                </a:lnTo>
                <a:lnTo>
                  <a:pt x="127250" y="174551"/>
                </a:lnTo>
                <a:lnTo>
                  <a:pt x="127911" y="181415"/>
                </a:lnTo>
                <a:lnTo>
                  <a:pt x="128206" y="188135"/>
                </a:lnTo>
                <a:lnTo>
                  <a:pt x="128411" y="207100"/>
                </a:lnTo>
                <a:lnTo>
                  <a:pt x="129268" y="210868"/>
                </a:lnTo>
                <a:lnTo>
                  <a:pt x="130686" y="215073"/>
                </a:lnTo>
                <a:lnTo>
                  <a:pt x="132478" y="219570"/>
                </a:lnTo>
                <a:lnTo>
                  <a:pt x="134468" y="226824"/>
                </a:lnTo>
                <a:lnTo>
                  <a:pt x="134999" y="229943"/>
                </a:lnTo>
                <a:lnTo>
                  <a:pt x="136200" y="232023"/>
                </a:lnTo>
                <a:lnTo>
                  <a:pt x="137847" y="233410"/>
                </a:lnTo>
                <a:lnTo>
                  <a:pt x="139792" y="234334"/>
                </a:lnTo>
                <a:lnTo>
                  <a:pt x="141088" y="235797"/>
                </a:lnTo>
                <a:lnTo>
                  <a:pt x="141953" y="237619"/>
                </a:lnTo>
                <a:lnTo>
                  <a:pt x="142529" y="239680"/>
                </a:lnTo>
                <a:lnTo>
                  <a:pt x="143760" y="241055"/>
                </a:lnTo>
                <a:lnTo>
                  <a:pt x="145427" y="241970"/>
                </a:lnTo>
                <a:lnTo>
                  <a:pt x="149538" y="242989"/>
                </a:lnTo>
                <a:lnTo>
                  <a:pt x="154186" y="243441"/>
                </a:lnTo>
                <a:lnTo>
                  <a:pt x="156611" y="242715"/>
                </a:lnTo>
                <a:lnTo>
                  <a:pt x="161564" y="239650"/>
                </a:lnTo>
                <a:lnTo>
                  <a:pt x="169112" y="233166"/>
                </a:lnTo>
                <a:lnTo>
                  <a:pt x="176711" y="225882"/>
                </a:lnTo>
                <a:lnTo>
                  <a:pt x="184324" y="218361"/>
                </a:lnTo>
                <a:lnTo>
                  <a:pt x="189402" y="211047"/>
                </a:lnTo>
                <a:lnTo>
                  <a:pt x="191942" y="206726"/>
                </a:lnTo>
                <a:lnTo>
                  <a:pt x="194482" y="202151"/>
                </a:lnTo>
                <a:lnTo>
                  <a:pt x="199561" y="192554"/>
                </a:lnTo>
                <a:lnTo>
                  <a:pt x="230041" y="132040"/>
                </a:lnTo>
                <a:lnTo>
                  <a:pt x="231734" y="127807"/>
                </a:lnTo>
                <a:lnTo>
                  <a:pt x="233616" y="120847"/>
                </a:lnTo>
                <a:lnTo>
                  <a:pt x="234965" y="116959"/>
                </a:lnTo>
                <a:lnTo>
                  <a:pt x="236710" y="112674"/>
                </a:lnTo>
                <a:lnTo>
                  <a:pt x="238721" y="108123"/>
                </a:lnTo>
                <a:lnTo>
                  <a:pt x="240061" y="103397"/>
                </a:lnTo>
                <a:lnTo>
                  <a:pt x="240955" y="98552"/>
                </a:lnTo>
                <a:lnTo>
                  <a:pt x="241550" y="93629"/>
                </a:lnTo>
                <a:lnTo>
                  <a:pt x="242794" y="88653"/>
                </a:lnTo>
                <a:lnTo>
                  <a:pt x="244470" y="83643"/>
                </a:lnTo>
                <a:lnTo>
                  <a:pt x="246434" y="78610"/>
                </a:lnTo>
                <a:lnTo>
                  <a:pt x="247743" y="73561"/>
                </a:lnTo>
                <a:lnTo>
                  <a:pt x="248617" y="68502"/>
                </a:lnTo>
                <a:lnTo>
                  <a:pt x="249198" y="63435"/>
                </a:lnTo>
                <a:lnTo>
                  <a:pt x="249586" y="58364"/>
                </a:lnTo>
                <a:lnTo>
                  <a:pt x="249845" y="53291"/>
                </a:lnTo>
                <a:lnTo>
                  <a:pt x="250208" y="40317"/>
                </a:lnTo>
                <a:lnTo>
                  <a:pt x="250361" y="152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440"/>
          <p:cNvSpPr/>
          <p:nvPr/>
        </p:nvSpPr>
        <p:spPr>
          <a:xfrm>
            <a:off x="5768352" y="4145412"/>
            <a:ext cx="212909" cy="342749"/>
          </a:xfrm>
          <a:custGeom>
            <a:avLst/>
            <a:gdLst/>
            <a:ahLst/>
            <a:cxnLst/>
            <a:rect l="0" t="0" r="0" b="0"/>
            <a:pathLst>
              <a:path w="212909" h="342749">
                <a:moveTo>
                  <a:pt x="91428" y="114168"/>
                </a:moveTo>
                <a:lnTo>
                  <a:pt x="91428" y="118213"/>
                </a:lnTo>
                <a:lnTo>
                  <a:pt x="90582" y="120251"/>
                </a:lnTo>
                <a:lnTo>
                  <a:pt x="86192" y="127166"/>
                </a:lnTo>
                <a:lnTo>
                  <a:pt x="83667" y="135422"/>
                </a:lnTo>
                <a:lnTo>
                  <a:pt x="80077" y="143652"/>
                </a:lnTo>
                <a:lnTo>
                  <a:pt x="77917" y="150696"/>
                </a:lnTo>
                <a:lnTo>
                  <a:pt x="77340" y="153760"/>
                </a:lnTo>
                <a:lnTo>
                  <a:pt x="74443" y="159423"/>
                </a:lnTo>
                <a:lnTo>
                  <a:pt x="68052" y="167370"/>
                </a:lnTo>
                <a:lnTo>
                  <a:pt x="63259" y="173373"/>
                </a:lnTo>
                <a:lnTo>
                  <a:pt x="58306" y="181686"/>
                </a:lnTo>
                <a:lnTo>
                  <a:pt x="55540" y="191025"/>
                </a:lnTo>
                <a:lnTo>
                  <a:pt x="54803" y="195886"/>
                </a:lnTo>
                <a:lnTo>
                  <a:pt x="49468" y="205803"/>
                </a:lnTo>
                <a:lnTo>
                  <a:pt x="45675" y="210818"/>
                </a:lnTo>
                <a:lnTo>
                  <a:pt x="39203" y="220906"/>
                </a:lnTo>
                <a:lnTo>
                  <a:pt x="33504" y="231034"/>
                </a:lnTo>
                <a:lnTo>
                  <a:pt x="28149" y="241179"/>
                </a:lnTo>
                <a:lnTo>
                  <a:pt x="26382" y="247102"/>
                </a:lnTo>
                <a:lnTo>
                  <a:pt x="25204" y="253591"/>
                </a:lnTo>
                <a:lnTo>
                  <a:pt x="24419" y="260456"/>
                </a:lnTo>
                <a:lnTo>
                  <a:pt x="21288" y="270342"/>
                </a:lnTo>
                <a:lnTo>
                  <a:pt x="14766" y="282926"/>
                </a:lnTo>
                <a:lnTo>
                  <a:pt x="4977" y="302349"/>
                </a:lnTo>
                <a:lnTo>
                  <a:pt x="2205" y="310128"/>
                </a:lnTo>
                <a:lnTo>
                  <a:pt x="645" y="319268"/>
                </a:lnTo>
                <a:lnTo>
                  <a:pt x="182" y="329596"/>
                </a:lnTo>
                <a:lnTo>
                  <a:pt x="0" y="341997"/>
                </a:lnTo>
                <a:lnTo>
                  <a:pt x="842" y="342254"/>
                </a:lnTo>
                <a:lnTo>
                  <a:pt x="6550" y="342700"/>
                </a:lnTo>
                <a:lnTo>
                  <a:pt x="11340" y="342748"/>
                </a:lnTo>
                <a:lnTo>
                  <a:pt x="13483" y="341908"/>
                </a:lnTo>
                <a:lnTo>
                  <a:pt x="21390" y="336681"/>
                </a:lnTo>
                <a:lnTo>
                  <a:pt x="25263" y="334477"/>
                </a:lnTo>
                <a:lnTo>
                  <a:pt x="29539" y="332160"/>
                </a:lnTo>
                <a:lnTo>
                  <a:pt x="33235" y="329769"/>
                </a:lnTo>
                <a:lnTo>
                  <a:pt x="39600" y="324855"/>
                </a:lnTo>
                <a:lnTo>
                  <a:pt x="43330" y="321513"/>
                </a:lnTo>
                <a:lnTo>
                  <a:pt x="51989" y="313284"/>
                </a:lnTo>
                <a:lnTo>
                  <a:pt x="66383" y="299131"/>
                </a:lnTo>
                <a:lnTo>
                  <a:pt x="70499" y="294203"/>
                </a:lnTo>
                <a:lnTo>
                  <a:pt x="74088" y="289225"/>
                </a:lnTo>
                <a:lnTo>
                  <a:pt x="77328" y="284213"/>
                </a:lnTo>
                <a:lnTo>
                  <a:pt x="81182" y="279178"/>
                </a:lnTo>
                <a:lnTo>
                  <a:pt x="85443" y="274128"/>
                </a:lnTo>
                <a:lnTo>
                  <a:pt x="89978" y="269068"/>
                </a:lnTo>
                <a:lnTo>
                  <a:pt x="93848" y="264001"/>
                </a:lnTo>
                <a:lnTo>
                  <a:pt x="100406" y="253856"/>
                </a:lnTo>
                <a:lnTo>
                  <a:pt x="104187" y="248781"/>
                </a:lnTo>
                <a:lnTo>
                  <a:pt x="108401" y="243702"/>
                </a:lnTo>
                <a:lnTo>
                  <a:pt x="112903" y="238625"/>
                </a:lnTo>
                <a:lnTo>
                  <a:pt x="115905" y="233546"/>
                </a:lnTo>
                <a:lnTo>
                  <a:pt x="120976" y="219154"/>
                </a:lnTo>
                <a:lnTo>
                  <a:pt x="125162" y="212193"/>
                </a:lnTo>
                <a:lnTo>
                  <a:pt x="129846" y="204019"/>
                </a:lnTo>
                <a:lnTo>
                  <a:pt x="133903" y="195588"/>
                </a:lnTo>
                <a:lnTo>
                  <a:pt x="136186" y="186082"/>
                </a:lnTo>
                <a:lnTo>
                  <a:pt x="137022" y="176738"/>
                </a:lnTo>
                <a:lnTo>
                  <a:pt x="134834" y="173586"/>
                </a:lnTo>
                <a:lnTo>
                  <a:pt x="133065" y="171560"/>
                </a:lnTo>
                <a:lnTo>
                  <a:pt x="131040" y="170209"/>
                </a:lnTo>
                <a:lnTo>
                  <a:pt x="124991" y="168308"/>
                </a:lnTo>
                <a:lnTo>
                  <a:pt x="123278" y="167864"/>
                </a:lnTo>
                <a:lnTo>
                  <a:pt x="118001" y="169924"/>
                </a:lnTo>
                <a:lnTo>
                  <a:pt x="108907" y="174100"/>
                </a:lnTo>
                <a:lnTo>
                  <a:pt x="103287" y="178869"/>
                </a:lnTo>
                <a:lnTo>
                  <a:pt x="98674" y="183282"/>
                </a:lnTo>
                <a:lnTo>
                  <a:pt x="85291" y="196514"/>
                </a:lnTo>
                <a:lnTo>
                  <a:pt x="84797" y="197852"/>
                </a:lnTo>
                <a:lnTo>
                  <a:pt x="84004" y="206083"/>
                </a:lnTo>
                <a:lnTo>
                  <a:pt x="83847" y="211817"/>
                </a:lnTo>
                <a:lnTo>
                  <a:pt x="84681" y="212287"/>
                </a:lnTo>
                <a:lnTo>
                  <a:pt x="87865" y="212810"/>
                </a:lnTo>
                <a:lnTo>
                  <a:pt x="89899" y="212102"/>
                </a:lnTo>
                <a:lnTo>
                  <a:pt x="94418" y="209059"/>
                </a:lnTo>
                <a:lnTo>
                  <a:pt x="99248" y="207142"/>
                </a:lnTo>
                <a:lnTo>
                  <a:pt x="101721" y="206630"/>
                </a:lnTo>
                <a:lnTo>
                  <a:pt x="106727" y="203805"/>
                </a:lnTo>
                <a:lnTo>
                  <a:pt x="111775" y="199726"/>
                </a:lnTo>
                <a:lnTo>
                  <a:pt x="116840" y="195092"/>
                </a:lnTo>
                <a:lnTo>
                  <a:pt x="120223" y="192670"/>
                </a:lnTo>
                <a:lnTo>
                  <a:pt x="124172" y="190210"/>
                </a:lnTo>
                <a:lnTo>
                  <a:pt x="128497" y="187723"/>
                </a:lnTo>
                <a:lnTo>
                  <a:pt x="132227" y="185217"/>
                </a:lnTo>
                <a:lnTo>
                  <a:pt x="138630" y="180177"/>
                </a:lnTo>
                <a:lnTo>
                  <a:pt x="142369" y="176800"/>
                </a:lnTo>
                <a:lnTo>
                  <a:pt x="151040" y="168534"/>
                </a:lnTo>
                <a:lnTo>
                  <a:pt x="161397" y="158404"/>
                </a:lnTo>
                <a:lnTo>
                  <a:pt x="167117" y="150480"/>
                </a:lnTo>
                <a:lnTo>
                  <a:pt x="173328" y="141314"/>
                </a:lnTo>
                <a:lnTo>
                  <a:pt x="177354" y="136498"/>
                </a:lnTo>
                <a:lnTo>
                  <a:pt x="181732" y="131595"/>
                </a:lnTo>
                <a:lnTo>
                  <a:pt x="186596" y="123888"/>
                </a:lnTo>
                <a:lnTo>
                  <a:pt x="189605" y="116795"/>
                </a:lnTo>
                <a:lnTo>
                  <a:pt x="193765" y="107998"/>
                </a:lnTo>
                <a:lnTo>
                  <a:pt x="198436" y="100701"/>
                </a:lnTo>
                <a:lnTo>
                  <a:pt x="203334" y="93789"/>
                </a:lnTo>
                <a:lnTo>
                  <a:pt x="208333" y="85073"/>
                </a:lnTo>
                <a:lnTo>
                  <a:pt x="211119" y="75555"/>
                </a:lnTo>
                <a:lnTo>
                  <a:pt x="212357" y="66526"/>
                </a:lnTo>
                <a:lnTo>
                  <a:pt x="212908" y="59692"/>
                </a:lnTo>
                <a:lnTo>
                  <a:pt x="210895" y="51574"/>
                </a:lnTo>
                <a:lnTo>
                  <a:pt x="207178" y="43169"/>
                </a:lnTo>
                <a:lnTo>
                  <a:pt x="202704" y="36610"/>
                </a:lnTo>
                <a:lnTo>
                  <a:pt x="197894" y="30873"/>
                </a:lnTo>
                <a:lnTo>
                  <a:pt x="192933" y="25501"/>
                </a:lnTo>
                <a:lnTo>
                  <a:pt x="185380" y="17717"/>
                </a:lnTo>
                <a:lnTo>
                  <a:pt x="180316" y="12599"/>
                </a:lnTo>
                <a:lnTo>
                  <a:pt x="176934" y="10049"/>
                </a:lnTo>
                <a:lnTo>
                  <a:pt x="172985" y="7501"/>
                </a:lnTo>
                <a:lnTo>
                  <a:pt x="168659" y="4957"/>
                </a:lnTo>
                <a:lnTo>
                  <a:pt x="164083" y="3261"/>
                </a:lnTo>
                <a:lnTo>
                  <a:pt x="159337" y="2129"/>
                </a:lnTo>
                <a:lnTo>
                  <a:pt x="154481" y="1376"/>
                </a:lnTo>
                <a:lnTo>
                  <a:pt x="148703" y="873"/>
                </a:lnTo>
                <a:lnTo>
                  <a:pt x="142311" y="538"/>
                </a:lnTo>
                <a:lnTo>
                  <a:pt x="129283" y="166"/>
                </a:lnTo>
                <a:lnTo>
                  <a:pt x="117848" y="0"/>
                </a:lnTo>
                <a:lnTo>
                  <a:pt x="111582" y="803"/>
                </a:lnTo>
                <a:lnTo>
                  <a:pt x="104863" y="2184"/>
                </a:lnTo>
                <a:lnTo>
                  <a:pt x="97845" y="3953"/>
                </a:lnTo>
                <a:lnTo>
                  <a:pt x="91473" y="5978"/>
                </a:lnTo>
                <a:lnTo>
                  <a:pt x="85532" y="8174"/>
                </a:lnTo>
                <a:lnTo>
                  <a:pt x="68568" y="151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441"/>
          <p:cNvSpPr/>
          <p:nvPr/>
        </p:nvSpPr>
        <p:spPr>
          <a:xfrm>
            <a:off x="3040380" y="5356860"/>
            <a:ext cx="83820" cy="373381"/>
          </a:xfrm>
          <a:custGeom>
            <a:avLst/>
            <a:gdLst/>
            <a:ahLst/>
            <a:cxnLst/>
            <a:rect l="0" t="0" r="0" b="0"/>
            <a:pathLst>
              <a:path w="83820" h="373381">
                <a:moveTo>
                  <a:pt x="76200" y="0"/>
                </a:moveTo>
                <a:lnTo>
                  <a:pt x="82761" y="13122"/>
                </a:lnTo>
                <a:lnTo>
                  <a:pt x="83349" y="16556"/>
                </a:lnTo>
                <a:lnTo>
                  <a:pt x="83727" y="25660"/>
                </a:lnTo>
                <a:lnTo>
                  <a:pt x="83819" y="77654"/>
                </a:lnTo>
                <a:lnTo>
                  <a:pt x="81562" y="85595"/>
                </a:lnTo>
                <a:lnTo>
                  <a:pt x="79774" y="90083"/>
                </a:lnTo>
                <a:lnTo>
                  <a:pt x="77788" y="99586"/>
                </a:lnTo>
                <a:lnTo>
                  <a:pt x="76059" y="109454"/>
                </a:lnTo>
                <a:lnTo>
                  <a:pt x="74413" y="114456"/>
                </a:lnTo>
                <a:lnTo>
                  <a:pt x="72468" y="119484"/>
                </a:lnTo>
                <a:lnTo>
                  <a:pt x="70308" y="129586"/>
                </a:lnTo>
                <a:lnTo>
                  <a:pt x="68501" y="140567"/>
                </a:lnTo>
                <a:lnTo>
                  <a:pt x="66834" y="147051"/>
                </a:lnTo>
                <a:lnTo>
                  <a:pt x="64876" y="153914"/>
                </a:lnTo>
                <a:lnTo>
                  <a:pt x="63570" y="160183"/>
                </a:lnTo>
                <a:lnTo>
                  <a:pt x="62120" y="171663"/>
                </a:lnTo>
                <a:lnTo>
                  <a:pt x="60887" y="177942"/>
                </a:lnTo>
                <a:lnTo>
                  <a:pt x="59218" y="184668"/>
                </a:lnTo>
                <a:lnTo>
                  <a:pt x="57258" y="191692"/>
                </a:lnTo>
                <a:lnTo>
                  <a:pt x="52824" y="206270"/>
                </a:lnTo>
                <a:lnTo>
                  <a:pt x="27931" y="281949"/>
                </a:lnTo>
                <a:lnTo>
                  <a:pt x="25394" y="288719"/>
                </a:lnTo>
                <a:lnTo>
                  <a:pt x="22856" y="294926"/>
                </a:lnTo>
                <a:lnTo>
                  <a:pt x="20317" y="300757"/>
                </a:lnTo>
                <a:lnTo>
                  <a:pt x="18625" y="307185"/>
                </a:lnTo>
                <a:lnTo>
                  <a:pt x="17496" y="314010"/>
                </a:lnTo>
                <a:lnTo>
                  <a:pt x="16744" y="321100"/>
                </a:lnTo>
                <a:lnTo>
                  <a:pt x="15396" y="327520"/>
                </a:lnTo>
                <a:lnTo>
                  <a:pt x="13651" y="333493"/>
                </a:lnTo>
                <a:lnTo>
                  <a:pt x="11641" y="339169"/>
                </a:lnTo>
                <a:lnTo>
                  <a:pt x="9407" y="349990"/>
                </a:lnTo>
                <a:lnTo>
                  <a:pt x="8811" y="355247"/>
                </a:lnTo>
                <a:lnTo>
                  <a:pt x="7567" y="359598"/>
                </a:lnTo>
                <a:lnTo>
                  <a:pt x="5892" y="363345"/>
                </a:lnTo>
                <a:lnTo>
                  <a:pt x="0" y="3733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442"/>
          <p:cNvSpPr/>
          <p:nvPr/>
        </p:nvSpPr>
        <p:spPr>
          <a:xfrm>
            <a:off x="3200400" y="5341620"/>
            <a:ext cx="129514" cy="388621"/>
          </a:xfrm>
          <a:custGeom>
            <a:avLst/>
            <a:gdLst/>
            <a:ahLst/>
            <a:cxnLst/>
            <a:rect l="0" t="0" r="0" b="0"/>
            <a:pathLst>
              <a:path w="129514" h="388621">
                <a:moveTo>
                  <a:pt x="121920" y="0"/>
                </a:moveTo>
                <a:lnTo>
                  <a:pt x="128481" y="6561"/>
                </a:lnTo>
                <a:lnTo>
                  <a:pt x="129069" y="9407"/>
                </a:lnTo>
                <a:lnTo>
                  <a:pt x="129401" y="18027"/>
                </a:lnTo>
                <a:lnTo>
                  <a:pt x="129513" y="32065"/>
                </a:lnTo>
                <a:lnTo>
                  <a:pt x="127270" y="39933"/>
                </a:lnTo>
                <a:lnTo>
                  <a:pt x="123451" y="49075"/>
                </a:lnTo>
                <a:lnTo>
                  <a:pt x="118932" y="58782"/>
                </a:lnTo>
                <a:lnTo>
                  <a:pt x="116358" y="68741"/>
                </a:lnTo>
                <a:lnTo>
                  <a:pt x="114369" y="79658"/>
                </a:lnTo>
                <a:lnTo>
                  <a:pt x="112652" y="86125"/>
                </a:lnTo>
                <a:lnTo>
                  <a:pt x="108488" y="100084"/>
                </a:lnTo>
                <a:lnTo>
                  <a:pt x="96423" y="137295"/>
                </a:lnTo>
                <a:lnTo>
                  <a:pt x="93070" y="144023"/>
                </a:lnTo>
                <a:lnTo>
                  <a:pt x="89139" y="150202"/>
                </a:lnTo>
                <a:lnTo>
                  <a:pt x="84827" y="156015"/>
                </a:lnTo>
                <a:lnTo>
                  <a:pt x="81104" y="163277"/>
                </a:lnTo>
                <a:lnTo>
                  <a:pt x="77776" y="171504"/>
                </a:lnTo>
                <a:lnTo>
                  <a:pt x="66351" y="204998"/>
                </a:lnTo>
                <a:lnTo>
                  <a:pt x="62861" y="212865"/>
                </a:lnTo>
                <a:lnTo>
                  <a:pt x="58841" y="220650"/>
                </a:lnTo>
                <a:lnTo>
                  <a:pt x="54466" y="228380"/>
                </a:lnTo>
                <a:lnTo>
                  <a:pt x="50705" y="236074"/>
                </a:lnTo>
                <a:lnTo>
                  <a:pt x="47350" y="243742"/>
                </a:lnTo>
                <a:lnTo>
                  <a:pt x="44267" y="251395"/>
                </a:lnTo>
                <a:lnTo>
                  <a:pt x="42211" y="259037"/>
                </a:lnTo>
                <a:lnTo>
                  <a:pt x="40841" y="266671"/>
                </a:lnTo>
                <a:lnTo>
                  <a:pt x="39927" y="274301"/>
                </a:lnTo>
                <a:lnTo>
                  <a:pt x="37625" y="281081"/>
                </a:lnTo>
                <a:lnTo>
                  <a:pt x="34396" y="287294"/>
                </a:lnTo>
                <a:lnTo>
                  <a:pt x="30551" y="293129"/>
                </a:lnTo>
                <a:lnTo>
                  <a:pt x="27987" y="298713"/>
                </a:lnTo>
                <a:lnTo>
                  <a:pt x="25139" y="309432"/>
                </a:lnTo>
                <a:lnTo>
                  <a:pt x="23532" y="315508"/>
                </a:lnTo>
                <a:lnTo>
                  <a:pt x="21615" y="322099"/>
                </a:lnTo>
                <a:lnTo>
                  <a:pt x="19490" y="329032"/>
                </a:lnTo>
                <a:lnTo>
                  <a:pt x="17226" y="335349"/>
                </a:lnTo>
                <a:lnTo>
                  <a:pt x="14871" y="341252"/>
                </a:lnTo>
                <a:lnTo>
                  <a:pt x="12454" y="346882"/>
                </a:lnTo>
                <a:lnTo>
                  <a:pt x="7511" y="357652"/>
                </a:lnTo>
                <a:lnTo>
                  <a:pt x="5007" y="362895"/>
                </a:lnTo>
                <a:lnTo>
                  <a:pt x="2226" y="370978"/>
                </a:lnTo>
                <a:lnTo>
                  <a:pt x="659" y="380288"/>
                </a:lnTo>
                <a:lnTo>
                  <a:pt x="0" y="388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443"/>
          <p:cNvSpPr/>
          <p:nvPr/>
        </p:nvSpPr>
        <p:spPr>
          <a:xfrm>
            <a:off x="3276600" y="5341620"/>
            <a:ext cx="167641" cy="68581"/>
          </a:xfrm>
          <a:custGeom>
            <a:avLst/>
            <a:gdLst/>
            <a:ahLst/>
            <a:cxnLst/>
            <a:rect l="0" t="0" r="0" b="0"/>
            <a:pathLst>
              <a:path w="167641" h="68581">
                <a:moveTo>
                  <a:pt x="0" y="68580"/>
                </a:moveTo>
                <a:lnTo>
                  <a:pt x="8091" y="56445"/>
                </a:lnTo>
                <a:lnTo>
                  <a:pt x="11320" y="52870"/>
                </a:lnTo>
                <a:lnTo>
                  <a:pt x="14319" y="50486"/>
                </a:lnTo>
                <a:lnTo>
                  <a:pt x="17166" y="48897"/>
                </a:lnTo>
                <a:lnTo>
                  <a:pt x="24844" y="44874"/>
                </a:lnTo>
                <a:lnTo>
                  <a:pt x="29263" y="42616"/>
                </a:lnTo>
                <a:lnTo>
                  <a:pt x="33055" y="40264"/>
                </a:lnTo>
                <a:lnTo>
                  <a:pt x="36430" y="37849"/>
                </a:lnTo>
                <a:lnTo>
                  <a:pt x="39526" y="35393"/>
                </a:lnTo>
                <a:lnTo>
                  <a:pt x="42437" y="32909"/>
                </a:lnTo>
                <a:lnTo>
                  <a:pt x="45225" y="30406"/>
                </a:lnTo>
                <a:lnTo>
                  <a:pt x="47929" y="27890"/>
                </a:lnTo>
                <a:lnTo>
                  <a:pt x="51427" y="26214"/>
                </a:lnTo>
                <a:lnTo>
                  <a:pt x="55451" y="25096"/>
                </a:lnTo>
                <a:lnTo>
                  <a:pt x="59827" y="24351"/>
                </a:lnTo>
                <a:lnTo>
                  <a:pt x="63591" y="23007"/>
                </a:lnTo>
                <a:lnTo>
                  <a:pt x="66948" y="21265"/>
                </a:lnTo>
                <a:lnTo>
                  <a:pt x="70032" y="19256"/>
                </a:lnTo>
                <a:lnTo>
                  <a:pt x="73781" y="17071"/>
                </a:lnTo>
                <a:lnTo>
                  <a:pt x="77974" y="14767"/>
                </a:lnTo>
                <a:lnTo>
                  <a:pt x="82462" y="12385"/>
                </a:lnTo>
                <a:lnTo>
                  <a:pt x="86301" y="10797"/>
                </a:lnTo>
                <a:lnTo>
                  <a:pt x="89708" y="9738"/>
                </a:lnTo>
                <a:lnTo>
                  <a:pt x="92825" y="9032"/>
                </a:lnTo>
                <a:lnTo>
                  <a:pt x="95750" y="7714"/>
                </a:lnTo>
                <a:lnTo>
                  <a:pt x="98547" y="5990"/>
                </a:lnTo>
                <a:lnTo>
                  <a:pt x="101258" y="3993"/>
                </a:lnTo>
                <a:lnTo>
                  <a:pt x="104759" y="2662"/>
                </a:lnTo>
                <a:lnTo>
                  <a:pt x="108786" y="1774"/>
                </a:lnTo>
                <a:lnTo>
                  <a:pt x="113164" y="1183"/>
                </a:lnTo>
                <a:lnTo>
                  <a:pt x="116929" y="789"/>
                </a:lnTo>
                <a:lnTo>
                  <a:pt x="120286" y="526"/>
                </a:lnTo>
                <a:lnTo>
                  <a:pt x="123370" y="350"/>
                </a:lnTo>
                <a:lnTo>
                  <a:pt x="129056" y="155"/>
                </a:lnTo>
                <a:lnTo>
                  <a:pt x="139274" y="46"/>
                </a:lnTo>
                <a:lnTo>
                  <a:pt x="1676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444"/>
          <p:cNvSpPr/>
          <p:nvPr/>
        </p:nvSpPr>
        <p:spPr>
          <a:xfrm>
            <a:off x="3291933" y="5471160"/>
            <a:ext cx="213268" cy="76097"/>
          </a:xfrm>
          <a:custGeom>
            <a:avLst/>
            <a:gdLst/>
            <a:ahLst/>
            <a:cxnLst/>
            <a:rect l="0" t="0" r="0" b="0"/>
            <a:pathLst>
              <a:path w="213268" h="76097">
                <a:moveTo>
                  <a:pt x="7527" y="53340"/>
                </a:moveTo>
                <a:lnTo>
                  <a:pt x="7527" y="57385"/>
                </a:lnTo>
                <a:lnTo>
                  <a:pt x="6681" y="59423"/>
                </a:lnTo>
                <a:lnTo>
                  <a:pt x="5270" y="61629"/>
                </a:lnTo>
                <a:lnTo>
                  <a:pt x="966" y="67207"/>
                </a:lnTo>
                <a:lnTo>
                  <a:pt x="613" y="68511"/>
                </a:lnTo>
                <a:lnTo>
                  <a:pt x="378" y="70227"/>
                </a:lnTo>
                <a:lnTo>
                  <a:pt x="0" y="75020"/>
                </a:lnTo>
                <a:lnTo>
                  <a:pt x="816" y="75413"/>
                </a:lnTo>
                <a:lnTo>
                  <a:pt x="6476" y="76096"/>
                </a:lnTo>
                <a:lnTo>
                  <a:pt x="9317" y="73896"/>
                </a:lnTo>
                <a:lnTo>
                  <a:pt x="11261" y="72124"/>
                </a:lnTo>
                <a:lnTo>
                  <a:pt x="14249" y="70942"/>
                </a:lnTo>
                <a:lnTo>
                  <a:pt x="17936" y="70155"/>
                </a:lnTo>
                <a:lnTo>
                  <a:pt x="22086" y="69630"/>
                </a:lnTo>
                <a:lnTo>
                  <a:pt x="26546" y="68433"/>
                </a:lnTo>
                <a:lnTo>
                  <a:pt x="31213" y="66789"/>
                </a:lnTo>
                <a:lnTo>
                  <a:pt x="36017" y="64846"/>
                </a:lnTo>
                <a:lnTo>
                  <a:pt x="40914" y="62704"/>
                </a:lnTo>
                <a:lnTo>
                  <a:pt x="50870" y="58066"/>
                </a:lnTo>
                <a:lnTo>
                  <a:pt x="65995" y="50695"/>
                </a:lnTo>
                <a:lnTo>
                  <a:pt x="71906" y="48190"/>
                </a:lnTo>
                <a:lnTo>
                  <a:pt x="78386" y="45673"/>
                </a:lnTo>
                <a:lnTo>
                  <a:pt x="92360" y="40619"/>
                </a:lnTo>
                <a:lnTo>
                  <a:pt x="213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445"/>
          <p:cNvSpPr/>
          <p:nvPr/>
        </p:nvSpPr>
        <p:spPr>
          <a:xfrm>
            <a:off x="6271271" y="3155034"/>
            <a:ext cx="167525" cy="151721"/>
          </a:xfrm>
          <a:custGeom>
            <a:avLst/>
            <a:gdLst/>
            <a:ahLst/>
            <a:cxnLst/>
            <a:rect l="0" t="0" r="0" b="0"/>
            <a:pathLst>
              <a:path w="167525" h="151721">
                <a:moveTo>
                  <a:pt x="137149" y="14886"/>
                </a:moveTo>
                <a:lnTo>
                  <a:pt x="137149" y="8325"/>
                </a:lnTo>
                <a:lnTo>
                  <a:pt x="136302" y="7972"/>
                </a:lnTo>
                <a:lnTo>
                  <a:pt x="131118" y="7405"/>
                </a:lnTo>
                <a:lnTo>
                  <a:pt x="127312" y="7269"/>
                </a:lnTo>
                <a:lnTo>
                  <a:pt x="87799" y="7266"/>
                </a:lnTo>
                <a:lnTo>
                  <a:pt x="85623" y="8112"/>
                </a:lnTo>
                <a:lnTo>
                  <a:pt x="80946" y="11311"/>
                </a:lnTo>
                <a:lnTo>
                  <a:pt x="76045" y="13297"/>
                </a:lnTo>
                <a:lnTo>
                  <a:pt x="73553" y="13827"/>
                </a:lnTo>
                <a:lnTo>
                  <a:pt x="70199" y="15026"/>
                </a:lnTo>
                <a:lnTo>
                  <a:pt x="66269" y="16673"/>
                </a:lnTo>
                <a:lnTo>
                  <a:pt x="55885" y="21354"/>
                </a:lnTo>
                <a:lnTo>
                  <a:pt x="45997" y="26210"/>
                </a:lnTo>
                <a:lnTo>
                  <a:pt x="42513" y="28362"/>
                </a:lnTo>
                <a:lnTo>
                  <a:pt x="39346" y="30643"/>
                </a:lnTo>
                <a:lnTo>
                  <a:pt x="36387" y="33011"/>
                </a:lnTo>
                <a:lnTo>
                  <a:pt x="33567" y="35436"/>
                </a:lnTo>
                <a:lnTo>
                  <a:pt x="30841" y="37899"/>
                </a:lnTo>
                <a:lnTo>
                  <a:pt x="25554" y="42894"/>
                </a:lnTo>
                <a:lnTo>
                  <a:pt x="20382" y="47936"/>
                </a:lnTo>
                <a:lnTo>
                  <a:pt x="18664" y="50466"/>
                </a:lnTo>
                <a:lnTo>
                  <a:pt x="17520" y="52999"/>
                </a:lnTo>
                <a:lnTo>
                  <a:pt x="16755" y="55535"/>
                </a:lnTo>
                <a:lnTo>
                  <a:pt x="15400" y="58918"/>
                </a:lnTo>
                <a:lnTo>
                  <a:pt x="13650" y="62867"/>
                </a:lnTo>
                <a:lnTo>
                  <a:pt x="11636" y="67194"/>
                </a:lnTo>
                <a:lnTo>
                  <a:pt x="9447" y="70925"/>
                </a:lnTo>
                <a:lnTo>
                  <a:pt x="7141" y="74258"/>
                </a:lnTo>
                <a:lnTo>
                  <a:pt x="4757" y="77327"/>
                </a:lnTo>
                <a:lnTo>
                  <a:pt x="3168" y="80220"/>
                </a:lnTo>
                <a:lnTo>
                  <a:pt x="2108" y="82995"/>
                </a:lnTo>
                <a:lnTo>
                  <a:pt x="407" y="89488"/>
                </a:lnTo>
                <a:lnTo>
                  <a:pt x="175" y="92633"/>
                </a:lnTo>
                <a:lnTo>
                  <a:pt x="72" y="96854"/>
                </a:lnTo>
                <a:lnTo>
                  <a:pt x="0" y="108956"/>
                </a:lnTo>
                <a:lnTo>
                  <a:pt x="843" y="111466"/>
                </a:lnTo>
                <a:lnTo>
                  <a:pt x="2252" y="113986"/>
                </a:lnTo>
                <a:lnTo>
                  <a:pt x="4037" y="116513"/>
                </a:lnTo>
                <a:lnTo>
                  <a:pt x="6075" y="118197"/>
                </a:lnTo>
                <a:lnTo>
                  <a:pt x="8280" y="119320"/>
                </a:lnTo>
                <a:lnTo>
                  <a:pt x="10596" y="120068"/>
                </a:lnTo>
                <a:lnTo>
                  <a:pt x="15427" y="123158"/>
                </a:lnTo>
                <a:lnTo>
                  <a:pt x="21383" y="127995"/>
                </a:lnTo>
                <a:lnTo>
                  <a:pt x="24456" y="128657"/>
                </a:lnTo>
                <a:lnTo>
                  <a:pt x="28643" y="128951"/>
                </a:lnTo>
                <a:lnTo>
                  <a:pt x="33327" y="129081"/>
                </a:lnTo>
                <a:lnTo>
                  <a:pt x="40723" y="129155"/>
                </a:lnTo>
                <a:lnTo>
                  <a:pt x="43232" y="128319"/>
                </a:lnTo>
                <a:lnTo>
                  <a:pt x="48277" y="125132"/>
                </a:lnTo>
                <a:lnTo>
                  <a:pt x="51654" y="123943"/>
                </a:lnTo>
                <a:lnTo>
                  <a:pt x="55599" y="123151"/>
                </a:lnTo>
                <a:lnTo>
                  <a:pt x="59923" y="122623"/>
                </a:lnTo>
                <a:lnTo>
                  <a:pt x="62804" y="121424"/>
                </a:lnTo>
                <a:lnTo>
                  <a:pt x="64725" y="119778"/>
                </a:lnTo>
                <a:lnTo>
                  <a:pt x="66007" y="117834"/>
                </a:lnTo>
                <a:lnTo>
                  <a:pt x="68554" y="114844"/>
                </a:lnTo>
                <a:lnTo>
                  <a:pt x="71945" y="111158"/>
                </a:lnTo>
                <a:lnTo>
                  <a:pt x="82552" y="100137"/>
                </a:lnTo>
                <a:lnTo>
                  <a:pt x="108076" y="74449"/>
                </a:lnTo>
                <a:lnTo>
                  <a:pt x="110993" y="70681"/>
                </a:lnTo>
                <a:lnTo>
                  <a:pt x="113786" y="66476"/>
                </a:lnTo>
                <a:lnTo>
                  <a:pt x="116493" y="61979"/>
                </a:lnTo>
                <a:lnTo>
                  <a:pt x="119992" y="58135"/>
                </a:lnTo>
                <a:lnTo>
                  <a:pt x="124018" y="54725"/>
                </a:lnTo>
                <a:lnTo>
                  <a:pt x="128394" y="51605"/>
                </a:lnTo>
                <a:lnTo>
                  <a:pt x="132159" y="47832"/>
                </a:lnTo>
                <a:lnTo>
                  <a:pt x="135516" y="43624"/>
                </a:lnTo>
                <a:lnTo>
                  <a:pt x="138601" y="39124"/>
                </a:lnTo>
                <a:lnTo>
                  <a:pt x="141503" y="35278"/>
                </a:lnTo>
                <a:lnTo>
                  <a:pt x="144285" y="31867"/>
                </a:lnTo>
                <a:lnTo>
                  <a:pt x="146986" y="28747"/>
                </a:lnTo>
                <a:lnTo>
                  <a:pt x="149634" y="25820"/>
                </a:lnTo>
                <a:lnTo>
                  <a:pt x="154834" y="20310"/>
                </a:lnTo>
                <a:lnTo>
                  <a:pt x="156559" y="17655"/>
                </a:lnTo>
                <a:lnTo>
                  <a:pt x="157709" y="15039"/>
                </a:lnTo>
                <a:lnTo>
                  <a:pt x="158475" y="12448"/>
                </a:lnTo>
                <a:lnTo>
                  <a:pt x="159833" y="10720"/>
                </a:lnTo>
                <a:lnTo>
                  <a:pt x="161584" y="9569"/>
                </a:lnTo>
                <a:lnTo>
                  <a:pt x="163600" y="8801"/>
                </a:lnTo>
                <a:lnTo>
                  <a:pt x="164943" y="7443"/>
                </a:lnTo>
                <a:lnTo>
                  <a:pt x="165838" y="5691"/>
                </a:lnTo>
                <a:lnTo>
                  <a:pt x="167524" y="0"/>
                </a:lnTo>
                <a:lnTo>
                  <a:pt x="163553" y="3796"/>
                </a:lnTo>
                <a:lnTo>
                  <a:pt x="162372" y="5799"/>
                </a:lnTo>
                <a:lnTo>
                  <a:pt x="161059" y="10283"/>
                </a:lnTo>
                <a:lnTo>
                  <a:pt x="159862" y="12664"/>
                </a:lnTo>
                <a:lnTo>
                  <a:pt x="158219" y="15098"/>
                </a:lnTo>
                <a:lnTo>
                  <a:pt x="156275" y="17567"/>
                </a:lnTo>
                <a:lnTo>
                  <a:pt x="154133" y="20060"/>
                </a:lnTo>
                <a:lnTo>
                  <a:pt x="151857" y="22569"/>
                </a:lnTo>
                <a:lnTo>
                  <a:pt x="149496" y="25088"/>
                </a:lnTo>
                <a:lnTo>
                  <a:pt x="147073" y="28460"/>
                </a:lnTo>
                <a:lnTo>
                  <a:pt x="144612" y="32402"/>
                </a:lnTo>
                <a:lnTo>
                  <a:pt x="142125" y="36724"/>
                </a:lnTo>
                <a:lnTo>
                  <a:pt x="140466" y="40451"/>
                </a:lnTo>
                <a:lnTo>
                  <a:pt x="139360" y="43783"/>
                </a:lnTo>
                <a:lnTo>
                  <a:pt x="138623" y="46850"/>
                </a:lnTo>
                <a:lnTo>
                  <a:pt x="136438" y="50589"/>
                </a:lnTo>
                <a:lnTo>
                  <a:pt x="133288" y="54775"/>
                </a:lnTo>
                <a:lnTo>
                  <a:pt x="129496" y="59258"/>
                </a:lnTo>
                <a:lnTo>
                  <a:pt x="126966" y="63941"/>
                </a:lnTo>
                <a:lnTo>
                  <a:pt x="125280" y="68756"/>
                </a:lnTo>
                <a:lnTo>
                  <a:pt x="124158" y="73659"/>
                </a:lnTo>
                <a:lnTo>
                  <a:pt x="122561" y="77775"/>
                </a:lnTo>
                <a:lnTo>
                  <a:pt x="120650" y="81365"/>
                </a:lnTo>
                <a:lnTo>
                  <a:pt x="118530" y="84605"/>
                </a:lnTo>
                <a:lnTo>
                  <a:pt x="116269" y="88459"/>
                </a:lnTo>
                <a:lnTo>
                  <a:pt x="113916" y="92721"/>
                </a:lnTo>
                <a:lnTo>
                  <a:pt x="109043" y="101973"/>
                </a:lnTo>
                <a:lnTo>
                  <a:pt x="104055" y="111729"/>
                </a:lnTo>
                <a:lnTo>
                  <a:pt x="102386" y="115855"/>
                </a:lnTo>
                <a:lnTo>
                  <a:pt x="101274" y="119451"/>
                </a:lnTo>
                <a:lnTo>
                  <a:pt x="100532" y="122697"/>
                </a:lnTo>
                <a:lnTo>
                  <a:pt x="99191" y="125706"/>
                </a:lnTo>
                <a:lnTo>
                  <a:pt x="97451" y="128559"/>
                </a:lnTo>
                <a:lnTo>
                  <a:pt x="95444" y="131308"/>
                </a:lnTo>
                <a:lnTo>
                  <a:pt x="94951" y="133987"/>
                </a:lnTo>
                <a:lnTo>
                  <a:pt x="95472" y="136621"/>
                </a:lnTo>
                <a:lnTo>
                  <a:pt x="98342" y="142884"/>
                </a:lnTo>
                <a:lnTo>
                  <a:pt x="99424" y="143398"/>
                </a:lnTo>
                <a:lnTo>
                  <a:pt x="102885" y="143969"/>
                </a:lnTo>
                <a:lnTo>
                  <a:pt x="104993" y="144968"/>
                </a:lnTo>
                <a:lnTo>
                  <a:pt x="109593" y="148336"/>
                </a:lnTo>
                <a:lnTo>
                  <a:pt x="112005" y="149572"/>
                </a:lnTo>
                <a:lnTo>
                  <a:pt x="116943" y="150947"/>
                </a:lnTo>
                <a:lnTo>
                  <a:pt x="120437" y="151720"/>
                </a:lnTo>
                <a:lnTo>
                  <a:pt x="122621" y="150982"/>
                </a:lnTo>
                <a:lnTo>
                  <a:pt x="125771" y="149643"/>
                </a:lnTo>
                <a:lnTo>
                  <a:pt x="137149" y="1444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446"/>
          <p:cNvSpPr/>
          <p:nvPr/>
        </p:nvSpPr>
        <p:spPr>
          <a:xfrm>
            <a:off x="6499864" y="3078605"/>
            <a:ext cx="220976" cy="235743"/>
          </a:xfrm>
          <a:custGeom>
            <a:avLst/>
            <a:gdLst/>
            <a:ahLst/>
            <a:cxnLst/>
            <a:rect l="0" t="0" r="0" b="0"/>
            <a:pathLst>
              <a:path w="220976" h="235743">
                <a:moveTo>
                  <a:pt x="106675" y="152275"/>
                </a:moveTo>
                <a:lnTo>
                  <a:pt x="100115" y="145714"/>
                </a:lnTo>
                <a:lnTo>
                  <a:pt x="97269" y="145126"/>
                </a:lnTo>
                <a:lnTo>
                  <a:pt x="95325" y="144969"/>
                </a:lnTo>
                <a:lnTo>
                  <a:pt x="94028" y="144018"/>
                </a:lnTo>
                <a:lnTo>
                  <a:pt x="93164" y="142537"/>
                </a:lnTo>
                <a:lnTo>
                  <a:pt x="92589" y="140703"/>
                </a:lnTo>
                <a:lnTo>
                  <a:pt x="91357" y="139480"/>
                </a:lnTo>
                <a:lnTo>
                  <a:pt x="89691" y="138665"/>
                </a:lnTo>
                <a:lnTo>
                  <a:pt x="85581" y="137759"/>
                </a:lnTo>
                <a:lnTo>
                  <a:pt x="80931" y="137357"/>
                </a:lnTo>
                <a:lnTo>
                  <a:pt x="76043" y="137178"/>
                </a:lnTo>
                <a:lnTo>
                  <a:pt x="73554" y="137130"/>
                </a:lnTo>
                <a:lnTo>
                  <a:pt x="71048" y="137945"/>
                </a:lnTo>
                <a:lnTo>
                  <a:pt x="66006" y="141108"/>
                </a:lnTo>
                <a:lnTo>
                  <a:pt x="60943" y="143079"/>
                </a:lnTo>
                <a:lnTo>
                  <a:pt x="58407" y="143604"/>
                </a:lnTo>
                <a:lnTo>
                  <a:pt x="53332" y="146445"/>
                </a:lnTo>
                <a:lnTo>
                  <a:pt x="50793" y="148389"/>
                </a:lnTo>
                <a:lnTo>
                  <a:pt x="45716" y="150548"/>
                </a:lnTo>
                <a:lnTo>
                  <a:pt x="43176" y="151123"/>
                </a:lnTo>
                <a:lnTo>
                  <a:pt x="40635" y="153201"/>
                </a:lnTo>
                <a:lnTo>
                  <a:pt x="35556" y="160024"/>
                </a:lnTo>
                <a:lnTo>
                  <a:pt x="30476" y="166443"/>
                </a:lnTo>
                <a:lnTo>
                  <a:pt x="25397" y="172119"/>
                </a:lnTo>
                <a:lnTo>
                  <a:pt x="20316" y="177463"/>
                </a:lnTo>
                <a:lnTo>
                  <a:pt x="5075" y="192896"/>
                </a:lnTo>
                <a:lnTo>
                  <a:pt x="3383" y="195442"/>
                </a:lnTo>
                <a:lnTo>
                  <a:pt x="1501" y="200529"/>
                </a:lnTo>
                <a:lnTo>
                  <a:pt x="665" y="205613"/>
                </a:lnTo>
                <a:lnTo>
                  <a:pt x="294" y="210694"/>
                </a:lnTo>
                <a:lnTo>
                  <a:pt x="128" y="215774"/>
                </a:lnTo>
                <a:lnTo>
                  <a:pt x="7" y="226970"/>
                </a:lnTo>
                <a:lnTo>
                  <a:pt x="0" y="232074"/>
                </a:lnTo>
                <a:lnTo>
                  <a:pt x="845" y="233415"/>
                </a:lnTo>
                <a:lnTo>
                  <a:pt x="2255" y="234308"/>
                </a:lnTo>
                <a:lnTo>
                  <a:pt x="6080" y="235301"/>
                </a:lnTo>
                <a:lnTo>
                  <a:pt x="10602" y="235742"/>
                </a:lnTo>
                <a:lnTo>
                  <a:pt x="12993" y="235013"/>
                </a:lnTo>
                <a:lnTo>
                  <a:pt x="17908" y="231945"/>
                </a:lnTo>
                <a:lnTo>
                  <a:pt x="22915" y="230017"/>
                </a:lnTo>
                <a:lnTo>
                  <a:pt x="25435" y="229503"/>
                </a:lnTo>
                <a:lnTo>
                  <a:pt x="30493" y="226674"/>
                </a:lnTo>
                <a:lnTo>
                  <a:pt x="35563" y="222595"/>
                </a:lnTo>
                <a:lnTo>
                  <a:pt x="40639" y="217960"/>
                </a:lnTo>
                <a:lnTo>
                  <a:pt x="44025" y="215538"/>
                </a:lnTo>
                <a:lnTo>
                  <a:pt x="47974" y="213077"/>
                </a:lnTo>
                <a:lnTo>
                  <a:pt x="52302" y="210590"/>
                </a:lnTo>
                <a:lnTo>
                  <a:pt x="56034" y="208084"/>
                </a:lnTo>
                <a:lnTo>
                  <a:pt x="62436" y="203044"/>
                </a:lnTo>
                <a:lnTo>
                  <a:pt x="66176" y="199668"/>
                </a:lnTo>
                <a:lnTo>
                  <a:pt x="74847" y="191400"/>
                </a:lnTo>
                <a:lnTo>
                  <a:pt x="89249" y="177226"/>
                </a:lnTo>
                <a:lnTo>
                  <a:pt x="93364" y="172296"/>
                </a:lnTo>
                <a:lnTo>
                  <a:pt x="96954" y="167316"/>
                </a:lnTo>
                <a:lnTo>
                  <a:pt x="100195" y="162302"/>
                </a:lnTo>
                <a:lnTo>
                  <a:pt x="104048" y="157266"/>
                </a:lnTo>
                <a:lnTo>
                  <a:pt x="108311" y="152216"/>
                </a:lnTo>
                <a:lnTo>
                  <a:pt x="112846" y="147156"/>
                </a:lnTo>
                <a:lnTo>
                  <a:pt x="122401" y="137017"/>
                </a:lnTo>
                <a:lnTo>
                  <a:pt x="152438" y="106554"/>
                </a:lnTo>
                <a:lnTo>
                  <a:pt x="157505" y="101474"/>
                </a:lnTo>
                <a:lnTo>
                  <a:pt x="161728" y="96394"/>
                </a:lnTo>
                <a:lnTo>
                  <a:pt x="165391" y="91314"/>
                </a:lnTo>
                <a:lnTo>
                  <a:pt x="168679" y="86235"/>
                </a:lnTo>
                <a:lnTo>
                  <a:pt x="171718" y="81155"/>
                </a:lnTo>
                <a:lnTo>
                  <a:pt x="174591" y="76075"/>
                </a:lnTo>
                <a:lnTo>
                  <a:pt x="177352" y="70995"/>
                </a:lnTo>
                <a:lnTo>
                  <a:pt x="180887" y="65915"/>
                </a:lnTo>
                <a:lnTo>
                  <a:pt x="184936" y="60835"/>
                </a:lnTo>
                <a:lnTo>
                  <a:pt x="189329" y="55755"/>
                </a:lnTo>
                <a:lnTo>
                  <a:pt x="196468" y="47853"/>
                </a:lnTo>
                <a:lnTo>
                  <a:pt x="199558" y="44560"/>
                </a:lnTo>
                <a:lnTo>
                  <a:pt x="201617" y="40672"/>
                </a:lnTo>
                <a:lnTo>
                  <a:pt x="202990" y="36386"/>
                </a:lnTo>
                <a:lnTo>
                  <a:pt x="203905" y="31836"/>
                </a:lnTo>
                <a:lnTo>
                  <a:pt x="207180" y="24522"/>
                </a:lnTo>
                <a:lnTo>
                  <a:pt x="209239" y="21387"/>
                </a:lnTo>
                <a:lnTo>
                  <a:pt x="211458" y="19296"/>
                </a:lnTo>
                <a:lnTo>
                  <a:pt x="213784" y="17903"/>
                </a:lnTo>
                <a:lnTo>
                  <a:pt x="216182" y="16973"/>
                </a:lnTo>
                <a:lnTo>
                  <a:pt x="217780" y="15507"/>
                </a:lnTo>
                <a:lnTo>
                  <a:pt x="218845" y="13683"/>
                </a:lnTo>
                <a:lnTo>
                  <a:pt x="220029" y="9399"/>
                </a:lnTo>
                <a:lnTo>
                  <a:pt x="220695" y="3073"/>
                </a:lnTo>
                <a:lnTo>
                  <a:pt x="220965" y="0"/>
                </a:lnTo>
                <a:lnTo>
                  <a:pt x="220975" y="10492"/>
                </a:lnTo>
                <a:lnTo>
                  <a:pt x="220128" y="12033"/>
                </a:lnTo>
                <a:lnTo>
                  <a:pt x="218717" y="13060"/>
                </a:lnTo>
                <a:lnTo>
                  <a:pt x="216930" y="13745"/>
                </a:lnTo>
                <a:lnTo>
                  <a:pt x="210370" y="18754"/>
                </a:lnTo>
                <a:lnTo>
                  <a:pt x="208825" y="21775"/>
                </a:lnTo>
                <a:lnTo>
                  <a:pt x="207795" y="25481"/>
                </a:lnTo>
                <a:lnTo>
                  <a:pt x="207109" y="29646"/>
                </a:lnTo>
                <a:lnTo>
                  <a:pt x="204087" y="36531"/>
                </a:lnTo>
                <a:lnTo>
                  <a:pt x="199923" y="43260"/>
                </a:lnTo>
                <a:lnTo>
                  <a:pt x="197627" y="47425"/>
                </a:lnTo>
                <a:lnTo>
                  <a:pt x="192818" y="56568"/>
                </a:lnTo>
                <a:lnTo>
                  <a:pt x="172707" y="96427"/>
                </a:lnTo>
                <a:lnTo>
                  <a:pt x="171016" y="101496"/>
                </a:lnTo>
                <a:lnTo>
                  <a:pt x="169889" y="106569"/>
                </a:lnTo>
                <a:lnTo>
                  <a:pt x="169138" y="111645"/>
                </a:lnTo>
                <a:lnTo>
                  <a:pt x="166943" y="116721"/>
                </a:lnTo>
                <a:lnTo>
                  <a:pt x="163787" y="121799"/>
                </a:lnTo>
                <a:lnTo>
                  <a:pt x="159991" y="126878"/>
                </a:lnTo>
                <a:lnTo>
                  <a:pt x="157458" y="131110"/>
                </a:lnTo>
                <a:lnTo>
                  <a:pt x="154646" y="138071"/>
                </a:lnTo>
                <a:lnTo>
                  <a:pt x="153049" y="141959"/>
                </a:lnTo>
                <a:lnTo>
                  <a:pt x="151139" y="146244"/>
                </a:lnTo>
                <a:lnTo>
                  <a:pt x="149018" y="150795"/>
                </a:lnTo>
                <a:lnTo>
                  <a:pt x="144403" y="158108"/>
                </a:lnTo>
                <a:lnTo>
                  <a:pt x="141987" y="161244"/>
                </a:lnTo>
                <a:lnTo>
                  <a:pt x="140376" y="165027"/>
                </a:lnTo>
                <a:lnTo>
                  <a:pt x="139303" y="169243"/>
                </a:lnTo>
                <a:lnTo>
                  <a:pt x="138587" y="173747"/>
                </a:lnTo>
                <a:lnTo>
                  <a:pt x="135535" y="181009"/>
                </a:lnTo>
                <a:lnTo>
                  <a:pt x="132202" y="187059"/>
                </a:lnTo>
                <a:lnTo>
                  <a:pt x="130720" y="192570"/>
                </a:lnTo>
                <a:lnTo>
                  <a:pt x="130062" y="197842"/>
                </a:lnTo>
                <a:lnTo>
                  <a:pt x="129886" y="200433"/>
                </a:lnTo>
                <a:lnTo>
                  <a:pt x="130617" y="202160"/>
                </a:lnTo>
                <a:lnTo>
                  <a:pt x="131949" y="203312"/>
                </a:lnTo>
                <a:lnTo>
                  <a:pt x="136127" y="205160"/>
                </a:lnTo>
                <a:lnTo>
                  <a:pt x="142189" y="210762"/>
                </a:lnTo>
                <a:lnTo>
                  <a:pt x="143626" y="212136"/>
                </a:lnTo>
                <a:lnTo>
                  <a:pt x="146523" y="212746"/>
                </a:lnTo>
                <a:lnTo>
                  <a:pt x="148481" y="212910"/>
                </a:lnTo>
                <a:lnTo>
                  <a:pt x="150632" y="212172"/>
                </a:lnTo>
                <a:lnTo>
                  <a:pt x="152913" y="210832"/>
                </a:lnTo>
                <a:lnTo>
                  <a:pt x="160016" y="2056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447"/>
          <p:cNvSpPr/>
          <p:nvPr/>
        </p:nvSpPr>
        <p:spPr>
          <a:xfrm>
            <a:off x="6721192" y="3078623"/>
            <a:ext cx="342549" cy="288223"/>
          </a:xfrm>
          <a:custGeom>
            <a:avLst/>
            <a:gdLst/>
            <a:ahLst/>
            <a:cxnLst/>
            <a:rect l="0" t="0" r="0" b="0"/>
            <a:pathLst>
              <a:path w="342549" h="288223">
                <a:moveTo>
                  <a:pt x="98708" y="167497"/>
                </a:moveTo>
                <a:lnTo>
                  <a:pt x="98708" y="160936"/>
                </a:lnTo>
                <a:lnTo>
                  <a:pt x="97862" y="160583"/>
                </a:lnTo>
                <a:lnTo>
                  <a:pt x="94663" y="160191"/>
                </a:lnTo>
                <a:lnTo>
                  <a:pt x="92625" y="159239"/>
                </a:lnTo>
                <a:lnTo>
                  <a:pt x="84841" y="153343"/>
                </a:lnTo>
                <a:lnTo>
                  <a:pt x="83537" y="153828"/>
                </a:lnTo>
                <a:lnTo>
                  <a:pt x="77656" y="157708"/>
                </a:lnTo>
                <a:lnTo>
                  <a:pt x="70550" y="160081"/>
                </a:lnTo>
                <a:lnTo>
                  <a:pt x="63085" y="164923"/>
                </a:lnTo>
                <a:lnTo>
                  <a:pt x="58040" y="166353"/>
                </a:lnTo>
                <a:lnTo>
                  <a:pt x="55508" y="168428"/>
                </a:lnTo>
                <a:lnTo>
                  <a:pt x="50440" y="175249"/>
                </a:lnTo>
                <a:lnTo>
                  <a:pt x="47903" y="177745"/>
                </a:lnTo>
                <a:lnTo>
                  <a:pt x="45364" y="179409"/>
                </a:lnTo>
                <a:lnTo>
                  <a:pt x="42826" y="180518"/>
                </a:lnTo>
                <a:lnTo>
                  <a:pt x="40287" y="182951"/>
                </a:lnTo>
                <a:lnTo>
                  <a:pt x="35208" y="190170"/>
                </a:lnTo>
                <a:lnTo>
                  <a:pt x="30128" y="196765"/>
                </a:lnTo>
                <a:lnTo>
                  <a:pt x="22508" y="205238"/>
                </a:lnTo>
                <a:lnTo>
                  <a:pt x="14888" y="213111"/>
                </a:lnTo>
                <a:lnTo>
                  <a:pt x="12347" y="215686"/>
                </a:lnTo>
                <a:lnTo>
                  <a:pt x="10655" y="218250"/>
                </a:lnTo>
                <a:lnTo>
                  <a:pt x="7424" y="225903"/>
                </a:lnTo>
                <a:lnTo>
                  <a:pt x="839" y="234570"/>
                </a:lnTo>
                <a:lnTo>
                  <a:pt x="177" y="237665"/>
                </a:lnTo>
                <a:lnTo>
                  <a:pt x="0" y="239676"/>
                </a:lnTo>
                <a:lnTo>
                  <a:pt x="729" y="241016"/>
                </a:lnTo>
                <a:lnTo>
                  <a:pt x="2063" y="241910"/>
                </a:lnTo>
                <a:lnTo>
                  <a:pt x="6240" y="243344"/>
                </a:lnTo>
                <a:lnTo>
                  <a:pt x="15421" y="243650"/>
                </a:lnTo>
                <a:lnTo>
                  <a:pt x="25154" y="243687"/>
                </a:lnTo>
                <a:lnTo>
                  <a:pt x="27658" y="242844"/>
                </a:lnTo>
                <a:lnTo>
                  <a:pt x="40020" y="235407"/>
                </a:lnTo>
                <a:lnTo>
                  <a:pt x="48917" y="230699"/>
                </a:lnTo>
                <a:lnTo>
                  <a:pt x="58517" y="225785"/>
                </a:lnTo>
                <a:lnTo>
                  <a:pt x="68427" y="218520"/>
                </a:lnTo>
                <a:lnTo>
                  <a:pt x="78477" y="210494"/>
                </a:lnTo>
                <a:lnTo>
                  <a:pt x="88587" y="204104"/>
                </a:lnTo>
                <a:lnTo>
                  <a:pt x="98726" y="196184"/>
                </a:lnTo>
                <a:lnTo>
                  <a:pt x="103800" y="191702"/>
                </a:lnTo>
                <a:lnTo>
                  <a:pt x="113953" y="182206"/>
                </a:lnTo>
                <a:lnTo>
                  <a:pt x="134269" y="162312"/>
                </a:lnTo>
                <a:lnTo>
                  <a:pt x="218060" y="78624"/>
                </a:lnTo>
                <a:lnTo>
                  <a:pt x="222304" y="73535"/>
                </a:lnTo>
                <a:lnTo>
                  <a:pt x="225979" y="68449"/>
                </a:lnTo>
                <a:lnTo>
                  <a:pt x="229274" y="63365"/>
                </a:lnTo>
                <a:lnTo>
                  <a:pt x="237453" y="55458"/>
                </a:lnTo>
                <a:lnTo>
                  <a:pt x="242005" y="52164"/>
                </a:lnTo>
                <a:lnTo>
                  <a:pt x="249320" y="43989"/>
                </a:lnTo>
                <a:lnTo>
                  <a:pt x="252456" y="39438"/>
                </a:lnTo>
                <a:lnTo>
                  <a:pt x="254547" y="34711"/>
                </a:lnTo>
                <a:lnTo>
                  <a:pt x="255940" y="29866"/>
                </a:lnTo>
                <a:lnTo>
                  <a:pt x="256870" y="24943"/>
                </a:lnTo>
                <a:lnTo>
                  <a:pt x="260160" y="17215"/>
                </a:lnTo>
                <a:lnTo>
                  <a:pt x="263597" y="10958"/>
                </a:lnTo>
                <a:lnTo>
                  <a:pt x="265805" y="2301"/>
                </a:lnTo>
                <a:lnTo>
                  <a:pt x="266240" y="340"/>
                </a:lnTo>
                <a:lnTo>
                  <a:pt x="264043" y="71"/>
                </a:lnTo>
                <a:lnTo>
                  <a:pt x="262272" y="0"/>
                </a:lnTo>
                <a:lnTo>
                  <a:pt x="261090" y="799"/>
                </a:lnTo>
                <a:lnTo>
                  <a:pt x="260303" y="2178"/>
                </a:lnTo>
                <a:lnTo>
                  <a:pt x="259778" y="3944"/>
                </a:lnTo>
                <a:lnTo>
                  <a:pt x="256938" y="8164"/>
                </a:lnTo>
                <a:lnTo>
                  <a:pt x="252006" y="13709"/>
                </a:lnTo>
                <a:lnTo>
                  <a:pt x="244170" y="21818"/>
                </a:lnTo>
                <a:lnTo>
                  <a:pt x="240555" y="26351"/>
                </a:lnTo>
                <a:lnTo>
                  <a:pt x="237301" y="31066"/>
                </a:lnTo>
                <a:lnTo>
                  <a:pt x="234283" y="35903"/>
                </a:lnTo>
                <a:lnTo>
                  <a:pt x="230578" y="40821"/>
                </a:lnTo>
                <a:lnTo>
                  <a:pt x="226415" y="45793"/>
                </a:lnTo>
                <a:lnTo>
                  <a:pt x="221946" y="50801"/>
                </a:lnTo>
                <a:lnTo>
                  <a:pt x="217273" y="56680"/>
                </a:lnTo>
                <a:lnTo>
                  <a:pt x="212465" y="63139"/>
                </a:lnTo>
                <a:lnTo>
                  <a:pt x="202607" y="77089"/>
                </a:lnTo>
                <a:lnTo>
                  <a:pt x="192581" y="91755"/>
                </a:lnTo>
                <a:lnTo>
                  <a:pt x="188384" y="99223"/>
                </a:lnTo>
                <a:lnTo>
                  <a:pt x="184738" y="106741"/>
                </a:lnTo>
                <a:lnTo>
                  <a:pt x="181461" y="114293"/>
                </a:lnTo>
                <a:lnTo>
                  <a:pt x="177584" y="121867"/>
                </a:lnTo>
                <a:lnTo>
                  <a:pt x="173304" y="129457"/>
                </a:lnTo>
                <a:lnTo>
                  <a:pt x="168760" y="137057"/>
                </a:lnTo>
                <a:lnTo>
                  <a:pt x="159193" y="152275"/>
                </a:lnTo>
                <a:lnTo>
                  <a:pt x="154271" y="159889"/>
                </a:lnTo>
                <a:lnTo>
                  <a:pt x="150143" y="167505"/>
                </a:lnTo>
                <a:lnTo>
                  <a:pt x="146545" y="175123"/>
                </a:lnTo>
                <a:lnTo>
                  <a:pt x="143298" y="182741"/>
                </a:lnTo>
                <a:lnTo>
                  <a:pt x="141136" y="189512"/>
                </a:lnTo>
                <a:lnTo>
                  <a:pt x="139693" y="195721"/>
                </a:lnTo>
                <a:lnTo>
                  <a:pt x="138732" y="201553"/>
                </a:lnTo>
                <a:lnTo>
                  <a:pt x="138090" y="207134"/>
                </a:lnTo>
                <a:lnTo>
                  <a:pt x="137663" y="212548"/>
                </a:lnTo>
                <a:lnTo>
                  <a:pt x="137378" y="217851"/>
                </a:lnTo>
                <a:lnTo>
                  <a:pt x="137061" y="228259"/>
                </a:lnTo>
                <a:lnTo>
                  <a:pt x="136858" y="248737"/>
                </a:lnTo>
                <a:lnTo>
                  <a:pt x="137688" y="252984"/>
                </a:lnTo>
                <a:lnTo>
                  <a:pt x="140868" y="259960"/>
                </a:lnTo>
                <a:lnTo>
                  <a:pt x="147362" y="265883"/>
                </a:lnTo>
                <a:lnTo>
                  <a:pt x="155891" y="271337"/>
                </a:lnTo>
                <a:lnTo>
                  <a:pt x="165327" y="276584"/>
                </a:lnTo>
                <a:lnTo>
                  <a:pt x="171060" y="278321"/>
                </a:lnTo>
                <a:lnTo>
                  <a:pt x="177423" y="279480"/>
                </a:lnTo>
                <a:lnTo>
                  <a:pt x="184205" y="280253"/>
                </a:lnTo>
                <a:lnTo>
                  <a:pt x="191266" y="281614"/>
                </a:lnTo>
                <a:lnTo>
                  <a:pt x="198514" y="283368"/>
                </a:lnTo>
                <a:lnTo>
                  <a:pt x="205884" y="285384"/>
                </a:lnTo>
                <a:lnTo>
                  <a:pt x="213339" y="286729"/>
                </a:lnTo>
                <a:lnTo>
                  <a:pt x="220849" y="287624"/>
                </a:lnTo>
                <a:lnTo>
                  <a:pt x="228395" y="288222"/>
                </a:lnTo>
                <a:lnTo>
                  <a:pt x="237660" y="287774"/>
                </a:lnTo>
                <a:lnTo>
                  <a:pt x="248069" y="286628"/>
                </a:lnTo>
                <a:lnTo>
                  <a:pt x="259242" y="285017"/>
                </a:lnTo>
                <a:lnTo>
                  <a:pt x="270077" y="283944"/>
                </a:lnTo>
                <a:lnTo>
                  <a:pt x="280688" y="283228"/>
                </a:lnTo>
                <a:lnTo>
                  <a:pt x="291147" y="282751"/>
                </a:lnTo>
                <a:lnTo>
                  <a:pt x="301508" y="281586"/>
                </a:lnTo>
                <a:lnTo>
                  <a:pt x="311801" y="279963"/>
                </a:lnTo>
                <a:lnTo>
                  <a:pt x="342548" y="2741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448"/>
          <p:cNvSpPr/>
          <p:nvPr/>
        </p:nvSpPr>
        <p:spPr>
          <a:xfrm>
            <a:off x="4016932" y="3055713"/>
            <a:ext cx="204455" cy="228508"/>
          </a:xfrm>
          <a:custGeom>
            <a:avLst/>
            <a:gdLst/>
            <a:ahLst/>
            <a:cxnLst/>
            <a:rect l="0" t="0" r="0" b="0"/>
            <a:pathLst>
              <a:path w="204455" h="228508">
                <a:moveTo>
                  <a:pt x="181688" y="60867"/>
                </a:moveTo>
                <a:lnTo>
                  <a:pt x="185733" y="52777"/>
                </a:lnTo>
                <a:lnTo>
                  <a:pt x="187719" y="46547"/>
                </a:lnTo>
                <a:lnTo>
                  <a:pt x="188994" y="39694"/>
                </a:lnTo>
                <a:lnTo>
                  <a:pt x="189215" y="34462"/>
                </a:lnTo>
                <a:lnTo>
                  <a:pt x="190092" y="33104"/>
                </a:lnTo>
                <a:lnTo>
                  <a:pt x="191523" y="32198"/>
                </a:lnTo>
                <a:lnTo>
                  <a:pt x="193325" y="31594"/>
                </a:lnTo>
                <a:lnTo>
                  <a:pt x="194526" y="30345"/>
                </a:lnTo>
                <a:lnTo>
                  <a:pt x="195326" y="28666"/>
                </a:lnTo>
                <a:lnTo>
                  <a:pt x="196611" y="23932"/>
                </a:lnTo>
                <a:lnTo>
                  <a:pt x="196834" y="19067"/>
                </a:lnTo>
                <a:lnTo>
                  <a:pt x="197712" y="17761"/>
                </a:lnTo>
                <a:lnTo>
                  <a:pt x="199144" y="16890"/>
                </a:lnTo>
                <a:lnTo>
                  <a:pt x="200945" y="16309"/>
                </a:lnTo>
                <a:lnTo>
                  <a:pt x="202146" y="15075"/>
                </a:lnTo>
                <a:lnTo>
                  <a:pt x="202946" y="13405"/>
                </a:lnTo>
                <a:lnTo>
                  <a:pt x="204454" y="7871"/>
                </a:lnTo>
                <a:lnTo>
                  <a:pt x="198503" y="7573"/>
                </a:lnTo>
                <a:lnTo>
                  <a:pt x="197979" y="7557"/>
                </a:lnTo>
                <a:lnTo>
                  <a:pt x="197628" y="6701"/>
                </a:lnTo>
                <a:lnTo>
                  <a:pt x="197020" y="969"/>
                </a:lnTo>
                <a:lnTo>
                  <a:pt x="196143" y="615"/>
                </a:lnTo>
                <a:lnTo>
                  <a:pt x="190863" y="117"/>
                </a:lnTo>
                <a:lnTo>
                  <a:pt x="186330" y="0"/>
                </a:lnTo>
                <a:lnTo>
                  <a:pt x="183936" y="816"/>
                </a:lnTo>
                <a:lnTo>
                  <a:pt x="179018" y="3980"/>
                </a:lnTo>
                <a:lnTo>
                  <a:pt x="175534" y="6476"/>
                </a:lnTo>
                <a:lnTo>
                  <a:pt x="172462" y="7060"/>
                </a:lnTo>
                <a:lnTo>
                  <a:pt x="168274" y="7319"/>
                </a:lnTo>
                <a:lnTo>
                  <a:pt x="163591" y="7435"/>
                </a:lnTo>
                <a:lnTo>
                  <a:pt x="161156" y="8312"/>
                </a:lnTo>
                <a:lnTo>
                  <a:pt x="156194" y="11545"/>
                </a:lnTo>
                <a:lnTo>
                  <a:pt x="151166" y="15804"/>
                </a:lnTo>
                <a:lnTo>
                  <a:pt x="148640" y="18125"/>
                </a:lnTo>
                <a:lnTo>
                  <a:pt x="145262" y="19673"/>
                </a:lnTo>
                <a:lnTo>
                  <a:pt x="141317" y="20704"/>
                </a:lnTo>
                <a:lnTo>
                  <a:pt x="136994" y="21392"/>
                </a:lnTo>
                <a:lnTo>
                  <a:pt x="133265" y="22697"/>
                </a:lnTo>
                <a:lnTo>
                  <a:pt x="129933" y="24413"/>
                </a:lnTo>
                <a:lnTo>
                  <a:pt x="123972" y="28579"/>
                </a:lnTo>
                <a:lnTo>
                  <a:pt x="118501" y="33252"/>
                </a:lnTo>
                <a:lnTo>
                  <a:pt x="113248" y="38151"/>
                </a:lnTo>
                <a:lnTo>
                  <a:pt x="102975" y="48195"/>
                </a:lnTo>
                <a:lnTo>
                  <a:pt x="100426" y="51573"/>
                </a:lnTo>
                <a:lnTo>
                  <a:pt x="97880" y="55518"/>
                </a:lnTo>
                <a:lnTo>
                  <a:pt x="95336" y="59841"/>
                </a:lnTo>
                <a:lnTo>
                  <a:pt x="90251" y="66902"/>
                </a:lnTo>
                <a:lnTo>
                  <a:pt x="85170" y="72863"/>
                </a:lnTo>
                <a:lnTo>
                  <a:pt x="80088" y="78334"/>
                </a:lnTo>
                <a:lnTo>
                  <a:pt x="75164" y="83508"/>
                </a:lnTo>
                <a:lnTo>
                  <a:pt x="71408" y="87299"/>
                </a:lnTo>
                <a:lnTo>
                  <a:pt x="70069" y="89495"/>
                </a:lnTo>
                <a:lnTo>
                  <a:pt x="68579" y="94193"/>
                </a:lnTo>
                <a:lnTo>
                  <a:pt x="67917" y="99103"/>
                </a:lnTo>
                <a:lnTo>
                  <a:pt x="67419" y="106149"/>
                </a:lnTo>
                <a:lnTo>
                  <a:pt x="67397" y="110502"/>
                </a:lnTo>
                <a:lnTo>
                  <a:pt x="68240" y="111737"/>
                </a:lnTo>
                <a:lnTo>
                  <a:pt x="69650" y="112560"/>
                </a:lnTo>
                <a:lnTo>
                  <a:pt x="71436" y="113109"/>
                </a:lnTo>
                <a:lnTo>
                  <a:pt x="72627" y="114322"/>
                </a:lnTo>
                <a:lnTo>
                  <a:pt x="73421" y="115977"/>
                </a:lnTo>
                <a:lnTo>
                  <a:pt x="73949" y="117927"/>
                </a:lnTo>
                <a:lnTo>
                  <a:pt x="75148" y="119227"/>
                </a:lnTo>
                <a:lnTo>
                  <a:pt x="76796" y="120094"/>
                </a:lnTo>
                <a:lnTo>
                  <a:pt x="78740" y="120671"/>
                </a:lnTo>
                <a:lnTo>
                  <a:pt x="83157" y="123571"/>
                </a:lnTo>
                <a:lnTo>
                  <a:pt x="87943" y="127682"/>
                </a:lnTo>
                <a:lnTo>
                  <a:pt x="92892" y="132331"/>
                </a:lnTo>
                <a:lnTo>
                  <a:pt x="95398" y="133910"/>
                </a:lnTo>
                <a:lnTo>
                  <a:pt x="100439" y="135664"/>
                </a:lnTo>
                <a:lnTo>
                  <a:pt x="105501" y="138701"/>
                </a:lnTo>
                <a:lnTo>
                  <a:pt x="110574" y="142874"/>
                </a:lnTo>
                <a:lnTo>
                  <a:pt x="115650" y="147550"/>
                </a:lnTo>
                <a:lnTo>
                  <a:pt x="123268" y="154943"/>
                </a:lnTo>
                <a:lnTo>
                  <a:pt x="130888" y="162495"/>
                </a:lnTo>
                <a:lnTo>
                  <a:pt x="133427" y="164179"/>
                </a:lnTo>
                <a:lnTo>
                  <a:pt x="138508" y="166050"/>
                </a:lnTo>
                <a:lnTo>
                  <a:pt x="140201" y="167396"/>
                </a:lnTo>
                <a:lnTo>
                  <a:pt x="141330" y="169140"/>
                </a:lnTo>
                <a:lnTo>
                  <a:pt x="142083" y="171149"/>
                </a:lnTo>
                <a:lnTo>
                  <a:pt x="145176" y="175639"/>
                </a:lnTo>
                <a:lnTo>
                  <a:pt x="150016" y="181375"/>
                </a:lnTo>
                <a:lnTo>
                  <a:pt x="150678" y="184417"/>
                </a:lnTo>
                <a:lnTo>
                  <a:pt x="150855" y="186414"/>
                </a:lnTo>
                <a:lnTo>
                  <a:pt x="150126" y="188591"/>
                </a:lnTo>
                <a:lnTo>
                  <a:pt x="145901" y="195702"/>
                </a:lnTo>
                <a:lnTo>
                  <a:pt x="144273" y="202324"/>
                </a:lnTo>
                <a:lnTo>
                  <a:pt x="143892" y="204170"/>
                </a:lnTo>
                <a:lnTo>
                  <a:pt x="138411" y="210592"/>
                </a:lnTo>
                <a:lnTo>
                  <a:pt x="137054" y="212078"/>
                </a:lnTo>
                <a:lnTo>
                  <a:pt x="131935" y="214996"/>
                </a:lnTo>
                <a:lnTo>
                  <a:pt x="128199" y="216960"/>
                </a:lnTo>
                <a:lnTo>
                  <a:pt x="124862" y="218269"/>
                </a:lnTo>
                <a:lnTo>
                  <a:pt x="118897" y="219723"/>
                </a:lnTo>
                <a:lnTo>
                  <a:pt x="114823" y="220542"/>
                </a:lnTo>
                <a:lnTo>
                  <a:pt x="109571" y="224830"/>
                </a:lnTo>
                <a:lnTo>
                  <a:pt x="106516" y="226056"/>
                </a:lnTo>
                <a:lnTo>
                  <a:pt x="102787" y="226873"/>
                </a:lnTo>
                <a:lnTo>
                  <a:pt x="98607" y="227418"/>
                </a:lnTo>
                <a:lnTo>
                  <a:pt x="94974" y="227780"/>
                </a:lnTo>
                <a:lnTo>
                  <a:pt x="88679" y="228184"/>
                </a:lnTo>
                <a:lnTo>
                  <a:pt x="83060" y="228364"/>
                </a:lnTo>
                <a:lnTo>
                  <a:pt x="72878" y="228464"/>
                </a:lnTo>
                <a:lnTo>
                  <a:pt x="7934" y="228507"/>
                </a:lnTo>
                <a:lnTo>
                  <a:pt x="4839" y="226249"/>
                </a:lnTo>
                <a:lnTo>
                  <a:pt x="0" y="221946"/>
                </a:lnTo>
                <a:lnTo>
                  <a:pt x="449" y="221593"/>
                </a:lnTo>
                <a:lnTo>
                  <a:pt x="3206" y="221201"/>
                </a:lnTo>
                <a:lnTo>
                  <a:pt x="4280" y="220249"/>
                </a:lnTo>
                <a:lnTo>
                  <a:pt x="4996" y="218769"/>
                </a:lnTo>
                <a:lnTo>
                  <a:pt x="5474" y="216935"/>
                </a:lnTo>
                <a:lnTo>
                  <a:pt x="6638" y="215712"/>
                </a:lnTo>
                <a:lnTo>
                  <a:pt x="8261" y="214897"/>
                </a:lnTo>
                <a:lnTo>
                  <a:pt x="14048" y="2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449"/>
          <p:cNvSpPr/>
          <p:nvPr/>
        </p:nvSpPr>
        <p:spPr>
          <a:xfrm>
            <a:off x="4229110" y="3139468"/>
            <a:ext cx="160011" cy="136780"/>
          </a:xfrm>
          <a:custGeom>
            <a:avLst/>
            <a:gdLst/>
            <a:ahLst/>
            <a:cxnLst/>
            <a:rect l="0" t="0" r="0" b="0"/>
            <a:pathLst>
              <a:path w="160011" h="136780">
                <a:moveTo>
                  <a:pt x="53330" y="7592"/>
                </a:moveTo>
                <a:lnTo>
                  <a:pt x="53330" y="0"/>
                </a:lnTo>
                <a:lnTo>
                  <a:pt x="53330" y="6535"/>
                </a:lnTo>
                <a:lnTo>
                  <a:pt x="51073" y="9380"/>
                </a:lnTo>
                <a:lnTo>
                  <a:pt x="49285" y="11324"/>
                </a:lnTo>
                <a:lnTo>
                  <a:pt x="47246" y="12620"/>
                </a:lnTo>
                <a:lnTo>
                  <a:pt x="42724" y="14060"/>
                </a:lnTo>
                <a:lnTo>
                  <a:pt x="41180" y="15291"/>
                </a:lnTo>
                <a:lnTo>
                  <a:pt x="40150" y="16958"/>
                </a:lnTo>
                <a:lnTo>
                  <a:pt x="39463" y="18916"/>
                </a:lnTo>
                <a:lnTo>
                  <a:pt x="38159" y="21915"/>
                </a:lnTo>
                <a:lnTo>
                  <a:pt x="34451" y="29762"/>
                </a:lnTo>
                <a:lnTo>
                  <a:pt x="32278" y="33378"/>
                </a:lnTo>
                <a:lnTo>
                  <a:pt x="29981" y="36637"/>
                </a:lnTo>
                <a:lnTo>
                  <a:pt x="27604" y="39655"/>
                </a:lnTo>
                <a:lnTo>
                  <a:pt x="26019" y="42514"/>
                </a:lnTo>
                <a:lnTo>
                  <a:pt x="24963" y="45266"/>
                </a:lnTo>
                <a:lnTo>
                  <a:pt x="24259" y="47948"/>
                </a:lnTo>
                <a:lnTo>
                  <a:pt x="22942" y="50583"/>
                </a:lnTo>
                <a:lnTo>
                  <a:pt x="21218" y="53186"/>
                </a:lnTo>
                <a:lnTo>
                  <a:pt x="19222" y="55768"/>
                </a:lnTo>
                <a:lnTo>
                  <a:pt x="17891" y="58336"/>
                </a:lnTo>
                <a:lnTo>
                  <a:pt x="17004" y="60895"/>
                </a:lnTo>
                <a:lnTo>
                  <a:pt x="16413" y="63447"/>
                </a:lnTo>
                <a:lnTo>
                  <a:pt x="15172" y="65995"/>
                </a:lnTo>
                <a:lnTo>
                  <a:pt x="13498" y="68541"/>
                </a:lnTo>
                <a:lnTo>
                  <a:pt x="11535" y="71084"/>
                </a:lnTo>
                <a:lnTo>
                  <a:pt x="9380" y="73627"/>
                </a:lnTo>
                <a:lnTo>
                  <a:pt x="7097" y="76169"/>
                </a:lnTo>
                <a:lnTo>
                  <a:pt x="1394" y="82286"/>
                </a:lnTo>
                <a:lnTo>
                  <a:pt x="926" y="83635"/>
                </a:lnTo>
                <a:lnTo>
                  <a:pt x="405" y="87391"/>
                </a:lnTo>
                <a:lnTo>
                  <a:pt x="0" y="91307"/>
                </a:lnTo>
                <a:lnTo>
                  <a:pt x="4039" y="87336"/>
                </a:lnTo>
                <a:lnTo>
                  <a:pt x="6076" y="86154"/>
                </a:lnTo>
                <a:lnTo>
                  <a:pt x="10597" y="84842"/>
                </a:lnTo>
                <a:lnTo>
                  <a:pt x="12141" y="83645"/>
                </a:lnTo>
                <a:lnTo>
                  <a:pt x="13170" y="82001"/>
                </a:lnTo>
                <a:lnTo>
                  <a:pt x="13857" y="80058"/>
                </a:lnTo>
                <a:lnTo>
                  <a:pt x="15162" y="78762"/>
                </a:lnTo>
                <a:lnTo>
                  <a:pt x="16877" y="77899"/>
                </a:lnTo>
                <a:lnTo>
                  <a:pt x="18868" y="77323"/>
                </a:lnTo>
                <a:lnTo>
                  <a:pt x="23338" y="74426"/>
                </a:lnTo>
                <a:lnTo>
                  <a:pt x="28147" y="70316"/>
                </a:lnTo>
                <a:lnTo>
                  <a:pt x="33107" y="65667"/>
                </a:lnTo>
                <a:lnTo>
                  <a:pt x="36461" y="63242"/>
                </a:lnTo>
                <a:lnTo>
                  <a:pt x="40391" y="60779"/>
                </a:lnTo>
                <a:lnTo>
                  <a:pt x="44703" y="58290"/>
                </a:lnTo>
                <a:lnTo>
                  <a:pt x="47579" y="55784"/>
                </a:lnTo>
                <a:lnTo>
                  <a:pt x="49496" y="53266"/>
                </a:lnTo>
                <a:lnTo>
                  <a:pt x="50774" y="50742"/>
                </a:lnTo>
                <a:lnTo>
                  <a:pt x="53319" y="48212"/>
                </a:lnTo>
                <a:lnTo>
                  <a:pt x="56710" y="45678"/>
                </a:lnTo>
                <a:lnTo>
                  <a:pt x="60663" y="43143"/>
                </a:lnTo>
                <a:lnTo>
                  <a:pt x="64146" y="39759"/>
                </a:lnTo>
                <a:lnTo>
                  <a:pt x="67314" y="35810"/>
                </a:lnTo>
                <a:lnTo>
                  <a:pt x="70272" y="31484"/>
                </a:lnTo>
                <a:lnTo>
                  <a:pt x="73091" y="28600"/>
                </a:lnTo>
                <a:lnTo>
                  <a:pt x="75818" y="26678"/>
                </a:lnTo>
                <a:lnTo>
                  <a:pt x="78482" y="25395"/>
                </a:lnTo>
                <a:lnTo>
                  <a:pt x="80258" y="23694"/>
                </a:lnTo>
                <a:lnTo>
                  <a:pt x="81442" y="21713"/>
                </a:lnTo>
                <a:lnTo>
                  <a:pt x="82231" y="19546"/>
                </a:lnTo>
                <a:lnTo>
                  <a:pt x="83605" y="18101"/>
                </a:lnTo>
                <a:lnTo>
                  <a:pt x="85367" y="17138"/>
                </a:lnTo>
                <a:lnTo>
                  <a:pt x="91325" y="15245"/>
                </a:lnTo>
                <a:lnTo>
                  <a:pt x="91399" y="19267"/>
                </a:lnTo>
                <a:lnTo>
                  <a:pt x="91427" y="30609"/>
                </a:lnTo>
                <a:lnTo>
                  <a:pt x="90582" y="33944"/>
                </a:lnTo>
                <a:lnTo>
                  <a:pt x="89171" y="37013"/>
                </a:lnTo>
                <a:lnTo>
                  <a:pt x="87384" y="39906"/>
                </a:lnTo>
                <a:lnTo>
                  <a:pt x="86192" y="42681"/>
                </a:lnTo>
                <a:lnTo>
                  <a:pt x="85398" y="45378"/>
                </a:lnTo>
                <a:lnTo>
                  <a:pt x="84869" y="48023"/>
                </a:lnTo>
                <a:lnTo>
                  <a:pt x="84516" y="50633"/>
                </a:lnTo>
                <a:lnTo>
                  <a:pt x="84281" y="53219"/>
                </a:lnTo>
                <a:lnTo>
                  <a:pt x="84124" y="55790"/>
                </a:lnTo>
                <a:lnTo>
                  <a:pt x="83949" y="63162"/>
                </a:lnTo>
                <a:lnTo>
                  <a:pt x="83903" y="67499"/>
                </a:lnTo>
                <a:lnTo>
                  <a:pt x="83026" y="71237"/>
                </a:lnTo>
                <a:lnTo>
                  <a:pt x="81594" y="74575"/>
                </a:lnTo>
                <a:lnTo>
                  <a:pt x="79792" y="77647"/>
                </a:lnTo>
                <a:lnTo>
                  <a:pt x="78591" y="80542"/>
                </a:lnTo>
                <a:lnTo>
                  <a:pt x="77791" y="83319"/>
                </a:lnTo>
                <a:lnTo>
                  <a:pt x="77257" y="86017"/>
                </a:lnTo>
                <a:lnTo>
                  <a:pt x="76902" y="88662"/>
                </a:lnTo>
                <a:lnTo>
                  <a:pt x="76665" y="91272"/>
                </a:lnTo>
                <a:lnTo>
                  <a:pt x="76506" y="93859"/>
                </a:lnTo>
                <a:lnTo>
                  <a:pt x="76330" y="98990"/>
                </a:lnTo>
                <a:lnTo>
                  <a:pt x="76284" y="101544"/>
                </a:lnTo>
                <a:lnTo>
                  <a:pt x="77099" y="104094"/>
                </a:lnTo>
                <a:lnTo>
                  <a:pt x="78489" y="106640"/>
                </a:lnTo>
                <a:lnTo>
                  <a:pt x="80263" y="109184"/>
                </a:lnTo>
                <a:lnTo>
                  <a:pt x="81445" y="111726"/>
                </a:lnTo>
                <a:lnTo>
                  <a:pt x="82233" y="114268"/>
                </a:lnTo>
                <a:lnTo>
                  <a:pt x="82759" y="116809"/>
                </a:lnTo>
                <a:lnTo>
                  <a:pt x="83956" y="119350"/>
                </a:lnTo>
                <a:lnTo>
                  <a:pt x="85601" y="121891"/>
                </a:lnTo>
                <a:lnTo>
                  <a:pt x="90279" y="128007"/>
                </a:lnTo>
                <a:lnTo>
                  <a:pt x="93176" y="131101"/>
                </a:lnTo>
                <a:lnTo>
                  <a:pt x="95134" y="133111"/>
                </a:lnTo>
                <a:lnTo>
                  <a:pt x="97286" y="134452"/>
                </a:lnTo>
                <a:lnTo>
                  <a:pt x="101935" y="135941"/>
                </a:lnTo>
                <a:lnTo>
                  <a:pt x="106823" y="136603"/>
                </a:lnTo>
                <a:lnTo>
                  <a:pt x="109312" y="136779"/>
                </a:lnTo>
                <a:lnTo>
                  <a:pt x="112665" y="136050"/>
                </a:lnTo>
                <a:lnTo>
                  <a:pt x="116593" y="134717"/>
                </a:lnTo>
                <a:lnTo>
                  <a:pt x="120906" y="132982"/>
                </a:lnTo>
                <a:lnTo>
                  <a:pt x="124627" y="130979"/>
                </a:lnTo>
                <a:lnTo>
                  <a:pt x="127955" y="128796"/>
                </a:lnTo>
                <a:lnTo>
                  <a:pt x="131020" y="126495"/>
                </a:lnTo>
                <a:lnTo>
                  <a:pt x="134757" y="124114"/>
                </a:lnTo>
                <a:lnTo>
                  <a:pt x="138941" y="121680"/>
                </a:lnTo>
                <a:lnTo>
                  <a:pt x="143424" y="119211"/>
                </a:lnTo>
                <a:lnTo>
                  <a:pt x="147259" y="116718"/>
                </a:lnTo>
                <a:lnTo>
                  <a:pt x="150663" y="114209"/>
                </a:lnTo>
                <a:lnTo>
                  <a:pt x="160010" y="10665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450"/>
          <p:cNvSpPr/>
          <p:nvPr/>
        </p:nvSpPr>
        <p:spPr>
          <a:xfrm>
            <a:off x="4588340" y="2903221"/>
            <a:ext cx="196981" cy="312380"/>
          </a:xfrm>
          <a:custGeom>
            <a:avLst/>
            <a:gdLst/>
            <a:ahLst/>
            <a:cxnLst/>
            <a:rect l="0" t="0" r="0" b="0"/>
            <a:pathLst>
              <a:path w="196981" h="312380">
                <a:moveTo>
                  <a:pt x="75099" y="38099"/>
                </a:moveTo>
                <a:lnTo>
                  <a:pt x="83190" y="30008"/>
                </a:lnTo>
                <a:lnTo>
                  <a:pt x="86420" y="25932"/>
                </a:lnTo>
                <a:lnTo>
                  <a:pt x="92267" y="16887"/>
                </a:lnTo>
                <a:lnTo>
                  <a:pt x="95011" y="13798"/>
                </a:lnTo>
                <a:lnTo>
                  <a:pt x="97687" y="11738"/>
                </a:lnTo>
                <a:lnTo>
                  <a:pt x="100318" y="10365"/>
                </a:lnTo>
                <a:lnTo>
                  <a:pt x="102072" y="8603"/>
                </a:lnTo>
                <a:lnTo>
                  <a:pt x="103241" y="6582"/>
                </a:lnTo>
                <a:lnTo>
                  <a:pt x="105442" y="384"/>
                </a:lnTo>
                <a:lnTo>
                  <a:pt x="111593" y="50"/>
                </a:lnTo>
                <a:lnTo>
                  <a:pt x="113171" y="0"/>
                </a:lnTo>
                <a:lnTo>
                  <a:pt x="101848" y="11350"/>
                </a:lnTo>
                <a:lnTo>
                  <a:pt x="97430" y="18026"/>
                </a:lnTo>
                <a:lnTo>
                  <a:pt x="92644" y="25791"/>
                </a:lnTo>
                <a:lnTo>
                  <a:pt x="87695" y="32064"/>
                </a:lnTo>
                <a:lnTo>
                  <a:pt x="82673" y="39932"/>
                </a:lnTo>
                <a:lnTo>
                  <a:pt x="76772" y="49074"/>
                </a:lnTo>
                <a:lnTo>
                  <a:pt x="72828" y="53882"/>
                </a:lnTo>
                <a:lnTo>
                  <a:pt x="68505" y="58781"/>
                </a:lnTo>
                <a:lnTo>
                  <a:pt x="64776" y="63740"/>
                </a:lnTo>
                <a:lnTo>
                  <a:pt x="61444" y="68740"/>
                </a:lnTo>
                <a:lnTo>
                  <a:pt x="58376" y="73766"/>
                </a:lnTo>
                <a:lnTo>
                  <a:pt x="55484" y="78810"/>
                </a:lnTo>
                <a:lnTo>
                  <a:pt x="50013" y="88931"/>
                </a:lnTo>
                <a:lnTo>
                  <a:pt x="47369" y="94847"/>
                </a:lnTo>
                <a:lnTo>
                  <a:pt x="44759" y="101331"/>
                </a:lnTo>
                <a:lnTo>
                  <a:pt x="42172" y="108193"/>
                </a:lnTo>
                <a:lnTo>
                  <a:pt x="38755" y="114462"/>
                </a:lnTo>
                <a:lnTo>
                  <a:pt x="34783" y="120334"/>
                </a:lnTo>
                <a:lnTo>
                  <a:pt x="30442" y="125943"/>
                </a:lnTo>
                <a:lnTo>
                  <a:pt x="26701" y="132221"/>
                </a:lnTo>
                <a:lnTo>
                  <a:pt x="23361" y="138947"/>
                </a:lnTo>
                <a:lnTo>
                  <a:pt x="17390" y="152347"/>
                </a:lnTo>
                <a:lnTo>
                  <a:pt x="11916" y="163947"/>
                </a:lnTo>
                <a:lnTo>
                  <a:pt x="10117" y="170257"/>
                </a:lnTo>
                <a:lnTo>
                  <a:pt x="8917" y="177005"/>
                </a:lnTo>
                <a:lnTo>
                  <a:pt x="8119" y="184043"/>
                </a:lnTo>
                <a:lnTo>
                  <a:pt x="7585" y="190428"/>
                </a:lnTo>
                <a:lnTo>
                  <a:pt x="7230" y="196379"/>
                </a:lnTo>
                <a:lnTo>
                  <a:pt x="6993" y="202038"/>
                </a:lnTo>
                <a:lnTo>
                  <a:pt x="5989" y="207505"/>
                </a:lnTo>
                <a:lnTo>
                  <a:pt x="4472" y="212843"/>
                </a:lnTo>
                <a:lnTo>
                  <a:pt x="2614" y="218095"/>
                </a:lnTo>
                <a:lnTo>
                  <a:pt x="1376" y="223290"/>
                </a:lnTo>
                <a:lnTo>
                  <a:pt x="551" y="228446"/>
                </a:lnTo>
                <a:lnTo>
                  <a:pt x="0" y="233577"/>
                </a:lnTo>
                <a:lnTo>
                  <a:pt x="480" y="238691"/>
                </a:lnTo>
                <a:lnTo>
                  <a:pt x="1647" y="243793"/>
                </a:lnTo>
                <a:lnTo>
                  <a:pt x="3270" y="248889"/>
                </a:lnTo>
                <a:lnTo>
                  <a:pt x="4354" y="253979"/>
                </a:lnTo>
                <a:lnTo>
                  <a:pt x="5076" y="259065"/>
                </a:lnTo>
                <a:lnTo>
                  <a:pt x="5557" y="264150"/>
                </a:lnTo>
                <a:lnTo>
                  <a:pt x="6725" y="269233"/>
                </a:lnTo>
                <a:lnTo>
                  <a:pt x="8349" y="274315"/>
                </a:lnTo>
                <a:lnTo>
                  <a:pt x="12413" y="283631"/>
                </a:lnTo>
                <a:lnTo>
                  <a:pt x="17041" y="290593"/>
                </a:lnTo>
                <a:lnTo>
                  <a:pt x="21920" y="296510"/>
                </a:lnTo>
                <a:lnTo>
                  <a:pt x="26911" y="301961"/>
                </a:lnTo>
                <a:lnTo>
                  <a:pt x="31951" y="307207"/>
                </a:lnTo>
                <a:lnTo>
                  <a:pt x="34481" y="308944"/>
                </a:lnTo>
                <a:lnTo>
                  <a:pt x="39549" y="310874"/>
                </a:lnTo>
                <a:lnTo>
                  <a:pt x="42932" y="311390"/>
                </a:lnTo>
                <a:lnTo>
                  <a:pt x="46881" y="311732"/>
                </a:lnTo>
                <a:lnTo>
                  <a:pt x="51207" y="311961"/>
                </a:lnTo>
                <a:lnTo>
                  <a:pt x="60530" y="312215"/>
                </a:lnTo>
                <a:lnTo>
                  <a:pt x="80312" y="312379"/>
                </a:lnTo>
                <a:lnTo>
                  <a:pt x="85348" y="311546"/>
                </a:lnTo>
                <a:lnTo>
                  <a:pt x="90398" y="310143"/>
                </a:lnTo>
                <a:lnTo>
                  <a:pt x="95459" y="308362"/>
                </a:lnTo>
                <a:lnTo>
                  <a:pt x="99679" y="306327"/>
                </a:lnTo>
                <a:lnTo>
                  <a:pt x="103339" y="304124"/>
                </a:lnTo>
                <a:lnTo>
                  <a:pt x="106626" y="301809"/>
                </a:lnTo>
                <a:lnTo>
                  <a:pt x="110510" y="299419"/>
                </a:lnTo>
                <a:lnTo>
                  <a:pt x="114793" y="296979"/>
                </a:lnTo>
                <a:lnTo>
                  <a:pt x="124068" y="292010"/>
                </a:lnTo>
                <a:lnTo>
                  <a:pt x="133835" y="286979"/>
                </a:lnTo>
                <a:lnTo>
                  <a:pt x="137963" y="283606"/>
                </a:lnTo>
                <a:lnTo>
                  <a:pt x="141562" y="279663"/>
                </a:lnTo>
                <a:lnTo>
                  <a:pt x="144808" y="275342"/>
                </a:lnTo>
                <a:lnTo>
                  <a:pt x="148665" y="271614"/>
                </a:lnTo>
                <a:lnTo>
                  <a:pt x="152930" y="268283"/>
                </a:lnTo>
                <a:lnTo>
                  <a:pt x="157466" y="265215"/>
                </a:lnTo>
                <a:lnTo>
                  <a:pt x="161338" y="262323"/>
                </a:lnTo>
                <a:lnTo>
                  <a:pt x="164764" y="259548"/>
                </a:lnTo>
                <a:lnTo>
                  <a:pt x="170831" y="254207"/>
                </a:lnTo>
                <a:lnTo>
                  <a:pt x="176349" y="249011"/>
                </a:lnTo>
                <a:lnTo>
                  <a:pt x="181624" y="241622"/>
                </a:lnTo>
                <a:lnTo>
                  <a:pt x="186790" y="233541"/>
                </a:lnTo>
                <a:lnTo>
                  <a:pt x="191909" y="227126"/>
                </a:lnTo>
                <a:lnTo>
                  <a:pt x="194748" y="221453"/>
                </a:lnTo>
                <a:lnTo>
                  <a:pt x="196346" y="213499"/>
                </a:lnTo>
                <a:lnTo>
                  <a:pt x="196820" y="205781"/>
                </a:lnTo>
                <a:lnTo>
                  <a:pt x="196960" y="198131"/>
                </a:lnTo>
                <a:lnTo>
                  <a:pt x="196980" y="195587"/>
                </a:lnTo>
                <a:lnTo>
                  <a:pt x="196147" y="193044"/>
                </a:lnTo>
                <a:lnTo>
                  <a:pt x="192962" y="187961"/>
                </a:lnTo>
                <a:lnTo>
                  <a:pt x="190081" y="185421"/>
                </a:lnTo>
                <a:lnTo>
                  <a:pt x="186467" y="182880"/>
                </a:lnTo>
                <a:lnTo>
                  <a:pt x="182365" y="180340"/>
                </a:lnTo>
                <a:lnTo>
                  <a:pt x="178783" y="178646"/>
                </a:lnTo>
                <a:lnTo>
                  <a:pt x="175549" y="177517"/>
                </a:lnTo>
                <a:lnTo>
                  <a:pt x="172545" y="176764"/>
                </a:lnTo>
                <a:lnTo>
                  <a:pt x="168850" y="175416"/>
                </a:lnTo>
                <a:lnTo>
                  <a:pt x="164693" y="173670"/>
                </a:lnTo>
                <a:lnTo>
                  <a:pt x="160229" y="171660"/>
                </a:lnTo>
                <a:lnTo>
                  <a:pt x="156406" y="169473"/>
                </a:lnTo>
                <a:lnTo>
                  <a:pt x="153010" y="167168"/>
                </a:lnTo>
                <a:lnTo>
                  <a:pt x="149900" y="164785"/>
                </a:lnTo>
                <a:lnTo>
                  <a:pt x="146133" y="163196"/>
                </a:lnTo>
                <a:lnTo>
                  <a:pt x="141929" y="162137"/>
                </a:lnTo>
                <a:lnTo>
                  <a:pt x="137432" y="161431"/>
                </a:lnTo>
                <a:lnTo>
                  <a:pt x="131894" y="160114"/>
                </a:lnTo>
                <a:lnTo>
                  <a:pt x="125663" y="158389"/>
                </a:lnTo>
                <a:lnTo>
                  <a:pt x="118968" y="156392"/>
                </a:lnTo>
                <a:lnTo>
                  <a:pt x="112812" y="155061"/>
                </a:lnTo>
                <a:lnTo>
                  <a:pt x="107014" y="154174"/>
                </a:lnTo>
                <a:lnTo>
                  <a:pt x="101456" y="153582"/>
                </a:lnTo>
                <a:lnTo>
                  <a:pt x="96057" y="153188"/>
                </a:lnTo>
                <a:lnTo>
                  <a:pt x="90765" y="152925"/>
                </a:lnTo>
                <a:lnTo>
                  <a:pt x="77483" y="152555"/>
                </a:lnTo>
                <a:lnTo>
                  <a:pt x="65410" y="152430"/>
                </a:lnTo>
                <a:lnTo>
                  <a:pt x="61867" y="151573"/>
                </a:lnTo>
                <a:lnTo>
                  <a:pt x="57811" y="150155"/>
                </a:lnTo>
                <a:lnTo>
                  <a:pt x="44619" y="1447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49980" y="531114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452"/>
          <p:cNvSpPr/>
          <p:nvPr/>
        </p:nvSpPr>
        <p:spPr>
          <a:xfrm>
            <a:off x="3820936" y="5402580"/>
            <a:ext cx="50025" cy="182881"/>
          </a:xfrm>
          <a:custGeom>
            <a:avLst/>
            <a:gdLst/>
            <a:ahLst/>
            <a:cxnLst/>
            <a:rect l="0" t="0" r="0" b="0"/>
            <a:pathLst>
              <a:path w="50025" h="182881">
                <a:moveTo>
                  <a:pt x="50024" y="0"/>
                </a:moveTo>
                <a:lnTo>
                  <a:pt x="45979" y="4045"/>
                </a:lnTo>
                <a:lnTo>
                  <a:pt x="44787" y="6083"/>
                </a:lnTo>
                <a:lnTo>
                  <a:pt x="43462" y="10606"/>
                </a:lnTo>
                <a:lnTo>
                  <a:pt x="43110" y="13844"/>
                </a:lnTo>
                <a:lnTo>
                  <a:pt x="42874" y="17696"/>
                </a:lnTo>
                <a:lnTo>
                  <a:pt x="42718" y="21957"/>
                </a:lnTo>
                <a:lnTo>
                  <a:pt x="41766" y="25645"/>
                </a:lnTo>
                <a:lnTo>
                  <a:pt x="40285" y="28950"/>
                </a:lnTo>
                <a:lnTo>
                  <a:pt x="38452" y="32000"/>
                </a:lnTo>
                <a:lnTo>
                  <a:pt x="36382" y="36573"/>
                </a:lnTo>
                <a:lnTo>
                  <a:pt x="34156" y="42162"/>
                </a:lnTo>
                <a:lnTo>
                  <a:pt x="31825" y="48428"/>
                </a:lnTo>
                <a:lnTo>
                  <a:pt x="30272" y="54299"/>
                </a:lnTo>
                <a:lnTo>
                  <a:pt x="29236" y="59906"/>
                </a:lnTo>
                <a:lnTo>
                  <a:pt x="28545" y="65337"/>
                </a:lnTo>
                <a:lnTo>
                  <a:pt x="27238" y="71498"/>
                </a:lnTo>
                <a:lnTo>
                  <a:pt x="25520" y="78146"/>
                </a:lnTo>
                <a:lnTo>
                  <a:pt x="23528" y="85117"/>
                </a:lnTo>
                <a:lnTo>
                  <a:pt x="21354" y="91458"/>
                </a:lnTo>
                <a:lnTo>
                  <a:pt x="19058" y="97378"/>
                </a:lnTo>
                <a:lnTo>
                  <a:pt x="16679" y="103019"/>
                </a:lnTo>
                <a:lnTo>
                  <a:pt x="14248" y="108473"/>
                </a:lnTo>
                <a:lnTo>
                  <a:pt x="9288" y="119048"/>
                </a:lnTo>
                <a:lnTo>
                  <a:pt x="7627" y="124238"/>
                </a:lnTo>
                <a:lnTo>
                  <a:pt x="6520" y="129393"/>
                </a:lnTo>
                <a:lnTo>
                  <a:pt x="5780" y="134522"/>
                </a:lnTo>
                <a:lnTo>
                  <a:pt x="5289" y="139634"/>
                </a:lnTo>
                <a:lnTo>
                  <a:pt x="4961" y="144736"/>
                </a:lnTo>
                <a:lnTo>
                  <a:pt x="4742" y="149831"/>
                </a:lnTo>
                <a:lnTo>
                  <a:pt x="3750" y="154074"/>
                </a:lnTo>
                <a:lnTo>
                  <a:pt x="2241" y="157749"/>
                </a:lnTo>
                <a:lnTo>
                  <a:pt x="389" y="161046"/>
                </a:lnTo>
                <a:lnTo>
                  <a:pt x="0" y="164937"/>
                </a:lnTo>
                <a:lnTo>
                  <a:pt x="588" y="169225"/>
                </a:lnTo>
                <a:lnTo>
                  <a:pt x="4305" y="182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453"/>
          <p:cNvSpPr/>
          <p:nvPr/>
        </p:nvSpPr>
        <p:spPr>
          <a:xfrm>
            <a:off x="3947163" y="5295934"/>
            <a:ext cx="228246" cy="319872"/>
          </a:xfrm>
          <a:custGeom>
            <a:avLst/>
            <a:gdLst/>
            <a:ahLst/>
            <a:cxnLst/>
            <a:rect l="0" t="0" r="0" b="0"/>
            <a:pathLst>
              <a:path w="228246" h="319872">
                <a:moveTo>
                  <a:pt x="83817" y="15206"/>
                </a:moveTo>
                <a:lnTo>
                  <a:pt x="83817" y="7900"/>
                </a:lnTo>
                <a:lnTo>
                  <a:pt x="83817" y="11724"/>
                </a:lnTo>
                <a:lnTo>
                  <a:pt x="84664" y="13732"/>
                </a:lnTo>
                <a:lnTo>
                  <a:pt x="87862" y="18220"/>
                </a:lnTo>
                <a:lnTo>
                  <a:pt x="88207" y="20602"/>
                </a:lnTo>
                <a:lnTo>
                  <a:pt x="87590" y="23036"/>
                </a:lnTo>
                <a:lnTo>
                  <a:pt x="86333" y="25507"/>
                </a:lnTo>
                <a:lnTo>
                  <a:pt x="84935" y="32766"/>
                </a:lnTo>
                <a:lnTo>
                  <a:pt x="84314" y="40791"/>
                </a:lnTo>
                <a:lnTo>
                  <a:pt x="84038" y="47179"/>
                </a:lnTo>
                <a:lnTo>
                  <a:pt x="83883" y="63626"/>
                </a:lnTo>
                <a:lnTo>
                  <a:pt x="83014" y="69500"/>
                </a:lnTo>
                <a:lnTo>
                  <a:pt x="81588" y="75108"/>
                </a:lnTo>
                <a:lnTo>
                  <a:pt x="79791" y="80541"/>
                </a:lnTo>
                <a:lnTo>
                  <a:pt x="78594" y="85856"/>
                </a:lnTo>
                <a:lnTo>
                  <a:pt x="77795" y="91093"/>
                </a:lnTo>
                <a:lnTo>
                  <a:pt x="77262" y="96277"/>
                </a:lnTo>
                <a:lnTo>
                  <a:pt x="76907" y="102273"/>
                </a:lnTo>
                <a:lnTo>
                  <a:pt x="76513" y="115709"/>
                </a:lnTo>
                <a:lnTo>
                  <a:pt x="75561" y="122002"/>
                </a:lnTo>
                <a:lnTo>
                  <a:pt x="74080" y="127890"/>
                </a:lnTo>
                <a:lnTo>
                  <a:pt x="65619" y="153552"/>
                </a:lnTo>
                <a:lnTo>
                  <a:pt x="64065" y="159930"/>
                </a:lnTo>
                <a:lnTo>
                  <a:pt x="63029" y="165875"/>
                </a:lnTo>
                <a:lnTo>
                  <a:pt x="62338" y="171532"/>
                </a:lnTo>
                <a:lnTo>
                  <a:pt x="61032" y="177843"/>
                </a:lnTo>
                <a:lnTo>
                  <a:pt x="59314" y="184591"/>
                </a:lnTo>
                <a:lnTo>
                  <a:pt x="57321" y="191629"/>
                </a:lnTo>
                <a:lnTo>
                  <a:pt x="55147" y="198015"/>
                </a:lnTo>
                <a:lnTo>
                  <a:pt x="52851" y="203965"/>
                </a:lnTo>
                <a:lnTo>
                  <a:pt x="50472" y="209625"/>
                </a:lnTo>
                <a:lnTo>
                  <a:pt x="48041" y="215092"/>
                </a:lnTo>
                <a:lnTo>
                  <a:pt x="43081" y="225682"/>
                </a:lnTo>
                <a:lnTo>
                  <a:pt x="40573" y="231724"/>
                </a:lnTo>
                <a:lnTo>
                  <a:pt x="38055" y="238291"/>
                </a:lnTo>
                <a:lnTo>
                  <a:pt x="35529" y="245209"/>
                </a:lnTo>
                <a:lnTo>
                  <a:pt x="32999" y="251515"/>
                </a:lnTo>
                <a:lnTo>
                  <a:pt x="30464" y="257412"/>
                </a:lnTo>
                <a:lnTo>
                  <a:pt x="27929" y="263036"/>
                </a:lnTo>
                <a:lnTo>
                  <a:pt x="22854" y="271544"/>
                </a:lnTo>
                <a:lnTo>
                  <a:pt x="17776" y="278994"/>
                </a:lnTo>
                <a:lnTo>
                  <a:pt x="12696" y="287949"/>
                </a:lnTo>
                <a:lnTo>
                  <a:pt x="9874" y="295317"/>
                </a:lnTo>
                <a:lnTo>
                  <a:pt x="9122" y="298466"/>
                </a:lnTo>
                <a:lnTo>
                  <a:pt x="6029" y="304224"/>
                </a:lnTo>
                <a:lnTo>
                  <a:pt x="4018" y="306945"/>
                </a:lnTo>
                <a:lnTo>
                  <a:pt x="1785" y="312225"/>
                </a:lnTo>
                <a:lnTo>
                  <a:pt x="29" y="319871"/>
                </a:lnTo>
                <a:lnTo>
                  <a:pt x="0" y="313433"/>
                </a:lnTo>
                <a:lnTo>
                  <a:pt x="4043" y="308651"/>
                </a:lnTo>
                <a:lnTo>
                  <a:pt x="5235" y="305663"/>
                </a:lnTo>
                <a:lnTo>
                  <a:pt x="6559" y="297827"/>
                </a:lnTo>
                <a:lnTo>
                  <a:pt x="7759" y="294213"/>
                </a:lnTo>
                <a:lnTo>
                  <a:pt x="12645" y="285082"/>
                </a:lnTo>
                <a:lnTo>
                  <a:pt x="15316" y="276167"/>
                </a:lnTo>
                <a:lnTo>
                  <a:pt x="18941" y="267784"/>
                </a:lnTo>
                <a:lnTo>
                  <a:pt x="23374" y="260672"/>
                </a:lnTo>
                <a:lnTo>
                  <a:pt x="28167" y="254688"/>
                </a:lnTo>
                <a:lnTo>
                  <a:pt x="33119" y="249207"/>
                </a:lnTo>
                <a:lnTo>
                  <a:pt x="34779" y="245713"/>
                </a:lnTo>
                <a:lnTo>
                  <a:pt x="36623" y="237316"/>
                </a:lnTo>
                <a:lnTo>
                  <a:pt x="37960" y="234399"/>
                </a:lnTo>
                <a:lnTo>
                  <a:pt x="39699" y="232455"/>
                </a:lnTo>
                <a:lnTo>
                  <a:pt x="46192" y="227460"/>
                </a:lnTo>
                <a:lnTo>
                  <a:pt x="48574" y="225289"/>
                </a:lnTo>
                <a:lnTo>
                  <a:pt x="51008" y="223841"/>
                </a:lnTo>
                <a:lnTo>
                  <a:pt x="55971" y="222233"/>
                </a:lnTo>
                <a:lnTo>
                  <a:pt x="57634" y="220957"/>
                </a:lnTo>
                <a:lnTo>
                  <a:pt x="58741" y="219260"/>
                </a:lnTo>
                <a:lnTo>
                  <a:pt x="59480" y="217282"/>
                </a:lnTo>
                <a:lnTo>
                  <a:pt x="60819" y="215963"/>
                </a:lnTo>
                <a:lnTo>
                  <a:pt x="62559" y="215084"/>
                </a:lnTo>
                <a:lnTo>
                  <a:pt x="66749" y="214107"/>
                </a:lnTo>
                <a:lnTo>
                  <a:pt x="73021" y="213558"/>
                </a:lnTo>
                <a:lnTo>
                  <a:pt x="74786" y="213429"/>
                </a:lnTo>
                <a:lnTo>
                  <a:pt x="77828" y="215630"/>
                </a:lnTo>
                <a:lnTo>
                  <a:pt x="79824" y="217402"/>
                </a:lnTo>
                <a:lnTo>
                  <a:pt x="82002" y="218583"/>
                </a:lnTo>
                <a:lnTo>
                  <a:pt x="86679" y="219896"/>
                </a:lnTo>
                <a:lnTo>
                  <a:pt x="88265" y="221092"/>
                </a:lnTo>
                <a:lnTo>
                  <a:pt x="89323" y="222737"/>
                </a:lnTo>
                <a:lnTo>
                  <a:pt x="90028" y="224680"/>
                </a:lnTo>
                <a:lnTo>
                  <a:pt x="92191" y="225975"/>
                </a:lnTo>
                <a:lnTo>
                  <a:pt x="99110" y="227415"/>
                </a:lnTo>
                <a:lnTo>
                  <a:pt x="106030" y="228338"/>
                </a:lnTo>
                <a:lnTo>
                  <a:pt x="110058" y="228465"/>
                </a:lnTo>
                <a:lnTo>
                  <a:pt x="112318" y="229345"/>
                </a:lnTo>
                <a:lnTo>
                  <a:pt x="117086" y="232581"/>
                </a:lnTo>
                <a:lnTo>
                  <a:pt x="122028" y="234584"/>
                </a:lnTo>
                <a:lnTo>
                  <a:pt x="127047" y="235474"/>
                </a:lnTo>
                <a:lnTo>
                  <a:pt x="132099" y="235870"/>
                </a:lnTo>
                <a:lnTo>
                  <a:pt x="134632" y="235128"/>
                </a:lnTo>
                <a:lnTo>
                  <a:pt x="139704" y="232047"/>
                </a:lnTo>
                <a:lnTo>
                  <a:pt x="143088" y="230887"/>
                </a:lnTo>
                <a:lnTo>
                  <a:pt x="147037" y="230113"/>
                </a:lnTo>
                <a:lnTo>
                  <a:pt x="151364" y="229597"/>
                </a:lnTo>
                <a:lnTo>
                  <a:pt x="158429" y="229024"/>
                </a:lnTo>
                <a:lnTo>
                  <a:pt x="161499" y="228871"/>
                </a:lnTo>
                <a:lnTo>
                  <a:pt x="164391" y="227923"/>
                </a:lnTo>
                <a:lnTo>
                  <a:pt x="169863" y="224612"/>
                </a:lnTo>
                <a:lnTo>
                  <a:pt x="175118" y="220317"/>
                </a:lnTo>
                <a:lnTo>
                  <a:pt x="180275" y="215586"/>
                </a:lnTo>
                <a:lnTo>
                  <a:pt x="187938" y="208163"/>
                </a:lnTo>
                <a:lnTo>
                  <a:pt x="193029" y="203129"/>
                </a:lnTo>
                <a:lnTo>
                  <a:pt x="194724" y="200601"/>
                </a:lnTo>
                <a:lnTo>
                  <a:pt x="197959" y="192999"/>
                </a:lnTo>
                <a:lnTo>
                  <a:pt x="203903" y="185384"/>
                </a:lnTo>
                <a:lnTo>
                  <a:pt x="211026" y="176918"/>
                </a:lnTo>
                <a:lnTo>
                  <a:pt x="215990" y="168640"/>
                </a:lnTo>
                <a:lnTo>
                  <a:pt x="218761" y="159317"/>
                </a:lnTo>
                <a:lnTo>
                  <a:pt x="219499" y="154460"/>
                </a:lnTo>
                <a:lnTo>
                  <a:pt x="222579" y="146805"/>
                </a:lnTo>
                <a:lnTo>
                  <a:pt x="224584" y="143579"/>
                </a:lnTo>
                <a:lnTo>
                  <a:pt x="226814" y="135479"/>
                </a:lnTo>
                <a:lnTo>
                  <a:pt x="227805" y="126233"/>
                </a:lnTo>
                <a:lnTo>
                  <a:pt x="228245" y="116480"/>
                </a:lnTo>
                <a:lnTo>
                  <a:pt x="226183" y="106501"/>
                </a:lnTo>
                <a:lnTo>
                  <a:pt x="224447" y="101469"/>
                </a:lnTo>
                <a:lnTo>
                  <a:pt x="223291" y="96421"/>
                </a:lnTo>
                <a:lnTo>
                  <a:pt x="222519" y="91364"/>
                </a:lnTo>
                <a:lnTo>
                  <a:pt x="222005" y="86298"/>
                </a:lnTo>
                <a:lnTo>
                  <a:pt x="219176" y="78412"/>
                </a:lnTo>
                <a:lnTo>
                  <a:pt x="215096" y="71237"/>
                </a:lnTo>
                <a:lnTo>
                  <a:pt x="210462" y="62404"/>
                </a:lnTo>
                <a:lnTo>
                  <a:pt x="203092" y="47912"/>
                </a:lnTo>
                <a:lnTo>
                  <a:pt x="199740" y="43783"/>
                </a:lnTo>
                <a:lnTo>
                  <a:pt x="195812" y="40184"/>
                </a:lnTo>
                <a:lnTo>
                  <a:pt x="191501" y="36938"/>
                </a:lnTo>
                <a:lnTo>
                  <a:pt x="184452" y="31074"/>
                </a:lnTo>
                <a:lnTo>
                  <a:pt x="181387" y="28324"/>
                </a:lnTo>
                <a:lnTo>
                  <a:pt x="175724" y="20754"/>
                </a:lnTo>
                <a:lnTo>
                  <a:pt x="173029" y="16365"/>
                </a:lnTo>
                <a:lnTo>
                  <a:pt x="169538" y="13439"/>
                </a:lnTo>
                <a:lnTo>
                  <a:pt x="165518" y="11488"/>
                </a:lnTo>
                <a:lnTo>
                  <a:pt x="161144" y="10187"/>
                </a:lnTo>
                <a:lnTo>
                  <a:pt x="154027" y="6484"/>
                </a:lnTo>
                <a:lnTo>
                  <a:pt x="150943" y="4311"/>
                </a:lnTo>
                <a:lnTo>
                  <a:pt x="145260" y="1898"/>
                </a:lnTo>
                <a:lnTo>
                  <a:pt x="139912" y="825"/>
                </a:lnTo>
                <a:lnTo>
                  <a:pt x="134713" y="348"/>
                </a:lnTo>
                <a:lnTo>
                  <a:pt x="129580" y="135"/>
                </a:lnTo>
                <a:lnTo>
                  <a:pt x="123431" y="0"/>
                </a:lnTo>
                <a:lnTo>
                  <a:pt x="122927" y="835"/>
                </a:lnTo>
                <a:lnTo>
                  <a:pt x="122050" y="6530"/>
                </a:lnTo>
                <a:lnTo>
                  <a:pt x="121918" y="152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454"/>
          <p:cNvSpPr/>
          <p:nvPr/>
        </p:nvSpPr>
        <p:spPr>
          <a:xfrm>
            <a:off x="4621020" y="5318761"/>
            <a:ext cx="240541" cy="289559"/>
          </a:xfrm>
          <a:custGeom>
            <a:avLst/>
            <a:gdLst/>
            <a:ahLst/>
            <a:cxnLst/>
            <a:rect l="0" t="0" r="0" b="0"/>
            <a:pathLst>
              <a:path w="240541" h="289559">
                <a:moveTo>
                  <a:pt x="240540" y="38099"/>
                </a:moveTo>
                <a:lnTo>
                  <a:pt x="221596" y="19155"/>
                </a:lnTo>
                <a:lnTo>
                  <a:pt x="219444" y="17849"/>
                </a:lnTo>
                <a:lnTo>
                  <a:pt x="212370" y="15166"/>
                </a:lnTo>
                <a:lnTo>
                  <a:pt x="204912" y="10231"/>
                </a:lnTo>
                <a:lnTo>
                  <a:pt x="199869" y="8780"/>
                </a:lnTo>
                <a:lnTo>
                  <a:pt x="194807" y="5877"/>
                </a:lnTo>
                <a:lnTo>
                  <a:pt x="192271" y="3918"/>
                </a:lnTo>
                <a:lnTo>
                  <a:pt x="187196" y="1741"/>
                </a:lnTo>
                <a:lnTo>
                  <a:pt x="181272" y="773"/>
                </a:lnTo>
                <a:lnTo>
                  <a:pt x="177321" y="515"/>
                </a:lnTo>
                <a:lnTo>
                  <a:pt x="169262" y="228"/>
                </a:lnTo>
                <a:lnTo>
                  <a:pt x="159966" y="67"/>
                </a:lnTo>
                <a:lnTo>
                  <a:pt x="124768" y="0"/>
                </a:lnTo>
                <a:lnTo>
                  <a:pt x="121872" y="846"/>
                </a:lnTo>
                <a:lnTo>
                  <a:pt x="116396" y="4044"/>
                </a:lnTo>
                <a:lnTo>
                  <a:pt x="111140" y="8288"/>
                </a:lnTo>
                <a:lnTo>
                  <a:pt x="108553" y="10605"/>
                </a:lnTo>
                <a:lnTo>
                  <a:pt x="105983" y="12149"/>
                </a:lnTo>
                <a:lnTo>
                  <a:pt x="100868" y="13866"/>
                </a:lnTo>
                <a:lnTo>
                  <a:pt x="99165" y="15170"/>
                </a:lnTo>
                <a:lnTo>
                  <a:pt x="98030" y="16886"/>
                </a:lnTo>
                <a:lnTo>
                  <a:pt x="97274" y="18878"/>
                </a:lnTo>
                <a:lnTo>
                  <a:pt x="95922" y="20205"/>
                </a:lnTo>
                <a:lnTo>
                  <a:pt x="94176" y="21089"/>
                </a:lnTo>
                <a:lnTo>
                  <a:pt x="92163" y="21679"/>
                </a:lnTo>
                <a:lnTo>
                  <a:pt x="87670" y="24592"/>
                </a:lnTo>
                <a:lnTo>
                  <a:pt x="80615" y="30550"/>
                </a:lnTo>
                <a:lnTo>
                  <a:pt x="76893" y="34180"/>
                </a:lnTo>
                <a:lnTo>
                  <a:pt x="75563" y="36333"/>
                </a:lnTo>
                <a:lnTo>
                  <a:pt x="73251" y="44316"/>
                </a:lnTo>
                <a:lnTo>
                  <a:pt x="73004" y="49349"/>
                </a:lnTo>
                <a:lnTo>
                  <a:pt x="70688" y="56081"/>
                </a:lnTo>
                <a:lnTo>
                  <a:pt x="67684" y="63871"/>
                </a:lnTo>
                <a:lnTo>
                  <a:pt x="66349" y="70156"/>
                </a:lnTo>
                <a:lnTo>
                  <a:pt x="63497" y="75771"/>
                </a:lnTo>
                <a:lnTo>
                  <a:pt x="61552" y="78453"/>
                </a:lnTo>
                <a:lnTo>
                  <a:pt x="59390" y="83692"/>
                </a:lnTo>
                <a:lnTo>
                  <a:pt x="58429" y="89689"/>
                </a:lnTo>
                <a:lnTo>
                  <a:pt x="58002" y="97999"/>
                </a:lnTo>
                <a:lnTo>
                  <a:pt x="57761" y="108152"/>
                </a:lnTo>
                <a:lnTo>
                  <a:pt x="55448" y="116083"/>
                </a:lnTo>
                <a:lnTo>
                  <a:pt x="52444" y="124405"/>
                </a:lnTo>
                <a:lnTo>
                  <a:pt x="51108" y="130926"/>
                </a:lnTo>
                <a:lnTo>
                  <a:pt x="48257" y="138904"/>
                </a:lnTo>
                <a:lnTo>
                  <a:pt x="46312" y="143403"/>
                </a:lnTo>
                <a:lnTo>
                  <a:pt x="45015" y="148094"/>
                </a:lnTo>
                <a:lnTo>
                  <a:pt x="44150" y="152916"/>
                </a:lnTo>
                <a:lnTo>
                  <a:pt x="43189" y="161942"/>
                </a:lnTo>
                <a:lnTo>
                  <a:pt x="42762" y="168775"/>
                </a:lnTo>
                <a:lnTo>
                  <a:pt x="40314" y="176893"/>
                </a:lnTo>
                <a:lnTo>
                  <a:pt x="38477" y="181428"/>
                </a:lnTo>
                <a:lnTo>
                  <a:pt x="36404" y="186145"/>
                </a:lnTo>
                <a:lnTo>
                  <a:pt x="31844" y="195902"/>
                </a:lnTo>
                <a:lnTo>
                  <a:pt x="29254" y="203625"/>
                </a:lnTo>
                <a:lnTo>
                  <a:pt x="27255" y="210726"/>
                </a:lnTo>
                <a:lnTo>
                  <a:pt x="23545" y="219526"/>
                </a:lnTo>
                <a:lnTo>
                  <a:pt x="19074" y="226825"/>
                </a:lnTo>
                <a:lnTo>
                  <a:pt x="16696" y="229956"/>
                </a:lnTo>
                <a:lnTo>
                  <a:pt x="15110" y="233737"/>
                </a:lnTo>
                <a:lnTo>
                  <a:pt x="13349" y="242454"/>
                </a:lnTo>
                <a:lnTo>
                  <a:pt x="10309" y="249714"/>
                </a:lnTo>
                <a:lnTo>
                  <a:pt x="6981" y="255764"/>
                </a:lnTo>
                <a:lnTo>
                  <a:pt x="5503" y="261274"/>
                </a:lnTo>
                <a:lnTo>
                  <a:pt x="4671" y="269137"/>
                </a:lnTo>
                <a:lnTo>
                  <a:pt x="3707" y="270864"/>
                </a:lnTo>
                <a:lnTo>
                  <a:pt x="2219" y="272016"/>
                </a:lnTo>
                <a:lnTo>
                  <a:pt x="379" y="272783"/>
                </a:lnTo>
                <a:lnTo>
                  <a:pt x="0" y="274142"/>
                </a:lnTo>
                <a:lnTo>
                  <a:pt x="593" y="275894"/>
                </a:lnTo>
                <a:lnTo>
                  <a:pt x="3585" y="280745"/>
                </a:lnTo>
                <a:lnTo>
                  <a:pt x="4102" y="285630"/>
                </a:lnTo>
                <a:lnTo>
                  <a:pt x="5022" y="286940"/>
                </a:lnTo>
                <a:lnTo>
                  <a:pt x="6481" y="287813"/>
                </a:lnTo>
                <a:lnTo>
                  <a:pt x="10862" y="289214"/>
                </a:lnTo>
                <a:lnTo>
                  <a:pt x="15666" y="289456"/>
                </a:lnTo>
                <a:lnTo>
                  <a:pt x="59057" y="289558"/>
                </a:lnTo>
                <a:lnTo>
                  <a:pt x="62825" y="288711"/>
                </a:lnTo>
                <a:lnTo>
                  <a:pt x="67030" y="287301"/>
                </a:lnTo>
                <a:lnTo>
                  <a:pt x="71527" y="285514"/>
                </a:lnTo>
                <a:lnTo>
                  <a:pt x="78781" y="283528"/>
                </a:lnTo>
                <a:lnTo>
                  <a:pt x="81901" y="282998"/>
                </a:lnTo>
                <a:lnTo>
                  <a:pt x="87624" y="280152"/>
                </a:lnTo>
                <a:lnTo>
                  <a:pt x="90337" y="278207"/>
                </a:lnTo>
                <a:lnTo>
                  <a:pt x="93838" y="276911"/>
                </a:lnTo>
                <a:lnTo>
                  <a:pt x="97865" y="276047"/>
                </a:lnTo>
                <a:lnTo>
                  <a:pt x="102243" y="275471"/>
                </a:lnTo>
                <a:lnTo>
                  <a:pt x="109366" y="274831"/>
                </a:lnTo>
                <a:lnTo>
                  <a:pt x="112450" y="274660"/>
                </a:lnTo>
                <a:lnTo>
                  <a:pt x="115354" y="273700"/>
                </a:lnTo>
                <a:lnTo>
                  <a:pt x="120837" y="270375"/>
                </a:lnTo>
                <a:lnTo>
                  <a:pt x="124331" y="269149"/>
                </a:lnTo>
                <a:lnTo>
                  <a:pt x="128354" y="268332"/>
                </a:lnTo>
                <a:lnTo>
                  <a:pt x="132729" y="267788"/>
                </a:lnTo>
                <a:lnTo>
                  <a:pt x="139849" y="264925"/>
                </a:lnTo>
                <a:lnTo>
                  <a:pt x="147272" y="260233"/>
                </a:lnTo>
                <a:lnTo>
                  <a:pt x="152604" y="255376"/>
                </a:lnTo>
                <a:lnTo>
                  <a:pt x="164340" y="2438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455"/>
          <p:cNvSpPr/>
          <p:nvPr/>
        </p:nvSpPr>
        <p:spPr>
          <a:xfrm>
            <a:off x="4693920" y="5463540"/>
            <a:ext cx="83821" cy="30481"/>
          </a:xfrm>
          <a:custGeom>
            <a:avLst/>
            <a:gdLst/>
            <a:ahLst/>
            <a:cxnLst/>
            <a:rect l="0" t="0" r="0" b="0"/>
            <a:pathLst>
              <a:path w="83821" h="30481">
                <a:moveTo>
                  <a:pt x="0" y="30480"/>
                </a:moveTo>
                <a:lnTo>
                  <a:pt x="11352" y="19128"/>
                </a:lnTo>
                <a:lnTo>
                  <a:pt x="13495" y="17832"/>
                </a:lnTo>
                <a:lnTo>
                  <a:pt x="15770" y="16968"/>
                </a:lnTo>
                <a:lnTo>
                  <a:pt x="18133" y="16392"/>
                </a:lnTo>
                <a:lnTo>
                  <a:pt x="20556" y="15162"/>
                </a:lnTo>
                <a:lnTo>
                  <a:pt x="23018" y="13494"/>
                </a:lnTo>
                <a:lnTo>
                  <a:pt x="25505" y="11536"/>
                </a:lnTo>
                <a:lnTo>
                  <a:pt x="28010" y="10231"/>
                </a:lnTo>
                <a:lnTo>
                  <a:pt x="30527" y="9360"/>
                </a:lnTo>
                <a:lnTo>
                  <a:pt x="33052" y="8781"/>
                </a:lnTo>
                <a:lnTo>
                  <a:pt x="36428" y="7547"/>
                </a:lnTo>
                <a:lnTo>
                  <a:pt x="40372" y="5878"/>
                </a:lnTo>
                <a:lnTo>
                  <a:pt x="44695" y="3919"/>
                </a:lnTo>
                <a:lnTo>
                  <a:pt x="48423" y="2613"/>
                </a:lnTo>
                <a:lnTo>
                  <a:pt x="51755" y="1742"/>
                </a:lnTo>
                <a:lnTo>
                  <a:pt x="54823" y="1162"/>
                </a:lnTo>
                <a:lnTo>
                  <a:pt x="58563" y="774"/>
                </a:lnTo>
                <a:lnTo>
                  <a:pt x="62749" y="516"/>
                </a:lnTo>
                <a:lnTo>
                  <a:pt x="71068" y="230"/>
                </a:lnTo>
                <a:lnTo>
                  <a:pt x="838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Annotation456"/>
          <p:cNvSpPr/>
          <p:nvPr/>
        </p:nvSpPr>
        <p:spPr>
          <a:xfrm>
            <a:off x="4846320" y="5501640"/>
            <a:ext cx="76201" cy="91441"/>
          </a:xfrm>
          <a:custGeom>
            <a:avLst/>
            <a:gdLst/>
            <a:ahLst/>
            <a:cxnLst/>
            <a:rect l="0" t="0" r="0" b="0"/>
            <a:pathLst>
              <a:path w="76201" h="91441">
                <a:moveTo>
                  <a:pt x="0" y="0"/>
                </a:moveTo>
                <a:lnTo>
                  <a:pt x="0" y="13121"/>
                </a:lnTo>
                <a:lnTo>
                  <a:pt x="846" y="14674"/>
                </a:lnTo>
                <a:lnTo>
                  <a:pt x="2257" y="16556"/>
                </a:lnTo>
                <a:lnTo>
                  <a:pt x="4045" y="18657"/>
                </a:lnTo>
                <a:lnTo>
                  <a:pt x="5237" y="20905"/>
                </a:lnTo>
                <a:lnTo>
                  <a:pt x="6031" y="23250"/>
                </a:lnTo>
                <a:lnTo>
                  <a:pt x="6561" y="25659"/>
                </a:lnTo>
                <a:lnTo>
                  <a:pt x="6914" y="28113"/>
                </a:lnTo>
                <a:lnTo>
                  <a:pt x="7149" y="30596"/>
                </a:lnTo>
                <a:lnTo>
                  <a:pt x="7306" y="33097"/>
                </a:lnTo>
                <a:lnTo>
                  <a:pt x="8257" y="35611"/>
                </a:lnTo>
                <a:lnTo>
                  <a:pt x="9738" y="38134"/>
                </a:lnTo>
                <a:lnTo>
                  <a:pt x="11573" y="40663"/>
                </a:lnTo>
                <a:lnTo>
                  <a:pt x="13642" y="43195"/>
                </a:lnTo>
                <a:lnTo>
                  <a:pt x="15868" y="45730"/>
                </a:lnTo>
                <a:lnTo>
                  <a:pt x="18199" y="48267"/>
                </a:lnTo>
                <a:lnTo>
                  <a:pt x="23046" y="53343"/>
                </a:lnTo>
                <a:lnTo>
                  <a:pt x="33057" y="63501"/>
                </a:lnTo>
                <a:lnTo>
                  <a:pt x="35585" y="65193"/>
                </a:lnTo>
                <a:lnTo>
                  <a:pt x="38116" y="66322"/>
                </a:lnTo>
                <a:lnTo>
                  <a:pt x="40651" y="67075"/>
                </a:lnTo>
                <a:lnTo>
                  <a:pt x="43188" y="69270"/>
                </a:lnTo>
                <a:lnTo>
                  <a:pt x="45726" y="72427"/>
                </a:lnTo>
                <a:lnTo>
                  <a:pt x="48263" y="76225"/>
                </a:lnTo>
                <a:lnTo>
                  <a:pt x="50802" y="78756"/>
                </a:lnTo>
                <a:lnTo>
                  <a:pt x="53342" y="80444"/>
                </a:lnTo>
                <a:lnTo>
                  <a:pt x="55882" y="81569"/>
                </a:lnTo>
                <a:lnTo>
                  <a:pt x="58421" y="83166"/>
                </a:lnTo>
                <a:lnTo>
                  <a:pt x="60961" y="85078"/>
                </a:lnTo>
                <a:lnTo>
                  <a:pt x="63500" y="87198"/>
                </a:lnTo>
                <a:lnTo>
                  <a:pt x="66041" y="88612"/>
                </a:lnTo>
                <a:lnTo>
                  <a:pt x="68580" y="89555"/>
                </a:lnTo>
                <a:lnTo>
                  <a:pt x="76200" y="9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Annotation457"/>
          <p:cNvSpPr/>
          <p:nvPr/>
        </p:nvSpPr>
        <p:spPr>
          <a:xfrm>
            <a:off x="4815840" y="5517939"/>
            <a:ext cx="182881" cy="181822"/>
          </a:xfrm>
          <a:custGeom>
            <a:avLst/>
            <a:gdLst/>
            <a:ahLst/>
            <a:cxnLst/>
            <a:rect l="0" t="0" r="0" b="0"/>
            <a:pathLst>
              <a:path w="182881" h="181822">
                <a:moveTo>
                  <a:pt x="182880" y="6561"/>
                </a:moveTo>
                <a:lnTo>
                  <a:pt x="174789" y="2516"/>
                </a:lnTo>
                <a:lnTo>
                  <a:pt x="171560" y="1324"/>
                </a:lnTo>
                <a:lnTo>
                  <a:pt x="168560" y="530"/>
                </a:lnTo>
                <a:lnTo>
                  <a:pt x="165714" y="0"/>
                </a:lnTo>
                <a:lnTo>
                  <a:pt x="163816" y="494"/>
                </a:lnTo>
                <a:lnTo>
                  <a:pt x="162550" y="1670"/>
                </a:lnTo>
                <a:lnTo>
                  <a:pt x="161707" y="3300"/>
                </a:lnTo>
                <a:lnTo>
                  <a:pt x="160299" y="4387"/>
                </a:lnTo>
                <a:lnTo>
                  <a:pt x="158512" y="5112"/>
                </a:lnTo>
                <a:lnTo>
                  <a:pt x="154270" y="5916"/>
                </a:lnTo>
                <a:lnTo>
                  <a:pt x="149562" y="6275"/>
                </a:lnTo>
                <a:lnTo>
                  <a:pt x="147121" y="7217"/>
                </a:lnTo>
                <a:lnTo>
                  <a:pt x="142152" y="10521"/>
                </a:lnTo>
                <a:lnTo>
                  <a:pt x="137121" y="14812"/>
                </a:lnTo>
                <a:lnTo>
                  <a:pt x="134594" y="17142"/>
                </a:lnTo>
                <a:lnTo>
                  <a:pt x="131216" y="19542"/>
                </a:lnTo>
                <a:lnTo>
                  <a:pt x="127271" y="21988"/>
                </a:lnTo>
                <a:lnTo>
                  <a:pt x="122948" y="24465"/>
                </a:lnTo>
                <a:lnTo>
                  <a:pt x="119218" y="26964"/>
                </a:lnTo>
                <a:lnTo>
                  <a:pt x="115885" y="29476"/>
                </a:lnTo>
                <a:lnTo>
                  <a:pt x="112817" y="31998"/>
                </a:lnTo>
                <a:lnTo>
                  <a:pt x="109078" y="35372"/>
                </a:lnTo>
                <a:lnTo>
                  <a:pt x="100408" y="43637"/>
                </a:lnTo>
                <a:lnTo>
                  <a:pt x="77577" y="66173"/>
                </a:lnTo>
                <a:lnTo>
                  <a:pt x="73731" y="70856"/>
                </a:lnTo>
                <a:lnTo>
                  <a:pt x="70321" y="75671"/>
                </a:lnTo>
                <a:lnTo>
                  <a:pt x="67200" y="80574"/>
                </a:lnTo>
                <a:lnTo>
                  <a:pt x="63427" y="84690"/>
                </a:lnTo>
                <a:lnTo>
                  <a:pt x="59218" y="88280"/>
                </a:lnTo>
                <a:lnTo>
                  <a:pt x="54719" y="91521"/>
                </a:lnTo>
                <a:lnTo>
                  <a:pt x="50872" y="95374"/>
                </a:lnTo>
                <a:lnTo>
                  <a:pt x="47462" y="99636"/>
                </a:lnTo>
                <a:lnTo>
                  <a:pt x="44341" y="104171"/>
                </a:lnTo>
                <a:lnTo>
                  <a:pt x="41414" y="108888"/>
                </a:lnTo>
                <a:lnTo>
                  <a:pt x="38616" y="113726"/>
                </a:lnTo>
                <a:lnTo>
                  <a:pt x="33250" y="123616"/>
                </a:lnTo>
                <a:lnTo>
                  <a:pt x="28042" y="133656"/>
                </a:lnTo>
                <a:lnTo>
                  <a:pt x="24622" y="138704"/>
                </a:lnTo>
                <a:lnTo>
                  <a:pt x="20648" y="143764"/>
                </a:lnTo>
                <a:lnTo>
                  <a:pt x="16305" y="148829"/>
                </a:lnTo>
                <a:lnTo>
                  <a:pt x="13409" y="153053"/>
                </a:lnTo>
                <a:lnTo>
                  <a:pt x="11480" y="156715"/>
                </a:lnTo>
                <a:lnTo>
                  <a:pt x="10194" y="160004"/>
                </a:lnTo>
                <a:lnTo>
                  <a:pt x="8488" y="163890"/>
                </a:lnTo>
                <a:lnTo>
                  <a:pt x="0" y="181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Annotation458"/>
          <p:cNvSpPr/>
          <p:nvPr/>
        </p:nvSpPr>
        <p:spPr>
          <a:xfrm>
            <a:off x="5440680" y="5322293"/>
            <a:ext cx="350419" cy="400328"/>
          </a:xfrm>
          <a:custGeom>
            <a:avLst/>
            <a:gdLst/>
            <a:ahLst/>
            <a:cxnLst/>
            <a:rect l="0" t="0" r="0" b="0"/>
            <a:pathLst>
              <a:path w="350419" h="400328">
                <a:moveTo>
                  <a:pt x="0" y="362227"/>
                </a:moveTo>
                <a:lnTo>
                  <a:pt x="8090" y="362227"/>
                </a:lnTo>
                <a:lnTo>
                  <a:pt x="10473" y="361381"/>
                </a:lnTo>
                <a:lnTo>
                  <a:pt x="12062" y="359969"/>
                </a:lnTo>
                <a:lnTo>
                  <a:pt x="13121" y="358182"/>
                </a:lnTo>
                <a:lnTo>
                  <a:pt x="14298" y="353938"/>
                </a:lnTo>
                <a:lnTo>
                  <a:pt x="15116" y="341819"/>
                </a:lnTo>
                <a:lnTo>
                  <a:pt x="15185" y="336788"/>
                </a:lnTo>
                <a:lnTo>
                  <a:pt x="20466" y="320576"/>
                </a:lnTo>
                <a:lnTo>
                  <a:pt x="21796" y="310977"/>
                </a:lnTo>
                <a:lnTo>
                  <a:pt x="24645" y="301068"/>
                </a:lnTo>
                <a:lnTo>
                  <a:pt x="28733" y="291018"/>
                </a:lnTo>
                <a:lnTo>
                  <a:pt x="33373" y="280908"/>
                </a:lnTo>
                <a:lnTo>
                  <a:pt x="38257" y="268512"/>
                </a:lnTo>
                <a:lnTo>
                  <a:pt x="43250" y="254536"/>
                </a:lnTo>
                <a:lnTo>
                  <a:pt x="48291" y="239857"/>
                </a:lnTo>
                <a:lnTo>
                  <a:pt x="51667" y="232387"/>
                </a:lnTo>
                <a:lnTo>
                  <a:pt x="55611" y="224867"/>
                </a:lnTo>
                <a:lnTo>
                  <a:pt x="59933" y="217314"/>
                </a:lnTo>
                <a:lnTo>
                  <a:pt x="63662" y="209738"/>
                </a:lnTo>
                <a:lnTo>
                  <a:pt x="66995" y="202148"/>
                </a:lnTo>
                <a:lnTo>
                  <a:pt x="70063" y="194547"/>
                </a:lnTo>
                <a:lnTo>
                  <a:pt x="73802" y="186094"/>
                </a:lnTo>
                <a:lnTo>
                  <a:pt x="82472" y="167670"/>
                </a:lnTo>
                <a:lnTo>
                  <a:pt x="92828" y="146348"/>
                </a:lnTo>
                <a:lnTo>
                  <a:pt x="96599" y="139568"/>
                </a:lnTo>
                <a:lnTo>
                  <a:pt x="100805" y="132508"/>
                </a:lnTo>
                <a:lnTo>
                  <a:pt x="105304" y="125261"/>
                </a:lnTo>
                <a:lnTo>
                  <a:pt x="109149" y="117889"/>
                </a:lnTo>
                <a:lnTo>
                  <a:pt x="112560" y="110435"/>
                </a:lnTo>
                <a:lnTo>
                  <a:pt x="115680" y="102926"/>
                </a:lnTo>
                <a:lnTo>
                  <a:pt x="119453" y="95380"/>
                </a:lnTo>
                <a:lnTo>
                  <a:pt x="123663" y="87808"/>
                </a:lnTo>
                <a:lnTo>
                  <a:pt x="128161" y="80221"/>
                </a:lnTo>
                <a:lnTo>
                  <a:pt x="132007" y="73470"/>
                </a:lnTo>
                <a:lnTo>
                  <a:pt x="138539" y="61453"/>
                </a:lnTo>
                <a:lnTo>
                  <a:pt x="146522" y="52725"/>
                </a:lnTo>
                <a:lnTo>
                  <a:pt x="154867" y="46024"/>
                </a:lnTo>
                <a:lnTo>
                  <a:pt x="164326" y="37491"/>
                </a:lnTo>
                <a:lnTo>
                  <a:pt x="169836" y="32198"/>
                </a:lnTo>
                <a:lnTo>
                  <a:pt x="172491" y="30447"/>
                </a:lnTo>
                <a:lnTo>
                  <a:pt x="177698" y="28503"/>
                </a:lnTo>
                <a:lnTo>
                  <a:pt x="188228" y="27152"/>
                </a:lnTo>
                <a:lnTo>
                  <a:pt x="188986" y="27084"/>
                </a:lnTo>
                <a:lnTo>
                  <a:pt x="189491" y="27885"/>
                </a:lnTo>
                <a:lnTo>
                  <a:pt x="190051" y="31033"/>
                </a:lnTo>
                <a:lnTo>
                  <a:pt x="190441" y="42390"/>
                </a:lnTo>
                <a:lnTo>
                  <a:pt x="190488" y="56432"/>
                </a:lnTo>
                <a:lnTo>
                  <a:pt x="191339" y="60150"/>
                </a:lnTo>
                <a:lnTo>
                  <a:pt x="195734" y="70276"/>
                </a:lnTo>
                <a:lnTo>
                  <a:pt x="197413" y="82777"/>
                </a:lnTo>
                <a:lnTo>
                  <a:pt x="197980" y="95015"/>
                </a:lnTo>
                <a:lnTo>
                  <a:pt x="198092" y="105586"/>
                </a:lnTo>
                <a:lnTo>
                  <a:pt x="198949" y="108160"/>
                </a:lnTo>
                <a:lnTo>
                  <a:pt x="204678" y="116873"/>
                </a:lnTo>
                <a:lnTo>
                  <a:pt x="205879" y="117378"/>
                </a:lnTo>
                <a:lnTo>
                  <a:pt x="212207" y="118254"/>
                </a:lnTo>
                <a:lnTo>
                  <a:pt x="215106" y="116070"/>
                </a:lnTo>
                <a:lnTo>
                  <a:pt x="223864" y="107770"/>
                </a:lnTo>
                <a:lnTo>
                  <a:pt x="231011" y="102944"/>
                </a:lnTo>
                <a:lnTo>
                  <a:pt x="238985" y="97977"/>
                </a:lnTo>
                <a:lnTo>
                  <a:pt x="248234" y="90420"/>
                </a:lnTo>
                <a:lnTo>
                  <a:pt x="257183" y="81972"/>
                </a:lnTo>
                <a:lnTo>
                  <a:pt x="265575" y="73698"/>
                </a:lnTo>
                <a:lnTo>
                  <a:pt x="272691" y="64376"/>
                </a:lnTo>
                <a:lnTo>
                  <a:pt x="275774" y="59520"/>
                </a:lnTo>
                <a:lnTo>
                  <a:pt x="283715" y="51866"/>
                </a:lnTo>
                <a:lnTo>
                  <a:pt x="288203" y="48639"/>
                </a:lnTo>
                <a:lnTo>
                  <a:pt x="295448" y="40540"/>
                </a:lnTo>
                <a:lnTo>
                  <a:pt x="304286" y="28716"/>
                </a:lnTo>
                <a:lnTo>
                  <a:pt x="306998" y="25587"/>
                </a:lnTo>
                <a:lnTo>
                  <a:pt x="314526" y="19851"/>
                </a:lnTo>
                <a:lnTo>
                  <a:pt x="322669" y="14480"/>
                </a:lnTo>
                <a:lnTo>
                  <a:pt x="333452" y="5623"/>
                </a:lnTo>
                <a:lnTo>
                  <a:pt x="338784" y="497"/>
                </a:lnTo>
                <a:lnTo>
                  <a:pt x="340155" y="0"/>
                </a:lnTo>
                <a:lnTo>
                  <a:pt x="341070" y="516"/>
                </a:lnTo>
                <a:lnTo>
                  <a:pt x="341680" y="1706"/>
                </a:lnTo>
                <a:lnTo>
                  <a:pt x="342934" y="2499"/>
                </a:lnTo>
                <a:lnTo>
                  <a:pt x="346584" y="3382"/>
                </a:lnTo>
                <a:lnTo>
                  <a:pt x="347896" y="4463"/>
                </a:lnTo>
                <a:lnTo>
                  <a:pt x="348770" y="6031"/>
                </a:lnTo>
                <a:lnTo>
                  <a:pt x="349743" y="10032"/>
                </a:lnTo>
                <a:lnTo>
                  <a:pt x="350366" y="21755"/>
                </a:lnTo>
                <a:lnTo>
                  <a:pt x="350418" y="26026"/>
                </a:lnTo>
                <a:lnTo>
                  <a:pt x="348216" y="35287"/>
                </a:lnTo>
                <a:lnTo>
                  <a:pt x="345263" y="45047"/>
                </a:lnTo>
                <a:lnTo>
                  <a:pt x="343950" y="55029"/>
                </a:lnTo>
                <a:lnTo>
                  <a:pt x="341109" y="67368"/>
                </a:lnTo>
                <a:lnTo>
                  <a:pt x="339166" y="74214"/>
                </a:lnTo>
                <a:lnTo>
                  <a:pt x="337871" y="81318"/>
                </a:lnTo>
                <a:lnTo>
                  <a:pt x="337007" y="88594"/>
                </a:lnTo>
                <a:lnTo>
                  <a:pt x="336432" y="95985"/>
                </a:lnTo>
                <a:lnTo>
                  <a:pt x="335201" y="103453"/>
                </a:lnTo>
                <a:lnTo>
                  <a:pt x="333533" y="110971"/>
                </a:lnTo>
                <a:lnTo>
                  <a:pt x="331576" y="118523"/>
                </a:lnTo>
                <a:lnTo>
                  <a:pt x="330271" y="126098"/>
                </a:lnTo>
                <a:lnTo>
                  <a:pt x="329400" y="133688"/>
                </a:lnTo>
                <a:lnTo>
                  <a:pt x="328821" y="141287"/>
                </a:lnTo>
                <a:lnTo>
                  <a:pt x="327587" y="148894"/>
                </a:lnTo>
                <a:lnTo>
                  <a:pt x="325918" y="156505"/>
                </a:lnTo>
                <a:lnTo>
                  <a:pt x="323958" y="164119"/>
                </a:lnTo>
                <a:lnTo>
                  <a:pt x="321805" y="170888"/>
                </a:lnTo>
                <a:lnTo>
                  <a:pt x="317156" y="182925"/>
                </a:lnTo>
                <a:lnTo>
                  <a:pt x="315578" y="189352"/>
                </a:lnTo>
                <a:lnTo>
                  <a:pt x="314525" y="196178"/>
                </a:lnTo>
                <a:lnTo>
                  <a:pt x="313823" y="203267"/>
                </a:lnTo>
                <a:lnTo>
                  <a:pt x="313043" y="215660"/>
                </a:lnTo>
                <a:lnTo>
                  <a:pt x="311850" y="227660"/>
                </a:lnTo>
                <a:lnTo>
                  <a:pt x="310347" y="234415"/>
                </a:lnTo>
                <a:lnTo>
                  <a:pt x="308498" y="241460"/>
                </a:lnTo>
                <a:lnTo>
                  <a:pt x="306443" y="253801"/>
                </a:lnTo>
                <a:lnTo>
                  <a:pt x="305531" y="264931"/>
                </a:lnTo>
                <a:lnTo>
                  <a:pt x="305124" y="275522"/>
                </a:lnTo>
                <a:lnTo>
                  <a:pt x="304864" y="301356"/>
                </a:lnTo>
                <a:lnTo>
                  <a:pt x="304800" y="4003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Annotation459"/>
          <p:cNvSpPr/>
          <p:nvPr/>
        </p:nvSpPr>
        <p:spPr>
          <a:xfrm>
            <a:off x="6370634" y="1592580"/>
            <a:ext cx="45407" cy="91126"/>
          </a:xfrm>
          <a:custGeom>
            <a:avLst/>
            <a:gdLst/>
            <a:ahLst/>
            <a:cxnLst/>
            <a:rect l="0" t="0" r="0" b="0"/>
            <a:pathLst>
              <a:path w="45407" h="91126">
                <a:moveTo>
                  <a:pt x="14926" y="83820"/>
                </a:moveTo>
                <a:lnTo>
                  <a:pt x="21487" y="83820"/>
                </a:lnTo>
                <a:lnTo>
                  <a:pt x="21840" y="82973"/>
                </a:lnTo>
                <a:lnTo>
                  <a:pt x="22076" y="81562"/>
                </a:lnTo>
                <a:lnTo>
                  <a:pt x="22453" y="77259"/>
                </a:lnTo>
                <a:lnTo>
                  <a:pt x="22505" y="74413"/>
                </a:lnTo>
                <a:lnTo>
                  <a:pt x="22545" y="62120"/>
                </a:lnTo>
                <a:lnTo>
                  <a:pt x="23392" y="60887"/>
                </a:lnTo>
                <a:lnTo>
                  <a:pt x="24804" y="59218"/>
                </a:lnTo>
                <a:lnTo>
                  <a:pt x="30103" y="53408"/>
                </a:lnTo>
                <a:lnTo>
                  <a:pt x="30162" y="53344"/>
                </a:lnTo>
                <a:lnTo>
                  <a:pt x="30164" y="53343"/>
                </a:lnTo>
                <a:lnTo>
                  <a:pt x="30166" y="74819"/>
                </a:lnTo>
                <a:lnTo>
                  <a:pt x="29320" y="75279"/>
                </a:lnTo>
                <a:lnTo>
                  <a:pt x="27908" y="75586"/>
                </a:lnTo>
                <a:lnTo>
                  <a:pt x="26121" y="75791"/>
                </a:lnTo>
                <a:lnTo>
                  <a:pt x="24929" y="76774"/>
                </a:lnTo>
                <a:lnTo>
                  <a:pt x="24135" y="78276"/>
                </a:lnTo>
                <a:lnTo>
                  <a:pt x="22587" y="83676"/>
                </a:lnTo>
                <a:lnTo>
                  <a:pt x="22554" y="83791"/>
                </a:lnTo>
                <a:lnTo>
                  <a:pt x="15241" y="91125"/>
                </a:lnTo>
                <a:lnTo>
                  <a:pt x="15065" y="89042"/>
                </a:lnTo>
                <a:lnTo>
                  <a:pt x="14954" y="84851"/>
                </a:lnTo>
                <a:lnTo>
                  <a:pt x="14098" y="83661"/>
                </a:lnTo>
                <a:lnTo>
                  <a:pt x="12681" y="82020"/>
                </a:lnTo>
                <a:lnTo>
                  <a:pt x="7621" y="76541"/>
                </a:lnTo>
                <a:lnTo>
                  <a:pt x="7446" y="74093"/>
                </a:lnTo>
                <a:lnTo>
                  <a:pt x="7334" y="69669"/>
                </a:lnTo>
                <a:lnTo>
                  <a:pt x="7306" y="49639"/>
                </a:lnTo>
                <a:lnTo>
                  <a:pt x="8153" y="47486"/>
                </a:lnTo>
                <a:lnTo>
                  <a:pt x="9564" y="45204"/>
                </a:lnTo>
                <a:lnTo>
                  <a:pt x="11352" y="42836"/>
                </a:lnTo>
                <a:lnTo>
                  <a:pt x="13390" y="41257"/>
                </a:lnTo>
                <a:lnTo>
                  <a:pt x="15595" y="40205"/>
                </a:lnTo>
                <a:lnTo>
                  <a:pt x="21173" y="38516"/>
                </a:lnTo>
                <a:lnTo>
                  <a:pt x="21631" y="37530"/>
                </a:lnTo>
                <a:lnTo>
                  <a:pt x="21936" y="36027"/>
                </a:lnTo>
                <a:lnTo>
                  <a:pt x="22510" y="30805"/>
                </a:lnTo>
                <a:lnTo>
                  <a:pt x="23369" y="30696"/>
                </a:lnTo>
                <a:lnTo>
                  <a:pt x="24788" y="30624"/>
                </a:lnTo>
                <a:lnTo>
                  <a:pt x="29851" y="30488"/>
                </a:lnTo>
                <a:lnTo>
                  <a:pt x="30026" y="32742"/>
                </a:lnTo>
                <a:lnTo>
                  <a:pt x="30157" y="37786"/>
                </a:lnTo>
                <a:lnTo>
                  <a:pt x="30165" y="44633"/>
                </a:lnTo>
                <a:lnTo>
                  <a:pt x="29319" y="45842"/>
                </a:lnTo>
                <a:lnTo>
                  <a:pt x="27908" y="47495"/>
                </a:lnTo>
                <a:lnTo>
                  <a:pt x="26121" y="49443"/>
                </a:lnTo>
                <a:lnTo>
                  <a:pt x="24929" y="51589"/>
                </a:lnTo>
                <a:lnTo>
                  <a:pt x="24135" y="53866"/>
                </a:lnTo>
                <a:lnTo>
                  <a:pt x="22639" y="60545"/>
                </a:lnTo>
                <a:lnTo>
                  <a:pt x="21762" y="61530"/>
                </a:lnTo>
                <a:lnTo>
                  <a:pt x="15993" y="67484"/>
                </a:lnTo>
                <a:lnTo>
                  <a:pt x="14791" y="67849"/>
                </a:lnTo>
                <a:lnTo>
                  <a:pt x="13143" y="68093"/>
                </a:lnTo>
                <a:lnTo>
                  <a:pt x="7647" y="68551"/>
                </a:lnTo>
                <a:lnTo>
                  <a:pt x="7458" y="66309"/>
                </a:lnTo>
                <a:lnTo>
                  <a:pt x="7337" y="62017"/>
                </a:lnTo>
                <a:lnTo>
                  <a:pt x="7309" y="54492"/>
                </a:lnTo>
                <a:lnTo>
                  <a:pt x="6462" y="53261"/>
                </a:lnTo>
                <a:lnTo>
                  <a:pt x="5050" y="51594"/>
                </a:lnTo>
                <a:lnTo>
                  <a:pt x="3261" y="49636"/>
                </a:lnTo>
                <a:lnTo>
                  <a:pt x="2070" y="47484"/>
                </a:lnTo>
                <a:lnTo>
                  <a:pt x="1275" y="45203"/>
                </a:lnTo>
                <a:lnTo>
                  <a:pt x="0" y="39503"/>
                </a:lnTo>
                <a:lnTo>
                  <a:pt x="742" y="38188"/>
                </a:lnTo>
                <a:lnTo>
                  <a:pt x="2083" y="36466"/>
                </a:lnTo>
                <a:lnTo>
                  <a:pt x="3824" y="34470"/>
                </a:lnTo>
                <a:lnTo>
                  <a:pt x="4984" y="32294"/>
                </a:lnTo>
                <a:lnTo>
                  <a:pt x="5759" y="29996"/>
                </a:lnTo>
                <a:lnTo>
                  <a:pt x="7000" y="24269"/>
                </a:lnTo>
                <a:lnTo>
                  <a:pt x="7949" y="22953"/>
                </a:lnTo>
                <a:lnTo>
                  <a:pt x="9428" y="21229"/>
                </a:lnTo>
                <a:lnTo>
                  <a:pt x="13841" y="16423"/>
                </a:lnTo>
                <a:lnTo>
                  <a:pt x="15049" y="16029"/>
                </a:lnTo>
                <a:lnTo>
                  <a:pt x="16701" y="15766"/>
                </a:lnTo>
                <a:lnTo>
                  <a:pt x="18649" y="15591"/>
                </a:lnTo>
                <a:lnTo>
                  <a:pt x="19948" y="14627"/>
                </a:lnTo>
                <a:lnTo>
                  <a:pt x="20814" y="13138"/>
                </a:lnTo>
                <a:lnTo>
                  <a:pt x="22204" y="8710"/>
                </a:lnTo>
                <a:lnTo>
                  <a:pt x="23165" y="8347"/>
                </a:lnTo>
                <a:lnTo>
                  <a:pt x="24652" y="8104"/>
                </a:lnTo>
                <a:lnTo>
                  <a:pt x="26490" y="7943"/>
                </a:lnTo>
                <a:lnTo>
                  <a:pt x="27715" y="8682"/>
                </a:lnTo>
                <a:lnTo>
                  <a:pt x="28532" y="10021"/>
                </a:lnTo>
                <a:lnTo>
                  <a:pt x="29843" y="14209"/>
                </a:lnTo>
                <a:lnTo>
                  <a:pt x="30798" y="15399"/>
                </a:lnTo>
                <a:lnTo>
                  <a:pt x="32280" y="17039"/>
                </a:lnTo>
                <a:lnTo>
                  <a:pt x="36699" y="21710"/>
                </a:lnTo>
                <a:lnTo>
                  <a:pt x="37062" y="22940"/>
                </a:lnTo>
                <a:lnTo>
                  <a:pt x="37302" y="24607"/>
                </a:lnTo>
                <a:lnTo>
                  <a:pt x="37690" y="29320"/>
                </a:lnTo>
                <a:lnTo>
                  <a:pt x="37744" y="32222"/>
                </a:lnTo>
                <a:lnTo>
                  <a:pt x="37786" y="53015"/>
                </a:lnTo>
                <a:lnTo>
                  <a:pt x="36939" y="53123"/>
                </a:lnTo>
                <a:lnTo>
                  <a:pt x="35528" y="53196"/>
                </a:lnTo>
                <a:lnTo>
                  <a:pt x="30480" y="53332"/>
                </a:lnTo>
                <a:lnTo>
                  <a:pt x="30306" y="55594"/>
                </a:lnTo>
                <a:lnTo>
                  <a:pt x="30174" y="60646"/>
                </a:lnTo>
                <a:lnTo>
                  <a:pt x="29325" y="59904"/>
                </a:lnTo>
                <a:lnTo>
                  <a:pt x="22639" y="53430"/>
                </a:lnTo>
                <a:lnTo>
                  <a:pt x="22587" y="51122"/>
                </a:lnTo>
                <a:lnTo>
                  <a:pt x="22554" y="46787"/>
                </a:lnTo>
                <a:lnTo>
                  <a:pt x="23398" y="45585"/>
                </a:lnTo>
                <a:lnTo>
                  <a:pt x="24807" y="43936"/>
                </a:lnTo>
                <a:lnTo>
                  <a:pt x="29108" y="39253"/>
                </a:lnTo>
                <a:lnTo>
                  <a:pt x="29460" y="38022"/>
                </a:lnTo>
                <a:lnTo>
                  <a:pt x="29695" y="36354"/>
                </a:lnTo>
                <a:lnTo>
                  <a:pt x="29852" y="34396"/>
                </a:lnTo>
                <a:lnTo>
                  <a:pt x="30803" y="32244"/>
                </a:lnTo>
                <a:lnTo>
                  <a:pt x="32284" y="29963"/>
                </a:lnTo>
                <a:lnTo>
                  <a:pt x="37464" y="23276"/>
                </a:lnTo>
                <a:lnTo>
                  <a:pt x="44318" y="16336"/>
                </a:lnTo>
                <a:lnTo>
                  <a:pt x="44681" y="15124"/>
                </a:lnTo>
                <a:lnTo>
                  <a:pt x="44922" y="13469"/>
                </a:lnTo>
                <a:lnTo>
                  <a:pt x="45378" y="7962"/>
                </a:lnTo>
                <a:lnTo>
                  <a:pt x="454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Annotation460"/>
          <p:cNvSpPr/>
          <p:nvPr/>
        </p:nvSpPr>
        <p:spPr>
          <a:xfrm>
            <a:off x="3886293" y="510540"/>
            <a:ext cx="2529747" cy="1165859"/>
          </a:xfrm>
          <a:custGeom>
            <a:avLst/>
            <a:gdLst/>
            <a:ahLst/>
            <a:cxnLst/>
            <a:rect l="0" t="0" r="0" b="0"/>
            <a:pathLst>
              <a:path w="2529747" h="1165859">
                <a:moveTo>
                  <a:pt x="2529746" y="1158240"/>
                </a:moveTo>
                <a:lnTo>
                  <a:pt x="2529746" y="1164801"/>
                </a:lnTo>
                <a:lnTo>
                  <a:pt x="2525232" y="1165389"/>
                </a:lnTo>
                <a:lnTo>
                  <a:pt x="2514561" y="1165858"/>
                </a:lnTo>
                <a:lnTo>
                  <a:pt x="2514511" y="1159299"/>
                </a:lnTo>
                <a:lnTo>
                  <a:pt x="2515357" y="1158946"/>
                </a:lnTo>
                <a:lnTo>
                  <a:pt x="2518552" y="1158554"/>
                </a:lnTo>
                <a:lnTo>
                  <a:pt x="2519744" y="1157603"/>
                </a:lnTo>
                <a:lnTo>
                  <a:pt x="2520538" y="1156122"/>
                </a:lnTo>
                <a:lnTo>
                  <a:pt x="2521814" y="1151707"/>
                </a:lnTo>
                <a:lnTo>
                  <a:pt x="2522127" y="1117256"/>
                </a:lnTo>
                <a:lnTo>
                  <a:pt x="2522127" y="1087117"/>
                </a:lnTo>
                <a:lnTo>
                  <a:pt x="2522974" y="1084578"/>
                </a:lnTo>
                <a:lnTo>
                  <a:pt x="2527364" y="1076959"/>
                </a:lnTo>
                <a:lnTo>
                  <a:pt x="2528688" y="1071880"/>
                </a:lnTo>
                <a:lnTo>
                  <a:pt x="2529734" y="1037909"/>
                </a:lnTo>
                <a:lnTo>
                  <a:pt x="2529746" y="999263"/>
                </a:lnTo>
                <a:lnTo>
                  <a:pt x="2528900" y="995529"/>
                </a:lnTo>
                <a:lnTo>
                  <a:pt x="2523716" y="983452"/>
                </a:lnTo>
                <a:lnTo>
                  <a:pt x="2522440" y="972913"/>
                </a:lnTo>
                <a:lnTo>
                  <a:pt x="2522130" y="938850"/>
                </a:lnTo>
                <a:lnTo>
                  <a:pt x="2522127" y="927414"/>
                </a:lnTo>
                <a:lnTo>
                  <a:pt x="2521280" y="924769"/>
                </a:lnTo>
                <a:lnTo>
                  <a:pt x="2516890" y="917002"/>
                </a:lnTo>
                <a:lnTo>
                  <a:pt x="2515566" y="911888"/>
                </a:lnTo>
                <a:lnTo>
                  <a:pt x="2513869" y="900859"/>
                </a:lnTo>
                <a:lnTo>
                  <a:pt x="2508517" y="885510"/>
                </a:lnTo>
                <a:lnTo>
                  <a:pt x="2507209" y="874074"/>
                </a:lnTo>
                <a:lnTo>
                  <a:pt x="2506254" y="871429"/>
                </a:lnTo>
                <a:lnTo>
                  <a:pt x="2501713" y="863662"/>
                </a:lnTo>
                <a:lnTo>
                  <a:pt x="2491570" y="833828"/>
                </a:lnTo>
                <a:lnTo>
                  <a:pt x="2486638" y="825710"/>
                </a:lnTo>
                <a:lnTo>
                  <a:pt x="2477568" y="798627"/>
                </a:lnTo>
                <a:lnTo>
                  <a:pt x="2475628" y="772082"/>
                </a:lnTo>
                <a:lnTo>
                  <a:pt x="2470390" y="756121"/>
                </a:lnTo>
                <a:lnTo>
                  <a:pt x="2468652" y="749227"/>
                </a:lnTo>
                <a:lnTo>
                  <a:pt x="2462897" y="733262"/>
                </a:lnTo>
                <a:lnTo>
                  <a:pt x="2460548" y="718203"/>
                </a:lnTo>
                <a:lnTo>
                  <a:pt x="2455998" y="705185"/>
                </a:lnTo>
                <a:lnTo>
                  <a:pt x="2453426" y="691449"/>
                </a:lnTo>
                <a:lnTo>
                  <a:pt x="2447659" y="678794"/>
                </a:lnTo>
                <a:lnTo>
                  <a:pt x="2445850" y="672526"/>
                </a:lnTo>
                <a:lnTo>
                  <a:pt x="2440046" y="656963"/>
                </a:lnTo>
                <a:lnTo>
                  <a:pt x="2438233" y="650123"/>
                </a:lnTo>
                <a:lnTo>
                  <a:pt x="2432452" y="637599"/>
                </a:lnTo>
                <a:lnTo>
                  <a:pt x="2426224" y="628150"/>
                </a:lnTo>
                <a:lnTo>
                  <a:pt x="2419438" y="610736"/>
                </a:lnTo>
                <a:lnTo>
                  <a:pt x="2403530" y="584258"/>
                </a:lnTo>
                <a:lnTo>
                  <a:pt x="2400344" y="574810"/>
                </a:lnTo>
                <a:lnTo>
                  <a:pt x="2379824" y="539049"/>
                </a:lnTo>
                <a:lnTo>
                  <a:pt x="2357025" y="505400"/>
                </a:lnTo>
                <a:lnTo>
                  <a:pt x="2342633" y="482529"/>
                </a:lnTo>
                <a:lnTo>
                  <a:pt x="2335648" y="459396"/>
                </a:lnTo>
                <a:lnTo>
                  <a:pt x="2313819" y="421317"/>
                </a:lnTo>
                <a:lnTo>
                  <a:pt x="2306218" y="410349"/>
                </a:lnTo>
                <a:lnTo>
                  <a:pt x="2278757" y="379268"/>
                </a:lnTo>
                <a:lnTo>
                  <a:pt x="2270806" y="367504"/>
                </a:lnTo>
                <a:lnTo>
                  <a:pt x="2237963" y="333084"/>
                </a:lnTo>
                <a:lnTo>
                  <a:pt x="2212125" y="308066"/>
                </a:lnTo>
                <a:lnTo>
                  <a:pt x="2158876" y="272102"/>
                </a:lnTo>
                <a:lnTo>
                  <a:pt x="2150991" y="264585"/>
                </a:lnTo>
                <a:lnTo>
                  <a:pt x="2147703" y="260210"/>
                </a:lnTo>
                <a:lnTo>
                  <a:pt x="2139533" y="253091"/>
                </a:lnTo>
                <a:lnTo>
                  <a:pt x="2075079" y="218448"/>
                </a:lnTo>
                <a:lnTo>
                  <a:pt x="2054765" y="207435"/>
                </a:lnTo>
                <a:lnTo>
                  <a:pt x="2009047" y="172772"/>
                </a:lnTo>
                <a:lnTo>
                  <a:pt x="1958247" y="138794"/>
                </a:lnTo>
                <a:lnTo>
                  <a:pt x="1940749" y="130024"/>
                </a:lnTo>
                <a:lnTo>
                  <a:pt x="1859048" y="93982"/>
                </a:lnTo>
                <a:lnTo>
                  <a:pt x="1783555" y="63500"/>
                </a:lnTo>
                <a:lnTo>
                  <a:pt x="1765281" y="56727"/>
                </a:lnTo>
                <a:lnTo>
                  <a:pt x="1729322" y="49741"/>
                </a:lnTo>
                <a:lnTo>
                  <a:pt x="1704340" y="41277"/>
                </a:lnTo>
                <a:lnTo>
                  <a:pt x="1678081" y="36470"/>
                </a:lnTo>
                <a:lnTo>
                  <a:pt x="1666089" y="33142"/>
                </a:lnTo>
                <a:lnTo>
                  <a:pt x="1591323" y="28268"/>
                </a:lnTo>
                <a:lnTo>
                  <a:pt x="1569282" y="24462"/>
                </a:lnTo>
                <a:lnTo>
                  <a:pt x="1554234" y="24419"/>
                </a:lnTo>
                <a:lnTo>
                  <a:pt x="1531481" y="27461"/>
                </a:lnTo>
                <a:lnTo>
                  <a:pt x="1508653" y="25446"/>
                </a:lnTo>
                <a:lnTo>
                  <a:pt x="1485802" y="27766"/>
                </a:lnTo>
                <a:lnTo>
                  <a:pt x="1408548" y="22931"/>
                </a:lnTo>
                <a:lnTo>
                  <a:pt x="1356205" y="22017"/>
                </a:lnTo>
                <a:lnTo>
                  <a:pt x="1310541" y="15946"/>
                </a:lnTo>
                <a:lnTo>
                  <a:pt x="1234033" y="15248"/>
                </a:lnTo>
                <a:lnTo>
                  <a:pt x="1156554" y="7759"/>
                </a:lnTo>
                <a:lnTo>
                  <a:pt x="1102361" y="6779"/>
                </a:lnTo>
                <a:lnTo>
                  <a:pt x="1070430" y="1060"/>
                </a:lnTo>
                <a:lnTo>
                  <a:pt x="1028265" y="93"/>
                </a:lnTo>
                <a:lnTo>
                  <a:pt x="1015473" y="2299"/>
                </a:lnTo>
                <a:lnTo>
                  <a:pt x="1009691" y="4073"/>
                </a:lnTo>
                <a:lnTo>
                  <a:pt x="996493" y="3786"/>
                </a:lnTo>
                <a:lnTo>
                  <a:pt x="965048" y="498"/>
                </a:lnTo>
                <a:lnTo>
                  <a:pt x="890357" y="6"/>
                </a:lnTo>
                <a:lnTo>
                  <a:pt x="806559" y="0"/>
                </a:lnTo>
                <a:lnTo>
                  <a:pt x="794170" y="2258"/>
                </a:lnTo>
                <a:lnTo>
                  <a:pt x="782173" y="5237"/>
                </a:lnTo>
                <a:lnTo>
                  <a:pt x="708521" y="13610"/>
                </a:lnTo>
                <a:lnTo>
                  <a:pt x="668874" y="17355"/>
                </a:lnTo>
                <a:lnTo>
                  <a:pt x="594389" y="35444"/>
                </a:lnTo>
                <a:lnTo>
                  <a:pt x="550292" y="40202"/>
                </a:lnTo>
                <a:lnTo>
                  <a:pt x="538316" y="43268"/>
                </a:lnTo>
                <a:lnTo>
                  <a:pt x="474089" y="47935"/>
                </a:lnTo>
                <a:lnTo>
                  <a:pt x="462115" y="50938"/>
                </a:lnTo>
                <a:lnTo>
                  <a:pt x="441939" y="53475"/>
                </a:lnTo>
                <a:lnTo>
                  <a:pt x="417265" y="59230"/>
                </a:lnTo>
                <a:lnTo>
                  <a:pt x="403840" y="61038"/>
                </a:lnTo>
                <a:lnTo>
                  <a:pt x="381422" y="69097"/>
                </a:lnTo>
                <a:lnTo>
                  <a:pt x="376171" y="71465"/>
                </a:lnTo>
                <a:lnTo>
                  <a:pt x="363562" y="74095"/>
                </a:lnTo>
                <a:lnTo>
                  <a:pt x="350338" y="76111"/>
                </a:lnTo>
                <a:lnTo>
                  <a:pt x="312470" y="89326"/>
                </a:lnTo>
                <a:lnTo>
                  <a:pt x="287990" y="95068"/>
                </a:lnTo>
                <a:lnTo>
                  <a:pt x="259461" y="104565"/>
                </a:lnTo>
                <a:lnTo>
                  <a:pt x="249038" y="106587"/>
                </a:lnTo>
                <a:lnTo>
                  <a:pt x="233649" y="111638"/>
                </a:lnTo>
                <a:lnTo>
                  <a:pt x="219212" y="114358"/>
                </a:lnTo>
                <a:lnTo>
                  <a:pt x="180885" y="134688"/>
                </a:lnTo>
                <a:lnTo>
                  <a:pt x="130586" y="170180"/>
                </a:lnTo>
                <a:lnTo>
                  <a:pt x="91860" y="198120"/>
                </a:lnTo>
                <a:lnTo>
                  <a:pt x="89150" y="200660"/>
                </a:lnTo>
                <a:lnTo>
                  <a:pt x="73597" y="222461"/>
                </a:lnTo>
                <a:lnTo>
                  <a:pt x="66242" y="228129"/>
                </a:lnTo>
                <a:lnTo>
                  <a:pt x="51769" y="238667"/>
                </a:lnTo>
                <a:lnTo>
                  <a:pt x="49722" y="241238"/>
                </a:lnTo>
                <a:lnTo>
                  <a:pt x="48356" y="243799"/>
                </a:lnTo>
                <a:lnTo>
                  <a:pt x="47447" y="246352"/>
                </a:lnTo>
                <a:lnTo>
                  <a:pt x="44178" y="251448"/>
                </a:lnTo>
                <a:lnTo>
                  <a:pt x="17823" y="280106"/>
                </a:lnTo>
                <a:lnTo>
                  <a:pt x="15499" y="288148"/>
                </a:lnTo>
                <a:lnTo>
                  <a:pt x="9980" y="295364"/>
                </a:lnTo>
                <a:lnTo>
                  <a:pt x="7850" y="303390"/>
                </a:lnTo>
                <a:lnTo>
                  <a:pt x="7623" y="308427"/>
                </a:lnTo>
                <a:lnTo>
                  <a:pt x="6745" y="310605"/>
                </a:lnTo>
                <a:lnTo>
                  <a:pt x="2309" y="317715"/>
                </a:lnTo>
                <a:lnTo>
                  <a:pt x="223" y="326183"/>
                </a:lnTo>
                <a:lnTo>
                  <a:pt x="0" y="331268"/>
                </a:lnTo>
                <a:lnTo>
                  <a:pt x="817" y="333452"/>
                </a:lnTo>
                <a:lnTo>
                  <a:pt x="6476" y="341489"/>
                </a:lnTo>
                <a:lnTo>
                  <a:pt x="7060" y="344530"/>
                </a:lnTo>
                <a:lnTo>
                  <a:pt x="7524" y="364356"/>
                </a:lnTo>
                <a:lnTo>
                  <a:pt x="9784" y="367394"/>
                </a:lnTo>
                <a:lnTo>
                  <a:pt x="14088" y="372197"/>
                </a:lnTo>
                <a:lnTo>
                  <a:pt x="14676" y="375112"/>
                </a:lnTo>
                <a:lnTo>
                  <a:pt x="15120" y="384701"/>
                </a:lnTo>
                <a:lnTo>
                  <a:pt x="15975" y="386854"/>
                </a:lnTo>
                <a:lnTo>
                  <a:pt x="21706" y="394837"/>
                </a:lnTo>
                <a:lnTo>
                  <a:pt x="22295" y="397874"/>
                </a:lnTo>
                <a:lnTo>
                  <a:pt x="22453" y="399869"/>
                </a:lnTo>
                <a:lnTo>
                  <a:pt x="23404" y="401200"/>
                </a:lnTo>
                <a:lnTo>
                  <a:pt x="24885" y="402086"/>
                </a:lnTo>
                <a:lnTo>
                  <a:pt x="26719" y="402678"/>
                </a:lnTo>
                <a:lnTo>
                  <a:pt x="27941" y="403918"/>
                </a:lnTo>
                <a:lnTo>
                  <a:pt x="28756" y="405592"/>
                </a:lnTo>
                <a:lnTo>
                  <a:pt x="30065" y="410317"/>
                </a:lnTo>
                <a:lnTo>
                  <a:pt x="30291" y="415180"/>
                </a:lnTo>
                <a:lnTo>
                  <a:pt x="31170" y="416487"/>
                </a:lnTo>
                <a:lnTo>
                  <a:pt x="32603" y="417358"/>
                </a:lnTo>
                <a:lnTo>
                  <a:pt x="34404" y="417939"/>
                </a:lnTo>
                <a:lnTo>
                  <a:pt x="35604" y="419172"/>
                </a:lnTo>
                <a:lnTo>
                  <a:pt x="36406" y="420842"/>
                </a:lnTo>
                <a:lnTo>
                  <a:pt x="36940" y="422801"/>
                </a:lnTo>
                <a:lnTo>
                  <a:pt x="38142" y="424107"/>
                </a:lnTo>
                <a:lnTo>
                  <a:pt x="39790" y="424978"/>
                </a:lnTo>
                <a:lnTo>
                  <a:pt x="45286" y="426618"/>
                </a:lnTo>
                <a:lnTo>
                  <a:pt x="56969" y="438069"/>
                </a:lnTo>
                <a:lnTo>
                  <a:pt x="59115" y="438519"/>
                </a:lnTo>
                <a:lnTo>
                  <a:pt x="61393" y="437973"/>
                </a:lnTo>
                <a:lnTo>
                  <a:pt x="63757" y="436762"/>
                </a:lnTo>
                <a:lnTo>
                  <a:pt x="65334" y="436801"/>
                </a:lnTo>
                <a:lnTo>
                  <a:pt x="66385" y="437674"/>
                </a:lnTo>
                <a:lnTo>
                  <a:pt x="68072" y="441113"/>
                </a:lnTo>
                <a:lnTo>
                  <a:pt x="69057" y="441396"/>
                </a:lnTo>
                <a:lnTo>
                  <a:pt x="82344" y="441938"/>
                </a:lnTo>
                <a:lnTo>
                  <a:pt x="82805" y="442792"/>
                </a:lnTo>
                <a:lnTo>
                  <a:pt x="83317" y="445999"/>
                </a:lnTo>
                <a:lnTo>
                  <a:pt x="84301" y="447192"/>
                </a:lnTo>
                <a:lnTo>
                  <a:pt x="85803" y="447988"/>
                </a:lnTo>
                <a:lnTo>
                  <a:pt x="89729" y="448872"/>
                </a:lnTo>
                <a:lnTo>
                  <a:pt x="94297" y="449266"/>
                </a:lnTo>
                <a:lnTo>
                  <a:pt x="95853" y="450217"/>
                </a:lnTo>
                <a:lnTo>
                  <a:pt x="96891" y="451698"/>
                </a:lnTo>
                <a:lnTo>
                  <a:pt x="98557" y="456113"/>
                </a:lnTo>
                <a:lnTo>
                  <a:pt x="99540" y="456475"/>
                </a:lnTo>
                <a:lnTo>
                  <a:pt x="112823" y="457172"/>
                </a:lnTo>
                <a:lnTo>
                  <a:pt x="115850" y="459445"/>
                </a:lnTo>
                <a:lnTo>
                  <a:pt x="121477" y="464505"/>
                </a:lnTo>
                <a:lnTo>
                  <a:pt x="128357" y="464792"/>
                </a:lnTo>
                <a:lnTo>
                  <a:pt x="128721" y="463955"/>
                </a:lnTo>
                <a:lnTo>
                  <a:pt x="129351" y="458257"/>
                </a:lnTo>
                <a:lnTo>
                  <a:pt x="130230" y="457904"/>
                </a:lnTo>
                <a:lnTo>
                  <a:pt x="137065" y="457200"/>
                </a:lnTo>
                <a:lnTo>
                  <a:pt x="137066" y="464792"/>
                </a:lnTo>
                <a:lnTo>
                  <a:pt x="137066" y="457200"/>
                </a:lnTo>
                <a:lnTo>
                  <a:pt x="126461" y="457200"/>
                </a:lnTo>
                <a:lnTo>
                  <a:pt x="124916" y="456353"/>
                </a:lnTo>
                <a:lnTo>
                  <a:pt x="123886" y="454942"/>
                </a:lnTo>
                <a:lnTo>
                  <a:pt x="123200" y="453155"/>
                </a:lnTo>
                <a:lnTo>
                  <a:pt x="122742" y="452810"/>
                </a:lnTo>
                <a:lnTo>
                  <a:pt x="122438" y="453427"/>
                </a:lnTo>
                <a:lnTo>
                  <a:pt x="121838" y="457135"/>
                </a:lnTo>
                <a:lnTo>
                  <a:pt x="107646" y="457200"/>
                </a:lnTo>
                <a:lnTo>
                  <a:pt x="99309" y="464506"/>
                </a:lnTo>
                <a:lnTo>
                  <a:pt x="95023" y="464727"/>
                </a:lnTo>
                <a:lnTo>
                  <a:pt x="93798" y="465605"/>
                </a:lnTo>
                <a:lnTo>
                  <a:pt x="92981" y="467036"/>
                </a:lnTo>
                <a:lnTo>
                  <a:pt x="92436" y="468838"/>
                </a:lnTo>
                <a:lnTo>
                  <a:pt x="91227" y="470038"/>
                </a:lnTo>
                <a:lnTo>
                  <a:pt x="89573" y="470839"/>
                </a:lnTo>
                <a:lnTo>
                  <a:pt x="84882" y="472124"/>
                </a:lnTo>
                <a:lnTo>
                  <a:pt x="84497" y="473076"/>
                </a:lnTo>
                <a:lnTo>
                  <a:pt x="84069" y="476391"/>
                </a:lnTo>
                <a:lnTo>
                  <a:pt x="83109" y="477614"/>
                </a:lnTo>
                <a:lnTo>
                  <a:pt x="81621" y="478429"/>
                </a:lnTo>
                <a:lnTo>
                  <a:pt x="77712" y="479335"/>
                </a:lnTo>
                <a:lnTo>
                  <a:pt x="69869" y="479964"/>
                </a:lnTo>
                <a:lnTo>
                  <a:pt x="69409" y="480843"/>
                </a:lnTo>
                <a:lnTo>
                  <a:pt x="68897" y="484077"/>
                </a:lnTo>
                <a:lnTo>
                  <a:pt x="67914" y="485278"/>
                </a:lnTo>
                <a:lnTo>
                  <a:pt x="66411" y="486079"/>
                </a:lnTo>
                <a:lnTo>
                  <a:pt x="60963" y="487652"/>
                </a:lnTo>
                <a:lnTo>
                  <a:pt x="53249" y="495297"/>
                </a:lnTo>
                <a:lnTo>
                  <a:pt x="53247" y="495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Annotation461"/>
          <p:cNvSpPr/>
          <p:nvPr/>
        </p:nvSpPr>
        <p:spPr>
          <a:xfrm>
            <a:off x="3993202" y="838200"/>
            <a:ext cx="14919" cy="114301"/>
          </a:xfrm>
          <a:custGeom>
            <a:avLst/>
            <a:gdLst/>
            <a:ahLst/>
            <a:cxnLst/>
            <a:rect l="0" t="0" r="0" b="0"/>
            <a:pathLst>
              <a:path w="14919" h="114301">
                <a:moveTo>
                  <a:pt x="14918" y="114300"/>
                </a:moveTo>
                <a:lnTo>
                  <a:pt x="10873" y="110255"/>
                </a:lnTo>
                <a:lnTo>
                  <a:pt x="9681" y="108216"/>
                </a:lnTo>
                <a:lnTo>
                  <a:pt x="8886" y="106011"/>
                </a:lnTo>
                <a:lnTo>
                  <a:pt x="7612" y="100433"/>
                </a:lnTo>
                <a:lnTo>
                  <a:pt x="6661" y="99129"/>
                </a:lnTo>
                <a:lnTo>
                  <a:pt x="5180" y="97412"/>
                </a:lnTo>
                <a:lnTo>
                  <a:pt x="3345" y="95422"/>
                </a:lnTo>
                <a:lnTo>
                  <a:pt x="2123" y="93248"/>
                </a:lnTo>
                <a:lnTo>
                  <a:pt x="1308" y="90952"/>
                </a:lnTo>
                <a:lnTo>
                  <a:pt x="764" y="88575"/>
                </a:lnTo>
                <a:lnTo>
                  <a:pt x="402" y="86143"/>
                </a:lnTo>
                <a:lnTo>
                  <a:pt x="160" y="83675"/>
                </a:lnTo>
                <a:lnTo>
                  <a:pt x="0" y="81184"/>
                </a:lnTo>
                <a:lnTo>
                  <a:pt x="739" y="77829"/>
                </a:lnTo>
                <a:lnTo>
                  <a:pt x="2079" y="73899"/>
                </a:lnTo>
                <a:lnTo>
                  <a:pt x="3819" y="69586"/>
                </a:lnTo>
                <a:lnTo>
                  <a:pt x="4978" y="65864"/>
                </a:lnTo>
                <a:lnTo>
                  <a:pt x="5751" y="62536"/>
                </a:lnTo>
                <a:lnTo>
                  <a:pt x="6267" y="59471"/>
                </a:lnTo>
                <a:lnTo>
                  <a:pt x="6610" y="56580"/>
                </a:lnTo>
                <a:lnTo>
                  <a:pt x="6840" y="53807"/>
                </a:lnTo>
                <a:lnTo>
                  <a:pt x="6993" y="51111"/>
                </a:lnTo>
                <a:lnTo>
                  <a:pt x="7162" y="45858"/>
                </a:lnTo>
                <a:lnTo>
                  <a:pt x="7272" y="35587"/>
                </a:lnTo>
                <a:lnTo>
                  <a:pt x="7297" y="9125"/>
                </a:lnTo>
                <a:lnTo>
                  <a:pt x="8144" y="7777"/>
                </a:lnTo>
                <a:lnTo>
                  <a:pt x="9555" y="6031"/>
                </a:lnTo>
                <a:lnTo>
                  <a:pt x="1491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Annotation462"/>
          <p:cNvSpPr/>
          <p:nvPr/>
        </p:nvSpPr>
        <p:spPr>
          <a:xfrm>
            <a:off x="4061460" y="815341"/>
            <a:ext cx="182881" cy="525780"/>
          </a:xfrm>
          <a:custGeom>
            <a:avLst/>
            <a:gdLst/>
            <a:ahLst/>
            <a:cxnLst/>
            <a:rect l="0" t="0" r="0" b="0"/>
            <a:pathLst>
              <a:path w="182881" h="525780">
                <a:moveTo>
                  <a:pt x="76200" y="106679"/>
                </a:moveTo>
                <a:lnTo>
                  <a:pt x="76200" y="83913"/>
                </a:lnTo>
                <a:lnTo>
                  <a:pt x="81437" y="89074"/>
                </a:lnTo>
                <a:lnTo>
                  <a:pt x="83506" y="91128"/>
                </a:lnTo>
                <a:lnTo>
                  <a:pt x="83815" y="106605"/>
                </a:lnTo>
                <a:lnTo>
                  <a:pt x="83820" y="154947"/>
                </a:lnTo>
                <a:lnTo>
                  <a:pt x="82974" y="156638"/>
                </a:lnTo>
                <a:lnTo>
                  <a:pt x="81563" y="157765"/>
                </a:lnTo>
                <a:lnTo>
                  <a:pt x="79775" y="158516"/>
                </a:lnTo>
                <a:lnTo>
                  <a:pt x="78583" y="159864"/>
                </a:lnTo>
                <a:lnTo>
                  <a:pt x="77789" y="161609"/>
                </a:lnTo>
                <a:lnTo>
                  <a:pt x="76906" y="165806"/>
                </a:lnTo>
                <a:lnTo>
                  <a:pt x="76262" y="180401"/>
                </a:lnTo>
                <a:lnTo>
                  <a:pt x="76227" y="185446"/>
                </a:lnTo>
                <a:lnTo>
                  <a:pt x="70173" y="204154"/>
                </a:lnTo>
                <a:lnTo>
                  <a:pt x="68790" y="218230"/>
                </a:lnTo>
                <a:lnTo>
                  <a:pt x="68673" y="223426"/>
                </a:lnTo>
                <a:lnTo>
                  <a:pt x="63362" y="238897"/>
                </a:lnTo>
                <a:lnTo>
                  <a:pt x="61672" y="248207"/>
                </a:lnTo>
                <a:lnTo>
                  <a:pt x="61054" y="261525"/>
                </a:lnTo>
                <a:lnTo>
                  <a:pt x="60176" y="264096"/>
                </a:lnTo>
                <a:lnTo>
                  <a:pt x="56943" y="269211"/>
                </a:lnTo>
                <a:lnTo>
                  <a:pt x="54941" y="276564"/>
                </a:lnTo>
                <a:lnTo>
                  <a:pt x="53657" y="291037"/>
                </a:lnTo>
                <a:lnTo>
                  <a:pt x="52704" y="293931"/>
                </a:lnTo>
                <a:lnTo>
                  <a:pt x="48166" y="302049"/>
                </a:lnTo>
                <a:lnTo>
                  <a:pt x="46807" y="307246"/>
                </a:lnTo>
                <a:lnTo>
                  <a:pt x="45815" y="322571"/>
                </a:lnTo>
                <a:lnTo>
                  <a:pt x="45728" y="335303"/>
                </a:lnTo>
                <a:lnTo>
                  <a:pt x="44879" y="337835"/>
                </a:lnTo>
                <a:lnTo>
                  <a:pt x="43466" y="339523"/>
                </a:lnTo>
                <a:lnTo>
                  <a:pt x="41678" y="340648"/>
                </a:lnTo>
                <a:lnTo>
                  <a:pt x="40485" y="342245"/>
                </a:lnTo>
                <a:lnTo>
                  <a:pt x="39690" y="344156"/>
                </a:lnTo>
                <a:lnTo>
                  <a:pt x="38571" y="350891"/>
                </a:lnTo>
                <a:lnTo>
                  <a:pt x="38415" y="353307"/>
                </a:lnTo>
                <a:lnTo>
                  <a:pt x="37463" y="355764"/>
                </a:lnTo>
                <a:lnTo>
                  <a:pt x="32925" y="363268"/>
                </a:lnTo>
                <a:lnTo>
                  <a:pt x="31567" y="368321"/>
                </a:lnTo>
                <a:lnTo>
                  <a:pt x="30575" y="383541"/>
                </a:lnTo>
                <a:lnTo>
                  <a:pt x="30480" y="429038"/>
                </a:lnTo>
                <a:lnTo>
                  <a:pt x="29634" y="431652"/>
                </a:lnTo>
                <a:lnTo>
                  <a:pt x="25243" y="439375"/>
                </a:lnTo>
                <a:lnTo>
                  <a:pt x="23174" y="448068"/>
                </a:lnTo>
                <a:lnTo>
                  <a:pt x="22888" y="460052"/>
                </a:lnTo>
                <a:lnTo>
                  <a:pt x="22032" y="462488"/>
                </a:lnTo>
                <a:lnTo>
                  <a:pt x="16832" y="470222"/>
                </a:lnTo>
                <a:lnTo>
                  <a:pt x="16302" y="470961"/>
                </a:lnTo>
                <a:lnTo>
                  <a:pt x="15712" y="474040"/>
                </a:lnTo>
                <a:lnTo>
                  <a:pt x="15253" y="488191"/>
                </a:lnTo>
                <a:lnTo>
                  <a:pt x="15241" y="498928"/>
                </a:lnTo>
                <a:lnTo>
                  <a:pt x="14394" y="500258"/>
                </a:lnTo>
                <a:lnTo>
                  <a:pt x="12983" y="501145"/>
                </a:lnTo>
                <a:lnTo>
                  <a:pt x="11195" y="501737"/>
                </a:lnTo>
                <a:lnTo>
                  <a:pt x="10004" y="502977"/>
                </a:lnTo>
                <a:lnTo>
                  <a:pt x="9210" y="504651"/>
                </a:lnTo>
                <a:lnTo>
                  <a:pt x="7621" y="510536"/>
                </a:lnTo>
                <a:lnTo>
                  <a:pt x="27" y="518131"/>
                </a:lnTo>
                <a:lnTo>
                  <a:pt x="0" y="525779"/>
                </a:lnTo>
                <a:lnTo>
                  <a:pt x="0" y="519218"/>
                </a:lnTo>
                <a:lnTo>
                  <a:pt x="846" y="518865"/>
                </a:lnTo>
                <a:lnTo>
                  <a:pt x="6561" y="518252"/>
                </a:lnTo>
                <a:lnTo>
                  <a:pt x="11351" y="514141"/>
                </a:lnTo>
                <a:lnTo>
                  <a:pt x="14899" y="510855"/>
                </a:lnTo>
                <a:lnTo>
                  <a:pt x="19184" y="510633"/>
                </a:lnTo>
                <a:lnTo>
                  <a:pt x="25816" y="510567"/>
                </a:lnTo>
                <a:lnTo>
                  <a:pt x="27371" y="509711"/>
                </a:lnTo>
                <a:lnTo>
                  <a:pt x="28407" y="508293"/>
                </a:lnTo>
                <a:lnTo>
                  <a:pt x="29098" y="506502"/>
                </a:lnTo>
                <a:lnTo>
                  <a:pt x="30406" y="505308"/>
                </a:lnTo>
                <a:lnTo>
                  <a:pt x="32123" y="504511"/>
                </a:lnTo>
                <a:lnTo>
                  <a:pt x="34116" y="503981"/>
                </a:lnTo>
                <a:lnTo>
                  <a:pt x="38587" y="501133"/>
                </a:lnTo>
                <a:lnTo>
                  <a:pt x="44311" y="496451"/>
                </a:lnTo>
                <a:lnTo>
                  <a:pt x="49348" y="491595"/>
                </a:lnTo>
                <a:lnTo>
                  <a:pt x="71442" y="469576"/>
                </a:lnTo>
                <a:lnTo>
                  <a:pt x="73874" y="467990"/>
                </a:lnTo>
                <a:lnTo>
                  <a:pt x="78836" y="466228"/>
                </a:lnTo>
                <a:lnTo>
                  <a:pt x="80497" y="464912"/>
                </a:lnTo>
                <a:lnTo>
                  <a:pt x="81604" y="463188"/>
                </a:lnTo>
                <a:lnTo>
                  <a:pt x="82343" y="461191"/>
                </a:lnTo>
                <a:lnTo>
                  <a:pt x="83682" y="459860"/>
                </a:lnTo>
                <a:lnTo>
                  <a:pt x="85421" y="458973"/>
                </a:lnTo>
                <a:lnTo>
                  <a:pt x="87427" y="458382"/>
                </a:lnTo>
                <a:lnTo>
                  <a:pt x="91914" y="455467"/>
                </a:lnTo>
                <a:lnTo>
                  <a:pt x="97648" y="450742"/>
                </a:lnTo>
                <a:lnTo>
                  <a:pt x="102687" y="445878"/>
                </a:lnTo>
                <a:lnTo>
                  <a:pt x="105497" y="443120"/>
                </a:lnTo>
                <a:lnTo>
                  <a:pt x="106738" y="442733"/>
                </a:lnTo>
                <a:lnTo>
                  <a:pt x="110375" y="442303"/>
                </a:lnTo>
                <a:lnTo>
                  <a:pt x="111683" y="441342"/>
                </a:lnTo>
                <a:lnTo>
                  <a:pt x="112556" y="439854"/>
                </a:lnTo>
                <a:lnTo>
                  <a:pt x="114198" y="434662"/>
                </a:lnTo>
                <a:lnTo>
                  <a:pt x="119517" y="434403"/>
                </a:lnTo>
                <a:lnTo>
                  <a:pt x="120852" y="434367"/>
                </a:lnTo>
                <a:lnTo>
                  <a:pt x="121208" y="433511"/>
                </a:lnTo>
                <a:lnTo>
                  <a:pt x="121826" y="427781"/>
                </a:lnTo>
                <a:lnTo>
                  <a:pt x="122704" y="427427"/>
                </a:lnTo>
                <a:lnTo>
                  <a:pt x="127939" y="426859"/>
                </a:lnTo>
                <a:lnTo>
                  <a:pt x="133585" y="426719"/>
                </a:lnTo>
                <a:lnTo>
                  <a:pt x="137160" y="426719"/>
                </a:lnTo>
                <a:lnTo>
                  <a:pt x="137160" y="279400"/>
                </a:lnTo>
                <a:lnTo>
                  <a:pt x="138007" y="276859"/>
                </a:lnTo>
                <a:lnTo>
                  <a:pt x="142397" y="269239"/>
                </a:lnTo>
                <a:lnTo>
                  <a:pt x="144920" y="261619"/>
                </a:lnTo>
                <a:lnTo>
                  <a:pt x="149808" y="253999"/>
                </a:lnTo>
                <a:lnTo>
                  <a:pt x="151248" y="248919"/>
                </a:lnTo>
                <a:lnTo>
                  <a:pt x="152059" y="241299"/>
                </a:lnTo>
                <a:lnTo>
                  <a:pt x="153019" y="238759"/>
                </a:lnTo>
                <a:lnTo>
                  <a:pt x="157569" y="231139"/>
                </a:lnTo>
                <a:lnTo>
                  <a:pt x="158930" y="226059"/>
                </a:lnTo>
                <a:lnTo>
                  <a:pt x="159697" y="218439"/>
                </a:lnTo>
                <a:lnTo>
                  <a:pt x="160652" y="215899"/>
                </a:lnTo>
                <a:lnTo>
                  <a:pt x="166009" y="207997"/>
                </a:lnTo>
                <a:lnTo>
                  <a:pt x="166552" y="207244"/>
                </a:lnTo>
                <a:lnTo>
                  <a:pt x="167157" y="204150"/>
                </a:lnTo>
                <a:lnTo>
                  <a:pt x="167611" y="187866"/>
                </a:lnTo>
                <a:lnTo>
                  <a:pt x="167640" y="137168"/>
                </a:lnTo>
                <a:lnTo>
                  <a:pt x="182880" y="137159"/>
                </a:lnTo>
                <a:lnTo>
                  <a:pt x="182880" y="122235"/>
                </a:lnTo>
                <a:lnTo>
                  <a:pt x="178835" y="122013"/>
                </a:lnTo>
                <a:lnTo>
                  <a:pt x="177643" y="121135"/>
                </a:lnTo>
                <a:lnTo>
                  <a:pt x="176849" y="119703"/>
                </a:lnTo>
                <a:lnTo>
                  <a:pt x="175574" y="115366"/>
                </a:lnTo>
                <a:lnTo>
                  <a:pt x="174623" y="115011"/>
                </a:lnTo>
                <a:lnTo>
                  <a:pt x="171308" y="114615"/>
                </a:lnTo>
                <a:lnTo>
                  <a:pt x="170085" y="113663"/>
                </a:lnTo>
                <a:lnTo>
                  <a:pt x="169271" y="112182"/>
                </a:lnTo>
                <a:lnTo>
                  <a:pt x="167962" y="107766"/>
                </a:lnTo>
                <a:lnTo>
                  <a:pt x="167735" y="102956"/>
                </a:lnTo>
                <a:lnTo>
                  <a:pt x="166857" y="101657"/>
                </a:lnTo>
                <a:lnTo>
                  <a:pt x="165424" y="100791"/>
                </a:lnTo>
                <a:lnTo>
                  <a:pt x="163623" y="100214"/>
                </a:lnTo>
                <a:lnTo>
                  <a:pt x="159363" y="97314"/>
                </a:lnTo>
                <a:lnTo>
                  <a:pt x="153776" y="92600"/>
                </a:lnTo>
                <a:lnTo>
                  <a:pt x="153317" y="91366"/>
                </a:lnTo>
                <a:lnTo>
                  <a:pt x="152807" y="87738"/>
                </a:lnTo>
                <a:lnTo>
                  <a:pt x="151825" y="85585"/>
                </a:lnTo>
                <a:lnTo>
                  <a:pt x="148476" y="80935"/>
                </a:lnTo>
                <a:lnTo>
                  <a:pt x="146397" y="79356"/>
                </a:lnTo>
                <a:lnTo>
                  <a:pt x="144165" y="78304"/>
                </a:lnTo>
                <a:lnTo>
                  <a:pt x="141830" y="77602"/>
                </a:lnTo>
                <a:lnTo>
                  <a:pt x="140273" y="76288"/>
                </a:lnTo>
                <a:lnTo>
                  <a:pt x="139236" y="74565"/>
                </a:lnTo>
                <a:lnTo>
                  <a:pt x="137570" y="69761"/>
                </a:lnTo>
                <a:lnTo>
                  <a:pt x="133236" y="64884"/>
                </a:lnTo>
                <a:lnTo>
                  <a:pt x="132004" y="62729"/>
                </a:lnTo>
                <a:lnTo>
                  <a:pt x="130635" y="58077"/>
                </a:lnTo>
                <a:lnTo>
                  <a:pt x="129424" y="56497"/>
                </a:lnTo>
                <a:lnTo>
                  <a:pt x="127769" y="55445"/>
                </a:lnTo>
                <a:lnTo>
                  <a:pt x="125819" y="54743"/>
                </a:lnTo>
                <a:lnTo>
                  <a:pt x="124519" y="53428"/>
                </a:lnTo>
                <a:lnTo>
                  <a:pt x="123653" y="51705"/>
                </a:lnTo>
                <a:lnTo>
                  <a:pt x="122262" y="46901"/>
                </a:lnTo>
                <a:lnTo>
                  <a:pt x="116751" y="40716"/>
                </a:lnTo>
                <a:lnTo>
                  <a:pt x="112084" y="35886"/>
                </a:lnTo>
                <a:lnTo>
                  <a:pt x="107748" y="31547"/>
                </a:lnTo>
                <a:lnTo>
                  <a:pt x="107154" y="28696"/>
                </a:lnTo>
                <a:lnTo>
                  <a:pt x="106773" y="24012"/>
                </a:lnTo>
                <a:lnTo>
                  <a:pt x="105896" y="23628"/>
                </a:lnTo>
                <a:lnTo>
                  <a:pt x="100661" y="23011"/>
                </a:lnTo>
                <a:lnTo>
                  <a:pt x="99376" y="22889"/>
                </a:lnTo>
                <a:lnTo>
                  <a:pt x="99061" y="8706"/>
                </a:lnTo>
                <a:lnTo>
                  <a:pt x="98214" y="8344"/>
                </a:lnTo>
                <a:lnTo>
                  <a:pt x="92499" y="7714"/>
                </a:lnTo>
                <a:lnTo>
                  <a:pt x="92147" y="6836"/>
                </a:lnTo>
                <a:lnTo>
                  <a:pt x="91533" y="1066"/>
                </a:lnTo>
                <a:lnTo>
                  <a:pt x="90655" y="711"/>
                </a:lnTo>
                <a:lnTo>
                  <a:pt x="85421" y="140"/>
                </a:lnTo>
                <a:lnTo>
                  <a:pt x="83828" y="0"/>
                </a:lnTo>
                <a:lnTo>
                  <a:pt x="83820" y="40669"/>
                </a:lnTo>
                <a:lnTo>
                  <a:pt x="84666" y="43199"/>
                </a:lnTo>
                <a:lnTo>
                  <a:pt x="87865" y="48268"/>
                </a:lnTo>
                <a:lnTo>
                  <a:pt x="89851" y="55601"/>
                </a:lnTo>
                <a:lnTo>
                  <a:pt x="91126" y="70060"/>
                </a:lnTo>
                <a:lnTo>
                  <a:pt x="91412" y="86266"/>
                </a:lnTo>
                <a:lnTo>
                  <a:pt x="91431" y="93951"/>
                </a:lnTo>
                <a:lnTo>
                  <a:pt x="90588" y="96501"/>
                </a:lnTo>
                <a:lnTo>
                  <a:pt x="87393" y="101591"/>
                </a:lnTo>
                <a:lnTo>
                  <a:pt x="87048" y="104980"/>
                </a:lnTo>
                <a:lnTo>
                  <a:pt x="88924" y="113262"/>
                </a:lnTo>
                <a:lnTo>
                  <a:pt x="88916" y="116994"/>
                </a:lnTo>
                <a:lnTo>
                  <a:pt x="88063" y="120329"/>
                </a:lnTo>
                <a:lnTo>
                  <a:pt x="85706" y="126292"/>
                </a:lnTo>
                <a:lnTo>
                  <a:pt x="83820" y="1371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Annotation463"/>
          <p:cNvSpPr/>
          <p:nvPr/>
        </p:nvSpPr>
        <p:spPr>
          <a:xfrm>
            <a:off x="3436622" y="175260"/>
            <a:ext cx="5623030" cy="1379212"/>
          </a:xfrm>
          <a:custGeom>
            <a:avLst/>
            <a:gdLst/>
            <a:ahLst/>
            <a:cxnLst/>
            <a:rect l="0" t="0" r="0" b="0"/>
            <a:pathLst>
              <a:path w="5623030" h="1379212">
                <a:moveTo>
                  <a:pt x="5410198" y="1363980"/>
                </a:moveTo>
                <a:lnTo>
                  <a:pt x="5402892" y="1363980"/>
                </a:lnTo>
                <a:lnTo>
                  <a:pt x="5402579" y="1356360"/>
                </a:lnTo>
                <a:lnTo>
                  <a:pt x="5387367" y="1356360"/>
                </a:lnTo>
                <a:lnTo>
                  <a:pt x="5401206" y="1356360"/>
                </a:lnTo>
                <a:lnTo>
                  <a:pt x="5404227" y="1354102"/>
                </a:lnTo>
                <a:lnTo>
                  <a:pt x="5406217" y="1352315"/>
                </a:lnTo>
                <a:lnTo>
                  <a:pt x="5408391" y="1351123"/>
                </a:lnTo>
                <a:lnTo>
                  <a:pt x="5416409" y="1349054"/>
                </a:lnTo>
                <a:lnTo>
                  <a:pt x="5421446" y="1348833"/>
                </a:lnTo>
                <a:lnTo>
                  <a:pt x="5423623" y="1347955"/>
                </a:lnTo>
                <a:lnTo>
                  <a:pt x="5432641" y="1341436"/>
                </a:lnTo>
                <a:lnTo>
                  <a:pt x="5440354" y="1341128"/>
                </a:lnTo>
                <a:lnTo>
                  <a:pt x="5433363" y="1348426"/>
                </a:lnTo>
                <a:lnTo>
                  <a:pt x="5433149" y="1352692"/>
                </a:lnTo>
                <a:lnTo>
                  <a:pt x="5432272" y="1353915"/>
                </a:lnTo>
                <a:lnTo>
                  <a:pt x="5430841" y="1354730"/>
                </a:lnTo>
                <a:lnTo>
                  <a:pt x="5426505" y="1356038"/>
                </a:lnTo>
                <a:lnTo>
                  <a:pt x="5411963" y="1369002"/>
                </a:lnTo>
                <a:lnTo>
                  <a:pt x="5407314" y="1370445"/>
                </a:lnTo>
                <a:lnTo>
                  <a:pt x="5399937" y="1371258"/>
                </a:lnTo>
                <a:lnTo>
                  <a:pt x="5398277" y="1372218"/>
                </a:lnTo>
                <a:lnTo>
                  <a:pt x="5397171" y="1373706"/>
                </a:lnTo>
                <a:lnTo>
                  <a:pt x="5396433" y="1375544"/>
                </a:lnTo>
                <a:lnTo>
                  <a:pt x="5395096" y="1376769"/>
                </a:lnTo>
                <a:lnTo>
                  <a:pt x="5393356" y="1377586"/>
                </a:lnTo>
                <a:lnTo>
                  <a:pt x="5387691" y="1379124"/>
                </a:lnTo>
                <a:lnTo>
                  <a:pt x="5380809" y="1379211"/>
                </a:lnTo>
                <a:lnTo>
                  <a:pt x="5380445" y="1378368"/>
                </a:lnTo>
                <a:lnTo>
                  <a:pt x="5380041" y="1375172"/>
                </a:lnTo>
                <a:lnTo>
                  <a:pt x="5380781" y="1373982"/>
                </a:lnTo>
                <a:lnTo>
                  <a:pt x="5382120" y="1373188"/>
                </a:lnTo>
                <a:lnTo>
                  <a:pt x="5386308" y="1371914"/>
                </a:lnTo>
                <a:lnTo>
                  <a:pt x="5386651" y="1370962"/>
                </a:lnTo>
                <a:lnTo>
                  <a:pt x="5387033" y="1367648"/>
                </a:lnTo>
                <a:lnTo>
                  <a:pt x="5387982" y="1365578"/>
                </a:lnTo>
                <a:lnTo>
                  <a:pt x="5391294" y="1361021"/>
                </a:lnTo>
                <a:lnTo>
                  <a:pt x="5393362" y="1359468"/>
                </a:lnTo>
                <a:lnTo>
                  <a:pt x="5395587" y="1358432"/>
                </a:lnTo>
                <a:lnTo>
                  <a:pt x="5397919" y="1357741"/>
                </a:lnTo>
                <a:lnTo>
                  <a:pt x="5399471" y="1356434"/>
                </a:lnTo>
                <a:lnTo>
                  <a:pt x="5400508" y="1354716"/>
                </a:lnTo>
                <a:lnTo>
                  <a:pt x="5401198" y="1352724"/>
                </a:lnTo>
                <a:lnTo>
                  <a:pt x="5404223" y="1348253"/>
                </a:lnTo>
                <a:lnTo>
                  <a:pt x="5406214" y="1345875"/>
                </a:lnTo>
                <a:lnTo>
                  <a:pt x="5408388" y="1344290"/>
                </a:lnTo>
                <a:lnTo>
                  <a:pt x="5413063" y="1342529"/>
                </a:lnTo>
                <a:lnTo>
                  <a:pt x="5414649" y="1341212"/>
                </a:lnTo>
                <a:lnTo>
                  <a:pt x="5415705" y="1339488"/>
                </a:lnTo>
                <a:lnTo>
                  <a:pt x="5417401" y="1334683"/>
                </a:lnTo>
                <a:lnTo>
                  <a:pt x="5425418" y="1325900"/>
                </a:lnTo>
                <a:lnTo>
                  <a:pt x="5425426" y="1325893"/>
                </a:lnTo>
                <a:lnTo>
                  <a:pt x="5425435" y="1325884"/>
                </a:lnTo>
                <a:lnTo>
                  <a:pt x="5425436" y="1325883"/>
                </a:lnTo>
                <a:lnTo>
                  <a:pt x="5425438" y="1332441"/>
                </a:lnTo>
                <a:lnTo>
                  <a:pt x="5418876" y="1339968"/>
                </a:lnTo>
                <a:lnTo>
                  <a:pt x="5417678" y="1340352"/>
                </a:lnTo>
                <a:lnTo>
                  <a:pt x="5414087" y="1340778"/>
                </a:lnTo>
                <a:lnTo>
                  <a:pt x="5411944" y="1341739"/>
                </a:lnTo>
                <a:lnTo>
                  <a:pt x="5389579" y="1355205"/>
                </a:lnTo>
                <a:lnTo>
                  <a:pt x="5386077" y="1355847"/>
                </a:lnTo>
                <a:lnTo>
                  <a:pt x="5383957" y="1356018"/>
                </a:lnTo>
                <a:lnTo>
                  <a:pt x="5381698" y="1356979"/>
                </a:lnTo>
                <a:lnTo>
                  <a:pt x="5373529" y="1362891"/>
                </a:lnTo>
                <a:lnTo>
                  <a:pt x="5370477" y="1363496"/>
                </a:lnTo>
                <a:lnTo>
                  <a:pt x="5364510" y="1363978"/>
                </a:lnTo>
                <a:lnTo>
                  <a:pt x="5364480" y="1356674"/>
                </a:lnTo>
                <a:lnTo>
                  <a:pt x="5371040" y="1356387"/>
                </a:lnTo>
                <a:lnTo>
                  <a:pt x="5371392" y="1355532"/>
                </a:lnTo>
                <a:lnTo>
                  <a:pt x="5372005" y="1349802"/>
                </a:lnTo>
                <a:lnTo>
                  <a:pt x="5372883" y="1349448"/>
                </a:lnTo>
                <a:lnTo>
                  <a:pt x="5379717" y="1348740"/>
                </a:lnTo>
                <a:lnTo>
                  <a:pt x="5379717" y="1348740"/>
                </a:lnTo>
                <a:lnTo>
                  <a:pt x="5373157" y="1348740"/>
                </a:lnTo>
                <a:lnTo>
                  <a:pt x="5364821" y="1356046"/>
                </a:lnTo>
                <a:lnTo>
                  <a:pt x="5349239" y="1356360"/>
                </a:lnTo>
                <a:lnTo>
                  <a:pt x="5378565" y="1356360"/>
                </a:lnTo>
                <a:lnTo>
                  <a:pt x="5378950" y="1357207"/>
                </a:lnTo>
                <a:lnTo>
                  <a:pt x="5379617" y="1362921"/>
                </a:lnTo>
                <a:lnTo>
                  <a:pt x="5380498" y="1363274"/>
                </a:lnTo>
                <a:lnTo>
                  <a:pt x="5387473" y="1363918"/>
                </a:lnTo>
                <a:lnTo>
                  <a:pt x="5413062" y="1363980"/>
                </a:lnTo>
                <a:lnTo>
                  <a:pt x="5415494" y="1363133"/>
                </a:lnTo>
                <a:lnTo>
                  <a:pt x="5422963" y="1358743"/>
                </a:lnTo>
                <a:lnTo>
                  <a:pt x="5428007" y="1357419"/>
                </a:lnTo>
                <a:lnTo>
                  <a:pt x="5449782" y="1356453"/>
                </a:lnTo>
                <a:lnTo>
                  <a:pt x="5452673" y="1355575"/>
                </a:lnTo>
                <a:lnTo>
                  <a:pt x="5460790" y="1351142"/>
                </a:lnTo>
                <a:lnTo>
                  <a:pt x="5468557" y="1348605"/>
                </a:lnTo>
                <a:lnTo>
                  <a:pt x="5473671" y="1345011"/>
                </a:lnTo>
                <a:lnTo>
                  <a:pt x="5477067" y="1343714"/>
                </a:lnTo>
                <a:lnTo>
                  <a:pt x="5489089" y="1341042"/>
                </a:lnTo>
                <a:lnTo>
                  <a:pt x="5511745" y="1328190"/>
                </a:lnTo>
                <a:lnTo>
                  <a:pt x="5542368" y="1304707"/>
                </a:lnTo>
                <a:lnTo>
                  <a:pt x="5551712" y="1291855"/>
                </a:lnTo>
                <a:lnTo>
                  <a:pt x="5557196" y="1282253"/>
                </a:lnTo>
                <a:lnTo>
                  <a:pt x="5564712" y="1274599"/>
                </a:lnTo>
                <a:lnTo>
                  <a:pt x="5569089" y="1271373"/>
                </a:lnTo>
                <a:lnTo>
                  <a:pt x="5576206" y="1263272"/>
                </a:lnTo>
                <a:lnTo>
                  <a:pt x="5598095" y="1224216"/>
                </a:lnTo>
                <a:lnTo>
                  <a:pt x="5612545" y="1193794"/>
                </a:lnTo>
                <a:lnTo>
                  <a:pt x="5617526" y="1173479"/>
                </a:lnTo>
                <a:lnTo>
                  <a:pt x="5620878" y="1163319"/>
                </a:lnTo>
                <a:lnTo>
                  <a:pt x="5623029" y="1140742"/>
                </a:lnTo>
                <a:lnTo>
                  <a:pt x="5622476" y="1127603"/>
                </a:lnTo>
                <a:lnTo>
                  <a:pt x="5614138" y="1087542"/>
                </a:lnTo>
                <a:lnTo>
                  <a:pt x="5600540" y="1049785"/>
                </a:lnTo>
                <a:lnTo>
                  <a:pt x="5594701" y="1036378"/>
                </a:lnTo>
                <a:lnTo>
                  <a:pt x="5563945" y="989196"/>
                </a:lnTo>
                <a:lnTo>
                  <a:pt x="5530508" y="951318"/>
                </a:lnTo>
                <a:lnTo>
                  <a:pt x="5499838" y="922533"/>
                </a:lnTo>
                <a:lnTo>
                  <a:pt x="5444148" y="882445"/>
                </a:lnTo>
                <a:lnTo>
                  <a:pt x="5397003" y="857688"/>
                </a:lnTo>
                <a:lnTo>
                  <a:pt x="5335177" y="818128"/>
                </a:lnTo>
                <a:lnTo>
                  <a:pt x="5257646" y="777249"/>
                </a:lnTo>
                <a:lnTo>
                  <a:pt x="5184273" y="736600"/>
                </a:lnTo>
                <a:lnTo>
                  <a:pt x="5114182" y="695960"/>
                </a:lnTo>
                <a:lnTo>
                  <a:pt x="5058900" y="653486"/>
                </a:lnTo>
                <a:lnTo>
                  <a:pt x="4991415" y="612167"/>
                </a:lnTo>
                <a:lnTo>
                  <a:pt x="4924120" y="571501"/>
                </a:lnTo>
                <a:lnTo>
                  <a:pt x="4856384" y="530860"/>
                </a:lnTo>
                <a:lnTo>
                  <a:pt x="4786513" y="490220"/>
                </a:lnTo>
                <a:lnTo>
                  <a:pt x="4694007" y="447677"/>
                </a:lnTo>
                <a:lnTo>
                  <a:pt x="4597195" y="408725"/>
                </a:lnTo>
                <a:lnTo>
                  <a:pt x="4484719" y="370128"/>
                </a:lnTo>
                <a:lnTo>
                  <a:pt x="4345125" y="329434"/>
                </a:lnTo>
                <a:lnTo>
                  <a:pt x="4174866" y="289713"/>
                </a:lnTo>
                <a:lnTo>
                  <a:pt x="3999557" y="256541"/>
                </a:lnTo>
                <a:lnTo>
                  <a:pt x="3914483" y="238478"/>
                </a:lnTo>
                <a:lnTo>
                  <a:pt x="3751567" y="210792"/>
                </a:lnTo>
                <a:lnTo>
                  <a:pt x="3580299" y="186900"/>
                </a:lnTo>
                <a:lnTo>
                  <a:pt x="3413746" y="160008"/>
                </a:lnTo>
                <a:lnTo>
                  <a:pt x="2979419" y="88900"/>
                </a:lnTo>
                <a:lnTo>
                  <a:pt x="2814036" y="68440"/>
                </a:lnTo>
                <a:lnTo>
                  <a:pt x="2643626" y="44130"/>
                </a:lnTo>
                <a:lnTo>
                  <a:pt x="2478142" y="24635"/>
                </a:lnTo>
                <a:lnTo>
                  <a:pt x="2304100" y="15563"/>
                </a:lnTo>
                <a:lnTo>
                  <a:pt x="1456899" y="15240"/>
                </a:lnTo>
                <a:lnTo>
                  <a:pt x="1281608" y="3602"/>
                </a:lnTo>
                <a:lnTo>
                  <a:pt x="1107506" y="5"/>
                </a:lnTo>
                <a:lnTo>
                  <a:pt x="896645" y="0"/>
                </a:lnTo>
                <a:lnTo>
                  <a:pt x="723897" y="17015"/>
                </a:lnTo>
                <a:lnTo>
                  <a:pt x="556415" y="49973"/>
                </a:lnTo>
                <a:lnTo>
                  <a:pt x="489796" y="61432"/>
                </a:lnTo>
                <a:lnTo>
                  <a:pt x="379366" y="101182"/>
                </a:lnTo>
                <a:lnTo>
                  <a:pt x="289191" y="140075"/>
                </a:lnTo>
                <a:lnTo>
                  <a:pt x="209081" y="189697"/>
                </a:lnTo>
                <a:lnTo>
                  <a:pt x="153173" y="228494"/>
                </a:lnTo>
                <a:lnTo>
                  <a:pt x="134115" y="243793"/>
                </a:lnTo>
                <a:lnTo>
                  <a:pt x="91906" y="283472"/>
                </a:lnTo>
                <a:lnTo>
                  <a:pt x="59529" y="314871"/>
                </a:lnTo>
                <a:lnTo>
                  <a:pt x="30541" y="356351"/>
                </a:lnTo>
                <a:lnTo>
                  <a:pt x="20330" y="367947"/>
                </a:lnTo>
                <a:lnTo>
                  <a:pt x="18633" y="371451"/>
                </a:lnTo>
                <a:lnTo>
                  <a:pt x="16746" y="379860"/>
                </a:lnTo>
                <a:lnTo>
                  <a:pt x="14689" y="398210"/>
                </a:lnTo>
                <a:lnTo>
                  <a:pt x="9265" y="410866"/>
                </a:lnTo>
                <a:lnTo>
                  <a:pt x="8106" y="421176"/>
                </a:lnTo>
                <a:lnTo>
                  <a:pt x="7943" y="425564"/>
                </a:lnTo>
                <a:lnTo>
                  <a:pt x="6988" y="429336"/>
                </a:lnTo>
                <a:lnTo>
                  <a:pt x="2445" y="439536"/>
                </a:lnTo>
                <a:lnTo>
                  <a:pt x="481" y="457725"/>
                </a:lnTo>
                <a:lnTo>
                  <a:pt x="3" y="497915"/>
                </a:lnTo>
                <a:lnTo>
                  <a:pt x="0" y="504364"/>
                </a:lnTo>
                <a:lnTo>
                  <a:pt x="846" y="507269"/>
                </a:lnTo>
                <a:lnTo>
                  <a:pt x="5235" y="515403"/>
                </a:lnTo>
                <a:lnTo>
                  <a:pt x="6559" y="520604"/>
                </a:lnTo>
                <a:lnTo>
                  <a:pt x="7524" y="538447"/>
                </a:lnTo>
                <a:lnTo>
                  <a:pt x="8402" y="540151"/>
                </a:lnTo>
                <a:lnTo>
                  <a:pt x="12836" y="546595"/>
                </a:lnTo>
                <a:lnTo>
                  <a:pt x="14170" y="551400"/>
                </a:lnTo>
                <a:lnTo>
                  <a:pt x="15144" y="566439"/>
                </a:lnTo>
                <a:lnTo>
                  <a:pt x="16022" y="568973"/>
                </a:lnTo>
                <a:lnTo>
                  <a:pt x="21790" y="577616"/>
                </a:lnTo>
                <a:lnTo>
                  <a:pt x="26587" y="582720"/>
                </a:lnTo>
                <a:lnTo>
                  <a:pt x="27884" y="584906"/>
                </a:lnTo>
                <a:lnTo>
                  <a:pt x="29325" y="589594"/>
                </a:lnTo>
                <a:lnTo>
                  <a:pt x="30136" y="596993"/>
                </a:lnTo>
                <a:lnTo>
                  <a:pt x="31097" y="598655"/>
                </a:lnTo>
                <a:lnTo>
                  <a:pt x="32583" y="599763"/>
                </a:lnTo>
                <a:lnTo>
                  <a:pt x="34422" y="600502"/>
                </a:lnTo>
                <a:lnTo>
                  <a:pt x="41054" y="605587"/>
                </a:lnTo>
                <a:lnTo>
                  <a:pt x="42608" y="607771"/>
                </a:lnTo>
                <a:lnTo>
                  <a:pt x="44336" y="612456"/>
                </a:lnTo>
                <a:lnTo>
                  <a:pt x="45307" y="619854"/>
                </a:lnTo>
                <a:lnTo>
                  <a:pt x="46291" y="621516"/>
                </a:lnTo>
                <a:lnTo>
                  <a:pt x="47793" y="622624"/>
                </a:lnTo>
                <a:lnTo>
                  <a:pt x="49642" y="623363"/>
                </a:lnTo>
                <a:lnTo>
                  <a:pt x="50873" y="624702"/>
                </a:lnTo>
                <a:lnTo>
                  <a:pt x="51695" y="626441"/>
                </a:lnTo>
                <a:lnTo>
                  <a:pt x="52242" y="628447"/>
                </a:lnTo>
                <a:lnTo>
                  <a:pt x="53454" y="629785"/>
                </a:lnTo>
                <a:lnTo>
                  <a:pt x="55108" y="630677"/>
                </a:lnTo>
                <a:lnTo>
                  <a:pt x="57059" y="631271"/>
                </a:lnTo>
                <a:lnTo>
                  <a:pt x="61482" y="634189"/>
                </a:lnTo>
                <a:lnTo>
                  <a:pt x="63847" y="636153"/>
                </a:lnTo>
                <a:lnTo>
                  <a:pt x="65424" y="638308"/>
                </a:lnTo>
                <a:lnTo>
                  <a:pt x="67176" y="642961"/>
                </a:lnTo>
                <a:lnTo>
                  <a:pt x="68490" y="644541"/>
                </a:lnTo>
                <a:lnTo>
                  <a:pt x="70212" y="645594"/>
                </a:lnTo>
                <a:lnTo>
                  <a:pt x="72207" y="646296"/>
                </a:lnTo>
                <a:lnTo>
                  <a:pt x="76682" y="649334"/>
                </a:lnTo>
                <a:lnTo>
                  <a:pt x="79061" y="651329"/>
                </a:lnTo>
                <a:lnTo>
                  <a:pt x="80646" y="653506"/>
                </a:lnTo>
                <a:lnTo>
                  <a:pt x="82408" y="658183"/>
                </a:lnTo>
                <a:lnTo>
                  <a:pt x="83725" y="659768"/>
                </a:lnTo>
                <a:lnTo>
                  <a:pt x="85449" y="660825"/>
                </a:lnTo>
                <a:lnTo>
                  <a:pt x="87445" y="661530"/>
                </a:lnTo>
                <a:lnTo>
                  <a:pt x="91921" y="664571"/>
                </a:lnTo>
                <a:lnTo>
                  <a:pt x="94300" y="666567"/>
                </a:lnTo>
                <a:lnTo>
                  <a:pt x="95885" y="668745"/>
                </a:lnTo>
                <a:lnTo>
                  <a:pt x="98965" y="675855"/>
                </a:lnTo>
                <a:lnTo>
                  <a:pt x="109539" y="688368"/>
                </a:lnTo>
                <a:lnTo>
                  <a:pt x="111972" y="690052"/>
                </a:lnTo>
                <a:lnTo>
                  <a:pt x="116933" y="691923"/>
                </a:lnTo>
                <a:lnTo>
                  <a:pt x="118594" y="693269"/>
                </a:lnTo>
                <a:lnTo>
                  <a:pt x="119702" y="695012"/>
                </a:lnTo>
                <a:lnTo>
                  <a:pt x="120441" y="697022"/>
                </a:lnTo>
                <a:lnTo>
                  <a:pt x="123519" y="701512"/>
                </a:lnTo>
                <a:lnTo>
                  <a:pt x="132394" y="711293"/>
                </a:lnTo>
                <a:lnTo>
                  <a:pt x="134828" y="712955"/>
                </a:lnTo>
                <a:lnTo>
                  <a:pt x="142300" y="716142"/>
                </a:lnTo>
                <a:lnTo>
                  <a:pt x="152410" y="724374"/>
                </a:lnTo>
                <a:lnTo>
                  <a:pt x="154946" y="726756"/>
                </a:lnTo>
                <a:lnTo>
                  <a:pt x="157484" y="728344"/>
                </a:lnTo>
                <a:lnTo>
                  <a:pt x="165099" y="731426"/>
                </a:lnTo>
                <a:lnTo>
                  <a:pt x="175258" y="739623"/>
                </a:lnTo>
                <a:lnTo>
                  <a:pt x="177798" y="742002"/>
                </a:lnTo>
                <a:lnTo>
                  <a:pt x="179491" y="744435"/>
                </a:lnTo>
                <a:lnTo>
                  <a:pt x="181373" y="749395"/>
                </a:lnTo>
                <a:lnTo>
                  <a:pt x="182721" y="751057"/>
                </a:lnTo>
                <a:lnTo>
                  <a:pt x="184467" y="752164"/>
                </a:lnTo>
                <a:lnTo>
                  <a:pt x="186477" y="752903"/>
                </a:lnTo>
                <a:lnTo>
                  <a:pt x="190969" y="755981"/>
                </a:lnTo>
                <a:lnTo>
                  <a:pt x="210836" y="773916"/>
                </a:lnTo>
                <a:lnTo>
                  <a:pt x="218443" y="777102"/>
                </a:lnTo>
                <a:lnTo>
                  <a:pt x="228599" y="785334"/>
                </a:lnTo>
                <a:lnTo>
                  <a:pt x="231139" y="787716"/>
                </a:lnTo>
                <a:lnTo>
                  <a:pt x="233678" y="789304"/>
                </a:lnTo>
                <a:lnTo>
                  <a:pt x="238758" y="791068"/>
                </a:lnTo>
                <a:lnTo>
                  <a:pt x="240451" y="792386"/>
                </a:lnTo>
                <a:lnTo>
                  <a:pt x="241580" y="794110"/>
                </a:lnTo>
                <a:lnTo>
                  <a:pt x="242332" y="796107"/>
                </a:lnTo>
                <a:lnTo>
                  <a:pt x="244527" y="797438"/>
                </a:lnTo>
                <a:lnTo>
                  <a:pt x="251482" y="798917"/>
                </a:lnTo>
                <a:lnTo>
                  <a:pt x="254014" y="800158"/>
                </a:lnTo>
                <a:lnTo>
                  <a:pt x="255701" y="801832"/>
                </a:lnTo>
                <a:lnTo>
                  <a:pt x="256827" y="803794"/>
                </a:lnTo>
                <a:lnTo>
                  <a:pt x="262593" y="808233"/>
                </a:lnTo>
                <a:lnTo>
                  <a:pt x="273620" y="815251"/>
                </a:lnTo>
                <a:lnTo>
                  <a:pt x="277677" y="818969"/>
                </a:lnTo>
                <a:lnTo>
                  <a:pt x="279944" y="820299"/>
                </a:lnTo>
                <a:lnTo>
                  <a:pt x="287180" y="823018"/>
                </a:lnTo>
                <a:lnTo>
                  <a:pt x="294686" y="827963"/>
                </a:lnTo>
                <a:lnTo>
                  <a:pt x="302272" y="830651"/>
                </a:lnTo>
                <a:lnTo>
                  <a:pt x="322594" y="844054"/>
                </a:lnTo>
                <a:lnTo>
                  <a:pt x="324282" y="846336"/>
                </a:lnTo>
                <a:lnTo>
                  <a:pt x="327004" y="851129"/>
                </a:lnTo>
                <a:lnTo>
                  <a:pt x="331036" y="856082"/>
                </a:lnTo>
                <a:lnTo>
                  <a:pt x="333297" y="857741"/>
                </a:lnTo>
                <a:lnTo>
                  <a:pt x="340523" y="860923"/>
                </a:lnTo>
                <a:lnTo>
                  <a:pt x="353079" y="871536"/>
                </a:lnTo>
                <a:lnTo>
                  <a:pt x="360684" y="878934"/>
                </a:lnTo>
                <a:lnTo>
                  <a:pt x="363222" y="880596"/>
                </a:lnTo>
                <a:lnTo>
                  <a:pt x="370838" y="883782"/>
                </a:lnTo>
                <a:lnTo>
                  <a:pt x="380998" y="892014"/>
                </a:lnTo>
                <a:lnTo>
                  <a:pt x="391157" y="901794"/>
                </a:lnTo>
                <a:lnTo>
                  <a:pt x="393698" y="903456"/>
                </a:lnTo>
                <a:lnTo>
                  <a:pt x="401318" y="906642"/>
                </a:lnTo>
                <a:lnTo>
                  <a:pt x="432357" y="927027"/>
                </a:lnTo>
                <a:lnTo>
                  <a:pt x="437126" y="928479"/>
                </a:lnTo>
                <a:lnTo>
                  <a:pt x="444572" y="929296"/>
                </a:lnTo>
                <a:lnTo>
                  <a:pt x="447087" y="930257"/>
                </a:lnTo>
                <a:lnTo>
                  <a:pt x="454672" y="934809"/>
                </a:lnTo>
                <a:lnTo>
                  <a:pt x="459744" y="936171"/>
                </a:lnTo>
                <a:lnTo>
                  <a:pt x="467359" y="936937"/>
                </a:lnTo>
                <a:lnTo>
                  <a:pt x="469899" y="937891"/>
                </a:lnTo>
                <a:lnTo>
                  <a:pt x="477518" y="942433"/>
                </a:lnTo>
                <a:lnTo>
                  <a:pt x="482598" y="943792"/>
                </a:lnTo>
                <a:lnTo>
                  <a:pt x="497837" y="944784"/>
                </a:lnTo>
                <a:lnTo>
                  <a:pt x="500378" y="945663"/>
                </a:lnTo>
                <a:lnTo>
                  <a:pt x="507998" y="950098"/>
                </a:lnTo>
                <a:lnTo>
                  <a:pt x="513078" y="951432"/>
                </a:lnTo>
                <a:lnTo>
                  <a:pt x="570436" y="952500"/>
                </a:lnTo>
                <a:lnTo>
                  <a:pt x="570790" y="951653"/>
                </a:lnTo>
                <a:lnTo>
                  <a:pt x="571405" y="945939"/>
                </a:lnTo>
                <a:lnTo>
                  <a:pt x="572282" y="946433"/>
                </a:lnTo>
                <a:lnTo>
                  <a:pt x="579117" y="952500"/>
                </a:lnTo>
                <a:lnTo>
                  <a:pt x="586645" y="952500"/>
                </a:lnTo>
                <a:lnTo>
                  <a:pt x="582665" y="956545"/>
                </a:lnTo>
                <a:lnTo>
                  <a:pt x="581482" y="958583"/>
                </a:lnTo>
                <a:lnTo>
                  <a:pt x="579210" y="967333"/>
                </a:lnTo>
                <a:lnTo>
                  <a:pt x="579145" y="971665"/>
                </a:lnTo>
                <a:lnTo>
                  <a:pt x="578289" y="972896"/>
                </a:lnTo>
                <a:lnTo>
                  <a:pt x="576872" y="973718"/>
                </a:lnTo>
                <a:lnTo>
                  <a:pt x="575081" y="974265"/>
                </a:lnTo>
                <a:lnTo>
                  <a:pt x="573886" y="975477"/>
                </a:lnTo>
                <a:lnTo>
                  <a:pt x="573090" y="977131"/>
                </a:lnTo>
                <a:lnTo>
                  <a:pt x="572206" y="981227"/>
                </a:lnTo>
                <a:lnTo>
                  <a:pt x="571812" y="985870"/>
                </a:lnTo>
                <a:lnTo>
                  <a:pt x="570860" y="987446"/>
                </a:lnTo>
                <a:lnTo>
                  <a:pt x="569380" y="988498"/>
                </a:lnTo>
                <a:lnTo>
                  <a:pt x="567546" y="989198"/>
                </a:lnTo>
                <a:lnTo>
                  <a:pt x="566323" y="990512"/>
                </a:lnTo>
                <a:lnTo>
                  <a:pt x="565508" y="992235"/>
                </a:lnTo>
                <a:lnTo>
                  <a:pt x="564965" y="994230"/>
                </a:lnTo>
                <a:lnTo>
                  <a:pt x="562909" y="996407"/>
                </a:lnTo>
                <a:lnTo>
                  <a:pt x="548421" y="1005747"/>
                </a:lnTo>
                <a:lnTo>
                  <a:pt x="537755" y="1011645"/>
                </a:lnTo>
                <a:lnTo>
                  <a:pt x="513125" y="1032952"/>
                </a:lnTo>
                <a:lnTo>
                  <a:pt x="505471" y="1036169"/>
                </a:lnTo>
                <a:lnTo>
                  <a:pt x="495300" y="1044412"/>
                </a:lnTo>
                <a:lnTo>
                  <a:pt x="492759" y="1046794"/>
                </a:lnTo>
                <a:lnTo>
                  <a:pt x="490219" y="1048383"/>
                </a:lnTo>
                <a:lnTo>
                  <a:pt x="485138" y="1050148"/>
                </a:lnTo>
                <a:lnTo>
                  <a:pt x="483445" y="1051465"/>
                </a:lnTo>
                <a:lnTo>
                  <a:pt x="482316" y="1053190"/>
                </a:lnTo>
                <a:lnTo>
                  <a:pt x="481563" y="1055187"/>
                </a:lnTo>
                <a:lnTo>
                  <a:pt x="480214" y="1056518"/>
                </a:lnTo>
                <a:lnTo>
                  <a:pt x="478469" y="1057405"/>
                </a:lnTo>
                <a:lnTo>
                  <a:pt x="474272" y="1058391"/>
                </a:lnTo>
                <a:lnTo>
                  <a:pt x="469584" y="1058829"/>
                </a:lnTo>
                <a:lnTo>
                  <a:pt x="467995" y="1059793"/>
                </a:lnTo>
                <a:lnTo>
                  <a:pt x="466936" y="1061282"/>
                </a:lnTo>
                <a:lnTo>
                  <a:pt x="464817" y="1066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Annotation464"/>
          <p:cNvSpPr/>
          <p:nvPr/>
        </p:nvSpPr>
        <p:spPr>
          <a:xfrm>
            <a:off x="3886200" y="967740"/>
            <a:ext cx="137161" cy="175261"/>
          </a:xfrm>
          <a:custGeom>
            <a:avLst/>
            <a:gdLst/>
            <a:ahLst/>
            <a:cxnLst/>
            <a:rect l="0" t="0" r="0" b="0"/>
            <a:pathLst>
              <a:path w="137161" h="175261">
                <a:moveTo>
                  <a:pt x="137160" y="175260"/>
                </a:moveTo>
                <a:lnTo>
                  <a:pt x="137160" y="141942"/>
                </a:lnTo>
                <a:lnTo>
                  <a:pt x="136313" y="139501"/>
                </a:lnTo>
                <a:lnTo>
                  <a:pt x="133115" y="134532"/>
                </a:lnTo>
                <a:lnTo>
                  <a:pt x="128871" y="129501"/>
                </a:lnTo>
                <a:lnTo>
                  <a:pt x="126554" y="126974"/>
                </a:lnTo>
                <a:lnTo>
                  <a:pt x="125009" y="123596"/>
                </a:lnTo>
                <a:lnTo>
                  <a:pt x="123979" y="119651"/>
                </a:lnTo>
                <a:lnTo>
                  <a:pt x="123293" y="115327"/>
                </a:lnTo>
                <a:lnTo>
                  <a:pt x="121989" y="111598"/>
                </a:lnTo>
                <a:lnTo>
                  <a:pt x="120273" y="108265"/>
                </a:lnTo>
                <a:lnTo>
                  <a:pt x="118282" y="105197"/>
                </a:lnTo>
                <a:lnTo>
                  <a:pt x="116954" y="102305"/>
                </a:lnTo>
                <a:lnTo>
                  <a:pt x="115480" y="96833"/>
                </a:lnTo>
                <a:lnTo>
                  <a:pt x="113393" y="93342"/>
                </a:lnTo>
                <a:lnTo>
                  <a:pt x="110309" y="89321"/>
                </a:lnTo>
                <a:lnTo>
                  <a:pt x="106559" y="84948"/>
                </a:lnTo>
                <a:lnTo>
                  <a:pt x="103213" y="81185"/>
                </a:lnTo>
                <a:lnTo>
                  <a:pt x="97237" y="74747"/>
                </a:lnTo>
                <a:lnTo>
                  <a:pt x="89113" y="66362"/>
                </a:lnTo>
                <a:lnTo>
                  <a:pt x="85655" y="63715"/>
                </a:lnTo>
                <a:lnTo>
                  <a:pt x="81656" y="61103"/>
                </a:lnTo>
                <a:lnTo>
                  <a:pt x="77298" y="58515"/>
                </a:lnTo>
                <a:lnTo>
                  <a:pt x="72698" y="55097"/>
                </a:lnTo>
                <a:lnTo>
                  <a:pt x="67939" y="51125"/>
                </a:lnTo>
                <a:lnTo>
                  <a:pt x="58981" y="43042"/>
                </a:lnTo>
                <a:lnTo>
                  <a:pt x="52178" y="36628"/>
                </a:lnTo>
                <a:lnTo>
                  <a:pt x="39543" y="24211"/>
                </a:lnTo>
                <a:lnTo>
                  <a:pt x="34829" y="20374"/>
                </a:lnTo>
                <a:lnTo>
                  <a:pt x="29993" y="16969"/>
                </a:lnTo>
                <a:lnTo>
                  <a:pt x="25076" y="13853"/>
                </a:lnTo>
                <a:lnTo>
                  <a:pt x="20103" y="10929"/>
                </a:lnTo>
                <a:lnTo>
                  <a:pt x="15096" y="813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Annotation465"/>
          <p:cNvSpPr/>
          <p:nvPr/>
        </p:nvSpPr>
        <p:spPr>
          <a:xfrm>
            <a:off x="6545580" y="739140"/>
            <a:ext cx="144781" cy="121921"/>
          </a:xfrm>
          <a:custGeom>
            <a:avLst/>
            <a:gdLst/>
            <a:ahLst/>
            <a:cxnLst/>
            <a:rect l="0" t="0" r="0" b="0"/>
            <a:pathLst>
              <a:path w="144781" h="121921">
                <a:moveTo>
                  <a:pt x="144780" y="22860"/>
                </a:moveTo>
                <a:lnTo>
                  <a:pt x="140734" y="22860"/>
                </a:lnTo>
                <a:lnTo>
                  <a:pt x="139543" y="22013"/>
                </a:lnTo>
                <a:lnTo>
                  <a:pt x="138748" y="20602"/>
                </a:lnTo>
                <a:lnTo>
                  <a:pt x="137200" y="15379"/>
                </a:lnTo>
                <a:lnTo>
                  <a:pt x="137163" y="15252"/>
                </a:lnTo>
                <a:lnTo>
                  <a:pt x="137162" y="15248"/>
                </a:lnTo>
                <a:lnTo>
                  <a:pt x="137162" y="15245"/>
                </a:lnTo>
                <a:lnTo>
                  <a:pt x="137160" y="15244"/>
                </a:lnTo>
                <a:lnTo>
                  <a:pt x="137160" y="15242"/>
                </a:lnTo>
                <a:lnTo>
                  <a:pt x="129853" y="15240"/>
                </a:lnTo>
                <a:lnTo>
                  <a:pt x="129679" y="12982"/>
                </a:lnTo>
                <a:lnTo>
                  <a:pt x="129568" y="8679"/>
                </a:lnTo>
                <a:lnTo>
                  <a:pt x="128712" y="8326"/>
                </a:lnTo>
                <a:lnTo>
                  <a:pt x="124308" y="7829"/>
                </a:lnTo>
                <a:lnTo>
                  <a:pt x="120134" y="7661"/>
                </a:lnTo>
                <a:lnTo>
                  <a:pt x="108081" y="7622"/>
                </a:lnTo>
                <a:lnTo>
                  <a:pt x="105044" y="5363"/>
                </a:lnTo>
                <a:lnTo>
                  <a:pt x="103050" y="3576"/>
                </a:lnTo>
                <a:lnTo>
                  <a:pt x="100873" y="2384"/>
                </a:lnTo>
                <a:lnTo>
                  <a:pt x="98575" y="1589"/>
                </a:lnTo>
                <a:lnTo>
                  <a:pt x="92849" y="314"/>
                </a:lnTo>
                <a:lnTo>
                  <a:pt x="89808" y="139"/>
                </a:lnTo>
                <a:lnTo>
                  <a:pt x="85635" y="62"/>
                </a:lnTo>
                <a:lnTo>
                  <a:pt x="39261" y="0"/>
                </a:lnTo>
                <a:lnTo>
                  <a:pt x="38874" y="847"/>
                </a:lnTo>
                <a:lnTo>
                  <a:pt x="38444" y="4045"/>
                </a:lnTo>
                <a:lnTo>
                  <a:pt x="38168" y="7760"/>
                </a:lnTo>
                <a:lnTo>
                  <a:pt x="38108" y="14088"/>
                </a:lnTo>
                <a:lnTo>
                  <a:pt x="35846" y="16986"/>
                </a:lnTo>
                <a:lnTo>
                  <a:pt x="31540" y="21700"/>
                </a:lnTo>
                <a:lnTo>
                  <a:pt x="30951" y="24602"/>
                </a:lnTo>
                <a:lnTo>
                  <a:pt x="30795" y="26561"/>
                </a:lnTo>
                <a:lnTo>
                  <a:pt x="29843" y="28714"/>
                </a:lnTo>
                <a:lnTo>
                  <a:pt x="28362" y="30996"/>
                </a:lnTo>
                <a:lnTo>
                  <a:pt x="26527" y="33364"/>
                </a:lnTo>
                <a:lnTo>
                  <a:pt x="25306" y="35789"/>
                </a:lnTo>
                <a:lnTo>
                  <a:pt x="24490" y="38253"/>
                </a:lnTo>
                <a:lnTo>
                  <a:pt x="23182" y="44245"/>
                </a:lnTo>
                <a:lnTo>
                  <a:pt x="23003" y="47322"/>
                </a:lnTo>
                <a:lnTo>
                  <a:pt x="22923" y="51512"/>
                </a:lnTo>
                <a:lnTo>
                  <a:pt x="22868" y="63594"/>
                </a:lnTo>
                <a:lnTo>
                  <a:pt x="22019" y="66102"/>
                </a:lnTo>
                <a:lnTo>
                  <a:pt x="20606" y="68622"/>
                </a:lnTo>
                <a:lnTo>
                  <a:pt x="18817" y="71148"/>
                </a:lnTo>
                <a:lnTo>
                  <a:pt x="17625" y="73679"/>
                </a:lnTo>
                <a:lnTo>
                  <a:pt x="16830" y="76212"/>
                </a:lnTo>
                <a:lnTo>
                  <a:pt x="16300" y="78748"/>
                </a:lnTo>
                <a:lnTo>
                  <a:pt x="15100" y="81286"/>
                </a:lnTo>
                <a:lnTo>
                  <a:pt x="13454" y="83824"/>
                </a:lnTo>
                <a:lnTo>
                  <a:pt x="11509" y="86362"/>
                </a:lnTo>
                <a:lnTo>
                  <a:pt x="10213" y="88902"/>
                </a:lnTo>
                <a:lnTo>
                  <a:pt x="9349" y="91441"/>
                </a:lnTo>
                <a:lnTo>
                  <a:pt x="8773" y="93981"/>
                </a:lnTo>
                <a:lnTo>
                  <a:pt x="8388" y="96521"/>
                </a:lnTo>
                <a:lnTo>
                  <a:pt x="8132" y="99060"/>
                </a:lnTo>
                <a:lnTo>
                  <a:pt x="7721" y="105175"/>
                </a:lnTo>
                <a:lnTo>
                  <a:pt x="5407" y="108269"/>
                </a:lnTo>
                <a:lnTo>
                  <a:pt x="62" y="114230"/>
                </a:lnTo>
                <a:lnTo>
                  <a:pt x="28" y="114269"/>
                </a:lnTo>
                <a:lnTo>
                  <a:pt x="0" y="121892"/>
                </a:lnTo>
                <a:lnTo>
                  <a:pt x="48583" y="121920"/>
                </a:lnTo>
                <a:lnTo>
                  <a:pt x="50168" y="121073"/>
                </a:lnTo>
                <a:lnTo>
                  <a:pt x="51226" y="119662"/>
                </a:lnTo>
                <a:lnTo>
                  <a:pt x="52922" y="115359"/>
                </a:lnTo>
                <a:lnTo>
                  <a:pt x="53909" y="115006"/>
                </a:lnTo>
                <a:lnTo>
                  <a:pt x="57262" y="114614"/>
                </a:lnTo>
                <a:lnTo>
                  <a:pt x="61076" y="114362"/>
                </a:lnTo>
                <a:lnTo>
                  <a:pt x="9144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Annotation466"/>
          <p:cNvSpPr/>
          <p:nvPr/>
        </p:nvSpPr>
        <p:spPr>
          <a:xfrm>
            <a:off x="6576060" y="784860"/>
            <a:ext cx="83821" cy="15241"/>
          </a:xfrm>
          <a:custGeom>
            <a:avLst/>
            <a:gdLst/>
            <a:ahLst/>
            <a:cxnLst/>
            <a:rect l="0" t="0" r="0" b="0"/>
            <a:pathLst>
              <a:path w="83821" h="15241">
                <a:moveTo>
                  <a:pt x="0" y="0"/>
                </a:moveTo>
                <a:lnTo>
                  <a:pt x="40962" y="0"/>
                </a:lnTo>
                <a:lnTo>
                  <a:pt x="43396" y="847"/>
                </a:lnTo>
                <a:lnTo>
                  <a:pt x="45864" y="2258"/>
                </a:lnTo>
                <a:lnTo>
                  <a:pt x="48356" y="4045"/>
                </a:lnTo>
                <a:lnTo>
                  <a:pt x="50864" y="5237"/>
                </a:lnTo>
                <a:lnTo>
                  <a:pt x="53383" y="6031"/>
                </a:lnTo>
                <a:lnTo>
                  <a:pt x="59463" y="7306"/>
                </a:lnTo>
                <a:lnTo>
                  <a:pt x="60809" y="7411"/>
                </a:lnTo>
                <a:lnTo>
                  <a:pt x="62553" y="7481"/>
                </a:lnTo>
                <a:lnTo>
                  <a:pt x="66747" y="7558"/>
                </a:lnTo>
                <a:lnTo>
                  <a:pt x="74788" y="7612"/>
                </a:lnTo>
                <a:lnTo>
                  <a:pt x="76105" y="8461"/>
                </a:lnTo>
                <a:lnTo>
                  <a:pt x="77831" y="9874"/>
                </a:lnTo>
                <a:lnTo>
                  <a:pt x="83820" y="15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Annotation467"/>
          <p:cNvSpPr/>
          <p:nvPr/>
        </p:nvSpPr>
        <p:spPr>
          <a:xfrm>
            <a:off x="6690360" y="800100"/>
            <a:ext cx="38101" cy="38101"/>
          </a:xfrm>
          <a:custGeom>
            <a:avLst/>
            <a:gdLst/>
            <a:ahLst/>
            <a:cxnLst/>
            <a:rect l="0" t="0" r="0" b="0"/>
            <a:pathLst>
              <a:path w="38101" h="38101">
                <a:moveTo>
                  <a:pt x="0" y="0"/>
                </a:moveTo>
                <a:lnTo>
                  <a:pt x="6561" y="6561"/>
                </a:lnTo>
                <a:lnTo>
                  <a:pt x="7761" y="6914"/>
                </a:lnTo>
                <a:lnTo>
                  <a:pt x="9407" y="7149"/>
                </a:lnTo>
                <a:lnTo>
                  <a:pt x="15140" y="7612"/>
                </a:lnTo>
                <a:lnTo>
                  <a:pt x="21792" y="14180"/>
                </a:lnTo>
                <a:lnTo>
                  <a:pt x="29393" y="21773"/>
                </a:lnTo>
                <a:lnTo>
                  <a:pt x="29755" y="22982"/>
                </a:lnTo>
                <a:lnTo>
                  <a:pt x="29997" y="24635"/>
                </a:lnTo>
                <a:lnTo>
                  <a:pt x="30158" y="26583"/>
                </a:lnTo>
                <a:lnTo>
                  <a:pt x="31112" y="27882"/>
                </a:lnTo>
                <a:lnTo>
                  <a:pt x="32595" y="28748"/>
                </a:lnTo>
                <a:lnTo>
                  <a:pt x="34431" y="29325"/>
                </a:lnTo>
                <a:lnTo>
                  <a:pt x="35653" y="30557"/>
                </a:lnTo>
                <a:lnTo>
                  <a:pt x="36468" y="32225"/>
                </a:lnTo>
                <a:lnTo>
                  <a:pt x="38100" y="38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Annotation468"/>
          <p:cNvSpPr/>
          <p:nvPr/>
        </p:nvSpPr>
        <p:spPr>
          <a:xfrm>
            <a:off x="6667500" y="807720"/>
            <a:ext cx="90382" cy="60961"/>
          </a:xfrm>
          <a:custGeom>
            <a:avLst/>
            <a:gdLst/>
            <a:ahLst/>
            <a:cxnLst/>
            <a:rect l="0" t="0" r="0" b="0"/>
            <a:pathLst>
              <a:path w="90382" h="60961">
                <a:moveTo>
                  <a:pt x="83820" y="0"/>
                </a:moveTo>
                <a:lnTo>
                  <a:pt x="90381" y="0"/>
                </a:lnTo>
                <a:lnTo>
                  <a:pt x="77344" y="0"/>
                </a:lnTo>
                <a:lnTo>
                  <a:pt x="76963" y="847"/>
                </a:lnTo>
                <a:lnTo>
                  <a:pt x="76709" y="2258"/>
                </a:lnTo>
                <a:lnTo>
                  <a:pt x="76539" y="4045"/>
                </a:lnTo>
                <a:lnTo>
                  <a:pt x="75579" y="5237"/>
                </a:lnTo>
                <a:lnTo>
                  <a:pt x="74092" y="6031"/>
                </a:lnTo>
                <a:lnTo>
                  <a:pt x="72255" y="6561"/>
                </a:lnTo>
                <a:lnTo>
                  <a:pt x="70183" y="6914"/>
                </a:lnTo>
                <a:lnTo>
                  <a:pt x="67956" y="7149"/>
                </a:lnTo>
                <a:lnTo>
                  <a:pt x="65624" y="7306"/>
                </a:lnTo>
                <a:lnTo>
                  <a:pt x="64070" y="8258"/>
                </a:lnTo>
                <a:lnTo>
                  <a:pt x="63033" y="9738"/>
                </a:lnTo>
                <a:lnTo>
                  <a:pt x="62342" y="11572"/>
                </a:lnTo>
                <a:lnTo>
                  <a:pt x="61034" y="12795"/>
                </a:lnTo>
                <a:lnTo>
                  <a:pt x="59317" y="13610"/>
                </a:lnTo>
                <a:lnTo>
                  <a:pt x="57324" y="14153"/>
                </a:lnTo>
                <a:lnTo>
                  <a:pt x="55149" y="15362"/>
                </a:lnTo>
                <a:lnTo>
                  <a:pt x="52853" y="17015"/>
                </a:lnTo>
                <a:lnTo>
                  <a:pt x="50475" y="18963"/>
                </a:lnTo>
                <a:lnTo>
                  <a:pt x="48044" y="20262"/>
                </a:lnTo>
                <a:lnTo>
                  <a:pt x="45575" y="21128"/>
                </a:lnTo>
                <a:lnTo>
                  <a:pt x="43084" y="21705"/>
                </a:lnTo>
                <a:lnTo>
                  <a:pt x="40576" y="22937"/>
                </a:lnTo>
                <a:lnTo>
                  <a:pt x="38057" y="24605"/>
                </a:lnTo>
                <a:lnTo>
                  <a:pt x="35531" y="26563"/>
                </a:lnTo>
                <a:lnTo>
                  <a:pt x="33000" y="27869"/>
                </a:lnTo>
                <a:lnTo>
                  <a:pt x="30468" y="28739"/>
                </a:lnTo>
                <a:lnTo>
                  <a:pt x="27932" y="29319"/>
                </a:lnTo>
                <a:lnTo>
                  <a:pt x="26241" y="30553"/>
                </a:lnTo>
                <a:lnTo>
                  <a:pt x="25114" y="32222"/>
                </a:lnTo>
                <a:lnTo>
                  <a:pt x="24362" y="34181"/>
                </a:lnTo>
                <a:lnTo>
                  <a:pt x="23015" y="36334"/>
                </a:lnTo>
                <a:lnTo>
                  <a:pt x="21270" y="38616"/>
                </a:lnTo>
                <a:lnTo>
                  <a:pt x="19259" y="40984"/>
                </a:lnTo>
                <a:lnTo>
                  <a:pt x="17073" y="42563"/>
                </a:lnTo>
                <a:lnTo>
                  <a:pt x="14768" y="43615"/>
                </a:lnTo>
                <a:lnTo>
                  <a:pt x="12386" y="44317"/>
                </a:lnTo>
                <a:lnTo>
                  <a:pt x="10798" y="45631"/>
                </a:lnTo>
                <a:lnTo>
                  <a:pt x="9738" y="47354"/>
                </a:lnTo>
                <a:lnTo>
                  <a:pt x="9032" y="49349"/>
                </a:lnTo>
                <a:lnTo>
                  <a:pt x="7714" y="51526"/>
                </a:lnTo>
                <a:lnTo>
                  <a:pt x="5989" y="53824"/>
                </a:lnTo>
                <a:lnTo>
                  <a:pt x="0" y="60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Annotation469"/>
          <p:cNvSpPr/>
          <p:nvPr/>
        </p:nvSpPr>
        <p:spPr>
          <a:xfrm>
            <a:off x="6797039" y="723993"/>
            <a:ext cx="137162" cy="152308"/>
          </a:xfrm>
          <a:custGeom>
            <a:avLst/>
            <a:gdLst/>
            <a:ahLst/>
            <a:cxnLst/>
            <a:rect l="0" t="0" r="0" b="0"/>
            <a:pathLst>
              <a:path w="137162" h="152308">
                <a:moveTo>
                  <a:pt x="137161" y="7527"/>
                </a:moveTo>
                <a:lnTo>
                  <a:pt x="137161" y="0"/>
                </a:lnTo>
                <a:lnTo>
                  <a:pt x="133116" y="3980"/>
                </a:lnTo>
                <a:lnTo>
                  <a:pt x="104036" y="33031"/>
                </a:lnTo>
                <a:lnTo>
                  <a:pt x="102378" y="35537"/>
                </a:lnTo>
                <a:lnTo>
                  <a:pt x="101272" y="38053"/>
                </a:lnTo>
                <a:lnTo>
                  <a:pt x="100535" y="40578"/>
                </a:lnTo>
                <a:lnTo>
                  <a:pt x="98350" y="43108"/>
                </a:lnTo>
                <a:lnTo>
                  <a:pt x="95201" y="45641"/>
                </a:lnTo>
                <a:lnTo>
                  <a:pt x="91407" y="48176"/>
                </a:lnTo>
                <a:lnTo>
                  <a:pt x="88032" y="50713"/>
                </a:lnTo>
                <a:lnTo>
                  <a:pt x="84935" y="53251"/>
                </a:lnTo>
                <a:lnTo>
                  <a:pt x="82023" y="55790"/>
                </a:lnTo>
                <a:lnTo>
                  <a:pt x="79236" y="59175"/>
                </a:lnTo>
                <a:lnTo>
                  <a:pt x="76531" y="63126"/>
                </a:lnTo>
                <a:lnTo>
                  <a:pt x="73881" y="67453"/>
                </a:lnTo>
                <a:lnTo>
                  <a:pt x="71267" y="71184"/>
                </a:lnTo>
                <a:lnTo>
                  <a:pt x="68678" y="74518"/>
                </a:lnTo>
                <a:lnTo>
                  <a:pt x="66106" y="77588"/>
                </a:lnTo>
                <a:lnTo>
                  <a:pt x="62697" y="81328"/>
                </a:lnTo>
                <a:lnTo>
                  <a:pt x="54395" y="89998"/>
                </a:lnTo>
                <a:lnTo>
                  <a:pt x="11644" y="133043"/>
                </a:lnTo>
                <a:lnTo>
                  <a:pt x="10303" y="135231"/>
                </a:lnTo>
                <a:lnTo>
                  <a:pt x="8814" y="139920"/>
                </a:lnTo>
                <a:lnTo>
                  <a:pt x="7974" y="143274"/>
                </a:lnTo>
                <a:lnTo>
                  <a:pt x="5519" y="146317"/>
                </a:lnTo>
                <a:lnTo>
                  <a:pt x="0" y="152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Annotation470"/>
          <p:cNvSpPr/>
          <p:nvPr/>
        </p:nvSpPr>
        <p:spPr>
          <a:xfrm>
            <a:off x="6934200" y="731529"/>
            <a:ext cx="152401" cy="121912"/>
          </a:xfrm>
          <a:custGeom>
            <a:avLst/>
            <a:gdLst/>
            <a:ahLst/>
            <a:cxnLst/>
            <a:rect l="0" t="0" r="0" b="0"/>
            <a:pathLst>
              <a:path w="152401" h="121912">
                <a:moveTo>
                  <a:pt x="0" y="121911"/>
                </a:moveTo>
                <a:lnTo>
                  <a:pt x="0" y="114319"/>
                </a:lnTo>
                <a:lnTo>
                  <a:pt x="18198" y="96093"/>
                </a:lnTo>
                <a:lnTo>
                  <a:pt x="19752" y="93692"/>
                </a:lnTo>
                <a:lnTo>
                  <a:pt x="20787" y="91245"/>
                </a:lnTo>
                <a:lnTo>
                  <a:pt x="21479" y="88767"/>
                </a:lnTo>
                <a:lnTo>
                  <a:pt x="22786" y="86268"/>
                </a:lnTo>
                <a:lnTo>
                  <a:pt x="24504" y="83756"/>
                </a:lnTo>
                <a:lnTo>
                  <a:pt x="26496" y="81234"/>
                </a:lnTo>
                <a:lnTo>
                  <a:pt x="28671" y="78706"/>
                </a:lnTo>
                <a:lnTo>
                  <a:pt x="30967" y="76175"/>
                </a:lnTo>
                <a:lnTo>
                  <a:pt x="33344" y="73640"/>
                </a:lnTo>
                <a:lnTo>
                  <a:pt x="34930" y="71104"/>
                </a:lnTo>
                <a:lnTo>
                  <a:pt x="35987" y="68566"/>
                </a:lnTo>
                <a:lnTo>
                  <a:pt x="36691" y="66028"/>
                </a:lnTo>
                <a:lnTo>
                  <a:pt x="38007" y="63489"/>
                </a:lnTo>
                <a:lnTo>
                  <a:pt x="39732" y="60949"/>
                </a:lnTo>
                <a:lnTo>
                  <a:pt x="41728" y="58410"/>
                </a:lnTo>
                <a:lnTo>
                  <a:pt x="43905" y="55024"/>
                </a:lnTo>
                <a:lnTo>
                  <a:pt x="46203" y="51073"/>
                </a:lnTo>
                <a:lnTo>
                  <a:pt x="51931" y="40655"/>
                </a:lnTo>
                <a:lnTo>
                  <a:pt x="56968" y="30760"/>
                </a:lnTo>
                <a:lnTo>
                  <a:pt x="59145" y="28124"/>
                </a:lnTo>
                <a:lnTo>
                  <a:pt x="61444" y="26366"/>
                </a:lnTo>
                <a:lnTo>
                  <a:pt x="63822" y="25194"/>
                </a:lnTo>
                <a:lnTo>
                  <a:pt x="65408" y="23567"/>
                </a:lnTo>
                <a:lnTo>
                  <a:pt x="66466" y="21635"/>
                </a:lnTo>
                <a:lnTo>
                  <a:pt x="67171" y="19500"/>
                </a:lnTo>
                <a:lnTo>
                  <a:pt x="67640" y="17230"/>
                </a:lnTo>
                <a:lnTo>
                  <a:pt x="67953" y="14871"/>
                </a:lnTo>
                <a:lnTo>
                  <a:pt x="68543" y="8036"/>
                </a:lnTo>
                <a:lnTo>
                  <a:pt x="72614" y="7737"/>
                </a:lnTo>
                <a:lnTo>
                  <a:pt x="75138" y="7648"/>
                </a:lnTo>
                <a:lnTo>
                  <a:pt x="75492" y="8482"/>
                </a:lnTo>
                <a:lnTo>
                  <a:pt x="75886" y="11667"/>
                </a:lnTo>
                <a:lnTo>
                  <a:pt x="76107" y="14175"/>
                </a:lnTo>
                <a:lnTo>
                  <a:pt x="73901" y="17019"/>
                </a:lnTo>
                <a:lnTo>
                  <a:pt x="72127" y="18963"/>
                </a:lnTo>
                <a:lnTo>
                  <a:pt x="70945" y="21106"/>
                </a:lnTo>
                <a:lnTo>
                  <a:pt x="70157" y="23381"/>
                </a:lnTo>
                <a:lnTo>
                  <a:pt x="69631" y="25744"/>
                </a:lnTo>
                <a:lnTo>
                  <a:pt x="69281" y="28166"/>
                </a:lnTo>
                <a:lnTo>
                  <a:pt x="69047" y="30628"/>
                </a:lnTo>
                <a:lnTo>
                  <a:pt x="68891" y="33116"/>
                </a:lnTo>
                <a:lnTo>
                  <a:pt x="68718" y="40395"/>
                </a:lnTo>
                <a:lnTo>
                  <a:pt x="68607" y="54821"/>
                </a:lnTo>
                <a:lnTo>
                  <a:pt x="67751" y="57711"/>
                </a:lnTo>
                <a:lnTo>
                  <a:pt x="66335" y="60484"/>
                </a:lnTo>
                <a:lnTo>
                  <a:pt x="64543" y="63180"/>
                </a:lnTo>
                <a:lnTo>
                  <a:pt x="63349" y="65824"/>
                </a:lnTo>
                <a:lnTo>
                  <a:pt x="62553" y="68433"/>
                </a:lnTo>
                <a:lnTo>
                  <a:pt x="61274" y="74658"/>
                </a:lnTo>
                <a:lnTo>
                  <a:pt x="61100" y="77768"/>
                </a:lnTo>
                <a:lnTo>
                  <a:pt x="60968" y="83457"/>
                </a:lnTo>
                <a:lnTo>
                  <a:pt x="65008" y="83706"/>
                </a:lnTo>
                <a:lnTo>
                  <a:pt x="67522" y="83780"/>
                </a:lnTo>
                <a:lnTo>
                  <a:pt x="70369" y="81539"/>
                </a:lnTo>
                <a:lnTo>
                  <a:pt x="72312" y="79757"/>
                </a:lnTo>
                <a:lnTo>
                  <a:pt x="76730" y="75518"/>
                </a:lnTo>
                <a:lnTo>
                  <a:pt x="116840" y="35550"/>
                </a:lnTo>
                <a:lnTo>
                  <a:pt x="118534" y="33010"/>
                </a:lnTo>
                <a:lnTo>
                  <a:pt x="119662" y="30470"/>
                </a:lnTo>
                <a:lnTo>
                  <a:pt x="120415" y="27931"/>
                </a:lnTo>
                <a:lnTo>
                  <a:pt x="122610" y="25391"/>
                </a:lnTo>
                <a:lnTo>
                  <a:pt x="125766" y="22851"/>
                </a:lnTo>
                <a:lnTo>
                  <a:pt x="134909" y="16736"/>
                </a:lnTo>
                <a:lnTo>
                  <a:pt x="138418" y="13642"/>
                </a:lnTo>
                <a:lnTo>
                  <a:pt x="143523" y="8802"/>
                </a:lnTo>
                <a:lnTo>
                  <a:pt x="152332" y="59"/>
                </a:lnTo>
                <a:lnTo>
                  <a:pt x="152391" y="0"/>
                </a:lnTo>
                <a:lnTo>
                  <a:pt x="152400" y="33042"/>
                </a:lnTo>
                <a:lnTo>
                  <a:pt x="151554" y="35572"/>
                </a:lnTo>
                <a:lnTo>
                  <a:pt x="150141" y="38105"/>
                </a:lnTo>
                <a:lnTo>
                  <a:pt x="148355" y="40640"/>
                </a:lnTo>
                <a:lnTo>
                  <a:pt x="147163" y="43177"/>
                </a:lnTo>
                <a:lnTo>
                  <a:pt x="146369" y="45715"/>
                </a:lnTo>
                <a:lnTo>
                  <a:pt x="145838" y="48254"/>
                </a:lnTo>
                <a:lnTo>
                  <a:pt x="145486" y="50793"/>
                </a:lnTo>
                <a:lnTo>
                  <a:pt x="145251" y="53332"/>
                </a:lnTo>
                <a:lnTo>
                  <a:pt x="145093" y="55872"/>
                </a:lnTo>
                <a:lnTo>
                  <a:pt x="144143" y="58411"/>
                </a:lnTo>
                <a:lnTo>
                  <a:pt x="142662" y="60951"/>
                </a:lnTo>
                <a:lnTo>
                  <a:pt x="138247" y="67066"/>
                </a:lnTo>
                <a:lnTo>
                  <a:pt x="137643" y="70160"/>
                </a:lnTo>
                <a:lnTo>
                  <a:pt x="137482" y="72170"/>
                </a:lnTo>
                <a:lnTo>
                  <a:pt x="137375" y="74357"/>
                </a:lnTo>
                <a:lnTo>
                  <a:pt x="137168" y="83393"/>
                </a:lnTo>
                <a:lnTo>
                  <a:pt x="137160" y="102774"/>
                </a:lnTo>
                <a:lnTo>
                  <a:pt x="138006" y="104073"/>
                </a:lnTo>
                <a:lnTo>
                  <a:pt x="139419" y="104939"/>
                </a:lnTo>
                <a:lnTo>
                  <a:pt x="144780" y="1066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Annotation471"/>
          <p:cNvSpPr/>
          <p:nvPr/>
        </p:nvSpPr>
        <p:spPr>
          <a:xfrm>
            <a:off x="7139939" y="746763"/>
            <a:ext cx="45713" cy="98733"/>
          </a:xfrm>
          <a:custGeom>
            <a:avLst/>
            <a:gdLst/>
            <a:ahLst/>
            <a:cxnLst/>
            <a:rect l="0" t="0" r="0" b="0"/>
            <a:pathLst>
              <a:path w="45713" h="98733">
                <a:moveTo>
                  <a:pt x="0" y="60957"/>
                </a:moveTo>
                <a:lnTo>
                  <a:pt x="11352" y="60957"/>
                </a:lnTo>
                <a:lnTo>
                  <a:pt x="12648" y="60110"/>
                </a:lnTo>
                <a:lnTo>
                  <a:pt x="13512" y="58699"/>
                </a:lnTo>
                <a:lnTo>
                  <a:pt x="14089" y="56912"/>
                </a:lnTo>
                <a:lnTo>
                  <a:pt x="15320" y="55720"/>
                </a:lnTo>
                <a:lnTo>
                  <a:pt x="16986" y="54926"/>
                </a:lnTo>
                <a:lnTo>
                  <a:pt x="18945" y="54396"/>
                </a:lnTo>
                <a:lnTo>
                  <a:pt x="20250" y="53197"/>
                </a:lnTo>
                <a:lnTo>
                  <a:pt x="21121" y="51550"/>
                </a:lnTo>
                <a:lnTo>
                  <a:pt x="21701" y="49606"/>
                </a:lnTo>
                <a:lnTo>
                  <a:pt x="22935" y="47463"/>
                </a:lnTo>
                <a:lnTo>
                  <a:pt x="24604" y="45188"/>
                </a:lnTo>
                <a:lnTo>
                  <a:pt x="29320" y="39498"/>
                </a:lnTo>
                <a:lnTo>
                  <a:pt x="30554" y="38184"/>
                </a:lnTo>
                <a:lnTo>
                  <a:pt x="34183" y="34467"/>
                </a:lnTo>
                <a:lnTo>
                  <a:pt x="35489" y="32290"/>
                </a:lnTo>
                <a:lnTo>
                  <a:pt x="36359" y="29993"/>
                </a:lnTo>
                <a:lnTo>
                  <a:pt x="37756" y="24267"/>
                </a:lnTo>
                <a:lnTo>
                  <a:pt x="38719" y="22950"/>
                </a:lnTo>
                <a:lnTo>
                  <a:pt x="40206" y="21226"/>
                </a:lnTo>
                <a:lnTo>
                  <a:pt x="44632" y="16420"/>
                </a:lnTo>
                <a:lnTo>
                  <a:pt x="45237" y="13505"/>
                </a:lnTo>
                <a:lnTo>
                  <a:pt x="45625" y="8780"/>
                </a:lnTo>
                <a:lnTo>
                  <a:pt x="45680" y="5876"/>
                </a:lnTo>
                <a:lnTo>
                  <a:pt x="45712" y="1158"/>
                </a:lnTo>
                <a:lnTo>
                  <a:pt x="44869" y="771"/>
                </a:lnTo>
                <a:lnTo>
                  <a:pt x="43460" y="513"/>
                </a:lnTo>
                <a:lnTo>
                  <a:pt x="38414" y="27"/>
                </a:lnTo>
                <a:lnTo>
                  <a:pt x="31568" y="0"/>
                </a:lnTo>
                <a:lnTo>
                  <a:pt x="30359" y="846"/>
                </a:lnTo>
                <a:lnTo>
                  <a:pt x="28706" y="2256"/>
                </a:lnTo>
                <a:lnTo>
                  <a:pt x="26758" y="4043"/>
                </a:lnTo>
                <a:lnTo>
                  <a:pt x="25459" y="6081"/>
                </a:lnTo>
                <a:lnTo>
                  <a:pt x="24593" y="8286"/>
                </a:lnTo>
                <a:lnTo>
                  <a:pt x="24015" y="10603"/>
                </a:lnTo>
                <a:lnTo>
                  <a:pt x="22783" y="12995"/>
                </a:lnTo>
                <a:lnTo>
                  <a:pt x="21116" y="15435"/>
                </a:lnTo>
                <a:lnTo>
                  <a:pt x="19158" y="17909"/>
                </a:lnTo>
                <a:lnTo>
                  <a:pt x="17852" y="20405"/>
                </a:lnTo>
                <a:lnTo>
                  <a:pt x="16982" y="22916"/>
                </a:lnTo>
                <a:lnTo>
                  <a:pt x="16401" y="25436"/>
                </a:lnTo>
                <a:lnTo>
                  <a:pt x="15168" y="27963"/>
                </a:lnTo>
                <a:lnTo>
                  <a:pt x="13499" y="30495"/>
                </a:lnTo>
                <a:lnTo>
                  <a:pt x="11540" y="33029"/>
                </a:lnTo>
                <a:lnTo>
                  <a:pt x="10233" y="35565"/>
                </a:lnTo>
                <a:lnTo>
                  <a:pt x="9362" y="38102"/>
                </a:lnTo>
                <a:lnTo>
                  <a:pt x="8782" y="40641"/>
                </a:lnTo>
                <a:lnTo>
                  <a:pt x="7548" y="43179"/>
                </a:lnTo>
                <a:lnTo>
                  <a:pt x="5878" y="45719"/>
                </a:lnTo>
                <a:lnTo>
                  <a:pt x="3920" y="48258"/>
                </a:lnTo>
                <a:lnTo>
                  <a:pt x="2613" y="51644"/>
                </a:lnTo>
                <a:lnTo>
                  <a:pt x="1742" y="55595"/>
                </a:lnTo>
                <a:lnTo>
                  <a:pt x="345" y="66013"/>
                </a:lnTo>
                <a:lnTo>
                  <a:pt x="231" y="67714"/>
                </a:lnTo>
                <a:lnTo>
                  <a:pt x="153" y="69695"/>
                </a:lnTo>
                <a:lnTo>
                  <a:pt x="46" y="76528"/>
                </a:lnTo>
                <a:lnTo>
                  <a:pt x="1" y="90997"/>
                </a:lnTo>
                <a:lnTo>
                  <a:pt x="848" y="91990"/>
                </a:lnTo>
                <a:lnTo>
                  <a:pt x="2259" y="93499"/>
                </a:lnTo>
                <a:lnTo>
                  <a:pt x="6562" y="97959"/>
                </a:lnTo>
                <a:lnTo>
                  <a:pt x="7761" y="98325"/>
                </a:lnTo>
                <a:lnTo>
                  <a:pt x="9408" y="98569"/>
                </a:lnTo>
                <a:lnTo>
                  <a:pt x="11352" y="98732"/>
                </a:lnTo>
                <a:lnTo>
                  <a:pt x="13495" y="97993"/>
                </a:lnTo>
                <a:lnTo>
                  <a:pt x="15770" y="96655"/>
                </a:lnTo>
                <a:lnTo>
                  <a:pt x="22861" y="9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Annotation472"/>
          <p:cNvSpPr/>
          <p:nvPr/>
        </p:nvSpPr>
        <p:spPr>
          <a:xfrm>
            <a:off x="7208520" y="769651"/>
            <a:ext cx="98967" cy="76170"/>
          </a:xfrm>
          <a:custGeom>
            <a:avLst/>
            <a:gdLst/>
            <a:ahLst/>
            <a:cxnLst/>
            <a:rect l="0" t="0" r="0" b="0"/>
            <a:pathLst>
              <a:path w="98967" h="76170">
                <a:moveTo>
                  <a:pt x="22860" y="15209"/>
                </a:moveTo>
                <a:lnTo>
                  <a:pt x="22860" y="23299"/>
                </a:lnTo>
                <a:lnTo>
                  <a:pt x="22014" y="26529"/>
                </a:lnTo>
                <a:lnTo>
                  <a:pt x="20602" y="29529"/>
                </a:lnTo>
                <a:lnTo>
                  <a:pt x="16299" y="36382"/>
                </a:lnTo>
                <a:lnTo>
                  <a:pt x="15100" y="37791"/>
                </a:lnTo>
                <a:lnTo>
                  <a:pt x="13454" y="39577"/>
                </a:lnTo>
                <a:lnTo>
                  <a:pt x="11509" y="41614"/>
                </a:lnTo>
                <a:lnTo>
                  <a:pt x="10213" y="43819"/>
                </a:lnTo>
                <a:lnTo>
                  <a:pt x="9349" y="46136"/>
                </a:lnTo>
                <a:lnTo>
                  <a:pt x="7962" y="51892"/>
                </a:lnTo>
                <a:lnTo>
                  <a:pt x="7001" y="53211"/>
                </a:lnTo>
                <a:lnTo>
                  <a:pt x="5514" y="54937"/>
                </a:lnTo>
                <a:lnTo>
                  <a:pt x="323" y="60578"/>
                </a:lnTo>
                <a:lnTo>
                  <a:pt x="215" y="61542"/>
                </a:lnTo>
                <a:lnTo>
                  <a:pt x="144" y="63031"/>
                </a:lnTo>
                <a:lnTo>
                  <a:pt x="2" y="68453"/>
                </a:lnTo>
                <a:lnTo>
                  <a:pt x="0" y="57935"/>
                </a:lnTo>
                <a:lnTo>
                  <a:pt x="846" y="56393"/>
                </a:lnTo>
                <a:lnTo>
                  <a:pt x="2259" y="55365"/>
                </a:lnTo>
                <a:lnTo>
                  <a:pt x="4046" y="54679"/>
                </a:lnTo>
                <a:lnTo>
                  <a:pt x="6084" y="53376"/>
                </a:lnTo>
                <a:lnTo>
                  <a:pt x="8289" y="51660"/>
                </a:lnTo>
                <a:lnTo>
                  <a:pt x="13867" y="46868"/>
                </a:lnTo>
                <a:lnTo>
                  <a:pt x="16889" y="43955"/>
                </a:lnTo>
                <a:lnTo>
                  <a:pt x="18879" y="41993"/>
                </a:lnTo>
                <a:lnTo>
                  <a:pt x="20205" y="39838"/>
                </a:lnTo>
                <a:lnTo>
                  <a:pt x="21091" y="37555"/>
                </a:lnTo>
                <a:lnTo>
                  <a:pt x="21681" y="35186"/>
                </a:lnTo>
                <a:lnTo>
                  <a:pt x="22920" y="32761"/>
                </a:lnTo>
                <a:lnTo>
                  <a:pt x="24594" y="30297"/>
                </a:lnTo>
                <a:lnTo>
                  <a:pt x="26555" y="27807"/>
                </a:lnTo>
                <a:lnTo>
                  <a:pt x="28711" y="26148"/>
                </a:lnTo>
                <a:lnTo>
                  <a:pt x="30994" y="25041"/>
                </a:lnTo>
                <a:lnTo>
                  <a:pt x="33363" y="24304"/>
                </a:lnTo>
                <a:lnTo>
                  <a:pt x="34942" y="22966"/>
                </a:lnTo>
                <a:lnTo>
                  <a:pt x="35994" y="21227"/>
                </a:lnTo>
                <a:lnTo>
                  <a:pt x="37684" y="16398"/>
                </a:lnTo>
                <a:lnTo>
                  <a:pt x="38669" y="15155"/>
                </a:lnTo>
                <a:lnTo>
                  <a:pt x="40172" y="13479"/>
                </a:lnTo>
                <a:lnTo>
                  <a:pt x="45395" y="7934"/>
                </a:lnTo>
                <a:lnTo>
                  <a:pt x="47834" y="10000"/>
                </a:lnTo>
                <a:lnTo>
                  <a:pt x="53017" y="14904"/>
                </a:lnTo>
                <a:lnTo>
                  <a:pt x="53125" y="15852"/>
                </a:lnTo>
                <a:lnTo>
                  <a:pt x="53196" y="17331"/>
                </a:lnTo>
                <a:lnTo>
                  <a:pt x="53277" y="21232"/>
                </a:lnTo>
                <a:lnTo>
                  <a:pt x="53332" y="29068"/>
                </a:lnTo>
                <a:lnTo>
                  <a:pt x="52488" y="30375"/>
                </a:lnTo>
                <a:lnTo>
                  <a:pt x="51079" y="32093"/>
                </a:lnTo>
                <a:lnTo>
                  <a:pt x="46778" y="36888"/>
                </a:lnTo>
                <a:lnTo>
                  <a:pt x="46426" y="38129"/>
                </a:lnTo>
                <a:lnTo>
                  <a:pt x="46191" y="39802"/>
                </a:lnTo>
                <a:lnTo>
                  <a:pt x="46033" y="41764"/>
                </a:lnTo>
                <a:lnTo>
                  <a:pt x="45083" y="43072"/>
                </a:lnTo>
                <a:lnTo>
                  <a:pt x="43602" y="43945"/>
                </a:lnTo>
                <a:lnTo>
                  <a:pt x="38128" y="45680"/>
                </a:lnTo>
                <a:lnTo>
                  <a:pt x="44664" y="45688"/>
                </a:lnTo>
                <a:lnTo>
                  <a:pt x="47508" y="43431"/>
                </a:lnTo>
                <a:lnTo>
                  <a:pt x="49452" y="41644"/>
                </a:lnTo>
                <a:lnTo>
                  <a:pt x="51595" y="40452"/>
                </a:lnTo>
                <a:lnTo>
                  <a:pt x="53870" y="39658"/>
                </a:lnTo>
                <a:lnTo>
                  <a:pt x="56234" y="39128"/>
                </a:lnTo>
                <a:lnTo>
                  <a:pt x="58656" y="37928"/>
                </a:lnTo>
                <a:lnTo>
                  <a:pt x="61118" y="36282"/>
                </a:lnTo>
                <a:lnTo>
                  <a:pt x="63605" y="34337"/>
                </a:lnTo>
                <a:lnTo>
                  <a:pt x="66110" y="32195"/>
                </a:lnTo>
                <a:lnTo>
                  <a:pt x="68627" y="29919"/>
                </a:lnTo>
                <a:lnTo>
                  <a:pt x="73680" y="25134"/>
                </a:lnTo>
                <a:lnTo>
                  <a:pt x="78750" y="20184"/>
                </a:lnTo>
                <a:lnTo>
                  <a:pt x="80440" y="17679"/>
                </a:lnTo>
                <a:lnTo>
                  <a:pt x="81566" y="15162"/>
                </a:lnTo>
                <a:lnTo>
                  <a:pt x="82318" y="12638"/>
                </a:lnTo>
                <a:lnTo>
                  <a:pt x="83665" y="10955"/>
                </a:lnTo>
                <a:lnTo>
                  <a:pt x="85409" y="9833"/>
                </a:lnTo>
                <a:lnTo>
                  <a:pt x="87420" y="9085"/>
                </a:lnTo>
                <a:lnTo>
                  <a:pt x="88760" y="7740"/>
                </a:lnTo>
                <a:lnTo>
                  <a:pt x="89653" y="5996"/>
                </a:lnTo>
                <a:lnTo>
                  <a:pt x="91335" y="322"/>
                </a:lnTo>
                <a:lnTo>
                  <a:pt x="93651" y="126"/>
                </a:lnTo>
                <a:lnTo>
                  <a:pt x="97992" y="0"/>
                </a:lnTo>
                <a:lnTo>
                  <a:pt x="98347" y="836"/>
                </a:lnTo>
                <a:lnTo>
                  <a:pt x="98586" y="2240"/>
                </a:lnTo>
                <a:lnTo>
                  <a:pt x="98743" y="4023"/>
                </a:lnTo>
                <a:lnTo>
                  <a:pt x="98849" y="6058"/>
                </a:lnTo>
                <a:lnTo>
                  <a:pt x="98966" y="10577"/>
                </a:lnTo>
                <a:lnTo>
                  <a:pt x="98152" y="12121"/>
                </a:lnTo>
                <a:lnTo>
                  <a:pt x="96760" y="13150"/>
                </a:lnTo>
                <a:lnTo>
                  <a:pt x="94987" y="13837"/>
                </a:lnTo>
                <a:lnTo>
                  <a:pt x="93804" y="15141"/>
                </a:lnTo>
                <a:lnTo>
                  <a:pt x="93017" y="16857"/>
                </a:lnTo>
                <a:lnTo>
                  <a:pt x="92491" y="18847"/>
                </a:lnTo>
                <a:lnTo>
                  <a:pt x="92141" y="21021"/>
                </a:lnTo>
                <a:lnTo>
                  <a:pt x="91906" y="23317"/>
                </a:lnTo>
                <a:lnTo>
                  <a:pt x="91751" y="25694"/>
                </a:lnTo>
                <a:lnTo>
                  <a:pt x="91578" y="32851"/>
                </a:lnTo>
                <a:lnTo>
                  <a:pt x="91467" y="43153"/>
                </a:lnTo>
                <a:lnTo>
                  <a:pt x="90611" y="44845"/>
                </a:lnTo>
                <a:lnTo>
                  <a:pt x="89194" y="46820"/>
                </a:lnTo>
                <a:lnTo>
                  <a:pt x="87403" y="48983"/>
                </a:lnTo>
                <a:lnTo>
                  <a:pt x="86208" y="51271"/>
                </a:lnTo>
                <a:lnTo>
                  <a:pt x="85412" y="53644"/>
                </a:lnTo>
                <a:lnTo>
                  <a:pt x="84881" y="56072"/>
                </a:lnTo>
                <a:lnTo>
                  <a:pt x="84528" y="58538"/>
                </a:lnTo>
                <a:lnTo>
                  <a:pt x="84292" y="61028"/>
                </a:lnTo>
                <a:lnTo>
                  <a:pt x="83913" y="67063"/>
                </a:lnTo>
                <a:lnTo>
                  <a:pt x="83861" y="70146"/>
                </a:lnTo>
                <a:lnTo>
                  <a:pt x="83820" y="76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Annotation473"/>
          <p:cNvSpPr/>
          <p:nvPr/>
        </p:nvSpPr>
        <p:spPr>
          <a:xfrm>
            <a:off x="7361013" y="800422"/>
            <a:ext cx="22768" cy="30159"/>
          </a:xfrm>
          <a:custGeom>
            <a:avLst/>
            <a:gdLst/>
            <a:ahLst/>
            <a:cxnLst/>
            <a:rect l="0" t="0" r="0" b="0"/>
            <a:pathLst>
              <a:path w="22768" h="30159">
                <a:moveTo>
                  <a:pt x="7526" y="30158"/>
                </a:moveTo>
                <a:lnTo>
                  <a:pt x="7526" y="22538"/>
                </a:lnTo>
                <a:lnTo>
                  <a:pt x="7526" y="30130"/>
                </a:lnTo>
                <a:lnTo>
                  <a:pt x="0" y="30158"/>
                </a:lnTo>
                <a:lnTo>
                  <a:pt x="6475" y="30158"/>
                </a:lnTo>
                <a:lnTo>
                  <a:pt x="6826" y="29311"/>
                </a:lnTo>
                <a:lnTo>
                  <a:pt x="7060" y="27900"/>
                </a:lnTo>
                <a:lnTo>
                  <a:pt x="7216" y="26113"/>
                </a:lnTo>
                <a:lnTo>
                  <a:pt x="8166" y="24921"/>
                </a:lnTo>
                <a:lnTo>
                  <a:pt x="9646" y="24127"/>
                </a:lnTo>
                <a:lnTo>
                  <a:pt x="11480" y="23597"/>
                </a:lnTo>
                <a:lnTo>
                  <a:pt x="12702" y="22397"/>
                </a:lnTo>
                <a:lnTo>
                  <a:pt x="13517" y="20751"/>
                </a:lnTo>
                <a:lnTo>
                  <a:pt x="14825" y="16070"/>
                </a:lnTo>
                <a:lnTo>
                  <a:pt x="15779" y="15686"/>
                </a:lnTo>
                <a:lnTo>
                  <a:pt x="17262" y="15430"/>
                </a:lnTo>
                <a:lnTo>
                  <a:pt x="19098" y="15259"/>
                </a:lnTo>
                <a:lnTo>
                  <a:pt x="20320" y="14299"/>
                </a:lnTo>
                <a:lnTo>
                  <a:pt x="21136" y="12812"/>
                </a:lnTo>
                <a:lnTo>
                  <a:pt x="22671" y="7621"/>
                </a:lnTo>
                <a:lnTo>
                  <a:pt x="22704" y="6666"/>
                </a:lnTo>
                <a:lnTo>
                  <a:pt x="22765" y="0"/>
                </a:lnTo>
                <a:lnTo>
                  <a:pt x="22767" y="6267"/>
                </a:lnTo>
                <a:lnTo>
                  <a:pt x="21921" y="7457"/>
                </a:lnTo>
                <a:lnTo>
                  <a:pt x="20508" y="9098"/>
                </a:lnTo>
                <a:lnTo>
                  <a:pt x="16205" y="13768"/>
                </a:lnTo>
                <a:lnTo>
                  <a:pt x="7678" y="22385"/>
                </a:lnTo>
                <a:lnTo>
                  <a:pt x="7535" y="22529"/>
                </a:lnTo>
                <a:lnTo>
                  <a:pt x="11573" y="22535"/>
                </a:lnTo>
                <a:lnTo>
                  <a:pt x="12766" y="21690"/>
                </a:lnTo>
                <a:lnTo>
                  <a:pt x="13559" y="20279"/>
                </a:lnTo>
                <a:lnTo>
                  <a:pt x="15147" y="149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Annotation474"/>
          <p:cNvSpPr/>
          <p:nvPr/>
        </p:nvSpPr>
        <p:spPr>
          <a:xfrm>
            <a:off x="7475220" y="647703"/>
            <a:ext cx="121920" cy="160018"/>
          </a:xfrm>
          <a:custGeom>
            <a:avLst/>
            <a:gdLst/>
            <a:ahLst/>
            <a:cxnLst/>
            <a:rect l="0" t="0" r="0" b="0"/>
            <a:pathLst>
              <a:path w="121920" h="160018">
                <a:moveTo>
                  <a:pt x="7619" y="160017"/>
                </a:moveTo>
                <a:lnTo>
                  <a:pt x="0" y="160017"/>
                </a:lnTo>
                <a:lnTo>
                  <a:pt x="0" y="148666"/>
                </a:lnTo>
                <a:lnTo>
                  <a:pt x="846" y="146523"/>
                </a:lnTo>
                <a:lnTo>
                  <a:pt x="4045" y="141884"/>
                </a:lnTo>
                <a:lnTo>
                  <a:pt x="6031" y="137000"/>
                </a:lnTo>
                <a:lnTo>
                  <a:pt x="6914" y="132007"/>
                </a:lnTo>
                <a:lnTo>
                  <a:pt x="7149" y="129491"/>
                </a:lnTo>
                <a:lnTo>
                  <a:pt x="7307" y="126966"/>
                </a:lnTo>
                <a:lnTo>
                  <a:pt x="7480" y="121903"/>
                </a:lnTo>
                <a:lnTo>
                  <a:pt x="7591" y="111754"/>
                </a:lnTo>
                <a:lnTo>
                  <a:pt x="8448" y="108368"/>
                </a:lnTo>
                <a:lnTo>
                  <a:pt x="9866" y="104418"/>
                </a:lnTo>
                <a:lnTo>
                  <a:pt x="11657" y="100091"/>
                </a:lnTo>
                <a:lnTo>
                  <a:pt x="12852" y="96360"/>
                </a:lnTo>
                <a:lnTo>
                  <a:pt x="13647" y="93026"/>
                </a:lnTo>
                <a:lnTo>
                  <a:pt x="14179" y="89956"/>
                </a:lnTo>
                <a:lnTo>
                  <a:pt x="15379" y="87063"/>
                </a:lnTo>
                <a:lnTo>
                  <a:pt x="17026" y="84288"/>
                </a:lnTo>
                <a:lnTo>
                  <a:pt x="18971" y="81591"/>
                </a:lnTo>
                <a:lnTo>
                  <a:pt x="20267" y="78100"/>
                </a:lnTo>
                <a:lnTo>
                  <a:pt x="21131" y="74079"/>
                </a:lnTo>
                <a:lnTo>
                  <a:pt x="21708" y="69705"/>
                </a:lnTo>
                <a:lnTo>
                  <a:pt x="22938" y="65942"/>
                </a:lnTo>
                <a:lnTo>
                  <a:pt x="24605" y="62587"/>
                </a:lnTo>
                <a:lnTo>
                  <a:pt x="26564" y="59504"/>
                </a:lnTo>
                <a:lnTo>
                  <a:pt x="28715" y="55755"/>
                </a:lnTo>
                <a:lnTo>
                  <a:pt x="33364" y="47074"/>
                </a:lnTo>
                <a:lnTo>
                  <a:pt x="34943" y="43235"/>
                </a:lnTo>
                <a:lnTo>
                  <a:pt x="35996" y="39829"/>
                </a:lnTo>
                <a:lnTo>
                  <a:pt x="36697" y="36712"/>
                </a:lnTo>
                <a:lnTo>
                  <a:pt x="38011" y="33787"/>
                </a:lnTo>
                <a:lnTo>
                  <a:pt x="39734" y="30990"/>
                </a:lnTo>
                <a:lnTo>
                  <a:pt x="41730" y="28279"/>
                </a:lnTo>
                <a:lnTo>
                  <a:pt x="43906" y="25625"/>
                </a:lnTo>
                <a:lnTo>
                  <a:pt x="46205" y="23009"/>
                </a:lnTo>
                <a:lnTo>
                  <a:pt x="48583" y="20418"/>
                </a:lnTo>
                <a:lnTo>
                  <a:pt x="51015" y="18691"/>
                </a:lnTo>
                <a:lnTo>
                  <a:pt x="53484" y="17540"/>
                </a:lnTo>
                <a:lnTo>
                  <a:pt x="55976" y="16772"/>
                </a:lnTo>
                <a:lnTo>
                  <a:pt x="57637" y="15414"/>
                </a:lnTo>
                <a:lnTo>
                  <a:pt x="58745" y="13661"/>
                </a:lnTo>
                <a:lnTo>
                  <a:pt x="59483" y="11647"/>
                </a:lnTo>
                <a:lnTo>
                  <a:pt x="61669" y="9457"/>
                </a:lnTo>
                <a:lnTo>
                  <a:pt x="64820" y="7150"/>
                </a:lnTo>
                <a:lnTo>
                  <a:pt x="73951" y="1410"/>
                </a:lnTo>
                <a:lnTo>
                  <a:pt x="77459" y="625"/>
                </a:lnTo>
                <a:lnTo>
                  <a:pt x="82564" y="121"/>
                </a:lnTo>
                <a:lnTo>
                  <a:pt x="85519" y="52"/>
                </a:lnTo>
                <a:lnTo>
                  <a:pt x="97654" y="0"/>
                </a:lnTo>
                <a:lnTo>
                  <a:pt x="100693" y="2256"/>
                </a:lnTo>
                <a:lnTo>
                  <a:pt x="102689" y="4043"/>
                </a:lnTo>
                <a:lnTo>
                  <a:pt x="104866" y="5234"/>
                </a:lnTo>
                <a:lnTo>
                  <a:pt x="107163" y="6029"/>
                </a:lnTo>
                <a:lnTo>
                  <a:pt x="109542" y="6558"/>
                </a:lnTo>
                <a:lnTo>
                  <a:pt x="111128" y="7758"/>
                </a:lnTo>
                <a:lnTo>
                  <a:pt x="112185" y="9404"/>
                </a:lnTo>
                <a:lnTo>
                  <a:pt x="113360" y="13491"/>
                </a:lnTo>
                <a:lnTo>
                  <a:pt x="113882" y="18130"/>
                </a:lnTo>
                <a:lnTo>
                  <a:pt x="114114" y="23014"/>
                </a:lnTo>
                <a:lnTo>
                  <a:pt x="114262" y="29003"/>
                </a:lnTo>
                <a:lnTo>
                  <a:pt x="114299" y="48351"/>
                </a:lnTo>
                <a:lnTo>
                  <a:pt x="113452" y="50013"/>
                </a:lnTo>
                <a:lnTo>
                  <a:pt x="112041" y="51121"/>
                </a:lnTo>
                <a:lnTo>
                  <a:pt x="110254" y="51860"/>
                </a:lnTo>
                <a:lnTo>
                  <a:pt x="108216" y="53199"/>
                </a:lnTo>
                <a:lnTo>
                  <a:pt x="106011" y="54938"/>
                </a:lnTo>
                <a:lnTo>
                  <a:pt x="100432" y="59768"/>
                </a:lnTo>
                <a:lnTo>
                  <a:pt x="97412" y="60429"/>
                </a:lnTo>
                <a:lnTo>
                  <a:pt x="95421" y="60605"/>
                </a:lnTo>
                <a:lnTo>
                  <a:pt x="93247" y="60722"/>
                </a:lnTo>
                <a:lnTo>
                  <a:pt x="88573" y="60853"/>
                </a:lnTo>
                <a:lnTo>
                  <a:pt x="68106" y="60956"/>
                </a:lnTo>
                <a:lnTo>
                  <a:pt x="47130" y="60957"/>
                </a:lnTo>
                <a:lnTo>
                  <a:pt x="46660" y="61804"/>
                </a:lnTo>
                <a:lnTo>
                  <a:pt x="45998" y="66194"/>
                </a:lnTo>
                <a:lnTo>
                  <a:pt x="45776" y="70364"/>
                </a:lnTo>
                <a:lnTo>
                  <a:pt x="45757" y="72308"/>
                </a:lnTo>
                <a:lnTo>
                  <a:pt x="46591" y="74451"/>
                </a:lnTo>
                <a:lnTo>
                  <a:pt x="49776" y="79090"/>
                </a:lnTo>
                <a:lnTo>
                  <a:pt x="51756" y="83974"/>
                </a:lnTo>
                <a:lnTo>
                  <a:pt x="52284" y="86462"/>
                </a:lnTo>
                <a:lnTo>
                  <a:pt x="53482" y="88967"/>
                </a:lnTo>
                <a:lnTo>
                  <a:pt x="55129" y="91484"/>
                </a:lnTo>
                <a:lnTo>
                  <a:pt x="57071" y="94008"/>
                </a:lnTo>
                <a:lnTo>
                  <a:pt x="58368" y="96538"/>
                </a:lnTo>
                <a:lnTo>
                  <a:pt x="59232" y="99071"/>
                </a:lnTo>
                <a:lnTo>
                  <a:pt x="59807" y="101606"/>
                </a:lnTo>
                <a:lnTo>
                  <a:pt x="61039" y="104143"/>
                </a:lnTo>
                <a:lnTo>
                  <a:pt x="62704" y="106681"/>
                </a:lnTo>
                <a:lnTo>
                  <a:pt x="64664" y="109220"/>
                </a:lnTo>
                <a:lnTo>
                  <a:pt x="66815" y="111759"/>
                </a:lnTo>
                <a:lnTo>
                  <a:pt x="69097" y="114298"/>
                </a:lnTo>
                <a:lnTo>
                  <a:pt x="71464" y="116838"/>
                </a:lnTo>
                <a:lnTo>
                  <a:pt x="73043" y="119378"/>
                </a:lnTo>
                <a:lnTo>
                  <a:pt x="74096" y="121917"/>
                </a:lnTo>
                <a:lnTo>
                  <a:pt x="74797" y="124457"/>
                </a:lnTo>
                <a:lnTo>
                  <a:pt x="76111" y="126997"/>
                </a:lnTo>
                <a:lnTo>
                  <a:pt x="77834" y="129537"/>
                </a:lnTo>
                <a:lnTo>
                  <a:pt x="79830" y="132077"/>
                </a:lnTo>
                <a:lnTo>
                  <a:pt x="81159" y="134617"/>
                </a:lnTo>
                <a:lnTo>
                  <a:pt x="82046" y="137157"/>
                </a:lnTo>
                <a:lnTo>
                  <a:pt x="82637" y="139697"/>
                </a:lnTo>
                <a:lnTo>
                  <a:pt x="83879" y="141390"/>
                </a:lnTo>
                <a:lnTo>
                  <a:pt x="85552" y="142519"/>
                </a:lnTo>
                <a:lnTo>
                  <a:pt x="87515" y="143272"/>
                </a:lnTo>
                <a:lnTo>
                  <a:pt x="89669" y="144620"/>
                </a:lnTo>
                <a:lnTo>
                  <a:pt x="91953" y="146366"/>
                </a:lnTo>
                <a:lnTo>
                  <a:pt x="94322" y="148376"/>
                </a:lnTo>
                <a:lnTo>
                  <a:pt x="96748" y="150563"/>
                </a:lnTo>
                <a:lnTo>
                  <a:pt x="101701" y="155251"/>
                </a:lnTo>
                <a:lnTo>
                  <a:pt x="104207" y="156840"/>
                </a:lnTo>
                <a:lnTo>
                  <a:pt x="106726" y="157899"/>
                </a:lnTo>
                <a:lnTo>
                  <a:pt x="109250" y="158605"/>
                </a:lnTo>
                <a:lnTo>
                  <a:pt x="111780" y="159076"/>
                </a:lnTo>
                <a:lnTo>
                  <a:pt x="114313" y="159389"/>
                </a:lnTo>
                <a:lnTo>
                  <a:pt x="121919" y="1600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Annotation475"/>
          <p:cNvSpPr/>
          <p:nvPr/>
        </p:nvSpPr>
        <p:spPr>
          <a:xfrm>
            <a:off x="7627622" y="656410"/>
            <a:ext cx="259079" cy="166446"/>
          </a:xfrm>
          <a:custGeom>
            <a:avLst/>
            <a:gdLst/>
            <a:ahLst/>
            <a:cxnLst/>
            <a:rect l="0" t="0" r="0" b="0"/>
            <a:pathLst>
              <a:path w="259079" h="166446">
                <a:moveTo>
                  <a:pt x="38098" y="128450"/>
                </a:moveTo>
                <a:lnTo>
                  <a:pt x="30572" y="128450"/>
                </a:lnTo>
                <a:lnTo>
                  <a:pt x="30506" y="124405"/>
                </a:lnTo>
                <a:lnTo>
                  <a:pt x="30487" y="121889"/>
                </a:lnTo>
                <a:lnTo>
                  <a:pt x="29637" y="121536"/>
                </a:lnTo>
                <a:lnTo>
                  <a:pt x="22718" y="120892"/>
                </a:lnTo>
                <a:lnTo>
                  <a:pt x="11294" y="120831"/>
                </a:lnTo>
                <a:lnTo>
                  <a:pt x="10069" y="121677"/>
                </a:lnTo>
                <a:lnTo>
                  <a:pt x="9252" y="123088"/>
                </a:lnTo>
                <a:lnTo>
                  <a:pt x="7941" y="127391"/>
                </a:lnTo>
                <a:lnTo>
                  <a:pt x="6987" y="127744"/>
                </a:lnTo>
                <a:lnTo>
                  <a:pt x="3669" y="128136"/>
                </a:lnTo>
                <a:lnTo>
                  <a:pt x="2445" y="129087"/>
                </a:lnTo>
                <a:lnTo>
                  <a:pt x="1630" y="130568"/>
                </a:lnTo>
                <a:lnTo>
                  <a:pt x="95" y="135748"/>
                </a:lnTo>
                <a:lnTo>
                  <a:pt x="26" y="140020"/>
                </a:lnTo>
                <a:lnTo>
                  <a:pt x="0" y="147413"/>
                </a:lnTo>
                <a:lnTo>
                  <a:pt x="846" y="148712"/>
                </a:lnTo>
                <a:lnTo>
                  <a:pt x="2256" y="149578"/>
                </a:lnTo>
                <a:lnTo>
                  <a:pt x="6083" y="150540"/>
                </a:lnTo>
                <a:lnTo>
                  <a:pt x="10604" y="150968"/>
                </a:lnTo>
                <a:lnTo>
                  <a:pt x="12150" y="151929"/>
                </a:lnTo>
                <a:lnTo>
                  <a:pt x="13179" y="153416"/>
                </a:lnTo>
                <a:lnTo>
                  <a:pt x="13865" y="155254"/>
                </a:lnTo>
                <a:lnTo>
                  <a:pt x="15169" y="156479"/>
                </a:lnTo>
                <a:lnTo>
                  <a:pt x="16887" y="157296"/>
                </a:lnTo>
                <a:lnTo>
                  <a:pt x="18877" y="157841"/>
                </a:lnTo>
                <a:lnTo>
                  <a:pt x="20203" y="157357"/>
                </a:lnTo>
                <a:lnTo>
                  <a:pt x="21089" y="156188"/>
                </a:lnTo>
                <a:lnTo>
                  <a:pt x="21679" y="154562"/>
                </a:lnTo>
                <a:lnTo>
                  <a:pt x="22919" y="153478"/>
                </a:lnTo>
                <a:lnTo>
                  <a:pt x="24592" y="152755"/>
                </a:lnTo>
                <a:lnTo>
                  <a:pt x="26553" y="152274"/>
                </a:lnTo>
                <a:lnTo>
                  <a:pt x="30991" y="149481"/>
                </a:lnTo>
                <a:lnTo>
                  <a:pt x="33361" y="147550"/>
                </a:lnTo>
                <a:lnTo>
                  <a:pt x="35787" y="146263"/>
                </a:lnTo>
                <a:lnTo>
                  <a:pt x="40739" y="144834"/>
                </a:lnTo>
                <a:lnTo>
                  <a:pt x="43245" y="142759"/>
                </a:lnTo>
                <a:lnTo>
                  <a:pt x="45764" y="139683"/>
                </a:lnTo>
                <a:lnTo>
                  <a:pt x="48289" y="135939"/>
                </a:lnTo>
                <a:lnTo>
                  <a:pt x="50819" y="132596"/>
                </a:lnTo>
                <a:lnTo>
                  <a:pt x="53351" y="129520"/>
                </a:lnTo>
                <a:lnTo>
                  <a:pt x="55887" y="126624"/>
                </a:lnTo>
                <a:lnTo>
                  <a:pt x="58424" y="123846"/>
                </a:lnTo>
                <a:lnTo>
                  <a:pt x="63501" y="118502"/>
                </a:lnTo>
                <a:lnTo>
                  <a:pt x="71118" y="110733"/>
                </a:lnTo>
                <a:lnTo>
                  <a:pt x="73658" y="107325"/>
                </a:lnTo>
                <a:lnTo>
                  <a:pt x="76198" y="103360"/>
                </a:lnTo>
                <a:lnTo>
                  <a:pt x="78738" y="99023"/>
                </a:lnTo>
                <a:lnTo>
                  <a:pt x="81277" y="95286"/>
                </a:lnTo>
                <a:lnTo>
                  <a:pt x="83818" y="91947"/>
                </a:lnTo>
                <a:lnTo>
                  <a:pt x="86358" y="88875"/>
                </a:lnTo>
                <a:lnTo>
                  <a:pt x="89745" y="85980"/>
                </a:lnTo>
                <a:lnTo>
                  <a:pt x="93697" y="83203"/>
                </a:lnTo>
                <a:lnTo>
                  <a:pt x="98023" y="80505"/>
                </a:lnTo>
                <a:lnTo>
                  <a:pt x="101755" y="77014"/>
                </a:lnTo>
                <a:lnTo>
                  <a:pt x="105089" y="72992"/>
                </a:lnTo>
                <a:lnTo>
                  <a:pt x="108159" y="68618"/>
                </a:lnTo>
                <a:lnTo>
                  <a:pt x="110206" y="64855"/>
                </a:lnTo>
                <a:lnTo>
                  <a:pt x="111570" y="61500"/>
                </a:lnTo>
                <a:lnTo>
                  <a:pt x="112478" y="58417"/>
                </a:lnTo>
                <a:lnTo>
                  <a:pt x="113933" y="54668"/>
                </a:lnTo>
                <a:lnTo>
                  <a:pt x="115747" y="50475"/>
                </a:lnTo>
                <a:lnTo>
                  <a:pt x="117804" y="45987"/>
                </a:lnTo>
                <a:lnTo>
                  <a:pt x="119176" y="42148"/>
                </a:lnTo>
                <a:lnTo>
                  <a:pt x="120090" y="38742"/>
                </a:lnTo>
                <a:lnTo>
                  <a:pt x="120700" y="35624"/>
                </a:lnTo>
                <a:lnTo>
                  <a:pt x="121952" y="32700"/>
                </a:lnTo>
                <a:lnTo>
                  <a:pt x="123634" y="29903"/>
                </a:lnTo>
                <a:lnTo>
                  <a:pt x="125602" y="27192"/>
                </a:lnTo>
                <a:lnTo>
                  <a:pt x="126914" y="24538"/>
                </a:lnTo>
                <a:lnTo>
                  <a:pt x="127788" y="21922"/>
                </a:lnTo>
                <a:lnTo>
                  <a:pt x="129191" y="15685"/>
                </a:lnTo>
                <a:lnTo>
                  <a:pt x="129436" y="10560"/>
                </a:lnTo>
                <a:lnTo>
                  <a:pt x="129532" y="5919"/>
                </a:lnTo>
                <a:lnTo>
                  <a:pt x="129537" y="0"/>
                </a:lnTo>
                <a:lnTo>
                  <a:pt x="129538" y="5566"/>
                </a:lnTo>
                <a:lnTo>
                  <a:pt x="125493" y="10289"/>
                </a:lnTo>
                <a:lnTo>
                  <a:pt x="124302" y="12423"/>
                </a:lnTo>
                <a:lnTo>
                  <a:pt x="122976" y="17051"/>
                </a:lnTo>
                <a:lnTo>
                  <a:pt x="122624" y="20317"/>
                </a:lnTo>
                <a:lnTo>
                  <a:pt x="122389" y="24188"/>
                </a:lnTo>
                <a:lnTo>
                  <a:pt x="122127" y="32158"/>
                </a:lnTo>
                <a:lnTo>
                  <a:pt x="121980" y="42252"/>
                </a:lnTo>
                <a:lnTo>
                  <a:pt x="121919" y="95461"/>
                </a:lnTo>
                <a:lnTo>
                  <a:pt x="122765" y="100531"/>
                </a:lnTo>
                <a:lnTo>
                  <a:pt x="124176" y="105604"/>
                </a:lnTo>
                <a:lnTo>
                  <a:pt x="125964" y="110679"/>
                </a:lnTo>
                <a:lnTo>
                  <a:pt x="127154" y="114909"/>
                </a:lnTo>
                <a:lnTo>
                  <a:pt x="127950" y="118576"/>
                </a:lnTo>
                <a:lnTo>
                  <a:pt x="128480" y="121867"/>
                </a:lnTo>
                <a:lnTo>
                  <a:pt x="129679" y="125755"/>
                </a:lnTo>
                <a:lnTo>
                  <a:pt x="131325" y="130040"/>
                </a:lnTo>
                <a:lnTo>
                  <a:pt x="133269" y="134590"/>
                </a:lnTo>
                <a:lnTo>
                  <a:pt x="135412" y="138470"/>
                </a:lnTo>
                <a:lnTo>
                  <a:pt x="137687" y="141903"/>
                </a:lnTo>
                <a:lnTo>
                  <a:pt x="140050" y="145039"/>
                </a:lnTo>
                <a:lnTo>
                  <a:pt x="142473" y="147976"/>
                </a:lnTo>
                <a:lnTo>
                  <a:pt x="144935" y="150781"/>
                </a:lnTo>
                <a:lnTo>
                  <a:pt x="147423" y="153497"/>
                </a:lnTo>
                <a:lnTo>
                  <a:pt x="149927" y="155308"/>
                </a:lnTo>
                <a:lnTo>
                  <a:pt x="154970" y="157320"/>
                </a:lnTo>
                <a:lnTo>
                  <a:pt x="162289" y="160472"/>
                </a:lnTo>
                <a:lnTo>
                  <a:pt x="166612" y="162498"/>
                </a:lnTo>
                <a:lnTo>
                  <a:pt x="171187" y="163849"/>
                </a:lnTo>
                <a:lnTo>
                  <a:pt x="175931" y="164749"/>
                </a:lnTo>
                <a:lnTo>
                  <a:pt x="180787" y="165350"/>
                </a:lnTo>
                <a:lnTo>
                  <a:pt x="186563" y="165750"/>
                </a:lnTo>
                <a:lnTo>
                  <a:pt x="192955" y="166016"/>
                </a:lnTo>
                <a:lnTo>
                  <a:pt x="211829" y="166392"/>
                </a:lnTo>
                <a:lnTo>
                  <a:pt x="217419" y="166445"/>
                </a:lnTo>
                <a:lnTo>
                  <a:pt x="222838" y="165633"/>
                </a:lnTo>
                <a:lnTo>
                  <a:pt x="228145" y="164245"/>
                </a:lnTo>
                <a:lnTo>
                  <a:pt x="233376" y="162474"/>
                </a:lnTo>
                <a:lnTo>
                  <a:pt x="238556" y="160446"/>
                </a:lnTo>
                <a:lnTo>
                  <a:pt x="243705" y="158247"/>
                </a:lnTo>
                <a:lnTo>
                  <a:pt x="259078" y="15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Annotation476"/>
          <p:cNvSpPr/>
          <p:nvPr/>
        </p:nvSpPr>
        <p:spPr>
          <a:xfrm>
            <a:off x="5547360" y="1569720"/>
            <a:ext cx="137158" cy="182869"/>
          </a:xfrm>
          <a:custGeom>
            <a:avLst/>
            <a:gdLst/>
            <a:ahLst/>
            <a:cxnLst/>
            <a:rect l="0" t="0" r="0" b="0"/>
            <a:pathLst>
              <a:path w="137158" h="182869">
                <a:moveTo>
                  <a:pt x="68580" y="38100"/>
                </a:moveTo>
                <a:lnTo>
                  <a:pt x="68580" y="30480"/>
                </a:lnTo>
                <a:lnTo>
                  <a:pt x="68580" y="48613"/>
                </a:lnTo>
                <a:lnTo>
                  <a:pt x="67734" y="50189"/>
                </a:lnTo>
                <a:lnTo>
                  <a:pt x="66322" y="51239"/>
                </a:lnTo>
                <a:lnTo>
                  <a:pt x="64534" y="51939"/>
                </a:lnTo>
                <a:lnTo>
                  <a:pt x="63343" y="53253"/>
                </a:lnTo>
                <a:lnTo>
                  <a:pt x="62548" y="54975"/>
                </a:lnTo>
                <a:lnTo>
                  <a:pt x="61666" y="59147"/>
                </a:lnTo>
                <a:lnTo>
                  <a:pt x="61273" y="63823"/>
                </a:lnTo>
                <a:lnTo>
                  <a:pt x="60322" y="66255"/>
                </a:lnTo>
                <a:lnTo>
                  <a:pt x="57008" y="71216"/>
                </a:lnTo>
                <a:lnTo>
                  <a:pt x="54971" y="76243"/>
                </a:lnTo>
                <a:lnTo>
                  <a:pt x="54065" y="81299"/>
                </a:lnTo>
                <a:lnTo>
                  <a:pt x="53662" y="86368"/>
                </a:lnTo>
                <a:lnTo>
                  <a:pt x="52708" y="89752"/>
                </a:lnTo>
                <a:lnTo>
                  <a:pt x="51224" y="93702"/>
                </a:lnTo>
                <a:lnTo>
                  <a:pt x="49390" y="98027"/>
                </a:lnTo>
                <a:lnTo>
                  <a:pt x="48167" y="101758"/>
                </a:lnTo>
                <a:lnTo>
                  <a:pt x="47352" y="105092"/>
                </a:lnTo>
                <a:lnTo>
                  <a:pt x="46807" y="108161"/>
                </a:lnTo>
                <a:lnTo>
                  <a:pt x="43946" y="113830"/>
                </a:lnTo>
                <a:lnTo>
                  <a:pt x="41997" y="116526"/>
                </a:lnTo>
                <a:lnTo>
                  <a:pt x="39832" y="121781"/>
                </a:lnTo>
                <a:lnTo>
                  <a:pt x="39254" y="124367"/>
                </a:lnTo>
                <a:lnTo>
                  <a:pt x="36355" y="129499"/>
                </a:lnTo>
                <a:lnTo>
                  <a:pt x="34397" y="132052"/>
                </a:lnTo>
                <a:lnTo>
                  <a:pt x="32220" y="137148"/>
                </a:lnTo>
                <a:lnTo>
                  <a:pt x="31640" y="139692"/>
                </a:lnTo>
                <a:lnTo>
                  <a:pt x="28738" y="144776"/>
                </a:lnTo>
                <a:lnTo>
                  <a:pt x="24626" y="149858"/>
                </a:lnTo>
                <a:lnTo>
                  <a:pt x="22344" y="152399"/>
                </a:lnTo>
                <a:lnTo>
                  <a:pt x="19976" y="154939"/>
                </a:lnTo>
                <a:lnTo>
                  <a:pt x="18397" y="157480"/>
                </a:lnTo>
                <a:lnTo>
                  <a:pt x="16643" y="162560"/>
                </a:lnTo>
                <a:lnTo>
                  <a:pt x="13607" y="167640"/>
                </a:lnTo>
                <a:lnTo>
                  <a:pt x="11611" y="170180"/>
                </a:lnTo>
                <a:lnTo>
                  <a:pt x="9393" y="175260"/>
                </a:lnTo>
                <a:lnTo>
                  <a:pt x="8802" y="177800"/>
                </a:lnTo>
                <a:lnTo>
                  <a:pt x="7562" y="179493"/>
                </a:lnTo>
                <a:lnTo>
                  <a:pt x="5888" y="180622"/>
                </a:lnTo>
                <a:lnTo>
                  <a:pt x="30" y="182868"/>
                </a:lnTo>
                <a:lnTo>
                  <a:pt x="0" y="161421"/>
                </a:lnTo>
                <a:lnTo>
                  <a:pt x="2258" y="158385"/>
                </a:lnTo>
                <a:lnTo>
                  <a:pt x="6561" y="153582"/>
                </a:lnTo>
                <a:lnTo>
                  <a:pt x="7761" y="153188"/>
                </a:lnTo>
                <a:lnTo>
                  <a:pt x="11351" y="152750"/>
                </a:lnTo>
                <a:lnTo>
                  <a:pt x="12648" y="151787"/>
                </a:lnTo>
                <a:lnTo>
                  <a:pt x="13511" y="150298"/>
                </a:lnTo>
                <a:lnTo>
                  <a:pt x="14088" y="148459"/>
                </a:lnTo>
                <a:lnTo>
                  <a:pt x="15319" y="147232"/>
                </a:lnTo>
                <a:lnTo>
                  <a:pt x="16985" y="146415"/>
                </a:lnTo>
                <a:lnTo>
                  <a:pt x="21096" y="145507"/>
                </a:lnTo>
                <a:lnTo>
                  <a:pt x="23376" y="145264"/>
                </a:lnTo>
                <a:lnTo>
                  <a:pt x="29078" y="144876"/>
                </a:lnTo>
                <a:lnTo>
                  <a:pt x="32115" y="144823"/>
                </a:lnTo>
                <a:lnTo>
                  <a:pt x="78740" y="144780"/>
                </a:lnTo>
                <a:lnTo>
                  <a:pt x="81280" y="143933"/>
                </a:lnTo>
                <a:lnTo>
                  <a:pt x="83820" y="142522"/>
                </a:lnTo>
                <a:lnTo>
                  <a:pt x="86359" y="140735"/>
                </a:lnTo>
                <a:lnTo>
                  <a:pt x="88900" y="139543"/>
                </a:lnTo>
                <a:lnTo>
                  <a:pt x="91440" y="138749"/>
                </a:lnTo>
                <a:lnTo>
                  <a:pt x="93980" y="138219"/>
                </a:lnTo>
                <a:lnTo>
                  <a:pt x="95673" y="137019"/>
                </a:lnTo>
                <a:lnTo>
                  <a:pt x="96802" y="135373"/>
                </a:lnTo>
                <a:lnTo>
                  <a:pt x="97554" y="133429"/>
                </a:lnTo>
                <a:lnTo>
                  <a:pt x="98903" y="132133"/>
                </a:lnTo>
                <a:lnTo>
                  <a:pt x="100648" y="131268"/>
                </a:lnTo>
                <a:lnTo>
                  <a:pt x="105489" y="129881"/>
                </a:lnTo>
                <a:lnTo>
                  <a:pt x="108408" y="127434"/>
                </a:lnTo>
                <a:lnTo>
                  <a:pt x="112528" y="123524"/>
                </a:lnTo>
                <a:lnTo>
                  <a:pt x="120515" y="115682"/>
                </a:lnTo>
                <a:lnTo>
                  <a:pt x="120984" y="114374"/>
                </a:lnTo>
                <a:lnTo>
                  <a:pt x="121503" y="110664"/>
                </a:lnTo>
                <a:lnTo>
                  <a:pt x="122489" y="109336"/>
                </a:lnTo>
                <a:lnTo>
                  <a:pt x="123992" y="108451"/>
                </a:lnTo>
                <a:lnTo>
                  <a:pt x="125842" y="107861"/>
                </a:lnTo>
                <a:lnTo>
                  <a:pt x="127074" y="106620"/>
                </a:lnTo>
                <a:lnTo>
                  <a:pt x="127896" y="104947"/>
                </a:lnTo>
                <a:lnTo>
                  <a:pt x="128444" y="102984"/>
                </a:lnTo>
                <a:lnTo>
                  <a:pt x="131311" y="98546"/>
                </a:lnTo>
                <a:lnTo>
                  <a:pt x="136004" y="92844"/>
                </a:lnTo>
                <a:lnTo>
                  <a:pt x="136646" y="89806"/>
                </a:lnTo>
                <a:lnTo>
                  <a:pt x="136931" y="85634"/>
                </a:lnTo>
                <a:lnTo>
                  <a:pt x="137130" y="77609"/>
                </a:lnTo>
                <a:lnTo>
                  <a:pt x="137157" y="65718"/>
                </a:lnTo>
                <a:lnTo>
                  <a:pt x="136311" y="64132"/>
                </a:lnTo>
                <a:lnTo>
                  <a:pt x="134901" y="63075"/>
                </a:lnTo>
                <a:lnTo>
                  <a:pt x="133113" y="62370"/>
                </a:lnTo>
                <a:lnTo>
                  <a:pt x="131922" y="61053"/>
                </a:lnTo>
                <a:lnTo>
                  <a:pt x="131128" y="59329"/>
                </a:lnTo>
                <a:lnTo>
                  <a:pt x="130598" y="57332"/>
                </a:lnTo>
                <a:lnTo>
                  <a:pt x="127753" y="52857"/>
                </a:lnTo>
                <a:lnTo>
                  <a:pt x="123071" y="47130"/>
                </a:lnTo>
                <a:lnTo>
                  <a:pt x="120994" y="45813"/>
                </a:lnTo>
                <a:lnTo>
                  <a:pt x="117917" y="44089"/>
                </a:lnTo>
                <a:lnTo>
                  <a:pt x="114171" y="42093"/>
                </a:lnTo>
                <a:lnTo>
                  <a:pt x="110827" y="39915"/>
                </a:lnTo>
                <a:lnTo>
                  <a:pt x="107751" y="37617"/>
                </a:lnTo>
                <a:lnTo>
                  <a:pt x="104855" y="35238"/>
                </a:lnTo>
                <a:lnTo>
                  <a:pt x="102076" y="32805"/>
                </a:lnTo>
                <a:lnTo>
                  <a:pt x="99378" y="30337"/>
                </a:lnTo>
                <a:lnTo>
                  <a:pt x="94121" y="25336"/>
                </a:lnTo>
                <a:lnTo>
                  <a:pt x="88963" y="20292"/>
                </a:lnTo>
                <a:lnTo>
                  <a:pt x="85555" y="18608"/>
                </a:lnTo>
                <a:lnTo>
                  <a:pt x="81590" y="17485"/>
                </a:lnTo>
                <a:lnTo>
                  <a:pt x="77253" y="16737"/>
                </a:lnTo>
                <a:lnTo>
                  <a:pt x="72669" y="15391"/>
                </a:lnTo>
                <a:lnTo>
                  <a:pt x="67919" y="13647"/>
                </a:lnTo>
                <a:lnTo>
                  <a:pt x="63059" y="11638"/>
                </a:lnTo>
                <a:lnTo>
                  <a:pt x="58973" y="9452"/>
                </a:lnTo>
                <a:lnTo>
                  <a:pt x="55402" y="7148"/>
                </a:lnTo>
                <a:lnTo>
                  <a:pt x="52175" y="4765"/>
                </a:lnTo>
                <a:lnTo>
                  <a:pt x="48330" y="3177"/>
                </a:lnTo>
                <a:lnTo>
                  <a:pt x="44073" y="2118"/>
                </a:lnTo>
                <a:lnTo>
                  <a:pt x="39542" y="1412"/>
                </a:lnTo>
                <a:lnTo>
                  <a:pt x="35674" y="941"/>
                </a:lnTo>
                <a:lnTo>
                  <a:pt x="32249" y="627"/>
                </a:lnTo>
                <a:lnTo>
                  <a:pt x="22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 to EX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 to EX Bypass</a:t>
            </a:r>
          </a:p>
          <a:p>
            <a:pPr lvl="1"/>
            <a:r>
              <a:rPr lang="en-US" dirty="0" smtClean="0"/>
              <a:t>EX needs ALU result that is still in MEM stage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from EX/MEM.D to start of EX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966166" y="3604260"/>
            <a:ext cx="8579562" cy="2827021"/>
            <a:chOff x="1966166" y="3604260"/>
            <a:chExt cx="8579562" cy="2827021"/>
          </a:xfrm>
        </p:grpSpPr>
        <p:sp>
          <p:nvSpPr>
            <p:cNvPr id="4" name="SMARTInkAnnotation328"/>
            <p:cNvSpPr/>
            <p:nvPr/>
          </p:nvSpPr>
          <p:spPr>
            <a:xfrm>
              <a:off x="2392681" y="3832863"/>
              <a:ext cx="205740" cy="266698"/>
            </a:xfrm>
            <a:custGeom>
              <a:avLst/>
              <a:gdLst/>
              <a:ahLst/>
              <a:cxnLst/>
              <a:rect l="0" t="0" r="0" b="0"/>
              <a:pathLst>
                <a:path w="205740" h="266698">
                  <a:moveTo>
                    <a:pt x="205739" y="76197"/>
                  </a:moveTo>
                  <a:lnTo>
                    <a:pt x="205739" y="61271"/>
                  </a:lnTo>
                  <a:lnTo>
                    <a:pt x="199707" y="60998"/>
                  </a:lnTo>
                  <a:lnTo>
                    <a:pt x="198212" y="60960"/>
                  </a:lnTo>
                  <a:lnTo>
                    <a:pt x="198127" y="54396"/>
                  </a:lnTo>
                  <a:lnTo>
                    <a:pt x="197278" y="54043"/>
                  </a:lnTo>
                  <a:lnTo>
                    <a:pt x="191559" y="53430"/>
                  </a:lnTo>
                  <a:lnTo>
                    <a:pt x="191205" y="52552"/>
                  </a:lnTo>
                  <a:lnTo>
                    <a:pt x="190507" y="45810"/>
                  </a:lnTo>
                  <a:lnTo>
                    <a:pt x="183939" y="39164"/>
                  </a:lnTo>
                  <a:lnTo>
                    <a:pt x="181092" y="38572"/>
                  </a:lnTo>
                  <a:lnTo>
                    <a:pt x="174729" y="38237"/>
                  </a:lnTo>
                  <a:lnTo>
                    <a:pt x="169040" y="38125"/>
                  </a:lnTo>
                  <a:lnTo>
                    <a:pt x="166004" y="35852"/>
                  </a:lnTo>
                  <a:lnTo>
                    <a:pt x="160369" y="30791"/>
                  </a:lnTo>
                  <a:lnTo>
                    <a:pt x="153489" y="23944"/>
                  </a:lnTo>
                  <a:lnTo>
                    <a:pt x="150626" y="23340"/>
                  </a:lnTo>
                  <a:lnTo>
                    <a:pt x="148677" y="23178"/>
                  </a:lnTo>
                  <a:lnTo>
                    <a:pt x="147377" y="22225"/>
                  </a:lnTo>
                  <a:lnTo>
                    <a:pt x="146511" y="20742"/>
                  </a:lnTo>
                  <a:lnTo>
                    <a:pt x="145934" y="18907"/>
                  </a:lnTo>
                  <a:lnTo>
                    <a:pt x="144702" y="17684"/>
                  </a:lnTo>
                  <a:lnTo>
                    <a:pt x="143035" y="16868"/>
                  </a:lnTo>
                  <a:lnTo>
                    <a:pt x="138319" y="15559"/>
                  </a:lnTo>
                  <a:lnTo>
                    <a:pt x="133457" y="15332"/>
                  </a:lnTo>
                  <a:lnTo>
                    <a:pt x="131305" y="14454"/>
                  </a:lnTo>
                  <a:lnTo>
                    <a:pt x="126655" y="11220"/>
                  </a:lnTo>
                  <a:lnTo>
                    <a:pt x="121766" y="9218"/>
                  </a:lnTo>
                  <a:lnTo>
                    <a:pt x="116771" y="8329"/>
                  </a:lnTo>
                  <a:lnTo>
                    <a:pt x="111729" y="7933"/>
                  </a:lnTo>
                  <a:lnTo>
                    <a:pt x="106665" y="7758"/>
                  </a:lnTo>
                  <a:lnTo>
                    <a:pt x="99214" y="7635"/>
                  </a:lnTo>
                  <a:lnTo>
                    <a:pt x="91544" y="7617"/>
                  </a:lnTo>
                  <a:lnTo>
                    <a:pt x="85421" y="1586"/>
                  </a:lnTo>
                  <a:lnTo>
                    <a:pt x="83822" y="0"/>
                  </a:lnTo>
                  <a:lnTo>
                    <a:pt x="83819" y="18130"/>
                  </a:lnTo>
                  <a:lnTo>
                    <a:pt x="82973" y="20552"/>
                  </a:lnTo>
                  <a:lnTo>
                    <a:pt x="78582" y="28007"/>
                  </a:lnTo>
                  <a:lnTo>
                    <a:pt x="77258" y="33048"/>
                  </a:lnTo>
                  <a:lnTo>
                    <a:pt x="76670" y="40368"/>
                  </a:lnTo>
                  <a:lnTo>
                    <a:pt x="76513" y="44691"/>
                  </a:lnTo>
                  <a:lnTo>
                    <a:pt x="75562" y="49267"/>
                  </a:lnTo>
                  <a:lnTo>
                    <a:pt x="74081" y="54010"/>
                  </a:lnTo>
                  <a:lnTo>
                    <a:pt x="72247" y="58866"/>
                  </a:lnTo>
                  <a:lnTo>
                    <a:pt x="71024" y="63796"/>
                  </a:lnTo>
                  <a:lnTo>
                    <a:pt x="70209" y="68776"/>
                  </a:lnTo>
                  <a:lnTo>
                    <a:pt x="69666" y="73790"/>
                  </a:lnTo>
                  <a:lnTo>
                    <a:pt x="68457" y="78825"/>
                  </a:lnTo>
                  <a:lnTo>
                    <a:pt x="66804" y="83876"/>
                  </a:lnTo>
                  <a:lnTo>
                    <a:pt x="64856" y="88936"/>
                  </a:lnTo>
                  <a:lnTo>
                    <a:pt x="62710" y="94003"/>
                  </a:lnTo>
                  <a:lnTo>
                    <a:pt x="58069" y="104149"/>
                  </a:lnTo>
                  <a:lnTo>
                    <a:pt x="56492" y="109225"/>
                  </a:lnTo>
                  <a:lnTo>
                    <a:pt x="55441" y="114302"/>
                  </a:lnTo>
                  <a:lnTo>
                    <a:pt x="54740" y="119380"/>
                  </a:lnTo>
                  <a:lnTo>
                    <a:pt x="53427" y="124459"/>
                  </a:lnTo>
                  <a:lnTo>
                    <a:pt x="51704" y="129539"/>
                  </a:lnTo>
                  <a:lnTo>
                    <a:pt x="49709" y="134618"/>
                  </a:lnTo>
                  <a:lnTo>
                    <a:pt x="45235" y="147035"/>
                  </a:lnTo>
                  <a:lnTo>
                    <a:pt x="42856" y="153902"/>
                  </a:lnTo>
                  <a:lnTo>
                    <a:pt x="40424" y="160174"/>
                  </a:lnTo>
                  <a:lnTo>
                    <a:pt x="37956" y="166048"/>
                  </a:lnTo>
                  <a:lnTo>
                    <a:pt x="35464" y="171658"/>
                  </a:lnTo>
                  <a:lnTo>
                    <a:pt x="30436" y="182406"/>
                  </a:lnTo>
                  <a:lnTo>
                    <a:pt x="20311" y="203104"/>
                  </a:lnTo>
                  <a:lnTo>
                    <a:pt x="17493" y="211058"/>
                  </a:lnTo>
                  <a:lnTo>
                    <a:pt x="15394" y="218262"/>
                  </a:lnTo>
                  <a:lnTo>
                    <a:pt x="13649" y="222553"/>
                  </a:lnTo>
                  <a:lnTo>
                    <a:pt x="11639" y="227108"/>
                  </a:lnTo>
                  <a:lnTo>
                    <a:pt x="9406" y="234426"/>
                  </a:lnTo>
                  <a:lnTo>
                    <a:pt x="8810" y="237563"/>
                  </a:lnTo>
                  <a:lnTo>
                    <a:pt x="5891" y="243307"/>
                  </a:lnTo>
                  <a:lnTo>
                    <a:pt x="1163" y="249847"/>
                  </a:lnTo>
                  <a:lnTo>
                    <a:pt x="516" y="252999"/>
                  </a:lnTo>
                  <a:lnTo>
                    <a:pt x="3" y="261288"/>
                  </a:lnTo>
                  <a:lnTo>
                    <a:pt x="0" y="265629"/>
                  </a:lnTo>
                  <a:lnTo>
                    <a:pt x="847" y="265984"/>
                  </a:lnTo>
                  <a:lnTo>
                    <a:pt x="6560" y="266603"/>
                  </a:lnTo>
                  <a:lnTo>
                    <a:pt x="12647" y="266678"/>
                  </a:lnTo>
                  <a:lnTo>
                    <a:pt x="45753" y="266697"/>
                  </a:lnTo>
                  <a:lnTo>
                    <a:pt x="49128" y="265850"/>
                  </a:lnTo>
                  <a:lnTo>
                    <a:pt x="55136" y="262652"/>
                  </a:lnTo>
                  <a:lnTo>
                    <a:pt x="60629" y="260665"/>
                  </a:lnTo>
                  <a:lnTo>
                    <a:pt x="65892" y="259783"/>
                  </a:lnTo>
                  <a:lnTo>
                    <a:pt x="71054" y="259391"/>
                  </a:lnTo>
                  <a:lnTo>
                    <a:pt x="76170" y="259216"/>
                  </a:lnTo>
                  <a:lnTo>
                    <a:pt x="86353" y="259104"/>
                  </a:lnTo>
                  <a:lnTo>
                    <a:pt x="88895" y="258249"/>
                  </a:lnTo>
                  <a:lnTo>
                    <a:pt x="93977" y="255040"/>
                  </a:lnTo>
                  <a:lnTo>
                    <a:pt x="99058" y="253049"/>
                  </a:lnTo>
                  <a:lnTo>
                    <a:pt x="104139" y="252165"/>
                  </a:lnTo>
                  <a:lnTo>
                    <a:pt x="109219" y="251771"/>
                  </a:lnTo>
                  <a:lnTo>
                    <a:pt x="114299" y="251596"/>
                  </a:lnTo>
                  <a:lnTo>
                    <a:pt x="121762" y="251475"/>
                  </a:lnTo>
                  <a:lnTo>
                    <a:pt x="125518" y="251465"/>
                  </a:lnTo>
                  <a:lnTo>
                    <a:pt x="126858" y="250616"/>
                  </a:lnTo>
                  <a:lnTo>
                    <a:pt x="127752" y="249203"/>
                  </a:lnTo>
                  <a:lnTo>
                    <a:pt x="128347" y="247414"/>
                  </a:lnTo>
                  <a:lnTo>
                    <a:pt x="129591" y="246222"/>
                  </a:lnTo>
                  <a:lnTo>
                    <a:pt x="131267" y="245427"/>
                  </a:lnTo>
                  <a:lnTo>
                    <a:pt x="135995" y="244151"/>
                  </a:lnTo>
                  <a:lnTo>
                    <a:pt x="136383" y="243200"/>
                  </a:lnTo>
                  <a:lnTo>
                    <a:pt x="137159" y="2362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29"/>
            <p:cNvSpPr/>
            <p:nvPr/>
          </p:nvSpPr>
          <p:spPr>
            <a:xfrm>
              <a:off x="2446020" y="3992880"/>
              <a:ext cx="91441" cy="7621"/>
            </a:xfrm>
            <a:custGeom>
              <a:avLst/>
              <a:gdLst/>
              <a:ahLst/>
              <a:cxnLst/>
              <a:rect l="0" t="0" r="0" b="0"/>
              <a:pathLst>
                <a:path w="91441" h="7621">
                  <a:moveTo>
                    <a:pt x="0" y="0"/>
                  </a:moveTo>
                  <a:lnTo>
                    <a:pt x="63508" y="0"/>
                  </a:lnTo>
                  <a:lnTo>
                    <a:pt x="66045" y="846"/>
                  </a:lnTo>
                  <a:lnTo>
                    <a:pt x="68583" y="2258"/>
                  </a:lnTo>
                  <a:lnTo>
                    <a:pt x="71122" y="4045"/>
                  </a:lnTo>
                  <a:lnTo>
                    <a:pt x="74508" y="5237"/>
                  </a:lnTo>
                  <a:lnTo>
                    <a:pt x="78459" y="6031"/>
                  </a:lnTo>
                  <a:lnTo>
                    <a:pt x="914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330"/>
            <p:cNvSpPr/>
            <p:nvPr/>
          </p:nvSpPr>
          <p:spPr>
            <a:xfrm>
              <a:off x="2636520" y="4000501"/>
              <a:ext cx="53341" cy="76200"/>
            </a:xfrm>
            <a:custGeom>
              <a:avLst/>
              <a:gdLst/>
              <a:ahLst/>
              <a:cxnLst/>
              <a:rect l="0" t="0" r="0" b="0"/>
              <a:pathLst>
                <a:path w="53341" h="76200">
                  <a:moveTo>
                    <a:pt x="0" y="7619"/>
                  </a:moveTo>
                  <a:lnTo>
                    <a:pt x="0" y="0"/>
                  </a:lnTo>
                  <a:lnTo>
                    <a:pt x="0" y="13866"/>
                  </a:lnTo>
                  <a:lnTo>
                    <a:pt x="847" y="15170"/>
                  </a:lnTo>
                  <a:lnTo>
                    <a:pt x="2258" y="16886"/>
                  </a:lnTo>
                  <a:lnTo>
                    <a:pt x="4045" y="18877"/>
                  </a:lnTo>
                  <a:lnTo>
                    <a:pt x="8289" y="23347"/>
                  </a:lnTo>
                  <a:lnTo>
                    <a:pt x="18878" y="34106"/>
                  </a:lnTo>
                  <a:lnTo>
                    <a:pt x="20206" y="36284"/>
                  </a:lnTo>
                  <a:lnTo>
                    <a:pt x="21090" y="38582"/>
                  </a:lnTo>
                  <a:lnTo>
                    <a:pt x="21680" y="40961"/>
                  </a:lnTo>
                  <a:lnTo>
                    <a:pt x="22920" y="43394"/>
                  </a:lnTo>
                  <a:lnTo>
                    <a:pt x="24594" y="45862"/>
                  </a:lnTo>
                  <a:lnTo>
                    <a:pt x="29317" y="51862"/>
                  </a:lnTo>
                  <a:lnTo>
                    <a:pt x="30552" y="53201"/>
                  </a:lnTo>
                  <a:lnTo>
                    <a:pt x="36939" y="59770"/>
                  </a:lnTo>
                  <a:lnTo>
                    <a:pt x="37326" y="61013"/>
                  </a:lnTo>
                  <a:lnTo>
                    <a:pt x="37584" y="62688"/>
                  </a:lnTo>
                  <a:lnTo>
                    <a:pt x="37756" y="64652"/>
                  </a:lnTo>
                  <a:lnTo>
                    <a:pt x="38717" y="66807"/>
                  </a:lnTo>
                  <a:lnTo>
                    <a:pt x="40205" y="69091"/>
                  </a:lnTo>
                  <a:lnTo>
                    <a:pt x="44630" y="74795"/>
                  </a:lnTo>
                  <a:lnTo>
                    <a:pt x="45840" y="75263"/>
                  </a:lnTo>
                  <a:lnTo>
                    <a:pt x="47494" y="75575"/>
                  </a:lnTo>
                  <a:lnTo>
                    <a:pt x="53340" y="76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31"/>
            <p:cNvSpPr/>
            <p:nvPr/>
          </p:nvSpPr>
          <p:spPr>
            <a:xfrm>
              <a:off x="2613660" y="4000508"/>
              <a:ext cx="121921" cy="121913"/>
            </a:xfrm>
            <a:custGeom>
              <a:avLst/>
              <a:gdLst/>
              <a:ahLst/>
              <a:cxnLst/>
              <a:rect l="0" t="0" r="0" b="0"/>
              <a:pathLst>
                <a:path w="121921" h="121913">
                  <a:moveTo>
                    <a:pt x="121920" y="15232"/>
                  </a:moveTo>
                  <a:lnTo>
                    <a:pt x="121920" y="11187"/>
                  </a:lnTo>
                  <a:lnTo>
                    <a:pt x="121073" y="9995"/>
                  </a:lnTo>
                  <a:lnTo>
                    <a:pt x="119662" y="9201"/>
                  </a:lnTo>
                  <a:lnTo>
                    <a:pt x="115359" y="7926"/>
                  </a:lnTo>
                  <a:lnTo>
                    <a:pt x="115006" y="6975"/>
                  </a:lnTo>
                  <a:lnTo>
                    <a:pt x="114614" y="3660"/>
                  </a:lnTo>
                  <a:lnTo>
                    <a:pt x="114393" y="1079"/>
                  </a:lnTo>
                  <a:lnTo>
                    <a:pt x="113516" y="716"/>
                  </a:lnTo>
                  <a:lnTo>
                    <a:pt x="110282" y="314"/>
                  </a:lnTo>
                  <a:lnTo>
                    <a:pt x="106774" y="0"/>
                  </a:lnTo>
                  <a:lnTo>
                    <a:pt x="104464" y="2254"/>
                  </a:lnTo>
                  <a:lnTo>
                    <a:pt x="102663" y="4040"/>
                  </a:lnTo>
                  <a:lnTo>
                    <a:pt x="100615" y="5230"/>
                  </a:lnTo>
                  <a:lnTo>
                    <a:pt x="98403" y="6025"/>
                  </a:lnTo>
                  <a:lnTo>
                    <a:pt x="96082" y="6554"/>
                  </a:lnTo>
                  <a:lnTo>
                    <a:pt x="94535" y="7753"/>
                  </a:lnTo>
                  <a:lnTo>
                    <a:pt x="93503" y="9400"/>
                  </a:lnTo>
                  <a:lnTo>
                    <a:pt x="92816" y="11344"/>
                  </a:lnTo>
                  <a:lnTo>
                    <a:pt x="91510" y="13487"/>
                  </a:lnTo>
                  <a:lnTo>
                    <a:pt x="89794" y="15762"/>
                  </a:lnTo>
                  <a:lnTo>
                    <a:pt x="87802" y="18125"/>
                  </a:lnTo>
                  <a:lnTo>
                    <a:pt x="85628" y="19700"/>
                  </a:lnTo>
                  <a:lnTo>
                    <a:pt x="83332" y="20751"/>
                  </a:lnTo>
                  <a:lnTo>
                    <a:pt x="80955" y="21451"/>
                  </a:lnTo>
                  <a:lnTo>
                    <a:pt x="78523" y="22765"/>
                  </a:lnTo>
                  <a:lnTo>
                    <a:pt x="76055" y="24487"/>
                  </a:lnTo>
                  <a:lnTo>
                    <a:pt x="73564" y="26482"/>
                  </a:lnTo>
                  <a:lnTo>
                    <a:pt x="71056" y="29506"/>
                  </a:lnTo>
                  <a:lnTo>
                    <a:pt x="68537" y="33214"/>
                  </a:lnTo>
                  <a:lnTo>
                    <a:pt x="66011" y="37380"/>
                  </a:lnTo>
                  <a:lnTo>
                    <a:pt x="63481" y="41004"/>
                  </a:lnTo>
                  <a:lnTo>
                    <a:pt x="60947" y="44266"/>
                  </a:lnTo>
                  <a:lnTo>
                    <a:pt x="58411" y="47288"/>
                  </a:lnTo>
                  <a:lnTo>
                    <a:pt x="55874" y="50150"/>
                  </a:lnTo>
                  <a:lnTo>
                    <a:pt x="50797" y="55586"/>
                  </a:lnTo>
                  <a:lnTo>
                    <a:pt x="40639" y="65976"/>
                  </a:lnTo>
                  <a:lnTo>
                    <a:pt x="27940" y="78724"/>
                  </a:lnTo>
                  <a:lnTo>
                    <a:pt x="26247" y="81267"/>
                  </a:lnTo>
                  <a:lnTo>
                    <a:pt x="25117" y="83809"/>
                  </a:lnTo>
                  <a:lnTo>
                    <a:pt x="24365" y="86350"/>
                  </a:lnTo>
                  <a:lnTo>
                    <a:pt x="23016" y="88890"/>
                  </a:lnTo>
                  <a:lnTo>
                    <a:pt x="21271" y="91431"/>
                  </a:lnTo>
                  <a:lnTo>
                    <a:pt x="19261" y="93971"/>
                  </a:lnTo>
                  <a:lnTo>
                    <a:pt x="17074" y="96512"/>
                  </a:lnTo>
                  <a:lnTo>
                    <a:pt x="14769" y="99051"/>
                  </a:lnTo>
                  <a:lnTo>
                    <a:pt x="12386" y="101592"/>
                  </a:lnTo>
                  <a:lnTo>
                    <a:pt x="10797" y="104132"/>
                  </a:lnTo>
                  <a:lnTo>
                    <a:pt x="9738" y="106672"/>
                  </a:lnTo>
                  <a:lnTo>
                    <a:pt x="9032" y="109212"/>
                  </a:lnTo>
                  <a:lnTo>
                    <a:pt x="7715" y="110905"/>
                  </a:lnTo>
                  <a:lnTo>
                    <a:pt x="5990" y="112034"/>
                  </a:lnTo>
                  <a:lnTo>
                    <a:pt x="3993" y="112787"/>
                  </a:lnTo>
                  <a:lnTo>
                    <a:pt x="2662" y="114135"/>
                  </a:lnTo>
                  <a:lnTo>
                    <a:pt x="1775" y="115881"/>
                  </a:lnTo>
                  <a:lnTo>
                    <a:pt x="0" y="121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332"/>
            <p:cNvSpPr/>
            <p:nvPr/>
          </p:nvSpPr>
          <p:spPr>
            <a:xfrm>
              <a:off x="2750820" y="4076700"/>
              <a:ext cx="22861" cy="53341"/>
            </a:xfrm>
            <a:custGeom>
              <a:avLst/>
              <a:gdLst/>
              <a:ahLst/>
              <a:cxnLst/>
              <a:rect l="0" t="0" r="0" b="0"/>
              <a:pathLst>
                <a:path w="22861" h="53341">
                  <a:moveTo>
                    <a:pt x="22860" y="0"/>
                  </a:moveTo>
                  <a:lnTo>
                    <a:pt x="22860" y="11351"/>
                  </a:lnTo>
                  <a:lnTo>
                    <a:pt x="22013" y="12647"/>
                  </a:lnTo>
                  <a:lnTo>
                    <a:pt x="20603" y="13512"/>
                  </a:lnTo>
                  <a:lnTo>
                    <a:pt x="18815" y="14088"/>
                  </a:lnTo>
                  <a:lnTo>
                    <a:pt x="17623" y="15318"/>
                  </a:lnTo>
                  <a:lnTo>
                    <a:pt x="16829" y="16986"/>
                  </a:lnTo>
                  <a:lnTo>
                    <a:pt x="15554" y="21699"/>
                  </a:lnTo>
                  <a:lnTo>
                    <a:pt x="14603" y="22933"/>
                  </a:lnTo>
                  <a:lnTo>
                    <a:pt x="13122" y="24602"/>
                  </a:lnTo>
                  <a:lnTo>
                    <a:pt x="11288" y="26562"/>
                  </a:lnTo>
                  <a:lnTo>
                    <a:pt x="10065" y="28714"/>
                  </a:lnTo>
                  <a:lnTo>
                    <a:pt x="9251" y="30996"/>
                  </a:lnTo>
                  <a:lnTo>
                    <a:pt x="8707" y="33364"/>
                  </a:lnTo>
                  <a:lnTo>
                    <a:pt x="8345" y="35789"/>
                  </a:lnTo>
                  <a:lnTo>
                    <a:pt x="8103" y="38253"/>
                  </a:lnTo>
                  <a:lnTo>
                    <a:pt x="7942" y="40742"/>
                  </a:lnTo>
                  <a:lnTo>
                    <a:pt x="6988" y="42401"/>
                  </a:lnTo>
                  <a:lnTo>
                    <a:pt x="5505" y="43507"/>
                  </a:lnTo>
                  <a:lnTo>
                    <a:pt x="3671" y="44245"/>
                  </a:lnTo>
                  <a:lnTo>
                    <a:pt x="2447" y="45583"/>
                  </a:lnTo>
                  <a:lnTo>
                    <a:pt x="1632" y="47322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333"/>
            <p:cNvSpPr/>
            <p:nvPr/>
          </p:nvSpPr>
          <p:spPr>
            <a:xfrm>
              <a:off x="2933703" y="3841674"/>
              <a:ext cx="144778" cy="250267"/>
            </a:xfrm>
            <a:custGeom>
              <a:avLst/>
              <a:gdLst/>
              <a:ahLst/>
              <a:cxnLst/>
              <a:rect l="0" t="0" r="0" b="0"/>
              <a:pathLst>
                <a:path w="144778" h="250267">
                  <a:moveTo>
                    <a:pt x="7617" y="250266"/>
                  </a:moveTo>
                  <a:lnTo>
                    <a:pt x="3572" y="250266"/>
                  </a:lnTo>
                  <a:lnTo>
                    <a:pt x="2380" y="249419"/>
                  </a:lnTo>
                  <a:lnTo>
                    <a:pt x="1585" y="248008"/>
                  </a:lnTo>
                  <a:lnTo>
                    <a:pt x="703" y="244182"/>
                  </a:lnTo>
                  <a:lnTo>
                    <a:pt x="90" y="236399"/>
                  </a:lnTo>
                  <a:lnTo>
                    <a:pt x="16" y="229214"/>
                  </a:lnTo>
                  <a:lnTo>
                    <a:pt x="0" y="217150"/>
                  </a:lnTo>
                  <a:lnTo>
                    <a:pt x="846" y="214642"/>
                  </a:lnTo>
                  <a:lnTo>
                    <a:pt x="4043" y="209597"/>
                  </a:lnTo>
                  <a:lnTo>
                    <a:pt x="6029" y="202275"/>
                  </a:lnTo>
                  <a:lnTo>
                    <a:pt x="6558" y="197952"/>
                  </a:lnTo>
                  <a:lnTo>
                    <a:pt x="7146" y="190891"/>
                  </a:lnTo>
                  <a:lnTo>
                    <a:pt x="7408" y="184084"/>
                  </a:lnTo>
                  <a:lnTo>
                    <a:pt x="7524" y="175414"/>
                  </a:lnTo>
                  <a:lnTo>
                    <a:pt x="8402" y="170731"/>
                  </a:lnTo>
                  <a:lnTo>
                    <a:pt x="9833" y="165916"/>
                  </a:lnTo>
                  <a:lnTo>
                    <a:pt x="11634" y="161013"/>
                  </a:lnTo>
                  <a:lnTo>
                    <a:pt x="13636" y="153307"/>
                  </a:lnTo>
                  <a:lnTo>
                    <a:pt x="14525" y="146213"/>
                  </a:lnTo>
                  <a:lnTo>
                    <a:pt x="14763" y="141951"/>
                  </a:lnTo>
                  <a:lnTo>
                    <a:pt x="14921" y="137415"/>
                  </a:lnTo>
                  <a:lnTo>
                    <a:pt x="15873" y="132699"/>
                  </a:lnTo>
                  <a:lnTo>
                    <a:pt x="17354" y="127861"/>
                  </a:lnTo>
                  <a:lnTo>
                    <a:pt x="19188" y="122943"/>
                  </a:lnTo>
                  <a:lnTo>
                    <a:pt x="20411" y="117971"/>
                  </a:lnTo>
                  <a:lnTo>
                    <a:pt x="21226" y="112963"/>
                  </a:lnTo>
                  <a:lnTo>
                    <a:pt x="21770" y="107931"/>
                  </a:lnTo>
                  <a:lnTo>
                    <a:pt x="22979" y="102882"/>
                  </a:lnTo>
                  <a:lnTo>
                    <a:pt x="24632" y="97823"/>
                  </a:lnTo>
                  <a:lnTo>
                    <a:pt x="26580" y="92757"/>
                  </a:lnTo>
                  <a:lnTo>
                    <a:pt x="28726" y="87687"/>
                  </a:lnTo>
                  <a:lnTo>
                    <a:pt x="33367" y="77538"/>
                  </a:lnTo>
                  <a:lnTo>
                    <a:pt x="35791" y="73307"/>
                  </a:lnTo>
                  <a:lnTo>
                    <a:pt x="38253" y="69640"/>
                  </a:lnTo>
                  <a:lnTo>
                    <a:pt x="40741" y="66348"/>
                  </a:lnTo>
                  <a:lnTo>
                    <a:pt x="42400" y="62461"/>
                  </a:lnTo>
                  <a:lnTo>
                    <a:pt x="43505" y="58176"/>
                  </a:lnTo>
                  <a:lnTo>
                    <a:pt x="44243" y="53626"/>
                  </a:lnTo>
                  <a:lnTo>
                    <a:pt x="45581" y="48899"/>
                  </a:lnTo>
                  <a:lnTo>
                    <a:pt x="47319" y="44055"/>
                  </a:lnTo>
                  <a:lnTo>
                    <a:pt x="49325" y="39132"/>
                  </a:lnTo>
                  <a:lnTo>
                    <a:pt x="53811" y="31404"/>
                  </a:lnTo>
                  <a:lnTo>
                    <a:pt x="56193" y="28158"/>
                  </a:lnTo>
                  <a:lnTo>
                    <a:pt x="58628" y="25147"/>
                  </a:lnTo>
                  <a:lnTo>
                    <a:pt x="61098" y="22293"/>
                  </a:lnTo>
                  <a:lnTo>
                    <a:pt x="63590" y="19544"/>
                  </a:lnTo>
                  <a:lnTo>
                    <a:pt x="68619" y="14232"/>
                  </a:lnTo>
                  <a:lnTo>
                    <a:pt x="71144" y="11630"/>
                  </a:lnTo>
                  <a:lnTo>
                    <a:pt x="73675" y="9895"/>
                  </a:lnTo>
                  <a:lnTo>
                    <a:pt x="76210" y="8739"/>
                  </a:lnTo>
                  <a:lnTo>
                    <a:pt x="78745" y="7968"/>
                  </a:lnTo>
                  <a:lnTo>
                    <a:pt x="81282" y="6607"/>
                  </a:lnTo>
                  <a:lnTo>
                    <a:pt x="83821" y="4853"/>
                  </a:lnTo>
                  <a:lnTo>
                    <a:pt x="86360" y="2837"/>
                  </a:lnTo>
                  <a:lnTo>
                    <a:pt x="88898" y="1494"/>
                  </a:lnTo>
                  <a:lnTo>
                    <a:pt x="91438" y="598"/>
                  </a:lnTo>
                  <a:lnTo>
                    <a:pt x="93978" y="0"/>
                  </a:lnTo>
                  <a:lnTo>
                    <a:pt x="95671" y="449"/>
                  </a:lnTo>
                  <a:lnTo>
                    <a:pt x="96800" y="1595"/>
                  </a:lnTo>
                  <a:lnTo>
                    <a:pt x="97552" y="3205"/>
                  </a:lnTo>
                  <a:lnTo>
                    <a:pt x="100646" y="7252"/>
                  </a:lnTo>
                  <a:lnTo>
                    <a:pt x="104843" y="11873"/>
                  </a:lnTo>
                  <a:lnTo>
                    <a:pt x="111966" y="19235"/>
                  </a:lnTo>
                  <a:lnTo>
                    <a:pt x="116929" y="24254"/>
                  </a:lnTo>
                  <a:lnTo>
                    <a:pt x="118592" y="26778"/>
                  </a:lnTo>
                  <a:lnTo>
                    <a:pt x="121779" y="34375"/>
                  </a:lnTo>
                  <a:lnTo>
                    <a:pt x="125524" y="39450"/>
                  </a:lnTo>
                  <a:lnTo>
                    <a:pt x="130011" y="44528"/>
                  </a:lnTo>
                  <a:lnTo>
                    <a:pt x="132393" y="47067"/>
                  </a:lnTo>
                  <a:lnTo>
                    <a:pt x="133981" y="50453"/>
                  </a:lnTo>
                  <a:lnTo>
                    <a:pt x="135040" y="54404"/>
                  </a:lnTo>
                  <a:lnTo>
                    <a:pt x="135745" y="58732"/>
                  </a:lnTo>
                  <a:lnTo>
                    <a:pt x="136529" y="65797"/>
                  </a:lnTo>
                  <a:lnTo>
                    <a:pt x="136878" y="71760"/>
                  </a:lnTo>
                  <a:lnTo>
                    <a:pt x="137033" y="77232"/>
                  </a:lnTo>
                  <a:lnTo>
                    <a:pt x="136227" y="79877"/>
                  </a:lnTo>
                  <a:lnTo>
                    <a:pt x="131896" y="87644"/>
                  </a:lnTo>
                  <a:lnTo>
                    <a:pt x="129389" y="95307"/>
                  </a:lnTo>
                  <a:lnTo>
                    <a:pt x="125802" y="100398"/>
                  </a:lnTo>
                  <a:lnTo>
                    <a:pt x="121386" y="105482"/>
                  </a:lnTo>
                  <a:lnTo>
                    <a:pt x="119023" y="108023"/>
                  </a:lnTo>
                  <a:lnTo>
                    <a:pt x="116601" y="109718"/>
                  </a:lnTo>
                  <a:lnTo>
                    <a:pt x="114140" y="110847"/>
                  </a:lnTo>
                  <a:lnTo>
                    <a:pt x="111651" y="111600"/>
                  </a:lnTo>
                  <a:lnTo>
                    <a:pt x="109147" y="112949"/>
                  </a:lnTo>
                  <a:lnTo>
                    <a:pt x="106630" y="114694"/>
                  </a:lnTo>
                  <a:lnTo>
                    <a:pt x="100553" y="119534"/>
                  </a:lnTo>
                  <a:lnTo>
                    <a:pt x="97464" y="120196"/>
                  </a:lnTo>
                  <a:lnTo>
                    <a:pt x="93269" y="120490"/>
                  </a:lnTo>
                  <a:lnTo>
                    <a:pt x="88582" y="120621"/>
                  </a:lnTo>
                  <a:lnTo>
                    <a:pt x="68523" y="120726"/>
                  </a:lnTo>
                  <a:lnTo>
                    <a:pt x="61301" y="120726"/>
                  </a:lnTo>
                  <a:lnTo>
                    <a:pt x="60977" y="128486"/>
                  </a:lnTo>
                  <a:lnTo>
                    <a:pt x="60960" y="134814"/>
                  </a:lnTo>
                  <a:lnTo>
                    <a:pt x="65003" y="139670"/>
                  </a:lnTo>
                  <a:lnTo>
                    <a:pt x="66195" y="141822"/>
                  </a:lnTo>
                  <a:lnTo>
                    <a:pt x="67518" y="146471"/>
                  </a:lnTo>
                  <a:lnTo>
                    <a:pt x="68263" y="153848"/>
                  </a:lnTo>
                  <a:lnTo>
                    <a:pt x="69214" y="156354"/>
                  </a:lnTo>
                  <a:lnTo>
                    <a:pt x="72529" y="161396"/>
                  </a:lnTo>
                  <a:lnTo>
                    <a:pt x="74599" y="163080"/>
                  </a:lnTo>
                  <a:lnTo>
                    <a:pt x="76824" y="164202"/>
                  </a:lnTo>
                  <a:lnTo>
                    <a:pt x="79155" y="164950"/>
                  </a:lnTo>
                  <a:lnTo>
                    <a:pt x="80709" y="167142"/>
                  </a:lnTo>
                  <a:lnTo>
                    <a:pt x="82435" y="174093"/>
                  </a:lnTo>
                  <a:lnTo>
                    <a:pt x="85461" y="180569"/>
                  </a:lnTo>
                  <a:lnTo>
                    <a:pt x="89627" y="186269"/>
                  </a:lnTo>
                  <a:lnTo>
                    <a:pt x="91924" y="188975"/>
                  </a:lnTo>
                  <a:lnTo>
                    <a:pt x="94301" y="191625"/>
                  </a:lnTo>
                  <a:lnTo>
                    <a:pt x="99201" y="196828"/>
                  </a:lnTo>
                  <a:lnTo>
                    <a:pt x="109245" y="207066"/>
                  </a:lnTo>
                  <a:lnTo>
                    <a:pt x="110929" y="209613"/>
                  </a:lnTo>
                  <a:lnTo>
                    <a:pt x="114146" y="217242"/>
                  </a:lnTo>
                  <a:lnTo>
                    <a:pt x="117899" y="222324"/>
                  </a:lnTo>
                  <a:lnTo>
                    <a:pt x="120084" y="224018"/>
                  </a:lnTo>
                  <a:lnTo>
                    <a:pt x="122388" y="225148"/>
                  </a:lnTo>
                  <a:lnTo>
                    <a:pt x="124771" y="225901"/>
                  </a:lnTo>
                  <a:lnTo>
                    <a:pt x="127206" y="227249"/>
                  </a:lnTo>
                  <a:lnTo>
                    <a:pt x="129676" y="228995"/>
                  </a:lnTo>
                  <a:lnTo>
                    <a:pt x="132170" y="231005"/>
                  </a:lnTo>
                  <a:lnTo>
                    <a:pt x="134679" y="232345"/>
                  </a:lnTo>
                  <a:lnTo>
                    <a:pt x="137198" y="233239"/>
                  </a:lnTo>
                  <a:lnTo>
                    <a:pt x="144777" y="235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334"/>
            <p:cNvSpPr/>
            <p:nvPr/>
          </p:nvSpPr>
          <p:spPr>
            <a:xfrm>
              <a:off x="3208031" y="3925389"/>
              <a:ext cx="160010" cy="142594"/>
            </a:xfrm>
            <a:custGeom>
              <a:avLst/>
              <a:gdLst/>
              <a:ahLst/>
              <a:cxnLst/>
              <a:rect l="0" t="0" r="0" b="0"/>
              <a:pathLst>
                <a:path w="160010" h="142594">
                  <a:moveTo>
                    <a:pt x="106669" y="52251"/>
                  </a:moveTo>
                  <a:lnTo>
                    <a:pt x="106669" y="48206"/>
                  </a:lnTo>
                  <a:lnTo>
                    <a:pt x="107515" y="47014"/>
                  </a:lnTo>
                  <a:lnTo>
                    <a:pt x="108926" y="46220"/>
                  </a:lnTo>
                  <a:lnTo>
                    <a:pt x="110714" y="45690"/>
                  </a:lnTo>
                  <a:lnTo>
                    <a:pt x="111906" y="44490"/>
                  </a:lnTo>
                  <a:lnTo>
                    <a:pt x="112700" y="42844"/>
                  </a:lnTo>
                  <a:lnTo>
                    <a:pt x="113583" y="38756"/>
                  </a:lnTo>
                  <a:lnTo>
                    <a:pt x="113818" y="36481"/>
                  </a:lnTo>
                  <a:lnTo>
                    <a:pt x="113975" y="34118"/>
                  </a:lnTo>
                  <a:lnTo>
                    <a:pt x="114080" y="31695"/>
                  </a:lnTo>
                  <a:lnTo>
                    <a:pt x="114196" y="26746"/>
                  </a:lnTo>
                  <a:lnTo>
                    <a:pt x="113380" y="25088"/>
                  </a:lnTo>
                  <a:lnTo>
                    <a:pt x="111990" y="23982"/>
                  </a:lnTo>
                  <a:lnTo>
                    <a:pt x="110216" y="23245"/>
                  </a:lnTo>
                  <a:lnTo>
                    <a:pt x="109033" y="21907"/>
                  </a:lnTo>
                  <a:lnTo>
                    <a:pt x="108245" y="20169"/>
                  </a:lnTo>
                  <a:lnTo>
                    <a:pt x="106981" y="15340"/>
                  </a:lnTo>
                  <a:lnTo>
                    <a:pt x="102292" y="12422"/>
                  </a:lnTo>
                  <a:lnTo>
                    <a:pt x="93574" y="7695"/>
                  </a:lnTo>
                  <a:lnTo>
                    <a:pt x="90125" y="7048"/>
                  </a:lnTo>
                  <a:lnTo>
                    <a:pt x="88019" y="6875"/>
                  </a:lnTo>
                  <a:lnTo>
                    <a:pt x="85770" y="5914"/>
                  </a:lnTo>
                  <a:lnTo>
                    <a:pt x="81011" y="2588"/>
                  </a:lnTo>
                  <a:lnTo>
                    <a:pt x="76074" y="545"/>
                  </a:lnTo>
                  <a:lnTo>
                    <a:pt x="73573" y="0"/>
                  </a:lnTo>
                  <a:lnTo>
                    <a:pt x="71058" y="483"/>
                  </a:lnTo>
                  <a:lnTo>
                    <a:pt x="68535" y="1653"/>
                  </a:lnTo>
                  <a:lnTo>
                    <a:pt x="66006" y="3279"/>
                  </a:lnTo>
                  <a:lnTo>
                    <a:pt x="63474" y="5209"/>
                  </a:lnTo>
                  <a:lnTo>
                    <a:pt x="60939" y="7343"/>
                  </a:lnTo>
                  <a:lnTo>
                    <a:pt x="58402" y="9612"/>
                  </a:lnTo>
                  <a:lnTo>
                    <a:pt x="55865" y="11125"/>
                  </a:lnTo>
                  <a:lnTo>
                    <a:pt x="53326" y="12134"/>
                  </a:lnTo>
                  <a:lnTo>
                    <a:pt x="50787" y="12806"/>
                  </a:lnTo>
                  <a:lnTo>
                    <a:pt x="48247" y="14101"/>
                  </a:lnTo>
                  <a:lnTo>
                    <a:pt x="45708" y="15811"/>
                  </a:lnTo>
                  <a:lnTo>
                    <a:pt x="43168" y="17798"/>
                  </a:lnTo>
                  <a:lnTo>
                    <a:pt x="40628" y="19969"/>
                  </a:lnTo>
                  <a:lnTo>
                    <a:pt x="38088" y="22263"/>
                  </a:lnTo>
                  <a:lnTo>
                    <a:pt x="35548" y="24639"/>
                  </a:lnTo>
                  <a:lnTo>
                    <a:pt x="33855" y="27069"/>
                  </a:lnTo>
                  <a:lnTo>
                    <a:pt x="32726" y="29537"/>
                  </a:lnTo>
                  <a:lnTo>
                    <a:pt x="31974" y="32028"/>
                  </a:lnTo>
                  <a:lnTo>
                    <a:pt x="29779" y="34536"/>
                  </a:lnTo>
                  <a:lnTo>
                    <a:pt x="26622" y="37054"/>
                  </a:lnTo>
                  <a:lnTo>
                    <a:pt x="22824" y="39580"/>
                  </a:lnTo>
                  <a:lnTo>
                    <a:pt x="20292" y="42957"/>
                  </a:lnTo>
                  <a:lnTo>
                    <a:pt x="18605" y="46901"/>
                  </a:lnTo>
                  <a:lnTo>
                    <a:pt x="17479" y="51224"/>
                  </a:lnTo>
                  <a:lnTo>
                    <a:pt x="15882" y="54954"/>
                  </a:lnTo>
                  <a:lnTo>
                    <a:pt x="13971" y="58286"/>
                  </a:lnTo>
                  <a:lnTo>
                    <a:pt x="11851" y="61354"/>
                  </a:lnTo>
                  <a:lnTo>
                    <a:pt x="9590" y="63400"/>
                  </a:lnTo>
                  <a:lnTo>
                    <a:pt x="7237" y="64763"/>
                  </a:lnTo>
                  <a:lnTo>
                    <a:pt x="4821" y="65673"/>
                  </a:lnTo>
                  <a:lnTo>
                    <a:pt x="3210" y="67125"/>
                  </a:lnTo>
                  <a:lnTo>
                    <a:pt x="2136" y="68940"/>
                  </a:lnTo>
                  <a:lnTo>
                    <a:pt x="943" y="73215"/>
                  </a:lnTo>
                  <a:lnTo>
                    <a:pt x="625" y="75540"/>
                  </a:lnTo>
                  <a:lnTo>
                    <a:pt x="413" y="77937"/>
                  </a:lnTo>
                  <a:lnTo>
                    <a:pt x="271" y="80382"/>
                  </a:lnTo>
                  <a:lnTo>
                    <a:pt x="26" y="88871"/>
                  </a:lnTo>
                  <a:lnTo>
                    <a:pt x="0" y="93958"/>
                  </a:lnTo>
                  <a:lnTo>
                    <a:pt x="842" y="95295"/>
                  </a:lnTo>
                  <a:lnTo>
                    <a:pt x="2251" y="96186"/>
                  </a:lnTo>
                  <a:lnTo>
                    <a:pt x="6074" y="97178"/>
                  </a:lnTo>
                  <a:lnTo>
                    <a:pt x="10596" y="97618"/>
                  </a:lnTo>
                  <a:lnTo>
                    <a:pt x="13856" y="97866"/>
                  </a:lnTo>
                  <a:lnTo>
                    <a:pt x="22912" y="97940"/>
                  </a:lnTo>
                  <a:lnTo>
                    <a:pt x="26278" y="97103"/>
                  </a:lnTo>
                  <a:lnTo>
                    <a:pt x="29368" y="95699"/>
                  </a:lnTo>
                  <a:lnTo>
                    <a:pt x="32275" y="93916"/>
                  </a:lnTo>
                  <a:lnTo>
                    <a:pt x="35059" y="91881"/>
                  </a:lnTo>
                  <a:lnTo>
                    <a:pt x="37763" y="89678"/>
                  </a:lnTo>
                  <a:lnTo>
                    <a:pt x="40411" y="87362"/>
                  </a:lnTo>
                  <a:lnTo>
                    <a:pt x="43024" y="84972"/>
                  </a:lnTo>
                  <a:lnTo>
                    <a:pt x="48185" y="80058"/>
                  </a:lnTo>
                  <a:lnTo>
                    <a:pt x="93968" y="34471"/>
                  </a:lnTo>
                  <a:lnTo>
                    <a:pt x="96509" y="32778"/>
                  </a:lnTo>
                  <a:lnTo>
                    <a:pt x="99049" y="31649"/>
                  </a:lnTo>
                  <a:lnTo>
                    <a:pt x="101589" y="30896"/>
                  </a:lnTo>
                  <a:lnTo>
                    <a:pt x="103282" y="29548"/>
                  </a:lnTo>
                  <a:lnTo>
                    <a:pt x="104411" y="27802"/>
                  </a:lnTo>
                  <a:lnTo>
                    <a:pt x="106630" y="21875"/>
                  </a:lnTo>
                  <a:lnTo>
                    <a:pt x="110702" y="25847"/>
                  </a:lnTo>
                  <a:lnTo>
                    <a:pt x="111052" y="27875"/>
                  </a:lnTo>
                  <a:lnTo>
                    <a:pt x="110437" y="30074"/>
                  </a:lnTo>
                  <a:lnTo>
                    <a:pt x="107414" y="35641"/>
                  </a:lnTo>
                  <a:lnTo>
                    <a:pt x="107165" y="37791"/>
                  </a:lnTo>
                  <a:lnTo>
                    <a:pt x="106999" y="40917"/>
                  </a:lnTo>
                  <a:lnTo>
                    <a:pt x="106767" y="51150"/>
                  </a:lnTo>
                  <a:lnTo>
                    <a:pt x="106669" y="123341"/>
                  </a:lnTo>
                  <a:lnTo>
                    <a:pt x="107515" y="125891"/>
                  </a:lnTo>
                  <a:lnTo>
                    <a:pt x="108926" y="128438"/>
                  </a:lnTo>
                  <a:lnTo>
                    <a:pt x="110714" y="130982"/>
                  </a:lnTo>
                  <a:lnTo>
                    <a:pt x="112752" y="132678"/>
                  </a:lnTo>
                  <a:lnTo>
                    <a:pt x="114958" y="133809"/>
                  </a:lnTo>
                  <a:lnTo>
                    <a:pt x="120536" y="135624"/>
                  </a:lnTo>
                  <a:lnTo>
                    <a:pt x="122687" y="136619"/>
                  </a:lnTo>
                  <a:lnTo>
                    <a:pt x="129593" y="139983"/>
                  </a:lnTo>
                  <a:lnTo>
                    <a:pt x="132958" y="141219"/>
                  </a:lnTo>
                  <a:lnTo>
                    <a:pt x="136049" y="142043"/>
                  </a:lnTo>
                  <a:lnTo>
                    <a:pt x="138955" y="142593"/>
                  </a:lnTo>
                  <a:lnTo>
                    <a:pt x="141740" y="142112"/>
                  </a:lnTo>
                  <a:lnTo>
                    <a:pt x="144443" y="140945"/>
                  </a:lnTo>
                  <a:lnTo>
                    <a:pt x="147092" y="139320"/>
                  </a:lnTo>
                  <a:lnTo>
                    <a:pt x="149704" y="138237"/>
                  </a:lnTo>
                  <a:lnTo>
                    <a:pt x="152292" y="137515"/>
                  </a:lnTo>
                  <a:lnTo>
                    <a:pt x="160009" y="1360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335"/>
            <p:cNvSpPr/>
            <p:nvPr/>
          </p:nvSpPr>
          <p:spPr>
            <a:xfrm>
              <a:off x="3512820" y="3855813"/>
              <a:ext cx="144781" cy="22768"/>
            </a:xfrm>
            <a:custGeom>
              <a:avLst/>
              <a:gdLst/>
              <a:ahLst/>
              <a:cxnLst/>
              <a:rect l="0" t="0" r="0" b="0"/>
              <a:pathLst>
                <a:path w="144781" h="22768">
                  <a:moveTo>
                    <a:pt x="7620" y="22767"/>
                  </a:moveTo>
                  <a:lnTo>
                    <a:pt x="0" y="22767"/>
                  </a:lnTo>
                  <a:lnTo>
                    <a:pt x="6561" y="22767"/>
                  </a:lnTo>
                  <a:lnTo>
                    <a:pt x="6914" y="21920"/>
                  </a:lnTo>
                  <a:lnTo>
                    <a:pt x="7150" y="20510"/>
                  </a:lnTo>
                  <a:lnTo>
                    <a:pt x="7307" y="18722"/>
                  </a:lnTo>
                  <a:lnTo>
                    <a:pt x="8258" y="17530"/>
                  </a:lnTo>
                  <a:lnTo>
                    <a:pt x="9739" y="16736"/>
                  </a:lnTo>
                  <a:lnTo>
                    <a:pt x="11572" y="16206"/>
                  </a:lnTo>
                  <a:lnTo>
                    <a:pt x="15867" y="15618"/>
                  </a:lnTo>
                  <a:lnTo>
                    <a:pt x="18199" y="15461"/>
                  </a:lnTo>
                  <a:lnTo>
                    <a:pt x="20599" y="15356"/>
                  </a:lnTo>
                  <a:lnTo>
                    <a:pt x="25524" y="15239"/>
                  </a:lnTo>
                  <a:lnTo>
                    <a:pt x="52309" y="15150"/>
                  </a:lnTo>
                  <a:lnTo>
                    <a:pt x="56039" y="14302"/>
                  </a:lnTo>
                  <a:lnTo>
                    <a:pt x="59372" y="12890"/>
                  </a:lnTo>
                  <a:lnTo>
                    <a:pt x="62442" y="11103"/>
                  </a:lnTo>
                  <a:lnTo>
                    <a:pt x="65334" y="9910"/>
                  </a:lnTo>
                  <a:lnTo>
                    <a:pt x="68109" y="9116"/>
                  </a:lnTo>
                  <a:lnTo>
                    <a:pt x="70806" y="8586"/>
                  </a:lnTo>
                  <a:lnTo>
                    <a:pt x="73451" y="8233"/>
                  </a:lnTo>
                  <a:lnTo>
                    <a:pt x="76061" y="7998"/>
                  </a:lnTo>
                  <a:lnTo>
                    <a:pt x="78648" y="7841"/>
                  </a:lnTo>
                  <a:lnTo>
                    <a:pt x="83778" y="7666"/>
                  </a:lnTo>
                  <a:lnTo>
                    <a:pt x="93685" y="7568"/>
                  </a:lnTo>
                  <a:lnTo>
                    <a:pt x="98017" y="7555"/>
                  </a:lnTo>
                  <a:lnTo>
                    <a:pt x="101752" y="6699"/>
                  </a:lnTo>
                  <a:lnTo>
                    <a:pt x="105087" y="5281"/>
                  </a:lnTo>
                  <a:lnTo>
                    <a:pt x="112480" y="969"/>
                  </a:lnTo>
                  <a:lnTo>
                    <a:pt x="114780" y="615"/>
                  </a:lnTo>
                  <a:lnTo>
                    <a:pt x="118007" y="379"/>
                  </a:lnTo>
                  <a:lnTo>
                    <a:pt x="127262" y="0"/>
                  </a:lnTo>
                  <a:lnTo>
                    <a:pt x="128868" y="816"/>
                  </a:lnTo>
                  <a:lnTo>
                    <a:pt x="130785" y="2206"/>
                  </a:lnTo>
                  <a:lnTo>
                    <a:pt x="132910" y="3980"/>
                  </a:lnTo>
                  <a:lnTo>
                    <a:pt x="135174" y="5162"/>
                  </a:lnTo>
                  <a:lnTo>
                    <a:pt x="137529" y="5951"/>
                  </a:lnTo>
                  <a:lnTo>
                    <a:pt x="144780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336"/>
            <p:cNvSpPr/>
            <p:nvPr/>
          </p:nvSpPr>
          <p:spPr>
            <a:xfrm>
              <a:off x="3520440" y="3939854"/>
              <a:ext cx="175261" cy="14927"/>
            </a:xfrm>
            <a:custGeom>
              <a:avLst/>
              <a:gdLst/>
              <a:ahLst/>
              <a:cxnLst/>
              <a:rect l="0" t="0" r="0" b="0"/>
              <a:pathLst>
                <a:path w="175261" h="14927">
                  <a:moveTo>
                    <a:pt x="0" y="14926"/>
                  </a:moveTo>
                  <a:lnTo>
                    <a:pt x="25505" y="14926"/>
                  </a:lnTo>
                  <a:lnTo>
                    <a:pt x="28010" y="14079"/>
                  </a:lnTo>
                  <a:lnTo>
                    <a:pt x="30527" y="12668"/>
                  </a:lnTo>
                  <a:lnTo>
                    <a:pt x="33051" y="10881"/>
                  </a:lnTo>
                  <a:lnTo>
                    <a:pt x="35581" y="9689"/>
                  </a:lnTo>
                  <a:lnTo>
                    <a:pt x="38114" y="8895"/>
                  </a:lnTo>
                  <a:lnTo>
                    <a:pt x="40649" y="8365"/>
                  </a:lnTo>
                  <a:lnTo>
                    <a:pt x="43186" y="8012"/>
                  </a:lnTo>
                  <a:lnTo>
                    <a:pt x="48263" y="7620"/>
                  </a:lnTo>
                  <a:lnTo>
                    <a:pt x="55599" y="7445"/>
                  </a:lnTo>
                  <a:lnTo>
                    <a:pt x="70061" y="7333"/>
                  </a:lnTo>
                  <a:lnTo>
                    <a:pt x="72955" y="6478"/>
                  </a:lnTo>
                  <a:lnTo>
                    <a:pt x="75730" y="5061"/>
                  </a:lnTo>
                  <a:lnTo>
                    <a:pt x="78427" y="3269"/>
                  </a:lnTo>
                  <a:lnTo>
                    <a:pt x="81918" y="2075"/>
                  </a:lnTo>
                  <a:lnTo>
                    <a:pt x="85939" y="1278"/>
                  </a:lnTo>
                  <a:lnTo>
                    <a:pt x="90312" y="748"/>
                  </a:lnTo>
                  <a:lnTo>
                    <a:pt x="94075" y="393"/>
                  </a:lnTo>
                  <a:lnTo>
                    <a:pt x="97430" y="157"/>
                  </a:lnTo>
                  <a:lnTo>
                    <a:pt x="100513" y="0"/>
                  </a:lnTo>
                  <a:lnTo>
                    <a:pt x="104263" y="742"/>
                  </a:lnTo>
                  <a:lnTo>
                    <a:pt x="108455" y="2083"/>
                  </a:lnTo>
                  <a:lnTo>
                    <a:pt x="112944" y="3824"/>
                  </a:lnTo>
                  <a:lnTo>
                    <a:pt x="116782" y="4138"/>
                  </a:lnTo>
                  <a:lnTo>
                    <a:pt x="120188" y="3501"/>
                  </a:lnTo>
                  <a:lnTo>
                    <a:pt x="123306" y="2229"/>
                  </a:lnTo>
                  <a:lnTo>
                    <a:pt x="126231" y="2228"/>
                  </a:lnTo>
                  <a:lnTo>
                    <a:pt x="129028" y="3074"/>
                  </a:lnTo>
                  <a:lnTo>
                    <a:pt x="131739" y="4485"/>
                  </a:lnTo>
                  <a:lnTo>
                    <a:pt x="134392" y="5425"/>
                  </a:lnTo>
                  <a:lnTo>
                    <a:pt x="137008" y="6052"/>
                  </a:lnTo>
                  <a:lnTo>
                    <a:pt x="139599" y="6470"/>
                  </a:lnTo>
                  <a:lnTo>
                    <a:pt x="144735" y="6934"/>
                  </a:lnTo>
                  <a:lnTo>
                    <a:pt x="147290" y="7058"/>
                  </a:lnTo>
                  <a:lnTo>
                    <a:pt x="149840" y="7987"/>
                  </a:lnTo>
                  <a:lnTo>
                    <a:pt x="152387" y="9454"/>
                  </a:lnTo>
                  <a:lnTo>
                    <a:pt x="154931" y="11278"/>
                  </a:lnTo>
                  <a:lnTo>
                    <a:pt x="157474" y="12494"/>
                  </a:lnTo>
                  <a:lnTo>
                    <a:pt x="160017" y="13305"/>
                  </a:lnTo>
                  <a:lnTo>
                    <a:pt x="162558" y="13845"/>
                  </a:lnTo>
                  <a:lnTo>
                    <a:pt x="165098" y="14205"/>
                  </a:lnTo>
                  <a:lnTo>
                    <a:pt x="167639" y="14445"/>
                  </a:lnTo>
                  <a:lnTo>
                    <a:pt x="175260" y="14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337"/>
            <p:cNvSpPr/>
            <p:nvPr/>
          </p:nvSpPr>
          <p:spPr>
            <a:xfrm>
              <a:off x="3901440" y="3795859"/>
              <a:ext cx="228505" cy="280842"/>
            </a:xfrm>
            <a:custGeom>
              <a:avLst/>
              <a:gdLst/>
              <a:ahLst/>
              <a:cxnLst/>
              <a:rect l="0" t="0" r="0" b="0"/>
              <a:pathLst>
                <a:path w="228505" h="280842">
                  <a:moveTo>
                    <a:pt x="0" y="280841"/>
                  </a:moveTo>
                  <a:lnTo>
                    <a:pt x="0" y="266668"/>
                  </a:lnTo>
                  <a:lnTo>
                    <a:pt x="5237" y="259728"/>
                  </a:lnTo>
                  <a:lnTo>
                    <a:pt x="6561" y="255088"/>
                  </a:lnTo>
                  <a:lnTo>
                    <a:pt x="7306" y="247717"/>
                  </a:lnTo>
                  <a:lnTo>
                    <a:pt x="8257" y="245211"/>
                  </a:lnTo>
                  <a:lnTo>
                    <a:pt x="12795" y="237640"/>
                  </a:lnTo>
                  <a:lnTo>
                    <a:pt x="15362" y="229188"/>
                  </a:lnTo>
                  <a:lnTo>
                    <a:pt x="18963" y="220913"/>
                  </a:lnTo>
                  <a:lnTo>
                    <a:pt x="23386" y="211591"/>
                  </a:lnTo>
                  <a:lnTo>
                    <a:pt x="25751" y="206734"/>
                  </a:lnTo>
                  <a:lnTo>
                    <a:pt x="27327" y="201803"/>
                  </a:lnTo>
                  <a:lnTo>
                    <a:pt x="28378" y="196822"/>
                  </a:lnTo>
                  <a:lnTo>
                    <a:pt x="29079" y="191809"/>
                  </a:lnTo>
                  <a:lnTo>
                    <a:pt x="30392" y="186773"/>
                  </a:lnTo>
                  <a:lnTo>
                    <a:pt x="32115" y="181722"/>
                  </a:lnTo>
                  <a:lnTo>
                    <a:pt x="34110" y="176662"/>
                  </a:lnTo>
                  <a:lnTo>
                    <a:pt x="36287" y="171595"/>
                  </a:lnTo>
                  <a:lnTo>
                    <a:pt x="40963" y="161449"/>
                  </a:lnTo>
                  <a:lnTo>
                    <a:pt x="43396" y="155527"/>
                  </a:lnTo>
                  <a:lnTo>
                    <a:pt x="45864" y="149038"/>
                  </a:lnTo>
                  <a:lnTo>
                    <a:pt x="48355" y="142172"/>
                  </a:lnTo>
                  <a:lnTo>
                    <a:pt x="51710" y="135902"/>
                  </a:lnTo>
                  <a:lnTo>
                    <a:pt x="55640" y="130028"/>
                  </a:lnTo>
                  <a:lnTo>
                    <a:pt x="59953" y="124419"/>
                  </a:lnTo>
                  <a:lnTo>
                    <a:pt x="63675" y="118140"/>
                  </a:lnTo>
                  <a:lnTo>
                    <a:pt x="67003" y="111413"/>
                  </a:lnTo>
                  <a:lnTo>
                    <a:pt x="72960" y="98013"/>
                  </a:lnTo>
                  <a:lnTo>
                    <a:pt x="78429" y="86413"/>
                  </a:lnTo>
                  <a:lnTo>
                    <a:pt x="81072" y="80102"/>
                  </a:lnTo>
                  <a:lnTo>
                    <a:pt x="83681" y="73355"/>
                  </a:lnTo>
                  <a:lnTo>
                    <a:pt x="86268" y="66317"/>
                  </a:lnTo>
                  <a:lnTo>
                    <a:pt x="88838" y="60778"/>
                  </a:lnTo>
                  <a:lnTo>
                    <a:pt x="93953" y="52367"/>
                  </a:lnTo>
                  <a:lnTo>
                    <a:pt x="96502" y="48091"/>
                  </a:lnTo>
                  <a:lnTo>
                    <a:pt x="99048" y="43548"/>
                  </a:lnTo>
                  <a:lnTo>
                    <a:pt x="104134" y="34830"/>
                  </a:lnTo>
                  <a:lnTo>
                    <a:pt x="109218" y="28134"/>
                  </a:lnTo>
                  <a:lnTo>
                    <a:pt x="112041" y="22336"/>
                  </a:lnTo>
                  <a:lnTo>
                    <a:pt x="112794" y="19604"/>
                  </a:lnTo>
                  <a:lnTo>
                    <a:pt x="115888" y="14311"/>
                  </a:lnTo>
                  <a:lnTo>
                    <a:pt x="122531" y="5978"/>
                  </a:lnTo>
                  <a:lnTo>
                    <a:pt x="128449" y="0"/>
                  </a:lnTo>
                  <a:lnTo>
                    <a:pt x="128813" y="480"/>
                  </a:lnTo>
                  <a:lnTo>
                    <a:pt x="129217" y="3272"/>
                  </a:lnTo>
                  <a:lnTo>
                    <a:pt x="129476" y="11962"/>
                  </a:lnTo>
                  <a:lnTo>
                    <a:pt x="129511" y="16842"/>
                  </a:lnTo>
                  <a:lnTo>
                    <a:pt x="128674" y="19328"/>
                  </a:lnTo>
                  <a:lnTo>
                    <a:pt x="125486" y="24349"/>
                  </a:lnTo>
                  <a:lnTo>
                    <a:pt x="123505" y="31660"/>
                  </a:lnTo>
                  <a:lnTo>
                    <a:pt x="122625" y="39707"/>
                  </a:lnTo>
                  <a:lnTo>
                    <a:pt x="122233" y="46106"/>
                  </a:lnTo>
                  <a:lnTo>
                    <a:pt x="122013" y="54469"/>
                  </a:lnTo>
                  <a:lnTo>
                    <a:pt x="121921" y="81213"/>
                  </a:lnTo>
                  <a:lnTo>
                    <a:pt x="122767" y="81716"/>
                  </a:lnTo>
                  <a:lnTo>
                    <a:pt x="128481" y="82588"/>
                  </a:lnTo>
                  <a:lnTo>
                    <a:pt x="133271" y="82682"/>
                  </a:lnTo>
                  <a:lnTo>
                    <a:pt x="135414" y="81848"/>
                  </a:lnTo>
                  <a:lnTo>
                    <a:pt x="142475" y="76630"/>
                  </a:lnTo>
                  <a:lnTo>
                    <a:pt x="147425" y="72111"/>
                  </a:lnTo>
                  <a:lnTo>
                    <a:pt x="154971" y="64808"/>
                  </a:lnTo>
                  <a:lnTo>
                    <a:pt x="170182" y="49689"/>
                  </a:lnTo>
                  <a:lnTo>
                    <a:pt x="173569" y="47153"/>
                  </a:lnTo>
                  <a:lnTo>
                    <a:pt x="177519" y="44616"/>
                  </a:lnTo>
                  <a:lnTo>
                    <a:pt x="181846" y="42078"/>
                  </a:lnTo>
                  <a:lnTo>
                    <a:pt x="188911" y="36999"/>
                  </a:lnTo>
                  <a:lnTo>
                    <a:pt x="194874" y="31921"/>
                  </a:lnTo>
                  <a:lnTo>
                    <a:pt x="200346" y="26841"/>
                  </a:lnTo>
                  <a:lnTo>
                    <a:pt x="208187" y="19221"/>
                  </a:lnTo>
                  <a:lnTo>
                    <a:pt x="210758" y="17528"/>
                  </a:lnTo>
                  <a:lnTo>
                    <a:pt x="217575" y="15144"/>
                  </a:lnTo>
                  <a:lnTo>
                    <a:pt x="220532" y="14273"/>
                  </a:lnTo>
                  <a:lnTo>
                    <a:pt x="224892" y="18225"/>
                  </a:lnTo>
                  <a:lnTo>
                    <a:pt x="226128" y="20250"/>
                  </a:lnTo>
                  <a:lnTo>
                    <a:pt x="227501" y="24759"/>
                  </a:lnTo>
                  <a:lnTo>
                    <a:pt x="228274" y="32057"/>
                  </a:lnTo>
                  <a:lnTo>
                    <a:pt x="228455" y="39319"/>
                  </a:lnTo>
                  <a:lnTo>
                    <a:pt x="228504" y="43626"/>
                  </a:lnTo>
                  <a:lnTo>
                    <a:pt x="227689" y="48191"/>
                  </a:lnTo>
                  <a:lnTo>
                    <a:pt x="226299" y="52927"/>
                  </a:lnTo>
                  <a:lnTo>
                    <a:pt x="224526" y="57779"/>
                  </a:lnTo>
                  <a:lnTo>
                    <a:pt x="223344" y="62706"/>
                  </a:lnTo>
                  <a:lnTo>
                    <a:pt x="222555" y="67685"/>
                  </a:lnTo>
                  <a:lnTo>
                    <a:pt x="222030" y="72696"/>
                  </a:lnTo>
                  <a:lnTo>
                    <a:pt x="220834" y="77731"/>
                  </a:lnTo>
                  <a:lnTo>
                    <a:pt x="219188" y="82781"/>
                  </a:lnTo>
                  <a:lnTo>
                    <a:pt x="217246" y="87841"/>
                  </a:lnTo>
                  <a:lnTo>
                    <a:pt x="215104" y="92908"/>
                  </a:lnTo>
                  <a:lnTo>
                    <a:pt x="212829" y="97979"/>
                  </a:lnTo>
                  <a:lnTo>
                    <a:pt x="210466" y="103053"/>
                  </a:lnTo>
                  <a:lnTo>
                    <a:pt x="208891" y="108976"/>
                  </a:lnTo>
                  <a:lnTo>
                    <a:pt x="207840" y="115464"/>
                  </a:lnTo>
                  <a:lnTo>
                    <a:pt x="207140" y="122330"/>
                  </a:lnTo>
                  <a:lnTo>
                    <a:pt x="205827" y="128600"/>
                  </a:lnTo>
                  <a:lnTo>
                    <a:pt x="204104" y="134474"/>
                  </a:lnTo>
                  <a:lnTo>
                    <a:pt x="202110" y="140083"/>
                  </a:lnTo>
                  <a:lnTo>
                    <a:pt x="199933" y="145516"/>
                  </a:lnTo>
                  <a:lnTo>
                    <a:pt x="197635" y="150831"/>
                  </a:lnTo>
                  <a:lnTo>
                    <a:pt x="195257" y="156068"/>
                  </a:lnTo>
                  <a:lnTo>
                    <a:pt x="193671" y="161252"/>
                  </a:lnTo>
                  <a:lnTo>
                    <a:pt x="192614" y="166401"/>
                  </a:lnTo>
                  <a:lnTo>
                    <a:pt x="191909" y="171528"/>
                  </a:lnTo>
                  <a:lnTo>
                    <a:pt x="188868" y="179482"/>
                  </a:lnTo>
                  <a:lnTo>
                    <a:pt x="182880" y="189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338"/>
            <p:cNvSpPr/>
            <p:nvPr/>
          </p:nvSpPr>
          <p:spPr>
            <a:xfrm>
              <a:off x="4122420" y="3924303"/>
              <a:ext cx="91118" cy="99058"/>
            </a:xfrm>
            <a:custGeom>
              <a:avLst/>
              <a:gdLst/>
              <a:ahLst/>
              <a:cxnLst/>
              <a:rect l="0" t="0" r="0" b="0"/>
              <a:pathLst>
                <a:path w="91118" h="99058">
                  <a:moveTo>
                    <a:pt x="0" y="83817"/>
                  </a:moveTo>
                  <a:lnTo>
                    <a:pt x="8091" y="87862"/>
                  </a:lnTo>
                  <a:lnTo>
                    <a:pt x="11321" y="88207"/>
                  </a:lnTo>
                  <a:lnTo>
                    <a:pt x="14320" y="87590"/>
                  </a:lnTo>
                  <a:lnTo>
                    <a:pt x="17167" y="86332"/>
                  </a:lnTo>
                  <a:lnTo>
                    <a:pt x="19912" y="85494"/>
                  </a:lnTo>
                  <a:lnTo>
                    <a:pt x="22588" y="84935"/>
                  </a:lnTo>
                  <a:lnTo>
                    <a:pt x="25218" y="84562"/>
                  </a:lnTo>
                  <a:lnTo>
                    <a:pt x="27819" y="83467"/>
                  </a:lnTo>
                  <a:lnTo>
                    <a:pt x="30400" y="81891"/>
                  </a:lnTo>
                  <a:lnTo>
                    <a:pt x="36579" y="77321"/>
                  </a:lnTo>
                  <a:lnTo>
                    <a:pt x="37933" y="76100"/>
                  </a:lnTo>
                  <a:lnTo>
                    <a:pt x="41694" y="72485"/>
                  </a:lnTo>
                  <a:lnTo>
                    <a:pt x="55972" y="58314"/>
                  </a:lnTo>
                  <a:lnTo>
                    <a:pt x="58481" y="56655"/>
                  </a:lnTo>
                  <a:lnTo>
                    <a:pt x="61001" y="55549"/>
                  </a:lnTo>
                  <a:lnTo>
                    <a:pt x="63528" y="54812"/>
                  </a:lnTo>
                  <a:lnTo>
                    <a:pt x="65212" y="53474"/>
                  </a:lnTo>
                  <a:lnTo>
                    <a:pt x="66334" y="51735"/>
                  </a:lnTo>
                  <a:lnTo>
                    <a:pt x="67083" y="49729"/>
                  </a:lnTo>
                  <a:lnTo>
                    <a:pt x="68428" y="47544"/>
                  </a:lnTo>
                  <a:lnTo>
                    <a:pt x="70172" y="45242"/>
                  </a:lnTo>
                  <a:lnTo>
                    <a:pt x="75009" y="39508"/>
                  </a:lnTo>
                  <a:lnTo>
                    <a:pt x="77929" y="36466"/>
                  </a:lnTo>
                  <a:lnTo>
                    <a:pt x="79892" y="34470"/>
                  </a:lnTo>
                  <a:lnTo>
                    <a:pt x="81202" y="32292"/>
                  </a:lnTo>
                  <a:lnTo>
                    <a:pt x="82074" y="29994"/>
                  </a:lnTo>
                  <a:lnTo>
                    <a:pt x="83476" y="24267"/>
                  </a:lnTo>
                  <a:lnTo>
                    <a:pt x="85924" y="21226"/>
                  </a:lnTo>
                  <a:lnTo>
                    <a:pt x="90350" y="16420"/>
                  </a:lnTo>
                  <a:lnTo>
                    <a:pt x="90956" y="13505"/>
                  </a:lnTo>
                  <a:lnTo>
                    <a:pt x="91117" y="11542"/>
                  </a:lnTo>
                  <a:lnTo>
                    <a:pt x="90378" y="9387"/>
                  </a:lnTo>
                  <a:lnTo>
                    <a:pt x="89038" y="7104"/>
                  </a:lnTo>
                  <a:lnTo>
                    <a:pt x="84850" y="1401"/>
                  </a:lnTo>
                  <a:lnTo>
                    <a:pt x="83660" y="933"/>
                  </a:lnTo>
                  <a:lnTo>
                    <a:pt x="82021" y="621"/>
                  </a:lnTo>
                  <a:lnTo>
                    <a:pt x="77350" y="120"/>
                  </a:lnTo>
                  <a:lnTo>
                    <a:pt x="76120" y="79"/>
                  </a:lnTo>
                  <a:lnTo>
                    <a:pt x="68506" y="4"/>
                  </a:lnTo>
                  <a:lnTo>
                    <a:pt x="64879" y="0"/>
                  </a:lnTo>
                  <a:lnTo>
                    <a:pt x="62726" y="845"/>
                  </a:lnTo>
                  <a:lnTo>
                    <a:pt x="60444" y="2256"/>
                  </a:lnTo>
                  <a:lnTo>
                    <a:pt x="58076" y="4043"/>
                  </a:lnTo>
                  <a:lnTo>
                    <a:pt x="56497" y="6081"/>
                  </a:lnTo>
                  <a:lnTo>
                    <a:pt x="55444" y="8286"/>
                  </a:lnTo>
                  <a:lnTo>
                    <a:pt x="54743" y="10603"/>
                  </a:lnTo>
                  <a:lnTo>
                    <a:pt x="53429" y="12147"/>
                  </a:lnTo>
                  <a:lnTo>
                    <a:pt x="51706" y="13178"/>
                  </a:lnTo>
                  <a:lnTo>
                    <a:pt x="49710" y="13864"/>
                  </a:lnTo>
                  <a:lnTo>
                    <a:pt x="47534" y="15168"/>
                  </a:lnTo>
                  <a:lnTo>
                    <a:pt x="45236" y="16884"/>
                  </a:lnTo>
                  <a:lnTo>
                    <a:pt x="42858" y="18875"/>
                  </a:lnTo>
                  <a:lnTo>
                    <a:pt x="41272" y="21049"/>
                  </a:lnTo>
                  <a:lnTo>
                    <a:pt x="40214" y="23345"/>
                  </a:lnTo>
                  <a:lnTo>
                    <a:pt x="39510" y="25722"/>
                  </a:lnTo>
                  <a:lnTo>
                    <a:pt x="38193" y="28154"/>
                  </a:lnTo>
                  <a:lnTo>
                    <a:pt x="36469" y="30621"/>
                  </a:lnTo>
                  <a:lnTo>
                    <a:pt x="34472" y="33114"/>
                  </a:lnTo>
                  <a:lnTo>
                    <a:pt x="33142" y="35621"/>
                  </a:lnTo>
                  <a:lnTo>
                    <a:pt x="32254" y="38140"/>
                  </a:lnTo>
                  <a:lnTo>
                    <a:pt x="31663" y="40665"/>
                  </a:lnTo>
                  <a:lnTo>
                    <a:pt x="31269" y="43196"/>
                  </a:lnTo>
                  <a:lnTo>
                    <a:pt x="31006" y="45730"/>
                  </a:lnTo>
                  <a:lnTo>
                    <a:pt x="30831" y="48266"/>
                  </a:lnTo>
                  <a:lnTo>
                    <a:pt x="30714" y="50803"/>
                  </a:lnTo>
                  <a:lnTo>
                    <a:pt x="30584" y="55880"/>
                  </a:lnTo>
                  <a:lnTo>
                    <a:pt x="30511" y="63498"/>
                  </a:lnTo>
                  <a:lnTo>
                    <a:pt x="31348" y="66038"/>
                  </a:lnTo>
                  <a:lnTo>
                    <a:pt x="32751" y="68577"/>
                  </a:lnTo>
                  <a:lnTo>
                    <a:pt x="34535" y="71117"/>
                  </a:lnTo>
                  <a:lnTo>
                    <a:pt x="35723" y="73657"/>
                  </a:lnTo>
                  <a:lnTo>
                    <a:pt x="36516" y="76197"/>
                  </a:lnTo>
                  <a:lnTo>
                    <a:pt x="37787" y="82312"/>
                  </a:lnTo>
                  <a:lnTo>
                    <a:pt x="40219" y="85406"/>
                  </a:lnTo>
                  <a:lnTo>
                    <a:pt x="42052" y="87416"/>
                  </a:lnTo>
                  <a:lnTo>
                    <a:pt x="44121" y="88756"/>
                  </a:lnTo>
                  <a:lnTo>
                    <a:pt x="46348" y="89650"/>
                  </a:lnTo>
                  <a:lnTo>
                    <a:pt x="48679" y="90245"/>
                  </a:lnTo>
                  <a:lnTo>
                    <a:pt x="51079" y="91489"/>
                  </a:lnTo>
                  <a:lnTo>
                    <a:pt x="53526" y="93165"/>
                  </a:lnTo>
                  <a:lnTo>
                    <a:pt x="56004" y="95129"/>
                  </a:lnTo>
                  <a:lnTo>
                    <a:pt x="58503" y="96438"/>
                  </a:lnTo>
                  <a:lnTo>
                    <a:pt x="61015" y="97311"/>
                  </a:lnTo>
                  <a:lnTo>
                    <a:pt x="63537" y="97893"/>
                  </a:lnTo>
                  <a:lnTo>
                    <a:pt x="66064" y="98281"/>
                  </a:lnTo>
                  <a:lnTo>
                    <a:pt x="68596" y="98540"/>
                  </a:lnTo>
                  <a:lnTo>
                    <a:pt x="76200" y="99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339"/>
            <p:cNvSpPr/>
            <p:nvPr/>
          </p:nvSpPr>
          <p:spPr>
            <a:xfrm>
              <a:off x="4251990" y="3947199"/>
              <a:ext cx="144655" cy="91402"/>
            </a:xfrm>
            <a:custGeom>
              <a:avLst/>
              <a:gdLst/>
              <a:ahLst/>
              <a:cxnLst/>
              <a:rect l="0" t="0" r="0" b="0"/>
              <a:pathLst>
                <a:path w="144655" h="91402">
                  <a:moveTo>
                    <a:pt x="45690" y="15201"/>
                  </a:moveTo>
                  <a:lnTo>
                    <a:pt x="41645" y="23292"/>
                  </a:lnTo>
                  <a:lnTo>
                    <a:pt x="39607" y="26521"/>
                  </a:lnTo>
                  <a:lnTo>
                    <a:pt x="37401" y="29521"/>
                  </a:lnTo>
                  <a:lnTo>
                    <a:pt x="35084" y="32368"/>
                  </a:lnTo>
                  <a:lnTo>
                    <a:pt x="32692" y="35112"/>
                  </a:lnTo>
                  <a:lnTo>
                    <a:pt x="30251" y="37789"/>
                  </a:lnTo>
                  <a:lnTo>
                    <a:pt x="27777" y="40419"/>
                  </a:lnTo>
                  <a:lnTo>
                    <a:pt x="26128" y="43020"/>
                  </a:lnTo>
                  <a:lnTo>
                    <a:pt x="25028" y="45601"/>
                  </a:lnTo>
                  <a:lnTo>
                    <a:pt x="24295" y="48168"/>
                  </a:lnTo>
                  <a:lnTo>
                    <a:pt x="22961" y="50725"/>
                  </a:lnTo>
                  <a:lnTo>
                    <a:pt x="21224" y="53277"/>
                  </a:lnTo>
                  <a:lnTo>
                    <a:pt x="19219" y="55825"/>
                  </a:lnTo>
                  <a:lnTo>
                    <a:pt x="17883" y="58371"/>
                  </a:lnTo>
                  <a:lnTo>
                    <a:pt x="16991" y="60914"/>
                  </a:lnTo>
                  <a:lnTo>
                    <a:pt x="16398" y="63456"/>
                  </a:lnTo>
                  <a:lnTo>
                    <a:pt x="15155" y="65998"/>
                  </a:lnTo>
                  <a:lnTo>
                    <a:pt x="13479" y="68539"/>
                  </a:lnTo>
                  <a:lnTo>
                    <a:pt x="8753" y="74656"/>
                  </a:lnTo>
                  <a:lnTo>
                    <a:pt x="7519" y="76004"/>
                  </a:lnTo>
                  <a:lnTo>
                    <a:pt x="71" y="83677"/>
                  </a:lnTo>
                  <a:lnTo>
                    <a:pt x="15" y="81476"/>
                  </a:lnTo>
                  <a:lnTo>
                    <a:pt x="0" y="79705"/>
                  </a:lnTo>
                  <a:lnTo>
                    <a:pt x="836" y="77677"/>
                  </a:lnTo>
                  <a:lnTo>
                    <a:pt x="2241" y="75478"/>
                  </a:lnTo>
                  <a:lnTo>
                    <a:pt x="4023" y="73166"/>
                  </a:lnTo>
                  <a:lnTo>
                    <a:pt x="6059" y="70777"/>
                  </a:lnTo>
                  <a:lnTo>
                    <a:pt x="8263" y="68339"/>
                  </a:lnTo>
                  <a:lnTo>
                    <a:pt x="10578" y="65866"/>
                  </a:lnTo>
                  <a:lnTo>
                    <a:pt x="12122" y="63371"/>
                  </a:lnTo>
                  <a:lnTo>
                    <a:pt x="13152" y="60861"/>
                  </a:lnTo>
                  <a:lnTo>
                    <a:pt x="13837" y="58341"/>
                  </a:lnTo>
                  <a:lnTo>
                    <a:pt x="15141" y="55814"/>
                  </a:lnTo>
                  <a:lnTo>
                    <a:pt x="16858" y="53283"/>
                  </a:lnTo>
                  <a:lnTo>
                    <a:pt x="18848" y="50749"/>
                  </a:lnTo>
                  <a:lnTo>
                    <a:pt x="21022" y="48213"/>
                  </a:lnTo>
                  <a:lnTo>
                    <a:pt x="23318" y="45675"/>
                  </a:lnTo>
                  <a:lnTo>
                    <a:pt x="28127" y="40598"/>
                  </a:lnTo>
                  <a:lnTo>
                    <a:pt x="55852" y="12661"/>
                  </a:lnTo>
                  <a:lnTo>
                    <a:pt x="58391" y="10968"/>
                  </a:lnTo>
                  <a:lnTo>
                    <a:pt x="60931" y="9839"/>
                  </a:lnTo>
                  <a:lnTo>
                    <a:pt x="63471" y="9086"/>
                  </a:lnTo>
                  <a:lnTo>
                    <a:pt x="66010" y="7738"/>
                  </a:lnTo>
                  <a:lnTo>
                    <a:pt x="68550" y="5992"/>
                  </a:lnTo>
                  <a:lnTo>
                    <a:pt x="74665" y="1152"/>
                  </a:lnTo>
                  <a:lnTo>
                    <a:pt x="77758" y="491"/>
                  </a:lnTo>
                  <a:lnTo>
                    <a:pt x="82598" y="65"/>
                  </a:lnTo>
                  <a:lnTo>
                    <a:pt x="82995" y="877"/>
                  </a:lnTo>
                  <a:lnTo>
                    <a:pt x="83260" y="2266"/>
                  </a:lnTo>
                  <a:lnTo>
                    <a:pt x="83685" y="6531"/>
                  </a:lnTo>
                  <a:lnTo>
                    <a:pt x="83743" y="9372"/>
                  </a:lnTo>
                  <a:lnTo>
                    <a:pt x="83790" y="40610"/>
                  </a:lnTo>
                  <a:lnTo>
                    <a:pt x="82943" y="42300"/>
                  </a:lnTo>
                  <a:lnTo>
                    <a:pt x="81532" y="43427"/>
                  </a:lnTo>
                  <a:lnTo>
                    <a:pt x="79744" y="44178"/>
                  </a:lnTo>
                  <a:lnTo>
                    <a:pt x="78553" y="45526"/>
                  </a:lnTo>
                  <a:lnTo>
                    <a:pt x="77758" y="47271"/>
                  </a:lnTo>
                  <a:lnTo>
                    <a:pt x="77229" y="49281"/>
                  </a:lnTo>
                  <a:lnTo>
                    <a:pt x="76876" y="51467"/>
                  </a:lnTo>
                  <a:lnTo>
                    <a:pt x="76640" y="53772"/>
                  </a:lnTo>
                  <a:lnTo>
                    <a:pt x="76197" y="60502"/>
                  </a:lnTo>
                  <a:lnTo>
                    <a:pt x="80223" y="60797"/>
                  </a:lnTo>
                  <a:lnTo>
                    <a:pt x="82733" y="60884"/>
                  </a:lnTo>
                  <a:lnTo>
                    <a:pt x="83085" y="60050"/>
                  </a:lnTo>
                  <a:lnTo>
                    <a:pt x="83320" y="58647"/>
                  </a:lnTo>
                  <a:lnTo>
                    <a:pt x="83476" y="56865"/>
                  </a:lnTo>
                  <a:lnTo>
                    <a:pt x="84427" y="54830"/>
                  </a:lnTo>
                  <a:lnTo>
                    <a:pt x="85909" y="52627"/>
                  </a:lnTo>
                  <a:lnTo>
                    <a:pt x="87742" y="50312"/>
                  </a:lnTo>
                  <a:lnTo>
                    <a:pt x="89811" y="48768"/>
                  </a:lnTo>
                  <a:lnTo>
                    <a:pt x="92037" y="47739"/>
                  </a:lnTo>
                  <a:lnTo>
                    <a:pt x="94368" y="47053"/>
                  </a:lnTo>
                  <a:lnTo>
                    <a:pt x="95922" y="45749"/>
                  </a:lnTo>
                  <a:lnTo>
                    <a:pt x="96958" y="44033"/>
                  </a:lnTo>
                  <a:lnTo>
                    <a:pt x="97649" y="42043"/>
                  </a:lnTo>
                  <a:lnTo>
                    <a:pt x="98956" y="39869"/>
                  </a:lnTo>
                  <a:lnTo>
                    <a:pt x="100674" y="37573"/>
                  </a:lnTo>
                  <a:lnTo>
                    <a:pt x="102666" y="35196"/>
                  </a:lnTo>
                  <a:lnTo>
                    <a:pt x="104841" y="32764"/>
                  </a:lnTo>
                  <a:lnTo>
                    <a:pt x="109514" y="27804"/>
                  </a:lnTo>
                  <a:lnTo>
                    <a:pt x="124458" y="12652"/>
                  </a:lnTo>
                  <a:lnTo>
                    <a:pt x="126142" y="10115"/>
                  </a:lnTo>
                  <a:lnTo>
                    <a:pt x="127264" y="7577"/>
                  </a:lnTo>
                  <a:lnTo>
                    <a:pt x="128013" y="5038"/>
                  </a:lnTo>
                  <a:lnTo>
                    <a:pt x="129359" y="3346"/>
                  </a:lnTo>
                  <a:lnTo>
                    <a:pt x="131103" y="2218"/>
                  </a:lnTo>
                  <a:lnTo>
                    <a:pt x="136776" y="93"/>
                  </a:lnTo>
                  <a:lnTo>
                    <a:pt x="141071" y="0"/>
                  </a:lnTo>
                  <a:lnTo>
                    <a:pt x="142297" y="834"/>
                  </a:lnTo>
                  <a:lnTo>
                    <a:pt x="143115" y="2236"/>
                  </a:lnTo>
                  <a:lnTo>
                    <a:pt x="143660" y="4018"/>
                  </a:lnTo>
                  <a:lnTo>
                    <a:pt x="144023" y="6052"/>
                  </a:lnTo>
                  <a:lnTo>
                    <a:pt x="144265" y="8255"/>
                  </a:lnTo>
                  <a:lnTo>
                    <a:pt x="144654" y="13829"/>
                  </a:lnTo>
                  <a:lnTo>
                    <a:pt x="143839" y="15980"/>
                  </a:lnTo>
                  <a:lnTo>
                    <a:pt x="142450" y="19107"/>
                  </a:lnTo>
                  <a:lnTo>
                    <a:pt x="140676" y="22885"/>
                  </a:lnTo>
                  <a:lnTo>
                    <a:pt x="139495" y="26250"/>
                  </a:lnTo>
                  <a:lnTo>
                    <a:pt x="138706" y="29340"/>
                  </a:lnTo>
                  <a:lnTo>
                    <a:pt x="138181" y="32248"/>
                  </a:lnTo>
                  <a:lnTo>
                    <a:pt x="137830" y="35032"/>
                  </a:lnTo>
                  <a:lnTo>
                    <a:pt x="137597" y="37735"/>
                  </a:lnTo>
                  <a:lnTo>
                    <a:pt x="137442" y="40384"/>
                  </a:lnTo>
                  <a:lnTo>
                    <a:pt x="137268" y="45584"/>
                  </a:lnTo>
                  <a:lnTo>
                    <a:pt x="137157" y="55822"/>
                  </a:lnTo>
                  <a:lnTo>
                    <a:pt x="136301" y="58368"/>
                  </a:lnTo>
                  <a:lnTo>
                    <a:pt x="134884" y="60913"/>
                  </a:lnTo>
                  <a:lnTo>
                    <a:pt x="133093" y="63455"/>
                  </a:lnTo>
                  <a:lnTo>
                    <a:pt x="131898" y="65998"/>
                  </a:lnTo>
                  <a:lnTo>
                    <a:pt x="131103" y="68539"/>
                  </a:lnTo>
                  <a:lnTo>
                    <a:pt x="130572" y="71080"/>
                  </a:lnTo>
                  <a:lnTo>
                    <a:pt x="130218" y="73620"/>
                  </a:lnTo>
                  <a:lnTo>
                    <a:pt x="129981" y="76160"/>
                  </a:lnTo>
                  <a:lnTo>
                    <a:pt x="129824" y="78700"/>
                  </a:lnTo>
                  <a:lnTo>
                    <a:pt x="129649" y="83781"/>
                  </a:lnTo>
                  <a:lnTo>
                    <a:pt x="129510" y="91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340"/>
            <p:cNvSpPr/>
            <p:nvPr/>
          </p:nvSpPr>
          <p:spPr>
            <a:xfrm>
              <a:off x="4495800" y="4023360"/>
              <a:ext cx="7621" cy="53341"/>
            </a:xfrm>
            <a:custGeom>
              <a:avLst/>
              <a:gdLst/>
              <a:ahLst/>
              <a:cxnLst/>
              <a:rect l="0" t="0" r="0" b="0"/>
              <a:pathLst>
                <a:path w="7621" h="53341">
                  <a:moveTo>
                    <a:pt x="7620" y="0"/>
                  </a:moveTo>
                  <a:lnTo>
                    <a:pt x="7620" y="21680"/>
                  </a:lnTo>
                  <a:lnTo>
                    <a:pt x="6774" y="22920"/>
                  </a:lnTo>
                  <a:lnTo>
                    <a:pt x="5363" y="24593"/>
                  </a:lnTo>
                  <a:lnTo>
                    <a:pt x="1059" y="29317"/>
                  </a:lnTo>
                  <a:lnTo>
                    <a:pt x="707" y="30551"/>
                  </a:lnTo>
                  <a:lnTo>
                    <a:pt x="471" y="32221"/>
                  </a:lnTo>
                  <a:lnTo>
                    <a:pt x="314" y="34181"/>
                  </a:lnTo>
                  <a:lnTo>
                    <a:pt x="209" y="36333"/>
                  </a:lnTo>
                  <a:lnTo>
                    <a:pt x="28" y="44317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341"/>
            <p:cNvSpPr/>
            <p:nvPr/>
          </p:nvSpPr>
          <p:spPr>
            <a:xfrm>
              <a:off x="4610111" y="3735003"/>
              <a:ext cx="137150" cy="295978"/>
            </a:xfrm>
            <a:custGeom>
              <a:avLst/>
              <a:gdLst/>
              <a:ahLst/>
              <a:cxnLst/>
              <a:rect l="0" t="0" r="0" b="0"/>
              <a:pathLst>
                <a:path w="137150" h="295978">
                  <a:moveTo>
                    <a:pt x="15230" y="295977"/>
                  </a:moveTo>
                  <a:lnTo>
                    <a:pt x="11185" y="291932"/>
                  </a:lnTo>
                  <a:lnTo>
                    <a:pt x="9146" y="290740"/>
                  </a:lnTo>
                  <a:lnTo>
                    <a:pt x="6941" y="289946"/>
                  </a:lnTo>
                  <a:lnTo>
                    <a:pt x="4623" y="289416"/>
                  </a:lnTo>
                  <a:lnTo>
                    <a:pt x="3079" y="288217"/>
                  </a:lnTo>
                  <a:lnTo>
                    <a:pt x="2049" y="286570"/>
                  </a:lnTo>
                  <a:lnTo>
                    <a:pt x="904" y="282482"/>
                  </a:lnTo>
                  <a:lnTo>
                    <a:pt x="260" y="274575"/>
                  </a:lnTo>
                  <a:lnTo>
                    <a:pt x="69" y="262731"/>
                  </a:lnTo>
                  <a:lnTo>
                    <a:pt x="0" y="243977"/>
                  </a:lnTo>
                  <a:lnTo>
                    <a:pt x="842" y="239297"/>
                  </a:lnTo>
                  <a:lnTo>
                    <a:pt x="2252" y="234483"/>
                  </a:lnTo>
                  <a:lnTo>
                    <a:pt x="4038" y="229581"/>
                  </a:lnTo>
                  <a:lnTo>
                    <a:pt x="5228" y="224620"/>
                  </a:lnTo>
                  <a:lnTo>
                    <a:pt x="6022" y="219619"/>
                  </a:lnTo>
                  <a:lnTo>
                    <a:pt x="6551" y="214591"/>
                  </a:lnTo>
                  <a:lnTo>
                    <a:pt x="7750" y="208700"/>
                  </a:lnTo>
                  <a:lnTo>
                    <a:pt x="9397" y="202232"/>
                  </a:lnTo>
                  <a:lnTo>
                    <a:pt x="11341" y="195380"/>
                  </a:lnTo>
                  <a:lnTo>
                    <a:pt x="12637" y="189119"/>
                  </a:lnTo>
                  <a:lnTo>
                    <a:pt x="13501" y="183252"/>
                  </a:lnTo>
                  <a:lnTo>
                    <a:pt x="14077" y="177647"/>
                  </a:lnTo>
                  <a:lnTo>
                    <a:pt x="15308" y="171370"/>
                  </a:lnTo>
                  <a:lnTo>
                    <a:pt x="16976" y="164646"/>
                  </a:lnTo>
                  <a:lnTo>
                    <a:pt x="18933" y="157623"/>
                  </a:lnTo>
                  <a:lnTo>
                    <a:pt x="23367" y="143046"/>
                  </a:lnTo>
                  <a:lnTo>
                    <a:pt x="25734" y="135603"/>
                  </a:lnTo>
                  <a:lnTo>
                    <a:pt x="28159" y="128948"/>
                  </a:lnTo>
                  <a:lnTo>
                    <a:pt x="30623" y="122818"/>
                  </a:lnTo>
                  <a:lnTo>
                    <a:pt x="33111" y="117037"/>
                  </a:lnTo>
                  <a:lnTo>
                    <a:pt x="38135" y="106099"/>
                  </a:lnTo>
                  <a:lnTo>
                    <a:pt x="40659" y="100812"/>
                  </a:lnTo>
                  <a:lnTo>
                    <a:pt x="43189" y="94747"/>
                  </a:lnTo>
                  <a:lnTo>
                    <a:pt x="45722" y="88164"/>
                  </a:lnTo>
                  <a:lnTo>
                    <a:pt x="48258" y="81235"/>
                  </a:lnTo>
                  <a:lnTo>
                    <a:pt x="50795" y="74922"/>
                  </a:lnTo>
                  <a:lnTo>
                    <a:pt x="53334" y="69021"/>
                  </a:lnTo>
                  <a:lnTo>
                    <a:pt x="58411" y="57947"/>
                  </a:lnTo>
                  <a:lnTo>
                    <a:pt x="68570" y="37042"/>
                  </a:lnTo>
                  <a:lnTo>
                    <a:pt x="71109" y="31913"/>
                  </a:lnTo>
                  <a:lnTo>
                    <a:pt x="73650" y="27648"/>
                  </a:lnTo>
                  <a:lnTo>
                    <a:pt x="76189" y="23957"/>
                  </a:lnTo>
                  <a:lnTo>
                    <a:pt x="78729" y="20651"/>
                  </a:lnTo>
                  <a:lnTo>
                    <a:pt x="81269" y="17600"/>
                  </a:lnTo>
                  <a:lnTo>
                    <a:pt x="83809" y="14719"/>
                  </a:lnTo>
                  <a:lnTo>
                    <a:pt x="89924" y="8057"/>
                  </a:lnTo>
                  <a:lnTo>
                    <a:pt x="90426" y="6664"/>
                  </a:lnTo>
                  <a:lnTo>
                    <a:pt x="90983" y="2858"/>
                  </a:lnTo>
                  <a:lnTo>
                    <a:pt x="91979" y="1504"/>
                  </a:lnTo>
                  <a:lnTo>
                    <a:pt x="93489" y="602"/>
                  </a:lnTo>
                  <a:lnTo>
                    <a:pt x="95342" y="0"/>
                  </a:lnTo>
                  <a:lnTo>
                    <a:pt x="97425" y="446"/>
                  </a:lnTo>
                  <a:lnTo>
                    <a:pt x="99660" y="1589"/>
                  </a:lnTo>
                  <a:lnTo>
                    <a:pt x="105285" y="5464"/>
                  </a:lnTo>
                  <a:lnTo>
                    <a:pt x="105746" y="6628"/>
                  </a:lnTo>
                  <a:lnTo>
                    <a:pt x="106486" y="14580"/>
                  </a:lnTo>
                  <a:lnTo>
                    <a:pt x="106548" y="16939"/>
                  </a:lnTo>
                  <a:lnTo>
                    <a:pt x="108873" y="24076"/>
                  </a:lnTo>
                  <a:lnTo>
                    <a:pt x="111882" y="32046"/>
                  </a:lnTo>
                  <a:lnTo>
                    <a:pt x="113219" y="38409"/>
                  </a:lnTo>
                  <a:lnTo>
                    <a:pt x="116071" y="46319"/>
                  </a:lnTo>
                  <a:lnTo>
                    <a:pt x="119315" y="55478"/>
                  </a:lnTo>
                  <a:lnTo>
                    <a:pt x="120180" y="60291"/>
                  </a:lnTo>
                  <a:lnTo>
                    <a:pt x="120756" y="65193"/>
                  </a:lnTo>
                  <a:lnTo>
                    <a:pt x="121141" y="70154"/>
                  </a:lnTo>
                  <a:lnTo>
                    <a:pt x="121397" y="75156"/>
                  </a:lnTo>
                  <a:lnTo>
                    <a:pt x="121758" y="88026"/>
                  </a:lnTo>
                  <a:lnTo>
                    <a:pt x="121808" y="91303"/>
                  </a:lnTo>
                  <a:lnTo>
                    <a:pt x="119607" y="99460"/>
                  </a:lnTo>
                  <a:lnTo>
                    <a:pt x="116652" y="107883"/>
                  </a:lnTo>
                  <a:lnTo>
                    <a:pt x="115339" y="114448"/>
                  </a:lnTo>
                  <a:lnTo>
                    <a:pt x="112498" y="120189"/>
                  </a:lnTo>
                  <a:lnTo>
                    <a:pt x="110556" y="122905"/>
                  </a:lnTo>
                  <a:lnTo>
                    <a:pt x="108396" y="128180"/>
                  </a:lnTo>
                  <a:lnTo>
                    <a:pt x="107821" y="130773"/>
                  </a:lnTo>
                  <a:lnTo>
                    <a:pt x="104923" y="135911"/>
                  </a:lnTo>
                  <a:lnTo>
                    <a:pt x="100813" y="141017"/>
                  </a:lnTo>
                  <a:lnTo>
                    <a:pt x="98532" y="143563"/>
                  </a:lnTo>
                  <a:lnTo>
                    <a:pt x="96165" y="146108"/>
                  </a:lnTo>
                  <a:lnTo>
                    <a:pt x="93739" y="147804"/>
                  </a:lnTo>
                  <a:lnTo>
                    <a:pt x="91276" y="148936"/>
                  </a:lnTo>
                  <a:lnTo>
                    <a:pt x="88787" y="149689"/>
                  </a:lnTo>
                  <a:lnTo>
                    <a:pt x="86281" y="151038"/>
                  </a:lnTo>
                  <a:lnTo>
                    <a:pt x="83763" y="152785"/>
                  </a:lnTo>
                  <a:lnTo>
                    <a:pt x="81239" y="154796"/>
                  </a:lnTo>
                  <a:lnTo>
                    <a:pt x="78709" y="156136"/>
                  </a:lnTo>
                  <a:lnTo>
                    <a:pt x="76175" y="157030"/>
                  </a:lnTo>
                  <a:lnTo>
                    <a:pt x="73640" y="157625"/>
                  </a:lnTo>
                  <a:lnTo>
                    <a:pt x="71103" y="158023"/>
                  </a:lnTo>
                  <a:lnTo>
                    <a:pt x="68565" y="158288"/>
                  </a:lnTo>
                  <a:lnTo>
                    <a:pt x="66027" y="158464"/>
                  </a:lnTo>
                  <a:lnTo>
                    <a:pt x="63487" y="158582"/>
                  </a:lnTo>
                  <a:lnTo>
                    <a:pt x="58409" y="158712"/>
                  </a:lnTo>
                  <a:lnTo>
                    <a:pt x="30574" y="158817"/>
                  </a:lnTo>
                  <a:lnTo>
                    <a:pt x="30479" y="165378"/>
                  </a:lnTo>
                  <a:lnTo>
                    <a:pt x="34517" y="170168"/>
                  </a:lnTo>
                  <a:lnTo>
                    <a:pt x="35708" y="172312"/>
                  </a:lnTo>
                  <a:lnTo>
                    <a:pt x="38230" y="179372"/>
                  </a:lnTo>
                  <a:lnTo>
                    <a:pt x="41821" y="184322"/>
                  </a:lnTo>
                  <a:lnTo>
                    <a:pt x="43963" y="186827"/>
                  </a:lnTo>
                  <a:lnTo>
                    <a:pt x="46239" y="189344"/>
                  </a:lnTo>
                  <a:lnTo>
                    <a:pt x="51024" y="194398"/>
                  </a:lnTo>
                  <a:lnTo>
                    <a:pt x="78732" y="222317"/>
                  </a:lnTo>
                  <a:lnTo>
                    <a:pt x="86350" y="229937"/>
                  </a:lnTo>
                  <a:lnTo>
                    <a:pt x="88043" y="232477"/>
                  </a:lnTo>
                  <a:lnTo>
                    <a:pt x="89924" y="237557"/>
                  </a:lnTo>
                  <a:lnTo>
                    <a:pt x="92119" y="240097"/>
                  </a:lnTo>
                  <a:lnTo>
                    <a:pt x="95276" y="242637"/>
                  </a:lnTo>
                  <a:lnTo>
                    <a:pt x="99074" y="245177"/>
                  </a:lnTo>
                  <a:lnTo>
                    <a:pt x="102453" y="247717"/>
                  </a:lnTo>
                  <a:lnTo>
                    <a:pt x="105551" y="250257"/>
                  </a:lnTo>
                  <a:lnTo>
                    <a:pt x="108464" y="252797"/>
                  </a:lnTo>
                  <a:lnTo>
                    <a:pt x="111252" y="256184"/>
                  </a:lnTo>
                  <a:lnTo>
                    <a:pt x="113958" y="260135"/>
                  </a:lnTo>
                  <a:lnTo>
                    <a:pt x="120339" y="270553"/>
                  </a:lnTo>
                  <a:lnTo>
                    <a:pt x="123469" y="274235"/>
                  </a:lnTo>
                  <a:lnTo>
                    <a:pt x="127682" y="278694"/>
                  </a:lnTo>
                  <a:lnTo>
                    <a:pt x="137149" y="288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342"/>
            <p:cNvSpPr/>
            <p:nvPr/>
          </p:nvSpPr>
          <p:spPr>
            <a:xfrm>
              <a:off x="4815871" y="3658058"/>
              <a:ext cx="380970" cy="372570"/>
            </a:xfrm>
            <a:custGeom>
              <a:avLst/>
              <a:gdLst/>
              <a:ahLst/>
              <a:cxnLst/>
              <a:rect l="0" t="0" r="0" b="0"/>
              <a:pathLst>
                <a:path w="380970" h="372570">
                  <a:moveTo>
                    <a:pt x="91409" y="296722"/>
                  </a:moveTo>
                  <a:lnTo>
                    <a:pt x="84848" y="290161"/>
                  </a:lnTo>
                  <a:lnTo>
                    <a:pt x="85342" y="288962"/>
                  </a:lnTo>
                  <a:lnTo>
                    <a:pt x="88148" y="285371"/>
                  </a:lnTo>
                  <a:lnTo>
                    <a:pt x="88389" y="284074"/>
                  </a:lnTo>
                  <a:lnTo>
                    <a:pt x="87702" y="283210"/>
                  </a:lnTo>
                  <a:lnTo>
                    <a:pt x="84562" y="281823"/>
                  </a:lnTo>
                  <a:lnTo>
                    <a:pt x="79973" y="281583"/>
                  </a:lnTo>
                  <a:lnTo>
                    <a:pt x="77859" y="280703"/>
                  </a:lnTo>
                  <a:lnTo>
                    <a:pt x="69942" y="274930"/>
                  </a:lnTo>
                  <a:lnTo>
                    <a:pt x="66910" y="274336"/>
                  </a:lnTo>
                  <a:lnTo>
                    <a:pt x="64917" y="274178"/>
                  </a:lnTo>
                  <a:lnTo>
                    <a:pt x="62741" y="274919"/>
                  </a:lnTo>
                  <a:lnTo>
                    <a:pt x="55633" y="279161"/>
                  </a:lnTo>
                  <a:lnTo>
                    <a:pt x="50673" y="280450"/>
                  </a:lnTo>
                  <a:lnTo>
                    <a:pt x="43121" y="281176"/>
                  </a:lnTo>
                  <a:lnTo>
                    <a:pt x="40591" y="282125"/>
                  </a:lnTo>
                  <a:lnTo>
                    <a:pt x="35520" y="285437"/>
                  </a:lnTo>
                  <a:lnTo>
                    <a:pt x="27907" y="292061"/>
                  </a:lnTo>
                  <a:lnTo>
                    <a:pt x="26214" y="294462"/>
                  </a:lnTo>
                  <a:lnTo>
                    <a:pt x="22986" y="301885"/>
                  </a:lnTo>
                  <a:lnTo>
                    <a:pt x="14738" y="311979"/>
                  </a:lnTo>
                  <a:lnTo>
                    <a:pt x="12355" y="314513"/>
                  </a:lnTo>
                  <a:lnTo>
                    <a:pt x="10767" y="317049"/>
                  </a:lnTo>
                  <a:lnTo>
                    <a:pt x="7685" y="324664"/>
                  </a:lnTo>
                  <a:lnTo>
                    <a:pt x="2631" y="332283"/>
                  </a:lnTo>
                  <a:lnTo>
                    <a:pt x="1152" y="337362"/>
                  </a:lnTo>
                  <a:lnTo>
                    <a:pt x="203" y="347522"/>
                  </a:lnTo>
                  <a:lnTo>
                    <a:pt x="16" y="357682"/>
                  </a:lnTo>
                  <a:lnTo>
                    <a:pt x="0" y="360222"/>
                  </a:lnTo>
                  <a:lnTo>
                    <a:pt x="836" y="361915"/>
                  </a:lnTo>
                  <a:lnTo>
                    <a:pt x="2241" y="363045"/>
                  </a:lnTo>
                  <a:lnTo>
                    <a:pt x="4024" y="363797"/>
                  </a:lnTo>
                  <a:lnTo>
                    <a:pt x="12968" y="370241"/>
                  </a:lnTo>
                  <a:lnTo>
                    <a:pt x="17882" y="371731"/>
                  </a:lnTo>
                  <a:lnTo>
                    <a:pt x="25409" y="372569"/>
                  </a:lnTo>
                  <a:lnTo>
                    <a:pt x="27935" y="371840"/>
                  </a:lnTo>
                  <a:lnTo>
                    <a:pt x="33000" y="368772"/>
                  </a:lnTo>
                  <a:lnTo>
                    <a:pt x="40332" y="366844"/>
                  </a:lnTo>
                  <a:lnTo>
                    <a:pt x="49235" y="365141"/>
                  </a:lnTo>
                  <a:lnTo>
                    <a:pt x="58836" y="361561"/>
                  </a:lnTo>
                  <a:lnTo>
                    <a:pt x="62920" y="358575"/>
                  </a:lnTo>
                  <a:lnTo>
                    <a:pt x="73560" y="347128"/>
                  </a:lnTo>
                  <a:lnTo>
                    <a:pt x="87062" y="337151"/>
                  </a:lnTo>
                  <a:lnTo>
                    <a:pt x="96815" y="328520"/>
                  </a:lnTo>
                  <a:lnTo>
                    <a:pt x="106793" y="319039"/>
                  </a:lnTo>
                  <a:lnTo>
                    <a:pt x="117720" y="309181"/>
                  </a:lnTo>
                  <a:lnTo>
                    <a:pt x="124190" y="304181"/>
                  </a:lnTo>
                  <a:lnTo>
                    <a:pt x="131043" y="299155"/>
                  </a:lnTo>
                  <a:lnTo>
                    <a:pt x="137305" y="293264"/>
                  </a:lnTo>
                  <a:lnTo>
                    <a:pt x="143174" y="286797"/>
                  </a:lnTo>
                  <a:lnTo>
                    <a:pt x="148779" y="279945"/>
                  </a:lnTo>
                  <a:lnTo>
                    <a:pt x="154208" y="273684"/>
                  </a:lnTo>
                  <a:lnTo>
                    <a:pt x="164758" y="262212"/>
                  </a:lnTo>
                  <a:lnTo>
                    <a:pt x="169941" y="255935"/>
                  </a:lnTo>
                  <a:lnTo>
                    <a:pt x="175090" y="249210"/>
                  </a:lnTo>
                  <a:lnTo>
                    <a:pt x="180217" y="242188"/>
                  </a:lnTo>
                  <a:lnTo>
                    <a:pt x="190428" y="227611"/>
                  </a:lnTo>
                  <a:lnTo>
                    <a:pt x="241268" y="151933"/>
                  </a:lnTo>
                  <a:lnTo>
                    <a:pt x="245501" y="144316"/>
                  </a:lnTo>
                  <a:lnTo>
                    <a:pt x="249171" y="136698"/>
                  </a:lnTo>
                  <a:lnTo>
                    <a:pt x="252463" y="129079"/>
                  </a:lnTo>
                  <a:lnTo>
                    <a:pt x="258380" y="116098"/>
                  </a:lnTo>
                  <a:lnTo>
                    <a:pt x="261144" y="110266"/>
                  </a:lnTo>
                  <a:lnTo>
                    <a:pt x="264679" y="103838"/>
                  </a:lnTo>
                  <a:lnTo>
                    <a:pt x="268728" y="97013"/>
                  </a:lnTo>
                  <a:lnTo>
                    <a:pt x="273121" y="89923"/>
                  </a:lnTo>
                  <a:lnTo>
                    <a:pt x="276051" y="82656"/>
                  </a:lnTo>
                  <a:lnTo>
                    <a:pt x="278004" y="75271"/>
                  </a:lnTo>
                  <a:lnTo>
                    <a:pt x="279305" y="67808"/>
                  </a:lnTo>
                  <a:lnTo>
                    <a:pt x="281019" y="61139"/>
                  </a:lnTo>
                  <a:lnTo>
                    <a:pt x="283009" y="55000"/>
                  </a:lnTo>
                  <a:lnTo>
                    <a:pt x="286632" y="43664"/>
                  </a:lnTo>
                  <a:lnTo>
                    <a:pt x="288241" y="32980"/>
                  </a:lnTo>
                  <a:lnTo>
                    <a:pt x="291214" y="24845"/>
                  </a:lnTo>
                  <a:lnTo>
                    <a:pt x="294511" y="18408"/>
                  </a:lnTo>
                  <a:lnTo>
                    <a:pt x="295977" y="12725"/>
                  </a:lnTo>
                  <a:lnTo>
                    <a:pt x="295520" y="10024"/>
                  </a:lnTo>
                  <a:lnTo>
                    <a:pt x="290485" y="1090"/>
                  </a:lnTo>
                  <a:lnTo>
                    <a:pt x="289320" y="574"/>
                  </a:lnTo>
                  <a:lnTo>
                    <a:pt x="285767" y="0"/>
                  </a:lnTo>
                  <a:lnTo>
                    <a:pt x="284480" y="694"/>
                  </a:lnTo>
                  <a:lnTo>
                    <a:pt x="283624" y="2003"/>
                  </a:lnTo>
                  <a:lnTo>
                    <a:pt x="282671" y="5716"/>
                  </a:lnTo>
                  <a:lnTo>
                    <a:pt x="282247" y="10188"/>
                  </a:lnTo>
                  <a:lnTo>
                    <a:pt x="281288" y="12566"/>
                  </a:lnTo>
                  <a:lnTo>
                    <a:pt x="275893" y="21651"/>
                  </a:lnTo>
                  <a:lnTo>
                    <a:pt x="268931" y="38831"/>
                  </a:lnTo>
                  <a:lnTo>
                    <a:pt x="264006" y="49741"/>
                  </a:lnTo>
                  <a:lnTo>
                    <a:pt x="261507" y="55868"/>
                  </a:lnTo>
                  <a:lnTo>
                    <a:pt x="258995" y="62493"/>
                  </a:lnTo>
                  <a:lnTo>
                    <a:pt x="256472" y="69449"/>
                  </a:lnTo>
                  <a:lnTo>
                    <a:pt x="253945" y="75780"/>
                  </a:lnTo>
                  <a:lnTo>
                    <a:pt x="248879" y="87330"/>
                  </a:lnTo>
                  <a:lnTo>
                    <a:pt x="246342" y="94474"/>
                  </a:lnTo>
                  <a:lnTo>
                    <a:pt x="243804" y="102623"/>
                  </a:lnTo>
                  <a:lnTo>
                    <a:pt x="238727" y="119863"/>
                  </a:lnTo>
                  <a:lnTo>
                    <a:pt x="228568" y="151626"/>
                  </a:lnTo>
                  <a:lnTo>
                    <a:pt x="218409" y="182360"/>
                  </a:lnTo>
                  <a:lnTo>
                    <a:pt x="216716" y="189154"/>
                  </a:lnTo>
                  <a:lnTo>
                    <a:pt x="215586" y="195377"/>
                  </a:lnTo>
                  <a:lnTo>
                    <a:pt x="214834" y="201218"/>
                  </a:lnTo>
                  <a:lnTo>
                    <a:pt x="213486" y="207653"/>
                  </a:lnTo>
                  <a:lnTo>
                    <a:pt x="211740" y="214482"/>
                  </a:lnTo>
                  <a:lnTo>
                    <a:pt x="209730" y="221575"/>
                  </a:lnTo>
                  <a:lnTo>
                    <a:pt x="208390" y="227998"/>
                  </a:lnTo>
                  <a:lnTo>
                    <a:pt x="207496" y="233972"/>
                  </a:lnTo>
                  <a:lnTo>
                    <a:pt x="206900" y="239649"/>
                  </a:lnTo>
                  <a:lnTo>
                    <a:pt x="208496" y="250472"/>
                  </a:lnTo>
                  <a:lnTo>
                    <a:pt x="211181" y="260926"/>
                  </a:lnTo>
                  <a:lnTo>
                    <a:pt x="212374" y="271217"/>
                  </a:lnTo>
                  <a:lnTo>
                    <a:pt x="213539" y="275486"/>
                  </a:lnTo>
                  <a:lnTo>
                    <a:pt x="219224" y="286385"/>
                  </a:lnTo>
                  <a:lnTo>
                    <a:pt x="223851" y="295232"/>
                  </a:lnTo>
                  <a:lnTo>
                    <a:pt x="227117" y="298269"/>
                  </a:lnTo>
                  <a:lnTo>
                    <a:pt x="230988" y="300293"/>
                  </a:lnTo>
                  <a:lnTo>
                    <a:pt x="239804" y="303389"/>
                  </a:lnTo>
                  <a:lnTo>
                    <a:pt x="249367" y="307588"/>
                  </a:lnTo>
                  <a:lnTo>
                    <a:pt x="259262" y="310018"/>
                  </a:lnTo>
                  <a:lnTo>
                    <a:pt x="270150" y="311945"/>
                  </a:lnTo>
                  <a:lnTo>
                    <a:pt x="276610" y="313644"/>
                  </a:lnTo>
                  <a:lnTo>
                    <a:pt x="283457" y="315623"/>
                  </a:lnTo>
                  <a:lnTo>
                    <a:pt x="289713" y="316942"/>
                  </a:lnTo>
                  <a:lnTo>
                    <a:pt x="301182" y="318409"/>
                  </a:lnTo>
                  <a:lnTo>
                    <a:pt x="307457" y="318800"/>
                  </a:lnTo>
                  <a:lnTo>
                    <a:pt x="321204" y="319235"/>
                  </a:lnTo>
                  <a:lnTo>
                    <a:pt x="328425" y="318504"/>
                  </a:lnTo>
                  <a:lnTo>
                    <a:pt x="335780" y="317170"/>
                  </a:lnTo>
                  <a:lnTo>
                    <a:pt x="343223" y="315434"/>
                  </a:lnTo>
                  <a:lnTo>
                    <a:pt x="350725" y="313430"/>
                  </a:lnTo>
                  <a:lnTo>
                    <a:pt x="380969" y="304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343"/>
            <p:cNvSpPr/>
            <p:nvPr/>
          </p:nvSpPr>
          <p:spPr>
            <a:xfrm>
              <a:off x="5295902" y="3604260"/>
              <a:ext cx="182833" cy="396241"/>
            </a:xfrm>
            <a:custGeom>
              <a:avLst/>
              <a:gdLst/>
              <a:ahLst/>
              <a:cxnLst/>
              <a:rect l="0" t="0" r="0" b="0"/>
              <a:pathLst>
                <a:path w="182833" h="396241">
                  <a:moveTo>
                    <a:pt x="15238" y="30480"/>
                  </a:moveTo>
                  <a:lnTo>
                    <a:pt x="8677" y="23919"/>
                  </a:lnTo>
                  <a:lnTo>
                    <a:pt x="8088" y="21073"/>
                  </a:lnTo>
                  <a:lnTo>
                    <a:pt x="7625" y="11296"/>
                  </a:lnTo>
                  <a:lnTo>
                    <a:pt x="6776" y="10071"/>
                  </a:lnTo>
                  <a:lnTo>
                    <a:pt x="5364" y="9254"/>
                  </a:lnTo>
                  <a:lnTo>
                    <a:pt x="3575" y="8709"/>
                  </a:lnTo>
                  <a:lnTo>
                    <a:pt x="2382" y="7499"/>
                  </a:lnTo>
                  <a:lnTo>
                    <a:pt x="1587" y="5846"/>
                  </a:lnTo>
                  <a:lnTo>
                    <a:pt x="0" y="9"/>
                  </a:lnTo>
                  <a:lnTo>
                    <a:pt x="11349" y="0"/>
                  </a:lnTo>
                  <a:lnTo>
                    <a:pt x="13493" y="847"/>
                  </a:lnTo>
                  <a:lnTo>
                    <a:pt x="18131" y="4045"/>
                  </a:lnTo>
                  <a:lnTo>
                    <a:pt x="23617" y="7761"/>
                  </a:lnTo>
                  <a:lnTo>
                    <a:pt x="30533" y="11351"/>
                  </a:lnTo>
                  <a:lnTo>
                    <a:pt x="33901" y="13494"/>
                  </a:lnTo>
                  <a:lnTo>
                    <a:pt x="36993" y="15769"/>
                  </a:lnTo>
                  <a:lnTo>
                    <a:pt x="42687" y="20555"/>
                  </a:lnTo>
                  <a:lnTo>
                    <a:pt x="48040" y="25505"/>
                  </a:lnTo>
                  <a:lnTo>
                    <a:pt x="51500" y="28010"/>
                  </a:lnTo>
                  <a:lnTo>
                    <a:pt x="55498" y="30527"/>
                  </a:lnTo>
                  <a:lnTo>
                    <a:pt x="59858" y="33051"/>
                  </a:lnTo>
                  <a:lnTo>
                    <a:pt x="69218" y="38113"/>
                  </a:lnTo>
                  <a:lnTo>
                    <a:pt x="74085" y="40649"/>
                  </a:lnTo>
                  <a:lnTo>
                    <a:pt x="78175" y="43186"/>
                  </a:lnTo>
                  <a:lnTo>
                    <a:pt x="81750" y="45724"/>
                  </a:lnTo>
                  <a:lnTo>
                    <a:pt x="84979" y="48263"/>
                  </a:lnTo>
                  <a:lnTo>
                    <a:pt x="88826" y="51648"/>
                  </a:lnTo>
                  <a:lnTo>
                    <a:pt x="93083" y="55599"/>
                  </a:lnTo>
                  <a:lnTo>
                    <a:pt x="107165" y="69249"/>
                  </a:lnTo>
                  <a:lnTo>
                    <a:pt x="112083" y="74106"/>
                  </a:lnTo>
                  <a:lnTo>
                    <a:pt x="116208" y="79037"/>
                  </a:lnTo>
                  <a:lnTo>
                    <a:pt x="119804" y="84018"/>
                  </a:lnTo>
                  <a:lnTo>
                    <a:pt x="123049" y="89032"/>
                  </a:lnTo>
                  <a:lnTo>
                    <a:pt x="126906" y="94068"/>
                  </a:lnTo>
                  <a:lnTo>
                    <a:pt x="131169" y="99119"/>
                  </a:lnTo>
                  <a:lnTo>
                    <a:pt x="135706" y="104179"/>
                  </a:lnTo>
                  <a:lnTo>
                    <a:pt x="145261" y="114318"/>
                  </a:lnTo>
                  <a:lnTo>
                    <a:pt x="150180" y="119391"/>
                  </a:lnTo>
                  <a:lnTo>
                    <a:pt x="153459" y="124468"/>
                  </a:lnTo>
                  <a:lnTo>
                    <a:pt x="157103" y="134623"/>
                  </a:lnTo>
                  <a:lnTo>
                    <a:pt x="159768" y="139702"/>
                  </a:lnTo>
                  <a:lnTo>
                    <a:pt x="163238" y="144781"/>
                  </a:lnTo>
                  <a:lnTo>
                    <a:pt x="167244" y="149861"/>
                  </a:lnTo>
                  <a:lnTo>
                    <a:pt x="170762" y="155787"/>
                  </a:lnTo>
                  <a:lnTo>
                    <a:pt x="173954" y="162278"/>
                  </a:lnTo>
                  <a:lnTo>
                    <a:pt x="176928" y="169146"/>
                  </a:lnTo>
                  <a:lnTo>
                    <a:pt x="180234" y="181291"/>
                  </a:lnTo>
                  <a:lnTo>
                    <a:pt x="181702" y="193180"/>
                  </a:lnTo>
                  <a:lnTo>
                    <a:pt x="182094" y="199907"/>
                  </a:lnTo>
                  <a:lnTo>
                    <a:pt x="182530" y="214154"/>
                  </a:lnTo>
                  <a:lnTo>
                    <a:pt x="182832" y="247519"/>
                  </a:lnTo>
                  <a:lnTo>
                    <a:pt x="182000" y="253913"/>
                  </a:lnTo>
                  <a:lnTo>
                    <a:pt x="180600" y="260715"/>
                  </a:lnTo>
                  <a:lnTo>
                    <a:pt x="178819" y="267790"/>
                  </a:lnTo>
                  <a:lnTo>
                    <a:pt x="176786" y="275047"/>
                  </a:lnTo>
                  <a:lnTo>
                    <a:pt x="172268" y="289883"/>
                  </a:lnTo>
                  <a:lnTo>
                    <a:pt x="164965" y="312516"/>
                  </a:lnTo>
                  <a:lnTo>
                    <a:pt x="161623" y="320104"/>
                  </a:lnTo>
                  <a:lnTo>
                    <a:pt x="157701" y="327703"/>
                  </a:lnTo>
                  <a:lnTo>
                    <a:pt x="153393" y="335308"/>
                  </a:lnTo>
                  <a:lnTo>
                    <a:pt x="148828" y="342919"/>
                  </a:lnTo>
                  <a:lnTo>
                    <a:pt x="139240" y="358149"/>
                  </a:lnTo>
                  <a:lnTo>
                    <a:pt x="114298" y="396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344"/>
            <p:cNvSpPr/>
            <p:nvPr/>
          </p:nvSpPr>
          <p:spPr>
            <a:xfrm>
              <a:off x="2241472" y="3710941"/>
              <a:ext cx="120729" cy="487680"/>
            </a:xfrm>
            <a:custGeom>
              <a:avLst/>
              <a:gdLst/>
              <a:ahLst/>
              <a:cxnLst/>
              <a:rect l="0" t="0" r="0" b="0"/>
              <a:pathLst>
                <a:path w="120729" h="487680">
                  <a:moveTo>
                    <a:pt x="36908" y="30479"/>
                  </a:moveTo>
                  <a:lnTo>
                    <a:pt x="40953" y="30479"/>
                  </a:lnTo>
                  <a:lnTo>
                    <a:pt x="42991" y="29632"/>
                  </a:lnTo>
                  <a:lnTo>
                    <a:pt x="45197" y="28221"/>
                  </a:lnTo>
                  <a:lnTo>
                    <a:pt x="50775" y="23918"/>
                  </a:lnTo>
                  <a:lnTo>
                    <a:pt x="53795" y="21072"/>
                  </a:lnTo>
                  <a:lnTo>
                    <a:pt x="55787" y="19127"/>
                  </a:lnTo>
                  <a:lnTo>
                    <a:pt x="57960" y="17831"/>
                  </a:lnTo>
                  <a:lnTo>
                    <a:pt x="60256" y="16967"/>
                  </a:lnTo>
                  <a:lnTo>
                    <a:pt x="62634" y="16391"/>
                  </a:lnTo>
                  <a:lnTo>
                    <a:pt x="65065" y="15160"/>
                  </a:lnTo>
                  <a:lnTo>
                    <a:pt x="67533" y="13493"/>
                  </a:lnTo>
                  <a:lnTo>
                    <a:pt x="70024" y="11535"/>
                  </a:lnTo>
                  <a:lnTo>
                    <a:pt x="72532" y="10230"/>
                  </a:lnTo>
                  <a:lnTo>
                    <a:pt x="75051" y="9359"/>
                  </a:lnTo>
                  <a:lnTo>
                    <a:pt x="77577" y="8780"/>
                  </a:lnTo>
                  <a:lnTo>
                    <a:pt x="80107" y="7546"/>
                  </a:lnTo>
                  <a:lnTo>
                    <a:pt x="82641" y="5877"/>
                  </a:lnTo>
                  <a:lnTo>
                    <a:pt x="88745" y="1160"/>
                  </a:lnTo>
                  <a:lnTo>
                    <a:pt x="91838" y="515"/>
                  </a:lnTo>
                  <a:lnTo>
                    <a:pt x="97515" y="29"/>
                  </a:lnTo>
                  <a:lnTo>
                    <a:pt x="105165" y="0"/>
                  </a:lnTo>
                  <a:lnTo>
                    <a:pt x="103087" y="2257"/>
                  </a:lnTo>
                  <a:lnTo>
                    <a:pt x="98899" y="6560"/>
                  </a:lnTo>
                  <a:lnTo>
                    <a:pt x="98326" y="9406"/>
                  </a:lnTo>
                  <a:lnTo>
                    <a:pt x="97959" y="22177"/>
                  </a:lnTo>
                  <a:lnTo>
                    <a:pt x="97082" y="25791"/>
                  </a:lnTo>
                  <a:lnTo>
                    <a:pt x="93850" y="32064"/>
                  </a:lnTo>
                  <a:lnTo>
                    <a:pt x="91802" y="35769"/>
                  </a:lnTo>
                  <a:lnTo>
                    <a:pt x="87270" y="44401"/>
                  </a:lnTo>
                  <a:lnTo>
                    <a:pt x="64837" y="88931"/>
                  </a:lnTo>
                  <a:lnTo>
                    <a:pt x="62301" y="94846"/>
                  </a:lnTo>
                  <a:lnTo>
                    <a:pt x="59763" y="101331"/>
                  </a:lnTo>
                  <a:lnTo>
                    <a:pt x="54686" y="115309"/>
                  </a:lnTo>
                  <a:lnTo>
                    <a:pt x="19128" y="220982"/>
                  </a:lnTo>
                  <a:lnTo>
                    <a:pt x="16588" y="229448"/>
                  </a:lnTo>
                  <a:lnTo>
                    <a:pt x="11508" y="247885"/>
                  </a:lnTo>
                  <a:lnTo>
                    <a:pt x="9815" y="257543"/>
                  </a:lnTo>
                  <a:lnTo>
                    <a:pt x="8686" y="267368"/>
                  </a:lnTo>
                  <a:lnTo>
                    <a:pt x="7933" y="277305"/>
                  </a:lnTo>
                  <a:lnTo>
                    <a:pt x="6585" y="286470"/>
                  </a:lnTo>
                  <a:lnTo>
                    <a:pt x="4839" y="295120"/>
                  </a:lnTo>
                  <a:lnTo>
                    <a:pt x="2829" y="303426"/>
                  </a:lnTo>
                  <a:lnTo>
                    <a:pt x="1489" y="311503"/>
                  </a:lnTo>
                  <a:lnTo>
                    <a:pt x="595" y="319428"/>
                  </a:lnTo>
                  <a:lnTo>
                    <a:pt x="0" y="327252"/>
                  </a:lnTo>
                  <a:lnTo>
                    <a:pt x="449" y="335008"/>
                  </a:lnTo>
                  <a:lnTo>
                    <a:pt x="1595" y="342719"/>
                  </a:lnTo>
                  <a:lnTo>
                    <a:pt x="3206" y="350398"/>
                  </a:lnTo>
                  <a:lnTo>
                    <a:pt x="4280" y="358058"/>
                  </a:lnTo>
                  <a:lnTo>
                    <a:pt x="4996" y="365705"/>
                  </a:lnTo>
                  <a:lnTo>
                    <a:pt x="5473" y="373343"/>
                  </a:lnTo>
                  <a:lnTo>
                    <a:pt x="6638" y="380975"/>
                  </a:lnTo>
                  <a:lnTo>
                    <a:pt x="8261" y="388603"/>
                  </a:lnTo>
                  <a:lnTo>
                    <a:pt x="11476" y="403006"/>
                  </a:lnTo>
                  <a:lnTo>
                    <a:pt x="12905" y="415051"/>
                  </a:lnTo>
                  <a:lnTo>
                    <a:pt x="14979" y="420633"/>
                  </a:lnTo>
                  <a:lnTo>
                    <a:pt x="18056" y="426048"/>
                  </a:lnTo>
                  <a:lnTo>
                    <a:pt x="21800" y="431352"/>
                  </a:lnTo>
                  <a:lnTo>
                    <a:pt x="25143" y="435734"/>
                  </a:lnTo>
                  <a:lnTo>
                    <a:pt x="28218" y="439502"/>
                  </a:lnTo>
                  <a:lnTo>
                    <a:pt x="31114" y="442861"/>
                  </a:lnTo>
                  <a:lnTo>
                    <a:pt x="34739" y="446794"/>
                  </a:lnTo>
                  <a:lnTo>
                    <a:pt x="43282" y="455679"/>
                  </a:lnTo>
                  <a:lnTo>
                    <a:pt x="47931" y="459572"/>
                  </a:lnTo>
                  <a:lnTo>
                    <a:pt x="52723" y="463014"/>
                  </a:lnTo>
                  <a:lnTo>
                    <a:pt x="57611" y="466156"/>
                  </a:lnTo>
                  <a:lnTo>
                    <a:pt x="62564" y="469096"/>
                  </a:lnTo>
                  <a:lnTo>
                    <a:pt x="67558" y="471904"/>
                  </a:lnTo>
                  <a:lnTo>
                    <a:pt x="77624" y="477282"/>
                  </a:lnTo>
                  <a:lnTo>
                    <a:pt x="87742" y="482493"/>
                  </a:lnTo>
                  <a:lnTo>
                    <a:pt x="93657" y="484222"/>
                  </a:lnTo>
                  <a:lnTo>
                    <a:pt x="100140" y="485374"/>
                  </a:lnTo>
                  <a:lnTo>
                    <a:pt x="120728" y="4876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345"/>
            <p:cNvSpPr/>
            <p:nvPr/>
          </p:nvSpPr>
          <p:spPr>
            <a:xfrm>
              <a:off x="1966166" y="3718883"/>
              <a:ext cx="159815" cy="540698"/>
            </a:xfrm>
            <a:custGeom>
              <a:avLst/>
              <a:gdLst/>
              <a:ahLst/>
              <a:cxnLst/>
              <a:rect l="0" t="0" r="0" b="0"/>
              <a:pathLst>
                <a:path w="159815" h="540698">
                  <a:moveTo>
                    <a:pt x="159814" y="37777"/>
                  </a:moveTo>
                  <a:lnTo>
                    <a:pt x="152286" y="7669"/>
                  </a:lnTo>
                  <a:lnTo>
                    <a:pt x="152221" y="3362"/>
                  </a:lnTo>
                  <a:lnTo>
                    <a:pt x="151366" y="2134"/>
                  </a:lnTo>
                  <a:lnTo>
                    <a:pt x="149948" y="1315"/>
                  </a:lnTo>
                  <a:lnTo>
                    <a:pt x="145635" y="0"/>
                  </a:lnTo>
                  <a:lnTo>
                    <a:pt x="142788" y="2079"/>
                  </a:lnTo>
                  <a:lnTo>
                    <a:pt x="138106" y="6266"/>
                  </a:lnTo>
                  <a:lnTo>
                    <a:pt x="133250" y="11037"/>
                  </a:lnTo>
                  <a:lnTo>
                    <a:pt x="131945" y="13177"/>
                  </a:lnTo>
                  <a:lnTo>
                    <a:pt x="130494" y="17813"/>
                  </a:lnTo>
                  <a:lnTo>
                    <a:pt x="128414" y="20234"/>
                  </a:lnTo>
                  <a:lnTo>
                    <a:pt x="125334" y="22695"/>
                  </a:lnTo>
                  <a:lnTo>
                    <a:pt x="121587" y="25182"/>
                  </a:lnTo>
                  <a:lnTo>
                    <a:pt x="119089" y="28534"/>
                  </a:lnTo>
                  <a:lnTo>
                    <a:pt x="117424" y="32462"/>
                  </a:lnTo>
                  <a:lnTo>
                    <a:pt x="116314" y="36773"/>
                  </a:lnTo>
                  <a:lnTo>
                    <a:pt x="113881" y="40495"/>
                  </a:lnTo>
                  <a:lnTo>
                    <a:pt x="110565" y="43822"/>
                  </a:lnTo>
                  <a:lnTo>
                    <a:pt x="106661" y="46887"/>
                  </a:lnTo>
                  <a:lnTo>
                    <a:pt x="103212" y="50624"/>
                  </a:lnTo>
                  <a:lnTo>
                    <a:pt x="100066" y="54808"/>
                  </a:lnTo>
                  <a:lnTo>
                    <a:pt x="97122" y="59291"/>
                  </a:lnTo>
                  <a:lnTo>
                    <a:pt x="94313" y="64820"/>
                  </a:lnTo>
                  <a:lnTo>
                    <a:pt x="91593" y="71045"/>
                  </a:lnTo>
                  <a:lnTo>
                    <a:pt x="88933" y="77736"/>
                  </a:lnTo>
                  <a:lnTo>
                    <a:pt x="85467" y="83889"/>
                  </a:lnTo>
                  <a:lnTo>
                    <a:pt x="81462" y="89685"/>
                  </a:lnTo>
                  <a:lnTo>
                    <a:pt x="77100" y="95243"/>
                  </a:lnTo>
                  <a:lnTo>
                    <a:pt x="73344" y="101487"/>
                  </a:lnTo>
                  <a:lnTo>
                    <a:pt x="69994" y="108190"/>
                  </a:lnTo>
                  <a:lnTo>
                    <a:pt x="66914" y="115199"/>
                  </a:lnTo>
                  <a:lnTo>
                    <a:pt x="58976" y="132018"/>
                  </a:lnTo>
                  <a:lnTo>
                    <a:pt x="54489" y="141244"/>
                  </a:lnTo>
                  <a:lnTo>
                    <a:pt x="50650" y="149936"/>
                  </a:lnTo>
                  <a:lnTo>
                    <a:pt x="47245" y="158269"/>
                  </a:lnTo>
                  <a:lnTo>
                    <a:pt x="44128" y="166365"/>
                  </a:lnTo>
                  <a:lnTo>
                    <a:pt x="38407" y="182134"/>
                  </a:lnTo>
                  <a:lnTo>
                    <a:pt x="35696" y="189895"/>
                  </a:lnTo>
                  <a:lnTo>
                    <a:pt x="32195" y="198455"/>
                  </a:lnTo>
                  <a:lnTo>
                    <a:pt x="28168" y="207549"/>
                  </a:lnTo>
                  <a:lnTo>
                    <a:pt x="23789" y="216998"/>
                  </a:lnTo>
                  <a:lnTo>
                    <a:pt x="20871" y="225838"/>
                  </a:lnTo>
                  <a:lnTo>
                    <a:pt x="17628" y="242433"/>
                  </a:lnTo>
                  <a:lnTo>
                    <a:pt x="15070" y="251261"/>
                  </a:lnTo>
                  <a:lnTo>
                    <a:pt x="11671" y="260533"/>
                  </a:lnTo>
                  <a:lnTo>
                    <a:pt x="7712" y="270101"/>
                  </a:lnTo>
                  <a:lnTo>
                    <a:pt x="5073" y="279866"/>
                  </a:lnTo>
                  <a:lnTo>
                    <a:pt x="3313" y="289763"/>
                  </a:lnTo>
                  <a:lnTo>
                    <a:pt x="2140" y="299748"/>
                  </a:lnTo>
                  <a:lnTo>
                    <a:pt x="1358" y="309791"/>
                  </a:lnTo>
                  <a:lnTo>
                    <a:pt x="836" y="319873"/>
                  </a:lnTo>
                  <a:lnTo>
                    <a:pt x="257" y="339260"/>
                  </a:lnTo>
                  <a:lnTo>
                    <a:pt x="0" y="356343"/>
                  </a:lnTo>
                  <a:lnTo>
                    <a:pt x="2143" y="372402"/>
                  </a:lnTo>
                  <a:lnTo>
                    <a:pt x="5918" y="388852"/>
                  </a:lnTo>
                  <a:lnTo>
                    <a:pt x="10418" y="407453"/>
                  </a:lnTo>
                  <a:lnTo>
                    <a:pt x="11957" y="416307"/>
                  </a:lnTo>
                  <a:lnTo>
                    <a:pt x="13666" y="432919"/>
                  </a:lnTo>
                  <a:lnTo>
                    <a:pt x="15816" y="440058"/>
                  </a:lnTo>
                  <a:lnTo>
                    <a:pt x="18942" y="446512"/>
                  </a:lnTo>
                  <a:lnTo>
                    <a:pt x="26930" y="459043"/>
                  </a:lnTo>
                  <a:lnTo>
                    <a:pt x="50823" y="495262"/>
                  </a:lnTo>
                  <a:lnTo>
                    <a:pt x="55826" y="501940"/>
                  </a:lnTo>
                  <a:lnTo>
                    <a:pt x="60855" y="508086"/>
                  </a:lnTo>
                  <a:lnTo>
                    <a:pt x="65902" y="513876"/>
                  </a:lnTo>
                  <a:lnTo>
                    <a:pt x="71806" y="519430"/>
                  </a:lnTo>
                  <a:lnTo>
                    <a:pt x="78281" y="524826"/>
                  </a:lnTo>
                  <a:lnTo>
                    <a:pt x="98854" y="540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346"/>
            <p:cNvSpPr/>
            <p:nvPr/>
          </p:nvSpPr>
          <p:spPr>
            <a:xfrm>
              <a:off x="5982892" y="3825563"/>
              <a:ext cx="189309" cy="166963"/>
            </a:xfrm>
            <a:custGeom>
              <a:avLst/>
              <a:gdLst/>
              <a:ahLst/>
              <a:cxnLst/>
              <a:rect l="0" t="0" r="0" b="0"/>
              <a:pathLst>
                <a:path w="189309" h="166963">
                  <a:moveTo>
                    <a:pt x="189308" y="45397"/>
                  </a:moveTo>
                  <a:lnTo>
                    <a:pt x="189308" y="18834"/>
                  </a:lnTo>
                  <a:lnTo>
                    <a:pt x="188462" y="17528"/>
                  </a:lnTo>
                  <a:lnTo>
                    <a:pt x="187051" y="16658"/>
                  </a:lnTo>
                  <a:lnTo>
                    <a:pt x="185263" y="16077"/>
                  </a:lnTo>
                  <a:lnTo>
                    <a:pt x="181019" y="13175"/>
                  </a:lnTo>
                  <a:lnTo>
                    <a:pt x="175441" y="8458"/>
                  </a:lnTo>
                  <a:lnTo>
                    <a:pt x="172421" y="7813"/>
                  </a:lnTo>
                  <a:lnTo>
                    <a:pt x="170430" y="7641"/>
                  </a:lnTo>
                  <a:lnTo>
                    <a:pt x="168256" y="6679"/>
                  </a:lnTo>
                  <a:lnTo>
                    <a:pt x="163582" y="3353"/>
                  </a:lnTo>
                  <a:lnTo>
                    <a:pt x="158684" y="1311"/>
                  </a:lnTo>
                  <a:lnTo>
                    <a:pt x="152837" y="403"/>
                  </a:lnTo>
                  <a:lnTo>
                    <a:pt x="148907" y="161"/>
                  </a:lnTo>
                  <a:lnTo>
                    <a:pt x="144594" y="0"/>
                  </a:lnTo>
                  <a:lnTo>
                    <a:pt x="140872" y="739"/>
                  </a:lnTo>
                  <a:lnTo>
                    <a:pt x="137544" y="2078"/>
                  </a:lnTo>
                  <a:lnTo>
                    <a:pt x="134478" y="3817"/>
                  </a:lnTo>
                  <a:lnTo>
                    <a:pt x="130741" y="4977"/>
                  </a:lnTo>
                  <a:lnTo>
                    <a:pt x="126557" y="5751"/>
                  </a:lnTo>
                  <a:lnTo>
                    <a:pt x="122074" y="6266"/>
                  </a:lnTo>
                  <a:lnTo>
                    <a:pt x="118239" y="6610"/>
                  </a:lnTo>
                  <a:lnTo>
                    <a:pt x="114835" y="6839"/>
                  </a:lnTo>
                  <a:lnTo>
                    <a:pt x="111720" y="6991"/>
                  </a:lnTo>
                  <a:lnTo>
                    <a:pt x="107949" y="7940"/>
                  </a:lnTo>
                  <a:lnTo>
                    <a:pt x="103741" y="9419"/>
                  </a:lnTo>
                  <a:lnTo>
                    <a:pt x="99244" y="11251"/>
                  </a:lnTo>
                  <a:lnTo>
                    <a:pt x="94552" y="13320"/>
                  </a:lnTo>
                  <a:lnTo>
                    <a:pt x="84822" y="17876"/>
                  </a:lnTo>
                  <a:lnTo>
                    <a:pt x="69826" y="25201"/>
                  </a:lnTo>
                  <a:lnTo>
                    <a:pt x="65626" y="27700"/>
                  </a:lnTo>
                  <a:lnTo>
                    <a:pt x="61980" y="30212"/>
                  </a:lnTo>
                  <a:lnTo>
                    <a:pt x="58703" y="32734"/>
                  </a:lnTo>
                  <a:lnTo>
                    <a:pt x="54824" y="35261"/>
                  </a:lnTo>
                  <a:lnTo>
                    <a:pt x="50546" y="37793"/>
                  </a:lnTo>
                  <a:lnTo>
                    <a:pt x="45999" y="40328"/>
                  </a:lnTo>
                  <a:lnTo>
                    <a:pt x="42122" y="42864"/>
                  </a:lnTo>
                  <a:lnTo>
                    <a:pt x="38690" y="45402"/>
                  </a:lnTo>
                  <a:lnTo>
                    <a:pt x="35556" y="47940"/>
                  </a:lnTo>
                  <a:lnTo>
                    <a:pt x="29816" y="53018"/>
                  </a:lnTo>
                  <a:lnTo>
                    <a:pt x="24442" y="58098"/>
                  </a:lnTo>
                  <a:lnTo>
                    <a:pt x="19232" y="63177"/>
                  </a:lnTo>
                  <a:lnTo>
                    <a:pt x="16657" y="66564"/>
                  </a:lnTo>
                  <a:lnTo>
                    <a:pt x="14095" y="70515"/>
                  </a:lnTo>
                  <a:lnTo>
                    <a:pt x="11539" y="74842"/>
                  </a:lnTo>
                  <a:lnTo>
                    <a:pt x="9835" y="79420"/>
                  </a:lnTo>
                  <a:lnTo>
                    <a:pt x="8699" y="84166"/>
                  </a:lnTo>
                  <a:lnTo>
                    <a:pt x="7942" y="89022"/>
                  </a:lnTo>
                  <a:lnTo>
                    <a:pt x="6590" y="93107"/>
                  </a:lnTo>
                  <a:lnTo>
                    <a:pt x="4843" y="96677"/>
                  </a:lnTo>
                  <a:lnTo>
                    <a:pt x="2831" y="99904"/>
                  </a:lnTo>
                  <a:lnTo>
                    <a:pt x="1490" y="103748"/>
                  </a:lnTo>
                  <a:lnTo>
                    <a:pt x="596" y="108004"/>
                  </a:lnTo>
                  <a:lnTo>
                    <a:pt x="0" y="112535"/>
                  </a:lnTo>
                  <a:lnTo>
                    <a:pt x="449" y="116402"/>
                  </a:lnTo>
                  <a:lnTo>
                    <a:pt x="1596" y="119828"/>
                  </a:lnTo>
                  <a:lnTo>
                    <a:pt x="3206" y="122957"/>
                  </a:lnTo>
                  <a:lnTo>
                    <a:pt x="4280" y="126737"/>
                  </a:lnTo>
                  <a:lnTo>
                    <a:pt x="4996" y="130950"/>
                  </a:lnTo>
                  <a:lnTo>
                    <a:pt x="5472" y="135453"/>
                  </a:lnTo>
                  <a:lnTo>
                    <a:pt x="6638" y="139300"/>
                  </a:lnTo>
                  <a:lnTo>
                    <a:pt x="8261" y="142713"/>
                  </a:lnTo>
                  <a:lnTo>
                    <a:pt x="10190" y="145834"/>
                  </a:lnTo>
                  <a:lnTo>
                    <a:pt x="11476" y="148762"/>
                  </a:lnTo>
                  <a:lnTo>
                    <a:pt x="12333" y="151560"/>
                  </a:lnTo>
                  <a:lnTo>
                    <a:pt x="12904" y="154273"/>
                  </a:lnTo>
                  <a:lnTo>
                    <a:pt x="14132" y="156080"/>
                  </a:lnTo>
                  <a:lnTo>
                    <a:pt x="15797" y="157286"/>
                  </a:lnTo>
                  <a:lnTo>
                    <a:pt x="17754" y="158090"/>
                  </a:lnTo>
                  <a:lnTo>
                    <a:pt x="22186" y="161240"/>
                  </a:lnTo>
                  <a:lnTo>
                    <a:pt x="24553" y="163266"/>
                  </a:lnTo>
                  <a:lnTo>
                    <a:pt x="27824" y="164616"/>
                  </a:lnTo>
                  <a:lnTo>
                    <a:pt x="31699" y="165517"/>
                  </a:lnTo>
                  <a:lnTo>
                    <a:pt x="35975" y="166117"/>
                  </a:lnTo>
                  <a:lnTo>
                    <a:pt x="39672" y="166517"/>
                  </a:lnTo>
                  <a:lnTo>
                    <a:pt x="42984" y="166784"/>
                  </a:lnTo>
                  <a:lnTo>
                    <a:pt x="46038" y="166962"/>
                  </a:lnTo>
                  <a:lnTo>
                    <a:pt x="49769" y="166234"/>
                  </a:lnTo>
                  <a:lnTo>
                    <a:pt x="53948" y="164901"/>
                  </a:lnTo>
                  <a:lnTo>
                    <a:pt x="58428" y="163166"/>
                  </a:lnTo>
                  <a:lnTo>
                    <a:pt x="63108" y="162010"/>
                  </a:lnTo>
                  <a:lnTo>
                    <a:pt x="67922" y="161239"/>
                  </a:lnTo>
                  <a:lnTo>
                    <a:pt x="72823" y="160725"/>
                  </a:lnTo>
                  <a:lnTo>
                    <a:pt x="76939" y="159536"/>
                  </a:lnTo>
                  <a:lnTo>
                    <a:pt x="80528" y="157896"/>
                  </a:lnTo>
                  <a:lnTo>
                    <a:pt x="83768" y="155956"/>
                  </a:lnTo>
                  <a:lnTo>
                    <a:pt x="87621" y="153817"/>
                  </a:lnTo>
                  <a:lnTo>
                    <a:pt x="96418" y="149182"/>
                  </a:lnTo>
                  <a:lnTo>
                    <a:pt x="100289" y="146760"/>
                  </a:lnTo>
                  <a:lnTo>
                    <a:pt x="103715" y="144299"/>
                  </a:lnTo>
                  <a:lnTo>
                    <a:pt x="106846" y="141812"/>
                  </a:lnTo>
                  <a:lnTo>
                    <a:pt x="112582" y="136790"/>
                  </a:lnTo>
                  <a:lnTo>
                    <a:pt x="117954" y="131736"/>
                  </a:lnTo>
                  <a:lnTo>
                    <a:pt x="130857" y="119054"/>
                  </a:lnTo>
                  <a:lnTo>
                    <a:pt x="132561" y="116515"/>
                  </a:lnTo>
                  <a:lnTo>
                    <a:pt x="134454" y="111436"/>
                  </a:lnTo>
                  <a:lnTo>
                    <a:pt x="137553" y="106356"/>
                  </a:lnTo>
                  <a:lnTo>
                    <a:pt x="139565" y="103817"/>
                  </a:lnTo>
                  <a:lnTo>
                    <a:pt x="140906" y="101277"/>
                  </a:lnTo>
                  <a:lnTo>
                    <a:pt x="142395" y="96197"/>
                  </a:lnTo>
                  <a:lnTo>
                    <a:pt x="143058" y="91117"/>
                  </a:lnTo>
                  <a:lnTo>
                    <a:pt x="143352" y="86037"/>
                  </a:lnTo>
                  <a:lnTo>
                    <a:pt x="143484" y="80957"/>
                  </a:lnTo>
                  <a:lnTo>
                    <a:pt x="143586" y="64658"/>
                  </a:lnTo>
                  <a:lnTo>
                    <a:pt x="142740" y="63317"/>
                  </a:lnTo>
                  <a:lnTo>
                    <a:pt x="141329" y="62424"/>
                  </a:lnTo>
                  <a:lnTo>
                    <a:pt x="136282" y="60741"/>
                  </a:lnTo>
                  <a:lnTo>
                    <a:pt x="136061" y="56623"/>
                  </a:lnTo>
                  <a:lnTo>
                    <a:pt x="135968" y="530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347"/>
            <p:cNvSpPr/>
            <p:nvPr/>
          </p:nvSpPr>
          <p:spPr>
            <a:xfrm>
              <a:off x="6202710" y="3855723"/>
              <a:ext cx="190471" cy="144674"/>
            </a:xfrm>
            <a:custGeom>
              <a:avLst/>
              <a:gdLst/>
              <a:ahLst/>
              <a:cxnLst/>
              <a:rect l="0" t="0" r="0" b="0"/>
              <a:pathLst>
                <a:path w="190471" h="144674">
                  <a:moveTo>
                    <a:pt x="45690" y="68577"/>
                  </a:moveTo>
                  <a:lnTo>
                    <a:pt x="41645" y="84758"/>
                  </a:lnTo>
                  <a:lnTo>
                    <a:pt x="39607" y="90370"/>
                  </a:lnTo>
                  <a:lnTo>
                    <a:pt x="37401" y="94959"/>
                  </a:lnTo>
                  <a:lnTo>
                    <a:pt x="35084" y="98865"/>
                  </a:lnTo>
                  <a:lnTo>
                    <a:pt x="32692" y="101470"/>
                  </a:lnTo>
                  <a:lnTo>
                    <a:pt x="30251" y="103205"/>
                  </a:lnTo>
                  <a:lnTo>
                    <a:pt x="27777" y="104362"/>
                  </a:lnTo>
                  <a:lnTo>
                    <a:pt x="26128" y="106827"/>
                  </a:lnTo>
                  <a:lnTo>
                    <a:pt x="25029" y="110164"/>
                  </a:lnTo>
                  <a:lnTo>
                    <a:pt x="24297" y="114082"/>
                  </a:lnTo>
                  <a:lnTo>
                    <a:pt x="22961" y="116693"/>
                  </a:lnTo>
                  <a:lnTo>
                    <a:pt x="21223" y="118434"/>
                  </a:lnTo>
                  <a:lnTo>
                    <a:pt x="19219" y="119595"/>
                  </a:lnTo>
                  <a:lnTo>
                    <a:pt x="17883" y="121216"/>
                  </a:lnTo>
                  <a:lnTo>
                    <a:pt x="16991" y="123143"/>
                  </a:lnTo>
                  <a:lnTo>
                    <a:pt x="16398" y="125274"/>
                  </a:lnTo>
                  <a:lnTo>
                    <a:pt x="15155" y="127542"/>
                  </a:lnTo>
                  <a:lnTo>
                    <a:pt x="13480" y="129900"/>
                  </a:lnTo>
                  <a:lnTo>
                    <a:pt x="8753" y="135724"/>
                  </a:lnTo>
                  <a:lnTo>
                    <a:pt x="5850" y="138777"/>
                  </a:lnTo>
                  <a:lnTo>
                    <a:pt x="72" y="144673"/>
                  </a:lnTo>
                  <a:lnTo>
                    <a:pt x="0" y="140701"/>
                  </a:lnTo>
                  <a:lnTo>
                    <a:pt x="837" y="139520"/>
                  </a:lnTo>
                  <a:lnTo>
                    <a:pt x="2241" y="138732"/>
                  </a:lnTo>
                  <a:lnTo>
                    <a:pt x="4024" y="138207"/>
                  </a:lnTo>
                  <a:lnTo>
                    <a:pt x="5213" y="137010"/>
                  </a:lnTo>
                  <a:lnTo>
                    <a:pt x="6005" y="135366"/>
                  </a:lnTo>
                  <a:lnTo>
                    <a:pt x="6533" y="133423"/>
                  </a:lnTo>
                  <a:lnTo>
                    <a:pt x="9378" y="129006"/>
                  </a:lnTo>
                  <a:lnTo>
                    <a:pt x="11322" y="126643"/>
                  </a:lnTo>
                  <a:lnTo>
                    <a:pt x="12618" y="123374"/>
                  </a:lnTo>
                  <a:lnTo>
                    <a:pt x="13482" y="119502"/>
                  </a:lnTo>
                  <a:lnTo>
                    <a:pt x="14058" y="115227"/>
                  </a:lnTo>
                  <a:lnTo>
                    <a:pt x="14442" y="111530"/>
                  </a:lnTo>
                  <a:lnTo>
                    <a:pt x="14698" y="108219"/>
                  </a:lnTo>
                  <a:lnTo>
                    <a:pt x="14868" y="105165"/>
                  </a:lnTo>
                  <a:lnTo>
                    <a:pt x="15829" y="101435"/>
                  </a:lnTo>
                  <a:lnTo>
                    <a:pt x="17316" y="97256"/>
                  </a:lnTo>
                  <a:lnTo>
                    <a:pt x="19154" y="92777"/>
                  </a:lnTo>
                  <a:lnTo>
                    <a:pt x="21226" y="88943"/>
                  </a:lnTo>
                  <a:lnTo>
                    <a:pt x="23454" y="85541"/>
                  </a:lnTo>
                  <a:lnTo>
                    <a:pt x="25786" y="82427"/>
                  </a:lnTo>
                  <a:lnTo>
                    <a:pt x="28188" y="78657"/>
                  </a:lnTo>
                  <a:lnTo>
                    <a:pt x="30635" y="74450"/>
                  </a:lnTo>
                  <a:lnTo>
                    <a:pt x="33113" y="69953"/>
                  </a:lnTo>
                  <a:lnTo>
                    <a:pt x="38124" y="60439"/>
                  </a:lnTo>
                  <a:lnTo>
                    <a:pt x="48241" y="40535"/>
                  </a:lnTo>
                  <a:lnTo>
                    <a:pt x="51624" y="36336"/>
                  </a:lnTo>
                  <a:lnTo>
                    <a:pt x="55573" y="32689"/>
                  </a:lnTo>
                  <a:lnTo>
                    <a:pt x="59898" y="29412"/>
                  </a:lnTo>
                  <a:lnTo>
                    <a:pt x="63629" y="26380"/>
                  </a:lnTo>
                  <a:lnTo>
                    <a:pt x="66962" y="23512"/>
                  </a:lnTo>
                  <a:lnTo>
                    <a:pt x="70032" y="20754"/>
                  </a:lnTo>
                  <a:lnTo>
                    <a:pt x="75699" y="15431"/>
                  </a:lnTo>
                  <a:lnTo>
                    <a:pt x="86237" y="5115"/>
                  </a:lnTo>
                  <a:lnTo>
                    <a:pt x="89654" y="3409"/>
                  </a:lnTo>
                  <a:lnTo>
                    <a:pt x="93626" y="2272"/>
                  </a:lnTo>
                  <a:lnTo>
                    <a:pt x="97967" y="1514"/>
                  </a:lnTo>
                  <a:lnTo>
                    <a:pt x="101709" y="1008"/>
                  </a:lnTo>
                  <a:lnTo>
                    <a:pt x="105049" y="671"/>
                  </a:lnTo>
                  <a:lnTo>
                    <a:pt x="108122" y="446"/>
                  </a:lnTo>
                  <a:lnTo>
                    <a:pt x="113796" y="197"/>
                  </a:lnTo>
                  <a:lnTo>
                    <a:pt x="121749" y="56"/>
                  </a:lnTo>
                  <a:lnTo>
                    <a:pt x="139661" y="0"/>
                  </a:lnTo>
                  <a:lnTo>
                    <a:pt x="143051" y="846"/>
                  </a:lnTo>
                  <a:lnTo>
                    <a:pt x="147004" y="2256"/>
                  </a:lnTo>
                  <a:lnTo>
                    <a:pt x="157424" y="6558"/>
                  </a:lnTo>
                  <a:lnTo>
                    <a:pt x="163365" y="9404"/>
                  </a:lnTo>
                  <a:lnTo>
                    <a:pt x="190470" y="228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348"/>
            <p:cNvSpPr/>
            <p:nvPr/>
          </p:nvSpPr>
          <p:spPr>
            <a:xfrm>
              <a:off x="6614510" y="3649981"/>
              <a:ext cx="174598" cy="350520"/>
            </a:xfrm>
            <a:custGeom>
              <a:avLst/>
              <a:gdLst/>
              <a:ahLst/>
              <a:cxnLst/>
              <a:rect l="0" t="0" r="0" b="0"/>
              <a:pathLst>
                <a:path w="174598" h="350520">
                  <a:moveTo>
                    <a:pt x="167291" y="15239"/>
                  </a:moveTo>
                  <a:lnTo>
                    <a:pt x="174597" y="7933"/>
                  </a:lnTo>
                  <a:lnTo>
                    <a:pt x="169612" y="2445"/>
                  </a:lnTo>
                  <a:lnTo>
                    <a:pt x="167299" y="7"/>
                  </a:lnTo>
                  <a:lnTo>
                    <a:pt x="160731" y="0"/>
                  </a:lnTo>
                  <a:lnTo>
                    <a:pt x="160376" y="846"/>
                  </a:lnTo>
                  <a:lnTo>
                    <a:pt x="159984" y="4044"/>
                  </a:lnTo>
                  <a:lnTo>
                    <a:pt x="159032" y="5236"/>
                  </a:lnTo>
                  <a:lnTo>
                    <a:pt x="157553" y="6030"/>
                  </a:lnTo>
                  <a:lnTo>
                    <a:pt x="153649" y="6913"/>
                  </a:lnTo>
                  <a:lnTo>
                    <a:pt x="149093" y="7305"/>
                  </a:lnTo>
                  <a:lnTo>
                    <a:pt x="145811" y="7526"/>
                  </a:lnTo>
                  <a:lnTo>
                    <a:pt x="140794" y="11637"/>
                  </a:lnTo>
                  <a:lnTo>
                    <a:pt x="136322" y="15896"/>
                  </a:lnTo>
                  <a:lnTo>
                    <a:pt x="111401" y="40650"/>
                  </a:lnTo>
                  <a:lnTo>
                    <a:pt x="108018" y="43187"/>
                  </a:lnTo>
                  <a:lnTo>
                    <a:pt x="104068" y="45724"/>
                  </a:lnTo>
                  <a:lnTo>
                    <a:pt x="99742" y="48263"/>
                  </a:lnTo>
                  <a:lnTo>
                    <a:pt x="96011" y="51648"/>
                  </a:lnTo>
                  <a:lnTo>
                    <a:pt x="92678" y="55599"/>
                  </a:lnTo>
                  <a:lnTo>
                    <a:pt x="89608" y="59925"/>
                  </a:lnTo>
                  <a:lnTo>
                    <a:pt x="86715" y="63657"/>
                  </a:lnTo>
                  <a:lnTo>
                    <a:pt x="83940" y="66991"/>
                  </a:lnTo>
                  <a:lnTo>
                    <a:pt x="81244" y="70060"/>
                  </a:lnTo>
                  <a:lnTo>
                    <a:pt x="73732" y="77986"/>
                  </a:lnTo>
                  <a:lnTo>
                    <a:pt x="69357" y="82471"/>
                  </a:lnTo>
                  <a:lnTo>
                    <a:pt x="65595" y="87153"/>
                  </a:lnTo>
                  <a:lnTo>
                    <a:pt x="62241" y="91969"/>
                  </a:lnTo>
                  <a:lnTo>
                    <a:pt x="59157" y="96872"/>
                  </a:lnTo>
                  <a:lnTo>
                    <a:pt x="56255" y="101834"/>
                  </a:lnTo>
                  <a:lnTo>
                    <a:pt x="53472" y="106836"/>
                  </a:lnTo>
                  <a:lnTo>
                    <a:pt x="48124" y="116909"/>
                  </a:lnTo>
                  <a:lnTo>
                    <a:pt x="42925" y="127030"/>
                  </a:lnTo>
                  <a:lnTo>
                    <a:pt x="39507" y="132947"/>
                  </a:lnTo>
                  <a:lnTo>
                    <a:pt x="35535" y="139431"/>
                  </a:lnTo>
                  <a:lnTo>
                    <a:pt x="31194" y="146293"/>
                  </a:lnTo>
                  <a:lnTo>
                    <a:pt x="28298" y="152562"/>
                  </a:lnTo>
                  <a:lnTo>
                    <a:pt x="26370" y="158435"/>
                  </a:lnTo>
                  <a:lnTo>
                    <a:pt x="25083" y="164043"/>
                  </a:lnTo>
                  <a:lnTo>
                    <a:pt x="21396" y="174789"/>
                  </a:lnTo>
                  <a:lnTo>
                    <a:pt x="16935" y="185210"/>
                  </a:lnTo>
                  <a:lnTo>
                    <a:pt x="12130" y="195486"/>
                  </a:lnTo>
                  <a:lnTo>
                    <a:pt x="9430" y="205698"/>
                  </a:lnTo>
                  <a:lnTo>
                    <a:pt x="7383" y="215881"/>
                  </a:lnTo>
                  <a:lnTo>
                    <a:pt x="3652" y="226051"/>
                  </a:lnTo>
                  <a:lnTo>
                    <a:pt x="2317" y="231980"/>
                  </a:lnTo>
                  <a:lnTo>
                    <a:pt x="1428" y="238473"/>
                  </a:lnTo>
                  <a:lnTo>
                    <a:pt x="837" y="245342"/>
                  </a:lnTo>
                  <a:lnTo>
                    <a:pt x="440" y="251614"/>
                  </a:lnTo>
                  <a:lnTo>
                    <a:pt x="0" y="263099"/>
                  </a:lnTo>
                  <a:lnTo>
                    <a:pt x="730" y="267686"/>
                  </a:lnTo>
                  <a:lnTo>
                    <a:pt x="3798" y="275040"/>
                  </a:lnTo>
                  <a:lnTo>
                    <a:pt x="10286" y="287985"/>
                  </a:lnTo>
                  <a:lnTo>
                    <a:pt x="15102" y="295350"/>
                  </a:lnTo>
                  <a:lnTo>
                    <a:pt x="17570" y="298500"/>
                  </a:lnTo>
                  <a:lnTo>
                    <a:pt x="20314" y="304257"/>
                  </a:lnTo>
                  <a:lnTo>
                    <a:pt x="24117" y="314516"/>
                  </a:lnTo>
                  <a:lnTo>
                    <a:pt x="28304" y="322664"/>
                  </a:lnTo>
                  <a:lnTo>
                    <a:pt x="32987" y="329108"/>
                  </a:lnTo>
                  <a:lnTo>
                    <a:pt x="36269" y="332012"/>
                  </a:lnTo>
                  <a:lnTo>
                    <a:pt x="40149" y="334794"/>
                  </a:lnTo>
                  <a:lnTo>
                    <a:pt x="44429" y="337495"/>
                  </a:lnTo>
                  <a:lnTo>
                    <a:pt x="48130" y="339297"/>
                  </a:lnTo>
                  <a:lnTo>
                    <a:pt x="51443" y="340497"/>
                  </a:lnTo>
                  <a:lnTo>
                    <a:pt x="54498" y="341298"/>
                  </a:lnTo>
                  <a:lnTo>
                    <a:pt x="58229" y="342678"/>
                  </a:lnTo>
                  <a:lnTo>
                    <a:pt x="62409" y="344445"/>
                  </a:lnTo>
                  <a:lnTo>
                    <a:pt x="66889" y="346470"/>
                  </a:lnTo>
                  <a:lnTo>
                    <a:pt x="70723" y="347820"/>
                  </a:lnTo>
                  <a:lnTo>
                    <a:pt x="74125" y="348719"/>
                  </a:lnTo>
                  <a:lnTo>
                    <a:pt x="83470" y="3505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349"/>
            <p:cNvSpPr/>
            <p:nvPr/>
          </p:nvSpPr>
          <p:spPr>
            <a:xfrm>
              <a:off x="6827625" y="3688080"/>
              <a:ext cx="243736" cy="281932"/>
            </a:xfrm>
            <a:custGeom>
              <a:avLst/>
              <a:gdLst/>
              <a:ahLst/>
              <a:cxnLst/>
              <a:rect l="0" t="0" r="0" b="0"/>
              <a:pathLst>
                <a:path w="243736" h="281932">
                  <a:moveTo>
                    <a:pt x="243735" y="38100"/>
                  </a:moveTo>
                  <a:lnTo>
                    <a:pt x="243735" y="30794"/>
                  </a:lnTo>
                  <a:lnTo>
                    <a:pt x="239689" y="30573"/>
                  </a:lnTo>
                  <a:lnTo>
                    <a:pt x="237651" y="29695"/>
                  </a:lnTo>
                  <a:lnTo>
                    <a:pt x="230553" y="24461"/>
                  </a:lnTo>
                  <a:lnTo>
                    <a:pt x="224856" y="19131"/>
                  </a:lnTo>
                  <a:lnTo>
                    <a:pt x="222682" y="17834"/>
                  </a:lnTo>
                  <a:lnTo>
                    <a:pt x="218009" y="16393"/>
                  </a:lnTo>
                  <a:lnTo>
                    <a:pt x="210619" y="15582"/>
                  </a:lnTo>
                  <a:lnTo>
                    <a:pt x="203333" y="13134"/>
                  </a:lnTo>
                  <a:lnTo>
                    <a:pt x="199020" y="11296"/>
                  </a:lnTo>
                  <a:lnTo>
                    <a:pt x="191971" y="9254"/>
                  </a:lnTo>
                  <a:lnTo>
                    <a:pt x="188906" y="8709"/>
                  </a:lnTo>
                  <a:lnTo>
                    <a:pt x="183242" y="5846"/>
                  </a:lnTo>
                  <a:lnTo>
                    <a:pt x="180546" y="3898"/>
                  </a:lnTo>
                  <a:lnTo>
                    <a:pt x="173036" y="1732"/>
                  </a:lnTo>
                  <a:lnTo>
                    <a:pt x="168662" y="1155"/>
                  </a:lnTo>
                  <a:lnTo>
                    <a:pt x="161545" y="513"/>
                  </a:lnTo>
                  <a:lnTo>
                    <a:pt x="154712" y="228"/>
                  </a:lnTo>
                  <a:lnTo>
                    <a:pt x="135670" y="30"/>
                  </a:lnTo>
                  <a:lnTo>
                    <a:pt x="96417" y="0"/>
                  </a:lnTo>
                  <a:lnTo>
                    <a:pt x="94724" y="847"/>
                  </a:lnTo>
                  <a:lnTo>
                    <a:pt x="93593" y="2258"/>
                  </a:lnTo>
                  <a:lnTo>
                    <a:pt x="91467" y="7306"/>
                  </a:lnTo>
                  <a:lnTo>
                    <a:pt x="84786" y="14153"/>
                  </a:lnTo>
                  <a:lnTo>
                    <a:pt x="84191" y="17015"/>
                  </a:lnTo>
                  <a:lnTo>
                    <a:pt x="83809" y="25751"/>
                  </a:lnTo>
                  <a:lnTo>
                    <a:pt x="83714" y="74852"/>
                  </a:lnTo>
                  <a:lnTo>
                    <a:pt x="82869" y="79535"/>
                  </a:lnTo>
                  <a:lnTo>
                    <a:pt x="81456" y="84350"/>
                  </a:lnTo>
                  <a:lnTo>
                    <a:pt x="79670" y="89253"/>
                  </a:lnTo>
                  <a:lnTo>
                    <a:pt x="77685" y="96960"/>
                  </a:lnTo>
                  <a:lnTo>
                    <a:pt x="75955" y="104053"/>
                  </a:lnTo>
                  <a:lnTo>
                    <a:pt x="72364" y="112850"/>
                  </a:lnTo>
                  <a:lnTo>
                    <a:pt x="67946" y="122404"/>
                  </a:lnTo>
                  <a:lnTo>
                    <a:pt x="58211" y="142336"/>
                  </a:lnTo>
                  <a:lnTo>
                    <a:pt x="56552" y="147384"/>
                  </a:lnTo>
                  <a:lnTo>
                    <a:pt x="55446" y="152443"/>
                  </a:lnTo>
                  <a:lnTo>
                    <a:pt x="54710" y="157509"/>
                  </a:lnTo>
                  <a:lnTo>
                    <a:pt x="52524" y="162579"/>
                  </a:lnTo>
                  <a:lnTo>
                    <a:pt x="49375" y="167653"/>
                  </a:lnTo>
                  <a:lnTo>
                    <a:pt x="45582" y="172729"/>
                  </a:lnTo>
                  <a:lnTo>
                    <a:pt x="43053" y="177806"/>
                  </a:lnTo>
                  <a:lnTo>
                    <a:pt x="41367" y="182884"/>
                  </a:lnTo>
                  <a:lnTo>
                    <a:pt x="40243" y="187962"/>
                  </a:lnTo>
                  <a:lnTo>
                    <a:pt x="38647" y="193042"/>
                  </a:lnTo>
                  <a:lnTo>
                    <a:pt x="36737" y="198121"/>
                  </a:lnTo>
                  <a:lnTo>
                    <a:pt x="34616" y="203201"/>
                  </a:lnTo>
                  <a:lnTo>
                    <a:pt x="30002" y="211103"/>
                  </a:lnTo>
                  <a:lnTo>
                    <a:pt x="25129" y="218283"/>
                  </a:lnTo>
                  <a:lnTo>
                    <a:pt x="22644" y="222570"/>
                  </a:lnTo>
                  <a:lnTo>
                    <a:pt x="17626" y="231000"/>
                  </a:lnTo>
                  <a:lnTo>
                    <a:pt x="12574" y="237569"/>
                  </a:lnTo>
                  <a:lnTo>
                    <a:pt x="9764" y="243310"/>
                  </a:lnTo>
                  <a:lnTo>
                    <a:pt x="9014" y="246027"/>
                  </a:lnTo>
                  <a:lnTo>
                    <a:pt x="5924" y="251303"/>
                  </a:lnTo>
                  <a:lnTo>
                    <a:pt x="3915" y="253895"/>
                  </a:lnTo>
                  <a:lnTo>
                    <a:pt x="1681" y="259033"/>
                  </a:lnTo>
                  <a:lnTo>
                    <a:pt x="424" y="266687"/>
                  </a:lnTo>
                  <a:lnTo>
                    <a:pt x="0" y="272812"/>
                  </a:lnTo>
                  <a:lnTo>
                    <a:pt x="2200" y="275908"/>
                  </a:lnTo>
                  <a:lnTo>
                    <a:pt x="3971" y="277919"/>
                  </a:lnTo>
                  <a:lnTo>
                    <a:pt x="5999" y="279259"/>
                  </a:lnTo>
                  <a:lnTo>
                    <a:pt x="13080" y="281410"/>
                  </a:lnTo>
                  <a:lnTo>
                    <a:pt x="13765" y="281587"/>
                  </a:lnTo>
                  <a:lnTo>
                    <a:pt x="20948" y="281870"/>
                  </a:lnTo>
                  <a:lnTo>
                    <a:pt x="33011" y="281931"/>
                  </a:lnTo>
                  <a:lnTo>
                    <a:pt x="40296" y="279678"/>
                  </a:lnTo>
                  <a:lnTo>
                    <a:pt x="44610" y="277892"/>
                  </a:lnTo>
                  <a:lnTo>
                    <a:pt x="51659" y="275908"/>
                  </a:lnTo>
                  <a:lnTo>
                    <a:pt x="58462" y="275026"/>
                  </a:lnTo>
                  <a:lnTo>
                    <a:pt x="62645" y="274791"/>
                  </a:lnTo>
                  <a:lnTo>
                    <a:pt x="70964" y="274530"/>
                  </a:lnTo>
                  <a:lnTo>
                    <a:pt x="77484" y="274413"/>
                  </a:lnTo>
                  <a:lnTo>
                    <a:pt x="81254" y="273536"/>
                  </a:lnTo>
                  <a:lnTo>
                    <a:pt x="85461" y="272104"/>
                  </a:lnTo>
                  <a:lnTo>
                    <a:pt x="89960" y="270302"/>
                  </a:lnTo>
                  <a:lnTo>
                    <a:pt x="94652" y="269102"/>
                  </a:lnTo>
                  <a:lnTo>
                    <a:pt x="99472" y="268301"/>
                  </a:lnTo>
                  <a:lnTo>
                    <a:pt x="104380" y="267767"/>
                  </a:lnTo>
                  <a:lnTo>
                    <a:pt x="108498" y="267412"/>
                  </a:lnTo>
                  <a:lnTo>
                    <a:pt x="115333" y="267016"/>
                  </a:lnTo>
                  <a:lnTo>
                    <a:pt x="119186" y="266064"/>
                  </a:lnTo>
                  <a:lnTo>
                    <a:pt x="123450" y="264583"/>
                  </a:lnTo>
                  <a:lnTo>
                    <a:pt x="127985" y="262749"/>
                  </a:lnTo>
                  <a:lnTo>
                    <a:pt x="135282" y="260711"/>
                  </a:lnTo>
                  <a:lnTo>
                    <a:pt x="141347" y="259805"/>
                  </a:lnTo>
                  <a:lnTo>
                    <a:pt x="146864" y="259403"/>
                  </a:lnTo>
                  <a:lnTo>
                    <a:pt x="149521" y="258448"/>
                  </a:lnTo>
                  <a:lnTo>
                    <a:pt x="156460" y="253907"/>
                  </a:lnTo>
                  <a:lnTo>
                    <a:pt x="161489" y="249686"/>
                  </a:lnTo>
                  <a:lnTo>
                    <a:pt x="163505" y="247737"/>
                  </a:lnTo>
                  <a:lnTo>
                    <a:pt x="165695" y="246438"/>
                  </a:lnTo>
                  <a:lnTo>
                    <a:pt x="170386" y="244995"/>
                  </a:lnTo>
                  <a:lnTo>
                    <a:pt x="171976" y="243763"/>
                  </a:lnTo>
                  <a:lnTo>
                    <a:pt x="173035" y="242096"/>
                  </a:lnTo>
                  <a:lnTo>
                    <a:pt x="175155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350"/>
            <p:cNvSpPr/>
            <p:nvPr/>
          </p:nvSpPr>
          <p:spPr>
            <a:xfrm>
              <a:off x="6888482" y="3840482"/>
              <a:ext cx="114299" cy="22859"/>
            </a:xfrm>
            <a:custGeom>
              <a:avLst/>
              <a:gdLst/>
              <a:ahLst/>
              <a:cxnLst/>
              <a:rect l="0" t="0" r="0" b="0"/>
              <a:pathLst>
                <a:path w="114299" h="22859">
                  <a:moveTo>
                    <a:pt x="7618" y="7618"/>
                  </a:moveTo>
                  <a:lnTo>
                    <a:pt x="91" y="7618"/>
                  </a:lnTo>
                  <a:lnTo>
                    <a:pt x="60" y="6771"/>
                  </a:lnTo>
                  <a:lnTo>
                    <a:pt x="0" y="312"/>
                  </a:lnTo>
                  <a:lnTo>
                    <a:pt x="2256" y="137"/>
                  </a:lnTo>
                  <a:lnTo>
                    <a:pt x="7304" y="6"/>
                  </a:lnTo>
                  <a:lnTo>
                    <a:pt x="11570" y="0"/>
                  </a:lnTo>
                  <a:lnTo>
                    <a:pt x="14486" y="846"/>
                  </a:lnTo>
                  <a:lnTo>
                    <a:pt x="18123" y="2257"/>
                  </a:lnTo>
                  <a:lnTo>
                    <a:pt x="22241" y="4044"/>
                  </a:lnTo>
                  <a:lnTo>
                    <a:pt x="25833" y="5235"/>
                  </a:lnTo>
                  <a:lnTo>
                    <a:pt x="29076" y="6029"/>
                  </a:lnTo>
                  <a:lnTo>
                    <a:pt x="32082" y="6559"/>
                  </a:lnTo>
                  <a:lnTo>
                    <a:pt x="35781" y="6912"/>
                  </a:lnTo>
                  <a:lnTo>
                    <a:pt x="39939" y="7147"/>
                  </a:lnTo>
                  <a:lnTo>
                    <a:pt x="44406" y="7304"/>
                  </a:lnTo>
                  <a:lnTo>
                    <a:pt x="48230" y="8256"/>
                  </a:lnTo>
                  <a:lnTo>
                    <a:pt x="51625" y="9736"/>
                  </a:lnTo>
                  <a:lnTo>
                    <a:pt x="54736" y="11570"/>
                  </a:lnTo>
                  <a:lnTo>
                    <a:pt x="59351" y="12793"/>
                  </a:lnTo>
                  <a:lnTo>
                    <a:pt x="64966" y="13608"/>
                  </a:lnTo>
                  <a:lnTo>
                    <a:pt x="71250" y="14151"/>
                  </a:lnTo>
                  <a:lnTo>
                    <a:pt x="76287" y="15360"/>
                  </a:lnTo>
                  <a:lnTo>
                    <a:pt x="80490" y="17012"/>
                  </a:lnTo>
                  <a:lnTo>
                    <a:pt x="84139" y="18961"/>
                  </a:lnTo>
                  <a:lnTo>
                    <a:pt x="87419" y="20260"/>
                  </a:lnTo>
                  <a:lnTo>
                    <a:pt x="90452" y="21126"/>
                  </a:lnTo>
                  <a:lnTo>
                    <a:pt x="93321" y="21703"/>
                  </a:lnTo>
                  <a:lnTo>
                    <a:pt x="96926" y="22088"/>
                  </a:lnTo>
                  <a:lnTo>
                    <a:pt x="101023" y="22345"/>
                  </a:lnTo>
                  <a:lnTo>
                    <a:pt x="114298" y="22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351"/>
            <p:cNvSpPr/>
            <p:nvPr/>
          </p:nvSpPr>
          <p:spPr>
            <a:xfrm>
              <a:off x="7094220" y="3848100"/>
              <a:ext cx="68581" cy="91441"/>
            </a:xfrm>
            <a:custGeom>
              <a:avLst/>
              <a:gdLst/>
              <a:ahLst/>
              <a:cxnLst/>
              <a:rect l="0" t="0" r="0" b="0"/>
              <a:pathLst>
                <a:path w="68581" h="91441">
                  <a:moveTo>
                    <a:pt x="0" y="0"/>
                  </a:moveTo>
                  <a:lnTo>
                    <a:pt x="0" y="18963"/>
                  </a:lnTo>
                  <a:lnTo>
                    <a:pt x="846" y="20262"/>
                  </a:lnTo>
                  <a:lnTo>
                    <a:pt x="2259" y="21128"/>
                  </a:lnTo>
                  <a:lnTo>
                    <a:pt x="4046" y="21705"/>
                  </a:lnTo>
                  <a:lnTo>
                    <a:pt x="5237" y="22937"/>
                  </a:lnTo>
                  <a:lnTo>
                    <a:pt x="6032" y="24604"/>
                  </a:lnTo>
                  <a:lnTo>
                    <a:pt x="6562" y="26563"/>
                  </a:lnTo>
                  <a:lnTo>
                    <a:pt x="6914" y="28715"/>
                  </a:lnTo>
                  <a:lnTo>
                    <a:pt x="7150" y="30997"/>
                  </a:lnTo>
                  <a:lnTo>
                    <a:pt x="7307" y="33364"/>
                  </a:lnTo>
                  <a:lnTo>
                    <a:pt x="8257" y="35789"/>
                  </a:lnTo>
                  <a:lnTo>
                    <a:pt x="9739" y="38253"/>
                  </a:lnTo>
                  <a:lnTo>
                    <a:pt x="14153" y="44245"/>
                  </a:lnTo>
                  <a:lnTo>
                    <a:pt x="14516" y="45583"/>
                  </a:lnTo>
                  <a:lnTo>
                    <a:pt x="14758" y="47322"/>
                  </a:lnTo>
                  <a:lnTo>
                    <a:pt x="14918" y="49328"/>
                  </a:lnTo>
                  <a:lnTo>
                    <a:pt x="15873" y="51512"/>
                  </a:lnTo>
                  <a:lnTo>
                    <a:pt x="17355" y="53814"/>
                  </a:lnTo>
                  <a:lnTo>
                    <a:pt x="19191" y="56197"/>
                  </a:lnTo>
                  <a:lnTo>
                    <a:pt x="21260" y="58631"/>
                  </a:lnTo>
                  <a:lnTo>
                    <a:pt x="23487" y="61100"/>
                  </a:lnTo>
                  <a:lnTo>
                    <a:pt x="29099" y="67102"/>
                  </a:lnTo>
                  <a:lnTo>
                    <a:pt x="40965" y="79056"/>
                  </a:lnTo>
                  <a:lnTo>
                    <a:pt x="43397" y="80644"/>
                  </a:lnTo>
                  <a:lnTo>
                    <a:pt x="45865" y="81703"/>
                  </a:lnTo>
                  <a:lnTo>
                    <a:pt x="48356" y="82408"/>
                  </a:lnTo>
                  <a:lnTo>
                    <a:pt x="50864" y="83726"/>
                  </a:lnTo>
                  <a:lnTo>
                    <a:pt x="53383" y="85450"/>
                  </a:lnTo>
                  <a:lnTo>
                    <a:pt x="59464" y="90257"/>
                  </a:lnTo>
                  <a:lnTo>
                    <a:pt x="60810" y="90651"/>
                  </a:lnTo>
                  <a:lnTo>
                    <a:pt x="62552" y="90914"/>
                  </a:lnTo>
                  <a:lnTo>
                    <a:pt x="6858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352"/>
            <p:cNvSpPr/>
            <p:nvPr/>
          </p:nvSpPr>
          <p:spPr>
            <a:xfrm>
              <a:off x="7056120" y="3810093"/>
              <a:ext cx="160021" cy="144688"/>
            </a:xfrm>
            <a:custGeom>
              <a:avLst/>
              <a:gdLst/>
              <a:ahLst/>
              <a:cxnLst/>
              <a:rect l="0" t="0" r="0" b="0"/>
              <a:pathLst>
                <a:path w="160021" h="144688">
                  <a:moveTo>
                    <a:pt x="160020" y="7527"/>
                  </a:moveTo>
                  <a:lnTo>
                    <a:pt x="160020" y="3482"/>
                  </a:lnTo>
                  <a:lnTo>
                    <a:pt x="159173" y="2290"/>
                  </a:lnTo>
                  <a:lnTo>
                    <a:pt x="157761" y="1496"/>
                  </a:lnTo>
                  <a:lnTo>
                    <a:pt x="153459" y="221"/>
                  </a:lnTo>
                  <a:lnTo>
                    <a:pt x="148669" y="0"/>
                  </a:lnTo>
                  <a:lnTo>
                    <a:pt x="147372" y="815"/>
                  </a:lnTo>
                  <a:lnTo>
                    <a:pt x="146508" y="2206"/>
                  </a:lnTo>
                  <a:lnTo>
                    <a:pt x="145933" y="3980"/>
                  </a:lnTo>
                  <a:lnTo>
                    <a:pt x="143034" y="8208"/>
                  </a:lnTo>
                  <a:lnTo>
                    <a:pt x="141076" y="10521"/>
                  </a:lnTo>
                  <a:lnTo>
                    <a:pt x="138925" y="12063"/>
                  </a:lnTo>
                  <a:lnTo>
                    <a:pt x="134275" y="13776"/>
                  </a:lnTo>
                  <a:lnTo>
                    <a:pt x="129387" y="16796"/>
                  </a:lnTo>
                  <a:lnTo>
                    <a:pt x="124392" y="20960"/>
                  </a:lnTo>
                  <a:lnTo>
                    <a:pt x="121874" y="23256"/>
                  </a:lnTo>
                  <a:lnTo>
                    <a:pt x="119350" y="25633"/>
                  </a:lnTo>
                  <a:lnTo>
                    <a:pt x="115973" y="28064"/>
                  </a:lnTo>
                  <a:lnTo>
                    <a:pt x="112029" y="30531"/>
                  </a:lnTo>
                  <a:lnTo>
                    <a:pt x="107706" y="33024"/>
                  </a:lnTo>
                  <a:lnTo>
                    <a:pt x="103976" y="35531"/>
                  </a:lnTo>
                  <a:lnTo>
                    <a:pt x="100645" y="38050"/>
                  </a:lnTo>
                  <a:lnTo>
                    <a:pt x="97576" y="40575"/>
                  </a:lnTo>
                  <a:lnTo>
                    <a:pt x="94684" y="43106"/>
                  </a:lnTo>
                  <a:lnTo>
                    <a:pt x="91910" y="45639"/>
                  </a:lnTo>
                  <a:lnTo>
                    <a:pt x="89213" y="48175"/>
                  </a:lnTo>
                  <a:lnTo>
                    <a:pt x="85722" y="50713"/>
                  </a:lnTo>
                  <a:lnTo>
                    <a:pt x="81702" y="53251"/>
                  </a:lnTo>
                  <a:lnTo>
                    <a:pt x="77327" y="55789"/>
                  </a:lnTo>
                  <a:lnTo>
                    <a:pt x="73565" y="58329"/>
                  </a:lnTo>
                  <a:lnTo>
                    <a:pt x="70210" y="60868"/>
                  </a:lnTo>
                  <a:lnTo>
                    <a:pt x="67127" y="63408"/>
                  </a:lnTo>
                  <a:lnTo>
                    <a:pt x="63378" y="66794"/>
                  </a:lnTo>
                  <a:lnTo>
                    <a:pt x="54697" y="75072"/>
                  </a:lnTo>
                  <a:lnTo>
                    <a:pt x="15253" y="114194"/>
                  </a:lnTo>
                  <a:lnTo>
                    <a:pt x="12709" y="116739"/>
                  </a:lnTo>
                  <a:lnTo>
                    <a:pt x="11012" y="119281"/>
                  </a:lnTo>
                  <a:lnTo>
                    <a:pt x="9881" y="121823"/>
                  </a:lnTo>
                  <a:lnTo>
                    <a:pt x="9128" y="124364"/>
                  </a:lnTo>
                  <a:lnTo>
                    <a:pt x="7778" y="126905"/>
                  </a:lnTo>
                  <a:lnTo>
                    <a:pt x="6032" y="129445"/>
                  </a:lnTo>
                  <a:lnTo>
                    <a:pt x="1191" y="135562"/>
                  </a:lnTo>
                  <a:lnTo>
                    <a:pt x="530" y="138656"/>
                  </a:lnTo>
                  <a:lnTo>
                    <a:pt x="0" y="1446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353"/>
            <p:cNvSpPr/>
            <p:nvPr/>
          </p:nvSpPr>
          <p:spPr>
            <a:xfrm>
              <a:off x="7239001" y="3947160"/>
              <a:ext cx="22860" cy="45721"/>
            </a:xfrm>
            <a:custGeom>
              <a:avLst/>
              <a:gdLst/>
              <a:ahLst/>
              <a:cxnLst/>
              <a:rect l="0" t="0" r="0" b="0"/>
              <a:pathLst>
                <a:path w="22860" h="45721">
                  <a:moveTo>
                    <a:pt x="22859" y="0"/>
                  </a:moveTo>
                  <a:lnTo>
                    <a:pt x="22859" y="6561"/>
                  </a:lnTo>
                  <a:lnTo>
                    <a:pt x="22012" y="7761"/>
                  </a:lnTo>
                  <a:lnTo>
                    <a:pt x="20600" y="9408"/>
                  </a:lnTo>
                  <a:lnTo>
                    <a:pt x="18813" y="11351"/>
                  </a:lnTo>
                  <a:lnTo>
                    <a:pt x="16775" y="12648"/>
                  </a:lnTo>
                  <a:lnTo>
                    <a:pt x="14570" y="13512"/>
                  </a:lnTo>
                  <a:lnTo>
                    <a:pt x="8992" y="14899"/>
                  </a:lnTo>
                  <a:lnTo>
                    <a:pt x="8535" y="15859"/>
                  </a:lnTo>
                  <a:lnTo>
                    <a:pt x="8230" y="17346"/>
                  </a:lnTo>
                  <a:lnTo>
                    <a:pt x="8026" y="19184"/>
                  </a:lnTo>
                  <a:lnTo>
                    <a:pt x="7891" y="21256"/>
                  </a:lnTo>
                  <a:lnTo>
                    <a:pt x="7801" y="23484"/>
                  </a:lnTo>
                  <a:lnTo>
                    <a:pt x="7740" y="25816"/>
                  </a:lnTo>
                  <a:lnTo>
                    <a:pt x="6853" y="28217"/>
                  </a:lnTo>
                  <a:lnTo>
                    <a:pt x="5414" y="30665"/>
                  </a:lnTo>
                  <a:lnTo>
                    <a:pt x="3609" y="33143"/>
                  </a:lnTo>
                  <a:lnTo>
                    <a:pt x="2407" y="35642"/>
                  </a:lnTo>
                  <a:lnTo>
                    <a:pt x="1604" y="38154"/>
                  </a:lnTo>
                  <a:lnTo>
                    <a:pt x="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354"/>
            <p:cNvSpPr/>
            <p:nvPr/>
          </p:nvSpPr>
          <p:spPr>
            <a:xfrm>
              <a:off x="7383780" y="3661147"/>
              <a:ext cx="137161" cy="308874"/>
            </a:xfrm>
            <a:custGeom>
              <a:avLst/>
              <a:gdLst/>
              <a:ahLst/>
              <a:cxnLst/>
              <a:rect l="0" t="0" r="0" b="0"/>
              <a:pathLst>
                <a:path w="137161" h="308874">
                  <a:moveTo>
                    <a:pt x="0" y="301253"/>
                  </a:moveTo>
                  <a:lnTo>
                    <a:pt x="0" y="208673"/>
                  </a:lnTo>
                  <a:lnTo>
                    <a:pt x="2258" y="200557"/>
                  </a:lnTo>
                  <a:lnTo>
                    <a:pt x="5237" y="191306"/>
                  </a:lnTo>
                  <a:lnTo>
                    <a:pt x="6031" y="186468"/>
                  </a:lnTo>
                  <a:lnTo>
                    <a:pt x="6561" y="181550"/>
                  </a:lnTo>
                  <a:lnTo>
                    <a:pt x="7760" y="176577"/>
                  </a:lnTo>
                  <a:lnTo>
                    <a:pt x="9407" y="171569"/>
                  </a:lnTo>
                  <a:lnTo>
                    <a:pt x="11351" y="166537"/>
                  </a:lnTo>
                  <a:lnTo>
                    <a:pt x="12648" y="161489"/>
                  </a:lnTo>
                  <a:lnTo>
                    <a:pt x="13511" y="156430"/>
                  </a:lnTo>
                  <a:lnTo>
                    <a:pt x="14087" y="151364"/>
                  </a:lnTo>
                  <a:lnTo>
                    <a:pt x="15319" y="146294"/>
                  </a:lnTo>
                  <a:lnTo>
                    <a:pt x="16985" y="141220"/>
                  </a:lnTo>
                  <a:lnTo>
                    <a:pt x="18943" y="136144"/>
                  </a:lnTo>
                  <a:lnTo>
                    <a:pt x="21095" y="131067"/>
                  </a:lnTo>
                  <a:lnTo>
                    <a:pt x="25744" y="120911"/>
                  </a:lnTo>
                  <a:lnTo>
                    <a:pt x="35628" y="100592"/>
                  </a:lnTo>
                  <a:lnTo>
                    <a:pt x="48269" y="75193"/>
                  </a:lnTo>
                  <a:lnTo>
                    <a:pt x="51086" y="67291"/>
                  </a:lnTo>
                  <a:lnTo>
                    <a:pt x="51838" y="63998"/>
                  </a:lnTo>
                  <a:lnTo>
                    <a:pt x="54032" y="60110"/>
                  </a:lnTo>
                  <a:lnTo>
                    <a:pt x="57188" y="55824"/>
                  </a:lnTo>
                  <a:lnTo>
                    <a:pt x="60985" y="51274"/>
                  </a:lnTo>
                  <a:lnTo>
                    <a:pt x="65206" y="43960"/>
                  </a:lnTo>
                  <a:lnTo>
                    <a:pt x="66330" y="40824"/>
                  </a:lnTo>
                  <a:lnTo>
                    <a:pt x="68774" y="37040"/>
                  </a:lnTo>
                  <a:lnTo>
                    <a:pt x="72097" y="32825"/>
                  </a:lnTo>
                  <a:lnTo>
                    <a:pt x="76004" y="28321"/>
                  </a:lnTo>
                  <a:lnTo>
                    <a:pt x="78609" y="24472"/>
                  </a:lnTo>
                  <a:lnTo>
                    <a:pt x="81505" y="17937"/>
                  </a:lnTo>
                  <a:lnTo>
                    <a:pt x="85049" y="12210"/>
                  </a:lnTo>
                  <a:lnTo>
                    <a:pt x="87179" y="9498"/>
                  </a:lnTo>
                  <a:lnTo>
                    <a:pt x="89446" y="7690"/>
                  </a:lnTo>
                  <a:lnTo>
                    <a:pt x="91803" y="6484"/>
                  </a:lnTo>
                  <a:lnTo>
                    <a:pt x="94222" y="5680"/>
                  </a:lnTo>
                  <a:lnTo>
                    <a:pt x="96682" y="4298"/>
                  </a:lnTo>
                  <a:lnTo>
                    <a:pt x="99169" y="2529"/>
                  </a:lnTo>
                  <a:lnTo>
                    <a:pt x="101672" y="504"/>
                  </a:lnTo>
                  <a:lnTo>
                    <a:pt x="104189" y="0"/>
                  </a:lnTo>
                  <a:lnTo>
                    <a:pt x="106712" y="511"/>
                  </a:lnTo>
                  <a:lnTo>
                    <a:pt x="109242" y="1699"/>
                  </a:lnTo>
                  <a:lnTo>
                    <a:pt x="110928" y="3337"/>
                  </a:lnTo>
                  <a:lnTo>
                    <a:pt x="112052" y="5276"/>
                  </a:lnTo>
                  <a:lnTo>
                    <a:pt x="112802" y="7414"/>
                  </a:lnTo>
                  <a:lnTo>
                    <a:pt x="115892" y="12049"/>
                  </a:lnTo>
                  <a:lnTo>
                    <a:pt x="117901" y="14471"/>
                  </a:lnTo>
                  <a:lnTo>
                    <a:pt x="119241" y="16931"/>
                  </a:lnTo>
                  <a:lnTo>
                    <a:pt x="121973" y="25286"/>
                  </a:lnTo>
                  <a:lnTo>
                    <a:pt x="125613" y="33539"/>
                  </a:lnTo>
                  <a:lnTo>
                    <a:pt x="127796" y="40593"/>
                  </a:lnTo>
                  <a:lnTo>
                    <a:pt x="128765" y="47398"/>
                  </a:lnTo>
                  <a:lnTo>
                    <a:pt x="129196" y="56066"/>
                  </a:lnTo>
                  <a:lnTo>
                    <a:pt x="129438" y="66421"/>
                  </a:lnTo>
                  <a:lnTo>
                    <a:pt x="129509" y="78897"/>
                  </a:lnTo>
                  <a:lnTo>
                    <a:pt x="128673" y="82742"/>
                  </a:lnTo>
                  <a:lnTo>
                    <a:pt x="124297" y="92199"/>
                  </a:lnTo>
                  <a:lnTo>
                    <a:pt x="122625" y="100364"/>
                  </a:lnTo>
                  <a:lnTo>
                    <a:pt x="122234" y="105571"/>
                  </a:lnTo>
                  <a:lnTo>
                    <a:pt x="121282" y="108145"/>
                  </a:lnTo>
                  <a:lnTo>
                    <a:pt x="117968" y="113263"/>
                  </a:lnTo>
                  <a:lnTo>
                    <a:pt x="115899" y="115813"/>
                  </a:lnTo>
                  <a:lnTo>
                    <a:pt x="113672" y="118360"/>
                  </a:lnTo>
                  <a:lnTo>
                    <a:pt x="111342" y="120904"/>
                  </a:lnTo>
                  <a:lnTo>
                    <a:pt x="106494" y="125989"/>
                  </a:lnTo>
                  <a:lnTo>
                    <a:pt x="100529" y="132107"/>
                  </a:lnTo>
                  <a:lnTo>
                    <a:pt x="99193" y="132609"/>
                  </a:lnTo>
                  <a:lnTo>
                    <a:pt x="95450" y="133166"/>
                  </a:lnTo>
                  <a:lnTo>
                    <a:pt x="93267" y="134162"/>
                  </a:lnTo>
                  <a:lnTo>
                    <a:pt x="90965" y="135672"/>
                  </a:lnTo>
                  <a:lnTo>
                    <a:pt x="88583" y="137526"/>
                  </a:lnTo>
                  <a:lnTo>
                    <a:pt x="86149" y="138761"/>
                  </a:lnTo>
                  <a:lnTo>
                    <a:pt x="83680" y="139585"/>
                  </a:lnTo>
                  <a:lnTo>
                    <a:pt x="81187" y="140135"/>
                  </a:lnTo>
                  <a:lnTo>
                    <a:pt x="78678" y="140501"/>
                  </a:lnTo>
                  <a:lnTo>
                    <a:pt x="76159" y="140744"/>
                  </a:lnTo>
                  <a:lnTo>
                    <a:pt x="73633" y="140907"/>
                  </a:lnTo>
                  <a:lnTo>
                    <a:pt x="71101" y="141016"/>
                  </a:lnTo>
                  <a:lnTo>
                    <a:pt x="66031" y="141136"/>
                  </a:lnTo>
                  <a:lnTo>
                    <a:pt x="49740" y="141231"/>
                  </a:lnTo>
                  <a:lnTo>
                    <a:pt x="48400" y="142078"/>
                  </a:lnTo>
                  <a:lnTo>
                    <a:pt x="47507" y="143490"/>
                  </a:lnTo>
                  <a:lnTo>
                    <a:pt x="46072" y="147793"/>
                  </a:lnTo>
                  <a:lnTo>
                    <a:pt x="45825" y="152584"/>
                  </a:lnTo>
                  <a:lnTo>
                    <a:pt x="46636" y="154727"/>
                  </a:lnTo>
                  <a:lnTo>
                    <a:pt x="49796" y="159366"/>
                  </a:lnTo>
                  <a:lnTo>
                    <a:pt x="51765" y="164250"/>
                  </a:lnTo>
                  <a:lnTo>
                    <a:pt x="52289" y="166738"/>
                  </a:lnTo>
                  <a:lnTo>
                    <a:pt x="55131" y="171759"/>
                  </a:lnTo>
                  <a:lnTo>
                    <a:pt x="59215" y="176814"/>
                  </a:lnTo>
                  <a:lnTo>
                    <a:pt x="61491" y="179347"/>
                  </a:lnTo>
                  <a:lnTo>
                    <a:pt x="63854" y="181882"/>
                  </a:lnTo>
                  <a:lnTo>
                    <a:pt x="65430" y="184419"/>
                  </a:lnTo>
                  <a:lnTo>
                    <a:pt x="68494" y="192881"/>
                  </a:lnTo>
                  <a:lnTo>
                    <a:pt x="72211" y="201159"/>
                  </a:lnTo>
                  <a:lnTo>
                    <a:pt x="74387" y="204890"/>
                  </a:lnTo>
                  <a:lnTo>
                    <a:pt x="76685" y="208225"/>
                  </a:lnTo>
                  <a:lnTo>
                    <a:pt x="79063" y="211294"/>
                  </a:lnTo>
                  <a:lnTo>
                    <a:pt x="81495" y="214187"/>
                  </a:lnTo>
                  <a:lnTo>
                    <a:pt x="83964" y="216962"/>
                  </a:lnTo>
                  <a:lnTo>
                    <a:pt x="86456" y="219659"/>
                  </a:lnTo>
                  <a:lnTo>
                    <a:pt x="88118" y="222304"/>
                  </a:lnTo>
                  <a:lnTo>
                    <a:pt x="93042" y="234889"/>
                  </a:lnTo>
                  <a:lnTo>
                    <a:pt x="96384" y="242971"/>
                  </a:lnTo>
                  <a:lnTo>
                    <a:pt x="99114" y="252281"/>
                  </a:lnTo>
                  <a:lnTo>
                    <a:pt x="102753" y="257756"/>
                  </a:lnTo>
                  <a:lnTo>
                    <a:pt x="104935" y="265270"/>
                  </a:lnTo>
                  <a:lnTo>
                    <a:pt x="105516" y="269644"/>
                  </a:lnTo>
                  <a:lnTo>
                    <a:pt x="108421" y="276762"/>
                  </a:lnTo>
                  <a:lnTo>
                    <a:pt x="112534" y="282748"/>
                  </a:lnTo>
                  <a:lnTo>
                    <a:pt x="114817" y="285530"/>
                  </a:lnTo>
                  <a:lnTo>
                    <a:pt x="117184" y="288231"/>
                  </a:lnTo>
                  <a:lnTo>
                    <a:pt x="119609" y="290878"/>
                  </a:lnTo>
                  <a:lnTo>
                    <a:pt x="128065" y="299719"/>
                  </a:lnTo>
                  <a:lnTo>
                    <a:pt x="137160" y="3088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355"/>
            <p:cNvSpPr/>
            <p:nvPr/>
          </p:nvSpPr>
          <p:spPr>
            <a:xfrm>
              <a:off x="7574707" y="3718592"/>
              <a:ext cx="129112" cy="266527"/>
            </a:xfrm>
            <a:custGeom>
              <a:avLst/>
              <a:gdLst/>
              <a:ahLst/>
              <a:cxnLst/>
              <a:rect l="0" t="0" r="0" b="0"/>
              <a:pathLst>
                <a:path w="129112" h="266527">
                  <a:moveTo>
                    <a:pt x="113873" y="53308"/>
                  </a:moveTo>
                  <a:lnTo>
                    <a:pt x="117918" y="37128"/>
                  </a:lnTo>
                  <a:lnTo>
                    <a:pt x="119109" y="31514"/>
                  </a:lnTo>
                  <a:lnTo>
                    <a:pt x="119903" y="26926"/>
                  </a:lnTo>
                  <a:lnTo>
                    <a:pt x="120787" y="19569"/>
                  </a:lnTo>
                  <a:lnTo>
                    <a:pt x="121179" y="13477"/>
                  </a:lnTo>
                  <a:lnTo>
                    <a:pt x="122130" y="11514"/>
                  </a:lnTo>
                  <a:lnTo>
                    <a:pt x="123611" y="10206"/>
                  </a:lnTo>
                  <a:lnTo>
                    <a:pt x="125445" y="9334"/>
                  </a:lnTo>
                  <a:lnTo>
                    <a:pt x="126667" y="7905"/>
                  </a:lnTo>
                  <a:lnTo>
                    <a:pt x="127482" y="6106"/>
                  </a:lnTo>
                  <a:lnTo>
                    <a:pt x="129104" y="0"/>
                  </a:lnTo>
                  <a:lnTo>
                    <a:pt x="129111" y="4022"/>
                  </a:lnTo>
                  <a:lnTo>
                    <a:pt x="128265" y="5211"/>
                  </a:lnTo>
                  <a:lnTo>
                    <a:pt x="126854" y="6004"/>
                  </a:lnTo>
                  <a:lnTo>
                    <a:pt x="125066" y="6531"/>
                  </a:lnTo>
                  <a:lnTo>
                    <a:pt x="123876" y="7730"/>
                  </a:lnTo>
                  <a:lnTo>
                    <a:pt x="123082" y="9376"/>
                  </a:lnTo>
                  <a:lnTo>
                    <a:pt x="122552" y="11320"/>
                  </a:lnTo>
                  <a:lnTo>
                    <a:pt x="119706" y="15738"/>
                  </a:lnTo>
                  <a:lnTo>
                    <a:pt x="117761" y="18101"/>
                  </a:lnTo>
                  <a:lnTo>
                    <a:pt x="115619" y="21370"/>
                  </a:lnTo>
                  <a:lnTo>
                    <a:pt x="113344" y="25243"/>
                  </a:lnTo>
                  <a:lnTo>
                    <a:pt x="110980" y="29518"/>
                  </a:lnTo>
                  <a:lnTo>
                    <a:pt x="108557" y="33215"/>
                  </a:lnTo>
                  <a:lnTo>
                    <a:pt x="106095" y="36526"/>
                  </a:lnTo>
                  <a:lnTo>
                    <a:pt x="103608" y="39580"/>
                  </a:lnTo>
                  <a:lnTo>
                    <a:pt x="101103" y="43309"/>
                  </a:lnTo>
                  <a:lnTo>
                    <a:pt x="98586" y="47489"/>
                  </a:lnTo>
                  <a:lnTo>
                    <a:pt x="96062" y="51969"/>
                  </a:lnTo>
                  <a:lnTo>
                    <a:pt x="92685" y="56648"/>
                  </a:lnTo>
                  <a:lnTo>
                    <a:pt x="88741" y="61461"/>
                  </a:lnTo>
                  <a:lnTo>
                    <a:pt x="84419" y="66364"/>
                  </a:lnTo>
                  <a:lnTo>
                    <a:pt x="80690" y="71326"/>
                  </a:lnTo>
                  <a:lnTo>
                    <a:pt x="77358" y="76326"/>
                  </a:lnTo>
                  <a:lnTo>
                    <a:pt x="74289" y="81354"/>
                  </a:lnTo>
                  <a:lnTo>
                    <a:pt x="70550" y="86398"/>
                  </a:lnTo>
                  <a:lnTo>
                    <a:pt x="66364" y="91455"/>
                  </a:lnTo>
                  <a:lnTo>
                    <a:pt x="61881" y="96519"/>
                  </a:lnTo>
                  <a:lnTo>
                    <a:pt x="58044" y="101589"/>
                  </a:lnTo>
                  <a:lnTo>
                    <a:pt x="54641" y="106662"/>
                  </a:lnTo>
                  <a:lnTo>
                    <a:pt x="51525" y="111737"/>
                  </a:lnTo>
                  <a:lnTo>
                    <a:pt x="48601" y="117661"/>
                  </a:lnTo>
                  <a:lnTo>
                    <a:pt x="45805" y="124150"/>
                  </a:lnTo>
                  <a:lnTo>
                    <a:pt x="43094" y="131016"/>
                  </a:lnTo>
                  <a:lnTo>
                    <a:pt x="40440" y="137287"/>
                  </a:lnTo>
                  <a:lnTo>
                    <a:pt x="35234" y="148770"/>
                  </a:lnTo>
                  <a:lnTo>
                    <a:pt x="31813" y="154203"/>
                  </a:lnTo>
                  <a:lnTo>
                    <a:pt x="27841" y="159518"/>
                  </a:lnTo>
                  <a:lnTo>
                    <a:pt x="23497" y="164754"/>
                  </a:lnTo>
                  <a:lnTo>
                    <a:pt x="20603" y="170785"/>
                  </a:lnTo>
                  <a:lnTo>
                    <a:pt x="18672" y="177346"/>
                  </a:lnTo>
                  <a:lnTo>
                    <a:pt x="17385" y="184260"/>
                  </a:lnTo>
                  <a:lnTo>
                    <a:pt x="15682" y="190563"/>
                  </a:lnTo>
                  <a:lnTo>
                    <a:pt x="13698" y="196458"/>
                  </a:lnTo>
                  <a:lnTo>
                    <a:pt x="11530" y="202081"/>
                  </a:lnTo>
                  <a:lnTo>
                    <a:pt x="9237" y="207524"/>
                  </a:lnTo>
                  <a:lnTo>
                    <a:pt x="6863" y="212845"/>
                  </a:lnTo>
                  <a:lnTo>
                    <a:pt x="4433" y="218086"/>
                  </a:lnTo>
                  <a:lnTo>
                    <a:pt x="1733" y="226167"/>
                  </a:lnTo>
                  <a:lnTo>
                    <a:pt x="533" y="233428"/>
                  </a:lnTo>
                  <a:lnTo>
                    <a:pt x="213" y="237734"/>
                  </a:lnTo>
                  <a:lnTo>
                    <a:pt x="0" y="242299"/>
                  </a:lnTo>
                  <a:lnTo>
                    <a:pt x="704" y="246189"/>
                  </a:lnTo>
                  <a:lnTo>
                    <a:pt x="3744" y="252768"/>
                  </a:lnTo>
                  <a:lnTo>
                    <a:pt x="5741" y="255708"/>
                  </a:lnTo>
                  <a:lnTo>
                    <a:pt x="7919" y="258514"/>
                  </a:lnTo>
                  <a:lnTo>
                    <a:pt x="13451" y="265057"/>
                  </a:lnTo>
                  <a:lnTo>
                    <a:pt x="14751" y="265594"/>
                  </a:lnTo>
                  <a:lnTo>
                    <a:pt x="18454" y="266191"/>
                  </a:lnTo>
                  <a:lnTo>
                    <a:pt x="20627" y="266350"/>
                  </a:lnTo>
                  <a:lnTo>
                    <a:pt x="22922" y="266456"/>
                  </a:lnTo>
                  <a:lnTo>
                    <a:pt x="25299" y="266526"/>
                  </a:lnTo>
                  <a:lnTo>
                    <a:pt x="27731" y="265727"/>
                  </a:lnTo>
                  <a:lnTo>
                    <a:pt x="30198" y="264347"/>
                  </a:lnTo>
                  <a:lnTo>
                    <a:pt x="32689" y="262580"/>
                  </a:lnTo>
                  <a:lnTo>
                    <a:pt x="35197" y="261403"/>
                  </a:lnTo>
                  <a:lnTo>
                    <a:pt x="37716" y="260618"/>
                  </a:lnTo>
                  <a:lnTo>
                    <a:pt x="40241" y="260095"/>
                  </a:lnTo>
                  <a:lnTo>
                    <a:pt x="42772" y="258899"/>
                  </a:lnTo>
                  <a:lnTo>
                    <a:pt x="45305" y="257256"/>
                  </a:lnTo>
                  <a:lnTo>
                    <a:pt x="47842" y="255313"/>
                  </a:lnTo>
                  <a:lnTo>
                    <a:pt x="50378" y="253171"/>
                  </a:lnTo>
                  <a:lnTo>
                    <a:pt x="52917" y="250897"/>
                  </a:lnTo>
                  <a:lnTo>
                    <a:pt x="57995" y="246112"/>
                  </a:lnTo>
                  <a:lnTo>
                    <a:pt x="75773" y="228555"/>
                  </a:lnTo>
                  <a:lnTo>
                    <a:pt x="78313" y="226019"/>
                  </a:lnTo>
                  <a:lnTo>
                    <a:pt x="80006" y="223482"/>
                  </a:lnTo>
                  <a:lnTo>
                    <a:pt x="81888" y="218405"/>
                  </a:lnTo>
                  <a:lnTo>
                    <a:pt x="82947" y="210787"/>
                  </a:lnTo>
                  <a:lnTo>
                    <a:pt x="83261" y="203167"/>
                  </a:lnTo>
                  <a:lnTo>
                    <a:pt x="83375" y="190468"/>
                  </a:lnTo>
                  <a:lnTo>
                    <a:pt x="83389" y="180308"/>
                  </a:lnTo>
                  <a:lnTo>
                    <a:pt x="82543" y="177768"/>
                  </a:lnTo>
                  <a:lnTo>
                    <a:pt x="79347" y="172688"/>
                  </a:lnTo>
                  <a:lnTo>
                    <a:pt x="75632" y="167765"/>
                  </a:lnTo>
                  <a:lnTo>
                    <a:pt x="68495" y="160341"/>
                  </a:lnTo>
                  <a:lnTo>
                    <a:pt x="66047" y="160145"/>
                  </a:lnTo>
                  <a:lnTo>
                    <a:pt x="61622" y="160019"/>
                  </a:lnTo>
                  <a:lnTo>
                    <a:pt x="58760" y="162259"/>
                  </a:lnTo>
                  <a:lnTo>
                    <a:pt x="52913" y="1676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356"/>
            <p:cNvSpPr/>
            <p:nvPr/>
          </p:nvSpPr>
          <p:spPr>
            <a:xfrm>
              <a:off x="7848599" y="3863340"/>
              <a:ext cx="175262" cy="15241"/>
            </a:xfrm>
            <a:custGeom>
              <a:avLst/>
              <a:gdLst/>
              <a:ahLst/>
              <a:cxnLst/>
              <a:rect l="0" t="0" r="0" b="0"/>
              <a:pathLst>
                <a:path w="175262" h="15241">
                  <a:moveTo>
                    <a:pt x="0" y="15240"/>
                  </a:moveTo>
                  <a:lnTo>
                    <a:pt x="29791" y="15240"/>
                  </a:lnTo>
                  <a:lnTo>
                    <a:pt x="33407" y="14393"/>
                  </a:lnTo>
                  <a:lnTo>
                    <a:pt x="36665" y="12982"/>
                  </a:lnTo>
                  <a:lnTo>
                    <a:pt x="39684" y="11195"/>
                  </a:lnTo>
                  <a:lnTo>
                    <a:pt x="42543" y="10003"/>
                  </a:lnTo>
                  <a:lnTo>
                    <a:pt x="45295" y="9209"/>
                  </a:lnTo>
                  <a:lnTo>
                    <a:pt x="47977" y="8679"/>
                  </a:lnTo>
                  <a:lnTo>
                    <a:pt x="51458" y="8326"/>
                  </a:lnTo>
                  <a:lnTo>
                    <a:pt x="55472" y="8091"/>
                  </a:lnTo>
                  <a:lnTo>
                    <a:pt x="63601" y="7829"/>
                  </a:lnTo>
                  <a:lnTo>
                    <a:pt x="73784" y="7682"/>
                  </a:lnTo>
                  <a:lnTo>
                    <a:pt x="115680" y="7621"/>
                  </a:lnTo>
                  <a:lnTo>
                    <a:pt x="119454" y="6774"/>
                  </a:lnTo>
                  <a:lnTo>
                    <a:pt x="123663" y="5363"/>
                  </a:lnTo>
                  <a:lnTo>
                    <a:pt x="128161" y="3575"/>
                  </a:lnTo>
                  <a:lnTo>
                    <a:pt x="132008" y="2383"/>
                  </a:lnTo>
                  <a:lnTo>
                    <a:pt x="135419" y="1589"/>
                  </a:lnTo>
                  <a:lnTo>
                    <a:pt x="138541" y="1059"/>
                  </a:lnTo>
                  <a:lnTo>
                    <a:pt x="141467" y="706"/>
                  </a:lnTo>
                  <a:lnTo>
                    <a:pt x="144264" y="471"/>
                  </a:lnTo>
                  <a:lnTo>
                    <a:pt x="149631" y="209"/>
                  </a:lnTo>
                  <a:lnTo>
                    <a:pt x="154839" y="93"/>
                  </a:lnTo>
                  <a:lnTo>
                    <a:pt x="1752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357"/>
            <p:cNvSpPr/>
            <p:nvPr/>
          </p:nvSpPr>
          <p:spPr>
            <a:xfrm>
              <a:off x="7901968" y="3924300"/>
              <a:ext cx="121893" cy="15241"/>
            </a:xfrm>
            <a:custGeom>
              <a:avLst/>
              <a:gdLst/>
              <a:ahLst/>
              <a:cxnLst/>
              <a:rect l="0" t="0" r="0" b="0"/>
              <a:pathLst>
                <a:path w="121893" h="15241">
                  <a:moveTo>
                    <a:pt x="7592" y="0"/>
                  </a:moveTo>
                  <a:lnTo>
                    <a:pt x="1031" y="0"/>
                  </a:lnTo>
                  <a:lnTo>
                    <a:pt x="678" y="847"/>
                  </a:lnTo>
                  <a:lnTo>
                    <a:pt x="443" y="2257"/>
                  </a:lnTo>
                  <a:lnTo>
                    <a:pt x="0" y="7306"/>
                  </a:lnTo>
                  <a:lnTo>
                    <a:pt x="2241" y="7481"/>
                  </a:lnTo>
                  <a:lnTo>
                    <a:pt x="4025" y="7527"/>
                  </a:lnTo>
                  <a:lnTo>
                    <a:pt x="6061" y="8405"/>
                  </a:lnTo>
                  <a:lnTo>
                    <a:pt x="8265" y="9836"/>
                  </a:lnTo>
                  <a:lnTo>
                    <a:pt x="13839" y="14172"/>
                  </a:lnTo>
                  <a:lnTo>
                    <a:pt x="15144" y="14528"/>
                  </a:lnTo>
                  <a:lnTo>
                    <a:pt x="18851" y="14924"/>
                  </a:lnTo>
                  <a:lnTo>
                    <a:pt x="21024" y="15029"/>
                  </a:lnTo>
                  <a:lnTo>
                    <a:pt x="25698" y="15146"/>
                  </a:lnTo>
                  <a:lnTo>
                    <a:pt x="85246" y="15240"/>
                  </a:lnTo>
                  <a:lnTo>
                    <a:pt x="88147" y="14393"/>
                  </a:lnTo>
                  <a:lnTo>
                    <a:pt x="90929" y="12983"/>
                  </a:lnTo>
                  <a:lnTo>
                    <a:pt x="93630" y="11195"/>
                  </a:lnTo>
                  <a:lnTo>
                    <a:pt x="96278" y="10003"/>
                  </a:lnTo>
                  <a:lnTo>
                    <a:pt x="98889" y="9208"/>
                  </a:lnTo>
                  <a:lnTo>
                    <a:pt x="101476" y="8679"/>
                  </a:lnTo>
                  <a:lnTo>
                    <a:pt x="104894" y="8326"/>
                  </a:lnTo>
                  <a:lnTo>
                    <a:pt x="108866" y="8091"/>
                  </a:lnTo>
                  <a:lnTo>
                    <a:pt x="121892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58"/>
            <p:cNvSpPr/>
            <p:nvPr/>
          </p:nvSpPr>
          <p:spPr>
            <a:xfrm>
              <a:off x="8191509" y="3779627"/>
              <a:ext cx="217654" cy="205626"/>
            </a:xfrm>
            <a:custGeom>
              <a:avLst/>
              <a:gdLst/>
              <a:ahLst/>
              <a:cxnLst/>
              <a:rect l="0" t="0" r="0" b="0"/>
              <a:pathLst>
                <a:path w="217654" h="205626">
                  <a:moveTo>
                    <a:pt x="7611" y="198013"/>
                  </a:moveTo>
                  <a:lnTo>
                    <a:pt x="7611" y="205319"/>
                  </a:lnTo>
                  <a:lnTo>
                    <a:pt x="1049" y="205605"/>
                  </a:lnTo>
                  <a:lnTo>
                    <a:pt x="305" y="205625"/>
                  </a:lnTo>
                  <a:lnTo>
                    <a:pt x="32" y="199601"/>
                  </a:lnTo>
                  <a:lnTo>
                    <a:pt x="0" y="194282"/>
                  </a:lnTo>
                  <a:lnTo>
                    <a:pt x="844" y="192986"/>
                  </a:lnTo>
                  <a:lnTo>
                    <a:pt x="2252" y="192121"/>
                  </a:lnTo>
                  <a:lnTo>
                    <a:pt x="4038" y="191545"/>
                  </a:lnTo>
                  <a:lnTo>
                    <a:pt x="5229" y="190314"/>
                  </a:lnTo>
                  <a:lnTo>
                    <a:pt x="6023" y="188647"/>
                  </a:lnTo>
                  <a:lnTo>
                    <a:pt x="6905" y="184537"/>
                  </a:lnTo>
                  <a:lnTo>
                    <a:pt x="7298" y="179888"/>
                  </a:lnTo>
                  <a:lnTo>
                    <a:pt x="8248" y="177463"/>
                  </a:lnTo>
                  <a:lnTo>
                    <a:pt x="11563" y="172511"/>
                  </a:lnTo>
                  <a:lnTo>
                    <a:pt x="13600" y="167487"/>
                  </a:lnTo>
                  <a:lnTo>
                    <a:pt x="15353" y="161586"/>
                  </a:lnTo>
                  <a:lnTo>
                    <a:pt x="17005" y="157642"/>
                  </a:lnTo>
                  <a:lnTo>
                    <a:pt x="18954" y="153319"/>
                  </a:lnTo>
                  <a:lnTo>
                    <a:pt x="21100" y="149591"/>
                  </a:lnTo>
                  <a:lnTo>
                    <a:pt x="25741" y="143189"/>
                  </a:lnTo>
                  <a:lnTo>
                    <a:pt x="30626" y="137523"/>
                  </a:lnTo>
                  <a:lnTo>
                    <a:pt x="35620" y="131335"/>
                  </a:lnTo>
                  <a:lnTo>
                    <a:pt x="38138" y="127314"/>
                  </a:lnTo>
                  <a:lnTo>
                    <a:pt x="40662" y="122941"/>
                  </a:lnTo>
                  <a:lnTo>
                    <a:pt x="45725" y="113565"/>
                  </a:lnTo>
                  <a:lnTo>
                    <a:pt x="48260" y="108694"/>
                  </a:lnTo>
                  <a:lnTo>
                    <a:pt x="50798" y="104601"/>
                  </a:lnTo>
                  <a:lnTo>
                    <a:pt x="53335" y="101025"/>
                  </a:lnTo>
                  <a:lnTo>
                    <a:pt x="55874" y="97794"/>
                  </a:lnTo>
                  <a:lnTo>
                    <a:pt x="57566" y="93947"/>
                  </a:lnTo>
                  <a:lnTo>
                    <a:pt x="58695" y="89689"/>
                  </a:lnTo>
                  <a:lnTo>
                    <a:pt x="59447" y="85157"/>
                  </a:lnTo>
                  <a:lnTo>
                    <a:pt x="61642" y="80442"/>
                  </a:lnTo>
                  <a:lnTo>
                    <a:pt x="64799" y="75606"/>
                  </a:lnTo>
                  <a:lnTo>
                    <a:pt x="68596" y="70689"/>
                  </a:lnTo>
                  <a:lnTo>
                    <a:pt x="71975" y="65717"/>
                  </a:lnTo>
                  <a:lnTo>
                    <a:pt x="75073" y="60709"/>
                  </a:lnTo>
                  <a:lnTo>
                    <a:pt x="77985" y="55677"/>
                  </a:lnTo>
                  <a:lnTo>
                    <a:pt x="80774" y="51476"/>
                  </a:lnTo>
                  <a:lnTo>
                    <a:pt x="83480" y="47828"/>
                  </a:lnTo>
                  <a:lnTo>
                    <a:pt x="88744" y="41517"/>
                  </a:lnTo>
                  <a:lnTo>
                    <a:pt x="93905" y="35891"/>
                  </a:lnTo>
                  <a:lnTo>
                    <a:pt x="96467" y="32358"/>
                  </a:lnTo>
                  <a:lnTo>
                    <a:pt x="99022" y="28310"/>
                  </a:lnTo>
                  <a:lnTo>
                    <a:pt x="101572" y="23918"/>
                  </a:lnTo>
                  <a:lnTo>
                    <a:pt x="103272" y="20143"/>
                  </a:lnTo>
                  <a:lnTo>
                    <a:pt x="104405" y="16780"/>
                  </a:lnTo>
                  <a:lnTo>
                    <a:pt x="105160" y="13691"/>
                  </a:lnTo>
                  <a:lnTo>
                    <a:pt x="106510" y="11632"/>
                  </a:lnTo>
                  <a:lnTo>
                    <a:pt x="108257" y="10259"/>
                  </a:lnTo>
                  <a:lnTo>
                    <a:pt x="110269" y="9343"/>
                  </a:lnTo>
                  <a:lnTo>
                    <a:pt x="114762" y="6069"/>
                  </a:lnTo>
                  <a:lnTo>
                    <a:pt x="121787" y="0"/>
                  </a:lnTo>
                  <a:lnTo>
                    <a:pt x="121894" y="5938"/>
                  </a:lnTo>
                  <a:lnTo>
                    <a:pt x="121910" y="25398"/>
                  </a:lnTo>
                  <a:lnTo>
                    <a:pt x="121063" y="27903"/>
                  </a:lnTo>
                  <a:lnTo>
                    <a:pt x="117866" y="32944"/>
                  </a:lnTo>
                  <a:lnTo>
                    <a:pt x="115879" y="38007"/>
                  </a:lnTo>
                  <a:lnTo>
                    <a:pt x="114997" y="43079"/>
                  </a:lnTo>
                  <a:lnTo>
                    <a:pt x="114604" y="48156"/>
                  </a:lnTo>
                  <a:lnTo>
                    <a:pt x="114353" y="53077"/>
                  </a:lnTo>
                  <a:lnTo>
                    <a:pt x="114300" y="59662"/>
                  </a:lnTo>
                  <a:lnTo>
                    <a:pt x="115144" y="60059"/>
                  </a:lnTo>
                  <a:lnTo>
                    <a:pt x="120853" y="60748"/>
                  </a:lnTo>
                  <a:lnTo>
                    <a:pt x="126938" y="60832"/>
                  </a:lnTo>
                  <a:lnTo>
                    <a:pt x="128379" y="60844"/>
                  </a:lnTo>
                  <a:lnTo>
                    <a:pt x="133235" y="56805"/>
                  </a:lnTo>
                  <a:lnTo>
                    <a:pt x="135387" y="55614"/>
                  </a:lnTo>
                  <a:lnTo>
                    <a:pt x="140036" y="54291"/>
                  </a:lnTo>
                  <a:lnTo>
                    <a:pt x="144923" y="51445"/>
                  </a:lnTo>
                  <a:lnTo>
                    <a:pt x="147412" y="49501"/>
                  </a:lnTo>
                  <a:lnTo>
                    <a:pt x="150766" y="48205"/>
                  </a:lnTo>
                  <a:lnTo>
                    <a:pt x="154694" y="47341"/>
                  </a:lnTo>
                  <a:lnTo>
                    <a:pt x="159007" y="46765"/>
                  </a:lnTo>
                  <a:lnTo>
                    <a:pt x="162728" y="45534"/>
                  </a:lnTo>
                  <a:lnTo>
                    <a:pt x="169121" y="41909"/>
                  </a:lnTo>
                  <a:lnTo>
                    <a:pt x="174785" y="37476"/>
                  </a:lnTo>
                  <a:lnTo>
                    <a:pt x="180124" y="32683"/>
                  </a:lnTo>
                  <a:lnTo>
                    <a:pt x="185319" y="27731"/>
                  </a:lnTo>
                  <a:lnTo>
                    <a:pt x="200643" y="12584"/>
                  </a:lnTo>
                  <a:lnTo>
                    <a:pt x="203186" y="10894"/>
                  </a:lnTo>
                  <a:lnTo>
                    <a:pt x="209963" y="8515"/>
                  </a:lnTo>
                  <a:lnTo>
                    <a:pt x="212905" y="7645"/>
                  </a:lnTo>
                  <a:lnTo>
                    <a:pt x="217653" y="7539"/>
                  </a:lnTo>
                  <a:lnTo>
                    <a:pt x="215828" y="7525"/>
                  </a:lnTo>
                  <a:lnTo>
                    <a:pt x="215002" y="8367"/>
                  </a:lnTo>
                  <a:lnTo>
                    <a:pt x="214452" y="9776"/>
                  </a:lnTo>
                  <a:lnTo>
                    <a:pt x="213677" y="15804"/>
                  </a:lnTo>
                  <a:lnTo>
                    <a:pt x="213496" y="20511"/>
                  </a:lnTo>
                  <a:lnTo>
                    <a:pt x="213394" y="27921"/>
                  </a:lnTo>
                  <a:lnTo>
                    <a:pt x="213371" y="32952"/>
                  </a:lnTo>
                  <a:lnTo>
                    <a:pt x="212518" y="35479"/>
                  </a:lnTo>
                  <a:lnTo>
                    <a:pt x="209311" y="40544"/>
                  </a:lnTo>
                  <a:lnTo>
                    <a:pt x="207271" y="43928"/>
                  </a:lnTo>
                  <a:lnTo>
                    <a:pt x="205065" y="47876"/>
                  </a:lnTo>
                  <a:lnTo>
                    <a:pt x="202747" y="52202"/>
                  </a:lnTo>
                  <a:lnTo>
                    <a:pt x="201201" y="56779"/>
                  </a:lnTo>
                  <a:lnTo>
                    <a:pt x="200172" y="61524"/>
                  </a:lnTo>
                  <a:lnTo>
                    <a:pt x="199485" y="66380"/>
                  </a:lnTo>
                  <a:lnTo>
                    <a:pt x="198180" y="70464"/>
                  </a:lnTo>
                  <a:lnTo>
                    <a:pt x="196464" y="74034"/>
                  </a:lnTo>
                  <a:lnTo>
                    <a:pt x="194473" y="77260"/>
                  </a:lnTo>
                  <a:lnTo>
                    <a:pt x="193145" y="81104"/>
                  </a:lnTo>
                  <a:lnTo>
                    <a:pt x="192260" y="85360"/>
                  </a:lnTo>
                  <a:lnTo>
                    <a:pt x="191670" y="89891"/>
                  </a:lnTo>
                  <a:lnTo>
                    <a:pt x="190431" y="94605"/>
                  </a:lnTo>
                  <a:lnTo>
                    <a:pt x="188758" y="99441"/>
                  </a:lnTo>
                  <a:lnTo>
                    <a:pt x="186795" y="104359"/>
                  </a:lnTo>
                  <a:lnTo>
                    <a:pt x="184640" y="109330"/>
                  </a:lnTo>
                  <a:lnTo>
                    <a:pt x="179989" y="119370"/>
                  </a:lnTo>
                  <a:lnTo>
                    <a:pt x="178410" y="123571"/>
                  </a:lnTo>
                  <a:lnTo>
                    <a:pt x="177357" y="127217"/>
                  </a:lnTo>
                  <a:lnTo>
                    <a:pt x="176655" y="130496"/>
                  </a:lnTo>
                  <a:lnTo>
                    <a:pt x="176186" y="134375"/>
                  </a:lnTo>
                  <a:lnTo>
                    <a:pt x="175875" y="138655"/>
                  </a:lnTo>
                  <a:lnTo>
                    <a:pt x="175667" y="143201"/>
                  </a:lnTo>
                  <a:lnTo>
                    <a:pt x="174682" y="147078"/>
                  </a:lnTo>
                  <a:lnTo>
                    <a:pt x="173179" y="150510"/>
                  </a:lnTo>
                  <a:lnTo>
                    <a:pt x="170095" y="156581"/>
                  </a:lnTo>
                  <a:lnTo>
                    <a:pt x="169274" y="159385"/>
                  </a:lnTo>
                  <a:lnTo>
                    <a:pt x="167631" y="1675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59"/>
            <p:cNvSpPr/>
            <p:nvPr/>
          </p:nvSpPr>
          <p:spPr>
            <a:xfrm>
              <a:off x="8427720" y="3878925"/>
              <a:ext cx="83718" cy="98716"/>
            </a:xfrm>
            <a:custGeom>
              <a:avLst/>
              <a:gdLst/>
              <a:ahLst/>
              <a:cxnLst/>
              <a:rect l="0" t="0" r="0" b="0"/>
              <a:pathLst>
                <a:path w="83718" h="98716">
                  <a:moveTo>
                    <a:pt x="0" y="98715"/>
                  </a:moveTo>
                  <a:lnTo>
                    <a:pt x="4045" y="94670"/>
                  </a:lnTo>
                  <a:lnTo>
                    <a:pt x="6083" y="93478"/>
                  </a:lnTo>
                  <a:lnTo>
                    <a:pt x="8288" y="92684"/>
                  </a:lnTo>
                  <a:lnTo>
                    <a:pt x="10606" y="92154"/>
                  </a:lnTo>
                  <a:lnTo>
                    <a:pt x="11304" y="91801"/>
                  </a:lnTo>
                  <a:lnTo>
                    <a:pt x="10922" y="91566"/>
                  </a:lnTo>
                  <a:lnTo>
                    <a:pt x="9822" y="91409"/>
                  </a:lnTo>
                  <a:lnTo>
                    <a:pt x="9934" y="91304"/>
                  </a:lnTo>
                  <a:lnTo>
                    <a:pt x="12318" y="91188"/>
                  </a:lnTo>
                  <a:lnTo>
                    <a:pt x="14138" y="90311"/>
                  </a:lnTo>
                  <a:lnTo>
                    <a:pt x="16199" y="88879"/>
                  </a:lnTo>
                  <a:lnTo>
                    <a:pt x="18419" y="87077"/>
                  </a:lnTo>
                  <a:lnTo>
                    <a:pt x="20746" y="85876"/>
                  </a:lnTo>
                  <a:lnTo>
                    <a:pt x="23145" y="85076"/>
                  </a:lnTo>
                  <a:lnTo>
                    <a:pt x="25590" y="84542"/>
                  </a:lnTo>
                  <a:lnTo>
                    <a:pt x="27220" y="83340"/>
                  </a:lnTo>
                  <a:lnTo>
                    <a:pt x="28306" y="81691"/>
                  </a:lnTo>
                  <a:lnTo>
                    <a:pt x="29031" y="79746"/>
                  </a:lnTo>
                  <a:lnTo>
                    <a:pt x="30361" y="77602"/>
                  </a:lnTo>
                  <a:lnTo>
                    <a:pt x="32094" y="75327"/>
                  </a:lnTo>
                  <a:lnTo>
                    <a:pt x="34095" y="72962"/>
                  </a:lnTo>
                  <a:lnTo>
                    <a:pt x="36277" y="71387"/>
                  </a:lnTo>
                  <a:lnTo>
                    <a:pt x="38579" y="70336"/>
                  </a:lnTo>
                  <a:lnTo>
                    <a:pt x="40958" y="69636"/>
                  </a:lnTo>
                  <a:lnTo>
                    <a:pt x="43392" y="68322"/>
                  </a:lnTo>
                  <a:lnTo>
                    <a:pt x="45862" y="66600"/>
                  </a:lnTo>
                  <a:lnTo>
                    <a:pt x="48354" y="64605"/>
                  </a:lnTo>
                  <a:lnTo>
                    <a:pt x="50862" y="62428"/>
                  </a:lnTo>
                  <a:lnTo>
                    <a:pt x="53382" y="60131"/>
                  </a:lnTo>
                  <a:lnTo>
                    <a:pt x="55909" y="57752"/>
                  </a:lnTo>
                  <a:lnTo>
                    <a:pt x="57592" y="55319"/>
                  </a:lnTo>
                  <a:lnTo>
                    <a:pt x="58715" y="52852"/>
                  </a:lnTo>
                  <a:lnTo>
                    <a:pt x="59464" y="50359"/>
                  </a:lnTo>
                  <a:lnTo>
                    <a:pt x="60808" y="48698"/>
                  </a:lnTo>
                  <a:lnTo>
                    <a:pt x="62553" y="47590"/>
                  </a:lnTo>
                  <a:lnTo>
                    <a:pt x="64562" y="46852"/>
                  </a:lnTo>
                  <a:lnTo>
                    <a:pt x="66748" y="45513"/>
                  </a:lnTo>
                  <a:lnTo>
                    <a:pt x="69053" y="43774"/>
                  </a:lnTo>
                  <a:lnTo>
                    <a:pt x="71435" y="41768"/>
                  </a:lnTo>
                  <a:lnTo>
                    <a:pt x="73024" y="39583"/>
                  </a:lnTo>
                  <a:lnTo>
                    <a:pt x="74083" y="37281"/>
                  </a:lnTo>
                  <a:lnTo>
                    <a:pt x="74788" y="34899"/>
                  </a:lnTo>
                  <a:lnTo>
                    <a:pt x="76106" y="32465"/>
                  </a:lnTo>
                  <a:lnTo>
                    <a:pt x="77831" y="29995"/>
                  </a:lnTo>
                  <a:lnTo>
                    <a:pt x="79827" y="27501"/>
                  </a:lnTo>
                  <a:lnTo>
                    <a:pt x="81158" y="24993"/>
                  </a:lnTo>
                  <a:lnTo>
                    <a:pt x="82046" y="22473"/>
                  </a:lnTo>
                  <a:lnTo>
                    <a:pt x="83470" y="16392"/>
                  </a:lnTo>
                  <a:lnTo>
                    <a:pt x="83587" y="15046"/>
                  </a:lnTo>
                  <a:lnTo>
                    <a:pt x="83665" y="13303"/>
                  </a:lnTo>
                  <a:lnTo>
                    <a:pt x="83717" y="11293"/>
                  </a:lnTo>
                  <a:lnTo>
                    <a:pt x="82905" y="9954"/>
                  </a:lnTo>
                  <a:lnTo>
                    <a:pt x="81517" y="9061"/>
                  </a:lnTo>
                  <a:lnTo>
                    <a:pt x="79744" y="8466"/>
                  </a:lnTo>
                  <a:lnTo>
                    <a:pt x="78563" y="7222"/>
                  </a:lnTo>
                  <a:lnTo>
                    <a:pt x="77775" y="5547"/>
                  </a:lnTo>
                  <a:lnTo>
                    <a:pt x="77251" y="3583"/>
                  </a:lnTo>
                  <a:lnTo>
                    <a:pt x="76053" y="2273"/>
                  </a:lnTo>
                  <a:lnTo>
                    <a:pt x="74410" y="1401"/>
                  </a:lnTo>
                  <a:lnTo>
                    <a:pt x="72467" y="819"/>
                  </a:lnTo>
                  <a:lnTo>
                    <a:pt x="70324" y="431"/>
                  </a:lnTo>
                  <a:lnTo>
                    <a:pt x="68050" y="172"/>
                  </a:lnTo>
                  <a:lnTo>
                    <a:pt x="65686" y="0"/>
                  </a:lnTo>
                  <a:lnTo>
                    <a:pt x="63264" y="732"/>
                  </a:lnTo>
                  <a:lnTo>
                    <a:pt x="60803" y="2066"/>
                  </a:lnTo>
                  <a:lnTo>
                    <a:pt x="58316" y="3803"/>
                  </a:lnTo>
                  <a:lnTo>
                    <a:pt x="55811" y="4960"/>
                  </a:lnTo>
                  <a:lnTo>
                    <a:pt x="53293" y="5732"/>
                  </a:lnTo>
                  <a:lnTo>
                    <a:pt x="50769" y="6246"/>
                  </a:lnTo>
                  <a:lnTo>
                    <a:pt x="49087" y="7435"/>
                  </a:lnTo>
                  <a:lnTo>
                    <a:pt x="47963" y="9076"/>
                  </a:lnTo>
                  <a:lnTo>
                    <a:pt x="47215" y="11015"/>
                  </a:lnTo>
                  <a:lnTo>
                    <a:pt x="45871" y="13155"/>
                  </a:lnTo>
                  <a:lnTo>
                    <a:pt x="44127" y="15428"/>
                  </a:lnTo>
                  <a:lnTo>
                    <a:pt x="42117" y="17791"/>
                  </a:lnTo>
                  <a:lnTo>
                    <a:pt x="39931" y="20212"/>
                  </a:lnTo>
                  <a:lnTo>
                    <a:pt x="35246" y="25160"/>
                  </a:lnTo>
                  <a:lnTo>
                    <a:pt x="27847" y="32706"/>
                  </a:lnTo>
                  <a:lnTo>
                    <a:pt x="26185" y="35236"/>
                  </a:lnTo>
                  <a:lnTo>
                    <a:pt x="25076" y="37768"/>
                  </a:lnTo>
                  <a:lnTo>
                    <a:pt x="24338" y="40304"/>
                  </a:lnTo>
                  <a:lnTo>
                    <a:pt x="22998" y="42841"/>
                  </a:lnTo>
                  <a:lnTo>
                    <a:pt x="21259" y="45379"/>
                  </a:lnTo>
                  <a:lnTo>
                    <a:pt x="19253" y="47917"/>
                  </a:lnTo>
                  <a:lnTo>
                    <a:pt x="17915" y="50457"/>
                  </a:lnTo>
                  <a:lnTo>
                    <a:pt x="17023" y="52996"/>
                  </a:lnTo>
                  <a:lnTo>
                    <a:pt x="16428" y="55536"/>
                  </a:lnTo>
                  <a:lnTo>
                    <a:pt x="16033" y="58076"/>
                  </a:lnTo>
                  <a:lnTo>
                    <a:pt x="15768" y="60616"/>
                  </a:lnTo>
                  <a:lnTo>
                    <a:pt x="15344" y="66730"/>
                  </a:lnTo>
                  <a:lnTo>
                    <a:pt x="15286" y="69824"/>
                  </a:lnTo>
                  <a:lnTo>
                    <a:pt x="15241" y="87102"/>
                  </a:lnTo>
                  <a:lnTo>
                    <a:pt x="16088" y="88433"/>
                  </a:lnTo>
                  <a:lnTo>
                    <a:pt x="17499" y="89320"/>
                  </a:lnTo>
                  <a:lnTo>
                    <a:pt x="19285" y="89912"/>
                  </a:lnTo>
                  <a:lnTo>
                    <a:pt x="21323" y="91152"/>
                  </a:lnTo>
                  <a:lnTo>
                    <a:pt x="23528" y="92827"/>
                  </a:lnTo>
                  <a:lnTo>
                    <a:pt x="29107" y="97552"/>
                  </a:lnTo>
                  <a:lnTo>
                    <a:pt x="30411" y="97940"/>
                  </a:lnTo>
                  <a:lnTo>
                    <a:pt x="32129" y="98198"/>
                  </a:lnTo>
                  <a:lnTo>
                    <a:pt x="34119" y="98370"/>
                  </a:lnTo>
                  <a:lnTo>
                    <a:pt x="36293" y="98485"/>
                  </a:lnTo>
                  <a:lnTo>
                    <a:pt x="45720" y="987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60"/>
            <p:cNvSpPr/>
            <p:nvPr/>
          </p:nvSpPr>
          <p:spPr>
            <a:xfrm>
              <a:off x="8526788" y="3924300"/>
              <a:ext cx="144771" cy="83821"/>
            </a:xfrm>
            <a:custGeom>
              <a:avLst/>
              <a:gdLst/>
              <a:ahLst/>
              <a:cxnLst/>
              <a:rect l="0" t="0" r="0" b="0"/>
              <a:pathLst>
                <a:path w="144771" h="83821">
                  <a:moveTo>
                    <a:pt x="53332" y="0"/>
                  </a:moveTo>
                  <a:lnTo>
                    <a:pt x="53332" y="4045"/>
                  </a:lnTo>
                  <a:lnTo>
                    <a:pt x="52485" y="5237"/>
                  </a:lnTo>
                  <a:lnTo>
                    <a:pt x="51074" y="6031"/>
                  </a:lnTo>
                  <a:lnTo>
                    <a:pt x="49287" y="6561"/>
                  </a:lnTo>
                  <a:lnTo>
                    <a:pt x="48095" y="7760"/>
                  </a:lnTo>
                  <a:lnTo>
                    <a:pt x="47301" y="9408"/>
                  </a:lnTo>
                  <a:lnTo>
                    <a:pt x="46771" y="11352"/>
                  </a:lnTo>
                  <a:lnTo>
                    <a:pt x="45572" y="12648"/>
                  </a:lnTo>
                  <a:lnTo>
                    <a:pt x="43925" y="13512"/>
                  </a:lnTo>
                  <a:lnTo>
                    <a:pt x="41981" y="14088"/>
                  </a:lnTo>
                  <a:lnTo>
                    <a:pt x="39837" y="15318"/>
                  </a:lnTo>
                  <a:lnTo>
                    <a:pt x="37563" y="16986"/>
                  </a:lnTo>
                  <a:lnTo>
                    <a:pt x="35199" y="18944"/>
                  </a:lnTo>
                  <a:lnTo>
                    <a:pt x="33624" y="21096"/>
                  </a:lnTo>
                  <a:lnTo>
                    <a:pt x="32573" y="23377"/>
                  </a:lnTo>
                  <a:lnTo>
                    <a:pt x="31873" y="25745"/>
                  </a:lnTo>
                  <a:lnTo>
                    <a:pt x="30559" y="28170"/>
                  </a:lnTo>
                  <a:lnTo>
                    <a:pt x="28837" y="30634"/>
                  </a:lnTo>
                  <a:lnTo>
                    <a:pt x="26841" y="33122"/>
                  </a:lnTo>
                  <a:lnTo>
                    <a:pt x="24664" y="34782"/>
                  </a:lnTo>
                  <a:lnTo>
                    <a:pt x="22367" y="35888"/>
                  </a:lnTo>
                  <a:lnTo>
                    <a:pt x="19989" y="36625"/>
                  </a:lnTo>
                  <a:lnTo>
                    <a:pt x="18403" y="37963"/>
                  </a:lnTo>
                  <a:lnTo>
                    <a:pt x="17346" y="39702"/>
                  </a:lnTo>
                  <a:lnTo>
                    <a:pt x="16641" y="41708"/>
                  </a:lnTo>
                  <a:lnTo>
                    <a:pt x="15325" y="43892"/>
                  </a:lnTo>
                  <a:lnTo>
                    <a:pt x="13601" y="46194"/>
                  </a:lnTo>
                  <a:lnTo>
                    <a:pt x="8795" y="51928"/>
                  </a:lnTo>
                  <a:lnTo>
                    <a:pt x="7554" y="53246"/>
                  </a:lnTo>
                  <a:lnTo>
                    <a:pt x="95" y="60856"/>
                  </a:lnTo>
                  <a:lnTo>
                    <a:pt x="0" y="60951"/>
                  </a:lnTo>
                  <a:lnTo>
                    <a:pt x="4039" y="60957"/>
                  </a:lnTo>
                  <a:lnTo>
                    <a:pt x="6076" y="60112"/>
                  </a:lnTo>
                  <a:lnTo>
                    <a:pt x="8281" y="58701"/>
                  </a:lnTo>
                  <a:lnTo>
                    <a:pt x="13859" y="54399"/>
                  </a:lnTo>
                  <a:lnTo>
                    <a:pt x="15163" y="53199"/>
                  </a:lnTo>
                  <a:lnTo>
                    <a:pt x="18871" y="49609"/>
                  </a:lnTo>
                  <a:lnTo>
                    <a:pt x="21045" y="48313"/>
                  </a:lnTo>
                  <a:lnTo>
                    <a:pt x="23340" y="47449"/>
                  </a:lnTo>
                  <a:lnTo>
                    <a:pt x="25717" y="46872"/>
                  </a:lnTo>
                  <a:lnTo>
                    <a:pt x="28149" y="45641"/>
                  </a:lnTo>
                  <a:lnTo>
                    <a:pt x="30617" y="43974"/>
                  </a:lnTo>
                  <a:lnTo>
                    <a:pt x="33108" y="42016"/>
                  </a:lnTo>
                  <a:lnTo>
                    <a:pt x="35616" y="40710"/>
                  </a:lnTo>
                  <a:lnTo>
                    <a:pt x="38134" y="39841"/>
                  </a:lnTo>
                  <a:lnTo>
                    <a:pt x="40660" y="39260"/>
                  </a:lnTo>
                  <a:lnTo>
                    <a:pt x="43191" y="38027"/>
                  </a:lnTo>
                  <a:lnTo>
                    <a:pt x="45724" y="36357"/>
                  </a:lnTo>
                  <a:lnTo>
                    <a:pt x="48261" y="34398"/>
                  </a:lnTo>
                  <a:lnTo>
                    <a:pt x="50798" y="32246"/>
                  </a:lnTo>
                  <a:lnTo>
                    <a:pt x="53336" y="29964"/>
                  </a:lnTo>
                  <a:lnTo>
                    <a:pt x="55874" y="27596"/>
                  </a:lnTo>
                  <a:lnTo>
                    <a:pt x="58414" y="26017"/>
                  </a:lnTo>
                  <a:lnTo>
                    <a:pt x="60953" y="24965"/>
                  </a:lnTo>
                  <a:lnTo>
                    <a:pt x="63492" y="24263"/>
                  </a:lnTo>
                  <a:lnTo>
                    <a:pt x="66033" y="22949"/>
                  </a:lnTo>
                  <a:lnTo>
                    <a:pt x="68573" y="21226"/>
                  </a:lnTo>
                  <a:lnTo>
                    <a:pt x="71113" y="19231"/>
                  </a:lnTo>
                  <a:lnTo>
                    <a:pt x="73652" y="17900"/>
                  </a:lnTo>
                  <a:lnTo>
                    <a:pt x="76192" y="17014"/>
                  </a:lnTo>
                  <a:lnTo>
                    <a:pt x="83754" y="15254"/>
                  </a:lnTo>
                  <a:lnTo>
                    <a:pt x="83773" y="15249"/>
                  </a:lnTo>
                  <a:lnTo>
                    <a:pt x="83810" y="23001"/>
                  </a:lnTo>
                  <a:lnTo>
                    <a:pt x="83813" y="36699"/>
                  </a:lnTo>
                  <a:lnTo>
                    <a:pt x="82966" y="38013"/>
                  </a:lnTo>
                  <a:lnTo>
                    <a:pt x="81553" y="39735"/>
                  </a:lnTo>
                  <a:lnTo>
                    <a:pt x="77251" y="44538"/>
                  </a:lnTo>
                  <a:lnTo>
                    <a:pt x="76898" y="45779"/>
                  </a:lnTo>
                  <a:lnTo>
                    <a:pt x="76663" y="47453"/>
                  </a:lnTo>
                  <a:lnTo>
                    <a:pt x="76195" y="53294"/>
                  </a:lnTo>
                  <a:lnTo>
                    <a:pt x="76193" y="53331"/>
                  </a:lnTo>
                  <a:lnTo>
                    <a:pt x="80238" y="53337"/>
                  </a:lnTo>
                  <a:lnTo>
                    <a:pt x="81429" y="52492"/>
                  </a:lnTo>
                  <a:lnTo>
                    <a:pt x="82223" y="51081"/>
                  </a:lnTo>
                  <a:lnTo>
                    <a:pt x="82753" y="49294"/>
                  </a:lnTo>
                  <a:lnTo>
                    <a:pt x="83952" y="48103"/>
                  </a:lnTo>
                  <a:lnTo>
                    <a:pt x="85599" y="47308"/>
                  </a:lnTo>
                  <a:lnTo>
                    <a:pt x="87543" y="46779"/>
                  </a:lnTo>
                  <a:lnTo>
                    <a:pt x="89686" y="45579"/>
                  </a:lnTo>
                  <a:lnTo>
                    <a:pt x="91961" y="43933"/>
                  </a:lnTo>
                  <a:lnTo>
                    <a:pt x="94325" y="41989"/>
                  </a:lnTo>
                  <a:lnTo>
                    <a:pt x="95900" y="39845"/>
                  </a:lnTo>
                  <a:lnTo>
                    <a:pt x="96951" y="37570"/>
                  </a:lnTo>
                  <a:lnTo>
                    <a:pt x="97651" y="35207"/>
                  </a:lnTo>
                  <a:lnTo>
                    <a:pt x="98965" y="33632"/>
                  </a:lnTo>
                  <a:lnTo>
                    <a:pt x="100688" y="32581"/>
                  </a:lnTo>
                  <a:lnTo>
                    <a:pt x="102682" y="31881"/>
                  </a:lnTo>
                  <a:lnTo>
                    <a:pt x="104859" y="30567"/>
                  </a:lnTo>
                  <a:lnTo>
                    <a:pt x="107157" y="28845"/>
                  </a:lnTo>
                  <a:lnTo>
                    <a:pt x="109535" y="26850"/>
                  </a:lnTo>
                  <a:lnTo>
                    <a:pt x="111968" y="24673"/>
                  </a:lnTo>
                  <a:lnTo>
                    <a:pt x="120435" y="16650"/>
                  </a:lnTo>
                  <a:lnTo>
                    <a:pt x="125520" y="11612"/>
                  </a:lnTo>
                  <a:lnTo>
                    <a:pt x="127705" y="10282"/>
                  </a:lnTo>
                  <a:lnTo>
                    <a:pt x="130007" y="9394"/>
                  </a:lnTo>
                  <a:lnTo>
                    <a:pt x="132389" y="8803"/>
                  </a:lnTo>
                  <a:lnTo>
                    <a:pt x="133977" y="7562"/>
                  </a:lnTo>
                  <a:lnTo>
                    <a:pt x="135035" y="5888"/>
                  </a:lnTo>
                  <a:lnTo>
                    <a:pt x="135741" y="3925"/>
                  </a:lnTo>
                  <a:lnTo>
                    <a:pt x="137057" y="2617"/>
                  </a:lnTo>
                  <a:lnTo>
                    <a:pt x="138783" y="1744"/>
                  </a:lnTo>
                  <a:lnTo>
                    <a:pt x="143589" y="345"/>
                  </a:lnTo>
                  <a:lnTo>
                    <a:pt x="143984" y="1076"/>
                  </a:lnTo>
                  <a:lnTo>
                    <a:pt x="144247" y="2411"/>
                  </a:lnTo>
                  <a:lnTo>
                    <a:pt x="144670" y="6591"/>
                  </a:lnTo>
                  <a:lnTo>
                    <a:pt x="144703" y="7781"/>
                  </a:lnTo>
                  <a:lnTo>
                    <a:pt x="144770" y="25505"/>
                  </a:lnTo>
                  <a:lnTo>
                    <a:pt x="143924" y="28011"/>
                  </a:lnTo>
                  <a:lnTo>
                    <a:pt x="142514" y="30526"/>
                  </a:lnTo>
                  <a:lnTo>
                    <a:pt x="140726" y="33051"/>
                  </a:lnTo>
                  <a:lnTo>
                    <a:pt x="139536" y="35581"/>
                  </a:lnTo>
                  <a:lnTo>
                    <a:pt x="138741" y="38114"/>
                  </a:lnTo>
                  <a:lnTo>
                    <a:pt x="138211" y="40649"/>
                  </a:lnTo>
                  <a:lnTo>
                    <a:pt x="137858" y="43186"/>
                  </a:lnTo>
                  <a:lnTo>
                    <a:pt x="137623" y="45724"/>
                  </a:lnTo>
                  <a:lnTo>
                    <a:pt x="137466" y="48263"/>
                  </a:lnTo>
                  <a:lnTo>
                    <a:pt x="137292" y="53341"/>
                  </a:lnTo>
                  <a:lnTo>
                    <a:pt x="137246" y="55881"/>
                  </a:lnTo>
                  <a:lnTo>
                    <a:pt x="136368" y="57574"/>
                  </a:lnTo>
                  <a:lnTo>
                    <a:pt x="134935" y="58703"/>
                  </a:lnTo>
                  <a:lnTo>
                    <a:pt x="133135" y="59455"/>
                  </a:lnTo>
                  <a:lnTo>
                    <a:pt x="131934" y="60803"/>
                  </a:lnTo>
                  <a:lnTo>
                    <a:pt x="131133" y="62549"/>
                  </a:lnTo>
                  <a:lnTo>
                    <a:pt x="130599" y="64559"/>
                  </a:lnTo>
                  <a:lnTo>
                    <a:pt x="130244" y="66746"/>
                  </a:lnTo>
                  <a:lnTo>
                    <a:pt x="130007" y="69050"/>
                  </a:lnTo>
                  <a:lnTo>
                    <a:pt x="129626" y="74788"/>
                  </a:lnTo>
                  <a:lnTo>
                    <a:pt x="129574" y="77830"/>
                  </a:lnTo>
                  <a:lnTo>
                    <a:pt x="129541" y="82637"/>
                  </a:lnTo>
                  <a:lnTo>
                    <a:pt x="130384" y="83031"/>
                  </a:lnTo>
                  <a:lnTo>
                    <a:pt x="131794" y="83294"/>
                  </a:lnTo>
                  <a:lnTo>
                    <a:pt x="137152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61"/>
            <p:cNvSpPr/>
            <p:nvPr/>
          </p:nvSpPr>
          <p:spPr>
            <a:xfrm>
              <a:off x="8747760" y="3992973"/>
              <a:ext cx="22861" cy="38008"/>
            </a:xfrm>
            <a:custGeom>
              <a:avLst/>
              <a:gdLst/>
              <a:ahLst/>
              <a:cxnLst/>
              <a:rect l="0" t="0" r="0" b="0"/>
              <a:pathLst>
                <a:path w="22861" h="38008">
                  <a:moveTo>
                    <a:pt x="22860" y="7527"/>
                  </a:moveTo>
                  <a:lnTo>
                    <a:pt x="15333" y="0"/>
                  </a:lnTo>
                  <a:lnTo>
                    <a:pt x="14456" y="816"/>
                  </a:lnTo>
                  <a:lnTo>
                    <a:pt x="8687" y="6476"/>
                  </a:lnTo>
                  <a:lnTo>
                    <a:pt x="8332" y="7673"/>
                  </a:lnTo>
                  <a:lnTo>
                    <a:pt x="8095" y="9318"/>
                  </a:lnTo>
                  <a:lnTo>
                    <a:pt x="7714" y="13995"/>
                  </a:lnTo>
                  <a:lnTo>
                    <a:pt x="6836" y="14379"/>
                  </a:lnTo>
                  <a:lnTo>
                    <a:pt x="5405" y="14635"/>
                  </a:lnTo>
                  <a:lnTo>
                    <a:pt x="1068" y="15046"/>
                  </a:lnTo>
                  <a:lnTo>
                    <a:pt x="712" y="15926"/>
                  </a:lnTo>
                  <a:lnTo>
                    <a:pt x="474" y="17360"/>
                  </a:lnTo>
                  <a:lnTo>
                    <a:pt x="94" y="21699"/>
                  </a:lnTo>
                  <a:lnTo>
                    <a:pt x="41" y="24550"/>
                  </a:lnTo>
                  <a:lnTo>
                    <a:pt x="0" y="380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62"/>
            <p:cNvSpPr/>
            <p:nvPr/>
          </p:nvSpPr>
          <p:spPr>
            <a:xfrm>
              <a:off x="8869680" y="3721878"/>
              <a:ext cx="137152" cy="286243"/>
            </a:xfrm>
            <a:custGeom>
              <a:avLst/>
              <a:gdLst/>
              <a:ahLst/>
              <a:cxnLst/>
              <a:rect l="0" t="0" r="0" b="0"/>
              <a:pathLst>
                <a:path w="137152" h="286243">
                  <a:moveTo>
                    <a:pt x="7620" y="286242"/>
                  </a:moveTo>
                  <a:lnTo>
                    <a:pt x="7620" y="279681"/>
                  </a:lnTo>
                  <a:lnTo>
                    <a:pt x="6774" y="279328"/>
                  </a:lnTo>
                  <a:lnTo>
                    <a:pt x="3575" y="278936"/>
                  </a:lnTo>
                  <a:lnTo>
                    <a:pt x="1059" y="278715"/>
                  </a:lnTo>
                  <a:lnTo>
                    <a:pt x="706" y="277838"/>
                  </a:lnTo>
                  <a:lnTo>
                    <a:pt x="2" y="271030"/>
                  </a:lnTo>
                  <a:lnTo>
                    <a:pt x="0" y="245257"/>
                  </a:lnTo>
                  <a:lnTo>
                    <a:pt x="847" y="243679"/>
                  </a:lnTo>
                  <a:lnTo>
                    <a:pt x="2259" y="242627"/>
                  </a:lnTo>
                  <a:lnTo>
                    <a:pt x="4046" y="241925"/>
                  </a:lnTo>
                  <a:lnTo>
                    <a:pt x="5238" y="240611"/>
                  </a:lnTo>
                  <a:lnTo>
                    <a:pt x="6032" y="238888"/>
                  </a:lnTo>
                  <a:lnTo>
                    <a:pt x="6914" y="234716"/>
                  </a:lnTo>
                  <a:lnTo>
                    <a:pt x="7411" y="227607"/>
                  </a:lnTo>
                  <a:lnTo>
                    <a:pt x="7558" y="220138"/>
                  </a:lnTo>
                  <a:lnTo>
                    <a:pt x="7592" y="215094"/>
                  </a:lnTo>
                  <a:lnTo>
                    <a:pt x="8449" y="212563"/>
                  </a:lnTo>
                  <a:lnTo>
                    <a:pt x="11658" y="207493"/>
                  </a:lnTo>
                  <a:lnTo>
                    <a:pt x="13648" y="200160"/>
                  </a:lnTo>
                  <a:lnTo>
                    <a:pt x="14532" y="192104"/>
                  </a:lnTo>
                  <a:lnTo>
                    <a:pt x="14926" y="185700"/>
                  </a:lnTo>
                  <a:lnTo>
                    <a:pt x="15101" y="177775"/>
                  </a:lnTo>
                  <a:lnTo>
                    <a:pt x="15232" y="150458"/>
                  </a:lnTo>
                  <a:lnTo>
                    <a:pt x="16081" y="145766"/>
                  </a:lnTo>
                  <a:lnTo>
                    <a:pt x="17494" y="140945"/>
                  </a:lnTo>
                  <a:lnTo>
                    <a:pt x="19283" y="136037"/>
                  </a:lnTo>
                  <a:lnTo>
                    <a:pt x="21270" y="128327"/>
                  </a:lnTo>
                  <a:lnTo>
                    <a:pt x="22153" y="121230"/>
                  </a:lnTo>
                  <a:lnTo>
                    <a:pt x="22545" y="112433"/>
                  </a:lnTo>
                  <a:lnTo>
                    <a:pt x="23497" y="107716"/>
                  </a:lnTo>
                  <a:lnTo>
                    <a:pt x="24978" y="102878"/>
                  </a:lnTo>
                  <a:lnTo>
                    <a:pt x="26813" y="97959"/>
                  </a:lnTo>
                  <a:lnTo>
                    <a:pt x="28850" y="90236"/>
                  </a:lnTo>
                  <a:lnTo>
                    <a:pt x="29393" y="86991"/>
                  </a:lnTo>
                  <a:lnTo>
                    <a:pt x="32255" y="81128"/>
                  </a:lnTo>
                  <a:lnTo>
                    <a:pt x="36349" y="74853"/>
                  </a:lnTo>
                  <a:lnTo>
                    <a:pt x="38626" y="70810"/>
                  </a:lnTo>
                  <a:lnTo>
                    <a:pt x="40991" y="66421"/>
                  </a:lnTo>
                  <a:lnTo>
                    <a:pt x="43414" y="62648"/>
                  </a:lnTo>
                  <a:lnTo>
                    <a:pt x="45875" y="59285"/>
                  </a:lnTo>
                  <a:lnTo>
                    <a:pt x="48363" y="56198"/>
                  </a:lnTo>
                  <a:lnTo>
                    <a:pt x="50022" y="52445"/>
                  </a:lnTo>
                  <a:lnTo>
                    <a:pt x="51866" y="43762"/>
                  </a:lnTo>
                  <a:lnTo>
                    <a:pt x="54943" y="36515"/>
                  </a:lnTo>
                  <a:lnTo>
                    <a:pt x="59132" y="30472"/>
                  </a:lnTo>
                  <a:lnTo>
                    <a:pt x="61435" y="27675"/>
                  </a:lnTo>
                  <a:lnTo>
                    <a:pt x="63817" y="24964"/>
                  </a:lnTo>
                  <a:lnTo>
                    <a:pt x="66251" y="22310"/>
                  </a:lnTo>
                  <a:lnTo>
                    <a:pt x="71213" y="17103"/>
                  </a:lnTo>
                  <a:lnTo>
                    <a:pt x="78768" y="9412"/>
                  </a:lnTo>
                  <a:lnTo>
                    <a:pt x="81298" y="7709"/>
                  </a:lnTo>
                  <a:lnTo>
                    <a:pt x="83832" y="6573"/>
                  </a:lnTo>
                  <a:lnTo>
                    <a:pt x="86369" y="5816"/>
                  </a:lnTo>
                  <a:lnTo>
                    <a:pt x="88905" y="5311"/>
                  </a:lnTo>
                  <a:lnTo>
                    <a:pt x="91444" y="4975"/>
                  </a:lnTo>
                  <a:lnTo>
                    <a:pt x="93981" y="4751"/>
                  </a:lnTo>
                  <a:lnTo>
                    <a:pt x="96521" y="3754"/>
                  </a:lnTo>
                  <a:lnTo>
                    <a:pt x="99060" y="2243"/>
                  </a:lnTo>
                  <a:lnTo>
                    <a:pt x="101600" y="389"/>
                  </a:lnTo>
                  <a:lnTo>
                    <a:pt x="103294" y="0"/>
                  </a:lnTo>
                  <a:lnTo>
                    <a:pt x="104422" y="587"/>
                  </a:lnTo>
                  <a:lnTo>
                    <a:pt x="105175" y="1825"/>
                  </a:lnTo>
                  <a:lnTo>
                    <a:pt x="106523" y="2651"/>
                  </a:lnTo>
                  <a:lnTo>
                    <a:pt x="110279" y="3568"/>
                  </a:lnTo>
                  <a:lnTo>
                    <a:pt x="112466" y="3813"/>
                  </a:lnTo>
                  <a:lnTo>
                    <a:pt x="114770" y="3976"/>
                  </a:lnTo>
                  <a:lnTo>
                    <a:pt x="117154" y="4084"/>
                  </a:lnTo>
                  <a:lnTo>
                    <a:pt x="118742" y="5003"/>
                  </a:lnTo>
                  <a:lnTo>
                    <a:pt x="119802" y="6463"/>
                  </a:lnTo>
                  <a:lnTo>
                    <a:pt x="120508" y="8283"/>
                  </a:lnTo>
                  <a:lnTo>
                    <a:pt x="123550" y="12562"/>
                  </a:lnTo>
                  <a:lnTo>
                    <a:pt x="125546" y="14889"/>
                  </a:lnTo>
                  <a:lnTo>
                    <a:pt x="126878" y="17286"/>
                  </a:lnTo>
                  <a:lnTo>
                    <a:pt x="129597" y="25553"/>
                  </a:lnTo>
                  <a:lnTo>
                    <a:pt x="133234" y="33785"/>
                  </a:lnTo>
                  <a:lnTo>
                    <a:pt x="135415" y="40830"/>
                  </a:lnTo>
                  <a:lnTo>
                    <a:pt x="136642" y="49556"/>
                  </a:lnTo>
                  <a:lnTo>
                    <a:pt x="137007" y="57504"/>
                  </a:lnTo>
                  <a:lnTo>
                    <a:pt x="137128" y="67775"/>
                  </a:lnTo>
                  <a:lnTo>
                    <a:pt x="137151" y="75414"/>
                  </a:lnTo>
                  <a:lnTo>
                    <a:pt x="136307" y="77957"/>
                  </a:lnTo>
                  <a:lnTo>
                    <a:pt x="133112" y="83039"/>
                  </a:lnTo>
                  <a:lnTo>
                    <a:pt x="131074" y="84733"/>
                  </a:lnTo>
                  <a:lnTo>
                    <a:pt x="128870" y="85863"/>
                  </a:lnTo>
                  <a:lnTo>
                    <a:pt x="126553" y="86616"/>
                  </a:lnTo>
                  <a:lnTo>
                    <a:pt x="125008" y="87965"/>
                  </a:lnTo>
                  <a:lnTo>
                    <a:pt x="123979" y="89710"/>
                  </a:lnTo>
                  <a:lnTo>
                    <a:pt x="123293" y="91721"/>
                  </a:lnTo>
                  <a:lnTo>
                    <a:pt x="121142" y="93061"/>
                  </a:lnTo>
                  <a:lnTo>
                    <a:pt x="118015" y="93955"/>
                  </a:lnTo>
                  <a:lnTo>
                    <a:pt x="114237" y="94550"/>
                  </a:lnTo>
                  <a:lnTo>
                    <a:pt x="110871" y="95794"/>
                  </a:lnTo>
                  <a:lnTo>
                    <a:pt x="107781" y="97470"/>
                  </a:lnTo>
                  <a:lnTo>
                    <a:pt x="104873" y="99434"/>
                  </a:lnTo>
                  <a:lnTo>
                    <a:pt x="102089" y="100743"/>
                  </a:lnTo>
                  <a:lnTo>
                    <a:pt x="99386" y="101616"/>
                  </a:lnTo>
                  <a:lnTo>
                    <a:pt x="96738" y="102198"/>
                  </a:lnTo>
                  <a:lnTo>
                    <a:pt x="94124" y="102586"/>
                  </a:lnTo>
                  <a:lnTo>
                    <a:pt x="91537" y="102845"/>
                  </a:lnTo>
                  <a:lnTo>
                    <a:pt x="88965" y="103017"/>
                  </a:lnTo>
                  <a:lnTo>
                    <a:pt x="85556" y="103132"/>
                  </a:lnTo>
                  <a:lnTo>
                    <a:pt x="70177" y="103316"/>
                  </a:lnTo>
                  <a:lnTo>
                    <a:pt x="67105" y="103332"/>
                  </a:lnTo>
                  <a:lnTo>
                    <a:pt x="64210" y="104188"/>
                  </a:lnTo>
                  <a:lnTo>
                    <a:pt x="61433" y="105606"/>
                  </a:lnTo>
                  <a:lnTo>
                    <a:pt x="58735" y="107398"/>
                  </a:lnTo>
                  <a:lnTo>
                    <a:pt x="55243" y="108593"/>
                  </a:lnTo>
                  <a:lnTo>
                    <a:pt x="51224" y="109389"/>
                  </a:lnTo>
                  <a:lnTo>
                    <a:pt x="46848" y="109920"/>
                  </a:lnTo>
                  <a:lnTo>
                    <a:pt x="43086" y="110274"/>
                  </a:lnTo>
                  <a:lnTo>
                    <a:pt x="39730" y="110510"/>
                  </a:lnTo>
                  <a:lnTo>
                    <a:pt x="36648" y="110667"/>
                  </a:lnTo>
                  <a:lnTo>
                    <a:pt x="33746" y="111619"/>
                  </a:lnTo>
                  <a:lnTo>
                    <a:pt x="30964" y="113100"/>
                  </a:lnTo>
                  <a:lnTo>
                    <a:pt x="24462" y="117516"/>
                  </a:lnTo>
                  <a:lnTo>
                    <a:pt x="21314" y="120377"/>
                  </a:lnTo>
                  <a:lnTo>
                    <a:pt x="19289" y="122325"/>
                  </a:lnTo>
                  <a:lnTo>
                    <a:pt x="17940" y="124471"/>
                  </a:lnTo>
                  <a:lnTo>
                    <a:pt x="15595" y="132441"/>
                  </a:lnTo>
                  <a:lnTo>
                    <a:pt x="15398" y="137734"/>
                  </a:lnTo>
                  <a:lnTo>
                    <a:pt x="15243" y="166797"/>
                  </a:lnTo>
                  <a:lnTo>
                    <a:pt x="17498" y="174171"/>
                  </a:lnTo>
                  <a:lnTo>
                    <a:pt x="20477" y="183093"/>
                  </a:lnTo>
                  <a:lnTo>
                    <a:pt x="21272" y="187842"/>
                  </a:lnTo>
                  <a:lnTo>
                    <a:pt x="21802" y="192702"/>
                  </a:lnTo>
                  <a:lnTo>
                    <a:pt x="24647" y="200360"/>
                  </a:lnTo>
                  <a:lnTo>
                    <a:pt x="28735" y="206586"/>
                  </a:lnTo>
                  <a:lnTo>
                    <a:pt x="31009" y="209431"/>
                  </a:lnTo>
                  <a:lnTo>
                    <a:pt x="33373" y="212174"/>
                  </a:lnTo>
                  <a:lnTo>
                    <a:pt x="34949" y="214850"/>
                  </a:lnTo>
                  <a:lnTo>
                    <a:pt x="38013" y="223508"/>
                  </a:lnTo>
                  <a:lnTo>
                    <a:pt x="41731" y="231831"/>
                  </a:lnTo>
                  <a:lnTo>
                    <a:pt x="43908" y="235575"/>
                  </a:lnTo>
                  <a:lnTo>
                    <a:pt x="46204" y="238917"/>
                  </a:lnTo>
                  <a:lnTo>
                    <a:pt x="48583" y="241992"/>
                  </a:lnTo>
                  <a:lnTo>
                    <a:pt x="51016" y="244889"/>
                  </a:lnTo>
                  <a:lnTo>
                    <a:pt x="53485" y="247667"/>
                  </a:lnTo>
                  <a:lnTo>
                    <a:pt x="58484" y="253010"/>
                  </a:lnTo>
                  <a:lnTo>
                    <a:pt x="63528" y="258208"/>
                  </a:lnTo>
                  <a:lnTo>
                    <a:pt x="65213" y="260779"/>
                  </a:lnTo>
                  <a:lnTo>
                    <a:pt x="68429" y="268444"/>
                  </a:lnTo>
                  <a:lnTo>
                    <a:pt x="70173" y="270990"/>
                  </a:lnTo>
                  <a:lnTo>
                    <a:pt x="76200" y="2786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63"/>
            <p:cNvSpPr/>
            <p:nvPr/>
          </p:nvSpPr>
          <p:spPr>
            <a:xfrm>
              <a:off x="9014470" y="3779874"/>
              <a:ext cx="198017" cy="266347"/>
            </a:xfrm>
            <a:custGeom>
              <a:avLst/>
              <a:gdLst/>
              <a:ahLst/>
              <a:cxnLst/>
              <a:rect l="0" t="0" r="0" b="0"/>
              <a:pathLst>
                <a:path w="198017" h="266347">
                  <a:moveTo>
                    <a:pt x="60950" y="197766"/>
                  </a:moveTo>
                  <a:lnTo>
                    <a:pt x="60950" y="191205"/>
                  </a:lnTo>
                  <a:lnTo>
                    <a:pt x="61797" y="190852"/>
                  </a:lnTo>
                  <a:lnTo>
                    <a:pt x="67511" y="190239"/>
                  </a:lnTo>
                  <a:lnTo>
                    <a:pt x="73597" y="184928"/>
                  </a:lnTo>
                  <a:lnTo>
                    <a:pt x="76160" y="182554"/>
                  </a:lnTo>
                  <a:lnTo>
                    <a:pt x="69627" y="175968"/>
                  </a:lnTo>
                  <a:lnTo>
                    <a:pt x="69041" y="173120"/>
                  </a:lnTo>
                  <a:lnTo>
                    <a:pt x="68663" y="168438"/>
                  </a:lnTo>
                  <a:lnTo>
                    <a:pt x="67785" y="168054"/>
                  </a:lnTo>
                  <a:lnTo>
                    <a:pt x="62017" y="167387"/>
                  </a:lnTo>
                  <a:lnTo>
                    <a:pt x="61661" y="166507"/>
                  </a:lnTo>
                  <a:lnTo>
                    <a:pt x="61266" y="163271"/>
                  </a:lnTo>
                  <a:lnTo>
                    <a:pt x="60314" y="162069"/>
                  </a:lnTo>
                  <a:lnTo>
                    <a:pt x="58833" y="161268"/>
                  </a:lnTo>
                  <a:lnTo>
                    <a:pt x="56999" y="160734"/>
                  </a:lnTo>
                  <a:lnTo>
                    <a:pt x="54929" y="161225"/>
                  </a:lnTo>
                  <a:lnTo>
                    <a:pt x="50372" y="164028"/>
                  </a:lnTo>
                  <a:lnTo>
                    <a:pt x="45524" y="165838"/>
                  </a:lnTo>
                  <a:lnTo>
                    <a:pt x="40549" y="166642"/>
                  </a:lnTo>
                  <a:lnTo>
                    <a:pt x="35513" y="167000"/>
                  </a:lnTo>
                  <a:lnTo>
                    <a:pt x="33831" y="167942"/>
                  </a:lnTo>
                  <a:lnTo>
                    <a:pt x="32712" y="169417"/>
                  </a:lnTo>
                  <a:lnTo>
                    <a:pt x="31965" y="171247"/>
                  </a:lnTo>
                  <a:lnTo>
                    <a:pt x="30620" y="172467"/>
                  </a:lnTo>
                  <a:lnTo>
                    <a:pt x="28876" y="173280"/>
                  </a:lnTo>
                  <a:lnTo>
                    <a:pt x="26867" y="173822"/>
                  </a:lnTo>
                  <a:lnTo>
                    <a:pt x="22378" y="176682"/>
                  </a:lnTo>
                  <a:lnTo>
                    <a:pt x="17560" y="180776"/>
                  </a:lnTo>
                  <a:lnTo>
                    <a:pt x="12596" y="185417"/>
                  </a:lnTo>
                  <a:lnTo>
                    <a:pt x="10934" y="187840"/>
                  </a:lnTo>
                  <a:lnTo>
                    <a:pt x="9088" y="192790"/>
                  </a:lnTo>
                  <a:lnTo>
                    <a:pt x="7748" y="194449"/>
                  </a:lnTo>
                  <a:lnTo>
                    <a:pt x="6009" y="195554"/>
                  </a:lnTo>
                  <a:lnTo>
                    <a:pt x="4003" y="196292"/>
                  </a:lnTo>
                  <a:lnTo>
                    <a:pt x="2666" y="197630"/>
                  </a:lnTo>
                  <a:lnTo>
                    <a:pt x="1773" y="199368"/>
                  </a:lnTo>
                  <a:lnTo>
                    <a:pt x="783" y="203558"/>
                  </a:lnTo>
                  <a:lnTo>
                    <a:pt x="94" y="211594"/>
                  </a:lnTo>
                  <a:lnTo>
                    <a:pt x="0" y="219443"/>
                  </a:lnTo>
                  <a:lnTo>
                    <a:pt x="4038" y="224321"/>
                  </a:lnTo>
                  <a:lnTo>
                    <a:pt x="6076" y="225629"/>
                  </a:lnTo>
                  <a:lnTo>
                    <a:pt x="12142" y="227471"/>
                  </a:lnTo>
                  <a:lnTo>
                    <a:pt x="13857" y="227901"/>
                  </a:lnTo>
                  <a:lnTo>
                    <a:pt x="19137" y="225835"/>
                  </a:lnTo>
                  <a:lnTo>
                    <a:pt x="22915" y="224099"/>
                  </a:lnTo>
                  <a:lnTo>
                    <a:pt x="26280" y="222941"/>
                  </a:lnTo>
                  <a:lnTo>
                    <a:pt x="32276" y="221655"/>
                  </a:lnTo>
                  <a:lnTo>
                    <a:pt x="37765" y="218826"/>
                  </a:lnTo>
                  <a:lnTo>
                    <a:pt x="40412" y="216886"/>
                  </a:lnTo>
                  <a:lnTo>
                    <a:pt x="43872" y="215593"/>
                  </a:lnTo>
                  <a:lnTo>
                    <a:pt x="47871" y="214731"/>
                  </a:lnTo>
                  <a:lnTo>
                    <a:pt x="52231" y="214156"/>
                  </a:lnTo>
                  <a:lnTo>
                    <a:pt x="55983" y="212926"/>
                  </a:lnTo>
                  <a:lnTo>
                    <a:pt x="59332" y="211259"/>
                  </a:lnTo>
                  <a:lnTo>
                    <a:pt x="65311" y="207150"/>
                  </a:lnTo>
                  <a:lnTo>
                    <a:pt x="70790" y="202501"/>
                  </a:lnTo>
                  <a:lnTo>
                    <a:pt x="76048" y="197613"/>
                  </a:lnTo>
                  <a:lnTo>
                    <a:pt x="82053" y="192618"/>
                  </a:lnTo>
                  <a:lnTo>
                    <a:pt x="86026" y="190101"/>
                  </a:lnTo>
                  <a:lnTo>
                    <a:pt x="90366" y="187576"/>
                  </a:lnTo>
                  <a:lnTo>
                    <a:pt x="94108" y="184199"/>
                  </a:lnTo>
                  <a:lnTo>
                    <a:pt x="97448" y="180254"/>
                  </a:lnTo>
                  <a:lnTo>
                    <a:pt x="103418" y="172203"/>
                  </a:lnTo>
                  <a:lnTo>
                    <a:pt x="108893" y="165803"/>
                  </a:lnTo>
                  <a:lnTo>
                    <a:pt x="114149" y="157878"/>
                  </a:lnTo>
                  <a:lnTo>
                    <a:pt x="119307" y="149558"/>
                  </a:lnTo>
                  <a:lnTo>
                    <a:pt x="124423" y="143038"/>
                  </a:lnTo>
                  <a:lnTo>
                    <a:pt x="129518" y="135060"/>
                  </a:lnTo>
                  <a:lnTo>
                    <a:pt x="132061" y="130563"/>
                  </a:lnTo>
                  <a:lnTo>
                    <a:pt x="135452" y="125870"/>
                  </a:lnTo>
                  <a:lnTo>
                    <a:pt x="139404" y="121049"/>
                  </a:lnTo>
                  <a:lnTo>
                    <a:pt x="147465" y="112023"/>
                  </a:lnTo>
                  <a:lnTo>
                    <a:pt x="153870" y="105189"/>
                  </a:lnTo>
                  <a:lnTo>
                    <a:pt x="159537" y="97072"/>
                  </a:lnTo>
                  <a:lnTo>
                    <a:pt x="162235" y="92537"/>
                  </a:lnTo>
                  <a:lnTo>
                    <a:pt x="164881" y="87820"/>
                  </a:lnTo>
                  <a:lnTo>
                    <a:pt x="170077" y="78063"/>
                  </a:lnTo>
                  <a:lnTo>
                    <a:pt x="175209" y="70341"/>
                  </a:lnTo>
                  <a:lnTo>
                    <a:pt x="177762" y="67096"/>
                  </a:lnTo>
                  <a:lnTo>
                    <a:pt x="179463" y="63239"/>
                  </a:lnTo>
                  <a:lnTo>
                    <a:pt x="180600" y="58975"/>
                  </a:lnTo>
                  <a:lnTo>
                    <a:pt x="181357" y="54439"/>
                  </a:lnTo>
                  <a:lnTo>
                    <a:pt x="182708" y="49721"/>
                  </a:lnTo>
                  <a:lnTo>
                    <a:pt x="184455" y="44883"/>
                  </a:lnTo>
                  <a:lnTo>
                    <a:pt x="186466" y="39964"/>
                  </a:lnTo>
                  <a:lnTo>
                    <a:pt x="188701" y="32241"/>
                  </a:lnTo>
                  <a:lnTo>
                    <a:pt x="189694" y="25986"/>
                  </a:lnTo>
                  <a:lnTo>
                    <a:pt x="190255" y="17704"/>
                  </a:lnTo>
                  <a:lnTo>
                    <a:pt x="190384" y="12470"/>
                  </a:lnTo>
                  <a:lnTo>
                    <a:pt x="191266" y="10735"/>
                  </a:lnTo>
                  <a:lnTo>
                    <a:pt x="192700" y="9579"/>
                  </a:lnTo>
                  <a:lnTo>
                    <a:pt x="194503" y="8808"/>
                  </a:lnTo>
                  <a:lnTo>
                    <a:pt x="195706" y="7448"/>
                  </a:lnTo>
                  <a:lnTo>
                    <a:pt x="196507" y="5693"/>
                  </a:lnTo>
                  <a:lnTo>
                    <a:pt x="198016" y="0"/>
                  </a:lnTo>
                  <a:lnTo>
                    <a:pt x="194036" y="3796"/>
                  </a:lnTo>
                  <a:lnTo>
                    <a:pt x="192854" y="5800"/>
                  </a:lnTo>
                  <a:lnTo>
                    <a:pt x="191540" y="10283"/>
                  </a:lnTo>
                  <a:lnTo>
                    <a:pt x="190801" y="17567"/>
                  </a:lnTo>
                  <a:lnTo>
                    <a:pt x="189850" y="20061"/>
                  </a:lnTo>
                  <a:lnTo>
                    <a:pt x="186537" y="25088"/>
                  </a:lnTo>
                  <a:lnTo>
                    <a:pt x="184499" y="32402"/>
                  </a:lnTo>
                  <a:lnTo>
                    <a:pt x="183955" y="36724"/>
                  </a:lnTo>
                  <a:lnTo>
                    <a:pt x="182746" y="41298"/>
                  </a:lnTo>
                  <a:lnTo>
                    <a:pt x="181094" y="46041"/>
                  </a:lnTo>
                  <a:lnTo>
                    <a:pt x="179146" y="50896"/>
                  </a:lnTo>
                  <a:lnTo>
                    <a:pt x="177001" y="55826"/>
                  </a:lnTo>
                  <a:lnTo>
                    <a:pt x="172359" y="65819"/>
                  </a:lnTo>
                  <a:lnTo>
                    <a:pt x="169089" y="70855"/>
                  </a:lnTo>
                  <a:lnTo>
                    <a:pt x="165215" y="75905"/>
                  </a:lnTo>
                  <a:lnTo>
                    <a:pt x="160940" y="80966"/>
                  </a:lnTo>
                  <a:lnTo>
                    <a:pt x="158091" y="86879"/>
                  </a:lnTo>
                  <a:lnTo>
                    <a:pt x="156189" y="93362"/>
                  </a:lnTo>
                  <a:lnTo>
                    <a:pt x="154924" y="100223"/>
                  </a:lnTo>
                  <a:lnTo>
                    <a:pt x="152385" y="107337"/>
                  </a:lnTo>
                  <a:lnTo>
                    <a:pt x="149000" y="114620"/>
                  </a:lnTo>
                  <a:lnTo>
                    <a:pt x="145050" y="122016"/>
                  </a:lnTo>
                  <a:lnTo>
                    <a:pt x="142416" y="128639"/>
                  </a:lnTo>
                  <a:lnTo>
                    <a:pt x="140662" y="134748"/>
                  </a:lnTo>
                  <a:lnTo>
                    <a:pt x="139491" y="140515"/>
                  </a:lnTo>
                  <a:lnTo>
                    <a:pt x="137864" y="146898"/>
                  </a:lnTo>
                  <a:lnTo>
                    <a:pt x="135933" y="153694"/>
                  </a:lnTo>
                  <a:lnTo>
                    <a:pt x="133799" y="160765"/>
                  </a:lnTo>
                  <a:lnTo>
                    <a:pt x="131528" y="167172"/>
                  </a:lnTo>
                  <a:lnTo>
                    <a:pt x="129170" y="173137"/>
                  </a:lnTo>
                  <a:lnTo>
                    <a:pt x="126750" y="178806"/>
                  </a:lnTo>
                  <a:lnTo>
                    <a:pt x="125136" y="185126"/>
                  </a:lnTo>
                  <a:lnTo>
                    <a:pt x="124061" y="191879"/>
                  </a:lnTo>
                  <a:lnTo>
                    <a:pt x="123343" y="198922"/>
                  </a:lnTo>
                  <a:lnTo>
                    <a:pt x="122866" y="204463"/>
                  </a:lnTo>
                  <a:lnTo>
                    <a:pt x="122547" y="209005"/>
                  </a:lnTo>
                  <a:lnTo>
                    <a:pt x="122193" y="217155"/>
                  </a:lnTo>
                  <a:lnTo>
                    <a:pt x="121965" y="233926"/>
                  </a:lnTo>
                  <a:lnTo>
                    <a:pt x="121948" y="237113"/>
                  </a:lnTo>
                  <a:lnTo>
                    <a:pt x="122782" y="240084"/>
                  </a:lnTo>
                  <a:lnTo>
                    <a:pt x="125966" y="245643"/>
                  </a:lnTo>
                  <a:lnTo>
                    <a:pt x="130203" y="250936"/>
                  </a:lnTo>
                  <a:lnTo>
                    <a:pt x="132520" y="253532"/>
                  </a:lnTo>
                  <a:lnTo>
                    <a:pt x="134062" y="256111"/>
                  </a:lnTo>
                  <a:lnTo>
                    <a:pt x="135778" y="261233"/>
                  </a:lnTo>
                  <a:lnTo>
                    <a:pt x="137929" y="262937"/>
                  </a:lnTo>
                  <a:lnTo>
                    <a:pt x="141056" y="264074"/>
                  </a:lnTo>
                  <a:lnTo>
                    <a:pt x="144834" y="264831"/>
                  </a:lnTo>
                  <a:lnTo>
                    <a:pt x="148199" y="265336"/>
                  </a:lnTo>
                  <a:lnTo>
                    <a:pt x="154197" y="265897"/>
                  </a:lnTo>
                  <a:lnTo>
                    <a:pt x="159684" y="266146"/>
                  </a:lnTo>
                  <a:lnTo>
                    <a:pt x="165791" y="266257"/>
                  </a:lnTo>
                  <a:lnTo>
                    <a:pt x="190490" y="2663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64"/>
            <p:cNvSpPr/>
            <p:nvPr/>
          </p:nvSpPr>
          <p:spPr>
            <a:xfrm>
              <a:off x="9326880" y="3718560"/>
              <a:ext cx="60960" cy="373381"/>
            </a:xfrm>
            <a:custGeom>
              <a:avLst/>
              <a:gdLst/>
              <a:ahLst/>
              <a:cxnLst/>
              <a:rect l="0" t="0" r="0" b="0"/>
              <a:pathLst>
                <a:path w="60960" h="373381">
                  <a:moveTo>
                    <a:pt x="22860" y="15240"/>
                  </a:moveTo>
                  <a:lnTo>
                    <a:pt x="22860" y="0"/>
                  </a:lnTo>
                  <a:lnTo>
                    <a:pt x="22860" y="4045"/>
                  </a:lnTo>
                  <a:lnTo>
                    <a:pt x="23707" y="5237"/>
                  </a:lnTo>
                  <a:lnTo>
                    <a:pt x="25118" y="6031"/>
                  </a:lnTo>
                  <a:lnTo>
                    <a:pt x="29422" y="7306"/>
                  </a:lnTo>
                  <a:lnTo>
                    <a:pt x="29774" y="8257"/>
                  </a:lnTo>
                  <a:lnTo>
                    <a:pt x="30387" y="18198"/>
                  </a:lnTo>
                  <a:lnTo>
                    <a:pt x="31265" y="20599"/>
                  </a:lnTo>
                  <a:lnTo>
                    <a:pt x="32697" y="23046"/>
                  </a:lnTo>
                  <a:lnTo>
                    <a:pt x="34497" y="25524"/>
                  </a:lnTo>
                  <a:lnTo>
                    <a:pt x="35698" y="28023"/>
                  </a:lnTo>
                  <a:lnTo>
                    <a:pt x="37033" y="33057"/>
                  </a:lnTo>
                  <a:lnTo>
                    <a:pt x="38235" y="35584"/>
                  </a:lnTo>
                  <a:lnTo>
                    <a:pt x="39884" y="38116"/>
                  </a:lnTo>
                  <a:lnTo>
                    <a:pt x="41830" y="40650"/>
                  </a:lnTo>
                  <a:lnTo>
                    <a:pt x="43126" y="43187"/>
                  </a:lnTo>
                  <a:lnTo>
                    <a:pt x="44567" y="48263"/>
                  </a:lnTo>
                  <a:lnTo>
                    <a:pt x="45798" y="51649"/>
                  </a:lnTo>
                  <a:lnTo>
                    <a:pt x="47465" y="55599"/>
                  </a:lnTo>
                  <a:lnTo>
                    <a:pt x="49424" y="59926"/>
                  </a:lnTo>
                  <a:lnTo>
                    <a:pt x="50729" y="63657"/>
                  </a:lnTo>
                  <a:lnTo>
                    <a:pt x="52180" y="70061"/>
                  </a:lnTo>
                  <a:lnTo>
                    <a:pt x="53414" y="72954"/>
                  </a:lnTo>
                  <a:lnTo>
                    <a:pt x="55082" y="75729"/>
                  </a:lnTo>
                  <a:lnTo>
                    <a:pt x="57042" y="78426"/>
                  </a:lnTo>
                  <a:lnTo>
                    <a:pt x="58348" y="81918"/>
                  </a:lnTo>
                  <a:lnTo>
                    <a:pt x="59799" y="90312"/>
                  </a:lnTo>
                  <a:lnTo>
                    <a:pt x="60443" y="99688"/>
                  </a:lnTo>
                  <a:lnTo>
                    <a:pt x="60730" y="109499"/>
                  </a:lnTo>
                  <a:lnTo>
                    <a:pt x="60939" y="140571"/>
                  </a:lnTo>
                  <a:lnTo>
                    <a:pt x="60959" y="191692"/>
                  </a:lnTo>
                  <a:lnTo>
                    <a:pt x="60113" y="198068"/>
                  </a:lnTo>
                  <a:lnTo>
                    <a:pt x="58701" y="204011"/>
                  </a:lnTo>
                  <a:lnTo>
                    <a:pt x="56915" y="209668"/>
                  </a:lnTo>
                  <a:lnTo>
                    <a:pt x="55723" y="215978"/>
                  </a:lnTo>
                  <a:lnTo>
                    <a:pt x="54929" y="222726"/>
                  </a:lnTo>
                  <a:lnTo>
                    <a:pt x="54399" y="229764"/>
                  </a:lnTo>
                  <a:lnTo>
                    <a:pt x="53200" y="236149"/>
                  </a:lnTo>
                  <a:lnTo>
                    <a:pt x="51553" y="242099"/>
                  </a:lnTo>
                  <a:lnTo>
                    <a:pt x="49608" y="247760"/>
                  </a:lnTo>
                  <a:lnTo>
                    <a:pt x="48313" y="253226"/>
                  </a:lnTo>
                  <a:lnTo>
                    <a:pt x="46873" y="263816"/>
                  </a:lnTo>
                  <a:lnTo>
                    <a:pt x="45642" y="269011"/>
                  </a:lnTo>
                  <a:lnTo>
                    <a:pt x="43974" y="274167"/>
                  </a:lnTo>
                  <a:lnTo>
                    <a:pt x="42017" y="279298"/>
                  </a:lnTo>
                  <a:lnTo>
                    <a:pt x="40710" y="284412"/>
                  </a:lnTo>
                  <a:lnTo>
                    <a:pt x="39259" y="294610"/>
                  </a:lnTo>
                  <a:lnTo>
                    <a:pt x="38027" y="298853"/>
                  </a:lnTo>
                  <a:lnTo>
                    <a:pt x="36359" y="302528"/>
                  </a:lnTo>
                  <a:lnTo>
                    <a:pt x="34400" y="305826"/>
                  </a:lnTo>
                  <a:lnTo>
                    <a:pt x="32246" y="309717"/>
                  </a:lnTo>
                  <a:lnTo>
                    <a:pt x="27596" y="318556"/>
                  </a:lnTo>
                  <a:lnTo>
                    <a:pt x="20219" y="333053"/>
                  </a:lnTo>
                  <a:lnTo>
                    <a:pt x="18560" y="337182"/>
                  </a:lnTo>
                  <a:lnTo>
                    <a:pt x="16715" y="344027"/>
                  </a:lnTo>
                  <a:lnTo>
                    <a:pt x="15377" y="347038"/>
                  </a:lnTo>
                  <a:lnTo>
                    <a:pt x="13638" y="349892"/>
                  </a:lnTo>
                  <a:lnTo>
                    <a:pt x="11631" y="352641"/>
                  </a:lnTo>
                  <a:lnTo>
                    <a:pt x="9448" y="356168"/>
                  </a:lnTo>
                  <a:lnTo>
                    <a:pt x="7146" y="360211"/>
                  </a:lnTo>
                  <a:lnTo>
                    <a:pt x="0" y="373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65"/>
            <p:cNvSpPr/>
            <p:nvPr/>
          </p:nvSpPr>
          <p:spPr>
            <a:xfrm>
              <a:off x="2156563" y="4549140"/>
              <a:ext cx="159918" cy="152401"/>
            </a:xfrm>
            <a:custGeom>
              <a:avLst/>
              <a:gdLst/>
              <a:ahLst/>
              <a:cxnLst/>
              <a:rect l="0" t="0" r="0" b="0"/>
              <a:pathLst>
                <a:path w="159918" h="152401">
                  <a:moveTo>
                    <a:pt x="159917" y="22860"/>
                  </a:moveTo>
                  <a:lnTo>
                    <a:pt x="153356" y="22860"/>
                  </a:lnTo>
                  <a:lnTo>
                    <a:pt x="153003" y="22014"/>
                  </a:lnTo>
                  <a:lnTo>
                    <a:pt x="152506" y="17623"/>
                  </a:lnTo>
                  <a:lnTo>
                    <a:pt x="152389" y="16299"/>
                  </a:lnTo>
                  <a:lnTo>
                    <a:pt x="151512" y="15946"/>
                  </a:lnTo>
                  <a:lnTo>
                    <a:pt x="147078" y="15449"/>
                  </a:lnTo>
                  <a:lnTo>
                    <a:pt x="145744" y="15333"/>
                  </a:lnTo>
                  <a:lnTo>
                    <a:pt x="145388" y="14455"/>
                  </a:lnTo>
                  <a:lnTo>
                    <a:pt x="144993" y="11222"/>
                  </a:lnTo>
                  <a:lnTo>
                    <a:pt x="144041" y="10022"/>
                  </a:lnTo>
                  <a:lnTo>
                    <a:pt x="142560" y="9221"/>
                  </a:lnTo>
                  <a:lnTo>
                    <a:pt x="138144" y="7936"/>
                  </a:lnTo>
                  <a:lnTo>
                    <a:pt x="137781" y="6984"/>
                  </a:lnTo>
                  <a:lnTo>
                    <a:pt x="137379" y="3668"/>
                  </a:lnTo>
                  <a:lnTo>
                    <a:pt x="136425" y="2446"/>
                  </a:lnTo>
                  <a:lnTo>
                    <a:pt x="134942" y="1630"/>
                  </a:lnTo>
                  <a:lnTo>
                    <a:pt x="129759" y="95"/>
                  </a:lnTo>
                  <a:lnTo>
                    <a:pt x="125487" y="28"/>
                  </a:lnTo>
                  <a:lnTo>
                    <a:pt x="100451" y="0"/>
                  </a:lnTo>
                  <a:lnTo>
                    <a:pt x="98260" y="847"/>
                  </a:lnTo>
                  <a:lnTo>
                    <a:pt x="95106" y="2258"/>
                  </a:lnTo>
                  <a:lnTo>
                    <a:pt x="91309" y="4045"/>
                  </a:lnTo>
                  <a:lnTo>
                    <a:pt x="87932" y="6083"/>
                  </a:lnTo>
                  <a:lnTo>
                    <a:pt x="84834" y="8288"/>
                  </a:lnTo>
                  <a:lnTo>
                    <a:pt x="81921" y="10606"/>
                  </a:lnTo>
                  <a:lnTo>
                    <a:pt x="79133" y="12150"/>
                  </a:lnTo>
                  <a:lnTo>
                    <a:pt x="76427" y="13180"/>
                  </a:lnTo>
                  <a:lnTo>
                    <a:pt x="73777" y="13867"/>
                  </a:lnTo>
                  <a:lnTo>
                    <a:pt x="71164" y="15171"/>
                  </a:lnTo>
                  <a:lnTo>
                    <a:pt x="68575" y="16887"/>
                  </a:lnTo>
                  <a:lnTo>
                    <a:pt x="66002" y="18878"/>
                  </a:lnTo>
                  <a:lnTo>
                    <a:pt x="63441" y="21052"/>
                  </a:lnTo>
                  <a:lnTo>
                    <a:pt x="60886" y="23348"/>
                  </a:lnTo>
                  <a:lnTo>
                    <a:pt x="58336" y="25725"/>
                  </a:lnTo>
                  <a:lnTo>
                    <a:pt x="55790" y="29004"/>
                  </a:lnTo>
                  <a:lnTo>
                    <a:pt x="53246" y="32882"/>
                  </a:lnTo>
                  <a:lnTo>
                    <a:pt x="50703" y="37161"/>
                  </a:lnTo>
                  <a:lnTo>
                    <a:pt x="48161" y="40861"/>
                  </a:lnTo>
                  <a:lnTo>
                    <a:pt x="45620" y="44174"/>
                  </a:lnTo>
                  <a:lnTo>
                    <a:pt x="43079" y="47229"/>
                  </a:lnTo>
                  <a:lnTo>
                    <a:pt x="40538" y="50113"/>
                  </a:lnTo>
                  <a:lnTo>
                    <a:pt x="35458" y="55575"/>
                  </a:lnTo>
                  <a:lnTo>
                    <a:pt x="32918" y="59063"/>
                  </a:lnTo>
                  <a:lnTo>
                    <a:pt x="30377" y="63082"/>
                  </a:lnTo>
                  <a:lnTo>
                    <a:pt x="27838" y="67455"/>
                  </a:lnTo>
                  <a:lnTo>
                    <a:pt x="25297" y="71216"/>
                  </a:lnTo>
                  <a:lnTo>
                    <a:pt x="22757" y="74571"/>
                  </a:lnTo>
                  <a:lnTo>
                    <a:pt x="20217" y="77654"/>
                  </a:lnTo>
                  <a:lnTo>
                    <a:pt x="18524" y="80556"/>
                  </a:lnTo>
                  <a:lnTo>
                    <a:pt x="17395" y="83337"/>
                  </a:lnTo>
                  <a:lnTo>
                    <a:pt x="16642" y="86038"/>
                  </a:lnTo>
                  <a:lnTo>
                    <a:pt x="15294" y="88685"/>
                  </a:lnTo>
                  <a:lnTo>
                    <a:pt x="13548" y="91297"/>
                  </a:lnTo>
                  <a:lnTo>
                    <a:pt x="11538" y="93884"/>
                  </a:lnTo>
                  <a:lnTo>
                    <a:pt x="10198" y="96456"/>
                  </a:lnTo>
                  <a:lnTo>
                    <a:pt x="9304" y="99017"/>
                  </a:lnTo>
                  <a:lnTo>
                    <a:pt x="8709" y="101571"/>
                  </a:lnTo>
                  <a:lnTo>
                    <a:pt x="7465" y="104967"/>
                  </a:lnTo>
                  <a:lnTo>
                    <a:pt x="5789" y="108925"/>
                  </a:lnTo>
                  <a:lnTo>
                    <a:pt x="1061" y="119353"/>
                  </a:lnTo>
                  <a:lnTo>
                    <a:pt x="414" y="123037"/>
                  </a:lnTo>
                  <a:lnTo>
                    <a:pt x="127" y="127496"/>
                  </a:lnTo>
                  <a:lnTo>
                    <a:pt x="0" y="132301"/>
                  </a:lnTo>
                  <a:lnTo>
                    <a:pt x="812" y="133921"/>
                  </a:lnTo>
                  <a:lnTo>
                    <a:pt x="2200" y="135000"/>
                  </a:lnTo>
                  <a:lnTo>
                    <a:pt x="3973" y="135720"/>
                  </a:lnTo>
                  <a:lnTo>
                    <a:pt x="8199" y="138778"/>
                  </a:lnTo>
                  <a:lnTo>
                    <a:pt x="13767" y="143594"/>
                  </a:lnTo>
                  <a:lnTo>
                    <a:pt x="16786" y="144253"/>
                  </a:lnTo>
                  <a:lnTo>
                    <a:pt x="18776" y="144429"/>
                  </a:lnTo>
                  <a:lnTo>
                    <a:pt x="20950" y="143699"/>
                  </a:lnTo>
                  <a:lnTo>
                    <a:pt x="25623" y="140631"/>
                  </a:lnTo>
                  <a:lnTo>
                    <a:pt x="30522" y="138702"/>
                  </a:lnTo>
                  <a:lnTo>
                    <a:pt x="33013" y="138188"/>
                  </a:lnTo>
                  <a:lnTo>
                    <a:pt x="35521" y="136999"/>
                  </a:lnTo>
                  <a:lnTo>
                    <a:pt x="38040" y="135359"/>
                  </a:lnTo>
                  <a:lnTo>
                    <a:pt x="40566" y="133419"/>
                  </a:lnTo>
                  <a:lnTo>
                    <a:pt x="43943" y="131279"/>
                  </a:lnTo>
                  <a:lnTo>
                    <a:pt x="47888" y="129006"/>
                  </a:lnTo>
                  <a:lnTo>
                    <a:pt x="52211" y="126644"/>
                  </a:lnTo>
                  <a:lnTo>
                    <a:pt x="55939" y="124222"/>
                  </a:lnTo>
                  <a:lnTo>
                    <a:pt x="59272" y="121762"/>
                  </a:lnTo>
                  <a:lnTo>
                    <a:pt x="62340" y="119275"/>
                  </a:lnTo>
                  <a:lnTo>
                    <a:pt x="65233" y="116769"/>
                  </a:lnTo>
                  <a:lnTo>
                    <a:pt x="68007" y="114254"/>
                  </a:lnTo>
                  <a:lnTo>
                    <a:pt x="70704" y="111729"/>
                  </a:lnTo>
                  <a:lnTo>
                    <a:pt x="74195" y="109199"/>
                  </a:lnTo>
                  <a:lnTo>
                    <a:pt x="78216" y="106666"/>
                  </a:lnTo>
                  <a:lnTo>
                    <a:pt x="82589" y="104131"/>
                  </a:lnTo>
                  <a:lnTo>
                    <a:pt x="86352" y="101594"/>
                  </a:lnTo>
                  <a:lnTo>
                    <a:pt x="89707" y="99056"/>
                  </a:lnTo>
                  <a:lnTo>
                    <a:pt x="92790" y="96518"/>
                  </a:lnTo>
                  <a:lnTo>
                    <a:pt x="96539" y="93978"/>
                  </a:lnTo>
                  <a:lnTo>
                    <a:pt x="100732" y="91439"/>
                  </a:lnTo>
                  <a:lnTo>
                    <a:pt x="105220" y="88899"/>
                  </a:lnTo>
                  <a:lnTo>
                    <a:pt x="109059" y="86359"/>
                  </a:lnTo>
                  <a:lnTo>
                    <a:pt x="112465" y="83819"/>
                  </a:lnTo>
                  <a:lnTo>
                    <a:pt x="115582" y="81280"/>
                  </a:lnTo>
                  <a:lnTo>
                    <a:pt x="118507" y="78740"/>
                  </a:lnTo>
                  <a:lnTo>
                    <a:pt x="121304" y="76200"/>
                  </a:lnTo>
                  <a:lnTo>
                    <a:pt x="126669" y="71120"/>
                  </a:lnTo>
                  <a:lnTo>
                    <a:pt x="147208" y="50800"/>
                  </a:lnTo>
                  <a:lnTo>
                    <a:pt x="159899" y="38117"/>
                  </a:lnTo>
                  <a:lnTo>
                    <a:pt x="159905" y="38111"/>
                  </a:lnTo>
                  <a:lnTo>
                    <a:pt x="155868" y="42148"/>
                  </a:lnTo>
                  <a:lnTo>
                    <a:pt x="154678" y="44185"/>
                  </a:lnTo>
                  <a:lnTo>
                    <a:pt x="153355" y="48707"/>
                  </a:lnTo>
                  <a:lnTo>
                    <a:pt x="152155" y="51098"/>
                  </a:lnTo>
                  <a:lnTo>
                    <a:pt x="150509" y="53539"/>
                  </a:lnTo>
                  <a:lnTo>
                    <a:pt x="148565" y="56012"/>
                  </a:lnTo>
                  <a:lnTo>
                    <a:pt x="146422" y="58509"/>
                  </a:lnTo>
                  <a:lnTo>
                    <a:pt x="144147" y="61019"/>
                  </a:lnTo>
                  <a:lnTo>
                    <a:pt x="141784" y="63539"/>
                  </a:lnTo>
                  <a:lnTo>
                    <a:pt x="139361" y="66913"/>
                  </a:lnTo>
                  <a:lnTo>
                    <a:pt x="136900" y="70855"/>
                  </a:lnTo>
                  <a:lnTo>
                    <a:pt x="134412" y="75177"/>
                  </a:lnTo>
                  <a:lnTo>
                    <a:pt x="131907" y="78904"/>
                  </a:lnTo>
                  <a:lnTo>
                    <a:pt x="129390" y="82236"/>
                  </a:lnTo>
                  <a:lnTo>
                    <a:pt x="126865" y="85304"/>
                  </a:lnTo>
                  <a:lnTo>
                    <a:pt x="124336" y="89043"/>
                  </a:lnTo>
                  <a:lnTo>
                    <a:pt x="121803" y="93228"/>
                  </a:lnTo>
                  <a:lnTo>
                    <a:pt x="119268" y="97712"/>
                  </a:lnTo>
                  <a:lnTo>
                    <a:pt x="117577" y="101548"/>
                  </a:lnTo>
                  <a:lnTo>
                    <a:pt x="116451" y="104952"/>
                  </a:lnTo>
                  <a:lnTo>
                    <a:pt x="115700" y="108068"/>
                  </a:lnTo>
                  <a:lnTo>
                    <a:pt x="115199" y="110991"/>
                  </a:lnTo>
                  <a:lnTo>
                    <a:pt x="114864" y="113788"/>
                  </a:lnTo>
                  <a:lnTo>
                    <a:pt x="114642" y="116498"/>
                  </a:lnTo>
                  <a:lnTo>
                    <a:pt x="114494" y="119152"/>
                  </a:lnTo>
                  <a:lnTo>
                    <a:pt x="114329" y="124359"/>
                  </a:lnTo>
                  <a:lnTo>
                    <a:pt x="114214" y="137147"/>
                  </a:lnTo>
                  <a:lnTo>
                    <a:pt x="114209" y="139691"/>
                  </a:lnTo>
                  <a:lnTo>
                    <a:pt x="115051" y="141388"/>
                  </a:lnTo>
                  <a:lnTo>
                    <a:pt x="116460" y="142518"/>
                  </a:lnTo>
                  <a:lnTo>
                    <a:pt x="118245" y="143272"/>
                  </a:lnTo>
                  <a:lnTo>
                    <a:pt x="119436" y="144621"/>
                  </a:lnTo>
                  <a:lnTo>
                    <a:pt x="120230" y="146367"/>
                  </a:lnTo>
                  <a:lnTo>
                    <a:pt x="121817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66"/>
            <p:cNvSpPr/>
            <p:nvPr/>
          </p:nvSpPr>
          <p:spPr>
            <a:xfrm>
              <a:off x="2377451" y="4587240"/>
              <a:ext cx="129499" cy="106681"/>
            </a:xfrm>
            <a:custGeom>
              <a:avLst/>
              <a:gdLst/>
              <a:ahLst/>
              <a:cxnLst/>
              <a:rect l="0" t="0" r="0" b="0"/>
              <a:pathLst>
                <a:path w="129499" h="106681">
                  <a:moveTo>
                    <a:pt x="53329" y="0"/>
                  </a:moveTo>
                  <a:lnTo>
                    <a:pt x="53329" y="25439"/>
                  </a:lnTo>
                  <a:lnTo>
                    <a:pt x="52482" y="27966"/>
                  </a:lnTo>
                  <a:lnTo>
                    <a:pt x="51071" y="30497"/>
                  </a:lnTo>
                  <a:lnTo>
                    <a:pt x="49284" y="33031"/>
                  </a:lnTo>
                  <a:lnTo>
                    <a:pt x="47246" y="35567"/>
                  </a:lnTo>
                  <a:lnTo>
                    <a:pt x="45040" y="38105"/>
                  </a:lnTo>
                  <a:lnTo>
                    <a:pt x="42723" y="40643"/>
                  </a:lnTo>
                  <a:lnTo>
                    <a:pt x="37891" y="45722"/>
                  </a:lnTo>
                  <a:lnTo>
                    <a:pt x="0" y="83809"/>
                  </a:lnTo>
                  <a:lnTo>
                    <a:pt x="13856" y="69953"/>
                  </a:lnTo>
                  <a:lnTo>
                    <a:pt x="16007" y="68648"/>
                  </a:lnTo>
                  <a:lnTo>
                    <a:pt x="19134" y="66933"/>
                  </a:lnTo>
                  <a:lnTo>
                    <a:pt x="22913" y="64942"/>
                  </a:lnTo>
                  <a:lnTo>
                    <a:pt x="26278" y="62768"/>
                  </a:lnTo>
                  <a:lnTo>
                    <a:pt x="29369" y="60472"/>
                  </a:lnTo>
                  <a:lnTo>
                    <a:pt x="32275" y="58095"/>
                  </a:lnTo>
                  <a:lnTo>
                    <a:pt x="35060" y="55663"/>
                  </a:lnTo>
                  <a:lnTo>
                    <a:pt x="37763" y="53195"/>
                  </a:lnTo>
                  <a:lnTo>
                    <a:pt x="43024" y="48196"/>
                  </a:lnTo>
                  <a:lnTo>
                    <a:pt x="48185" y="43151"/>
                  </a:lnTo>
                  <a:lnTo>
                    <a:pt x="51593" y="40621"/>
                  </a:lnTo>
                  <a:lnTo>
                    <a:pt x="55558" y="38087"/>
                  </a:lnTo>
                  <a:lnTo>
                    <a:pt x="59895" y="35551"/>
                  </a:lnTo>
                  <a:lnTo>
                    <a:pt x="63633" y="33014"/>
                  </a:lnTo>
                  <a:lnTo>
                    <a:pt x="66971" y="30476"/>
                  </a:lnTo>
                  <a:lnTo>
                    <a:pt x="70044" y="27937"/>
                  </a:lnTo>
                  <a:lnTo>
                    <a:pt x="72939" y="25398"/>
                  </a:lnTo>
                  <a:lnTo>
                    <a:pt x="75716" y="22858"/>
                  </a:lnTo>
                  <a:lnTo>
                    <a:pt x="78413" y="20319"/>
                  </a:lnTo>
                  <a:lnTo>
                    <a:pt x="81905" y="18627"/>
                  </a:lnTo>
                  <a:lnTo>
                    <a:pt x="85927" y="17497"/>
                  </a:lnTo>
                  <a:lnTo>
                    <a:pt x="90301" y="16745"/>
                  </a:lnTo>
                  <a:lnTo>
                    <a:pt x="94063" y="15397"/>
                  </a:lnTo>
                  <a:lnTo>
                    <a:pt x="97418" y="13651"/>
                  </a:lnTo>
                  <a:lnTo>
                    <a:pt x="100502" y="11641"/>
                  </a:lnTo>
                  <a:lnTo>
                    <a:pt x="103404" y="10300"/>
                  </a:lnTo>
                  <a:lnTo>
                    <a:pt x="106186" y="9407"/>
                  </a:lnTo>
                  <a:lnTo>
                    <a:pt x="108887" y="8811"/>
                  </a:lnTo>
                  <a:lnTo>
                    <a:pt x="111534" y="8414"/>
                  </a:lnTo>
                  <a:lnTo>
                    <a:pt x="114146" y="8150"/>
                  </a:lnTo>
                  <a:lnTo>
                    <a:pt x="120375" y="7724"/>
                  </a:lnTo>
                  <a:lnTo>
                    <a:pt x="123485" y="9924"/>
                  </a:lnTo>
                  <a:lnTo>
                    <a:pt x="128335" y="14190"/>
                  </a:lnTo>
                  <a:lnTo>
                    <a:pt x="128733" y="15386"/>
                  </a:lnTo>
                  <a:lnTo>
                    <a:pt x="128998" y="17031"/>
                  </a:lnTo>
                  <a:lnTo>
                    <a:pt x="129175" y="18974"/>
                  </a:lnTo>
                  <a:lnTo>
                    <a:pt x="129293" y="21116"/>
                  </a:lnTo>
                  <a:lnTo>
                    <a:pt x="129424" y="25754"/>
                  </a:lnTo>
                  <a:lnTo>
                    <a:pt x="129498" y="33125"/>
                  </a:lnTo>
                  <a:lnTo>
                    <a:pt x="128661" y="35630"/>
                  </a:lnTo>
                  <a:lnTo>
                    <a:pt x="127257" y="38147"/>
                  </a:lnTo>
                  <a:lnTo>
                    <a:pt x="125474" y="40671"/>
                  </a:lnTo>
                  <a:lnTo>
                    <a:pt x="124286" y="43201"/>
                  </a:lnTo>
                  <a:lnTo>
                    <a:pt x="123493" y="45733"/>
                  </a:lnTo>
                  <a:lnTo>
                    <a:pt x="122965" y="48269"/>
                  </a:lnTo>
                  <a:lnTo>
                    <a:pt x="122613" y="51653"/>
                  </a:lnTo>
                  <a:lnTo>
                    <a:pt x="122378" y="55602"/>
                  </a:lnTo>
                  <a:lnTo>
                    <a:pt x="122222" y="59928"/>
                  </a:lnTo>
                  <a:lnTo>
                    <a:pt x="121271" y="64505"/>
                  </a:lnTo>
                  <a:lnTo>
                    <a:pt x="119790" y="69250"/>
                  </a:lnTo>
                  <a:lnTo>
                    <a:pt x="117957" y="74106"/>
                  </a:lnTo>
                  <a:lnTo>
                    <a:pt x="115888" y="78191"/>
                  </a:lnTo>
                  <a:lnTo>
                    <a:pt x="113661" y="81761"/>
                  </a:lnTo>
                  <a:lnTo>
                    <a:pt x="108050" y="89528"/>
                  </a:lnTo>
                  <a:lnTo>
                    <a:pt x="107283" y="92848"/>
                  </a:lnTo>
                  <a:lnTo>
                    <a:pt x="106705" y="98696"/>
                  </a:lnTo>
                  <a:lnTo>
                    <a:pt x="106669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67"/>
            <p:cNvSpPr/>
            <p:nvPr/>
          </p:nvSpPr>
          <p:spPr>
            <a:xfrm>
              <a:off x="2529849" y="4438393"/>
              <a:ext cx="312412" cy="282690"/>
            </a:xfrm>
            <a:custGeom>
              <a:avLst/>
              <a:gdLst/>
              <a:ahLst/>
              <a:cxnLst/>
              <a:rect l="0" t="0" r="0" b="0"/>
              <a:pathLst>
                <a:path w="312412" h="282690">
                  <a:moveTo>
                    <a:pt x="68571" y="171707"/>
                  </a:moveTo>
                  <a:lnTo>
                    <a:pt x="68571" y="175752"/>
                  </a:lnTo>
                  <a:lnTo>
                    <a:pt x="67724" y="176944"/>
                  </a:lnTo>
                  <a:lnTo>
                    <a:pt x="66313" y="177738"/>
                  </a:lnTo>
                  <a:lnTo>
                    <a:pt x="64526" y="178268"/>
                  </a:lnTo>
                  <a:lnTo>
                    <a:pt x="63334" y="179467"/>
                  </a:lnTo>
                  <a:lnTo>
                    <a:pt x="62539" y="181114"/>
                  </a:lnTo>
                  <a:lnTo>
                    <a:pt x="62010" y="183059"/>
                  </a:lnTo>
                  <a:lnTo>
                    <a:pt x="59163" y="187477"/>
                  </a:lnTo>
                  <a:lnTo>
                    <a:pt x="52801" y="194724"/>
                  </a:lnTo>
                  <a:lnTo>
                    <a:pt x="45553" y="202233"/>
                  </a:lnTo>
                  <a:lnTo>
                    <a:pt x="27922" y="219970"/>
                  </a:lnTo>
                  <a:lnTo>
                    <a:pt x="22847" y="227306"/>
                  </a:lnTo>
                  <a:lnTo>
                    <a:pt x="17769" y="235364"/>
                  </a:lnTo>
                  <a:lnTo>
                    <a:pt x="12690" y="241768"/>
                  </a:lnTo>
                  <a:lnTo>
                    <a:pt x="9868" y="247436"/>
                  </a:lnTo>
                  <a:lnTo>
                    <a:pt x="9116" y="250133"/>
                  </a:lnTo>
                  <a:lnTo>
                    <a:pt x="6022" y="255388"/>
                  </a:lnTo>
                  <a:lnTo>
                    <a:pt x="4012" y="257974"/>
                  </a:lnTo>
                  <a:lnTo>
                    <a:pt x="1778" y="263106"/>
                  </a:lnTo>
                  <a:lnTo>
                    <a:pt x="520" y="270754"/>
                  </a:lnTo>
                  <a:lnTo>
                    <a:pt x="12" y="278936"/>
                  </a:lnTo>
                  <a:lnTo>
                    <a:pt x="0" y="282300"/>
                  </a:lnTo>
                  <a:lnTo>
                    <a:pt x="843" y="282689"/>
                  </a:lnTo>
                  <a:lnTo>
                    <a:pt x="2252" y="282101"/>
                  </a:lnTo>
                  <a:lnTo>
                    <a:pt x="7752" y="278029"/>
                  </a:lnTo>
                  <a:lnTo>
                    <a:pt x="11343" y="274559"/>
                  </a:lnTo>
                  <a:lnTo>
                    <a:pt x="13485" y="273295"/>
                  </a:lnTo>
                  <a:lnTo>
                    <a:pt x="18124" y="271890"/>
                  </a:lnTo>
                  <a:lnTo>
                    <a:pt x="25266" y="264493"/>
                  </a:lnTo>
                  <a:lnTo>
                    <a:pt x="29541" y="258964"/>
                  </a:lnTo>
                  <a:lnTo>
                    <a:pt x="38806" y="250563"/>
                  </a:lnTo>
                  <a:lnTo>
                    <a:pt x="43648" y="247138"/>
                  </a:lnTo>
                  <a:lnTo>
                    <a:pt x="51286" y="238816"/>
                  </a:lnTo>
                  <a:lnTo>
                    <a:pt x="54507" y="234226"/>
                  </a:lnTo>
                  <a:lnTo>
                    <a:pt x="58348" y="229473"/>
                  </a:lnTo>
                  <a:lnTo>
                    <a:pt x="62602" y="224611"/>
                  </a:lnTo>
                  <a:lnTo>
                    <a:pt x="67132" y="219677"/>
                  </a:lnTo>
                  <a:lnTo>
                    <a:pt x="76680" y="209678"/>
                  </a:lnTo>
                  <a:lnTo>
                    <a:pt x="81597" y="204641"/>
                  </a:lnTo>
                  <a:lnTo>
                    <a:pt x="85722" y="199589"/>
                  </a:lnTo>
                  <a:lnTo>
                    <a:pt x="89318" y="194529"/>
                  </a:lnTo>
                  <a:lnTo>
                    <a:pt x="92562" y="189462"/>
                  </a:lnTo>
                  <a:lnTo>
                    <a:pt x="96418" y="184390"/>
                  </a:lnTo>
                  <a:lnTo>
                    <a:pt x="100682" y="179316"/>
                  </a:lnTo>
                  <a:lnTo>
                    <a:pt x="105219" y="174239"/>
                  </a:lnTo>
                  <a:lnTo>
                    <a:pt x="114774" y="164084"/>
                  </a:lnTo>
                  <a:lnTo>
                    <a:pt x="119693" y="159005"/>
                  </a:lnTo>
                  <a:lnTo>
                    <a:pt x="124665" y="153079"/>
                  </a:lnTo>
                  <a:lnTo>
                    <a:pt x="129674" y="146588"/>
                  </a:lnTo>
                  <a:lnTo>
                    <a:pt x="134706" y="139721"/>
                  </a:lnTo>
                  <a:lnTo>
                    <a:pt x="139754" y="133450"/>
                  </a:lnTo>
                  <a:lnTo>
                    <a:pt x="144814" y="127575"/>
                  </a:lnTo>
                  <a:lnTo>
                    <a:pt x="149879" y="121966"/>
                  </a:lnTo>
                  <a:lnTo>
                    <a:pt x="160024" y="111218"/>
                  </a:lnTo>
                  <a:lnTo>
                    <a:pt x="165100" y="105981"/>
                  </a:lnTo>
                  <a:lnTo>
                    <a:pt x="169330" y="100796"/>
                  </a:lnTo>
                  <a:lnTo>
                    <a:pt x="172997" y="95647"/>
                  </a:lnTo>
                  <a:lnTo>
                    <a:pt x="176288" y="90520"/>
                  </a:lnTo>
                  <a:lnTo>
                    <a:pt x="180175" y="85409"/>
                  </a:lnTo>
                  <a:lnTo>
                    <a:pt x="184461" y="80308"/>
                  </a:lnTo>
                  <a:lnTo>
                    <a:pt x="189011" y="75215"/>
                  </a:lnTo>
                  <a:lnTo>
                    <a:pt x="192890" y="70125"/>
                  </a:lnTo>
                  <a:lnTo>
                    <a:pt x="196324" y="65039"/>
                  </a:lnTo>
                  <a:lnTo>
                    <a:pt x="199459" y="59955"/>
                  </a:lnTo>
                  <a:lnTo>
                    <a:pt x="202397" y="54873"/>
                  </a:lnTo>
                  <a:lnTo>
                    <a:pt x="207918" y="44710"/>
                  </a:lnTo>
                  <a:lnTo>
                    <a:pt x="215786" y="29468"/>
                  </a:lnTo>
                  <a:lnTo>
                    <a:pt x="220925" y="21565"/>
                  </a:lnTo>
                  <a:lnTo>
                    <a:pt x="223480" y="18272"/>
                  </a:lnTo>
                  <a:lnTo>
                    <a:pt x="226319" y="12356"/>
                  </a:lnTo>
                  <a:lnTo>
                    <a:pt x="227077" y="9592"/>
                  </a:lnTo>
                  <a:lnTo>
                    <a:pt x="228428" y="7751"/>
                  </a:lnTo>
                  <a:lnTo>
                    <a:pt x="230176" y="6523"/>
                  </a:lnTo>
                  <a:lnTo>
                    <a:pt x="232188" y="5705"/>
                  </a:lnTo>
                  <a:lnTo>
                    <a:pt x="233528" y="4312"/>
                  </a:lnTo>
                  <a:lnTo>
                    <a:pt x="234422" y="2537"/>
                  </a:lnTo>
                  <a:lnTo>
                    <a:pt x="235018" y="507"/>
                  </a:lnTo>
                  <a:lnTo>
                    <a:pt x="234569" y="0"/>
                  </a:lnTo>
                  <a:lnTo>
                    <a:pt x="233423" y="509"/>
                  </a:lnTo>
                  <a:lnTo>
                    <a:pt x="229545" y="3364"/>
                  </a:lnTo>
                  <a:lnTo>
                    <a:pt x="229227" y="4445"/>
                  </a:lnTo>
                  <a:lnTo>
                    <a:pt x="228874" y="7904"/>
                  </a:lnTo>
                  <a:lnTo>
                    <a:pt x="227933" y="10012"/>
                  </a:lnTo>
                  <a:lnTo>
                    <a:pt x="222563" y="17870"/>
                  </a:lnTo>
                  <a:lnTo>
                    <a:pt x="218010" y="26006"/>
                  </a:lnTo>
                  <a:lnTo>
                    <a:pt x="210686" y="40107"/>
                  </a:lnTo>
                  <a:lnTo>
                    <a:pt x="195560" y="70149"/>
                  </a:lnTo>
                  <a:lnTo>
                    <a:pt x="192177" y="76062"/>
                  </a:lnTo>
                  <a:lnTo>
                    <a:pt x="188228" y="82544"/>
                  </a:lnTo>
                  <a:lnTo>
                    <a:pt x="183903" y="89405"/>
                  </a:lnTo>
                  <a:lnTo>
                    <a:pt x="180172" y="95672"/>
                  </a:lnTo>
                  <a:lnTo>
                    <a:pt x="176838" y="101544"/>
                  </a:lnTo>
                  <a:lnTo>
                    <a:pt x="173769" y="107151"/>
                  </a:lnTo>
                  <a:lnTo>
                    <a:pt x="170876" y="113430"/>
                  </a:lnTo>
                  <a:lnTo>
                    <a:pt x="168101" y="120156"/>
                  </a:lnTo>
                  <a:lnTo>
                    <a:pt x="165405" y="127179"/>
                  </a:lnTo>
                  <a:lnTo>
                    <a:pt x="162760" y="133555"/>
                  </a:lnTo>
                  <a:lnTo>
                    <a:pt x="160150" y="139499"/>
                  </a:lnTo>
                  <a:lnTo>
                    <a:pt x="154992" y="150619"/>
                  </a:lnTo>
                  <a:lnTo>
                    <a:pt x="149879" y="161206"/>
                  </a:lnTo>
                  <a:lnTo>
                    <a:pt x="148176" y="166400"/>
                  </a:lnTo>
                  <a:lnTo>
                    <a:pt x="147041" y="171555"/>
                  </a:lnTo>
                  <a:lnTo>
                    <a:pt x="146284" y="176686"/>
                  </a:lnTo>
                  <a:lnTo>
                    <a:pt x="145780" y="181799"/>
                  </a:lnTo>
                  <a:lnTo>
                    <a:pt x="145444" y="186902"/>
                  </a:lnTo>
                  <a:lnTo>
                    <a:pt x="145070" y="196240"/>
                  </a:lnTo>
                  <a:lnTo>
                    <a:pt x="144904" y="203213"/>
                  </a:lnTo>
                  <a:lnTo>
                    <a:pt x="145706" y="206257"/>
                  </a:lnTo>
                  <a:lnTo>
                    <a:pt x="148855" y="211899"/>
                  </a:lnTo>
                  <a:lnTo>
                    <a:pt x="153078" y="219485"/>
                  </a:lnTo>
                  <a:lnTo>
                    <a:pt x="156929" y="227655"/>
                  </a:lnTo>
                  <a:lnTo>
                    <a:pt x="158641" y="234108"/>
                  </a:lnTo>
                  <a:lnTo>
                    <a:pt x="160791" y="237015"/>
                  </a:lnTo>
                  <a:lnTo>
                    <a:pt x="167696" y="242501"/>
                  </a:lnTo>
                  <a:lnTo>
                    <a:pt x="174151" y="245505"/>
                  </a:lnTo>
                  <a:lnTo>
                    <a:pt x="180689" y="247686"/>
                  </a:lnTo>
                  <a:lnTo>
                    <a:pt x="189239" y="251478"/>
                  </a:lnTo>
                  <a:lnTo>
                    <a:pt x="203572" y="258372"/>
                  </a:lnTo>
                  <a:lnTo>
                    <a:pt x="208525" y="259964"/>
                  </a:lnTo>
                  <a:lnTo>
                    <a:pt x="213520" y="261025"/>
                  </a:lnTo>
                  <a:lnTo>
                    <a:pt x="218544" y="261732"/>
                  </a:lnTo>
                  <a:lnTo>
                    <a:pt x="223586" y="263050"/>
                  </a:lnTo>
                  <a:lnTo>
                    <a:pt x="228641" y="264776"/>
                  </a:lnTo>
                  <a:lnTo>
                    <a:pt x="233704" y="266773"/>
                  </a:lnTo>
                  <a:lnTo>
                    <a:pt x="239620" y="268104"/>
                  </a:lnTo>
                  <a:lnTo>
                    <a:pt x="246103" y="268992"/>
                  </a:lnTo>
                  <a:lnTo>
                    <a:pt x="252966" y="269583"/>
                  </a:lnTo>
                  <a:lnTo>
                    <a:pt x="259234" y="269131"/>
                  </a:lnTo>
                  <a:lnTo>
                    <a:pt x="265106" y="267983"/>
                  </a:lnTo>
                  <a:lnTo>
                    <a:pt x="270714" y="266371"/>
                  </a:lnTo>
                  <a:lnTo>
                    <a:pt x="312411" y="255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368"/>
            <p:cNvSpPr/>
            <p:nvPr/>
          </p:nvSpPr>
          <p:spPr>
            <a:xfrm>
              <a:off x="3177540" y="4442573"/>
              <a:ext cx="266595" cy="258968"/>
            </a:xfrm>
            <a:custGeom>
              <a:avLst/>
              <a:gdLst/>
              <a:ahLst/>
              <a:cxnLst/>
              <a:rect l="0" t="0" r="0" b="0"/>
              <a:pathLst>
                <a:path w="266595" h="258968">
                  <a:moveTo>
                    <a:pt x="0" y="251347"/>
                  </a:moveTo>
                  <a:lnTo>
                    <a:pt x="0" y="258967"/>
                  </a:lnTo>
                  <a:lnTo>
                    <a:pt x="0" y="252406"/>
                  </a:lnTo>
                  <a:lnTo>
                    <a:pt x="846" y="252053"/>
                  </a:lnTo>
                  <a:lnTo>
                    <a:pt x="4045" y="251661"/>
                  </a:lnTo>
                  <a:lnTo>
                    <a:pt x="5237" y="250710"/>
                  </a:lnTo>
                  <a:lnTo>
                    <a:pt x="6032" y="249229"/>
                  </a:lnTo>
                  <a:lnTo>
                    <a:pt x="6561" y="247395"/>
                  </a:lnTo>
                  <a:lnTo>
                    <a:pt x="9407" y="243100"/>
                  </a:lnTo>
                  <a:lnTo>
                    <a:pt x="11352" y="240769"/>
                  </a:lnTo>
                  <a:lnTo>
                    <a:pt x="12648" y="238368"/>
                  </a:lnTo>
                  <a:lnTo>
                    <a:pt x="15319" y="230944"/>
                  </a:lnTo>
                  <a:lnTo>
                    <a:pt x="20250" y="223383"/>
                  </a:lnTo>
                  <a:lnTo>
                    <a:pt x="21700" y="218317"/>
                  </a:lnTo>
                  <a:lnTo>
                    <a:pt x="24602" y="210984"/>
                  </a:lnTo>
                  <a:lnTo>
                    <a:pt x="28714" y="202928"/>
                  </a:lnTo>
                  <a:lnTo>
                    <a:pt x="33364" y="196525"/>
                  </a:lnTo>
                  <a:lnTo>
                    <a:pt x="38253" y="190858"/>
                  </a:lnTo>
                  <a:lnTo>
                    <a:pt x="45766" y="182907"/>
                  </a:lnTo>
                  <a:lnTo>
                    <a:pt x="50820" y="176902"/>
                  </a:lnTo>
                  <a:lnTo>
                    <a:pt x="53354" y="172931"/>
                  </a:lnTo>
                  <a:lnTo>
                    <a:pt x="55889" y="168589"/>
                  </a:lnTo>
                  <a:lnTo>
                    <a:pt x="58426" y="164002"/>
                  </a:lnTo>
                  <a:lnTo>
                    <a:pt x="63503" y="154389"/>
                  </a:lnTo>
                  <a:lnTo>
                    <a:pt x="66324" y="146730"/>
                  </a:lnTo>
                  <a:lnTo>
                    <a:pt x="67076" y="143502"/>
                  </a:lnTo>
                  <a:lnTo>
                    <a:pt x="69271" y="139658"/>
                  </a:lnTo>
                  <a:lnTo>
                    <a:pt x="72427" y="135401"/>
                  </a:lnTo>
                  <a:lnTo>
                    <a:pt x="76225" y="130869"/>
                  </a:lnTo>
                  <a:lnTo>
                    <a:pt x="80444" y="123577"/>
                  </a:lnTo>
                  <a:lnTo>
                    <a:pt x="81570" y="120447"/>
                  </a:lnTo>
                  <a:lnTo>
                    <a:pt x="87336" y="112454"/>
                  </a:lnTo>
                  <a:lnTo>
                    <a:pt x="91244" y="107952"/>
                  </a:lnTo>
                  <a:lnTo>
                    <a:pt x="97844" y="100691"/>
                  </a:lnTo>
                  <a:lnTo>
                    <a:pt x="103600" y="93796"/>
                  </a:lnTo>
                  <a:lnTo>
                    <a:pt x="106319" y="89586"/>
                  </a:lnTo>
                  <a:lnTo>
                    <a:pt x="108980" y="85086"/>
                  </a:lnTo>
                  <a:lnTo>
                    <a:pt x="114194" y="77829"/>
                  </a:lnTo>
                  <a:lnTo>
                    <a:pt x="116769" y="74709"/>
                  </a:lnTo>
                  <a:lnTo>
                    <a:pt x="119630" y="68983"/>
                  </a:lnTo>
                  <a:lnTo>
                    <a:pt x="120394" y="66271"/>
                  </a:lnTo>
                  <a:lnTo>
                    <a:pt x="123500" y="61000"/>
                  </a:lnTo>
                  <a:lnTo>
                    <a:pt x="129591" y="53404"/>
                  </a:lnTo>
                  <a:lnTo>
                    <a:pt x="135996" y="46801"/>
                  </a:lnTo>
                  <a:lnTo>
                    <a:pt x="136384" y="47250"/>
                  </a:lnTo>
                  <a:lnTo>
                    <a:pt x="136815" y="50006"/>
                  </a:lnTo>
                  <a:lnTo>
                    <a:pt x="136084" y="51926"/>
                  </a:lnTo>
                  <a:lnTo>
                    <a:pt x="131856" y="58674"/>
                  </a:lnTo>
                  <a:lnTo>
                    <a:pt x="129379" y="66036"/>
                  </a:lnTo>
                  <a:lnTo>
                    <a:pt x="124507" y="73579"/>
                  </a:lnTo>
                  <a:lnTo>
                    <a:pt x="121840" y="81176"/>
                  </a:lnTo>
                  <a:lnTo>
                    <a:pt x="116910" y="88790"/>
                  </a:lnTo>
                  <a:lnTo>
                    <a:pt x="115460" y="93868"/>
                  </a:lnTo>
                  <a:lnTo>
                    <a:pt x="114815" y="101205"/>
                  </a:lnTo>
                  <a:lnTo>
                    <a:pt x="114644" y="105532"/>
                  </a:lnTo>
                  <a:lnTo>
                    <a:pt x="113683" y="108418"/>
                  </a:lnTo>
                  <a:lnTo>
                    <a:pt x="112195" y="110341"/>
                  </a:lnTo>
                  <a:lnTo>
                    <a:pt x="110357" y="111623"/>
                  </a:lnTo>
                  <a:lnTo>
                    <a:pt x="109131" y="113324"/>
                  </a:lnTo>
                  <a:lnTo>
                    <a:pt x="106823" y="121236"/>
                  </a:lnTo>
                  <a:lnTo>
                    <a:pt x="106776" y="121426"/>
                  </a:lnTo>
                  <a:lnTo>
                    <a:pt x="113249" y="121773"/>
                  </a:lnTo>
                  <a:lnTo>
                    <a:pt x="118034" y="117752"/>
                  </a:lnTo>
                  <a:lnTo>
                    <a:pt x="124814" y="111198"/>
                  </a:lnTo>
                  <a:lnTo>
                    <a:pt x="132185" y="103894"/>
                  </a:lnTo>
                  <a:lnTo>
                    <a:pt x="139465" y="98888"/>
                  </a:lnTo>
                  <a:lnTo>
                    <a:pt x="143777" y="96367"/>
                  </a:lnTo>
                  <a:lnTo>
                    <a:pt x="150825" y="89052"/>
                  </a:lnTo>
                  <a:lnTo>
                    <a:pt x="153890" y="84730"/>
                  </a:lnTo>
                  <a:lnTo>
                    <a:pt x="156780" y="80156"/>
                  </a:lnTo>
                  <a:lnTo>
                    <a:pt x="159553" y="75412"/>
                  </a:lnTo>
                  <a:lnTo>
                    <a:pt x="162249" y="70557"/>
                  </a:lnTo>
                  <a:lnTo>
                    <a:pt x="169759" y="62905"/>
                  </a:lnTo>
                  <a:lnTo>
                    <a:pt x="177895" y="56682"/>
                  </a:lnTo>
                  <a:lnTo>
                    <a:pt x="184333" y="51093"/>
                  </a:lnTo>
                  <a:lnTo>
                    <a:pt x="192275" y="43530"/>
                  </a:lnTo>
                  <a:lnTo>
                    <a:pt x="196763" y="39142"/>
                  </a:lnTo>
                  <a:lnTo>
                    <a:pt x="201448" y="35370"/>
                  </a:lnTo>
                  <a:lnTo>
                    <a:pt x="206266" y="32010"/>
                  </a:lnTo>
                  <a:lnTo>
                    <a:pt x="211171" y="28922"/>
                  </a:lnTo>
                  <a:lnTo>
                    <a:pt x="218879" y="20976"/>
                  </a:lnTo>
                  <a:lnTo>
                    <a:pt x="222119" y="16486"/>
                  </a:lnTo>
                  <a:lnTo>
                    <a:pt x="225973" y="13493"/>
                  </a:lnTo>
                  <a:lnTo>
                    <a:pt x="230235" y="11497"/>
                  </a:lnTo>
                  <a:lnTo>
                    <a:pt x="234770" y="10167"/>
                  </a:lnTo>
                  <a:lnTo>
                    <a:pt x="242067" y="6432"/>
                  </a:lnTo>
                  <a:lnTo>
                    <a:pt x="245198" y="4250"/>
                  </a:lnTo>
                  <a:lnTo>
                    <a:pt x="250934" y="1826"/>
                  </a:lnTo>
                  <a:lnTo>
                    <a:pt x="258854" y="142"/>
                  </a:lnTo>
                  <a:lnTo>
                    <a:pt x="262648" y="0"/>
                  </a:lnTo>
                  <a:lnTo>
                    <a:pt x="263999" y="809"/>
                  </a:lnTo>
                  <a:lnTo>
                    <a:pt x="264899" y="2195"/>
                  </a:lnTo>
                  <a:lnTo>
                    <a:pt x="265900" y="5993"/>
                  </a:lnTo>
                  <a:lnTo>
                    <a:pt x="266463" y="12891"/>
                  </a:lnTo>
                  <a:lnTo>
                    <a:pt x="266594" y="17802"/>
                  </a:lnTo>
                  <a:lnTo>
                    <a:pt x="264395" y="25065"/>
                  </a:lnTo>
                  <a:lnTo>
                    <a:pt x="261442" y="33090"/>
                  </a:lnTo>
                  <a:lnTo>
                    <a:pt x="260130" y="39479"/>
                  </a:lnTo>
                  <a:lnTo>
                    <a:pt x="257288" y="47399"/>
                  </a:lnTo>
                  <a:lnTo>
                    <a:pt x="255345" y="51882"/>
                  </a:lnTo>
                  <a:lnTo>
                    <a:pt x="250929" y="61378"/>
                  </a:lnTo>
                  <a:lnTo>
                    <a:pt x="228587" y="106580"/>
                  </a:lnTo>
                  <a:lnTo>
                    <a:pt x="203200" y="157367"/>
                  </a:lnTo>
                  <a:lnTo>
                    <a:pt x="198120" y="165269"/>
                  </a:lnTo>
                  <a:lnTo>
                    <a:pt x="195580" y="168562"/>
                  </a:lnTo>
                  <a:lnTo>
                    <a:pt x="193887" y="172450"/>
                  </a:lnTo>
                  <a:lnTo>
                    <a:pt x="192758" y="176736"/>
                  </a:lnTo>
                  <a:lnTo>
                    <a:pt x="192005" y="181286"/>
                  </a:lnTo>
                  <a:lnTo>
                    <a:pt x="191169" y="188600"/>
                  </a:lnTo>
                  <a:lnTo>
                    <a:pt x="190797" y="194673"/>
                  </a:lnTo>
                  <a:lnTo>
                    <a:pt x="190632" y="200194"/>
                  </a:lnTo>
                  <a:lnTo>
                    <a:pt x="190517" y="213201"/>
                  </a:lnTo>
                  <a:lnTo>
                    <a:pt x="190500" y="2284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369"/>
            <p:cNvSpPr/>
            <p:nvPr/>
          </p:nvSpPr>
          <p:spPr>
            <a:xfrm>
              <a:off x="3489990" y="4579650"/>
              <a:ext cx="83788" cy="120793"/>
            </a:xfrm>
            <a:custGeom>
              <a:avLst/>
              <a:gdLst/>
              <a:ahLst/>
              <a:cxnLst/>
              <a:rect l="0" t="0" r="0" b="0"/>
              <a:pathLst>
                <a:path w="83788" h="120793">
                  <a:moveTo>
                    <a:pt x="15210" y="91410"/>
                  </a:moveTo>
                  <a:lnTo>
                    <a:pt x="15210" y="83790"/>
                  </a:lnTo>
                  <a:lnTo>
                    <a:pt x="25816" y="83790"/>
                  </a:lnTo>
                  <a:lnTo>
                    <a:pt x="27360" y="82943"/>
                  </a:lnTo>
                  <a:lnTo>
                    <a:pt x="28391" y="81532"/>
                  </a:lnTo>
                  <a:lnTo>
                    <a:pt x="30043" y="77229"/>
                  </a:lnTo>
                  <a:lnTo>
                    <a:pt x="31025" y="76876"/>
                  </a:lnTo>
                  <a:lnTo>
                    <a:pt x="32527" y="76641"/>
                  </a:lnTo>
                  <a:lnTo>
                    <a:pt x="34375" y="76484"/>
                  </a:lnTo>
                  <a:lnTo>
                    <a:pt x="36453" y="75533"/>
                  </a:lnTo>
                  <a:lnTo>
                    <a:pt x="38686" y="74051"/>
                  </a:lnTo>
                  <a:lnTo>
                    <a:pt x="44306" y="69637"/>
                  </a:lnTo>
                  <a:lnTo>
                    <a:pt x="45614" y="68428"/>
                  </a:lnTo>
                  <a:lnTo>
                    <a:pt x="49325" y="64827"/>
                  </a:lnTo>
                  <a:lnTo>
                    <a:pt x="51501" y="63528"/>
                  </a:lnTo>
                  <a:lnTo>
                    <a:pt x="53796" y="62662"/>
                  </a:lnTo>
                  <a:lnTo>
                    <a:pt x="56175" y="62084"/>
                  </a:lnTo>
                  <a:lnTo>
                    <a:pt x="58607" y="60853"/>
                  </a:lnTo>
                  <a:lnTo>
                    <a:pt x="61074" y="59185"/>
                  </a:lnTo>
                  <a:lnTo>
                    <a:pt x="63566" y="57227"/>
                  </a:lnTo>
                  <a:lnTo>
                    <a:pt x="65227" y="55074"/>
                  </a:lnTo>
                  <a:lnTo>
                    <a:pt x="66335" y="52793"/>
                  </a:lnTo>
                  <a:lnTo>
                    <a:pt x="67073" y="50426"/>
                  </a:lnTo>
                  <a:lnTo>
                    <a:pt x="68412" y="48000"/>
                  </a:lnTo>
                  <a:lnTo>
                    <a:pt x="70152" y="45537"/>
                  </a:lnTo>
                  <a:lnTo>
                    <a:pt x="72157" y="43048"/>
                  </a:lnTo>
                  <a:lnTo>
                    <a:pt x="73495" y="40542"/>
                  </a:lnTo>
                  <a:lnTo>
                    <a:pt x="74387" y="38024"/>
                  </a:lnTo>
                  <a:lnTo>
                    <a:pt x="74981" y="35499"/>
                  </a:lnTo>
                  <a:lnTo>
                    <a:pt x="76224" y="33816"/>
                  </a:lnTo>
                  <a:lnTo>
                    <a:pt x="77899" y="32694"/>
                  </a:lnTo>
                  <a:lnTo>
                    <a:pt x="79863" y="31946"/>
                  </a:lnTo>
                  <a:lnTo>
                    <a:pt x="81171" y="30600"/>
                  </a:lnTo>
                  <a:lnTo>
                    <a:pt x="82044" y="28857"/>
                  </a:lnTo>
                  <a:lnTo>
                    <a:pt x="82626" y="26848"/>
                  </a:lnTo>
                  <a:lnTo>
                    <a:pt x="83014" y="24662"/>
                  </a:lnTo>
                  <a:lnTo>
                    <a:pt x="83273" y="22358"/>
                  </a:lnTo>
                  <a:lnTo>
                    <a:pt x="83688" y="16622"/>
                  </a:lnTo>
                  <a:lnTo>
                    <a:pt x="83744" y="13580"/>
                  </a:lnTo>
                  <a:lnTo>
                    <a:pt x="83787" y="3895"/>
                  </a:lnTo>
                  <a:lnTo>
                    <a:pt x="82942" y="2587"/>
                  </a:lnTo>
                  <a:lnTo>
                    <a:pt x="81531" y="1715"/>
                  </a:lnTo>
                  <a:lnTo>
                    <a:pt x="77229" y="315"/>
                  </a:lnTo>
                  <a:lnTo>
                    <a:pt x="76029" y="200"/>
                  </a:lnTo>
                  <a:lnTo>
                    <a:pt x="74382" y="123"/>
                  </a:lnTo>
                  <a:lnTo>
                    <a:pt x="70295" y="38"/>
                  </a:lnTo>
                  <a:lnTo>
                    <a:pt x="65657" y="0"/>
                  </a:lnTo>
                  <a:lnTo>
                    <a:pt x="64081" y="837"/>
                  </a:lnTo>
                  <a:lnTo>
                    <a:pt x="63031" y="2241"/>
                  </a:lnTo>
                  <a:lnTo>
                    <a:pt x="62331" y="4024"/>
                  </a:lnTo>
                  <a:lnTo>
                    <a:pt x="60170" y="5213"/>
                  </a:lnTo>
                  <a:lnTo>
                    <a:pt x="57037" y="6005"/>
                  </a:lnTo>
                  <a:lnTo>
                    <a:pt x="53255" y="6534"/>
                  </a:lnTo>
                  <a:lnTo>
                    <a:pt x="50733" y="7732"/>
                  </a:lnTo>
                  <a:lnTo>
                    <a:pt x="49052" y="9378"/>
                  </a:lnTo>
                  <a:lnTo>
                    <a:pt x="47931" y="11322"/>
                  </a:lnTo>
                  <a:lnTo>
                    <a:pt x="46338" y="13465"/>
                  </a:lnTo>
                  <a:lnTo>
                    <a:pt x="44428" y="15740"/>
                  </a:lnTo>
                  <a:lnTo>
                    <a:pt x="42308" y="18103"/>
                  </a:lnTo>
                  <a:lnTo>
                    <a:pt x="37696" y="22987"/>
                  </a:lnTo>
                  <a:lnTo>
                    <a:pt x="27836" y="33021"/>
                  </a:lnTo>
                  <a:lnTo>
                    <a:pt x="25320" y="36397"/>
                  </a:lnTo>
                  <a:lnTo>
                    <a:pt x="22798" y="40341"/>
                  </a:lnTo>
                  <a:lnTo>
                    <a:pt x="20269" y="44664"/>
                  </a:lnTo>
                  <a:lnTo>
                    <a:pt x="18582" y="48393"/>
                  </a:lnTo>
                  <a:lnTo>
                    <a:pt x="17458" y="51725"/>
                  </a:lnTo>
                  <a:lnTo>
                    <a:pt x="16709" y="54793"/>
                  </a:lnTo>
                  <a:lnTo>
                    <a:pt x="15363" y="57686"/>
                  </a:lnTo>
                  <a:lnTo>
                    <a:pt x="13619" y="60460"/>
                  </a:lnTo>
                  <a:lnTo>
                    <a:pt x="11609" y="63157"/>
                  </a:lnTo>
                  <a:lnTo>
                    <a:pt x="10270" y="65801"/>
                  </a:lnTo>
                  <a:lnTo>
                    <a:pt x="9377" y="68410"/>
                  </a:lnTo>
                  <a:lnTo>
                    <a:pt x="8781" y="70997"/>
                  </a:lnTo>
                  <a:lnTo>
                    <a:pt x="7538" y="74415"/>
                  </a:lnTo>
                  <a:lnTo>
                    <a:pt x="5862" y="78386"/>
                  </a:lnTo>
                  <a:lnTo>
                    <a:pt x="1134" y="88837"/>
                  </a:lnTo>
                  <a:lnTo>
                    <a:pt x="488" y="92524"/>
                  </a:lnTo>
                  <a:lnTo>
                    <a:pt x="315" y="94693"/>
                  </a:lnTo>
                  <a:lnTo>
                    <a:pt x="200" y="96985"/>
                  </a:lnTo>
                  <a:lnTo>
                    <a:pt x="73" y="101790"/>
                  </a:lnTo>
                  <a:lnTo>
                    <a:pt x="0" y="109255"/>
                  </a:lnTo>
                  <a:lnTo>
                    <a:pt x="837" y="110927"/>
                  </a:lnTo>
                  <a:lnTo>
                    <a:pt x="2242" y="112041"/>
                  </a:lnTo>
                  <a:lnTo>
                    <a:pt x="6534" y="113830"/>
                  </a:lnTo>
                  <a:lnTo>
                    <a:pt x="7732" y="114823"/>
                  </a:lnTo>
                  <a:lnTo>
                    <a:pt x="9378" y="116332"/>
                  </a:lnTo>
                  <a:lnTo>
                    <a:pt x="11322" y="118185"/>
                  </a:lnTo>
                  <a:lnTo>
                    <a:pt x="13465" y="119420"/>
                  </a:lnTo>
                  <a:lnTo>
                    <a:pt x="15741" y="120244"/>
                  </a:lnTo>
                  <a:lnTo>
                    <a:pt x="18103" y="120792"/>
                  </a:lnTo>
                  <a:lnTo>
                    <a:pt x="20526" y="120312"/>
                  </a:lnTo>
                  <a:lnTo>
                    <a:pt x="22987" y="119144"/>
                  </a:lnTo>
                  <a:lnTo>
                    <a:pt x="25475" y="117519"/>
                  </a:lnTo>
                  <a:lnTo>
                    <a:pt x="27980" y="116436"/>
                  </a:lnTo>
                  <a:lnTo>
                    <a:pt x="30496" y="115714"/>
                  </a:lnTo>
                  <a:lnTo>
                    <a:pt x="33021" y="115233"/>
                  </a:lnTo>
                  <a:lnTo>
                    <a:pt x="35551" y="114065"/>
                  </a:lnTo>
                  <a:lnTo>
                    <a:pt x="38083" y="112440"/>
                  </a:lnTo>
                  <a:lnTo>
                    <a:pt x="40619" y="110510"/>
                  </a:lnTo>
                  <a:lnTo>
                    <a:pt x="43156" y="109223"/>
                  </a:lnTo>
                  <a:lnTo>
                    <a:pt x="45694" y="108366"/>
                  </a:lnTo>
                  <a:lnTo>
                    <a:pt x="53310" y="106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370"/>
            <p:cNvSpPr/>
            <p:nvPr/>
          </p:nvSpPr>
          <p:spPr>
            <a:xfrm>
              <a:off x="3596964" y="4594860"/>
              <a:ext cx="125917" cy="76201"/>
            </a:xfrm>
            <a:custGeom>
              <a:avLst/>
              <a:gdLst/>
              <a:ahLst/>
              <a:cxnLst/>
              <a:rect l="0" t="0" r="0" b="0"/>
              <a:pathLst>
                <a:path w="125917" h="76201">
                  <a:moveTo>
                    <a:pt x="53016" y="0"/>
                  </a:moveTo>
                  <a:lnTo>
                    <a:pt x="48971" y="8091"/>
                  </a:lnTo>
                  <a:lnTo>
                    <a:pt x="47778" y="11320"/>
                  </a:lnTo>
                  <a:lnTo>
                    <a:pt x="46984" y="14320"/>
                  </a:lnTo>
                  <a:lnTo>
                    <a:pt x="46455" y="17167"/>
                  </a:lnTo>
                  <a:lnTo>
                    <a:pt x="45255" y="19911"/>
                  </a:lnTo>
                  <a:lnTo>
                    <a:pt x="43608" y="22588"/>
                  </a:lnTo>
                  <a:lnTo>
                    <a:pt x="41664" y="25218"/>
                  </a:lnTo>
                  <a:lnTo>
                    <a:pt x="39521" y="27819"/>
                  </a:lnTo>
                  <a:lnTo>
                    <a:pt x="37246" y="30400"/>
                  </a:lnTo>
                  <a:lnTo>
                    <a:pt x="32460" y="35524"/>
                  </a:lnTo>
                  <a:lnTo>
                    <a:pt x="24010" y="44210"/>
                  </a:lnTo>
                  <a:lnTo>
                    <a:pt x="22672" y="46406"/>
                  </a:lnTo>
                  <a:lnTo>
                    <a:pt x="20933" y="49564"/>
                  </a:lnTo>
                  <a:lnTo>
                    <a:pt x="18927" y="53363"/>
                  </a:lnTo>
                  <a:lnTo>
                    <a:pt x="16743" y="55895"/>
                  </a:lnTo>
                  <a:lnTo>
                    <a:pt x="14442" y="57583"/>
                  </a:lnTo>
                  <a:lnTo>
                    <a:pt x="12059" y="58709"/>
                  </a:lnTo>
                  <a:lnTo>
                    <a:pt x="10471" y="60306"/>
                  </a:lnTo>
                  <a:lnTo>
                    <a:pt x="9412" y="62217"/>
                  </a:lnTo>
                  <a:lnTo>
                    <a:pt x="7713" y="67323"/>
                  </a:lnTo>
                  <a:lnTo>
                    <a:pt x="6728" y="68589"/>
                  </a:lnTo>
                  <a:lnTo>
                    <a:pt x="5223" y="70279"/>
                  </a:lnTo>
                  <a:lnTo>
                    <a:pt x="0" y="75853"/>
                  </a:lnTo>
                  <a:lnTo>
                    <a:pt x="6265" y="69609"/>
                  </a:lnTo>
                  <a:lnTo>
                    <a:pt x="6608" y="68419"/>
                  </a:lnTo>
                  <a:lnTo>
                    <a:pt x="6838" y="66779"/>
                  </a:lnTo>
                  <a:lnTo>
                    <a:pt x="6990" y="64840"/>
                  </a:lnTo>
                  <a:lnTo>
                    <a:pt x="7939" y="63546"/>
                  </a:lnTo>
                  <a:lnTo>
                    <a:pt x="9418" y="62684"/>
                  </a:lnTo>
                  <a:lnTo>
                    <a:pt x="11250" y="62110"/>
                  </a:lnTo>
                  <a:lnTo>
                    <a:pt x="13318" y="60879"/>
                  </a:lnTo>
                  <a:lnTo>
                    <a:pt x="15544" y="59213"/>
                  </a:lnTo>
                  <a:lnTo>
                    <a:pt x="17875" y="57256"/>
                  </a:lnTo>
                  <a:lnTo>
                    <a:pt x="20275" y="55103"/>
                  </a:lnTo>
                  <a:lnTo>
                    <a:pt x="25200" y="50455"/>
                  </a:lnTo>
                  <a:lnTo>
                    <a:pt x="32732" y="43078"/>
                  </a:lnTo>
                  <a:lnTo>
                    <a:pt x="35260" y="41418"/>
                  </a:lnTo>
                  <a:lnTo>
                    <a:pt x="37792" y="40312"/>
                  </a:lnTo>
                  <a:lnTo>
                    <a:pt x="40326" y="39575"/>
                  </a:lnTo>
                  <a:lnTo>
                    <a:pt x="42016" y="38237"/>
                  </a:lnTo>
                  <a:lnTo>
                    <a:pt x="43142" y="36498"/>
                  </a:lnTo>
                  <a:lnTo>
                    <a:pt x="43894" y="34492"/>
                  </a:lnTo>
                  <a:lnTo>
                    <a:pt x="46088" y="33154"/>
                  </a:lnTo>
                  <a:lnTo>
                    <a:pt x="49244" y="32263"/>
                  </a:lnTo>
                  <a:lnTo>
                    <a:pt x="53041" y="31669"/>
                  </a:lnTo>
                  <a:lnTo>
                    <a:pt x="55572" y="30426"/>
                  </a:lnTo>
                  <a:lnTo>
                    <a:pt x="57260" y="28751"/>
                  </a:lnTo>
                  <a:lnTo>
                    <a:pt x="58385" y="26787"/>
                  </a:lnTo>
                  <a:lnTo>
                    <a:pt x="59982" y="25478"/>
                  </a:lnTo>
                  <a:lnTo>
                    <a:pt x="61893" y="24605"/>
                  </a:lnTo>
                  <a:lnTo>
                    <a:pt x="64014" y="24024"/>
                  </a:lnTo>
                  <a:lnTo>
                    <a:pt x="66274" y="23636"/>
                  </a:lnTo>
                  <a:lnTo>
                    <a:pt x="68628" y="23377"/>
                  </a:lnTo>
                  <a:lnTo>
                    <a:pt x="75750" y="22869"/>
                  </a:lnTo>
                  <a:lnTo>
                    <a:pt x="75820" y="25122"/>
                  </a:lnTo>
                  <a:lnTo>
                    <a:pt x="75875" y="40993"/>
                  </a:lnTo>
                  <a:lnTo>
                    <a:pt x="75028" y="42569"/>
                  </a:lnTo>
                  <a:lnTo>
                    <a:pt x="73617" y="43619"/>
                  </a:lnTo>
                  <a:lnTo>
                    <a:pt x="71830" y="44319"/>
                  </a:lnTo>
                  <a:lnTo>
                    <a:pt x="70639" y="45633"/>
                  </a:lnTo>
                  <a:lnTo>
                    <a:pt x="69844" y="47355"/>
                  </a:lnTo>
                  <a:lnTo>
                    <a:pt x="68348" y="52990"/>
                  </a:lnTo>
                  <a:lnTo>
                    <a:pt x="66039" y="53184"/>
                  </a:lnTo>
                  <a:lnTo>
                    <a:pt x="61703" y="53309"/>
                  </a:lnTo>
                  <a:lnTo>
                    <a:pt x="64997" y="53331"/>
                  </a:lnTo>
                  <a:lnTo>
                    <a:pt x="66083" y="52488"/>
                  </a:lnTo>
                  <a:lnTo>
                    <a:pt x="66808" y="51079"/>
                  </a:lnTo>
                  <a:lnTo>
                    <a:pt x="67290" y="49293"/>
                  </a:lnTo>
                  <a:lnTo>
                    <a:pt x="68458" y="48101"/>
                  </a:lnTo>
                  <a:lnTo>
                    <a:pt x="70085" y="47307"/>
                  </a:lnTo>
                  <a:lnTo>
                    <a:pt x="72014" y="46778"/>
                  </a:lnTo>
                  <a:lnTo>
                    <a:pt x="73302" y="45579"/>
                  </a:lnTo>
                  <a:lnTo>
                    <a:pt x="74160" y="43932"/>
                  </a:lnTo>
                  <a:lnTo>
                    <a:pt x="74731" y="41988"/>
                  </a:lnTo>
                  <a:lnTo>
                    <a:pt x="75960" y="40692"/>
                  </a:lnTo>
                  <a:lnTo>
                    <a:pt x="77625" y="39828"/>
                  </a:lnTo>
                  <a:lnTo>
                    <a:pt x="79582" y="39252"/>
                  </a:lnTo>
                  <a:lnTo>
                    <a:pt x="81733" y="38021"/>
                  </a:lnTo>
                  <a:lnTo>
                    <a:pt x="84014" y="36354"/>
                  </a:lnTo>
                  <a:lnTo>
                    <a:pt x="86381" y="34396"/>
                  </a:lnTo>
                  <a:lnTo>
                    <a:pt x="88806" y="32244"/>
                  </a:lnTo>
                  <a:lnTo>
                    <a:pt x="97261" y="24263"/>
                  </a:lnTo>
                  <a:lnTo>
                    <a:pt x="102344" y="19230"/>
                  </a:lnTo>
                  <a:lnTo>
                    <a:pt x="104528" y="17900"/>
                  </a:lnTo>
                  <a:lnTo>
                    <a:pt x="106830" y="17013"/>
                  </a:lnTo>
                  <a:lnTo>
                    <a:pt x="109212" y="16422"/>
                  </a:lnTo>
                  <a:lnTo>
                    <a:pt x="110800" y="15181"/>
                  </a:lnTo>
                  <a:lnTo>
                    <a:pt x="111859" y="13508"/>
                  </a:lnTo>
                  <a:lnTo>
                    <a:pt x="112564" y="11545"/>
                  </a:lnTo>
                  <a:lnTo>
                    <a:pt x="113881" y="10237"/>
                  </a:lnTo>
                  <a:lnTo>
                    <a:pt x="115606" y="9364"/>
                  </a:lnTo>
                  <a:lnTo>
                    <a:pt x="121245" y="7722"/>
                  </a:lnTo>
                  <a:lnTo>
                    <a:pt x="123697" y="9923"/>
                  </a:lnTo>
                  <a:lnTo>
                    <a:pt x="125537" y="11696"/>
                  </a:lnTo>
                  <a:lnTo>
                    <a:pt x="125916" y="13724"/>
                  </a:lnTo>
                  <a:lnTo>
                    <a:pt x="125323" y="15923"/>
                  </a:lnTo>
                  <a:lnTo>
                    <a:pt x="122331" y="21490"/>
                  </a:lnTo>
                  <a:lnTo>
                    <a:pt x="122087" y="22793"/>
                  </a:lnTo>
                  <a:lnTo>
                    <a:pt x="121923" y="24509"/>
                  </a:lnTo>
                  <a:lnTo>
                    <a:pt x="121813" y="26499"/>
                  </a:lnTo>
                  <a:lnTo>
                    <a:pt x="121692" y="30969"/>
                  </a:lnTo>
                  <a:lnTo>
                    <a:pt x="121660" y="33346"/>
                  </a:lnTo>
                  <a:lnTo>
                    <a:pt x="120792" y="35777"/>
                  </a:lnTo>
                  <a:lnTo>
                    <a:pt x="119366" y="38244"/>
                  </a:lnTo>
                  <a:lnTo>
                    <a:pt x="117569" y="40737"/>
                  </a:lnTo>
                  <a:lnTo>
                    <a:pt x="116372" y="43244"/>
                  </a:lnTo>
                  <a:lnTo>
                    <a:pt x="115573" y="45763"/>
                  </a:lnTo>
                  <a:lnTo>
                    <a:pt x="115041" y="48289"/>
                  </a:lnTo>
                  <a:lnTo>
                    <a:pt x="114685" y="50819"/>
                  </a:lnTo>
                  <a:lnTo>
                    <a:pt x="114449" y="53353"/>
                  </a:lnTo>
                  <a:lnTo>
                    <a:pt x="114069" y="59457"/>
                  </a:lnTo>
                  <a:lnTo>
                    <a:pt x="113191" y="60805"/>
                  </a:lnTo>
                  <a:lnTo>
                    <a:pt x="111759" y="62550"/>
                  </a:lnTo>
                  <a:lnTo>
                    <a:pt x="109958" y="64559"/>
                  </a:lnTo>
                  <a:lnTo>
                    <a:pt x="108757" y="66747"/>
                  </a:lnTo>
                  <a:lnTo>
                    <a:pt x="107956" y="69051"/>
                  </a:lnTo>
                  <a:lnTo>
                    <a:pt x="106672" y="74788"/>
                  </a:lnTo>
                  <a:lnTo>
                    <a:pt x="107413" y="75259"/>
                  </a:lnTo>
                  <a:lnTo>
                    <a:pt x="108754" y="75572"/>
                  </a:lnTo>
                  <a:lnTo>
                    <a:pt x="113976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371"/>
            <p:cNvSpPr/>
            <p:nvPr/>
          </p:nvSpPr>
          <p:spPr>
            <a:xfrm>
              <a:off x="3741420" y="4640580"/>
              <a:ext cx="22861" cy="38101"/>
            </a:xfrm>
            <a:custGeom>
              <a:avLst/>
              <a:gdLst/>
              <a:ahLst/>
              <a:cxnLst/>
              <a:rect l="0" t="0" r="0" b="0"/>
              <a:pathLst>
                <a:path w="22861" h="38101">
                  <a:moveTo>
                    <a:pt x="22860" y="0"/>
                  </a:moveTo>
                  <a:lnTo>
                    <a:pt x="18815" y="0"/>
                  </a:lnTo>
                  <a:lnTo>
                    <a:pt x="17623" y="846"/>
                  </a:lnTo>
                  <a:lnTo>
                    <a:pt x="16829" y="2258"/>
                  </a:lnTo>
                  <a:lnTo>
                    <a:pt x="15554" y="6561"/>
                  </a:lnTo>
                  <a:lnTo>
                    <a:pt x="14603" y="7760"/>
                  </a:lnTo>
                  <a:lnTo>
                    <a:pt x="13121" y="9407"/>
                  </a:lnTo>
                  <a:lnTo>
                    <a:pt x="8707" y="14088"/>
                  </a:lnTo>
                  <a:lnTo>
                    <a:pt x="8344" y="15318"/>
                  </a:lnTo>
                  <a:lnTo>
                    <a:pt x="8103" y="16986"/>
                  </a:lnTo>
                  <a:lnTo>
                    <a:pt x="7715" y="21699"/>
                  </a:lnTo>
                  <a:lnTo>
                    <a:pt x="7662" y="24602"/>
                  </a:lnTo>
                  <a:lnTo>
                    <a:pt x="7648" y="26561"/>
                  </a:lnTo>
                  <a:lnTo>
                    <a:pt x="6792" y="27867"/>
                  </a:lnTo>
                  <a:lnTo>
                    <a:pt x="5374" y="28738"/>
                  </a:lnTo>
                  <a:lnTo>
                    <a:pt x="3583" y="29318"/>
                  </a:lnTo>
                  <a:lnTo>
                    <a:pt x="2388" y="30552"/>
                  </a:lnTo>
                  <a:lnTo>
                    <a:pt x="1592" y="32222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372"/>
            <p:cNvSpPr/>
            <p:nvPr/>
          </p:nvSpPr>
          <p:spPr>
            <a:xfrm>
              <a:off x="3954790" y="4465320"/>
              <a:ext cx="167308" cy="174938"/>
            </a:xfrm>
            <a:custGeom>
              <a:avLst/>
              <a:gdLst/>
              <a:ahLst/>
              <a:cxnLst/>
              <a:rect l="0" t="0" r="0" b="0"/>
              <a:pathLst>
                <a:path w="167308" h="174938">
                  <a:moveTo>
                    <a:pt x="68570" y="15240"/>
                  </a:moveTo>
                  <a:lnTo>
                    <a:pt x="68570" y="0"/>
                  </a:lnTo>
                  <a:lnTo>
                    <a:pt x="57219" y="11351"/>
                  </a:lnTo>
                  <a:lnTo>
                    <a:pt x="55923" y="13495"/>
                  </a:lnTo>
                  <a:lnTo>
                    <a:pt x="54482" y="18133"/>
                  </a:lnTo>
                  <a:lnTo>
                    <a:pt x="51584" y="23017"/>
                  </a:lnTo>
                  <a:lnTo>
                    <a:pt x="49626" y="25505"/>
                  </a:lnTo>
                  <a:lnTo>
                    <a:pt x="48321" y="28010"/>
                  </a:lnTo>
                  <a:lnTo>
                    <a:pt x="46871" y="33051"/>
                  </a:lnTo>
                  <a:lnTo>
                    <a:pt x="45638" y="36427"/>
                  </a:lnTo>
                  <a:lnTo>
                    <a:pt x="43968" y="40371"/>
                  </a:lnTo>
                  <a:lnTo>
                    <a:pt x="42008" y="44694"/>
                  </a:lnTo>
                  <a:lnTo>
                    <a:pt x="39856" y="48423"/>
                  </a:lnTo>
                  <a:lnTo>
                    <a:pt x="37574" y="51755"/>
                  </a:lnTo>
                  <a:lnTo>
                    <a:pt x="35206" y="54823"/>
                  </a:lnTo>
                  <a:lnTo>
                    <a:pt x="33627" y="58562"/>
                  </a:lnTo>
                  <a:lnTo>
                    <a:pt x="32575" y="62748"/>
                  </a:lnTo>
                  <a:lnTo>
                    <a:pt x="31874" y="67232"/>
                  </a:lnTo>
                  <a:lnTo>
                    <a:pt x="30559" y="71915"/>
                  </a:lnTo>
                  <a:lnTo>
                    <a:pt x="28836" y="76730"/>
                  </a:lnTo>
                  <a:lnTo>
                    <a:pt x="26841" y="81633"/>
                  </a:lnTo>
                  <a:lnTo>
                    <a:pt x="24664" y="85749"/>
                  </a:lnTo>
                  <a:lnTo>
                    <a:pt x="22366" y="89340"/>
                  </a:lnTo>
                  <a:lnTo>
                    <a:pt x="19987" y="92579"/>
                  </a:lnTo>
                  <a:lnTo>
                    <a:pt x="17555" y="96433"/>
                  </a:lnTo>
                  <a:lnTo>
                    <a:pt x="15087" y="100695"/>
                  </a:lnTo>
                  <a:lnTo>
                    <a:pt x="12595" y="105230"/>
                  </a:lnTo>
                  <a:lnTo>
                    <a:pt x="10933" y="109947"/>
                  </a:lnTo>
                  <a:lnTo>
                    <a:pt x="9826" y="114785"/>
                  </a:lnTo>
                  <a:lnTo>
                    <a:pt x="9088" y="119702"/>
                  </a:lnTo>
                  <a:lnTo>
                    <a:pt x="7748" y="123829"/>
                  </a:lnTo>
                  <a:lnTo>
                    <a:pt x="6009" y="127426"/>
                  </a:lnTo>
                  <a:lnTo>
                    <a:pt x="4003" y="130670"/>
                  </a:lnTo>
                  <a:lnTo>
                    <a:pt x="2666" y="133680"/>
                  </a:lnTo>
                  <a:lnTo>
                    <a:pt x="1774" y="136533"/>
                  </a:lnTo>
                  <a:lnTo>
                    <a:pt x="783" y="141961"/>
                  </a:lnTo>
                  <a:lnTo>
                    <a:pt x="342" y="147196"/>
                  </a:lnTo>
                  <a:lnTo>
                    <a:pt x="147" y="152345"/>
                  </a:lnTo>
                  <a:lnTo>
                    <a:pt x="11" y="159856"/>
                  </a:lnTo>
                  <a:lnTo>
                    <a:pt x="0" y="163616"/>
                  </a:lnTo>
                  <a:lnTo>
                    <a:pt x="843" y="164957"/>
                  </a:lnTo>
                  <a:lnTo>
                    <a:pt x="2253" y="165852"/>
                  </a:lnTo>
                  <a:lnTo>
                    <a:pt x="6076" y="166845"/>
                  </a:lnTo>
                  <a:lnTo>
                    <a:pt x="10597" y="167286"/>
                  </a:lnTo>
                  <a:lnTo>
                    <a:pt x="13857" y="167535"/>
                  </a:lnTo>
                  <a:lnTo>
                    <a:pt x="16878" y="165335"/>
                  </a:lnTo>
                  <a:lnTo>
                    <a:pt x="21671" y="161070"/>
                  </a:lnTo>
                  <a:lnTo>
                    <a:pt x="26546" y="156286"/>
                  </a:lnTo>
                  <a:lnTo>
                    <a:pt x="28701" y="154990"/>
                  </a:lnTo>
                  <a:lnTo>
                    <a:pt x="33353" y="153552"/>
                  </a:lnTo>
                  <a:lnTo>
                    <a:pt x="38243" y="150654"/>
                  </a:lnTo>
                  <a:lnTo>
                    <a:pt x="43238" y="146544"/>
                  </a:lnTo>
                  <a:lnTo>
                    <a:pt x="48280" y="141895"/>
                  </a:lnTo>
                  <a:lnTo>
                    <a:pt x="49964" y="139470"/>
                  </a:lnTo>
                  <a:lnTo>
                    <a:pt x="51834" y="134518"/>
                  </a:lnTo>
                  <a:lnTo>
                    <a:pt x="53180" y="132858"/>
                  </a:lnTo>
                  <a:lnTo>
                    <a:pt x="54923" y="131752"/>
                  </a:lnTo>
                  <a:lnTo>
                    <a:pt x="56933" y="131015"/>
                  </a:lnTo>
                  <a:lnTo>
                    <a:pt x="58271" y="129677"/>
                  </a:lnTo>
                  <a:lnTo>
                    <a:pt x="59164" y="127938"/>
                  </a:lnTo>
                  <a:lnTo>
                    <a:pt x="60937" y="121966"/>
                  </a:lnTo>
                  <a:lnTo>
                    <a:pt x="60941" y="121950"/>
                  </a:lnTo>
                  <a:lnTo>
                    <a:pt x="64993" y="121929"/>
                  </a:lnTo>
                  <a:lnTo>
                    <a:pt x="66185" y="122772"/>
                  </a:lnTo>
                  <a:lnTo>
                    <a:pt x="66980" y="124181"/>
                  </a:lnTo>
                  <a:lnTo>
                    <a:pt x="67864" y="128005"/>
                  </a:lnTo>
                  <a:lnTo>
                    <a:pt x="68256" y="132526"/>
                  </a:lnTo>
                  <a:lnTo>
                    <a:pt x="68508" y="137091"/>
                  </a:lnTo>
                  <a:lnTo>
                    <a:pt x="68570" y="163715"/>
                  </a:lnTo>
                  <a:lnTo>
                    <a:pt x="69417" y="165023"/>
                  </a:lnTo>
                  <a:lnTo>
                    <a:pt x="70828" y="165895"/>
                  </a:lnTo>
                  <a:lnTo>
                    <a:pt x="75131" y="167295"/>
                  </a:lnTo>
                  <a:lnTo>
                    <a:pt x="79922" y="171583"/>
                  </a:lnTo>
                  <a:lnTo>
                    <a:pt x="82658" y="174170"/>
                  </a:lnTo>
                  <a:lnTo>
                    <a:pt x="85556" y="174775"/>
                  </a:lnTo>
                  <a:lnTo>
                    <a:pt x="87514" y="174937"/>
                  </a:lnTo>
                  <a:lnTo>
                    <a:pt x="89666" y="174198"/>
                  </a:lnTo>
                  <a:lnTo>
                    <a:pt x="94315" y="171119"/>
                  </a:lnTo>
                  <a:lnTo>
                    <a:pt x="98961" y="167480"/>
                  </a:lnTo>
                  <a:lnTo>
                    <a:pt x="102680" y="163900"/>
                  </a:lnTo>
                  <a:lnTo>
                    <a:pt x="104856" y="162607"/>
                  </a:lnTo>
                  <a:lnTo>
                    <a:pt x="109533" y="161170"/>
                  </a:lnTo>
                  <a:lnTo>
                    <a:pt x="114433" y="158273"/>
                  </a:lnTo>
                  <a:lnTo>
                    <a:pt x="116926" y="156315"/>
                  </a:lnTo>
                  <a:lnTo>
                    <a:pt x="118587" y="153317"/>
                  </a:lnTo>
                  <a:lnTo>
                    <a:pt x="119694" y="149625"/>
                  </a:lnTo>
                  <a:lnTo>
                    <a:pt x="120433" y="145469"/>
                  </a:lnTo>
                  <a:lnTo>
                    <a:pt x="121772" y="141853"/>
                  </a:lnTo>
                  <a:lnTo>
                    <a:pt x="123511" y="138595"/>
                  </a:lnTo>
                  <a:lnTo>
                    <a:pt x="125518" y="135577"/>
                  </a:lnTo>
                  <a:lnTo>
                    <a:pt x="127702" y="132718"/>
                  </a:lnTo>
                  <a:lnTo>
                    <a:pt x="132387" y="127283"/>
                  </a:lnTo>
                  <a:lnTo>
                    <a:pt x="134821" y="123802"/>
                  </a:lnTo>
                  <a:lnTo>
                    <a:pt x="137290" y="119788"/>
                  </a:lnTo>
                  <a:lnTo>
                    <a:pt x="139784" y="115419"/>
                  </a:lnTo>
                  <a:lnTo>
                    <a:pt x="142292" y="111659"/>
                  </a:lnTo>
                  <a:lnTo>
                    <a:pt x="144812" y="108306"/>
                  </a:lnTo>
                  <a:lnTo>
                    <a:pt x="147338" y="105224"/>
                  </a:lnTo>
                  <a:lnTo>
                    <a:pt x="149022" y="102323"/>
                  </a:lnTo>
                  <a:lnTo>
                    <a:pt x="150144" y="99542"/>
                  </a:lnTo>
                  <a:lnTo>
                    <a:pt x="150893" y="96841"/>
                  </a:lnTo>
                  <a:lnTo>
                    <a:pt x="152239" y="93347"/>
                  </a:lnTo>
                  <a:lnTo>
                    <a:pt x="153982" y="89325"/>
                  </a:lnTo>
                  <a:lnTo>
                    <a:pt x="155992" y="84950"/>
                  </a:lnTo>
                  <a:lnTo>
                    <a:pt x="157331" y="81187"/>
                  </a:lnTo>
                  <a:lnTo>
                    <a:pt x="158224" y="77831"/>
                  </a:lnTo>
                  <a:lnTo>
                    <a:pt x="158819" y="74747"/>
                  </a:lnTo>
                  <a:lnTo>
                    <a:pt x="159216" y="71845"/>
                  </a:lnTo>
                  <a:lnTo>
                    <a:pt x="159481" y="69063"/>
                  </a:lnTo>
                  <a:lnTo>
                    <a:pt x="159657" y="66362"/>
                  </a:lnTo>
                  <a:lnTo>
                    <a:pt x="160622" y="63714"/>
                  </a:lnTo>
                  <a:lnTo>
                    <a:pt x="163950" y="58515"/>
                  </a:lnTo>
                  <a:lnTo>
                    <a:pt x="165995" y="53383"/>
                  </a:lnTo>
                  <a:lnTo>
                    <a:pt x="167307" y="47234"/>
                  </a:lnTo>
                  <a:lnTo>
                    <a:pt x="166569" y="45882"/>
                  </a:lnTo>
                  <a:lnTo>
                    <a:pt x="163489" y="42123"/>
                  </a:lnTo>
                  <a:lnTo>
                    <a:pt x="162329" y="39936"/>
                  </a:lnTo>
                  <a:lnTo>
                    <a:pt x="161041" y="35247"/>
                  </a:lnTo>
                  <a:lnTo>
                    <a:pt x="160012" y="30490"/>
                  </a:lnTo>
                  <a:lnTo>
                    <a:pt x="16001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373"/>
            <p:cNvSpPr/>
            <p:nvPr/>
          </p:nvSpPr>
          <p:spPr>
            <a:xfrm>
              <a:off x="4175760" y="4480560"/>
              <a:ext cx="137161" cy="182881"/>
            </a:xfrm>
            <a:custGeom>
              <a:avLst/>
              <a:gdLst/>
              <a:ahLst/>
              <a:cxnLst/>
              <a:rect l="0" t="0" r="0" b="0"/>
              <a:pathLst>
                <a:path w="137161" h="182881">
                  <a:moveTo>
                    <a:pt x="106680" y="38100"/>
                  </a:moveTo>
                  <a:lnTo>
                    <a:pt x="106680" y="24979"/>
                  </a:lnTo>
                  <a:lnTo>
                    <a:pt x="104423" y="21543"/>
                  </a:lnTo>
                  <a:lnTo>
                    <a:pt x="100119" y="16485"/>
                  </a:lnTo>
                  <a:lnTo>
                    <a:pt x="99531" y="13535"/>
                  </a:lnTo>
                  <a:lnTo>
                    <a:pt x="99374" y="11563"/>
                  </a:lnTo>
                  <a:lnTo>
                    <a:pt x="98423" y="10249"/>
                  </a:lnTo>
                  <a:lnTo>
                    <a:pt x="96942" y="9373"/>
                  </a:lnTo>
                  <a:lnTo>
                    <a:pt x="95107" y="8789"/>
                  </a:lnTo>
                  <a:lnTo>
                    <a:pt x="93885" y="7552"/>
                  </a:lnTo>
                  <a:lnTo>
                    <a:pt x="93070" y="5882"/>
                  </a:lnTo>
                  <a:lnTo>
                    <a:pt x="91535" y="344"/>
                  </a:lnTo>
                  <a:lnTo>
                    <a:pt x="87423" y="102"/>
                  </a:lnTo>
                  <a:lnTo>
                    <a:pt x="76608" y="3"/>
                  </a:lnTo>
                  <a:lnTo>
                    <a:pt x="64631" y="0"/>
                  </a:lnTo>
                  <a:lnTo>
                    <a:pt x="63407" y="847"/>
                  </a:lnTo>
                  <a:lnTo>
                    <a:pt x="62592" y="2258"/>
                  </a:lnTo>
                  <a:lnTo>
                    <a:pt x="62047" y="4045"/>
                  </a:lnTo>
                  <a:lnTo>
                    <a:pt x="60838" y="5237"/>
                  </a:lnTo>
                  <a:lnTo>
                    <a:pt x="59186" y="6031"/>
                  </a:lnTo>
                  <a:lnTo>
                    <a:pt x="57237" y="6561"/>
                  </a:lnTo>
                  <a:lnTo>
                    <a:pt x="55938" y="7760"/>
                  </a:lnTo>
                  <a:lnTo>
                    <a:pt x="55072" y="9407"/>
                  </a:lnTo>
                  <a:lnTo>
                    <a:pt x="54495" y="11351"/>
                  </a:lnTo>
                  <a:lnTo>
                    <a:pt x="53263" y="12648"/>
                  </a:lnTo>
                  <a:lnTo>
                    <a:pt x="51596" y="13512"/>
                  </a:lnTo>
                  <a:lnTo>
                    <a:pt x="49637" y="14088"/>
                  </a:lnTo>
                  <a:lnTo>
                    <a:pt x="48331" y="15319"/>
                  </a:lnTo>
                  <a:lnTo>
                    <a:pt x="47461" y="16986"/>
                  </a:lnTo>
                  <a:lnTo>
                    <a:pt x="46880" y="18944"/>
                  </a:lnTo>
                  <a:lnTo>
                    <a:pt x="43978" y="23377"/>
                  </a:lnTo>
                  <a:lnTo>
                    <a:pt x="42019" y="25745"/>
                  </a:lnTo>
                  <a:lnTo>
                    <a:pt x="40712" y="28170"/>
                  </a:lnTo>
                  <a:lnTo>
                    <a:pt x="39261" y="33122"/>
                  </a:lnTo>
                  <a:lnTo>
                    <a:pt x="38616" y="38146"/>
                  </a:lnTo>
                  <a:lnTo>
                    <a:pt x="38444" y="40671"/>
                  </a:lnTo>
                  <a:lnTo>
                    <a:pt x="37483" y="43200"/>
                  </a:lnTo>
                  <a:lnTo>
                    <a:pt x="34157" y="48269"/>
                  </a:lnTo>
                  <a:lnTo>
                    <a:pt x="32115" y="53344"/>
                  </a:lnTo>
                  <a:lnTo>
                    <a:pt x="31570" y="55882"/>
                  </a:lnTo>
                  <a:lnTo>
                    <a:pt x="28706" y="60961"/>
                  </a:lnTo>
                  <a:lnTo>
                    <a:pt x="26758" y="63501"/>
                  </a:lnTo>
                  <a:lnTo>
                    <a:pt x="24592" y="68580"/>
                  </a:lnTo>
                  <a:lnTo>
                    <a:pt x="24015" y="71120"/>
                  </a:lnTo>
                  <a:lnTo>
                    <a:pt x="23630" y="74507"/>
                  </a:lnTo>
                  <a:lnTo>
                    <a:pt x="23374" y="78458"/>
                  </a:lnTo>
                  <a:lnTo>
                    <a:pt x="23088" y="86517"/>
                  </a:lnTo>
                  <a:lnTo>
                    <a:pt x="22928" y="95813"/>
                  </a:lnTo>
                  <a:lnTo>
                    <a:pt x="22890" y="101286"/>
                  </a:lnTo>
                  <a:lnTo>
                    <a:pt x="22034" y="103931"/>
                  </a:lnTo>
                  <a:lnTo>
                    <a:pt x="18824" y="109127"/>
                  </a:lnTo>
                  <a:lnTo>
                    <a:pt x="16833" y="114258"/>
                  </a:lnTo>
                  <a:lnTo>
                    <a:pt x="15948" y="119362"/>
                  </a:lnTo>
                  <a:lnTo>
                    <a:pt x="15555" y="124452"/>
                  </a:lnTo>
                  <a:lnTo>
                    <a:pt x="15380" y="129536"/>
                  </a:lnTo>
                  <a:lnTo>
                    <a:pt x="15333" y="132077"/>
                  </a:lnTo>
                  <a:lnTo>
                    <a:pt x="14456" y="134618"/>
                  </a:lnTo>
                  <a:lnTo>
                    <a:pt x="11222" y="139699"/>
                  </a:lnTo>
                  <a:lnTo>
                    <a:pt x="8688" y="143274"/>
                  </a:lnTo>
                  <a:lnTo>
                    <a:pt x="8094" y="146368"/>
                  </a:lnTo>
                  <a:lnTo>
                    <a:pt x="7937" y="148379"/>
                  </a:lnTo>
                  <a:lnTo>
                    <a:pt x="6984" y="150566"/>
                  </a:lnTo>
                  <a:lnTo>
                    <a:pt x="3669" y="155254"/>
                  </a:lnTo>
                  <a:lnTo>
                    <a:pt x="1631" y="160159"/>
                  </a:lnTo>
                  <a:lnTo>
                    <a:pt x="322" y="166162"/>
                  </a:lnTo>
                  <a:lnTo>
                    <a:pt x="95" y="171247"/>
                  </a:lnTo>
                  <a:lnTo>
                    <a:pt x="1" y="176086"/>
                  </a:lnTo>
                  <a:lnTo>
                    <a:pt x="0" y="181818"/>
                  </a:lnTo>
                  <a:lnTo>
                    <a:pt x="846" y="182172"/>
                  </a:lnTo>
                  <a:lnTo>
                    <a:pt x="4045" y="182565"/>
                  </a:lnTo>
                  <a:lnTo>
                    <a:pt x="8289" y="182740"/>
                  </a:lnTo>
                  <a:lnTo>
                    <a:pt x="15171" y="182862"/>
                  </a:lnTo>
                  <a:lnTo>
                    <a:pt x="70063" y="182880"/>
                  </a:lnTo>
                  <a:lnTo>
                    <a:pt x="72956" y="182033"/>
                  </a:lnTo>
                  <a:lnTo>
                    <a:pt x="75730" y="180622"/>
                  </a:lnTo>
                  <a:lnTo>
                    <a:pt x="78427" y="178835"/>
                  </a:lnTo>
                  <a:lnTo>
                    <a:pt x="81071" y="177643"/>
                  </a:lnTo>
                  <a:lnTo>
                    <a:pt x="83680" y="176849"/>
                  </a:lnTo>
                  <a:lnTo>
                    <a:pt x="86267" y="176319"/>
                  </a:lnTo>
                  <a:lnTo>
                    <a:pt x="88839" y="175966"/>
                  </a:lnTo>
                  <a:lnTo>
                    <a:pt x="91398" y="175731"/>
                  </a:lnTo>
                  <a:lnTo>
                    <a:pt x="93953" y="175574"/>
                  </a:lnTo>
                  <a:lnTo>
                    <a:pt x="99047" y="175399"/>
                  </a:lnTo>
                  <a:lnTo>
                    <a:pt x="109218" y="175287"/>
                  </a:lnTo>
                  <a:lnTo>
                    <a:pt x="111759" y="174432"/>
                  </a:lnTo>
                  <a:lnTo>
                    <a:pt x="114299" y="173014"/>
                  </a:lnTo>
                  <a:lnTo>
                    <a:pt x="120415" y="168702"/>
                  </a:lnTo>
                  <a:lnTo>
                    <a:pt x="123509" y="168112"/>
                  </a:lnTo>
                  <a:lnTo>
                    <a:pt x="125519" y="167954"/>
                  </a:lnTo>
                  <a:lnTo>
                    <a:pt x="126859" y="167003"/>
                  </a:lnTo>
                  <a:lnTo>
                    <a:pt x="127753" y="165522"/>
                  </a:lnTo>
                  <a:lnTo>
                    <a:pt x="129187" y="161107"/>
                  </a:lnTo>
                  <a:lnTo>
                    <a:pt x="130151" y="160745"/>
                  </a:lnTo>
                  <a:lnTo>
                    <a:pt x="133481" y="160342"/>
                  </a:lnTo>
                  <a:lnTo>
                    <a:pt x="13716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374"/>
            <p:cNvSpPr/>
            <p:nvPr/>
          </p:nvSpPr>
          <p:spPr>
            <a:xfrm>
              <a:off x="4244340" y="4564380"/>
              <a:ext cx="60961" cy="22861"/>
            </a:xfrm>
            <a:custGeom>
              <a:avLst/>
              <a:gdLst/>
              <a:ahLst/>
              <a:cxnLst/>
              <a:rect l="0" t="0" r="0" b="0"/>
              <a:pathLst>
                <a:path w="60961" h="22861">
                  <a:moveTo>
                    <a:pt x="0" y="0"/>
                  </a:moveTo>
                  <a:lnTo>
                    <a:pt x="0" y="7527"/>
                  </a:lnTo>
                  <a:lnTo>
                    <a:pt x="846" y="7558"/>
                  </a:lnTo>
                  <a:lnTo>
                    <a:pt x="11351" y="7618"/>
                  </a:lnTo>
                  <a:lnTo>
                    <a:pt x="33122" y="7620"/>
                  </a:lnTo>
                  <a:lnTo>
                    <a:pt x="35627" y="8466"/>
                  </a:lnTo>
                  <a:lnTo>
                    <a:pt x="38145" y="9878"/>
                  </a:lnTo>
                  <a:lnTo>
                    <a:pt x="40670" y="11665"/>
                  </a:lnTo>
                  <a:lnTo>
                    <a:pt x="43199" y="12857"/>
                  </a:lnTo>
                  <a:lnTo>
                    <a:pt x="45733" y="13651"/>
                  </a:lnTo>
                  <a:lnTo>
                    <a:pt x="51837" y="14926"/>
                  </a:lnTo>
                  <a:lnTo>
                    <a:pt x="53185" y="15877"/>
                  </a:lnTo>
                  <a:lnTo>
                    <a:pt x="54930" y="17359"/>
                  </a:lnTo>
                  <a:lnTo>
                    <a:pt x="6096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375"/>
            <p:cNvSpPr/>
            <p:nvPr/>
          </p:nvSpPr>
          <p:spPr>
            <a:xfrm>
              <a:off x="4640897" y="4580682"/>
              <a:ext cx="91124" cy="89311"/>
            </a:xfrm>
            <a:custGeom>
              <a:avLst/>
              <a:gdLst/>
              <a:ahLst/>
              <a:cxnLst/>
              <a:rect l="0" t="0" r="0" b="0"/>
              <a:pathLst>
                <a:path w="91124" h="89311">
                  <a:moveTo>
                    <a:pt x="91123" y="21798"/>
                  </a:moveTo>
                  <a:lnTo>
                    <a:pt x="91123" y="15237"/>
                  </a:lnTo>
                  <a:lnTo>
                    <a:pt x="90276" y="14884"/>
                  </a:lnTo>
                  <a:lnTo>
                    <a:pt x="88865" y="14649"/>
                  </a:lnTo>
                  <a:lnTo>
                    <a:pt x="84561" y="14271"/>
                  </a:lnTo>
                  <a:lnTo>
                    <a:pt x="84209" y="13393"/>
                  </a:lnTo>
                  <a:lnTo>
                    <a:pt x="83973" y="11962"/>
                  </a:lnTo>
                  <a:lnTo>
                    <a:pt x="83596" y="7626"/>
                  </a:lnTo>
                  <a:lnTo>
                    <a:pt x="82718" y="7270"/>
                  </a:lnTo>
                  <a:lnTo>
                    <a:pt x="81287" y="7033"/>
                  </a:lnTo>
                  <a:lnTo>
                    <a:pt x="76199" y="6586"/>
                  </a:lnTo>
                  <a:lnTo>
                    <a:pt x="76023" y="4313"/>
                  </a:lnTo>
                  <a:lnTo>
                    <a:pt x="75977" y="2521"/>
                  </a:lnTo>
                  <a:lnTo>
                    <a:pt x="75099" y="1327"/>
                  </a:lnTo>
                  <a:lnTo>
                    <a:pt x="73666" y="531"/>
                  </a:lnTo>
                  <a:lnTo>
                    <a:pt x="71865" y="0"/>
                  </a:lnTo>
                  <a:lnTo>
                    <a:pt x="69818" y="492"/>
                  </a:lnTo>
                  <a:lnTo>
                    <a:pt x="67606" y="1668"/>
                  </a:lnTo>
                  <a:lnTo>
                    <a:pt x="62019" y="5592"/>
                  </a:lnTo>
                  <a:lnTo>
                    <a:pt x="60713" y="5914"/>
                  </a:lnTo>
                  <a:lnTo>
                    <a:pt x="58997" y="6128"/>
                  </a:lnTo>
                  <a:lnTo>
                    <a:pt x="57005" y="6271"/>
                  </a:lnTo>
                  <a:lnTo>
                    <a:pt x="54831" y="6367"/>
                  </a:lnTo>
                  <a:lnTo>
                    <a:pt x="50157" y="6473"/>
                  </a:lnTo>
                  <a:lnTo>
                    <a:pt x="48573" y="7348"/>
                  </a:lnTo>
                  <a:lnTo>
                    <a:pt x="47516" y="8778"/>
                  </a:lnTo>
                  <a:lnTo>
                    <a:pt x="46812" y="10578"/>
                  </a:lnTo>
                  <a:lnTo>
                    <a:pt x="45496" y="12625"/>
                  </a:lnTo>
                  <a:lnTo>
                    <a:pt x="43772" y="14836"/>
                  </a:lnTo>
                  <a:lnTo>
                    <a:pt x="41775" y="17156"/>
                  </a:lnTo>
                  <a:lnTo>
                    <a:pt x="39598" y="19550"/>
                  </a:lnTo>
                  <a:lnTo>
                    <a:pt x="34921" y="24468"/>
                  </a:lnTo>
                  <a:lnTo>
                    <a:pt x="27528" y="31996"/>
                  </a:lnTo>
                  <a:lnTo>
                    <a:pt x="25866" y="34524"/>
                  </a:lnTo>
                  <a:lnTo>
                    <a:pt x="24759" y="37055"/>
                  </a:lnTo>
                  <a:lnTo>
                    <a:pt x="24020" y="39589"/>
                  </a:lnTo>
                  <a:lnTo>
                    <a:pt x="22681" y="41279"/>
                  </a:lnTo>
                  <a:lnTo>
                    <a:pt x="20942" y="42405"/>
                  </a:lnTo>
                  <a:lnTo>
                    <a:pt x="18936" y="43156"/>
                  </a:lnTo>
                  <a:lnTo>
                    <a:pt x="16751" y="44504"/>
                  </a:lnTo>
                  <a:lnTo>
                    <a:pt x="14448" y="46249"/>
                  </a:lnTo>
                  <a:lnTo>
                    <a:pt x="12067" y="48258"/>
                  </a:lnTo>
                  <a:lnTo>
                    <a:pt x="10478" y="50445"/>
                  </a:lnTo>
                  <a:lnTo>
                    <a:pt x="9420" y="52749"/>
                  </a:lnTo>
                  <a:lnTo>
                    <a:pt x="7721" y="58486"/>
                  </a:lnTo>
                  <a:lnTo>
                    <a:pt x="7582" y="59803"/>
                  </a:lnTo>
                  <a:lnTo>
                    <a:pt x="7489" y="61528"/>
                  </a:lnTo>
                  <a:lnTo>
                    <a:pt x="7427" y="63525"/>
                  </a:lnTo>
                  <a:lnTo>
                    <a:pt x="6539" y="64856"/>
                  </a:lnTo>
                  <a:lnTo>
                    <a:pt x="5100" y="65743"/>
                  </a:lnTo>
                  <a:lnTo>
                    <a:pt x="0" y="67414"/>
                  </a:lnTo>
                  <a:lnTo>
                    <a:pt x="2082" y="67471"/>
                  </a:lnTo>
                  <a:lnTo>
                    <a:pt x="11042" y="67515"/>
                  </a:lnTo>
                  <a:lnTo>
                    <a:pt x="13183" y="66670"/>
                  </a:lnTo>
                  <a:lnTo>
                    <a:pt x="15457" y="65259"/>
                  </a:lnTo>
                  <a:lnTo>
                    <a:pt x="21144" y="60957"/>
                  </a:lnTo>
                  <a:lnTo>
                    <a:pt x="23303" y="59757"/>
                  </a:lnTo>
                  <a:lnTo>
                    <a:pt x="30219" y="56166"/>
                  </a:lnTo>
                  <a:lnTo>
                    <a:pt x="32740" y="54023"/>
                  </a:lnTo>
                  <a:lnTo>
                    <a:pt x="34421" y="51748"/>
                  </a:lnTo>
                  <a:lnTo>
                    <a:pt x="35542" y="49385"/>
                  </a:lnTo>
                  <a:lnTo>
                    <a:pt x="37135" y="47810"/>
                  </a:lnTo>
                  <a:lnTo>
                    <a:pt x="39045" y="46759"/>
                  </a:lnTo>
                  <a:lnTo>
                    <a:pt x="41164" y="46059"/>
                  </a:lnTo>
                  <a:lnTo>
                    <a:pt x="43423" y="44745"/>
                  </a:lnTo>
                  <a:lnTo>
                    <a:pt x="45777" y="43023"/>
                  </a:lnTo>
                  <a:lnTo>
                    <a:pt x="48192" y="41027"/>
                  </a:lnTo>
                  <a:lnTo>
                    <a:pt x="50649" y="38851"/>
                  </a:lnTo>
                  <a:lnTo>
                    <a:pt x="55636" y="34175"/>
                  </a:lnTo>
                  <a:lnTo>
                    <a:pt x="58153" y="32590"/>
                  </a:lnTo>
                  <a:lnTo>
                    <a:pt x="60675" y="31533"/>
                  </a:lnTo>
                  <a:lnTo>
                    <a:pt x="63204" y="30828"/>
                  </a:lnTo>
                  <a:lnTo>
                    <a:pt x="65737" y="29511"/>
                  </a:lnTo>
                  <a:lnTo>
                    <a:pt x="68273" y="27786"/>
                  </a:lnTo>
                  <a:lnTo>
                    <a:pt x="74379" y="22981"/>
                  </a:lnTo>
                  <a:lnTo>
                    <a:pt x="75727" y="21740"/>
                  </a:lnTo>
                  <a:lnTo>
                    <a:pt x="83150" y="14523"/>
                  </a:lnTo>
                  <a:lnTo>
                    <a:pt x="85604" y="14331"/>
                  </a:lnTo>
                  <a:lnTo>
                    <a:pt x="91027" y="14181"/>
                  </a:lnTo>
                  <a:lnTo>
                    <a:pt x="88823" y="16437"/>
                  </a:lnTo>
                  <a:lnTo>
                    <a:pt x="79770" y="25529"/>
                  </a:lnTo>
                  <a:lnTo>
                    <a:pt x="78474" y="27672"/>
                  </a:lnTo>
                  <a:lnTo>
                    <a:pt x="77610" y="29948"/>
                  </a:lnTo>
                  <a:lnTo>
                    <a:pt x="76224" y="35637"/>
                  </a:lnTo>
                  <a:lnTo>
                    <a:pt x="75264" y="36951"/>
                  </a:lnTo>
                  <a:lnTo>
                    <a:pt x="73776" y="38673"/>
                  </a:lnTo>
                  <a:lnTo>
                    <a:pt x="71939" y="40668"/>
                  </a:lnTo>
                  <a:lnTo>
                    <a:pt x="67639" y="45143"/>
                  </a:lnTo>
                  <a:lnTo>
                    <a:pt x="65307" y="47521"/>
                  </a:lnTo>
                  <a:lnTo>
                    <a:pt x="63752" y="49953"/>
                  </a:lnTo>
                  <a:lnTo>
                    <a:pt x="62716" y="52421"/>
                  </a:lnTo>
                  <a:lnTo>
                    <a:pt x="61052" y="58421"/>
                  </a:lnTo>
                  <a:lnTo>
                    <a:pt x="60070" y="59760"/>
                  </a:lnTo>
                  <a:lnTo>
                    <a:pt x="58567" y="61499"/>
                  </a:lnTo>
                  <a:lnTo>
                    <a:pt x="56719" y="63505"/>
                  </a:lnTo>
                  <a:lnTo>
                    <a:pt x="55487" y="65690"/>
                  </a:lnTo>
                  <a:lnTo>
                    <a:pt x="54665" y="67992"/>
                  </a:lnTo>
                  <a:lnTo>
                    <a:pt x="53347" y="73727"/>
                  </a:lnTo>
                  <a:lnTo>
                    <a:pt x="53239" y="75044"/>
                  </a:lnTo>
                  <a:lnTo>
                    <a:pt x="53167" y="76769"/>
                  </a:lnTo>
                  <a:lnTo>
                    <a:pt x="53026" y="82654"/>
                  </a:lnTo>
                  <a:lnTo>
                    <a:pt x="55282" y="84970"/>
                  </a:lnTo>
                  <a:lnTo>
                    <a:pt x="59584" y="89310"/>
                  </a:lnTo>
                  <a:lnTo>
                    <a:pt x="59937" y="88819"/>
                  </a:lnTo>
                  <a:lnTo>
                    <a:pt x="60172" y="87645"/>
                  </a:lnTo>
                  <a:lnTo>
                    <a:pt x="60643" y="827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376"/>
            <p:cNvSpPr/>
            <p:nvPr/>
          </p:nvSpPr>
          <p:spPr>
            <a:xfrm>
              <a:off x="4755197" y="4595956"/>
              <a:ext cx="75876" cy="97965"/>
            </a:xfrm>
            <a:custGeom>
              <a:avLst/>
              <a:gdLst/>
              <a:ahLst/>
              <a:cxnLst/>
              <a:rect l="0" t="0" r="0" b="0"/>
              <a:pathLst>
                <a:path w="75876" h="97965">
                  <a:moveTo>
                    <a:pt x="45403" y="14144"/>
                  </a:moveTo>
                  <a:lnTo>
                    <a:pt x="33267" y="22234"/>
                  </a:lnTo>
                  <a:lnTo>
                    <a:pt x="28846" y="25464"/>
                  </a:lnTo>
                  <a:lnTo>
                    <a:pt x="25052" y="28464"/>
                  </a:lnTo>
                  <a:lnTo>
                    <a:pt x="21675" y="31311"/>
                  </a:lnTo>
                  <a:lnTo>
                    <a:pt x="19425" y="34055"/>
                  </a:lnTo>
                  <a:lnTo>
                    <a:pt x="17924" y="36731"/>
                  </a:lnTo>
                  <a:lnTo>
                    <a:pt x="16924" y="39362"/>
                  </a:lnTo>
                  <a:lnTo>
                    <a:pt x="15410" y="41116"/>
                  </a:lnTo>
                  <a:lnTo>
                    <a:pt x="13554" y="42285"/>
                  </a:lnTo>
                  <a:lnTo>
                    <a:pt x="8538" y="44162"/>
                  </a:lnTo>
                  <a:lnTo>
                    <a:pt x="8126" y="45162"/>
                  </a:lnTo>
                  <a:lnTo>
                    <a:pt x="7851" y="46677"/>
                  </a:lnTo>
                  <a:lnTo>
                    <a:pt x="7411" y="51144"/>
                  </a:lnTo>
                  <a:lnTo>
                    <a:pt x="6529" y="51511"/>
                  </a:lnTo>
                  <a:lnTo>
                    <a:pt x="5093" y="51755"/>
                  </a:lnTo>
                  <a:lnTo>
                    <a:pt x="0" y="52215"/>
                  </a:lnTo>
                  <a:lnTo>
                    <a:pt x="2081" y="49973"/>
                  </a:lnTo>
                  <a:lnTo>
                    <a:pt x="25433" y="26493"/>
                  </a:lnTo>
                  <a:lnTo>
                    <a:pt x="27856" y="24917"/>
                  </a:lnTo>
                  <a:lnTo>
                    <a:pt x="30319" y="23865"/>
                  </a:lnTo>
                  <a:lnTo>
                    <a:pt x="32807" y="23165"/>
                  </a:lnTo>
                  <a:lnTo>
                    <a:pt x="35313" y="21851"/>
                  </a:lnTo>
                  <a:lnTo>
                    <a:pt x="37829" y="20129"/>
                  </a:lnTo>
                  <a:lnTo>
                    <a:pt x="40354" y="18134"/>
                  </a:lnTo>
                  <a:lnTo>
                    <a:pt x="42884" y="15957"/>
                  </a:lnTo>
                  <a:lnTo>
                    <a:pt x="45417" y="13659"/>
                  </a:lnTo>
                  <a:lnTo>
                    <a:pt x="47952" y="11281"/>
                  </a:lnTo>
                  <a:lnTo>
                    <a:pt x="50489" y="9695"/>
                  </a:lnTo>
                  <a:lnTo>
                    <a:pt x="53027" y="8638"/>
                  </a:lnTo>
                  <a:lnTo>
                    <a:pt x="59139" y="6941"/>
                  </a:lnTo>
                  <a:lnTo>
                    <a:pt x="60487" y="5955"/>
                  </a:lnTo>
                  <a:lnTo>
                    <a:pt x="62232" y="4452"/>
                  </a:lnTo>
                  <a:lnTo>
                    <a:pt x="67072" y="0"/>
                  </a:lnTo>
                  <a:lnTo>
                    <a:pt x="67469" y="481"/>
                  </a:lnTo>
                  <a:lnTo>
                    <a:pt x="67911" y="3274"/>
                  </a:lnTo>
                  <a:lnTo>
                    <a:pt x="68874" y="4357"/>
                  </a:lnTo>
                  <a:lnTo>
                    <a:pt x="70364" y="5079"/>
                  </a:lnTo>
                  <a:lnTo>
                    <a:pt x="72204" y="5560"/>
                  </a:lnTo>
                  <a:lnTo>
                    <a:pt x="73430" y="6729"/>
                  </a:lnTo>
                  <a:lnTo>
                    <a:pt x="74248" y="8353"/>
                  </a:lnTo>
                  <a:lnTo>
                    <a:pt x="75560" y="13000"/>
                  </a:lnTo>
                  <a:lnTo>
                    <a:pt x="75740" y="15894"/>
                  </a:lnTo>
                  <a:lnTo>
                    <a:pt x="75820" y="20001"/>
                  </a:lnTo>
                  <a:lnTo>
                    <a:pt x="75875" y="32027"/>
                  </a:lnTo>
                  <a:lnTo>
                    <a:pt x="75031" y="34532"/>
                  </a:lnTo>
                  <a:lnTo>
                    <a:pt x="73621" y="37050"/>
                  </a:lnTo>
                  <a:lnTo>
                    <a:pt x="71835" y="39575"/>
                  </a:lnTo>
                  <a:lnTo>
                    <a:pt x="70644" y="42104"/>
                  </a:lnTo>
                  <a:lnTo>
                    <a:pt x="69850" y="44637"/>
                  </a:lnTo>
                  <a:lnTo>
                    <a:pt x="69322" y="47173"/>
                  </a:lnTo>
                  <a:lnTo>
                    <a:pt x="68969" y="49710"/>
                  </a:lnTo>
                  <a:lnTo>
                    <a:pt x="68734" y="52248"/>
                  </a:lnTo>
                  <a:lnTo>
                    <a:pt x="68576" y="54786"/>
                  </a:lnTo>
                  <a:lnTo>
                    <a:pt x="68403" y="59865"/>
                  </a:lnTo>
                  <a:lnTo>
                    <a:pt x="68356" y="62405"/>
                  </a:lnTo>
                  <a:lnTo>
                    <a:pt x="67478" y="64944"/>
                  </a:lnTo>
                  <a:lnTo>
                    <a:pt x="66047" y="67484"/>
                  </a:lnTo>
                  <a:lnTo>
                    <a:pt x="64246" y="70024"/>
                  </a:lnTo>
                  <a:lnTo>
                    <a:pt x="63045" y="72564"/>
                  </a:lnTo>
                  <a:lnTo>
                    <a:pt x="62244" y="75104"/>
                  </a:lnTo>
                  <a:lnTo>
                    <a:pt x="61710" y="77644"/>
                  </a:lnTo>
                  <a:lnTo>
                    <a:pt x="61355" y="80184"/>
                  </a:lnTo>
                  <a:lnTo>
                    <a:pt x="61118" y="82724"/>
                  </a:lnTo>
                  <a:lnTo>
                    <a:pt x="60737" y="88839"/>
                  </a:lnTo>
                  <a:lnTo>
                    <a:pt x="60685" y="91933"/>
                  </a:lnTo>
                  <a:lnTo>
                    <a:pt x="60643" y="979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377"/>
            <p:cNvSpPr/>
            <p:nvPr/>
          </p:nvSpPr>
          <p:spPr>
            <a:xfrm>
              <a:off x="4876905" y="4450252"/>
              <a:ext cx="234894" cy="251289"/>
            </a:xfrm>
            <a:custGeom>
              <a:avLst/>
              <a:gdLst/>
              <a:ahLst/>
              <a:cxnLst/>
              <a:rect l="0" t="0" r="0" b="0"/>
              <a:pathLst>
                <a:path w="234894" h="251289">
                  <a:moveTo>
                    <a:pt x="76095" y="167468"/>
                  </a:moveTo>
                  <a:lnTo>
                    <a:pt x="76095" y="160907"/>
                  </a:lnTo>
                  <a:lnTo>
                    <a:pt x="75249" y="161401"/>
                  </a:lnTo>
                  <a:lnTo>
                    <a:pt x="72051" y="164207"/>
                  </a:lnTo>
                  <a:lnTo>
                    <a:pt x="70012" y="165294"/>
                  </a:lnTo>
                  <a:lnTo>
                    <a:pt x="62915" y="167038"/>
                  </a:lnTo>
                  <a:lnTo>
                    <a:pt x="62228" y="167182"/>
                  </a:lnTo>
                  <a:lnTo>
                    <a:pt x="55043" y="172648"/>
                  </a:lnTo>
                  <a:lnTo>
                    <a:pt x="47938" y="175212"/>
                  </a:lnTo>
                  <a:lnTo>
                    <a:pt x="42979" y="178812"/>
                  </a:lnTo>
                  <a:lnTo>
                    <a:pt x="37953" y="183235"/>
                  </a:lnTo>
                  <a:lnTo>
                    <a:pt x="32896" y="188022"/>
                  </a:lnTo>
                  <a:lnTo>
                    <a:pt x="12594" y="208117"/>
                  </a:lnTo>
                  <a:lnTo>
                    <a:pt x="10902" y="210654"/>
                  </a:lnTo>
                  <a:lnTo>
                    <a:pt x="7672" y="218270"/>
                  </a:lnTo>
                  <a:lnTo>
                    <a:pt x="2575" y="225889"/>
                  </a:lnTo>
                  <a:lnTo>
                    <a:pt x="1087" y="230968"/>
                  </a:lnTo>
                  <a:lnTo>
                    <a:pt x="248" y="238588"/>
                  </a:lnTo>
                  <a:lnTo>
                    <a:pt x="0" y="242163"/>
                  </a:lnTo>
                  <a:lnTo>
                    <a:pt x="2200" y="245257"/>
                  </a:lnTo>
                  <a:lnTo>
                    <a:pt x="6465" y="250096"/>
                  </a:lnTo>
                  <a:lnTo>
                    <a:pt x="7662" y="250494"/>
                  </a:lnTo>
                  <a:lnTo>
                    <a:pt x="13391" y="251053"/>
                  </a:lnTo>
                  <a:lnTo>
                    <a:pt x="18029" y="251183"/>
                  </a:lnTo>
                  <a:lnTo>
                    <a:pt x="20451" y="250371"/>
                  </a:lnTo>
                  <a:lnTo>
                    <a:pt x="25400" y="247212"/>
                  </a:lnTo>
                  <a:lnTo>
                    <a:pt x="32680" y="242985"/>
                  </a:lnTo>
                  <a:lnTo>
                    <a:pt x="41559" y="238285"/>
                  </a:lnTo>
                  <a:lnTo>
                    <a:pt x="51151" y="233373"/>
                  </a:lnTo>
                  <a:lnTo>
                    <a:pt x="55232" y="230878"/>
                  </a:lnTo>
                  <a:lnTo>
                    <a:pt x="62025" y="225848"/>
                  </a:lnTo>
                  <a:lnTo>
                    <a:pt x="65868" y="222475"/>
                  </a:lnTo>
                  <a:lnTo>
                    <a:pt x="70124" y="218533"/>
                  </a:lnTo>
                  <a:lnTo>
                    <a:pt x="84204" y="204894"/>
                  </a:lnTo>
                  <a:lnTo>
                    <a:pt x="89121" y="200039"/>
                  </a:lnTo>
                  <a:lnTo>
                    <a:pt x="94092" y="194262"/>
                  </a:lnTo>
                  <a:lnTo>
                    <a:pt x="99100" y="187871"/>
                  </a:lnTo>
                  <a:lnTo>
                    <a:pt x="104132" y="181069"/>
                  </a:lnTo>
                  <a:lnTo>
                    <a:pt x="109180" y="174842"/>
                  </a:lnTo>
                  <a:lnTo>
                    <a:pt x="114238" y="168997"/>
                  </a:lnTo>
                  <a:lnTo>
                    <a:pt x="119304" y="163408"/>
                  </a:lnTo>
                  <a:lnTo>
                    <a:pt x="123528" y="157141"/>
                  </a:lnTo>
                  <a:lnTo>
                    <a:pt x="127190" y="150423"/>
                  </a:lnTo>
                  <a:lnTo>
                    <a:pt x="130478" y="143405"/>
                  </a:lnTo>
                  <a:lnTo>
                    <a:pt x="134365" y="136186"/>
                  </a:lnTo>
                  <a:lnTo>
                    <a:pt x="138648" y="128834"/>
                  </a:lnTo>
                  <a:lnTo>
                    <a:pt x="143197" y="121391"/>
                  </a:lnTo>
                  <a:lnTo>
                    <a:pt x="147923" y="114737"/>
                  </a:lnTo>
                  <a:lnTo>
                    <a:pt x="152767" y="108607"/>
                  </a:lnTo>
                  <a:lnTo>
                    <a:pt x="157690" y="102828"/>
                  </a:lnTo>
                  <a:lnTo>
                    <a:pt x="162665" y="96434"/>
                  </a:lnTo>
                  <a:lnTo>
                    <a:pt x="167675" y="89633"/>
                  </a:lnTo>
                  <a:lnTo>
                    <a:pt x="172709" y="82557"/>
                  </a:lnTo>
                  <a:lnTo>
                    <a:pt x="177757" y="76147"/>
                  </a:lnTo>
                  <a:lnTo>
                    <a:pt x="182816" y="70181"/>
                  </a:lnTo>
                  <a:lnTo>
                    <a:pt x="187883" y="64510"/>
                  </a:lnTo>
                  <a:lnTo>
                    <a:pt x="192107" y="59036"/>
                  </a:lnTo>
                  <a:lnTo>
                    <a:pt x="195770" y="53693"/>
                  </a:lnTo>
                  <a:lnTo>
                    <a:pt x="199058" y="48439"/>
                  </a:lnTo>
                  <a:lnTo>
                    <a:pt x="202944" y="43241"/>
                  </a:lnTo>
                  <a:lnTo>
                    <a:pt x="207228" y="38084"/>
                  </a:lnTo>
                  <a:lnTo>
                    <a:pt x="211777" y="32952"/>
                  </a:lnTo>
                  <a:lnTo>
                    <a:pt x="215657" y="27837"/>
                  </a:lnTo>
                  <a:lnTo>
                    <a:pt x="219090" y="22734"/>
                  </a:lnTo>
                  <a:lnTo>
                    <a:pt x="222225" y="17639"/>
                  </a:lnTo>
                  <a:lnTo>
                    <a:pt x="224315" y="13395"/>
                  </a:lnTo>
                  <a:lnTo>
                    <a:pt x="226638" y="6422"/>
                  </a:lnTo>
                  <a:lnTo>
                    <a:pt x="228103" y="4225"/>
                  </a:lnTo>
                  <a:lnTo>
                    <a:pt x="229927" y="2758"/>
                  </a:lnTo>
                  <a:lnTo>
                    <a:pt x="234893" y="407"/>
                  </a:lnTo>
                  <a:lnTo>
                    <a:pt x="234453" y="214"/>
                  </a:lnTo>
                  <a:lnTo>
                    <a:pt x="231708" y="0"/>
                  </a:lnTo>
                  <a:lnTo>
                    <a:pt x="229791" y="1636"/>
                  </a:lnTo>
                  <a:lnTo>
                    <a:pt x="225402" y="7969"/>
                  </a:lnTo>
                  <a:lnTo>
                    <a:pt x="220629" y="14171"/>
                  </a:lnTo>
                  <a:lnTo>
                    <a:pt x="218171" y="17010"/>
                  </a:lnTo>
                  <a:lnTo>
                    <a:pt x="215686" y="21442"/>
                  </a:lnTo>
                  <a:lnTo>
                    <a:pt x="213183" y="26938"/>
                  </a:lnTo>
                  <a:lnTo>
                    <a:pt x="210667" y="33141"/>
                  </a:lnTo>
                  <a:lnTo>
                    <a:pt x="208143" y="39817"/>
                  </a:lnTo>
                  <a:lnTo>
                    <a:pt x="203081" y="54008"/>
                  </a:lnTo>
                  <a:lnTo>
                    <a:pt x="200546" y="60501"/>
                  </a:lnTo>
                  <a:lnTo>
                    <a:pt x="198009" y="66523"/>
                  </a:lnTo>
                  <a:lnTo>
                    <a:pt x="195471" y="72232"/>
                  </a:lnTo>
                  <a:lnTo>
                    <a:pt x="192932" y="78577"/>
                  </a:lnTo>
                  <a:lnTo>
                    <a:pt x="187854" y="92401"/>
                  </a:lnTo>
                  <a:lnTo>
                    <a:pt x="184467" y="99643"/>
                  </a:lnTo>
                  <a:lnTo>
                    <a:pt x="180517" y="107012"/>
                  </a:lnTo>
                  <a:lnTo>
                    <a:pt x="176189" y="114464"/>
                  </a:lnTo>
                  <a:lnTo>
                    <a:pt x="172458" y="121972"/>
                  </a:lnTo>
                  <a:lnTo>
                    <a:pt x="169124" y="129517"/>
                  </a:lnTo>
                  <a:lnTo>
                    <a:pt x="166055" y="137087"/>
                  </a:lnTo>
                  <a:lnTo>
                    <a:pt x="163161" y="143827"/>
                  </a:lnTo>
                  <a:lnTo>
                    <a:pt x="157690" y="155832"/>
                  </a:lnTo>
                  <a:lnTo>
                    <a:pt x="155892" y="161404"/>
                  </a:lnTo>
                  <a:lnTo>
                    <a:pt x="154693" y="166812"/>
                  </a:lnTo>
                  <a:lnTo>
                    <a:pt x="153893" y="172111"/>
                  </a:lnTo>
                  <a:lnTo>
                    <a:pt x="153360" y="177337"/>
                  </a:lnTo>
                  <a:lnTo>
                    <a:pt x="153005" y="182514"/>
                  </a:lnTo>
                  <a:lnTo>
                    <a:pt x="152769" y="187658"/>
                  </a:lnTo>
                  <a:lnTo>
                    <a:pt x="152505" y="197890"/>
                  </a:lnTo>
                  <a:lnTo>
                    <a:pt x="152436" y="202990"/>
                  </a:lnTo>
                  <a:lnTo>
                    <a:pt x="153235" y="208082"/>
                  </a:lnTo>
                  <a:lnTo>
                    <a:pt x="154615" y="213171"/>
                  </a:lnTo>
                  <a:lnTo>
                    <a:pt x="156382" y="218256"/>
                  </a:lnTo>
                  <a:lnTo>
                    <a:pt x="158407" y="222494"/>
                  </a:lnTo>
                  <a:lnTo>
                    <a:pt x="162914" y="229460"/>
                  </a:lnTo>
                  <a:lnTo>
                    <a:pt x="165481" y="235377"/>
                  </a:lnTo>
                  <a:lnTo>
                    <a:pt x="166165" y="238141"/>
                  </a:lnTo>
                  <a:lnTo>
                    <a:pt x="169184" y="243469"/>
                  </a:lnTo>
                  <a:lnTo>
                    <a:pt x="175155" y="2512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378"/>
            <p:cNvSpPr/>
            <p:nvPr/>
          </p:nvSpPr>
          <p:spPr>
            <a:xfrm>
              <a:off x="3074381" y="4419600"/>
              <a:ext cx="118400" cy="472441"/>
            </a:xfrm>
            <a:custGeom>
              <a:avLst/>
              <a:gdLst/>
              <a:ahLst/>
              <a:cxnLst/>
              <a:rect l="0" t="0" r="0" b="0"/>
              <a:pathLst>
                <a:path w="118400" h="472441">
                  <a:moveTo>
                    <a:pt x="118399" y="0"/>
                  </a:moveTo>
                  <a:lnTo>
                    <a:pt x="103786" y="7306"/>
                  </a:lnTo>
                  <a:lnTo>
                    <a:pt x="101180" y="7480"/>
                  </a:lnTo>
                  <a:lnTo>
                    <a:pt x="99299" y="7527"/>
                  </a:lnTo>
                  <a:lnTo>
                    <a:pt x="98046" y="8405"/>
                  </a:lnTo>
                  <a:lnTo>
                    <a:pt x="97210" y="9836"/>
                  </a:lnTo>
                  <a:lnTo>
                    <a:pt x="96654" y="11637"/>
                  </a:lnTo>
                  <a:lnTo>
                    <a:pt x="95435" y="12838"/>
                  </a:lnTo>
                  <a:lnTo>
                    <a:pt x="93776" y="13639"/>
                  </a:lnTo>
                  <a:lnTo>
                    <a:pt x="91824" y="14172"/>
                  </a:lnTo>
                  <a:lnTo>
                    <a:pt x="90523" y="15375"/>
                  </a:lnTo>
                  <a:lnTo>
                    <a:pt x="89655" y="17023"/>
                  </a:lnTo>
                  <a:lnTo>
                    <a:pt x="89076" y="18969"/>
                  </a:lnTo>
                  <a:lnTo>
                    <a:pt x="86176" y="23388"/>
                  </a:lnTo>
                  <a:lnTo>
                    <a:pt x="84217" y="25752"/>
                  </a:lnTo>
                  <a:lnTo>
                    <a:pt x="82064" y="28175"/>
                  </a:lnTo>
                  <a:lnTo>
                    <a:pt x="77415" y="33124"/>
                  </a:lnTo>
                  <a:lnTo>
                    <a:pt x="74989" y="36476"/>
                  </a:lnTo>
                  <a:lnTo>
                    <a:pt x="72526" y="40405"/>
                  </a:lnTo>
                  <a:lnTo>
                    <a:pt x="70036" y="44716"/>
                  </a:lnTo>
                  <a:lnTo>
                    <a:pt x="67531" y="48437"/>
                  </a:lnTo>
                  <a:lnTo>
                    <a:pt x="65013" y="51764"/>
                  </a:lnTo>
                  <a:lnTo>
                    <a:pt x="62488" y="54830"/>
                  </a:lnTo>
                  <a:lnTo>
                    <a:pt x="59959" y="59413"/>
                  </a:lnTo>
                  <a:lnTo>
                    <a:pt x="57426" y="65009"/>
                  </a:lnTo>
                  <a:lnTo>
                    <a:pt x="54890" y="71279"/>
                  </a:lnTo>
                  <a:lnTo>
                    <a:pt x="52353" y="77153"/>
                  </a:lnTo>
                  <a:lnTo>
                    <a:pt x="47276" y="88195"/>
                  </a:lnTo>
                  <a:lnTo>
                    <a:pt x="44737" y="94356"/>
                  </a:lnTo>
                  <a:lnTo>
                    <a:pt x="42198" y="101004"/>
                  </a:lnTo>
                  <a:lnTo>
                    <a:pt x="37118" y="115164"/>
                  </a:lnTo>
                  <a:lnTo>
                    <a:pt x="32038" y="129923"/>
                  </a:lnTo>
                  <a:lnTo>
                    <a:pt x="30345" y="137416"/>
                  </a:lnTo>
                  <a:lnTo>
                    <a:pt x="29216" y="144950"/>
                  </a:lnTo>
                  <a:lnTo>
                    <a:pt x="28464" y="152514"/>
                  </a:lnTo>
                  <a:lnTo>
                    <a:pt x="27115" y="160943"/>
                  </a:lnTo>
                  <a:lnTo>
                    <a:pt x="25370" y="169949"/>
                  </a:lnTo>
                  <a:lnTo>
                    <a:pt x="23359" y="179339"/>
                  </a:lnTo>
                  <a:lnTo>
                    <a:pt x="21173" y="188139"/>
                  </a:lnTo>
                  <a:lnTo>
                    <a:pt x="18868" y="196546"/>
                  </a:lnTo>
                  <a:lnTo>
                    <a:pt x="14049" y="212660"/>
                  </a:lnTo>
                  <a:lnTo>
                    <a:pt x="9086" y="228289"/>
                  </a:lnTo>
                  <a:lnTo>
                    <a:pt x="7424" y="236860"/>
                  </a:lnTo>
                  <a:lnTo>
                    <a:pt x="6315" y="245959"/>
                  </a:lnTo>
                  <a:lnTo>
                    <a:pt x="5576" y="255413"/>
                  </a:lnTo>
                  <a:lnTo>
                    <a:pt x="4237" y="264255"/>
                  </a:lnTo>
                  <a:lnTo>
                    <a:pt x="2497" y="272690"/>
                  </a:lnTo>
                  <a:lnTo>
                    <a:pt x="491" y="280853"/>
                  </a:lnTo>
                  <a:lnTo>
                    <a:pt x="0" y="289682"/>
                  </a:lnTo>
                  <a:lnTo>
                    <a:pt x="520" y="298955"/>
                  </a:lnTo>
                  <a:lnTo>
                    <a:pt x="1713" y="308523"/>
                  </a:lnTo>
                  <a:lnTo>
                    <a:pt x="2508" y="316595"/>
                  </a:lnTo>
                  <a:lnTo>
                    <a:pt x="3392" y="330080"/>
                  </a:lnTo>
                  <a:lnTo>
                    <a:pt x="6042" y="343976"/>
                  </a:lnTo>
                  <a:lnTo>
                    <a:pt x="7934" y="351237"/>
                  </a:lnTo>
                  <a:lnTo>
                    <a:pt x="10042" y="358618"/>
                  </a:lnTo>
                  <a:lnTo>
                    <a:pt x="14643" y="373592"/>
                  </a:lnTo>
                  <a:lnTo>
                    <a:pt x="21993" y="396303"/>
                  </a:lnTo>
                  <a:lnTo>
                    <a:pt x="25341" y="403055"/>
                  </a:lnTo>
                  <a:lnTo>
                    <a:pt x="29268" y="409250"/>
                  </a:lnTo>
                  <a:lnTo>
                    <a:pt x="33578" y="415073"/>
                  </a:lnTo>
                  <a:lnTo>
                    <a:pt x="38991" y="420649"/>
                  </a:lnTo>
                  <a:lnTo>
                    <a:pt x="45140" y="426059"/>
                  </a:lnTo>
                  <a:lnTo>
                    <a:pt x="51780" y="431360"/>
                  </a:lnTo>
                  <a:lnTo>
                    <a:pt x="57900" y="436586"/>
                  </a:lnTo>
                  <a:lnTo>
                    <a:pt x="63673" y="441765"/>
                  </a:lnTo>
                  <a:lnTo>
                    <a:pt x="69215" y="446909"/>
                  </a:lnTo>
                  <a:lnTo>
                    <a:pt x="75449" y="452033"/>
                  </a:lnTo>
                  <a:lnTo>
                    <a:pt x="82146" y="457142"/>
                  </a:lnTo>
                  <a:lnTo>
                    <a:pt x="103159" y="472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379"/>
            <p:cNvSpPr/>
            <p:nvPr/>
          </p:nvSpPr>
          <p:spPr>
            <a:xfrm>
              <a:off x="5410200" y="4457805"/>
              <a:ext cx="197796" cy="213256"/>
            </a:xfrm>
            <a:custGeom>
              <a:avLst/>
              <a:gdLst/>
              <a:ahLst/>
              <a:cxnLst/>
              <a:rect l="0" t="0" r="0" b="0"/>
              <a:pathLst>
                <a:path w="197796" h="213256">
                  <a:moveTo>
                    <a:pt x="15241" y="205635"/>
                  </a:moveTo>
                  <a:lnTo>
                    <a:pt x="7934" y="212941"/>
                  </a:lnTo>
                  <a:lnTo>
                    <a:pt x="2446" y="213193"/>
                  </a:lnTo>
                  <a:lnTo>
                    <a:pt x="1" y="213255"/>
                  </a:lnTo>
                  <a:lnTo>
                    <a:pt x="0" y="206694"/>
                  </a:lnTo>
                  <a:lnTo>
                    <a:pt x="5238" y="200608"/>
                  </a:lnTo>
                  <a:lnTo>
                    <a:pt x="6561" y="199167"/>
                  </a:lnTo>
                  <a:lnTo>
                    <a:pt x="7150" y="196269"/>
                  </a:lnTo>
                  <a:lnTo>
                    <a:pt x="7307" y="194311"/>
                  </a:lnTo>
                  <a:lnTo>
                    <a:pt x="8258" y="192159"/>
                  </a:lnTo>
                  <a:lnTo>
                    <a:pt x="11573" y="187510"/>
                  </a:lnTo>
                  <a:lnTo>
                    <a:pt x="12795" y="184239"/>
                  </a:lnTo>
                  <a:lnTo>
                    <a:pt x="13610" y="180364"/>
                  </a:lnTo>
                  <a:lnTo>
                    <a:pt x="14154" y="176087"/>
                  </a:lnTo>
                  <a:lnTo>
                    <a:pt x="15362" y="172390"/>
                  </a:lnTo>
                  <a:lnTo>
                    <a:pt x="18963" y="166024"/>
                  </a:lnTo>
                  <a:lnTo>
                    <a:pt x="23387" y="160372"/>
                  </a:lnTo>
                  <a:lnTo>
                    <a:pt x="28174" y="154191"/>
                  </a:lnTo>
                  <a:lnTo>
                    <a:pt x="30636" y="150172"/>
                  </a:lnTo>
                  <a:lnTo>
                    <a:pt x="33124" y="145800"/>
                  </a:lnTo>
                  <a:lnTo>
                    <a:pt x="38147" y="136426"/>
                  </a:lnTo>
                  <a:lnTo>
                    <a:pt x="40671" y="131556"/>
                  </a:lnTo>
                  <a:lnTo>
                    <a:pt x="42354" y="127462"/>
                  </a:lnTo>
                  <a:lnTo>
                    <a:pt x="43476" y="123886"/>
                  </a:lnTo>
                  <a:lnTo>
                    <a:pt x="44224" y="120656"/>
                  </a:lnTo>
                  <a:lnTo>
                    <a:pt x="45570" y="116809"/>
                  </a:lnTo>
                  <a:lnTo>
                    <a:pt x="47313" y="112551"/>
                  </a:lnTo>
                  <a:lnTo>
                    <a:pt x="49323" y="108019"/>
                  </a:lnTo>
                  <a:lnTo>
                    <a:pt x="52355" y="103304"/>
                  </a:lnTo>
                  <a:lnTo>
                    <a:pt x="56071" y="98468"/>
                  </a:lnTo>
                  <a:lnTo>
                    <a:pt x="60241" y="93550"/>
                  </a:lnTo>
                  <a:lnTo>
                    <a:pt x="63020" y="88578"/>
                  </a:lnTo>
                  <a:lnTo>
                    <a:pt x="64874" y="83571"/>
                  </a:lnTo>
                  <a:lnTo>
                    <a:pt x="66110" y="78539"/>
                  </a:lnTo>
                  <a:lnTo>
                    <a:pt x="68626" y="74337"/>
                  </a:lnTo>
                  <a:lnTo>
                    <a:pt x="71998" y="70690"/>
                  </a:lnTo>
                  <a:lnTo>
                    <a:pt x="75938" y="67412"/>
                  </a:lnTo>
                  <a:lnTo>
                    <a:pt x="78566" y="64379"/>
                  </a:lnTo>
                  <a:lnTo>
                    <a:pt x="80317" y="61512"/>
                  </a:lnTo>
                  <a:lnTo>
                    <a:pt x="83110" y="56067"/>
                  </a:lnTo>
                  <a:lnTo>
                    <a:pt x="87173" y="50825"/>
                  </a:lnTo>
                  <a:lnTo>
                    <a:pt x="91802" y="45673"/>
                  </a:lnTo>
                  <a:lnTo>
                    <a:pt x="98934" y="38128"/>
                  </a:lnTo>
                  <a:lnTo>
                    <a:pt x="99049" y="44567"/>
                  </a:lnTo>
                  <a:lnTo>
                    <a:pt x="99059" y="62690"/>
                  </a:lnTo>
                  <a:lnTo>
                    <a:pt x="98213" y="65465"/>
                  </a:lnTo>
                  <a:lnTo>
                    <a:pt x="95015" y="70806"/>
                  </a:lnTo>
                  <a:lnTo>
                    <a:pt x="93028" y="76002"/>
                  </a:lnTo>
                  <a:lnTo>
                    <a:pt x="92146" y="81133"/>
                  </a:lnTo>
                  <a:lnTo>
                    <a:pt x="91754" y="86237"/>
                  </a:lnTo>
                  <a:lnTo>
                    <a:pt x="90803" y="88783"/>
                  </a:lnTo>
                  <a:lnTo>
                    <a:pt x="87488" y="93869"/>
                  </a:lnTo>
                  <a:lnTo>
                    <a:pt x="84907" y="97448"/>
                  </a:lnTo>
                  <a:lnTo>
                    <a:pt x="84303" y="100543"/>
                  </a:lnTo>
                  <a:lnTo>
                    <a:pt x="83915" y="105383"/>
                  </a:lnTo>
                  <a:lnTo>
                    <a:pt x="84730" y="105781"/>
                  </a:lnTo>
                  <a:lnTo>
                    <a:pt x="87894" y="106222"/>
                  </a:lnTo>
                  <a:lnTo>
                    <a:pt x="89922" y="105493"/>
                  </a:lnTo>
                  <a:lnTo>
                    <a:pt x="94434" y="102425"/>
                  </a:lnTo>
                  <a:lnTo>
                    <a:pt x="95976" y="100422"/>
                  </a:lnTo>
                  <a:lnTo>
                    <a:pt x="97005" y="98239"/>
                  </a:lnTo>
                  <a:lnTo>
                    <a:pt x="97689" y="95938"/>
                  </a:lnTo>
                  <a:lnTo>
                    <a:pt x="100709" y="91123"/>
                  </a:lnTo>
                  <a:lnTo>
                    <a:pt x="104873" y="86161"/>
                  </a:lnTo>
                  <a:lnTo>
                    <a:pt x="109546" y="81133"/>
                  </a:lnTo>
                  <a:lnTo>
                    <a:pt x="116937" y="73542"/>
                  </a:lnTo>
                  <a:lnTo>
                    <a:pt x="119445" y="70160"/>
                  </a:lnTo>
                  <a:lnTo>
                    <a:pt x="121963" y="66211"/>
                  </a:lnTo>
                  <a:lnTo>
                    <a:pt x="124489" y="61886"/>
                  </a:lnTo>
                  <a:lnTo>
                    <a:pt x="127019" y="58155"/>
                  </a:lnTo>
                  <a:lnTo>
                    <a:pt x="132088" y="51753"/>
                  </a:lnTo>
                  <a:lnTo>
                    <a:pt x="137163" y="46085"/>
                  </a:lnTo>
                  <a:lnTo>
                    <a:pt x="142242" y="39897"/>
                  </a:lnTo>
                  <a:lnTo>
                    <a:pt x="144781" y="35877"/>
                  </a:lnTo>
                  <a:lnTo>
                    <a:pt x="147321" y="31503"/>
                  </a:lnTo>
                  <a:lnTo>
                    <a:pt x="150707" y="27740"/>
                  </a:lnTo>
                  <a:lnTo>
                    <a:pt x="154658" y="24385"/>
                  </a:lnTo>
                  <a:lnTo>
                    <a:pt x="158985" y="21302"/>
                  </a:lnTo>
                  <a:lnTo>
                    <a:pt x="162717" y="18400"/>
                  </a:lnTo>
                  <a:lnTo>
                    <a:pt x="166052" y="15618"/>
                  </a:lnTo>
                  <a:lnTo>
                    <a:pt x="169121" y="12917"/>
                  </a:lnTo>
                  <a:lnTo>
                    <a:pt x="172015" y="11116"/>
                  </a:lnTo>
                  <a:lnTo>
                    <a:pt x="177486" y="9115"/>
                  </a:lnTo>
                  <a:lnTo>
                    <a:pt x="182741" y="5969"/>
                  </a:lnTo>
                  <a:lnTo>
                    <a:pt x="190046" y="250"/>
                  </a:lnTo>
                  <a:lnTo>
                    <a:pt x="194411" y="0"/>
                  </a:lnTo>
                  <a:lnTo>
                    <a:pt x="195647" y="812"/>
                  </a:lnTo>
                  <a:lnTo>
                    <a:pt x="196472" y="2200"/>
                  </a:lnTo>
                  <a:lnTo>
                    <a:pt x="197387" y="5999"/>
                  </a:lnTo>
                  <a:lnTo>
                    <a:pt x="197795" y="10510"/>
                  </a:lnTo>
                  <a:lnTo>
                    <a:pt x="197056" y="12898"/>
                  </a:lnTo>
                  <a:lnTo>
                    <a:pt x="193978" y="17810"/>
                  </a:lnTo>
                  <a:lnTo>
                    <a:pt x="192046" y="22815"/>
                  </a:lnTo>
                  <a:lnTo>
                    <a:pt x="191188" y="28708"/>
                  </a:lnTo>
                  <a:lnTo>
                    <a:pt x="190958" y="32650"/>
                  </a:lnTo>
                  <a:lnTo>
                    <a:pt x="190805" y="36972"/>
                  </a:lnTo>
                  <a:lnTo>
                    <a:pt x="189857" y="41547"/>
                  </a:lnTo>
                  <a:lnTo>
                    <a:pt x="188378" y="46289"/>
                  </a:lnTo>
                  <a:lnTo>
                    <a:pt x="186545" y="51145"/>
                  </a:lnTo>
                  <a:lnTo>
                    <a:pt x="184477" y="56075"/>
                  </a:lnTo>
                  <a:lnTo>
                    <a:pt x="182251" y="61054"/>
                  </a:lnTo>
                  <a:lnTo>
                    <a:pt x="179921" y="66068"/>
                  </a:lnTo>
                  <a:lnTo>
                    <a:pt x="177520" y="70257"/>
                  </a:lnTo>
                  <a:lnTo>
                    <a:pt x="175074" y="73897"/>
                  </a:lnTo>
                  <a:lnTo>
                    <a:pt x="172596" y="77169"/>
                  </a:lnTo>
                  <a:lnTo>
                    <a:pt x="170944" y="81891"/>
                  </a:lnTo>
                  <a:lnTo>
                    <a:pt x="169842" y="87579"/>
                  </a:lnTo>
                  <a:lnTo>
                    <a:pt x="169109" y="93911"/>
                  </a:lnTo>
                  <a:lnTo>
                    <a:pt x="167772" y="99826"/>
                  </a:lnTo>
                  <a:lnTo>
                    <a:pt x="166035" y="105462"/>
                  </a:lnTo>
                  <a:lnTo>
                    <a:pt x="164030" y="110913"/>
                  </a:lnTo>
                  <a:lnTo>
                    <a:pt x="161847" y="116240"/>
                  </a:lnTo>
                  <a:lnTo>
                    <a:pt x="159545" y="121485"/>
                  </a:lnTo>
                  <a:lnTo>
                    <a:pt x="157163" y="126675"/>
                  </a:lnTo>
                  <a:lnTo>
                    <a:pt x="155575" y="130982"/>
                  </a:lnTo>
                  <a:lnTo>
                    <a:pt x="154517" y="134699"/>
                  </a:lnTo>
                  <a:lnTo>
                    <a:pt x="153811" y="138025"/>
                  </a:lnTo>
                  <a:lnTo>
                    <a:pt x="153341" y="141935"/>
                  </a:lnTo>
                  <a:lnTo>
                    <a:pt x="153027" y="146235"/>
                  </a:lnTo>
                  <a:lnTo>
                    <a:pt x="152679" y="154681"/>
                  </a:lnTo>
                  <a:lnTo>
                    <a:pt x="152483" y="164197"/>
                  </a:lnTo>
                  <a:lnTo>
                    <a:pt x="152400" y="1827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380"/>
            <p:cNvSpPr/>
            <p:nvPr/>
          </p:nvSpPr>
          <p:spPr>
            <a:xfrm>
              <a:off x="5623559" y="4549485"/>
              <a:ext cx="83718" cy="113956"/>
            </a:xfrm>
            <a:custGeom>
              <a:avLst/>
              <a:gdLst/>
              <a:ahLst/>
              <a:cxnLst/>
              <a:rect l="0" t="0" r="0" b="0"/>
              <a:pathLst>
                <a:path w="83718" h="113956">
                  <a:moveTo>
                    <a:pt x="0" y="91095"/>
                  </a:moveTo>
                  <a:lnTo>
                    <a:pt x="15398" y="91095"/>
                  </a:lnTo>
                  <a:lnTo>
                    <a:pt x="17885" y="90248"/>
                  </a:lnTo>
                  <a:lnTo>
                    <a:pt x="19543" y="88837"/>
                  </a:lnTo>
                  <a:lnTo>
                    <a:pt x="20649" y="87050"/>
                  </a:lnTo>
                  <a:lnTo>
                    <a:pt x="22233" y="85012"/>
                  </a:lnTo>
                  <a:lnTo>
                    <a:pt x="24136" y="82806"/>
                  </a:lnTo>
                  <a:lnTo>
                    <a:pt x="26250" y="80489"/>
                  </a:lnTo>
                  <a:lnTo>
                    <a:pt x="28507" y="78944"/>
                  </a:lnTo>
                  <a:lnTo>
                    <a:pt x="30859" y="77914"/>
                  </a:lnTo>
                  <a:lnTo>
                    <a:pt x="33273" y="77228"/>
                  </a:lnTo>
                  <a:lnTo>
                    <a:pt x="35729" y="75924"/>
                  </a:lnTo>
                  <a:lnTo>
                    <a:pt x="38213" y="74208"/>
                  </a:lnTo>
                  <a:lnTo>
                    <a:pt x="40715" y="72217"/>
                  </a:lnTo>
                  <a:lnTo>
                    <a:pt x="42384" y="70042"/>
                  </a:lnTo>
                  <a:lnTo>
                    <a:pt x="43496" y="67746"/>
                  </a:lnTo>
                  <a:lnTo>
                    <a:pt x="44237" y="65369"/>
                  </a:lnTo>
                  <a:lnTo>
                    <a:pt x="45578" y="62938"/>
                  </a:lnTo>
                  <a:lnTo>
                    <a:pt x="47319" y="60470"/>
                  </a:lnTo>
                  <a:lnTo>
                    <a:pt x="49326" y="57978"/>
                  </a:lnTo>
                  <a:lnTo>
                    <a:pt x="51512" y="55471"/>
                  </a:lnTo>
                  <a:lnTo>
                    <a:pt x="53815" y="52952"/>
                  </a:lnTo>
                  <a:lnTo>
                    <a:pt x="56197" y="50426"/>
                  </a:lnTo>
                  <a:lnTo>
                    <a:pt x="57785" y="47896"/>
                  </a:lnTo>
                  <a:lnTo>
                    <a:pt x="58843" y="45362"/>
                  </a:lnTo>
                  <a:lnTo>
                    <a:pt x="59549" y="42826"/>
                  </a:lnTo>
                  <a:lnTo>
                    <a:pt x="60867" y="40289"/>
                  </a:lnTo>
                  <a:lnTo>
                    <a:pt x="62591" y="37751"/>
                  </a:lnTo>
                  <a:lnTo>
                    <a:pt x="64588" y="35212"/>
                  </a:lnTo>
                  <a:lnTo>
                    <a:pt x="66766" y="32673"/>
                  </a:lnTo>
                  <a:lnTo>
                    <a:pt x="69064" y="30134"/>
                  </a:lnTo>
                  <a:lnTo>
                    <a:pt x="71443" y="27594"/>
                  </a:lnTo>
                  <a:lnTo>
                    <a:pt x="73029" y="25054"/>
                  </a:lnTo>
                  <a:lnTo>
                    <a:pt x="74085" y="22515"/>
                  </a:lnTo>
                  <a:lnTo>
                    <a:pt x="74790" y="19974"/>
                  </a:lnTo>
                  <a:lnTo>
                    <a:pt x="76107" y="18281"/>
                  </a:lnTo>
                  <a:lnTo>
                    <a:pt x="77832" y="17153"/>
                  </a:lnTo>
                  <a:lnTo>
                    <a:pt x="79829" y="16400"/>
                  </a:lnTo>
                  <a:lnTo>
                    <a:pt x="81159" y="15052"/>
                  </a:lnTo>
                  <a:lnTo>
                    <a:pt x="82047" y="13306"/>
                  </a:lnTo>
                  <a:lnTo>
                    <a:pt x="83471" y="8467"/>
                  </a:lnTo>
                  <a:lnTo>
                    <a:pt x="83666" y="5547"/>
                  </a:lnTo>
                  <a:lnTo>
                    <a:pt x="83717" y="3583"/>
                  </a:lnTo>
                  <a:lnTo>
                    <a:pt x="82905" y="2274"/>
                  </a:lnTo>
                  <a:lnTo>
                    <a:pt x="81517" y="1401"/>
                  </a:lnTo>
                  <a:lnTo>
                    <a:pt x="79746" y="819"/>
                  </a:lnTo>
                  <a:lnTo>
                    <a:pt x="77717" y="431"/>
                  </a:lnTo>
                  <a:lnTo>
                    <a:pt x="75518" y="172"/>
                  </a:lnTo>
                  <a:lnTo>
                    <a:pt x="73206" y="0"/>
                  </a:lnTo>
                  <a:lnTo>
                    <a:pt x="70817" y="731"/>
                  </a:lnTo>
                  <a:lnTo>
                    <a:pt x="68379" y="2066"/>
                  </a:lnTo>
                  <a:lnTo>
                    <a:pt x="62426" y="6246"/>
                  </a:lnTo>
                  <a:lnTo>
                    <a:pt x="60244" y="7436"/>
                  </a:lnTo>
                  <a:lnTo>
                    <a:pt x="53304" y="11015"/>
                  </a:lnTo>
                  <a:lnTo>
                    <a:pt x="50777" y="13155"/>
                  </a:lnTo>
                  <a:lnTo>
                    <a:pt x="49090" y="15429"/>
                  </a:lnTo>
                  <a:lnTo>
                    <a:pt x="47968" y="17790"/>
                  </a:lnTo>
                  <a:lnTo>
                    <a:pt x="45526" y="20212"/>
                  </a:lnTo>
                  <a:lnTo>
                    <a:pt x="42203" y="22673"/>
                  </a:lnTo>
                  <a:lnTo>
                    <a:pt x="38297" y="25160"/>
                  </a:lnTo>
                  <a:lnTo>
                    <a:pt x="34844" y="28512"/>
                  </a:lnTo>
                  <a:lnTo>
                    <a:pt x="31696" y="32440"/>
                  </a:lnTo>
                  <a:lnTo>
                    <a:pt x="28751" y="36751"/>
                  </a:lnTo>
                  <a:lnTo>
                    <a:pt x="26788" y="40472"/>
                  </a:lnTo>
                  <a:lnTo>
                    <a:pt x="25478" y="43800"/>
                  </a:lnTo>
                  <a:lnTo>
                    <a:pt x="24606" y="46865"/>
                  </a:lnTo>
                  <a:lnTo>
                    <a:pt x="23177" y="50602"/>
                  </a:lnTo>
                  <a:lnTo>
                    <a:pt x="21378" y="54786"/>
                  </a:lnTo>
                  <a:lnTo>
                    <a:pt x="19332" y="59269"/>
                  </a:lnTo>
                  <a:lnTo>
                    <a:pt x="17122" y="63105"/>
                  </a:lnTo>
                  <a:lnTo>
                    <a:pt x="14802" y="66508"/>
                  </a:lnTo>
                  <a:lnTo>
                    <a:pt x="12408" y="69624"/>
                  </a:lnTo>
                  <a:lnTo>
                    <a:pt x="10812" y="72547"/>
                  </a:lnTo>
                  <a:lnTo>
                    <a:pt x="9748" y="75344"/>
                  </a:lnTo>
                  <a:lnTo>
                    <a:pt x="9039" y="78054"/>
                  </a:lnTo>
                  <a:lnTo>
                    <a:pt x="8566" y="80708"/>
                  </a:lnTo>
                  <a:lnTo>
                    <a:pt x="8251" y="83323"/>
                  </a:lnTo>
                  <a:lnTo>
                    <a:pt x="8040" y="85914"/>
                  </a:lnTo>
                  <a:lnTo>
                    <a:pt x="7901" y="88488"/>
                  </a:lnTo>
                  <a:lnTo>
                    <a:pt x="7657" y="97200"/>
                  </a:lnTo>
                  <a:lnTo>
                    <a:pt x="7632" y="102311"/>
                  </a:lnTo>
                  <a:lnTo>
                    <a:pt x="8475" y="103652"/>
                  </a:lnTo>
                  <a:lnTo>
                    <a:pt x="9884" y="104547"/>
                  </a:lnTo>
                  <a:lnTo>
                    <a:pt x="11670" y="105143"/>
                  </a:lnTo>
                  <a:lnTo>
                    <a:pt x="12860" y="106387"/>
                  </a:lnTo>
                  <a:lnTo>
                    <a:pt x="13653" y="108063"/>
                  </a:lnTo>
                  <a:lnTo>
                    <a:pt x="14182" y="110027"/>
                  </a:lnTo>
                  <a:lnTo>
                    <a:pt x="15382" y="111336"/>
                  </a:lnTo>
                  <a:lnTo>
                    <a:pt x="17028" y="112209"/>
                  </a:lnTo>
                  <a:lnTo>
                    <a:pt x="18973" y="112791"/>
                  </a:lnTo>
                  <a:lnTo>
                    <a:pt x="21115" y="113179"/>
                  </a:lnTo>
                  <a:lnTo>
                    <a:pt x="23391" y="113438"/>
                  </a:lnTo>
                  <a:lnTo>
                    <a:pt x="25754" y="113610"/>
                  </a:lnTo>
                  <a:lnTo>
                    <a:pt x="28176" y="113725"/>
                  </a:lnTo>
                  <a:lnTo>
                    <a:pt x="33126" y="113853"/>
                  </a:lnTo>
                  <a:lnTo>
                    <a:pt x="45721" y="1139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381"/>
            <p:cNvSpPr/>
            <p:nvPr/>
          </p:nvSpPr>
          <p:spPr>
            <a:xfrm>
              <a:off x="5745482" y="4587240"/>
              <a:ext cx="129538" cy="91441"/>
            </a:xfrm>
            <a:custGeom>
              <a:avLst/>
              <a:gdLst/>
              <a:ahLst/>
              <a:cxnLst/>
              <a:rect l="0" t="0" r="0" b="0"/>
              <a:pathLst>
                <a:path w="129538" h="91441">
                  <a:moveTo>
                    <a:pt x="30478" y="0"/>
                  </a:moveTo>
                  <a:lnTo>
                    <a:pt x="30478" y="4045"/>
                  </a:lnTo>
                  <a:lnTo>
                    <a:pt x="29632" y="6084"/>
                  </a:lnTo>
                  <a:lnTo>
                    <a:pt x="28220" y="8289"/>
                  </a:lnTo>
                  <a:lnTo>
                    <a:pt x="23917" y="13867"/>
                  </a:lnTo>
                  <a:lnTo>
                    <a:pt x="23564" y="16018"/>
                  </a:lnTo>
                  <a:lnTo>
                    <a:pt x="23328" y="19145"/>
                  </a:lnTo>
                  <a:lnTo>
                    <a:pt x="23171" y="22924"/>
                  </a:lnTo>
                  <a:lnTo>
                    <a:pt x="22221" y="25442"/>
                  </a:lnTo>
                  <a:lnTo>
                    <a:pt x="20739" y="27122"/>
                  </a:lnTo>
                  <a:lnTo>
                    <a:pt x="16836" y="29834"/>
                  </a:lnTo>
                  <a:lnTo>
                    <a:pt x="14611" y="31743"/>
                  </a:lnTo>
                  <a:lnTo>
                    <a:pt x="12279" y="33862"/>
                  </a:lnTo>
                  <a:lnTo>
                    <a:pt x="10726" y="36121"/>
                  </a:lnTo>
                  <a:lnTo>
                    <a:pt x="9690" y="38474"/>
                  </a:lnTo>
                  <a:lnTo>
                    <a:pt x="8999" y="40890"/>
                  </a:lnTo>
                  <a:lnTo>
                    <a:pt x="8538" y="43346"/>
                  </a:lnTo>
                  <a:lnTo>
                    <a:pt x="8232" y="45831"/>
                  </a:lnTo>
                  <a:lnTo>
                    <a:pt x="8028" y="48334"/>
                  </a:lnTo>
                  <a:lnTo>
                    <a:pt x="7044" y="50849"/>
                  </a:lnTo>
                  <a:lnTo>
                    <a:pt x="5542" y="53372"/>
                  </a:lnTo>
                  <a:lnTo>
                    <a:pt x="1093" y="59461"/>
                  </a:lnTo>
                  <a:lnTo>
                    <a:pt x="728" y="60807"/>
                  </a:lnTo>
                  <a:lnTo>
                    <a:pt x="485" y="62551"/>
                  </a:lnTo>
                  <a:lnTo>
                    <a:pt x="3" y="68510"/>
                  </a:lnTo>
                  <a:lnTo>
                    <a:pt x="0" y="68549"/>
                  </a:lnTo>
                  <a:lnTo>
                    <a:pt x="11350" y="57228"/>
                  </a:lnTo>
                  <a:lnTo>
                    <a:pt x="13492" y="55932"/>
                  </a:lnTo>
                  <a:lnTo>
                    <a:pt x="15768" y="55068"/>
                  </a:lnTo>
                  <a:lnTo>
                    <a:pt x="18131" y="54492"/>
                  </a:lnTo>
                  <a:lnTo>
                    <a:pt x="19707" y="53261"/>
                  </a:lnTo>
                  <a:lnTo>
                    <a:pt x="20757" y="51594"/>
                  </a:lnTo>
                  <a:lnTo>
                    <a:pt x="21457" y="49636"/>
                  </a:lnTo>
                  <a:lnTo>
                    <a:pt x="22771" y="47484"/>
                  </a:lnTo>
                  <a:lnTo>
                    <a:pt x="24494" y="45203"/>
                  </a:lnTo>
                  <a:lnTo>
                    <a:pt x="26489" y="42835"/>
                  </a:lnTo>
                  <a:lnTo>
                    <a:pt x="28665" y="41257"/>
                  </a:lnTo>
                  <a:lnTo>
                    <a:pt x="30962" y="40204"/>
                  </a:lnTo>
                  <a:lnTo>
                    <a:pt x="33341" y="39503"/>
                  </a:lnTo>
                  <a:lnTo>
                    <a:pt x="35773" y="38189"/>
                  </a:lnTo>
                  <a:lnTo>
                    <a:pt x="38242" y="36466"/>
                  </a:lnTo>
                  <a:lnTo>
                    <a:pt x="40735" y="34471"/>
                  </a:lnTo>
                  <a:lnTo>
                    <a:pt x="43242" y="33140"/>
                  </a:lnTo>
                  <a:lnTo>
                    <a:pt x="45761" y="32253"/>
                  </a:lnTo>
                  <a:lnTo>
                    <a:pt x="48287" y="31662"/>
                  </a:lnTo>
                  <a:lnTo>
                    <a:pt x="50817" y="30421"/>
                  </a:lnTo>
                  <a:lnTo>
                    <a:pt x="53350" y="28748"/>
                  </a:lnTo>
                  <a:lnTo>
                    <a:pt x="59455" y="24023"/>
                  </a:lnTo>
                  <a:lnTo>
                    <a:pt x="60803" y="22789"/>
                  </a:lnTo>
                  <a:lnTo>
                    <a:pt x="64558" y="19159"/>
                  </a:lnTo>
                  <a:lnTo>
                    <a:pt x="66744" y="17853"/>
                  </a:lnTo>
                  <a:lnTo>
                    <a:pt x="69049" y="16982"/>
                  </a:lnTo>
                  <a:lnTo>
                    <a:pt x="71432" y="16401"/>
                  </a:lnTo>
                  <a:lnTo>
                    <a:pt x="73021" y="16861"/>
                  </a:lnTo>
                  <a:lnTo>
                    <a:pt x="74080" y="18014"/>
                  </a:lnTo>
                  <a:lnTo>
                    <a:pt x="75780" y="21903"/>
                  </a:lnTo>
                  <a:lnTo>
                    <a:pt x="76012" y="24692"/>
                  </a:lnTo>
                  <a:lnTo>
                    <a:pt x="76161" y="29337"/>
                  </a:lnTo>
                  <a:lnTo>
                    <a:pt x="76187" y="34186"/>
                  </a:lnTo>
                  <a:lnTo>
                    <a:pt x="75344" y="36337"/>
                  </a:lnTo>
                  <a:lnTo>
                    <a:pt x="73935" y="38619"/>
                  </a:lnTo>
                  <a:lnTo>
                    <a:pt x="72150" y="40985"/>
                  </a:lnTo>
                  <a:lnTo>
                    <a:pt x="70959" y="43410"/>
                  </a:lnTo>
                  <a:lnTo>
                    <a:pt x="70165" y="45874"/>
                  </a:lnTo>
                  <a:lnTo>
                    <a:pt x="68892" y="51865"/>
                  </a:lnTo>
                  <a:lnTo>
                    <a:pt x="67941" y="53203"/>
                  </a:lnTo>
                  <a:lnTo>
                    <a:pt x="66459" y="54942"/>
                  </a:lnTo>
                  <a:lnTo>
                    <a:pt x="64626" y="56948"/>
                  </a:lnTo>
                  <a:lnTo>
                    <a:pt x="63403" y="59132"/>
                  </a:lnTo>
                  <a:lnTo>
                    <a:pt x="62589" y="61434"/>
                  </a:lnTo>
                  <a:lnTo>
                    <a:pt x="60986" y="68456"/>
                  </a:lnTo>
                  <a:lnTo>
                    <a:pt x="65012" y="68543"/>
                  </a:lnTo>
                  <a:lnTo>
                    <a:pt x="67047" y="67709"/>
                  </a:lnTo>
                  <a:lnTo>
                    <a:pt x="69251" y="66305"/>
                  </a:lnTo>
                  <a:lnTo>
                    <a:pt x="74826" y="62016"/>
                  </a:lnTo>
                  <a:lnTo>
                    <a:pt x="77846" y="59172"/>
                  </a:lnTo>
                  <a:lnTo>
                    <a:pt x="117926" y="19233"/>
                  </a:lnTo>
                  <a:lnTo>
                    <a:pt x="120103" y="17902"/>
                  </a:lnTo>
                  <a:lnTo>
                    <a:pt x="122401" y="17015"/>
                  </a:lnTo>
                  <a:lnTo>
                    <a:pt x="129414" y="15271"/>
                  </a:lnTo>
                  <a:lnTo>
                    <a:pt x="129483" y="17511"/>
                  </a:lnTo>
                  <a:lnTo>
                    <a:pt x="129537" y="34118"/>
                  </a:lnTo>
                  <a:lnTo>
                    <a:pt x="128691" y="36292"/>
                  </a:lnTo>
                  <a:lnTo>
                    <a:pt x="127280" y="38588"/>
                  </a:lnTo>
                  <a:lnTo>
                    <a:pt x="125493" y="40965"/>
                  </a:lnTo>
                  <a:lnTo>
                    <a:pt x="124302" y="43397"/>
                  </a:lnTo>
                  <a:lnTo>
                    <a:pt x="123507" y="45864"/>
                  </a:lnTo>
                  <a:lnTo>
                    <a:pt x="122977" y="48357"/>
                  </a:lnTo>
                  <a:lnTo>
                    <a:pt x="122625" y="51711"/>
                  </a:lnTo>
                  <a:lnTo>
                    <a:pt x="122389" y="55641"/>
                  </a:lnTo>
                  <a:lnTo>
                    <a:pt x="122232" y="59953"/>
                  </a:lnTo>
                  <a:lnTo>
                    <a:pt x="121280" y="62829"/>
                  </a:lnTo>
                  <a:lnTo>
                    <a:pt x="119800" y="64746"/>
                  </a:lnTo>
                  <a:lnTo>
                    <a:pt x="117966" y="66024"/>
                  </a:lnTo>
                  <a:lnTo>
                    <a:pt x="116743" y="68569"/>
                  </a:lnTo>
                  <a:lnTo>
                    <a:pt x="115928" y="71960"/>
                  </a:lnTo>
                  <a:lnTo>
                    <a:pt x="114620" y="81477"/>
                  </a:lnTo>
                  <a:lnTo>
                    <a:pt x="114513" y="83104"/>
                  </a:lnTo>
                  <a:lnTo>
                    <a:pt x="114441" y="85036"/>
                  </a:lnTo>
                  <a:lnTo>
                    <a:pt x="114326" y="90176"/>
                  </a:lnTo>
                  <a:lnTo>
                    <a:pt x="115164" y="90597"/>
                  </a:lnTo>
                  <a:lnTo>
                    <a:pt x="116569" y="90878"/>
                  </a:lnTo>
                  <a:lnTo>
                    <a:pt x="121918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382"/>
            <p:cNvSpPr/>
            <p:nvPr/>
          </p:nvSpPr>
          <p:spPr>
            <a:xfrm>
              <a:off x="5943600" y="4671060"/>
              <a:ext cx="7528" cy="38101"/>
            </a:xfrm>
            <a:custGeom>
              <a:avLst/>
              <a:gdLst/>
              <a:ahLst/>
              <a:cxnLst/>
              <a:rect l="0" t="0" r="0" b="0"/>
              <a:pathLst>
                <a:path w="7528" h="38101">
                  <a:moveTo>
                    <a:pt x="0" y="0"/>
                  </a:moveTo>
                  <a:lnTo>
                    <a:pt x="7307" y="7306"/>
                  </a:lnTo>
                  <a:lnTo>
                    <a:pt x="7411" y="8257"/>
                  </a:lnTo>
                  <a:lnTo>
                    <a:pt x="7481" y="9738"/>
                  </a:lnTo>
                  <a:lnTo>
                    <a:pt x="7527" y="11572"/>
                  </a:lnTo>
                  <a:lnTo>
                    <a:pt x="6712" y="13641"/>
                  </a:lnTo>
                  <a:lnTo>
                    <a:pt x="5321" y="15867"/>
                  </a:lnTo>
                  <a:lnTo>
                    <a:pt x="1051" y="21479"/>
                  </a:lnTo>
                  <a:lnTo>
                    <a:pt x="701" y="22786"/>
                  </a:lnTo>
                  <a:lnTo>
                    <a:pt x="467" y="24504"/>
                  </a:lnTo>
                  <a:lnTo>
                    <a:pt x="27" y="30131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383"/>
            <p:cNvSpPr/>
            <p:nvPr/>
          </p:nvSpPr>
          <p:spPr>
            <a:xfrm>
              <a:off x="6080759" y="4511049"/>
              <a:ext cx="113979" cy="175252"/>
            </a:xfrm>
            <a:custGeom>
              <a:avLst/>
              <a:gdLst/>
              <a:ahLst/>
              <a:cxnLst/>
              <a:rect l="0" t="0" r="0" b="0"/>
              <a:pathLst>
                <a:path w="113979" h="175252">
                  <a:moveTo>
                    <a:pt x="0" y="175251"/>
                  </a:moveTo>
                  <a:lnTo>
                    <a:pt x="4046" y="171206"/>
                  </a:lnTo>
                  <a:lnTo>
                    <a:pt x="5238" y="169168"/>
                  </a:lnTo>
                  <a:lnTo>
                    <a:pt x="6561" y="164645"/>
                  </a:lnTo>
                  <a:lnTo>
                    <a:pt x="7411" y="160080"/>
                  </a:lnTo>
                  <a:lnTo>
                    <a:pt x="7528" y="156373"/>
                  </a:lnTo>
                  <a:lnTo>
                    <a:pt x="7618" y="141143"/>
                  </a:lnTo>
                  <a:lnTo>
                    <a:pt x="8466" y="138966"/>
                  </a:lnTo>
                  <a:lnTo>
                    <a:pt x="11665" y="134289"/>
                  </a:lnTo>
                  <a:lnTo>
                    <a:pt x="13652" y="129388"/>
                  </a:lnTo>
                  <a:lnTo>
                    <a:pt x="14534" y="124387"/>
                  </a:lnTo>
                  <a:lnTo>
                    <a:pt x="14927" y="119343"/>
                  </a:lnTo>
                  <a:lnTo>
                    <a:pt x="15101" y="112020"/>
                  </a:lnTo>
                  <a:lnTo>
                    <a:pt x="15238" y="74803"/>
                  </a:lnTo>
                  <a:lnTo>
                    <a:pt x="16086" y="71032"/>
                  </a:lnTo>
                  <a:lnTo>
                    <a:pt x="17497" y="66825"/>
                  </a:lnTo>
                  <a:lnTo>
                    <a:pt x="19285" y="62327"/>
                  </a:lnTo>
                  <a:lnTo>
                    <a:pt x="20476" y="58482"/>
                  </a:lnTo>
                  <a:lnTo>
                    <a:pt x="21271" y="55071"/>
                  </a:lnTo>
                  <a:lnTo>
                    <a:pt x="21801" y="51951"/>
                  </a:lnTo>
                  <a:lnTo>
                    <a:pt x="23001" y="48178"/>
                  </a:lnTo>
                  <a:lnTo>
                    <a:pt x="24648" y="43969"/>
                  </a:lnTo>
                  <a:lnTo>
                    <a:pt x="26592" y="39469"/>
                  </a:lnTo>
                  <a:lnTo>
                    <a:pt x="28735" y="35623"/>
                  </a:lnTo>
                  <a:lnTo>
                    <a:pt x="31010" y="32213"/>
                  </a:lnTo>
                  <a:lnTo>
                    <a:pt x="33374" y="29092"/>
                  </a:lnTo>
                  <a:lnTo>
                    <a:pt x="34949" y="26165"/>
                  </a:lnTo>
                  <a:lnTo>
                    <a:pt x="36000" y="23367"/>
                  </a:lnTo>
                  <a:lnTo>
                    <a:pt x="36700" y="20655"/>
                  </a:lnTo>
                  <a:lnTo>
                    <a:pt x="39736" y="15384"/>
                  </a:lnTo>
                  <a:lnTo>
                    <a:pt x="44538" y="9146"/>
                  </a:lnTo>
                  <a:lnTo>
                    <a:pt x="47453" y="6035"/>
                  </a:lnTo>
                  <a:lnTo>
                    <a:pt x="49416" y="4020"/>
                  </a:lnTo>
                  <a:lnTo>
                    <a:pt x="51571" y="2677"/>
                  </a:lnTo>
                  <a:lnTo>
                    <a:pt x="53854" y="1782"/>
                  </a:lnTo>
                  <a:lnTo>
                    <a:pt x="56223" y="1184"/>
                  </a:lnTo>
                  <a:lnTo>
                    <a:pt x="58649" y="787"/>
                  </a:lnTo>
                  <a:lnTo>
                    <a:pt x="61113" y="522"/>
                  </a:lnTo>
                  <a:lnTo>
                    <a:pt x="63602" y="345"/>
                  </a:lnTo>
                  <a:lnTo>
                    <a:pt x="66108" y="227"/>
                  </a:lnTo>
                  <a:lnTo>
                    <a:pt x="74704" y="22"/>
                  </a:lnTo>
                  <a:lnTo>
                    <a:pt x="79803" y="0"/>
                  </a:lnTo>
                  <a:lnTo>
                    <a:pt x="81989" y="843"/>
                  </a:lnTo>
                  <a:lnTo>
                    <a:pt x="84293" y="2253"/>
                  </a:lnTo>
                  <a:lnTo>
                    <a:pt x="86676" y="4039"/>
                  </a:lnTo>
                  <a:lnTo>
                    <a:pt x="89111" y="5230"/>
                  </a:lnTo>
                  <a:lnTo>
                    <a:pt x="91581" y="6024"/>
                  </a:lnTo>
                  <a:lnTo>
                    <a:pt x="94075" y="6552"/>
                  </a:lnTo>
                  <a:lnTo>
                    <a:pt x="95737" y="7752"/>
                  </a:lnTo>
                  <a:lnTo>
                    <a:pt x="96845" y="9399"/>
                  </a:lnTo>
                  <a:lnTo>
                    <a:pt x="97583" y="11343"/>
                  </a:lnTo>
                  <a:lnTo>
                    <a:pt x="98923" y="12638"/>
                  </a:lnTo>
                  <a:lnTo>
                    <a:pt x="100662" y="13503"/>
                  </a:lnTo>
                  <a:lnTo>
                    <a:pt x="102668" y="14079"/>
                  </a:lnTo>
                  <a:lnTo>
                    <a:pt x="104006" y="15310"/>
                  </a:lnTo>
                  <a:lnTo>
                    <a:pt x="104897" y="16977"/>
                  </a:lnTo>
                  <a:lnTo>
                    <a:pt x="105888" y="21087"/>
                  </a:lnTo>
                  <a:lnTo>
                    <a:pt x="106329" y="25736"/>
                  </a:lnTo>
                  <a:lnTo>
                    <a:pt x="107294" y="27314"/>
                  </a:lnTo>
                  <a:lnTo>
                    <a:pt x="108782" y="28366"/>
                  </a:lnTo>
                  <a:lnTo>
                    <a:pt x="110622" y="29068"/>
                  </a:lnTo>
                  <a:lnTo>
                    <a:pt x="111848" y="30382"/>
                  </a:lnTo>
                  <a:lnTo>
                    <a:pt x="112666" y="32105"/>
                  </a:lnTo>
                  <a:lnTo>
                    <a:pt x="113574" y="36277"/>
                  </a:lnTo>
                  <a:lnTo>
                    <a:pt x="113978" y="40953"/>
                  </a:lnTo>
                  <a:lnTo>
                    <a:pt x="113239" y="42539"/>
                  </a:lnTo>
                  <a:lnTo>
                    <a:pt x="111900" y="43597"/>
                  </a:lnTo>
                  <a:lnTo>
                    <a:pt x="110160" y="44301"/>
                  </a:lnTo>
                  <a:lnTo>
                    <a:pt x="109000" y="45618"/>
                  </a:lnTo>
                  <a:lnTo>
                    <a:pt x="108227" y="47343"/>
                  </a:lnTo>
                  <a:lnTo>
                    <a:pt x="106987" y="52148"/>
                  </a:lnTo>
                  <a:lnTo>
                    <a:pt x="104559" y="55063"/>
                  </a:lnTo>
                  <a:lnTo>
                    <a:pt x="100147" y="59788"/>
                  </a:lnTo>
                  <a:lnTo>
                    <a:pt x="95338" y="64652"/>
                  </a:lnTo>
                  <a:lnTo>
                    <a:pt x="93192" y="65958"/>
                  </a:lnTo>
                  <a:lnTo>
                    <a:pt x="90915" y="66829"/>
                  </a:lnTo>
                  <a:lnTo>
                    <a:pt x="88550" y="67410"/>
                  </a:lnTo>
                  <a:lnTo>
                    <a:pt x="86128" y="68644"/>
                  </a:lnTo>
                  <a:lnTo>
                    <a:pt x="83666" y="70313"/>
                  </a:lnTo>
                  <a:lnTo>
                    <a:pt x="77675" y="75030"/>
                  </a:lnTo>
                  <a:lnTo>
                    <a:pt x="74599" y="75675"/>
                  </a:lnTo>
                  <a:lnTo>
                    <a:pt x="72593" y="75847"/>
                  </a:lnTo>
                  <a:lnTo>
                    <a:pt x="71255" y="76808"/>
                  </a:lnTo>
                  <a:lnTo>
                    <a:pt x="70363" y="78296"/>
                  </a:lnTo>
                  <a:lnTo>
                    <a:pt x="69769" y="80134"/>
                  </a:lnTo>
                  <a:lnTo>
                    <a:pt x="68526" y="81360"/>
                  </a:lnTo>
                  <a:lnTo>
                    <a:pt x="66851" y="82177"/>
                  </a:lnTo>
                  <a:lnTo>
                    <a:pt x="64888" y="82721"/>
                  </a:lnTo>
                  <a:lnTo>
                    <a:pt x="62732" y="83931"/>
                  </a:lnTo>
                  <a:lnTo>
                    <a:pt x="60448" y="85584"/>
                  </a:lnTo>
                  <a:lnTo>
                    <a:pt x="54745" y="90276"/>
                  </a:lnTo>
                  <a:lnTo>
                    <a:pt x="51707" y="93175"/>
                  </a:lnTo>
                  <a:lnTo>
                    <a:pt x="49712" y="95134"/>
                  </a:lnTo>
                  <a:lnTo>
                    <a:pt x="48381" y="97286"/>
                  </a:lnTo>
                  <a:lnTo>
                    <a:pt x="46903" y="101935"/>
                  </a:lnTo>
                  <a:lnTo>
                    <a:pt x="46071" y="105268"/>
                  </a:lnTo>
                  <a:lnTo>
                    <a:pt x="45825" y="110300"/>
                  </a:lnTo>
                  <a:lnTo>
                    <a:pt x="45730" y="124547"/>
                  </a:lnTo>
                  <a:lnTo>
                    <a:pt x="46574" y="126208"/>
                  </a:lnTo>
                  <a:lnTo>
                    <a:pt x="47983" y="127315"/>
                  </a:lnTo>
                  <a:lnTo>
                    <a:pt x="49769" y="128054"/>
                  </a:lnTo>
                  <a:lnTo>
                    <a:pt x="50959" y="129393"/>
                  </a:lnTo>
                  <a:lnTo>
                    <a:pt x="51754" y="131132"/>
                  </a:lnTo>
                  <a:lnTo>
                    <a:pt x="52282" y="133138"/>
                  </a:lnTo>
                  <a:lnTo>
                    <a:pt x="53481" y="134476"/>
                  </a:lnTo>
                  <a:lnTo>
                    <a:pt x="55128" y="135367"/>
                  </a:lnTo>
                  <a:lnTo>
                    <a:pt x="57073" y="135962"/>
                  </a:lnTo>
                  <a:lnTo>
                    <a:pt x="59215" y="137205"/>
                  </a:lnTo>
                  <a:lnTo>
                    <a:pt x="61491" y="138880"/>
                  </a:lnTo>
                  <a:lnTo>
                    <a:pt x="67180" y="143607"/>
                  </a:lnTo>
                  <a:lnTo>
                    <a:pt x="70216" y="146511"/>
                  </a:lnTo>
                  <a:lnTo>
                    <a:pt x="79064" y="155275"/>
                  </a:lnTo>
                  <a:lnTo>
                    <a:pt x="81496" y="156853"/>
                  </a:lnTo>
                  <a:lnTo>
                    <a:pt x="83965" y="157906"/>
                  </a:lnTo>
                  <a:lnTo>
                    <a:pt x="86457" y="158608"/>
                  </a:lnTo>
                  <a:lnTo>
                    <a:pt x="88965" y="159922"/>
                  </a:lnTo>
                  <a:lnTo>
                    <a:pt x="91484" y="161645"/>
                  </a:lnTo>
                  <a:lnTo>
                    <a:pt x="94010" y="163640"/>
                  </a:lnTo>
                  <a:lnTo>
                    <a:pt x="96540" y="164971"/>
                  </a:lnTo>
                  <a:lnTo>
                    <a:pt x="99073" y="165857"/>
                  </a:lnTo>
                  <a:lnTo>
                    <a:pt x="101609" y="166449"/>
                  </a:lnTo>
                  <a:lnTo>
                    <a:pt x="103300" y="167689"/>
                  </a:lnTo>
                  <a:lnTo>
                    <a:pt x="104427" y="169363"/>
                  </a:lnTo>
                  <a:lnTo>
                    <a:pt x="106681" y="1752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384"/>
            <p:cNvSpPr/>
            <p:nvPr/>
          </p:nvSpPr>
          <p:spPr>
            <a:xfrm>
              <a:off x="6263649" y="4480696"/>
              <a:ext cx="167210" cy="228465"/>
            </a:xfrm>
            <a:custGeom>
              <a:avLst/>
              <a:gdLst/>
              <a:ahLst/>
              <a:cxnLst/>
              <a:rect l="0" t="0" r="0" b="0"/>
              <a:pathLst>
                <a:path w="167210" h="228465">
                  <a:moveTo>
                    <a:pt x="45710" y="213224"/>
                  </a:moveTo>
                  <a:lnTo>
                    <a:pt x="45710" y="202618"/>
                  </a:lnTo>
                  <a:lnTo>
                    <a:pt x="44864" y="200226"/>
                  </a:lnTo>
                  <a:lnTo>
                    <a:pt x="40474" y="193663"/>
                  </a:lnTo>
                  <a:lnTo>
                    <a:pt x="36304" y="188758"/>
                  </a:lnTo>
                  <a:lnTo>
                    <a:pt x="31623" y="183932"/>
                  </a:lnTo>
                  <a:lnTo>
                    <a:pt x="30391" y="183536"/>
                  </a:lnTo>
                  <a:lnTo>
                    <a:pt x="25462" y="182978"/>
                  </a:lnTo>
                  <a:lnTo>
                    <a:pt x="21109" y="182791"/>
                  </a:lnTo>
                  <a:lnTo>
                    <a:pt x="19149" y="182775"/>
                  </a:lnTo>
                  <a:lnTo>
                    <a:pt x="17842" y="183612"/>
                  </a:lnTo>
                  <a:lnTo>
                    <a:pt x="16972" y="185015"/>
                  </a:lnTo>
                  <a:lnTo>
                    <a:pt x="16391" y="186799"/>
                  </a:lnTo>
                  <a:lnTo>
                    <a:pt x="15158" y="187987"/>
                  </a:lnTo>
                  <a:lnTo>
                    <a:pt x="13488" y="188779"/>
                  </a:lnTo>
                  <a:lnTo>
                    <a:pt x="11529" y="189308"/>
                  </a:lnTo>
                  <a:lnTo>
                    <a:pt x="10223" y="190506"/>
                  </a:lnTo>
                  <a:lnTo>
                    <a:pt x="9352" y="192152"/>
                  </a:lnTo>
                  <a:lnTo>
                    <a:pt x="8772" y="194097"/>
                  </a:lnTo>
                  <a:lnTo>
                    <a:pt x="7538" y="195392"/>
                  </a:lnTo>
                  <a:lnTo>
                    <a:pt x="5869" y="196256"/>
                  </a:lnTo>
                  <a:lnTo>
                    <a:pt x="3909" y="196832"/>
                  </a:lnTo>
                  <a:lnTo>
                    <a:pt x="2603" y="198063"/>
                  </a:lnTo>
                  <a:lnTo>
                    <a:pt x="1732" y="199730"/>
                  </a:lnTo>
                  <a:lnTo>
                    <a:pt x="335" y="204444"/>
                  </a:lnTo>
                  <a:lnTo>
                    <a:pt x="37" y="211482"/>
                  </a:lnTo>
                  <a:lnTo>
                    <a:pt x="0" y="212880"/>
                  </a:lnTo>
                  <a:lnTo>
                    <a:pt x="4038" y="217168"/>
                  </a:lnTo>
                  <a:lnTo>
                    <a:pt x="5229" y="217546"/>
                  </a:lnTo>
                  <a:lnTo>
                    <a:pt x="6023" y="216952"/>
                  </a:lnTo>
                  <a:lnTo>
                    <a:pt x="6552" y="215710"/>
                  </a:lnTo>
                  <a:lnTo>
                    <a:pt x="7752" y="214881"/>
                  </a:lnTo>
                  <a:lnTo>
                    <a:pt x="11343" y="213960"/>
                  </a:lnTo>
                  <a:lnTo>
                    <a:pt x="15761" y="213551"/>
                  </a:lnTo>
                  <a:lnTo>
                    <a:pt x="18125" y="213442"/>
                  </a:lnTo>
                  <a:lnTo>
                    <a:pt x="19699" y="212523"/>
                  </a:lnTo>
                  <a:lnTo>
                    <a:pt x="20750" y="211063"/>
                  </a:lnTo>
                  <a:lnTo>
                    <a:pt x="21450" y="209243"/>
                  </a:lnTo>
                  <a:lnTo>
                    <a:pt x="26481" y="202637"/>
                  </a:lnTo>
                  <a:lnTo>
                    <a:pt x="29504" y="200239"/>
                  </a:lnTo>
                  <a:lnTo>
                    <a:pt x="33213" y="197794"/>
                  </a:lnTo>
                  <a:lnTo>
                    <a:pt x="37379" y="195318"/>
                  </a:lnTo>
                  <a:lnTo>
                    <a:pt x="41003" y="191973"/>
                  </a:lnTo>
                  <a:lnTo>
                    <a:pt x="44266" y="188050"/>
                  </a:lnTo>
                  <a:lnTo>
                    <a:pt x="47287" y="183742"/>
                  </a:lnTo>
                  <a:lnTo>
                    <a:pt x="50148" y="179176"/>
                  </a:lnTo>
                  <a:lnTo>
                    <a:pt x="52903" y="174438"/>
                  </a:lnTo>
                  <a:lnTo>
                    <a:pt x="55585" y="169587"/>
                  </a:lnTo>
                  <a:lnTo>
                    <a:pt x="59067" y="164659"/>
                  </a:lnTo>
                  <a:lnTo>
                    <a:pt x="63082" y="159681"/>
                  </a:lnTo>
                  <a:lnTo>
                    <a:pt x="67451" y="154668"/>
                  </a:lnTo>
                  <a:lnTo>
                    <a:pt x="74565" y="146841"/>
                  </a:lnTo>
                  <a:lnTo>
                    <a:pt x="77646" y="143569"/>
                  </a:lnTo>
                  <a:lnTo>
                    <a:pt x="81394" y="138848"/>
                  </a:lnTo>
                  <a:lnTo>
                    <a:pt x="85586" y="133160"/>
                  </a:lnTo>
                  <a:lnTo>
                    <a:pt x="90075" y="126827"/>
                  </a:lnTo>
                  <a:lnTo>
                    <a:pt x="93914" y="120913"/>
                  </a:lnTo>
                  <a:lnTo>
                    <a:pt x="97320" y="115277"/>
                  </a:lnTo>
                  <a:lnTo>
                    <a:pt x="100437" y="109826"/>
                  </a:lnTo>
                  <a:lnTo>
                    <a:pt x="104208" y="104499"/>
                  </a:lnTo>
                  <a:lnTo>
                    <a:pt x="108416" y="99254"/>
                  </a:lnTo>
                  <a:lnTo>
                    <a:pt x="112914" y="94064"/>
                  </a:lnTo>
                  <a:lnTo>
                    <a:pt x="116760" y="88910"/>
                  </a:lnTo>
                  <a:lnTo>
                    <a:pt x="120170" y="83782"/>
                  </a:lnTo>
                  <a:lnTo>
                    <a:pt x="123290" y="78669"/>
                  </a:lnTo>
                  <a:lnTo>
                    <a:pt x="127064" y="73567"/>
                  </a:lnTo>
                  <a:lnTo>
                    <a:pt x="131273" y="68473"/>
                  </a:lnTo>
                  <a:lnTo>
                    <a:pt x="135772" y="63383"/>
                  </a:lnTo>
                  <a:lnTo>
                    <a:pt x="139619" y="58297"/>
                  </a:lnTo>
                  <a:lnTo>
                    <a:pt x="143029" y="53213"/>
                  </a:lnTo>
                  <a:lnTo>
                    <a:pt x="146150" y="48130"/>
                  </a:lnTo>
                  <a:lnTo>
                    <a:pt x="148230" y="43048"/>
                  </a:lnTo>
                  <a:lnTo>
                    <a:pt x="149617" y="37967"/>
                  </a:lnTo>
                  <a:lnTo>
                    <a:pt x="150542" y="32886"/>
                  </a:lnTo>
                  <a:lnTo>
                    <a:pt x="152005" y="28652"/>
                  </a:lnTo>
                  <a:lnTo>
                    <a:pt x="155888" y="21690"/>
                  </a:lnTo>
                  <a:lnTo>
                    <a:pt x="160437" y="15773"/>
                  </a:lnTo>
                  <a:lnTo>
                    <a:pt x="162835" y="13010"/>
                  </a:lnTo>
                  <a:lnTo>
                    <a:pt x="164434" y="10321"/>
                  </a:lnTo>
                  <a:lnTo>
                    <a:pt x="166684" y="3338"/>
                  </a:lnTo>
                  <a:lnTo>
                    <a:pt x="167209" y="1409"/>
                  </a:lnTo>
                  <a:lnTo>
                    <a:pt x="166503" y="894"/>
                  </a:lnTo>
                  <a:lnTo>
                    <a:pt x="161544" y="67"/>
                  </a:lnTo>
                  <a:lnTo>
                    <a:pt x="161033" y="0"/>
                  </a:lnTo>
                  <a:lnTo>
                    <a:pt x="156269" y="3949"/>
                  </a:lnTo>
                  <a:lnTo>
                    <a:pt x="154975" y="5974"/>
                  </a:lnTo>
                  <a:lnTo>
                    <a:pt x="152309" y="13716"/>
                  </a:lnTo>
                  <a:lnTo>
                    <a:pt x="150644" y="17565"/>
                  </a:lnTo>
                  <a:lnTo>
                    <a:pt x="146535" y="26358"/>
                  </a:lnTo>
                  <a:lnTo>
                    <a:pt x="134509" y="50808"/>
                  </a:lnTo>
                  <a:lnTo>
                    <a:pt x="131156" y="55840"/>
                  </a:lnTo>
                  <a:lnTo>
                    <a:pt x="127228" y="60888"/>
                  </a:lnTo>
                  <a:lnTo>
                    <a:pt x="122915" y="65947"/>
                  </a:lnTo>
                  <a:lnTo>
                    <a:pt x="119194" y="71859"/>
                  </a:lnTo>
                  <a:lnTo>
                    <a:pt x="115865" y="78340"/>
                  </a:lnTo>
                  <a:lnTo>
                    <a:pt x="112801" y="85202"/>
                  </a:lnTo>
                  <a:lnTo>
                    <a:pt x="109911" y="92316"/>
                  </a:lnTo>
                  <a:lnTo>
                    <a:pt x="107137" y="99599"/>
                  </a:lnTo>
                  <a:lnTo>
                    <a:pt x="104442" y="106994"/>
                  </a:lnTo>
                  <a:lnTo>
                    <a:pt x="101797" y="113617"/>
                  </a:lnTo>
                  <a:lnTo>
                    <a:pt x="99189" y="119726"/>
                  </a:lnTo>
                  <a:lnTo>
                    <a:pt x="94033" y="131029"/>
                  </a:lnTo>
                  <a:lnTo>
                    <a:pt x="88917" y="141698"/>
                  </a:lnTo>
                  <a:lnTo>
                    <a:pt x="86368" y="147760"/>
                  </a:lnTo>
                  <a:lnTo>
                    <a:pt x="83823" y="154341"/>
                  </a:lnTo>
                  <a:lnTo>
                    <a:pt x="81278" y="161268"/>
                  </a:lnTo>
                  <a:lnTo>
                    <a:pt x="79583" y="166734"/>
                  </a:lnTo>
                  <a:lnTo>
                    <a:pt x="78452" y="171224"/>
                  </a:lnTo>
                  <a:lnTo>
                    <a:pt x="77698" y="175064"/>
                  </a:lnTo>
                  <a:lnTo>
                    <a:pt x="77195" y="179317"/>
                  </a:lnTo>
                  <a:lnTo>
                    <a:pt x="76860" y="183846"/>
                  </a:lnTo>
                  <a:lnTo>
                    <a:pt x="76489" y="192547"/>
                  </a:lnTo>
                  <a:lnTo>
                    <a:pt x="76279" y="202205"/>
                  </a:lnTo>
                  <a:lnTo>
                    <a:pt x="76230" y="207762"/>
                  </a:lnTo>
                  <a:lnTo>
                    <a:pt x="77063" y="210430"/>
                  </a:lnTo>
                  <a:lnTo>
                    <a:pt x="80247" y="215651"/>
                  </a:lnTo>
                  <a:lnTo>
                    <a:pt x="84484" y="220794"/>
                  </a:lnTo>
                  <a:lnTo>
                    <a:pt x="86800" y="223351"/>
                  </a:lnTo>
                  <a:lnTo>
                    <a:pt x="89190" y="225055"/>
                  </a:lnTo>
                  <a:lnTo>
                    <a:pt x="94103" y="226949"/>
                  </a:lnTo>
                  <a:lnTo>
                    <a:pt x="97446" y="227454"/>
                  </a:lnTo>
                  <a:lnTo>
                    <a:pt x="101368" y="227791"/>
                  </a:lnTo>
                  <a:lnTo>
                    <a:pt x="114290" y="2284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385"/>
            <p:cNvSpPr/>
            <p:nvPr/>
          </p:nvSpPr>
          <p:spPr>
            <a:xfrm>
              <a:off x="6652260" y="4587240"/>
              <a:ext cx="144780" cy="22861"/>
            </a:xfrm>
            <a:custGeom>
              <a:avLst/>
              <a:gdLst/>
              <a:ahLst/>
              <a:cxnLst/>
              <a:rect l="0" t="0" r="0" b="0"/>
              <a:pathLst>
                <a:path w="144780" h="22861">
                  <a:moveTo>
                    <a:pt x="0" y="0"/>
                  </a:moveTo>
                  <a:lnTo>
                    <a:pt x="0" y="7527"/>
                  </a:lnTo>
                  <a:lnTo>
                    <a:pt x="4045" y="7592"/>
                  </a:lnTo>
                  <a:lnTo>
                    <a:pt x="11350" y="7618"/>
                  </a:lnTo>
                  <a:lnTo>
                    <a:pt x="13494" y="8465"/>
                  </a:lnTo>
                  <a:lnTo>
                    <a:pt x="15769" y="9877"/>
                  </a:lnTo>
                  <a:lnTo>
                    <a:pt x="18133" y="11665"/>
                  </a:lnTo>
                  <a:lnTo>
                    <a:pt x="20554" y="12856"/>
                  </a:lnTo>
                  <a:lnTo>
                    <a:pt x="23017" y="13651"/>
                  </a:lnTo>
                  <a:lnTo>
                    <a:pt x="25504" y="14180"/>
                  </a:lnTo>
                  <a:lnTo>
                    <a:pt x="28009" y="14534"/>
                  </a:lnTo>
                  <a:lnTo>
                    <a:pt x="30527" y="14769"/>
                  </a:lnTo>
                  <a:lnTo>
                    <a:pt x="33051" y="14926"/>
                  </a:lnTo>
                  <a:lnTo>
                    <a:pt x="40371" y="15100"/>
                  </a:lnTo>
                  <a:lnTo>
                    <a:pt x="77587" y="15238"/>
                  </a:lnTo>
                  <a:lnTo>
                    <a:pt x="81358" y="16085"/>
                  </a:lnTo>
                  <a:lnTo>
                    <a:pt x="85564" y="17497"/>
                  </a:lnTo>
                  <a:lnTo>
                    <a:pt x="90063" y="19284"/>
                  </a:lnTo>
                  <a:lnTo>
                    <a:pt x="93908" y="20476"/>
                  </a:lnTo>
                  <a:lnTo>
                    <a:pt x="97319" y="21271"/>
                  </a:lnTo>
                  <a:lnTo>
                    <a:pt x="100439" y="21800"/>
                  </a:lnTo>
                  <a:lnTo>
                    <a:pt x="104213" y="21307"/>
                  </a:lnTo>
                  <a:lnTo>
                    <a:pt x="108422" y="20131"/>
                  </a:lnTo>
                  <a:lnTo>
                    <a:pt x="112921" y="18501"/>
                  </a:lnTo>
                  <a:lnTo>
                    <a:pt x="116767" y="18261"/>
                  </a:lnTo>
                  <a:lnTo>
                    <a:pt x="120179" y="18947"/>
                  </a:lnTo>
                  <a:lnTo>
                    <a:pt x="123299" y="20251"/>
                  </a:lnTo>
                  <a:lnTo>
                    <a:pt x="126225" y="21121"/>
                  </a:lnTo>
                  <a:lnTo>
                    <a:pt x="129024" y="21701"/>
                  </a:lnTo>
                  <a:lnTo>
                    <a:pt x="131736" y="22087"/>
                  </a:lnTo>
                  <a:lnTo>
                    <a:pt x="134391" y="22345"/>
                  </a:lnTo>
                  <a:lnTo>
                    <a:pt x="137007" y="22517"/>
                  </a:lnTo>
                  <a:lnTo>
                    <a:pt x="14477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386"/>
            <p:cNvSpPr/>
            <p:nvPr/>
          </p:nvSpPr>
          <p:spPr>
            <a:xfrm>
              <a:off x="6637020" y="4671060"/>
              <a:ext cx="137161" cy="34526"/>
            </a:xfrm>
            <a:custGeom>
              <a:avLst/>
              <a:gdLst/>
              <a:ahLst/>
              <a:cxnLst/>
              <a:rect l="0" t="0" r="0" b="0"/>
              <a:pathLst>
                <a:path w="137161" h="34526">
                  <a:moveTo>
                    <a:pt x="0" y="30480"/>
                  </a:moveTo>
                  <a:lnTo>
                    <a:pt x="4046" y="34525"/>
                  </a:lnTo>
                  <a:lnTo>
                    <a:pt x="5237" y="34024"/>
                  </a:lnTo>
                  <a:lnTo>
                    <a:pt x="6032" y="31996"/>
                  </a:lnTo>
                  <a:lnTo>
                    <a:pt x="6562" y="28950"/>
                  </a:lnTo>
                  <a:lnTo>
                    <a:pt x="7761" y="26920"/>
                  </a:lnTo>
                  <a:lnTo>
                    <a:pt x="9408" y="25567"/>
                  </a:lnTo>
                  <a:lnTo>
                    <a:pt x="11351" y="24664"/>
                  </a:lnTo>
                  <a:lnTo>
                    <a:pt x="13494" y="24063"/>
                  </a:lnTo>
                  <a:lnTo>
                    <a:pt x="15770" y="23662"/>
                  </a:lnTo>
                  <a:lnTo>
                    <a:pt x="18133" y="23395"/>
                  </a:lnTo>
                  <a:lnTo>
                    <a:pt x="20555" y="23216"/>
                  </a:lnTo>
                  <a:lnTo>
                    <a:pt x="23018" y="23098"/>
                  </a:lnTo>
                  <a:lnTo>
                    <a:pt x="28010" y="22965"/>
                  </a:lnTo>
                  <a:lnTo>
                    <a:pt x="70061" y="22860"/>
                  </a:lnTo>
                  <a:lnTo>
                    <a:pt x="73801" y="22013"/>
                  </a:lnTo>
                  <a:lnTo>
                    <a:pt x="77987" y="20602"/>
                  </a:lnTo>
                  <a:lnTo>
                    <a:pt x="82471" y="18815"/>
                  </a:lnTo>
                  <a:lnTo>
                    <a:pt x="86308" y="17623"/>
                  </a:lnTo>
                  <a:lnTo>
                    <a:pt x="89712" y="16829"/>
                  </a:lnTo>
                  <a:lnTo>
                    <a:pt x="92827" y="16299"/>
                  </a:lnTo>
                  <a:lnTo>
                    <a:pt x="95752" y="15946"/>
                  </a:lnTo>
                  <a:lnTo>
                    <a:pt x="98548" y="15711"/>
                  </a:lnTo>
                  <a:lnTo>
                    <a:pt x="101259" y="15554"/>
                  </a:lnTo>
                  <a:lnTo>
                    <a:pt x="104759" y="14603"/>
                  </a:lnTo>
                  <a:lnTo>
                    <a:pt x="108785" y="13122"/>
                  </a:lnTo>
                  <a:lnTo>
                    <a:pt x="113165" y="11288"/>
                  </a:lnTo>
                  <a:lnTo>
                    <a:pt x="116930" y="10065"/>
                  </a:lnTo>
                  <a:lnTo>
                    <a:pt x="120286" y="9250"/>
                  </a:lnTo>
                  <a:lnTo>
                    <a:pt x="123371" y="8707"/>
                  </a:lnTo>
                  <a:lnTo>
                    <a:pt x="126274" y="7498"/>
                  </a:lnTo>
                  <a:lnTo>
                    <a:pt x="129056" y="5845"/>
                  </a:lnTo>
                  <a:lnTo>
                    <a:pt x="137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387"/>
            <p:cNvSpPr/>
            <p:nvPr/>
          </p:nvSpPr>
          <p:spPr>
            <a:xfrm>
              <a:off x="6608079" y="4549140"/>
              <a:ext cx="264103" cy="220981"/>
            </a:xfrm>
            <a:custGeom>
              <a:avLst/>
              <a:gdLst/>
              <a:ahLst/>
              <a:cxnLst/>
              <a:rect l="0" t="0" r="0" b="0"/>
              <a:pathLst>
                <a:path w="264103" h="220981">
                  <a:moveTo>
                    <a:pt x="257541" y="0"/>
                  </a:moveTo>
                  <a:lnTo>
                    <a:pt x="264102" y="6561"/>
                  </a:lnTo>
                  <a:lnTo>
                    <a:pt x="263609" y="6914"/>
                  </a:lnTo>
                  <a:lnTo>
                    <a:pt x="258507" y="7527"/>
                  </a:lnTo>
                  <a:lnTo>
                    <a:pt x="251065" y="14172"/>
                  </a:lnTo>
                  <a:lnTo>
                    <a:pt x="245913" y="17024"/>
                  </a:lnTo>
                  <a:lnTo>
                    <a:pt x="238826" y="21112"/>
                  </a:lnTo>
                  <a:lnTo>
                    <a:pt x="232855" y="25752"/>
                  </a:lnTo>
                  <a:lnTo>
                    <a:pt x="227378" y="30636"/>
                  </a:lnTo>
                  <a:lnTo>
                    <a:pt x="221275" y="35629"/>
                  </a:lnTo>
                  <a:lnTo>
                    <a:pt x="217278" y="38146"/>
                  </a:lnTo>
                  <a:lnTo>
                    <a:pt x="212919" y="40671"/>
                  </a:lnTo>
                  <a:lnTo>
                    <a:pt x="203560" y="45733"/>
                  </a:lnTo>
                  <a:lnTo>
                    <a:pt x="198694" y="48269"/>
                  </a:lnTo>
                  <a:lnTo>
                    <a:pt x="193756" y="51652"/>
                  </a:lnTo>
                  <a:lnTo>
                    <a:pt x="188771" y="55601"/>
                  </a:lnTo>
                  <a:lnTo>
                    <a:pt x="183754" y="59928"/>
                  </a:lnTo>
                  <a:lnTo>
                    <a:pt x="177870" y="63658"/>
                  </a:lnTo>
                  <a:lnTo>
                    <a:pt x="171406" y="66993"/>
                  </a:lnTo>
                  <a:lnTo>
                    <a:pt x="164558" y="70062"/>
                  </a:lnTo>
                  <a:lnTo>
                    <a:pt x="158299" y="73801"/>
                  </a:lnTo>
                  <a:lnTo>
                    <a:pt x="152433" y="77988"/>
                  </a:lnTo>
                  <a:lnTo>
                    <a:pt x="146829" y="82471"/>
                  </a:lnTo>
                  <a:lnTo>
                    <a:pt x="141400" y="87155"/>
                  </a:lnTo>
                  <a:lnTo>
                    <a:pt x="136086" y="91970"/>
                  </a:lnTo>
                  <a:lnTo>
                    <a:pt x="130852" y="96873"/>
                  </a:lnTo>
                  <a:lnTo>
                    <a:pt x="124822" y="101835"/>
                  </a:lnTo>
                  <a:lnTo>
                    <a:pt x="118262" y="106837"/>
                  </a:lnTo>
                  <a:lnTo>
                    <a:pt x="111348" y="111865"/>
                  </a:lnTo>
                  <a:lnTo>
                    <a:pt x="105045" y="116909"/>
                  </a:lnTo>
                  <a:lnTo>
                    <a:pt x="99151" y="121966"/>
                  </a:lnTo>
                  <a:lnTo>
                    <a:pt x="93527" y="127031"/>
                  </a:lnTo>
                  <a:lnTo>
                    <a:pt x="88085" y="131254"/>
                  </a:lnTo>
                  <a:lnTo>
                    <a:pt x="82764" y="134916"/>
                  </a:lnTo>
                  <a:lnTo>
                    <a:pt x="71489" y="142090"/>
                  </a:lnTo>
                  <a:lnTo>
                    <a:pt x="58011" y="150922"/>
                  </a:lnTo>
                  <a:lnTo>
                    <a:pt x="52555" y="155648"/>
                  </a:lnTo>
                  <a:lnTo>
                    <a:pt x="48069" y="160492"/>
                  </a:lnTo>
                  <a:lnTo>
                    <a:pt x="44234" y="165414"/>
                  </a:lnTo>
                  <a:lnTo>
                    <a:pt x="39983" y="169543"/>
                  </a:lnTo>
                  <a:lnTo>
                    <a:pt x="35456" y="173142"/>
                  </a:lnTo>
                  <a:lnTo>
                    <a:pt x="30744" y="176387"/>
                  </a:lnTo>
                  <a:lnTo>
                    <a:pt x="23253" y="182253"/>
                  </a:lnTo>
                  <a:lnTo>
                    <a:pt x="20068" y="185002"/>
                  </a:lnTo>
                  <a:lnTo>
                    <a:pt x="17099" y="188527"/>
                  </a:lnTo>
                  <a:lnTo>
                    <a:pt x="14273" y="192572"/>
                  </a:lnTo>
                  <a:lnTo>
                    <a:pt x="11542" y="196961"/>
                  </a:lnTo>
                  <a:lnTo>
                    <a:pt x="8875" y="200734"/>
                  </a:lnTo>
                  <a:lnTo>
                    <a:pt x="3655" y="207184"/>
                  </a:lnTo>
                  <a:lnTo>
                    <a:pt x="769" y="212873"/>
                  </a:lnTo>
                  <a:lnTo>
                    <a:pt x="0" y="215575"/>
                  </a:lnTo>
                  <a:lnTo>
                    <a:pt x="334" y="217377"/>
                  </a:lnTo>
                  <a:lnTo>
                    <a:pt x="1404" y="218578"/>
                  </a:lnTo>
                  <a:lnTo>
                    <a:pt x="6082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388"/>
            <p:cNvSpPr/>
            <p:nvPr/>
          </p:nvSpPr>
          <p:spPr>
            <a:xfrm>
              <a:off x="6926685" y="4552370"/>
              <a:ext cx="224960" cy="244683"/>
            </a:xfrm>
            <a:custGeom>
              <a:avLst/>
              <a:gdLst/>
              <a:ahLst/>
              <a:cxnLst/>
              <a:rect l="0" t="0" r="0" b="0"/>
              <a:pathLst>
                <a:path w="224960" h="244683">
                  <a:moveTo>
                    <a:pt x="144675" y="4390"/>
                  </a:moveTo>
                  <a:lnTo>
                    <a:pt x="144675" y="345"/>
                  </a:lnTo>
                  <a:lnTo>
                    <a:pt x="143828" y="0"/>
                  </a:lnTo>
                  <a:lnTo>
                    <a:pt x="142416" y="617"/>
                  </a:lnTo>
                  <a:lnTo>
                    <a:pt x="140629" y="1874"/>
                  </a:lnTo>
                  <a:lnTo>
                    <a:pt x="136385" y="3272"/>
                  </a:lnTo>
                  <a:lnTo>
                    <a:pt x="129504" y="4243"/>
                  </a:lnTo>
                  <a:lnTo>
                    <a:pt x="125796" y="4325"/>
                  </a:lnTo>
                  <a:lnTo>
                    <a:pt x="123622" y="5193"/>
                  </a:lnTo>
                  <a:lnTo>
                    <a:pt x="118949" y="8416"/>
                  </a:lnTo>
                  <a:lnTo>
                    <a:pt x="114050" y="12671"/>
                  </a:lnTo>
                  <a:lnTo>
                    <a:pt x="109051" y="17384"/>
                  </a:lnTo>
                  <a:lnTo>
                    <a:pt x="91331" y="34887"/>
                  </a:lnTo>
                  <a:lnTo>
                    <a:pt x="85406" y="39958"/>
                  </a:lnTo>
                  <a:lnTo>
                    <a:pt x="81456" y="42495"/>
                  </a:lnTo>
                  <a:lnTo>
                    <a:pt x="77129" y="45033"/>
                  </a:lnTo>
                  <a:lnTo>
                    <a:pt x="73397" y="48419"/>
                  </a:lnTo>
                  <a:lnTo>
                    <a:pt x="70063" y="52369"/>
                  </a:lnTo>
                  <a:lnTo>
                    <a:pt x="66994" y="56696"/>
                  </a:lnTo>
                  <a:lnTo>
                    <a:pt x="61326" y="63762"/>
                  </a:lnTo>
                  <a:lnTo>
                    <a:pt x="55137" y="70571"/>
                  </a:lnTo>
                  <a:lnTo>
                    <a:pt x="46742" y="79241"/>
                  </a:lnTo>
                  <a:lnTo>
                    <a:pt x="42979" y="83924"/>
                  </a:lnTo>
                  <a:lnTo>
                    <a:pt x="39625" y="88740"/>
                  </a:lnTo>
                  <a:lnTo>
                    <a:pt x="36542" y="93643"/>
                  </a:lnTo>
                  <a:lnTo>
                    <a:pt x="33640" y="97759"/>
                  </a:lnTo>
                  <a:lnTo>
                    <a:pt x="28156" y="104590"/>
                  </a:lnTo>
                  <a:lnTo>
                    <a:pt x="25508" y="108443"/>
                  </a:lnTo>
                  <a:lnTo>
                    <a:pt x="22898" y="112705"/>
                  </a:lnTo>
                  <a:lnTo>
                    <a:pt x="20310" y="117240"/>
                  </a:lnTo>
                  <a:lnTo>
                    <a:pt x="15177" y="126794"/>
                  </a:lnTo>
                  <a:lnTo>
                    <a:pt x="12623" y="131713"/>
                  </a:lnTo>
                  <a:lnTo>
                    <a:pt x="10919" y="136685"/>
                  </a:lnTo>
                  <a:lnTo>
                    <a:pt x="9785" y="141693"/>
                  </a:lnTo>
                  <a:lnTo>
                    <a:pt x="9028" y="146726"/>
                  </a:lnTo>
                  <a:lnTo>
                    <a:pt x="7677" y="151773"/>
                  </a:lnTo>
                  <a:lnTo>
                    <a:pt x="5930" y="156832"/>
                  </a:lnTo>
                  <a:lnTo>
                    <a:pt x="3918" y="161898"/>
                  </a:lnTo>
                  <a:lnTo>
                    <a:pt x="2577" y="166969"/>
                  </a:lnTo>
                  <a:lnTo>
                    <a:pt x="1683" y="172043"/>
                  </a:lnTo>
                  <a:lnTo>
                    <a:pt x="1087" y="177118"/>
                  </a:lnTo>
                  <a:lnTo>
                    <a:pt x="690" y="182196"/>
                  </a:lnTo>
                  <a:lnTo>
                    <a:pt x="425" y="187274"/>
                  </a:lnTo>
                  <a:lnTo>
                    <a:pt x="52" y="200253"/>
                  </a:lnTo>
                  <a:lnTo>
                    <a:pt x="0" y="203545"/>
                  </a:lnTo>
                  <a:lnTo>
                    <a:pt x="810" y="207433"/>
                  </a:lnTo>
                  <a:lnTo>
                    <a:pt x="2199" y="211719"/>
                  </a:lnTo>
                  <a:lnTo>
                    <a:pt x="3970" y="216269"/>
                  </a:lnTo>
                  <a:lnTo>
                    <a:pt x="5940" y="223583"/>
                  </a:lnTo>
                  <a:lnTo>
                    <a:pt x="6465" y="226719"/>
                  </a:lnTo>
                  <a:lnTo>
                    <a:pt x="8508" y="229656"/>
                  </a:lnTo>
                  <a:lnTo>
                    <a:pt x="15293" y="235177"/>
                  </a:lnTo>
                  <a:lnTo>
                    <a:pt x="21696" y="238195"/>
                  </a:lnTo>
                  <a:lnTo>
                    <a:pt x="24588" y="239000"/>
                  </a:lnTo>
                  <a:lnTo>
                    <a:pt x="30061" y="242152"/>
                  </a:lnTo>
                  <a:lnTo>
                    <a:pt x="32706" y="244178"/>
                  </a:lnTo>
                  <a:lnTo>
                    <a:pt x="36162" y="244682"/>
                  </a:lnTo>
                  <a:lnTo>
                    <a:pt x="40159" y="244172"/>
                  </a:lnTo>
                  <a:lnTo>
                    <a:pt x="44517" y="242984"/>
                  </a:lnTo>
                  <a:lnTo>
                    <a:pt x="49963" y="242193"/>
                  </a:lnTo>
                  <a:lnTo>
                    <a:pt x="56133" y="241665"/>
                  </a:lnTo>
                  <a:lnTo>
                    <a:pt x="62788" y="241314"/>
                  </a:lnTo>
                  <a:lnTo>
                    <a:pt x="68917" y="240232"/>
                  </a:lnTo>
                  <a:lnTo>
                    <a:pt x="74695" y="238665"/>
                  </a:lnTo>
                  <a:lnTo>
                    <a:pt x="80242" y="236773"/>
                  </a:lnTo>
                  <a:lnTo>
                    <a:pt x="85633" y="234666"/>
                  </a:lnTo>
                  <a:lnTo>
                    <a:pt x="90921" y="232414"/>
                  </a:lnTo>
                  <a:lnTo>
                    <a:pt x="96137" y="230066"/>
                  </a:lnTo>
                  <a:lnTo>
                    <a:pt x="102157" y="226807"/>
                  </a:lnTo>
                  <a:lnTo>
                    <a:pt x="108710" y="222942"/>
                  </a:lnTo>
                  <a:lnTo>
                    <a:pt x="115618" y="218671"/>
                  </a:lnTo>
                  <a:lnTo>
                    <a:pt x="121917" y="214131"/>
                  </a:lnTo>
                  <a:lnTo>
                    <a:pt x="127808" y="209410"/>
                  </a:lnTo>
                  <a:lnTo>
                    <a:pt x="133431" y="204570"/>
                  </a:lnTo>
                  <a:lnTo>
                    <a:pt x="139719" y="199650"/>
                  </a:lnTo>
                  <a:lnTo>
                    <a:pt x="146450" y="194676"/>
                  </a:lnTo>
                  <a:lnTo>
                    <a:pt x="153479" y="189668"/>
                  </a:lnTo>
                  <a:lnTo>
                    <a:pt x="159857" y="184635"/>
                  </a:lnTo>
                  <a:lnTo>
                    <a:pt x="165804" y="179587"/>
                  </a:lnTo>
                  <a:lnTo>
                    <a:pt x="171460" y="174528"/>
                  </a:lnTo>
                  <a:lnTo>
                    <a:pt x="182262" y="164391"/>
                  </a:lnTo>
                  <a:lnTo>
                    <a:pt x="187513" y="159318"/>
                  </a:lnTo>
                  <a:lnTo>
                    <a:pt x="191860" y="154242"/>
                  </a:lnTo>
                  <a:lnTo>
                    <a:pt x="195606" y="149164"/>
                  </a:lnTo>
                  <a:lnTo>
                    <a:pt x="198948" y="144087"/>
                  </a:lnTo>
                  <a:lnTo>
                    <a:pt x="202024" y="139008"/>
                  </a:lnTo>
                  <a:lnTo>
                    <a:pt x="204921" y="133928"/>
                  </a:lnTo>
                  <a:lnTo>
                    <a:pt x="210397" y="123769"/>
                  </a:lnTo>
                  <a:lnTo>
                    <a:pt x="215653" y="113610"/>
                  </a:lnTo>
                  <a:lnTo>
                    <a:pt x="217394" y="108530"/>
                  </a:lnTo>
                  <a:lnTo>
                    <a:pt x="218554" y="103450"/>
                  </a:lnTo>
                  <a:lnTo>
                    <a:pt x="219328" y="98370"/>
                  </a:lnTo>
                  <a:lnTo>
                    <a:pt x="220690" y="93290"/>
                  </a:lnTo>
                  <a:lnTo>
                    <a:pt x="222445" y="88210"/>
                  </a:lnTo>
                  <a:lnTo>
                    <a:pt x="224461" y="83130"/>
                  </a:lnTo>
                  <a:lnTo>
                    <a:pt x="224959" y="78897"/>
                  </a:lnTo>
                  <a:lnTo>
                    <a:pt x="224444" y="75227"/>
                  </a:lnTo>
                  <a:lnTo>
                    <a:pt x="222461" y="68047"/>
                  </a:lnTo>
                  <a:lnTo>
                    <a:pt x="221932" y="63761"/>
                  </a:lnTo>
                  <a:lnTo>
                    <a:pt x="221579" y="59211"/>
                  </a:lnTo>
                  <a:lnTo>
                    <a:pt x="220498" y="55331"/>
                  </a:lnTo>
                  <a:lnTo>
                    <a:pt x="217039" y="48761"/>
                  </a:lnTo>
                  <a:lnTo>
                    <a:pt x="210420" y="43020"/>
                  </a:lnTo>
                  <a:lnTo>
                    <a:pt x="206285" y="40303"/>
                  </a:lnTo>
                  <a:lnTo>
                    <a:pt x="199433" y="35027"/>
                  </a:lnTo>
                  <a:lnTo>
                    <a:pt x="192718" y="29860"/>
                  </a:lnTo>
                  <a:lnTo>
                    <a:pt x="188557" y="27297"/>
                  </a:lnTo>
                  <a:lnTo>
                    <a:pt x="184089" y="24741"/>
                  </a:lnTo>
                  <a:lnTo>
                    <a:pt x="180264" y="22191"/>
                  </a:lnTo>
                  <a:lnTo>
                    <a:pt x="173757" y="17099"/>
                  </a:lnTo>
                  <a:lnTo>
                    <a:pt x="169990" y="15403"/>
                  </a:lnTo>
                  <a:lnTo>
                    <a:pt x="165784" y="14272"/>
                  </a:lnTo>
                  <a:lnTo>
                    <a:pt x="161288" y="13518"/>
                  </a:lnTo>
                  <a:lnTo>
                    <a:pt x="156597" y="13015"/>
                  </a:lnTo>
                  <a:lnTo>
                    <a:pt x="151777" y="12680"/>
                  </a:lnTo>
                  <a:lnTo>
                    <a:pt x="146869" y="12457"/>
                  </a:lnTo>
                  <a:lnTo>
                    <a:pt x="136902" y="12209"/>
                  </a:lnTo>
                  <a:lnTo>
                    <a:pt x="131872" y="12142"/>
                  </a:lnTo>
                  <a:lnTo>
                    <a:pt x="126826" y="12945"/>
                  </a:lnTo>
                  <a:lnTo>
                    <a:pt x="121769" y="14327"/>
                  </a:lnTo>
                  <a:lnTo>
                    <a:pt x="106574" y="19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389"/>
            <p:cNvSpPr/>
            <p:nvPr/>
          </p:nvSpPr>
          <p:spPr>
            <a:xfrm>
              <a:off x="7338060" y="4457700"/>
              <a:ext cx="121824" cy="449581"/>
            </a:xfrm>
            <a:custGeom>
              <a:avLst/>
              <a:gdLst/>
              <a:ahLst/>
              <a:cxnLst/>
              <a:rect l="0" t="0" r="0" b="0"/>
              <a:pathLst>
                <a:path w="121824" h="449581">
                  <a:moveTo>
                    <a:pt x="15240" y="15240"/>
                  </a:moveTo>
                  <a:lnTo>
                    <a:pt x="22767" y="7713"/>
                  </a:lnTo>
                  <a:lnTo>
                    <a:pt x="22860" y="0"/>
                  </a:lnTo>
                  <a:lnTo>
                    <a:pt x="22860" y="7527"/>
                  </a:lnTo>
                  <a:lnTo>
                    <a:pt x="26905" y="11637"/>
                  </a:lnTo>
                  <a:lnTo>
                    <a:pt x="30166" y="14924"/>
                  </a:lnTo>
                  <a:lnTo>
                    <a:pt x="30387" y="19191"/>
                  </a:lnTo>
                  <a:lnTo>
                    <a:pt x="31264" y="21261"/>
                  </a:lnTo>
                  <a:lnTo>
                    <a:pt x="34497" y="25818"/>
                  </a:lnTo>
                  <a:lnTo>
                    <a:pt x="38235" y="30406"/>
                  </a:lnTo>
                  <a:lnTo>
                    <a:pt x="41829" y="34115"/>
                  </a:lnTo>
                  <a:lnTo>
                    <a:pt x="43125" y="36290"/>
                  </a:lnTo>
                  <a:lnTo>
                    <a:pt x="45798" y="43397"/>
                  </a:lnTo>
                  <a:lnTo>
                    <a:pt x="49424" y="48356"/>
                  </a:lnTo>
                  <a:lnTo>
                    <a:pt x="51575" y="50864"/>
                  </a:lnTo>
                  <a:lnTo>
                    <a:pt x="53857" y="53383"/>
                  </a:lnTo>
                  <a:lnTo>
                    <a:pt x="56224" y="55908"/>
                  </a:lnTo>
                  <a:lnTo>
                    <a:pt x="58650" y="59286"/>
                  </a:lnTo>
                  <a:lnTo>
                    <a:pt x="61112" y="63230"/>
                  </a:lnTo>
                  <a:lnTo>
                    <a:pt x="63601" y="67553"/>
                  </a:lnTo>
                  <a:lnTo>
                    <a:pt x="66367" y="74615"/>
                  </a:lnTo>
                  <a:lnTo>
                    <a:pt x="68443" y="81422"/>
                  </a:lnTo>
                  <a:lnTo>
                    <a:pt x="72188" y="90092"/>
                  </a:lnTo>
                  <a:lnTo>
                    <a:pt x="74372" y="93928"/>
                  </a:lnTo>
                  <a:lnTo>
                    <a:pt x="76674" y="97332"/>
                  </a:lnTo>
                  <a:lnTo>
                    <a:pt x="79057" y="100448"/>
                  </a:lnTo>
                  <a:lnTo>
                    <a:pt x="81490" y="104218"/>
                  </a:lnTo>
                  <a:lnTo>
                    <a:pt x="83961" y="108426"/>
                  </a:lnTo>
                  <a:lnTo>
                    <a:pt x="86453" y="112923"/>
                  </a:lnTo>
                  <a:lnTo>
                    <a:pt x="89224" y="120179"/>
                  </a:lnTo>
                  <a:lnTo>
                    <a:pt x="91301" y="127073"/>
                  </a:lnTo>
                  <a:lnTo>
                    <a:pt x="95048" y="135781"/>
                  </a:lnTo>
                  <a:lnTo>
                    <a:pt x="97277" y="145296"/>
                  </a:lnTo>
                  <a:lnTo>
                    <a:pt x="99114" y="155170"/>
                  </a:lnTo>
                  <a:lnTo>
                    <a:pt x="102752" y="165202"/>
                  </a:lnTo>
                  <a:lnTo>
                    <a:pt x="104909" y="170248"/>
                  </a:lnTo>
                  <a:lnTo>
                    <a:pt x="109561" y="180370"/>
                  </a:lnTo>
                  <a:lnTo>
                    <a:pt x="112194" y="190514"/>
                  </a:lnTo>
                  <a:lnTo>
                    <a:pt x="113676" y="203486"/>
                  </a:lnTo>
                  <a:lnTo>
                    <a:pt x="113884" y="206778"/>
                  </a:lnTo>
                  <a:lnTo>
                    <a:pt x="116373" y="214950"/>
                  </a:lnTo>
                  <a:lnTo>
                    <a:pt x="119455" y="224227"/>
                  </a:lnTo>
                  <a:lnTo>
                    <a:pt x="121190" y="238122"/>
                  </a:lnTo>
                  <a:lnTo>
                    <a:pt x="121703" y="248825"/>
                  </a:lnTo>
                  <a:lnTo>
                    <a:pt x="121823" y="257626"/>
                  </a:lnTo>
                  <a:lnTo>
                    <a:pt x="121010" y="261498"/>
                  </a:lnTo>
                  <a:lnTo>
                    <a:pt x="117846" y="268057"/>
                  </a:lnTo>
                  <a:lnTo>
                    <a:pt x="115876" y="276052"/>
                  </a:lnTo>
                  <a:lnTo>
                    <a:pt x="114767" y="287815"/>
                  </a:lnTo>
                  <a:lnTo>
                    <a:pt x="114611" y="290937"/>
                  </a:lnTo>
                  <a:lnTo>
                    <a:pt x="113661" y="293865"/>
                  </a:lnTo>
                  <a:lnTo>
                    <a:pt x="110347" y="299376"/>
                  </a:lnTo>
                  <a:lnTo>
                    <a:pt x="108278" y="302876"/>
                  </a:lnTo>
                  <a:lnTo>
                    <a:pt x="106052" y="306905"/>
                  </a:lnTo>
                  <a:lnTo>
                    <a:pt x="103722" y="311283"/>
                  </a:lnTo>
                  <a:lnTo>
                    <a:pt x="101133" y="318405"/>
                  </a:lnTo>
                  <a:lnTo>
                    <a:pt x="100441" y="321490"/>
                  </a:lnTo>
                  <a:lnTo>
                    <a:pt x="97416" y="327176"/>
                  </a:lnTo>
                  <a:lnTo>
                    <a:pt x="95424" y="329877"/>
                  </a:lnTo>
                  <a:lnTo>
                    <a:pt x="92403" y="333371"/>
                  </a:lnTo>
                  <a:lnTo>
                    <a:pt x="88695" y="337394"/>
                  </a:lnTo>
                  <a:lnTo>
                    <a:pt x="77645" y="348888"/>
                  </a:lnTo>
                  <a:lnTo>
                    <a:pt x="74623" y="351972"/>
                  </a:lnTo>
                  <a:lnTo>
                    <a:pt x="71762" y="355721"/>
                  </a:lnTo>
                  <a:lnTo>
                    <a:pt x="69008" y="359914"/>
                  </a:lnTo>
                  <a:lnTo>
                    <a:pt x="66325" y="364403"/>
                  </a:lnTo>
                  <a:lnTo>
                    <a:pt x="62844" y="368242"/>
                  </a:lnTo>
                  <a:lnTo>
                    <a:pt x="58829" y="371648"/>
                  </a:lnTo>
                  <a:lnTo>
                    <a:pt x="54460" y="374765"/>
                  </a:lnTo>
                  <a:lnTo>
                    <a:pt x="50699" y="377690"/>
                  </a:lnTo>
                  <a:lnTo>
                    <a:pt x="47346" y="380487"/>
                  </a:lnTo>
                  <a:lnTo>
                    <a:pt x="44264" y="383198"/>
                  </a:lnTo>
                  <a:lnTo>
                    <a:pt x="41362" y="386699"/>
                  </a:lnTo>
                  <a:lnTo>
                    <a:pt x="38581" y="390726"/>
                  </a:lnTo>
                  <a:lnTo>
                    <a:pt x="35881" y="395103"/>
                  </a:lnTo>
                  <a:lnTo>
                    <a:pt x="33234" y="399716"/>
                  </a:lnTo>
                  <a:lnTo>
                    <a:pt x="28035" y="409356"/>
                  </a:lnTo>
                  <a:lnTo>
                    <a:pt x="24617" y="414297"/>
                  </a:lnTo>
                  <a:lnTo>
                    <a:pt x="20645" y="419284"/>
                  </a:lnTo>
                  <a:lnTo>
                    <a:pt x="16303" y="424304"/>
                  </a:lnTo>
                  <a:lnTo>
                    <a:pt x="12562" y="429342"/>
                  </a:lnTo>
                  <a:lnTo>
                    <a:pt x="9221" y="434394"/>
                  </a:lnTo>
                  <a:lnTo>
                    <a:pt x="0" y="449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390"/>
            <p:cNvSpPr/>
            <p:nvPr/>
          </p:nvSpPr>
          <p:spPr>
            <a:xfrm>
              <a:off x="8161020" y="4602480"/>
              <a:ext cx="190501" cy="198121"/>
            </a:xfrm>
            <a:custGeom>
              <a:avLst/>
              <a:gdLst/>
              <a:ahLst/>
              <a:cxnLst/>
              <a:rect l="0" t="0" r="0" b="0"/>
              <a:pathLst>
                <a:path w="190501" h="198121">
                  <a:moveTo>
                    <a:pt x="190500" y="0"/>
                  </a:moveTo>
                  <a:lnTo>
                    <a:pt x="179149" y="0"/>
                  </a:lnTo>
                  <a:lnTo>
                    <a:pt x="177852" y="847"/>
                  </a:lnTo>
                  <a:lnTo>
                    <a:pt x="176988" y="2258"/>
                  </a:lnTo>
                  <a:lnTo>
                    <a:pt x="176413" y="4045"/>
                  </a:lnTo>
                  <a:lnTo>
                    <a:pt x="175181" y="5237"/>
                  </a:lnTo>
                  <a:lnTo>
                    <a:pt x="173515" y="6031"/>
                  </a:lnTo>
                  <a:lnTo>
                    <a:pt x="171556" y="6561"/>
                  </a:lnTo>
                  <a:lnTo>
                    <a:pt x="167123" y="9407"/>
                  </a:lnTo>
                  <a:lnTo>
                    <a:pt x="161423" y="14088"/>
                  </a:lnTo>
                  <a:lnTo>
                    <a:pt x="156390" y="18944"/>
                  </a:lnTo>
                  <a:lnTo>
                    <a:pt x="126992" y="48269"/>
                  </a:lnTo>
                  <a:lnTo>
                    <a:pt x="124455" y="51653"/>
                  </a:lnTo>
                  <a:lnTo>
                    <a:pt x="121916" y="55602"/>
                  </a:lnTo>
                  <a:lnTo>
                    <a:pt x="119378" y="59928"/>
                  </a:lnTo>
                  <a:lnTo>
                    <a:pt x="115992" y="63658"/>
                  </a:lnTo>
                  <a:lnTo>
                    <a:pt x="112041" y="66993"/>
                  </a:lnTo>
                  <a:lnTo>
                    <a:pt x="107714" y="70062"/>
                  </a:lnTo>
                  <a:lnTo>
                    <a:pt x="103982" y="73801"/>
                  </a:lnTo>
                  <a:lnTo>
                    <a:pt x="100649" y="77988"/>
                  </a:lnTo>
                  <a:lnTo>
                    <a:pt x="97580" y="82472"/>
                  </a:lnTo>
                  <a:lnTo>
                    <a:pt x="94686" y="86308"/>
                  </a:lnTo>
                  <a:lnTo>
                    <a:pt x="91911" y="89712"/>
                  </a:lnTo>
                  <a:lnTo>
                    <a:pt x="89214" y="92828"/>
                  </a:lnTo>
                  <a:lnTo>
                    <a:pt x="85722" y="96599"/>
                  </a:lnTo>
                  <a:lnTo>
                    <a:pt x="72719" y="109996"/>
                  </a:lnTo>
                  <a:lnTo>
                    <a:pt x="5111" y="177769"/>
                  </a:lnTo>
                  <a:lnTo>
                    <a:pt x="3407" y="180319"/>
                  </a:lnTo>
                  <a:lnTo>
                    <a:pt x="1514" y="185411"/>
                  </a:lnTo>
                  <a:lnTo>
                    <a:pt x="448" y="188992"/>
                  </a:lnTo>
                  <a:lnTo>
                    <a:pt x="133" y="194098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391"/>
            <p:cNvSpPr/>
            <p:nvPr/>
          </p:nvSpPr>
          <p:spPr>
            <a:xfrm>
              <a:off x="8252460" y="4610100"/>
              <a:ext cx="190501" cy="205741"/>
            </a:xfrm>
            <a:custGeom>
              <a:avLst/>
              <a:gdLst/>
              <a:ahLst/>
              <a:cxnLst/>
              <a:rect l="0" t="0" r="0" b="0"/>
              <a:pathLst>
                <a:path w="190501" h="205741">
                  <a:moveTo>
                    <a:pt x="190500" y="0"/>
                  </a:moveTo>
                  <a:lnTo>
                    <a:pt x="165060" y="25439"/>
                  </a:lnTo>
                  <a:lnTo>
                    <a:pt x="162533" y="27119"/>
                  </a:lnTo>
                  <a:lnTo>
                    <a:pt x="157469" y="28987"/>
                  </a:lnTo>
                  <a:lnTo>
                    <a:pt x="154085" y="31178"/>
                  </a:lnTo>
                  <a:lnTo>
                    <a:pt x="150136" y="34332"/>
                  </a:lnTo>
                  <a:lnTo>
                    <a:pt x="145811" y="38128"/>
                  </a:lnTo>
                  <a:lnTo>
                    <a:pt x="138748" y="44603"/>
                  </a:lnTo>
                  <a:lnTo>
                    <a:pt x="135678" y="47516"/>
                  </a:lnTo>
                  <a:lnTo>
                    <a:pt x="131939" y="50304"/>
                  </a:lnTo>
                  <a:lnTo>
                    <a:pt x="127752" y="53010"/>
                  </a:lnTo>
                  <a:lnTo>
                    <a:pt x="123267" y="55659"/>
                  </a:lnTo>
                  <a:lnTo>
                    <a:pt x="119431" y="58273"/>
                  </a:lnTo>
                  <a:lnTo>
                    <a:pt x="116028" y="60862"/>
                  </a:lnTo>
                  <a:lnTo>
                    <a:pt x="112912" y="63435"/>
                  </a:lnTo>
                  <a:lnTo>
                    <a:pt x="109141" y="66843"/>
                  </a:lnTo>
                  <a:lnTo>
                    <a:pt x="100436" y="75145"/>
                  </a:lnTo>
                  <a:lnTo>
                    <a:pt x="95744" y="78884"/>
                  </a:lnTo>
                  <a:lnTo>
                    <a:pt x="90922" y="82223"/>
                  </a:lnTo>
                  <a:lnTo>
                    <a:pt x="86015" y="85295"/>
                  </a:lnTo>
                  <a:lnTo>
                    <a:pt x="81897" y="89037"/>
                  </a:lnTo>
                  <a:lnTo>
                    <a:pt x="78304" y="93224"/>
                  </a:lnTo>
                  <a:lnTo>
                    <a:pt x="75062" y="97709"/>
                  </a:lnTo>
                  <a:lnTo>
                    <a:pt x="71209" y="102393"/>
                  </a:lnTo>
                  <a:lnTo>
                    <a:pt x="66945" y="107209"/>
                  </a:lnTo>
                  <a:lnTo>
                    <a:pt x="58540" y="116228"/>
                  </a:lnTo>
                  <a:lnTo>
                    <a:pt x="48201" y="126913"/>
                  </a:lnTo>
                  <a:lnTo>
                    <a:pt x="39485" y="135710"/>
                  </a:lnTo>
                  <a:lnTo>
                    <a:pt x="35636" y="140427"/>
                  </a:lnTo>
                  <a:lnTo>
                    <a:pt x="32225" y="145265"/>
                  </a:lnTo>
                  <a:lnTo>
                    <a:pt x="29103" y="150183"/>
                  </a:lnTo>
                  <a:lnTo>
                    <a:pt x="26175" y="154309"/>
                  </a:lnTo>
                  <a:lnTo>
                    <a:pt x="23377" y="157906"/>
                  </a:lnTo>
                  <a:lnTo>
                    <a:pt x="18010" y="164161"/>
                  </a:lnTo>
                  <a:lnTo>
                    <a:pt x="12801" y="169763"/>
                  </a:lnTo>
                  <a:lnTo>
                    <a:pt x="10228" y="173288"/>
                  </a:lnTo>
                  <a:lnTo>
                    <a:pt x="7665" y="177332"/>
                  </a:lnTo>
                  <a:lnTo>
                    <a:pt x="5110" y="181721"/>
                  </a:lnTo>
                  <a:lnTo>
                    <a:pt x="3407" y="185494"/>
                  </a:lnTo>
                  <a:lnTo>
                    <a:pt x="2271" y="188857"/>
                  </a:lnTo>
                  <a:lnTo>
                    <a:pt x="1009" y="194849"/>
                  </a:lnTo>
                  <a:lnTo>
                    <a:pt x="448" y="200335"/>
                  </a:lnTo>
                  <a:lnTo>
                    <a:pt x="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Annotation392"/>
            <p:cNvSpPr/>
            <p:nvPr/>
          </p:nvSpPr>
          <p:spPr>
            <a:xfrm>
              <a:off x="8679211" y="4602480"/>
              <a:ext cx="274290" cy="152362"/>
            </a:xfrm>
            <a:custGeom>
              <a:avLst/>
              <a:gdLst/>
              <a:ahLst/>
              <a:cxnLst/>
              <a:rect l="0" t="0" r="0" b="0"/>
              <a:pathLst>
                <a:path w="274290" h="152362">
                  <a:moveTo>
                    <a:pt x="45690" y="15240"/>
                  </a:moveTo>
                  <a:lnTo>
                    <a:pt x="45690" y="7621"/>
                  </a:lnTo>
                  <a:lnTo>
                    <a:pt x="41644" y="3575"/>
                  </a:lnTo>
                  <a:lnTo>
                    <a:pt x="40452" y="3230"/>
                  </a:lnTo>
                  <a:lnTo>
                    <a:pt x="39658" y="3847"/>
                  </a:lnTo>
                  <a:lnTo>
                    <a:pt x="38382" y="6875"/>
                  </a:lnTo>
                  <a:lnTo>
                    <a:pt x="38162" y="11445"/>
                  </a:lnTo>
                  <a:lnTo>
                    <a:pt x="37286" y="12709"/>
                  </a:lnTo>
                  <a:lnTo>
                    <a:pt x="35853" y="13553"/>
                  </a:lnTo>
                  <a:lnTo>
                    <a:pt x="34053" y="14116"/>
                  </a:lnTo>
                  <a:lnTo>
                    <a:pt x="32852" y="15337"/>
                  </a:lnTo>
                  <a:lnTo>
                    <a:pt x="32050" y="16998"/>
                  </a:lnTo>
                  <a:lnTo>
                    <a:pt x="31516" y="18952"/>
                  </a:lnTo>
                  <a:lnTo>
                    <a:pt x="28667" y="23381"/>
                  </a:lnTo>
                  <a:lnTo>
                    <a:pt x="26720" y="25747"/>
                  </a:lnTo>
                  <a:lnTo>
                    <a:pt x="25424" y="28171"/>
                  </a:lnTo>
                  <a:lnTo>
                    <a:pt x="24560" y="30634"/>
                  </a:lnTo>
                  <a:lnTo>
                    <a:pt x="23983" y="33123"/>
                  </a:lnTo>
                  <a:lnTo>
                    <a:pt x="22752" y="36475"/>
                  </a:lnTo>
                  <a:lnTo>
                    <a:pt x="21084" y="40404"/>
                  </a:lnTo>
                  <a:lnTo>
                    <a:pt x="19126" y="44716"/>
                  </a:lnTo>
                  <a:lnTo>
                    <a:pt x="17820" y="48437"/>
                  </a:lnTo>
                  <a:lnTo>
                    <a:pt x="16950" y="51765"/>
                  </a:lnTo>
                  <a:lnTo>
                    <a:pt x="16369" y="54830"/>
                  </a:lnTo>
                  <a:lnTo>
                    <a:pt x="15983" y="57720"/>
                  </a:lnTo>
                  <a:lnTo>
                    <a:pt x="15726" y="60493"/>
                  </a:lnTo>
                  <a:lnTo>
                    <a:pt x="15554" y="63189"/>
                  </a:lnTo>
                  <a:lnTo>
                    <a:pt x="14592" y="66679"/>
                  </a:lnTo>
                  <a:lnTo>
                    <a:pt x="13104" y="70699"/>
                  </a:lnTo>
                  <a:lnTo>
                    <a:pt x="11266" y="75073"/>
                  </a:lnTo>
                  <a:lnTo>
                    <a:pt x="10041" y="78835"/>
                  </a:lnTo>
                  <a:lnTo>
                    <a:pt x="9222" y="82191"/>
                  </a:lnTo>
                  <a:lnTo>
                    <a:pt x="8679" y="85273"/>
                  </a:lnTo>
                  <a:lnTo>
                    <a:pt x="7468" y="88176"/>
                  </a:lnTo>
                  <a:lnTo>
                    <a:pt x="5815" y="90957"/>
                  </a:lnTo>
                  <a:lnTo>
                    <a:pt x="3867" y="93658"/>
                  </a:lnTo>
                  <a:lnTo>
                    <a:pt x="2568" y="96305"/>
                  </a:lnTo>
                  <a:lnTo>
                    <a:pt x="1702" y="98917"/>
                  </a:lnTo>
                  <a:lnTo>
                    <a:pt x="1124" y="101504"/>
                  </a:lnTo>
                  <a:lnTo>
                    <a:pt x="739" y="104077"/>
                  </a:lnTo>
                  <a:lnTo>
                    <a:pt x="483" y="106637"/>
                  </a:lnTo>
                  <a:lnTo>
                    <a:pt x="312" y="109191"/>
                  </a:lnTo>
                  <a:lnTo>
                    <a:pt x="197" y="111741"/>
                  </a:lnTo>
                  <a:lnTo>
                    <a:pt x="71" y="116832"/>
                  </a:lnTo>
                  <a:lnTo>
                    <a:pt x="0" y="124457"/>
                  </a:lnTo>
                  <a:lnTo>
                    <a:pt x="837" y="126152"/>
                  </a:lnTo>
                  <a:lnTo>
                    <a:pt x="2241" y="127281"/>
                  </a:lnTo>
                  <a:lnTo>
                    <a:pt x="6533" y="129094"/>
                  </a:lnTo>
                  <a:lnTo>
                    <a:pt x="13464" y="129451"/>
                  </a:lnTo>
                  <a:lnTo>
                    <a:pt x="18103" y="129501"/>
                  </a:lnTo>
                  <a:lnTo>
                    <a:pt x="20525" y="128667"/>
                  </a:lnTo>
                  <a:lnTo>
                    <a:pt x="27978" y="124296"/>
                  </a:lnTo>
                  <a:lnTo>
                    <a:pt x="35550" y="121777"/>
                  </a:lnTo>
                  <a:lnTo>
                    <a:pt x="44002" y="116045"/>
                  </a:lnTo>
                  <a:lnTo>
                    <a:pt x="52278" y="111407"/>
                  </a:lnTo>
                  <a:lnTo>
                    <a:pt x="56008" y="108984"/>
                  </a:lnTo>
                  <a:lnTo>
                    <a:pt x="59342" y="106523"/>
                  </a:lnTo>
                  <a:lnTo>
                    <a:pt x="62411" y="104035"/>
                  </a:lnTo>
                  <a:lnTo>
                    <a:pt x="66151" y="101530"/>
                  </a:lnTo>
                  <a:lnTo>
                    <a:pt x="70337" y="99014"/>
                  </a:lnTo>
                  <a:lnTo>
                    <a:pt x="74822" y="96489"/>
                  </a:lnTo>
                  <a:lnTo>
                    <a:pt x="77810" y="93959"/>
                  </a:lnTo>
                  <a:lnTo>
                    <a:pt x="79804" y="91427"/>
                  </a:lnTo>
                  <a:lnTo>
                    <a:pt x="81132" y="88891"/>
                  </a:lnTo>
                  <a:lnTo>
                    <a:pt x="82864" y="87201"/>
                  </a:lnTo>
                  <a:lnTo>
                    <a:pt x="84866" y="86074"/>
                  </a:lnTo>
                  <a:lnTo>
                    <a:pt x="87047" y="85323"/>
                  </a:lnTo>
                  <a:lnTo>
                    <a:pt x="91729" y="82230"/>
                  </a:lnTo>
                  <a:lnTo>
                    <a:pt x="94161" y="80220"/>
                  </a:lnTo>
                  <a:lnTo>
                    <a:pt x="96632" y="78880"/>
                  </a:lnTo>
                  <a:lnTo>
                    <a:pt x="105163" y="76553"/>
                  </a:lnTo>
                  <a:lnTo>
                    <a:pt x="106519" y="76231"/>
                  </a:lnTo>
                  <a:lnTo>
                    <a:pt x="106611" y="80255"/>
                  </a:lnTo>
                  <a:lnTo>
                    <a:pt x="106638" y="82764"/>
                  </a:lnTo>
                  <a:lnTo>
                    <a:pt x="104386" y="85608"/>
                  </a:lnTo>
                  <a:lnTo>
                    <a:pt x="102600" y="87552"/>
                  </a:lnTo>
                  <a:lnTo>
                    <a:pt x="101411" y="90541"/>
                  </a:lnTo>
                  <a:lnTo>
                    <a:pt x="100617" y="94228"/>
                  </a:lnTo>
                  <a:lnTo>
                    <a:pt x="100088" y="98378"/>
                  </a:lnTo>
                  <a:lnTo>
                    <a:pt x="99735" y="101992"/>
                  </a:lnTo>
                  <a:lnTo>
                    <a:pt x="99500" y="105249"/>
                  </a:lnTo>
                  <a:lnTo>
                    <a:pt x="99343" y="108265"/>
                  </a:lnTo>
                  <a:lnTo>
                    <a:pt x="98393" y="111124"/>
                  </a:lnTo>
                  <a:lnTo>
                    <a:pt x="96911" y="113876"/>
                  </a:lnTo>
                  <a:lnTo>
                    <a:pt x="95077" y="116557"/>
                  </a:lnTo>
                  <a:lnTo>
                    <a:pt x="93854" y="119191"/>
                  </a:lnTo>
                  <a:lnTo>
                    <a:pt x="93040" y="121794"/>
                  </a:lnTo>
                  <a:lnTo>
                    <a:pt x="92497" y="124376"/>
                  </a:lnTo>
                  <a:lnTo>
                    <a:pt x="92134" y="126944"/>
                  </a:lnTo>
                  <a:lnTo>
                    <a:pt x="91892" y="129503"/>
                  </a:lnTo>
                  <a:lnTo>
                    <a:pt x="91732" y="132055"/>
                  </a:lnTo>
                  <a:lnTo>
                    <a:pt x="91553" y="137149"/>
                  </a:lnTo>
                  <a:lnTo>
                    <a:pt x="91506" y="139692"/>
                  </a:lnTo>
                  <a:lnTo>
                    <a:pt x="92319" y="142235"/>
                  </a:lnTo>
                  <a:lnTo>
                    <a:pt x="93710" y="144777"/>
                  </a:lnTo>
                  <a:lnTo>
                    <a:pt x="97980" y="150894"/>
                  </a:lnTo>
                  <a:lnTo>
                    <a:pt x="99176" y="151396"/>
                  </a:lnTo>
                  <a:lnTo>
                    <a:pt x="104905" y="152102"/>
                  </a:lnTo>
                  <a:lnTo>
                    <a:pt x="111965" y="152312"/>
                  </a:lnTo>
                  <a:lnTo>
                    <a:pt x="116914" y="152361"/>
                  </a:lnTo>
                  <a:lnTo>
                    <a:pt x="119419" y="151527"/>
                  </a:lnTo>
                  <a:lnTo>
                    <a:pt x="126989" y="147156"/>
                  </a:lnTo>
                  <a:lnTo>
                    <a:pt x="134596" y="144637"/>
                  </a:lnTo>
                  <a:lnTo>
                    <a:pt x="139673" y="141048"/>
                  </a:lnTo>
                  <a:lnTo>
                    <a:pt x="143058" y="138059"/>
                  </a:lnTo>
                  <a:lnTo>
                    <a:pt x="151335" y="130221"/>
                  </a:lnTo>
                  <a:lnTo>
                    <a:pt x="155914" y="126608"/>
                  </a:lnTo>
                  <a:lnTo>
                    <a:pt x="160659" y="123352"/>
                  </a:lnTo>
                  <a:lnTo>
                    <a:pt x="165515" y="120334"/>
                  </a:lnTo>
                  <a:lnTo>
                    <a:pt x="169600" y="116630"/>
                  </a:lnTo>
                  <a:lnTo>
                    <a:pt x="173170" y="112467"/>
                  </a:lnTo>
                  <a:lnTo>
                    <a:pt x="176397" y="107998"/>
                  </a:lnTo>
                  <a:lnTo>
                    <a:pt x="179394" y="104172"/>
                  </a:lnTo>
                  <a:lnTo>
                    <a:pt x="182239" y="100774"/>
                  </a:lnTo>
                  <a:lnTo>
                    <a:pt x="184982" y="97663"/>
                  </a:lnTo>
                  <a:lnTo>
                    <a:pt x="188505" y="94742"/>
                  </a:lnTo>
                  <a:lnTo>
                    <a:pt x="192547" y="91948"/>
                  </a:lnTo>
                  <a:lnTo>
                    <a:pt x="196935" y="89239"/>
                  </a:lnTo>
                  <a:lnTo>
                    <a:pt x="200706" y="85739"/>
                  </a:lnTo>
                  <a:lnTo>
                    <a:pt x="204068" y="81713"/>
                  </a:lnTo>
                  <a:lnTo>
                    <a:pt x="207154" y="77336"/>
                  </a:lnTo>
                  <a:lnTo>
                    <a:pt x="210906" y="72723"/>
                  </a:lnTo>
                  <a:lnTo>
                    <a:pt x="215101" y="67956"/>
                  </a:lnTo>
                  <a:lnTo>
                    <a:pt x="223430" y="58989"/>
                  </a:lnTo>
                  <a:lnTo>
                    <a:pt x="232878" y="49181"/>
                  </a:lnTo>
                  <a:lnTo>
                    <a:pt x="250294" y="31636"/>
                  </a:lnTo>
                  <a:lnTo>
                    <a:pt x="253212" y="27864"/>
                  </a:lnTo>
                  <a:lnTo>
                    <a:pt x="255158" y="24503"/>
                  </a:lnTo>
                  <a:lnTo>
                    <a:pt x="256455" y="21415"/>
                  </a:lnTo>
                  <a:lnTo>
                    <a:pt x="258167" y="18510"/>
                  </a:lnTo>
                  <a:lnTo>
                    <a:pt x="260154" y="15726"/>
                  </a:lnTo>
                  <a:lnTo>
                    <a:pt x="262325" y="13024"/>
                  </a:lnTo>
                  <a:lnTo>
                    <a:pt x="264621" y="10376"/>
                  </a:lnTo>
                  <a:lnTo>
                    <a:pt x="266997" y="7764"/>
                  </a:lnTo>
                  <a:lnTo>
                    <a:pt x="2742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Annotation393"/>
            <p:cNvSpPr/>
            <p:nvPr/>
          </p:nvSpPr>
          <p:spPr>
            <a:xfrm>
              <a:off x="8984007" y="4594899"/>
              <a:ext cx="144753" cy="114259"/>
            </a:xfrm>
            <a:custGeom>
              <a:avLst/>
              <a:gdLst/>
              <a:ahLst/>
              <a:cxnLst/>
              <a:rect l="0" t="0" r="0" b="0"/>
              <a:pathLst>
                <a:path w="144753" h="114259">
                  <a:moveTo>
                    <a:pt x="30453" y="22821"/>
                  </a:moveTo>
                  <a:lnTo>
                    <a:pt x="30453" y="40733"/>
                  </a:lnTo>
                  <a:lnTo>
                    <a:pt x="29606" y="43229"/>
                  </a:lnTo>
                  <a:lnTo>
                    <a:pt x="28194" y="45739"/>
                  </a:lnTo>
                  <a:lnTo>
                    <a:pt x="26407" y="48260"/>
                  </a:lnTo>
                  <a:lnTo>
                    <a:pt x="25216" y="50787"/>
                  </a:lnTo>
                  <a:lnTo>
                    <a:pt x="24421" y="53318"/>
                  </a:lnTo>
                  <a:lnTo>
                    <a:pt x="23891" y="55852"/>
                  </a:lnTo>
                  <a:lnTo>
                    <a:pt x="23539" y="58388"/>
                  </a:lnTo>
                  <a:lnTo>
                    <a:pt x="23303" y="60926"/>
                  </a:lnTo>
                  <a:lnTo>
                    <a:pt x="23146" y="63464"/>
                  </a:lnTo>
                  <a:lnTo>
                    <a:pt x="22195" y="66850"/>
                  </a:lnTo>
                  <a:lnTo>
                    <a:pt x="20715" y="70800"/>
                  </a:lnTo>
                  <a:lnTo>
                    <a:pt x="18881" y="75127"/>
                  </a:lnTo>
                  <a:lnTo>
                    <a:pt x="17658" y="78858"/>
                  </a:lnTo>
                  <a:lnTo>
                    <a:pt x="16844" y="82193"/>
                  </a:lnTo>
                  <a:lnTo>
                    <a:pt x="16300" y="85262"/>
                  </a:lnTo>
                  <a:lnTo>
                    <a:pt x="15090" y="88155"/>
                  </a:lnTo>
                  <a:lnTo>
                    <a:pt x="13438" y="90930"/>
                  </a:lnTo>
                  <a:lnTo>
                    <a:pt x="8747" y="97423"/>
                  </a:lnTo>
                  <a:lnTo>
                    <a:pt x="8106" y="100568"/>
                  </a:lnTo>
                  <a:lnTo>
                    <a:pt x="7935" y="102593"/>
                  </a:lnTo>
                  <a:lnTo>
                    <a:pt x="7821" y="104788"/>
                  </a:lnTo>
                  <a:lnTo>
                    <a:pt x="7695" y="109487"/>
                  </a:lnTo>
                  <a:lnTo>
                    <a:pt x="6813" y="111078"/>
                  </a:lnTo>
                  <a:lnTo>
                    <a:pt x="5379" y="112139"/>
                  </a:lnTo>
                  <a:lnTo>
                    <a:pt x="35" y="114236"/>
                  </a:lnTo>
                  <a:lnTo>
                    <a:pt x="0" y="114250"/>
                  </a:lnTo>
                  <a:lnTo>
                    <a:pt x="4026" y="114258"/>
                  </a:lnTo>
                  <a:lnTo>
                    <a:pt x="5215" y="113412"/>
                  </a:lnTo>
                  <a:lnTo>
                    <a:pt x="6008" y="112001"/>
                  </a:lnTo>
                  <a:lnTo>
                    <a:pt x="6536" y="110215"/>
                  </a:lnTo>
                  <a:lnTo>
                    <a:pt x="6888" y="108177"/>
                  </a:lnTo>
                  <a:lnTo>
                    <a:pt x="7123" y="105972"/>
                  </a:lnTo>
                  <a:lnTo>
                    <a:pt x="7279" y="103655"/>
                  </a:lnTo>
                  <a:lnTo>
                    <a:pt x="8230" y="102110"/>
                  </a:lnTo>
                  <a:lnTo>
                    <a:pt x="9711" y="101080"/>
                  </a:lnTo>
                  <a:lnTo>
                    <a:pt x="11545" y="100394"/>
                  </a:lnTo>
                  <a:lnTo>
                    <a:pt x="12767" y="99090"/>
                  </a:lnTo>
                  <a:lnTo>
                    <a:pt x="13583" y="97374"/>
                  </a:lnTo>
                  <a:lnTo>
                    <a:pt x="14125" y="95382"/>
                  </a:lnTo>
                  <a:lnTo>
                    <a:pt x="15334" y="92362"/>
                  </a:lnTo>
                  <a:lnTo>
                    <a:pt x="16988" y="88655"/>
                  </a:lnTo>
                  <a:lnTo>
                    <a:pt x="18936" y="84490"/>
                  </a:lnTo>
                  <a:lnTo>
                    <a:pt x="21081" y="80867"/>
                  </a:lnTo>
                  <a:lnTo>
                    <a:pt x="23358" y="77605"/>
                  </a:lnTo>
                  <a:lnTo>
                    <a:pt x="25723" y="74584"/>
                  </a:lnTo>
                  <a:lnTo>
                    <a:pt x="27300" y="71722"/>
                  </a:lnTo>
                  <a:lnTo>
                    <a:pt x="28350" y="68969"/>
                  </a:lnTo>
                  <a:lnTo>
                    <a:pt x="29051" y="66286"/>
                  </a:lnTo>
                  <a:lnTo>
                    <a:pt x="31212" y="62804"/>
                  </a:lnTo>
                  <a:lnTo>
                    <a:pt x="34345" y="58790"/>
                  </a:lnTo>
                  <a:lnTo>
                    <a:pt x="38127" y="54420"/>
                  </a:lnTo>
                  <a:lnTo>
                    <a:pt x="40649" y="50660"/>
                  </a:lnTo>
                  <a:lnTo>
                    <a:pt x="42330" y="47307"/>
                  </a:lnTo>
                  <a:lnTo>
                    <a:pt x="43451" y="44225"/>
                  </a:lnTo>
                  <a:lnTo>
                    <a:pt x="45892" y="41324"/>
                  </a:lnTo>
                  <a:lnTo>
                    <a:pt x="49212" y="38543"/>
                  </a:lnTo>
                  <a:lnTo>
                    <a:pt x="53119" y="35842"/>
                  </a:lnTo>
                  <a:lnTo>
                    <a:pt x="56570" y="33195"/>
                  </a:lnTo>
                  <a:lnTo>
                    <a:pt x="59718" y="30584"/>
                  </a:lnTo>
                  <a:lnTo>
                    <a:pt x="62663" y="27996"/>
                  </a:lnTo>
                  <a:lnTo>
                    <a:pt x="65472" y="25424"/>
                  </a:lnTo>
                  <a:lnTo>
                    <a:pt x="70853" y="20309"/>
                  </a:lnTo>
                  <a:lnTo>
                    <a:pt x="86311" y="5043"/>
                  </a:lnTo>
                  <a:lnTo>
                    <a:pt x="88859" y="3349"/>
                  </a:lnTo>
                  <a:lnTo>
                    <a:pt x="91403" y="2220"/>
                  </a:lnTo>
                  <a:lnTo>
                    <a:pt x="93947" y="1467"/>
                  </a:lnTo>
                  <a:lnTo>
                    <a:pt x="96488" y="965"/>
                  </a:lnTo>
                  <a:lnTo>
                    <a:pt x="99029" y="630"/>
                  </a:lnTo>
                  <a:lnTo>
                    <a:pt x="101571" y="407"/>
                  </a:lnTo>
                  <a:lnTo>
                    <a:pt x="104111" y="259"/>
                  </a:lnTo>
                  <a:lnTo>
                    <a:pt x="109191" y="93"/>
                  </a:lnTo>
                  <a:lnTo>
                    <a:pt x="116812" y="0"/>
                  </a:lnTo>
                  <a:lnTo>
                    <a:pt x="119352" y="834"/>
                  </a:lnTo>
                  <a:lnTo>
                    <a:pt x="121892" y="2236"/>
                  </a:lnTo>
                  <a:lnTo>
                    <a:pt x="128007" y="6525"/>
                  </a:lnTo>
                  <a:lnTo>
                    <a:pt x="131101" y="7112"/>
                  </a:lnTo>
                  <a:lnTo>
                    <a:pt x="133110" y="7268"/>
                  </a:lnTo>
                  <a:lnTo>
                    <a:pt x="135298" y="8219"/>
                  </a:lnTo>
                  <a:lnTo>
                    <a:pt x="137602" y="9699"/>
                  </a:lnTo>
                  <a:lnTo>
                    <a:pt x="144752" y="15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Annotation394"/>
            <p:cNvSpPr/>
            <p:nvPr/>
          </p:nvSpPr>
          <p:spPr>
            <a:xfrm>
              <a:off x="9151620" y="4610100"/>
              <a:ext cx="34871" cy="167641"/>
            </a:xfrm>
            <a:custGeom>
              <a:avLst/>
              <a:gdLst/>
              <a:ahLst/>
              <a:cxnLst/>
              <a:rect l="0" t="0" r="0" b="0"/>
              <a:pathLst>
                <a:path w="34871" h="167641">
                  <a:moveTo>
                    <a:pt x="30479" y="0"/>
                  </a:moveTo>
                  <a:lnTo>
                    <a:pt x="30479" y="13867"/>
                  </a:lnTo>
                  <a:lnTo>
                    <a:pt x="31325" y="15171"/>
                  </a:lnTo>
                  <a:lnTo>
                    <a:pt x="32739" y="16887"/>
                  </a:lnTo>
                  <a:lnTo>
                    <a:pt x="34525" y="18878"/>
                  </a:lnTo>
                  <a:lnTo>
                    <a:pt x="34870" y="21899"/>
                  </a:lnTo>
                  <a:lnTo>
                    <a:pt x="34253" y="25606"/>
                  </a:lnTo>
                  <a:lnTo>
                    <a:pt x="32995" y="29771"/>
                  </a:lnTo>
                  <a:lnTo>
                    <a:pt x="32156" y="33394"/>
                  </a:lnTo>
                  <a:lnTo>
                    <a:pt x="31598" y="36656"/>
                  </a:lnTo>
                  <a:lnTo>
                    <a:pt x="31224" y="39677"/>
                  </a:lnTo>
                  <a:lnTo>
                    <a:pt x="30129" y="42538"/>
                  </a:lnTo>
                  <a:lnTo>
                    <a:pt x="28553" y="45292"/>
                  </a:lnTo>
                  <a:lnTo>
                    <a:pt x="26655" y="47975"/>
                  </a:lnTo>
                  <a:lnTo>
                    <a:pt x="25390" y="50610"/>
                  </a:lnTo>
                  <a:lnTo>
                    <a:pt x="24546" y="53213"/>
                  </a:lnTo>
                  <a:lnTo>
                    <a:pt x="23983" y="55795"/>
                  </a:lnTo>
                  <a:lnTo>
                    <a:pt x="22762" y="59210"/>
                  </a:lnTo>
                  <a:lnTo>
                    <a:pt x="21102" y="63180"/>
                  </a:lnTo>
                  <a:lnTo>
                    <a:pt x="19147" y="67520"/>
                  </a:lnTo>
                  <a:lnTo>
                    <a:pt x="17844" y="71260"/>
                  </a:lnTo>
                  <a:lnTo>
                    <a:pt x="16977" y="74600"/>
                  </a:lnTo>
                  <a:lnTo>
                    <a:pt x="16398" y="77673"/>
                  </a:lnTo>
                  <a:lnTo>
                    <a:pt x="15164" y="81416"/>
                  </a:lnTo>
                  <a:lnTo>
                    <a:pt x="13496" y="85604"/>
                  </a:lnTo>
                  <a:lnTo>
                    <a:pt x="11538" y="90089"/>
                  </a:lnTo>
                  <a:lnTo>
                    <a:pt x="10232" y="94773"/>
                  </a:lnTo>
                  <a:lnTo>
                    <a:pt x="9361" y="99589"/>
                  </a:lnTo>
                  <a:lnTo>
                    <a:pt x="8781" y="104492"/>
                  </a:lnTo>
                  <a:lnTo>
                    <a:pt x="7547" y="108608"/>
                  </a:lnTo>
                  <a:lnTo>
                    <a:pt x="5877" y="112199"/>
                  </a:lnTo>
                  <a:lnTo>
                    <a:pt x="3917" y="115439"/>
                  </a:lnTo>
                  <a:lnTo>
                    <a:pt x="2611" y="118446"/>
                  </a:lnTo>
                  <a:lnTo>
                    <a:pt x="1741" y="121297"/>
                  </a:lnTo>
                  <a:lnTo>
                    <a:pt x="1160" y="124045"/>
                  </a:lnTo>
                  <a:lnTo>
                    <a:pt x="773" y="127570"/>
                  </a:lnTo>
                  <a:lnTo>
                    <a:pt x="516" y="131613"/>
                  </a:lnTo>
                  <a:lnTo>
                    <a:pt x="230" y="139774"/>
                  </a:lnTo>
                  <a:lnTo>
                    <a:pt x="66" y="149129"/>
                  </a:lnTo>
                  <a:lnTo>
                    <a:pt x="0" y="163924"/>
                  </a:lnTo>
                  <a:lnTo>
                    <a:pt x="846" y="165163"/>
                  </a:lnTo>
                  <a:lnTo>
                    <a:pt x="2258" y="165989"/>
                  </a:lnTo>
                  <a:lnTo>
                    <a:pt x="7619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Annotation395"/>
            <p:cNvSpPr/>
            <p:nvPr/>
          </p:nvSpPr>
          <p:spPr>
            <a:xfrm>
              <a:off x="9319263" y="4442460"/>
              <a:ext cx="114271" cy="258978"/>
            </a:xfrm>
            <a:custGeom>
              <a:avLst/>
              <a:gdLst/>
              <a:ahLst/>
              <a:cxnLst/>
              <a:rect l="0" t="0" r="0" b="0"/>
              <a:pathLst>
                <a:path w="114271" h="258978">
                  <a:moveTo>
                    <a:pt x="106676" y="0"/>
                  </a:moveTo>
                  <a:lnTo>
                    <a:pt x="114204" y="0"/>
                  </a:lnTo>
                  <a:lnTo>
                    <a:pt x="114270" y="4045"/>
                  </a:lnTo>
                  <a:lnTo>
                    <a:pt x="113431" y="5237"/>
                  </a:lnTo>
                  <a:lnTo>
                    <a:pt x="112027" y="6031"/>
                  </a:lnTo>
                  <a:lnTo>
                    <a:pt x="110244" y="6561"/>
                  </a:lnTo>
                  <a:lnTo>
                    <a:pt x="109054" y="7760"/>
                  </a:lnTo>
                  <a:lnTo>
                    <a:pt x="108262" y="9407"/>
                  </a:lnTo>
                  <a:lnTo>
                    <a:pt x="107734" y="11351"/>
                  </a:lnTo>
                  <a:lnTo>
                    <a:pt x="104887" y="15770"/>
                  </a:lnTo>
                  <a:lnTo>
                    <a:pt x="100210" y="21459"/>
                  </a:lnTo>
                  <a:lnTo>
                    <a:pt x="97313" y="24495"/>
                  </a:lnTo>
                  <a:lnTo>
                    <a:pt x="95353" y="26490"/>
                  </a:lnTo>
                  <a:lnTo>
                    <a:pt x="93202" y="29514"/>
                  </a:lnTo>
                  <a:lnTo>
                    <a:pt x="90920" y="33222"/>
                  </a:lnTo>
                  <a:lnTo>
                    <a:pt x="88552" y="37387"/>
                  </a:lnTo>
                  <a:lnTo>
                    <a:pt x="85282" y="41012"/>
                  </a:lnTo>
                  <a:lnTo>
                    <a:pt x="81407" y="44274"/>
                  </a:lnTo>
                  <a:lnTo>
                    <a:pt x="77130" y="47297"/>
                  </a:lnTo>
                  <a:lnTo>
                    <a:pt x="73432" y="51004"/>
                  </a:lnTo>
                  <a:lnTo>
                    <a:pt x="70120" y="55169"/>
                  </a:lnTo>
                  <a:lnTo>
                    <a:pt x="67066" y="59640"/>
                  </a:lnTo>
                  <a:lnTo>
                    <a:pt x="64182" y="64313"/>
                  </a:lnTo>
                  <a:lnTo>
                    <a:pt x="61414" y="69122"/>
                  </a:lnTo>
                  <a:lnTo>
                    <a:pt x="56079" y="78980"/>
                  </a:lnTo>
                  <a:lnTo>
                    <a:pt x="43204" y="104172"/>
                  </a:lnTo>
                  <a:lnTo>
                    <a:pt x="39808" y="109241"/>
                  </a:lnTo>
                  <a:lnTo>
                    <a:pt x="35851" y="114314"/>
                  </a:lnTo>
                  <a:lnTo>
                    <a:pt x="31520" y="119389"/>
                  </a:lnTo>
                  <a:lnTo>
                    <a:pt x="27786" y="126160"/>
                  </a:lnTo>
                  <a:lnTo>
                    <a:pt x="24450" y="134059"/>
                  </a:lnTo>
                  <a:lnTo>
                    <a:pt x="21378" y="142713"/>
                  </a:lnTo>
                  <a:lnTo>
                    <a:pt x="18484" y="150175"/>
                  </a:lnTo>
                  <a:lnTo>
                    <a:pt x="15708" y="156844"/>
                  </a:lnTo>
                  <a:lnTo>
                    <a:pt x="13012" y="162983"/>
                  </a:lnTo>
                  <a:lnTo>
                    <a:pt x="7756" y="174319"/>
                  </a:lnTo>
                  <a:lnTo>
                    <a:pt x="5169" y="179713"/>
                  </a:lnTo>
                  <a:lnTo>
                    <a:pt x="3445" y="184155"/>
                  </a:lnTo>
                  <a:lnTo>
                    <a:pt x="1529" y="191349"/>
                  </a:lnTo>
                  <a:lnTo>
                    <a:pt x="1018" y="195299"/>
                  </a:lnTo>
                  <a:lnTo>
                    <a:pt x="677" y="199626"/>
                  </a:lnTo>
                  <a:lnTo>
                    <a:pt x="300" y="208102"/>
                  </a:lnTo>
                  <a:lnTo>
                    <a:pt x="131" y="214692"/>
                  </a:lnTo>
                  <a:lnTo>
                    <a:pt x="0" y="241989"/>
                  </a:lnTo>
                  <a:lnTo>
                    <a:pt x="2255" y="245275"/>
                  </a:lnTo>
                  <a:lnTo>
                    <a:pt x="4042" y="247337"/>
                  </a:lnTo>
                  <a:lnTo>
                    <a:pt x="6080" y="248711"/>
                  </a:lnTo>
                  <a:lnTo>
                    <a:pt x="8285" y="249627"/>
                  </a:lnTo>
                  <a:lnTo>
                    <a:pt x="10602" y="250238"/>
                  </a:lnTo>
                  <a:lnTo>
                    <a:pt x="12994" y="251492"/>
                  </a:lnTo>
                  <a:lnTo>
                    <a:pt x="15434" y="253175"/>
                  </a:lnTo>
                  <a:lnTo>
                    <a:pt x="17909" y="255143"/>
                  </a:lnTo>
                  <a:lnTo>
                    <a:pt x="20404" y="256456"/>
                  </a:lnTo>
                  <a:lnTo>
                    <a:pt x="22916" y="257330"/>
                  </a:lnTo>
                  <a:lnTo>
                    <a:pt x="25436" y="257913"/>
                  </a:lnTo>
                  <a:lnTo>
                    <a:pt x="27963" y="258302"/>
                  </a:lnTo>
                  <a:lnTo>
                    <a:pt x="30493" y="258561"/>
                  </a:lnTo>
                  <a:lnTo>
                    <a:pt x="33028" y="258734"/>
                  </a:lnTo>
                  <a:lnTo>
                    <a:pt x="35565" y="258850"/>
                  </a:lnTo>
                  <a:lnTo>
                    <a:pt x="40639" y="258977"/>
                  </a:lnTo>
                  <a:lnTo>
                    <a:pt x="43179" y="258165"/>
                  </a:lnTo>
                  <a:lnTo>
                    <a:pt x="45718" y="256776"/>
                  </a:lnTo>
                  <a:lnTo>
                    <a:pt x="53337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Annotation396"/>
            <p:cNvSpPr/>
            <p:nvPr/>
          </p:nvSpPr>
          <p:spPr>
            <a:xfrm>
              <a:off x="9296408" y="4617720"/>
              <a:ext cx="114293" cy="22861"/>
            </a:xfrm>
            <a:custGeom>
              <a:avLst/>
              <a:gdLst/>
              <a:ahLst/>
              <a:cxnLst/>
              <a:rect l="0" t="0" r="0" b="0"/>
              <a:pathLst>
                <a:path w="114293" h="22861">
                  <a:moveTo>
                    <a:pt x="15231" y="7620"/>
                  </a:moveTo>
                  <a:lnTo>
                    <a:pt x="8671" y="1059"/>
                  </a:lnTo>
                  <a:lnTo>
                    <a:pt x="5825" y="471"/>
                  </a:lnTo>
                  <a:lnTo>
                    <a:pt x="21" y="2"/>
                  </a:lnTo>
                  <a:lnTo>
                    <a:pt x="0" y="1"/>
                  </a:lnTo>
                  <a:lnTo>
                    <a:pt x="48255" y="0"/>
                  </a:lnTo>
                  <a:lnTo>
                    <a:pt x="51642" y="847"/>
                  </a:lnTo>
                  <a:lnTo>
                    <a:pt x="55590" y="2258"/>
                  </a:lnTo>
                  <a:lnTo>
                    <a:pt x="59918" y="4045"/>
                  </a:lnTo>
                  <a:lnTo>
                    <a:pt x="63649" y="5237"/>
                  </a:lnTo>
                  <a:lnTo>
                    <a:pt x="66983" y="6031"/>
                  </a:lnTo>
                  <a:lnTo>
                    <a:pt x="70053" y="6561"/>
                  </a:lnTo>
                  <a:lnTo>
                    <a:pt x="73794" y="7760"/>
                  </a:lnTo>
                  <a:lnTo>
                    <a:pt x="77979" y="9407"/>
                  </a:lnTo>
                  <a:lnTo>
                    <a:pt x="82464" y="11351"/>
                  </a:lnTo>
                  <a:lnTo>
                    <a:pt x="86300" y="12648"/>
                  </a:lnTo>
                  <a:lnTo>
                    <a:pt x="89704" y="13512"/>
                  </a:lnTo>
                  <a:lnTo>
                    <a:pt x="92820" y="14088"/>
                  </a:lnTo>
                  <a:lnTo>
                    <a:pt x="95745" y="14472"/>
                  </a:lnTo>
                  <a:lnTo>
                    <a:pt x="98540" y="14727"/>
                  </a:lnTo>
                  <a:lnTo>
                    <a:pt x="101251" y="14898"/>
                  </a:lnTo>
                  <a:lnTo>
                    <a:pt x="103906" y="15859"/>
                  </a:lnTo>
                  <a:lnTo>
                    <a:pt x="106521" y="17346"/>
                  </a:lnTo>
                  <a:lnTo>
                    <a:pt x="114292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Annotation397"/>
            <p:cNvSpPr/>
            <p:nvPr/>
          </p:nvSpPr>
          <p:spPr>
            <a:xfrm>
              <a:off x="9464040" y="4640580"/>
              <a:ext cx="30481" cy="90351"/>
            </a:xfrm>
            <a:custGeom>
              <a:avLst/>
              <a:gdLst/>
              <a:ahLst/>
              <a:cxnLst/>
              <a:rect l="0" t="0" r="0" b="0"/>
              <a:pathLst>
                <a:path w="30481" h="90351">
                  <a:moveTo>
                    <a:pt x="30480" y="0"/>
                  </a:moveTo>
                  <a:lnTo>
                    <a:pt x="30480" y="25725"/>
                  </a:lnTo>
                  <a:lnTo>
                    <a:pt x="29634" y="29004"/>
                  </a:lnTo>
                  <a:lnTo>
                    <a:pt x="28222" y="32882"/>
                  </a:lnTo>
                  <a:lnTo>
                    <a:pt x="26435" y="37161"/>
                  </a:lnTo>
                  <a:lnTo>
                    <a:pt x="24397" y="40861"/>
                  </a:lnTo>
                  <a:lnTo>
                    <a:pt x="22192" y="44174"/>
                  </a:lnTo>
                  <a:lnTo>
                    <a:pt x="19875" y="47229"/>
                  </a:lnTo>
                  <a:lnTo>
                    <a:pt x="18330" y="50113"/>
                  </a:lnTo>
                  <a:lnTo>
                    <a:pt x="17300" y="52882"/>
                  </a:lnTo>
                  <a:lnTo>
                    <a:pt x="16614" y="55575"/>
                  </a:lnTo>
                  <a:lnTo>
                    <a:pt x="16155" y="58216"/>
                  </a:lnTo>
                  <a:lnTo>
                    <a:pt x="15850" y="60824"/>
                  </a:lnTo>
                  <a:lnTo>
                    <a:pt x="15646" y="63410"/>
                  </a:lnTo>
                  <a:lnTo>
                    <a:pt x="14665" y="65980"/>
                  </a:lnTo>
                  <a:lnTo>
                    <a:pt x="13164" y="68540"/>
                  </a:lnTo>
                  <a:lnTo>
                    <a:pt x="8716" y="74687"/>
                  </a:lnTo>
                  <a:lnTo>
                    <a:pt x="8351" y="76038"/>
                  </a:lnTo>
                  <a:lnTo>
                    <a:pt x="8107" y="77785"/>
                  </a:lnTo>
                  <a:lnTo>
                    <a:pt x="7943" y="79797"/>
                  </a:lnTo>
                  <a:lnTo>
                    <a:pt x="6990" y="81138"/>
                  </a:lnTo>
                  <a:lnTo>
                    <a:pt x="5508" y="82032"/>
                  </a:lnTo>
                  <a:lnTo>
                    <a:pt x="1088" y="83467"/>
                  </a:lnTo>
                  <a:lnTo>
                    <a:pt x="724" y="84431"/>
                  </a:lnTo>
                  <a:lnTo>
                    <a:pt x="485" y="85921"/>
                  </a:lnTo>
                  <a:lnTo>
                    <a:pt x="97" y="90350"/>
                  </a:lnTo>
                  <a:lnTo>
                    <a:pt x="43" y="88698"/>
                  </a:lnTo>
                  <a:lnTo>
                    <a:pt x="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Annotation398"/>
            <p:cNvSpPr/>
            <p:nvPr/>
          </p:nvSpPr>
          <p:spPr>
            <a:xfrm>
              <a:off x="9494520" y="4556760"/>
              <a:ext cx="30481" cy="30481"/>
            </a:xfrm>
            <a:custGeom>
              <a:avLst/>
              <a:gdLst/>
              <a:ahLst/>
              <a:cxnLst/>
              <a:rect l="0" t="0" r="0" b="0"/>
              <a:pathLst>
                <a:path w="30481" h="30481">
                  <a:moveTo>
                    <a:pt x="0" y="30480"/>
                  </a:moveTo>
                  <a:lnTo>
                    <a:pt x="4046" y="26435"/>
                  </a:lnTo>
                  <a:lnTo>
                    <a:pt x="5237" y="24397"/>
                  </a:lnTo>
                  <a:lnTo>
                    <a:pt x="6031" y="22191"/>
                  </a:lnTo>
                  <a:lnTo>
                    <a:pt x="6562" y="19874"/>
                  </a:lnTo>
                  <a:lnTo>
                    <a:pt x="7761" y="17482"/>
                  </a:lnTo>
                  <a:lnTo>
                    <a:pt x="9407" y="15042"/>
                  </a:lnTo>
                  <a:lnTo>
                    <a:pt x="11351" y="12568"/>
                  </a:lnTo>
                  <a:lnTo>
                    <a:pt x="12649" y="10072"/>
                  </a:lnTo>
                  <a:lnTo>
                    <a:pt x="13513" y="7561"/>
                  </a:lnTo>
                  <a:lnTo>
                    <a:pt x="14087" y="5041"/>
                  </a:lnTo>
                  <a:lnTo>
                    <a:pt x="15320" y="3360"/>
                  </a:lnTo>
                  <a:lnTo>
                    <a:pt x="16985" y="2240"/>
                  </a:lnTo>
                  <a:lnTo>
                    <a:pt x="21700" y="442"/>
                  </a:lnTo>
                  <a:lnTo>
                    <a:pt x="22934" y="295"/>
                  </a:lnTo>
                  <a:lnTo>
                    <a:pt x="24602" y="197"/>
                  </a:lnTo>
                  <a:lnTo>
                    <a:pt x="304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Annotation399"/>
            <p:cNvSpPr/>
            <p:nvPr/>
          </p:nvSpPr>
          <p:spPr>
            <a:xfrm>
              <a:off x="9532622" y="4633064"/>
              <a:ext cx="99056" cy="106577"/>
            </a:xfrm>
            <a:custGeom>
              <a:avLst/>
              <a:gdLst/>
              <a:ahLst/>
              <a:cxnLst/>
              <a:rect l="0" t="0" r="0" b="0"/>
              <a:pathLst>
                <a:path w="99056" h="106577">
                  <a:moveTo>
                    <a:pt x="45718" y="7516"/>
                  </a:moveTo>
                  <a:lnTo>
                    <a:pt x="37627" y="23697"/>
                  </a:lnTo>
                  <a:lnTo>
                    <a:pt x="35244" y="29310"/>
                  </a:lnTo>
                  <a:lnTo>
                    <a:pt x="33655" y="33898"/>
                  </a:lnTo>
                  <a:lnTo>
                    <a:pt x="32595" y="37804"/>
                  </a:lnTo>
                  <a:lnTo>
                    <a:pt x="29162" y="48917"/>
                  </a:lnTo>
                  <a:lnTo>
                    <a:pt x="27060" y="55437"/>
                  </a:lnTo>
                  <a:lnTo>
                    <a:pt x="24813" y="60630"/>
                  </a:lnTo>
                  <a:lnTo>
                    <a:pt x="22466" y="64939"/>
                  </a:lnTo>
                  <a:lnTo>
                    <a:pt x="20058" y="68658"/>
                  </a:lnTo>
                  <a:lnTo>
                    <a:pt x="18451" y="71984"/>
                  </a:lnTo>
                  <a:lnTo>
                    <a:pt x="17380" y="75048"/>
                  </a:lnTo>
                  <a:lnTo>
                    <a:pt x="16665" y="77937"/>
                  </a:lnTo>
                  <a:lnTo>
                    <a:pt x="15342" y="80710"/>
                  </a:lnTo>
                  <a:lnTo>
                    <a:pt x="13615" y="83405"/>
                  </a:lnTo>
                  <a:lnTo>
                    <a:pt x="8802" y="89769"/>
                  </a:lnTo>
                  <a:lnTo>
                    <a:pt x="5886" y="92897"/>
                  </a:lnTo>
                  <a:lnTo>
                    <a:pt x="341" y="98601"/>
                  </a:lnTo>
                  <a:lnTo>
                    <a:pt x="150" y="101056"/>
                  </a:lnTo>
                  <a:lnTo>
                    <a:pt x="29" y="105486"/>
                  </a:lnTo>
                  <a:lnTo>
                    <a:pt x="6" y="102208"/>
                  </a:lnTo>
                  <a:lnTo>
                    <a:pt x="0" y="99920"/>
                  </a:lnTo>
                  <a:lnTo>
                    <a:pt x="1693" y="97905"/>
                  </a:lnTo>
                  <a:lnTo>
                    <a:pt x="4515" y="94869"/>
                  </a:lnTo>
                  <a:lnTo>
                    <a:pt x="17164" y="81873"/>
                  </a:lnTo>
                  <a:lnTo>
                    <a:pt x="19910" y="78254"/>
                  </a:lnTo>
                  <a:lnTo>
                    <a:pt x="22585" y="74148"/>
                  </a:lnTo>
                  <a:lnTo>
                    <a:pt x="25216" y="69718"/>
                  </a:lnTo>
                  <a:lnTo>
                    <a:pt x="27817" y="65917"/>
                  </a:lnTo>
                  <a:lnTo>
                    <a:pt x="30397" y="62536"/>
                  </a:lnTo>
                  <a:lnTo>
                    <a:pt x="32963" y="59436"/>
                  </a:lnTo>
                  <a:lnTo>
                    <a:pt x="35521" y="56523"/>
                  </a:lnTo>
                  <a:lnTo>
                    <a:pt x="38074" y="53733"/>
                  </a:lnTo>
                  <a:lnTo>
                    <a:pt x="40622" y="51028"/>
                  </a:lnTo>
                  <a:lnTo>
                    <a:pt x="43167" y="47531"/>
                  </a:lnTo>
                  <a:lnTo>
                    <a:pt x="45710" y="43505"/>
                  </a:lnTo>
                  <a:lnTo>
                    <a:pt x="48252" y="39129"/>
                  </a:lnTo>
                  <a:lnTo>
                    <a:pt x="50794" y="35365"/>
                  </a:lnTo>
                  <a:lnTo>
                    <a:pt x="53336" y="32008"/>
                  </a:lnTo>
                  <a:lnTo>
                    <a:pt x="55876" y="28924"/>
                  </a:lnTo>
                  <a:lnTo>
                    <a:pt x="58416" y="26021"/>
                  </a:lnTo>
                  <a:lnTo>
                    <a:pt x="60958" y="23240"/>
                  </a:lnTo>
                  <a:lnTo>
                    <a:pt x="66038" y="17891"/>
                  </a:lnTo>
                  <a:lnTo>
                    <a:pt x="71118" y="12692"/>
                  </a:lnTo>
                  <a:lnTo>
                    <a:pt x="73657" y="10966"/>
                  </a:lnTo>
                  <a:lnTo>
                    <a:pt x="76198" y="9816"/>
                  </a:lnTo>
                  <a:lnTo>
                    <a:pt x="78739" y="9050"/>
                  </a:lnTo>
                  <a:lnTo>
                    <a:pt x="81277" y="7692"/>
                  </a:lnTo>
                  <a:lnTo>
                    <a:pt x="83817" y="5940"/>
                  </a:lnTo>
                  <a:lnTo>
                    <a:pt x="89933" y="1090"/>
                  </a:lnTo>
                  <a:lnTo>
                    <a:pt x="93026" y="427"/>
                  </a:lnTo>
                  <a:lnTo>
                    <a:pt x="97866" y="0"/>
                  </a:lnTo>
                  <a:lnTo>
                    <a:pt x="98263" y="812"/>
                  </a:lnTo>
                  <a:lnTo>
                    <a:pt x="98705" y="3972"/>
                  </a:lnTo>
                  <a:lnTo>
                    <a:pt x="98823" y="6000"/>
                  </a:lnTo>
                  <a:lnTo>
                    <a:pt x="98952" y="10511"/>
                  </a:lnTo>
                  <a:lnTo>
                    <a:pt x="99054" y="26620"/>
                  </a:lnTo>
                  <a:lnTo>
                    <a:pt x="99055" y="30412"/>
                  </a:lnTo>
                  <a:lnTo>
                    <a:pt x="98209" y="33787"/>
                  </a:lnTo>
                  <a:lnTo>
                    <a:pt x="96800" y="36883"/>
                  </a:lnTo>
                  <a:lnTo>
                    <a:pt x="95011" y="39794"/>
                  </a:lnTo>
                  <a:lnTo>
                    <a:pt x="93821" y="42581"/>
                  </a:lnTo>
                  <a:lnTo>
                    <a:pt x="93026" y="45286"/>
                  </a:lnTo>
                  <a:lnTo>
                    <a:pt x="92497" y="47936"/>
                  </a:lnTo>
                  <a:lnTo>
                    <a:pt x="91298" y="50549"/>
                  </a:lnTo>
                  <a:lnTo>
                    <a:pt x="89650" y="53138"/>
                  </a:lnTo>
                  <a:lnTo>
                    <a:pt x="87707" y="55710"/>
                  </a:lnTo>
                  <a:lnTo>
                    <a:pt x="86410" y="58272"/>
                  </a:lnTo>
                  <a:lnTo>
                    <a:pt x="85546" y="60827"/>
                  </a:lnTo>
                  <a:lnTo>
                    <a:pt x="84969" y="63376"/>
                  </a:lnTo>
                  <a:lnTo>
                    <a:pt x="84586" y="66769"/>
                  </a:lnTo>
                  <a:lnTo>
                    <a:pt x="84330" y="70725"/>
                  </a:lnTo>
                  <a:lnTo>
                    <a:pt x="84159" y="75055"/>
                  </a:lnTo>
                  <a:lnTo>
                    <a:pt x="83199" y="78788"/>
                  </a:lnTo>
                  <a:lnTo>
                    <a:pt x="81711" y="82125"/>
                  </a:lnTo>
                  <a:lnTo>
                    <a:pt x="79874" y="85195"/>
                  </a:lnTo>
                  <a:lnTo>
                    <a:pt x="78649" y="88089"/>
                  </a:lnTo>
                  <a:lnTo>
                    <a:pt x="77830" y="90865"/>
                  </a:lnTo>
                  <a:lnTo>
                    <a:pt x="77288" y="93562"/>
                  </a:lnTo>
                  <a:lnTo>
                    <a:pt x="76924" y="96206"/>
                  </a:lnTo>
                  <a:lnTo>
                    <a:pt x="76681" y="98816"/>
                  </a:lnTo>
                  <a:lnTo>
                    <a:pt x="76521" y="101403"/>
                  </a:lnTo>
                  <a:lnTo>
                    <a:pt x="77259" y="103127"/>
                  </a:lnTo>
                  <a:lnTo>
                    <a:pt x="78598" y="104277"/>
                  </a:lnTo>
                  <a:lnTo>
                    <a:pt x="83817" y="1065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Annotation400"/>
            <p:cNvSpPr/>
            <p:nvPr/>
          </p:nvSpPr>
          <p:spPr>
            <a:xfrm>
              <a:off x="9631680" y="4610141"/>
              <a:ext cx="205737" cy="281858"/>
            </a:xfrm>
            <a:custGeom>
              <a:avLst/>
              <a:gdLst/>
              <a:ahLst/>
              <a:cxnLst/>
              <a:rect l="0" t="0" r="0" b="0"/>
              <a:pathLst>
                <a:path w="205737" h="281858">
                  <a:moveTo>
                    <a:pt x="99059" y="45679"/>
                  </a:moveTo>
                  <a:lnTo>
                    <a:pt x="103105" y="41634"/>
                  </a:lnTo>
                  <a:lnTo>
                    <a:pt x="104296" y="39595"/>
                  </a:lnTo>
                  <a:lnTo>
                    <a:pt x="105621" y="35073"/>
                  </a:lnTo>
                  <a:lnTo>
                    <a:pt x="105127" y="34375"/>
                  </a:lnTo>
                  <a:lnTo>
                    <a:pt x="103951" y="34756"/>
                  </a:lnTo>
                  <a:lnTo>
                    <a:pt x="102320" y="35857"/>
                  </a:lnTo>
                  <a:lnTo>
                    <a:pt x="98251" y="37080"/>
                  </a:lnTo>
                  <a:lnTo>
                    <a:pt x="92786" y="37866"/>
                  </a:lnTo>
                  <a:lnTo>
                    <a:pt x="92337" y="38777"/>
                  </a:lnTo>
                  <a:lnTo>
                    <a:pt x="91838" y="42047"/>
                  </a:lnTo>
                  <a:lnTo>
                    <a:pt x="90858" y="44104"/>
                  </a:lnTo>
                  <a:lnTo>
                    <a:pt x="84914" y="51921"/>
                  </a:lnTo>
                  <a:lnTo>
                    <a:pt x="80099" y="56936"/>
                  </a:lnTo>
                  <a:lnTo>
                    <a:pt x="78799" y="59110"/>
                  </a:lnTo>
                  <a:lnTo>
                    <a:pt x="76542" y="67130"/>
                  </a:lnTo>
                  <a:lnTo>
                    <a:pt x="76300" y="72167"/>
                  </a:lnTo>
                  <a:lnTo>
                    <a:pt x="77113" y="73498"/>
                  </a:lnTo>
                  <a:lnTo>
                    <a:pt x="78502" y="74384"/>
                  </a:lnTo>
                  <a:lnTo>
                    <a:pt x="82770" y="75808"/>
                  </a:lnTo>
                  <a:lnTo>
                    <a:pt x="87553" y="80100"/>
                  </a:lnTo>
                  <a:lnTo>
                    <a:pt x="89695" y="81326"/>
                  </a:lnTo>
                  <a:lnTo>
                    <a:pt x="94333" y="82689"/>
                  </a:lnTo>
                  <a:lnTo>
                    <a:pt x="99218" y="83294"/>
                  </a:lnTo>
                  <a:lnTo>
                    <a:pt x="104209" y="83564"/>
                  </a:lnTo>
                  <a:lnTo>
                    <a:pt x="109251" y="83683"/>
                  </a:lnTo>
                  <a:lnTo>
                    <a:pt x="111780" y="82868"/>
                  </a:lnTo>
                  <a:lnTo>
                    <a:pt x="116849" y="79705"/>
                  </a:lnTo>
                  <a:lnTo>
                    <a:pt x="121923" y="77735"/>
                  </a:lnTo>
                  <a:lnTo>
                    <a:pt x="124462" y="77210"/>
                  </a:lnTo>
                  <a:lnTo>
                    <a:pt x="129540" y="74368"/>
                  </a:lnTo>
                  <a:lnTo>
                    <a:pt x="135467" y="70283"/>
                  </a:lnTo>
                  <a:lnTo>
                    <a:pt x="139417" y="68008"/>
                  </a:lnTo>
                  <a:lnTo>
                    <a:pt x="143745" y="65645"/>
                  </a:lnTo>
                  <a:lnTo>
                    <a:pt x="147476" y="63223"/>
                  </a:lnTo>
                  <a:lnTo>
                    <a:pt x="153880" y="58274"/>
                  </a:lnTo>
                  <a:lnTo>
                    <a:pt x="159549" y="53252"/>
                  </a:lnTo>
                  <a:lnTo>
                    <a:pt x="164892" y="48198"/>
                  </a:lnTo>
                  <a:lnTo>
                    <a:pt x="185125" y="28180"/>
                  </a:lnTo>
                  <a:lnTo>
                    <a:pt x="199598" y="13717"/>
                  </a:lnTo>
                  <a:lnTo>
                    <a:pt x="201645" y="10825"/>
                  </a:lnTo>
                  <a:lnTo>
                    <a:pt x="204932" y="2356"/>
                  </a:lnTo>
                  <a:lnTo>
                    <a:pt x="205725" y="0"/>
                  </a:lnTo>
                  <a:lnTo>
                    <a:pt x="205736" y="4016"/>
                  </a:lnTo>
                  <a:lnTo>
                    <a:pt x="204889" y="6050"/>
                  </a:lnTo>
                  <a:lnTo>
                    <a:pt x="199656" y="12958"/>
                  </a:lnTo>
                  <a:lnTo>
                    <a:pt x="195133" y="17872"/>
                  </a:lnTo>
                  <a:lnTo>
                    <a:pt x="193588" y="21214"/>
                  </a:lnTo>
                  <a:lnTo>
                    <a:pt x="191872" y="29444"/>
                  </a:lnTo>
                  <a:lnTo>
                    <a:pt x="190569" y="34008"/>
                  </a:lnTo>
                  <a:lnTo>
                    <a:pt x="188851" y="38745"/>
                  </a:lnTo>
                  <a:lnTo>
                    <a:pt x="186861" y="43596"/>
                  </a:lnTo>
                  <a:lnTo>
                    <a:pt x="184686" y="48523"/>
                  </a:lnTo>
                  <a:lnTo>
                    <a:pt x="180013" y="58514"/>
                  </a:lnTo>
                  <a:lnTo>
                    <a:pt x="172624" y="73659"/>
                  </a:lnTo>
                  <a:lnTo>
                    <a:pt x="170963" y="78726"/>
                  </a:lnTo>
                  <a:lnTo>
                    <a:pt x="169854" y="83796"/>
                  </a:lnTo>
                  <a:lnTo>
                    <a:pt x="169116" y="88871"/>
                  </a:lnTo>
                  <a:lnTo>
                    <a:pt x="167777" y="93947"/>
                  </a:lnTo>
                  <a:lnTo>
                    <a:pt x="166038" y="99024"/>
                  </a:lnTo>
                  <a:lnTo>
                    <a:pt x="164031" y="104102"/>
                  </a:lnTo>
                  <a:lnTo>
                    <a:pt x="162695" y="110028"/>
                  </a:lnTo>
                  <a:lnTo>
                    <a:pt x="161802" y="116518"/>
                  </a:lnTo>
                  <a:lnTo>
                    <a:pt x="161208" y="123385"/>
                  </a:lnTo>
                  <a:lnTo>
                    <a:pt x="159965" y="129657"/>
                  </a:lnTo>
                  <a:lnTo>
                    <a:pt x="158289" y="135531"/>
                  </a:lnTo>
                  <a:lnTo>
                    <a:pt x="156327" y="141140"/>
                  </a:lnTo>
                  <a:lnTo>
                    <a:pt x="154172" y="146573"/>
                  </a:lnTo>
                  <a:lnTo>
                    <a:pt x="151888" y="151888"/>
                  </a:lnTo>
                  <a:lnTo>
                    <a:pt x="149518" y="157125"/>
                  </a:lnTo>
                  <a:lnTo>
                    <a:pt x="147939" y="162310"/>
                  </a:lnTo>
                  <a:lnTo>
                    <a:pt x="146886" y="167459"/>
                  </a:lnTo>
                  <a:lnTo>
                    <a:pt x="146183" y="172586"/>
                  </a:lnTo>
                  <a:lnTo>
                    <a:pt x="144869" y="178544"/>
                  </a:lnTo>
                  <a:lnTo>
                    <a:pt x="143147" y="185055"/>
                  </a:lnTo>
                  <a:lnTo>
                    <a:pt x="141149" y="191936"/>
                  </a:lnTo>
                  <a:lnTo>
                    <a:pt x="139820" y="198217"/>
                  </a:lnTo>
                  <a:lnTo>
                    <a:pt x="138934" y="204097"/>
                  </a:lnTo>
                  <a:lnTo>
                    <a:pt x="138342" y="209712"/>
                  </a:lnTo>
                  <a:lnTo>
                    <a:pt x="135428" y="218207"/>
                  </a:lnTo>
                  <a:lnTo>
                    <a:pt x="131310" y="225651"/>
                  </a:lnTo>
                  <a:lnTo>
                    <a:pt x="126657" y="234604"/>
                  </a:lnTo>
                  <a:lnTo>
                    <a:pt x="121767" y="241970"/>
                  </a:lnTo>
                  <a:lnTo>
                    <a:pt x="116772" y="248913"/>
                  </a:lnTo>
                  <a:lnTo>
                    <a:pt x="111730" y="257643"/>
                  </a:lnTo>
                  <a:lnTo>
                    <a:pt x="108353" y="261495"/>
                  </a:lnTo>
                  <a:lnTo>
                    <a:pt x="104408" y="264910"/>
                  </a:lnTo>
                  <a:lnTo>
                    <a:pt x="100086" y="268033"/>
                  </a:lnTo>
                  <a:lnTo>
                    <a:pt x="96356" y="270961"/>
                  </a:lnTo>
                  <a:lnTo>
                    <a:pt x="89956" y="276473"/>
                  </a:lnTo>
                  <a:lnTo>
                    <a:pt x="86218" y="278282"/>
                  </a:lnTo>
                  <a:lnTo>
                    <a:pt x="82031" y="279487"/>
                  </a:lnTo>
                  <a:lnTo>
                    <a:pt x="77548" y="280291"/>
                  </a:lnTo>
                  <a:lnTo>
                    <a:pt x="72864" y="280827"/>
                  </a:lnTo>
                  <a:lnTo>
                    <a:pt x="68050" y="281184"/>
                  </a:lnTo>
                  <a:lnTo>
                    <a:pt x="63148" y="281422"/>
                  </a:lnTo>
                  <a:lnTo>
                    <a:pt x="53183" y="281687"/>
                  </a:lnTo>
                  <a:lnTo>
                    <a:pt x="28943" y="281857"/>
                  </a:lnTo>
                  <a:lnTo>
                    <a:pt x="22682" y="281024"/>
                  </a:lnTo>
                  <a:lnTo>
                    <a:pt x="16814" y="279623"/>
                  </a:lnTo>
                  <a:lnTo>
                    <a:pt x="0" y="274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Annotation401"/>
            <p:cNvSpPr/>
            <p:nvPr/>
          </p:nvSpPr>
          <p:spPr>
            <a:xfrm>
              <a:off x="8648826" y="4899662"/>
              <a:ext cx="137025" cy="213359"/>
            </a:xfrm>
            <a:custGeom>
              <a:avLst/>
              <a:gdLst/>
              <a:ahLst/>
              <a:cxnLst/>
              <a:rect l="0" t="0" r="0" b="0"/>
              <a:pathLst>
                <a:path w="137025" h="213359">
                  <a:moveTo>
                    <a:pt x="121794" y="7618"/>
                  </a:moveTo>
                  <a:lnTo>
                    <a:pt x="125839" y="3573"/>
                  </a:lnTo>
                  <a:lnTo>
                    <a:pt x="127878" y="2381"/>
                  </a:lnTo>
                  <a:lnTo>
                    <a:pt x="130083" y="1587"/>
                  </a:lnTo>
                  <a:lnTo>
                    <a:pt x="137019" y="2"/>
                  </a:lnTo>
                  <a:lnTo>
                    <a:pt x="137024" y="0"/>
                  </a:lnTo>
                  <a:lnTo>
                    <a:pt x="132986" y="4044"/>
                  </a:lnTo>
                  <a:lnTo>
                    <a:pt x="130949" y="5235"/>
                  </a:lnTo>
                  <a:lnTo>
                    <a:pt x="128744" y="6030"/>
                  </a:lnTo>
                  <a:lnTo>
                    <a:pt x="126428" y="6559"/>
                  </a:lnTo>
                  <a:lnTo>
                    <a:pt x="124882" y="7759"/>
                  </a:lnTo>
                  <a:lnTo>
                    <a:pt x="123852" y="9405"/>
                  </a:lnTo>
                  <a:lnTo>
                    <a:pt x="123167" y="11349"/>
                  </a:lnTo>
                  <a:lnTo>
                    <a:pt x="121863" y="12646"/>
                  </a:lnTo>
                  <a:lnTo>
                    <a:pt x="120146" y="13510"/>
                  </a:lnTo>
                  <a:lnTo>
                    <a:pt x="118156" y="14086"/>
                  </a:lnTo>
                  <a:lnTo>
                    <a:pt x="115981" y="16164"/>
                  </a:lnTo>
                  <a:lnTo>
                    <a:pt x="113686" y="19241"/>
                  </a:lnTo>
                  <a:lnTo>
                    <a:pt x="111308" y="22986"/>
                  </a:lnTo>
                  <a:lnTo>
                    <a:pt x="108877" y="26331"/>
                  </a:lnTo>
                  <a:lnTo>
                    <a:pt x="106409" y="29406"/>
                  </a:lnTo>
                  <a:lnTo>
                    <a:pt x="103918" y="32303"/>
                  </a:lnTo>
                  <a:lnTo>
                    <a:pt x="100563" y="35082"/>
                  </a:lnTo>
                  <a:lnTo>
                    <a:pt x="96633" y="37780"/>
                  </a:lnTo>
                  <a:lnTo>
                    <a:pt x="92320" y="40426"/>
                  </a:lnTo>
                  <a:lnTo>
                    <a:pt x="88598" y="43884"/>
                  </a:lnTo>
                  <a:lnTo>
                    <a:pt x="85270" y="47881"/>
                  </a:lnTo>
                  <a:lnTo>
                    <a:pt x="82205" y="52240"/>
                  </a:lnTo>
                  <a:lnTo>
                    <a:pt x="79314" y="55993"/>
                  </a:lnTo>
                  <a:lnTo>
                    <a:pt x="76541" y="59341"/>
                  </a:lnTo>
                  <a:lnTo>
                    <a:pt x="73845" y="62420"/>
                  </a:lnTo>
                  <a:lnTo>
                    <a:pt x="70355" y="66166"/>
                  </a:lnTo>
                  <a:lnTo>
                    <a:pt x="54844" y="82087"/>
                  </a:lnTo>
                  <a:lnTo>
                    <a:pt x="51760" y="85204"/>
                  </a:lnTo>
                  <a:lnTo>
                    <a:pt x="48858" y="88975"/>
                  </a:lnTo>
                  <a:lnTo>
                    <a:pt x="46077" y="93183"/>
                  </a:lnTo>
                  <a:lnTo>
                    <a:pt x="43375" y="97681"/>
                  </a:lnTo>
                  <a:lnTo>
                    <a:pt x="40728" y="101527"/>
                  </a:lnTo>
                  <a:lnTo>
                    <a:pt x="38117" y="104937"/>
                  </a:lnTo>
                  <a:lnTo>
                    <a:pt x="35529" y="108057"/>
                  </a:lnTo>
                  <a:lnTo>
                    <a:pt x="32111" y="111831"/>
                  </a:lnTo>
                  <a:lnTo>
                    <a:pt x="23797" y="120539"/>
                  </a:lnTo>
                  <a:lnTo>
                    <a:pt x="20902" y="125232"/>
                  </a:lnTo>
                  <a:lnTo>
                    <a:pt x="18973" y="130054"/>
                  </a:lnTo>
                  <a:lnTo>
                    <a:pt x="17687" y="134962"/>
                  </a:lnTo>
                  <a:lnTo>
                    <a:pt x="15982" y="139080"/>
                  </a:lnTo>
                  <a:lnTo>
                    <a:pt x="13999" y="142673"/>
                  </a:lnTo>
                  <a:lnTo>
                    <a:pt x="11831" y="145915"/>
                  </a:lnTo>
                  <a:lnTo>
                    <a:pt x="9539" y="148922"/>
                  </a:lnTo>
                  <a:lnTo>
                    <a:pt x="7163" y="151775"/>
                  </a:lnTo>
                  <a:lnTo>
                    <a:pt x="4733" y="154522"/>
                  </a:lnTo>
                  <a:lnTo>
                    <a:pt x="3113" y="158048"/>
                  </a:lnTo>
                  <a:lnTo>
                    <a:pt x="2034" y="162091"/>
                  </a:lnTo>
                  <a:lnTo>
                    <a:pt x="1313" y="166480"/>
                  </a:lnTo>
                  <a:lnTo>
                    <a:pt x="834" y="170253"/>
                  </a:lnTo>
                  <a:lnTo>
                    <a:pt x="300" y="176703"/>
                  </a:lnTo>
                  <a:lnTo>
                    <a:pt x="63" y="182391"/>
                  </a:lnTo>
                  <a:lnTo>
                    <a:pt x="0" y="185093"/>
                  </a:lnTo>
                  <a:lnTo>
                    <a:pt x="805" y="187741"/>
                  </a:lnTo>
                  <a:lnTo>
                    <a:pt x="3956" y="192942"/>
                  </a:lnTo>
                  <a:lnTo>
                    <a:pt x="5921" y="198075"/>
                  </a:lnTo>
                  <a:lnTo>
                    <a:pt x="6446" y="200629"/>
                  </a:lnTo>
                  <a:lnTo>
                    <a:pt x="8488" y="203179"/>
                  </a:lnTo>
                  <a:lnTo>
                    <a:pt x="11544" y="205725"/>
                  </a:lnTo>
                  <a:lnTo>
                    <a:pt x="15273" y="208269"/>
                  </a:lnTo>
                  <a:lnTo>
                    <a:pt x="18606" y="209966"/>
                  </a:lnTo>
                  <a:lnTo>
                    <a:pt x="21677" y="211096"/>
                  </a:lnTo>
                  <a:lnTo>
                    <a:pt x="24569" y="211850"/>
                  </a:lnTo>
                  <a:lnTo>
                    <a:pt x="27344" y="212353"/>
                  </a:lnTo>
                  <a:lnTo>
                    <a:pt x="30040" y="212688"/>
                  </a:lnTo>
                  <a:lnTo>
                    <a:pt x="32684" y="212911"/>
                  </a:lnTo>
                  <a:lnTo>
                    <a:pt x="35295" y="213060"/>
                  </a:lnTo>
                  <a:lnTo>
                    <a:pt x="40451" y="213226"/>
                  </a:lnTo>
                  <a:lnTo>
                    <a:pt x="53206" y="213341"/>
                  </a:lnTo>
                  <a:lnTo>
                    <a:pt x="60834" y="213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Annotation402"/>
            <p:cNvSpPr/>
            <p:nvPr/>
          </p:nvSpPr>
          <p:spPr>
            <a:xfrm>
              <a:off x="8633801" y="4975860"/>
              <a:ext cx="83480" cy="22861"/>
            </a:xfrm>
            <a:custGeom>
              <a:avLst/>
              <a:gdLst/>
              <a:ahLst/>
              <a:cxnLst/>
              <a:rect l="0" t="0" r="0" b="0"/>
              <a:pathLst>
                <a:path w="83480" h="22861">
                  <a:moveTo>
                    <a:pt x="14898" y="0"/>
                  </a:moveTo>
                  <a:lnTo>
                    <a:pt x="8337" y="0"/>
                  </a:lnTo>
                  <a:lnTo>
                    <a:pt x="7138" y="1694"/>
                  </a:lnTo>
                  <a:lnTo>
                    <a:pt x="5492" y="4515"/>
                  </a:lnTo>
                  <a:lnTo>
                    <a:pt x="0" y="14613"/>
                  </a:lnTo>
                  <a:lnTo>
                    <a:pt x="733" y="14821"/>
                  </a:lnTo>
                  <a:lnTo>
                    <a:pt x="2068" y="14961"/>
                  </a:lnTo>
                  <a:lnTo>
                    <a:pt x="3804" y="15054"/>
                  </a:lnTo>
                  <a:lnTo>
                    <a:pt x="7992" y="15157"/>
                  </a:lnTo>
                  <a:lnTo>
                    <a:pt x="51154" y="15240"/>
                  </a:lnTo>
                  <a:lnTo>
                    <a:pt x="56002" y="16086"/>
                  </a:lnTo>
                  <a:lnTo>
                    <a:pt x="60928" y="17498"/>
                  </a:lnTo>
                  <a:lnTo>
                    <a:pt x="65905" y="19285"/>
                  </a:lnTo>
                  <a:lnTo>
                    <a:pt x="70069" y="20477"/>
                  </a:lnTo>
                  <a:lnTo>
                    <a:pt x="73692" y="21271"/>
                  </a:lnTo>
                  <a:lnTo>
                    <a:pt x="8347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Annotation403"/>
            <p:cNvSpPr/>
            <p:nvPr/>
          </p:nvSpPr>
          <p:spPr>
            <a:xfrm>
              <a:off x="8801111" y="4991519"/>
              <a:ext cx="114185" cy="140892"/>
            </a:xfrm>
            <a:custGeom>
              <a:avLst/>
              <a:gdLst/>
              <a:ahLst/>
              <a:cxnLst/>
              <a:rect l="0" t="0" r="0" b="0"/>
              <a:pathLst>
                <a:path w="114185" h="140892">
                  <a:moveTo>
                    <a:pt x="60948" y="22441"/>
                  </a:moveTo>
                  <a:lnTo>
                    <a:pt x="68255" y="22441"/>
                  </a:lnTo>
                  <a:lnTo>
                    <a:pt x="66172" y="24698"/>
                  </a:lnTo>
                  <a:lnTo>
                    <a:pt x="64431" y="26486"/>
                  </a:lnTo>
                  <a:lnTo>
                    <a:pt x="62423" y="27678"/>
                  </a:lnTo>
                  <a:lnTo>
                    <a:pt x="60238" y="28473"/>
                  </a:lnTo>
                  <a:lnTo>
                    <a:pt x="57935" y="29002"/>
                  </a:lnTo>
                  <a:lnTo>
                    <a:pt x="56400" y="30202"/>
                  </a:lnTo>
                  <a:lnTo>
                    <a:pt x="55376" y="31848"/>
                  </a:lnTo>
                  <a:lnTo>
                    <a:pt x="54693" y="33793"/>
                  </a:lnTo>
                  <a:lnTo>
                    <a:pt x="53392" y="35936"/>
                  </a:lnTo>
                  <a:lnTo>
                    <a:pt x="51678" y="38211"/>
                  </a:lnTo>
                  <a:lnTo>
                    <a:pt x="49688" y="40574"/>
                  </a:lnTo>
                  <a:lnTo>
                    <a:pt x="47516" y="42997"/>
                  </a:lnTo>
                  <a:lnTo>
                    <a:pt x="42843" y="47946"/>
                  </a:lnTo>
                  <a:lnTo>
                    <a:pt x="27901" y="63090"/>
                  </a:lnTo>
                  <a:lnTo>
                    <a:pt x="25370" y="66474"/>
                  </a:lnTo>
                  <a:lnTo>
                    <a:pt x="22836" y="70423"/>
                  </a:lnTo>
                  <a:lnTo>
                    <a:pt x="20300" y="74749"/>
                  </a:lnTo>
                  <a:lnTo>
                    <a:pt x="18610" y="78480"/>
                  </a:lnTo>
                  <a:lnTo>
                    <a:pt x="17483" y="81814"/>
                  </a:lnTo>
                  <a:lnTo>
                    <a:pt x="16731" y="84883"/>
                  </a:lnTo>
                  <a:lnTo>
                    <a:pt x="15384" y="87776"/>
                  </a:lnTo>
                  <a:lnTo>
                    <a:pt x="13639" y="90551"/>
                  </a:lnTo>
                  <a:lnTo>
                    <a:pt x="11629" y="93247"/>
                  </a:lnTo>
                  <a:lnTo>
                    <a:pt x="9442" y="95892"/>
                  </a:lnTo>
                  <a:lnTo>
                    <a:pt x="7137" y="98502"/>
                  </a:lnTo>
                  <a:lnTo>
                    <a:pt x="4755" y="101088"/>
                  </a:lnTo>
                  <a:lnTo>
                    <a:pt x="3166" y="104506"/>
                  </a:lnTo>
                  <a:lnTo>
                    <a:pt x="2107" y="108477"/>
                  </a:lnTo>
                  <a:lnTo>
                    <a:pt x="1401" y="112819"/>
                  </a:lnTo>
                  <a:lnTo>
                    <a:pt x="930" y="116560"/>
                  </a:lnTo>
                  <a:lnTo>
                    <a:pt x="617" y="119900"/>
                  </a:lnTo>
                  <a:lnTo>
                    <a:pt x="112" y="127300"/>
                  </a:lnTo>
                  <a:lnTo>
                    <a:pt x="45" y="130569"/>
                  </a:lnTo>
                  <a:lnTo>
                    <a:pt x="0" y="135522"/>
                  </a:lnTo>
                  <a:lnTo>
                    <a:pt x="2252" y="138457"/>
                  </a:lnTo>
                  <a:lnTo>
                    <a:pt x="4038" y="140425"/>
                  </a:lnTo>
                  <a:lnTo>
                    <a:pt x="6075" y="140891"/>
                  </a:lnTo>
                  <a:lnTo>
                    <a:pt x="8280" y="140354"/>
                  </a:lnTo>
                  <a:lnTo>
                    <a:pt x="10596" y="139150"/>
                  </a:lnTo>
                  <a:lnTo>
                    <a:pt x="12987" y="138347"/>
                  </a:lnTo>
                  <a:lnTo>
                    <a:pt x="15428" y="137811"/>
                  </a:lnTo>
                  <a:lnTo>
                    <a:pt x="17901" y="137454"/>
                  </a:lnTo>
                  <a:lnTo>
                    <a:pt x="20397" y="137217"/>
                  </a:lnTo>
                  <a:lnTo>
                    <a:pt x="22908" y="137058"/>
                  </a:lnTo>
                  <a:lnTo>
                    <a:pt x="25428" y="136952"/>
                  </a:lnTo>
                  <a:lnTo>
                    <a:pt x="28802" y="136035"/>
                  </a:lnTo>
                  <a:lnTo>
                    <a:pt x="32744" y="134577"/>
                  </a:lnTo>
                  <a:lnTo>
                    <a:pt x="37066" y="132759"/>
                  </a:lnTo>
                  <a:lnTo>
                    <a:pt x="40794" y="130699"/>
                  </a:lnTo>
                  <a:lnTo>
                    <a:pt x="44126" y="128480"/>
                  </a:lnTo>
                  <a:lnTo>
                    <a:pt x="47193" y="126154"/>
                  </a:lnTo>
                  <a:lnTo>
                    <a:pt x="50085" y="123756"/>
                  </a:lnTo>
                  <a:lnTo>
                    <a:pt x="52859" y="121311"/>
                  </a:lnTo>
                  <a:lnTo>
                    <a:pt x="58200" y="116337"/>
                  </a:lnTo>
                  <a:lnTo>
                    <a:pt x="63396" y="111303"/>
                  </a:lnTo>
                  <a:lnTo>
                    <a:pt x="66814" y="108776"/>
                  </a:lnTo>
                  <a:lnTo>
                    <a:pt x="70785" y="106244"/>
                  </a:lnTo>
                  <a:lnTo>
                    <a:pt x="75126" y="103710"/>
                  </a:lnTo>
                  <a:lnTo>
                    <a:pt x="78867" y="100327"/>
                  </a:lnTo>
                  <a:lnTo>
                    <a:pt x="82208" y="96379"/>
                  </a:lnTo>
                  <a:lnTo>
                    <a:pt x="85281" y="92052"/>
                  </a:lnTo>
                  <a:lnTo>
                    <a:pt x="88177" y="88322"/>
                  </a:lnTo>
                  <a:lnTo>
                    <a:pt x="90954" y="84988"/>
                  </a:lnTo>
                  <a:lnTo>
                    <a:pt x="93652" y="81919"/>
                  </a:lnTo>
                  <a:lnTo>
                    <a:pt x="98908" y="76252"/>
                  </a:lnTo>
                  <a:lnTo>
                    <a:pt x="101494" y="73555"/>
                  </a:lnTo>
                  <a:lnTo>
                    <a:pt x="103220" y="70910"/>
                  </a:lnTo>
                  <a:lnTo>
                    <a:pt x="104369" y="68300"/>
                  </a:lnTo>
                  <a:lnTo>
                    <a:pt x="105135" y="65714"/>
                  </a:lnTo>
                  <a:lnTo>
                    <a:pt x="106493" y="63143"/>
                  </a:lnTo>
                  <a:lnTo>
                    <a:pt x="108244" y="60582"/>
                  </a:lnTo>
                  <a:lnTo>
                    <a:pt x="110260" y="58029"/>
                  </a:lnTo>
                  <a:lnTo>
                    <a:pt x="111602" y="55480"/>
                  </a:lnTo>
                  <a:lnTo>
                    <a:pt x="112498" y="52934"/>
                  </a:lnTo>
                  <a:lnTo>
                    <a:pt x="113094" y="50389"/>
                  </a:lnTo>
                  <a:lnTo>
                    <a:pt x="113492" y="47846"/>
                  </a:lnTo>
                  <a:lnTo>
                    <a:pt x="113757" y="45305"/>
                  </a:lnTo>
                  <a:lnTo>
                    <a:pt x="113936" y="42764"/>
                  </a:lnTo>
                  <a:lnTo>
                    <a:pt x="114052" y="40223"/>
                  </a:lnTo>
                  <a:lnTo>
                    <a:pt x="114184" y="35142"/>
                  </a:lnTo>
                  <a:lnTo>
                    <a:pt x="113373" y="32602"/>
                  </a:lnTo>
                  <a:lnTo>
                    <a:pt x="111984" y="30062"/>
                  </a:lnTo>
                  <a:lnTo>
                    <a:pt x="110213" y="27521"/>
                  </a:lnTo>
                  <a:lnTo>
                    <a:pt x="109031" y="24981"/>
                  </a:lnTo>
                  <a:lnTo>
                    <a:pt x="108244" y="22441"/>
                  </a:lnTo>
                  <a:lnTo>
                    <a:pt x="107718" y="19901"/>
                  </a:lnTo>
                  <a:lnTo>
                    <a:pt x="106521" y="18208"/>
                  </a:lnTo>
                  <a:lnTo>
                    <a:pt x="104878" y="17078"/>
                  </a:lnTo>
                  <a:lnTo>
                    <a:pt x="102935" y="16326"/>
                  </a:lnTo>
                  <a:lnTo>
                    <a:pt x="100793" y="14978"/>
                  </a:lnTo>
                  <a:lnTo>
                    <a:pt x="98517" y="13232"/>
                  </a:lnTo>
                  <a:lnTo>
                    <a:pt x="96155" y="11222"/>
                  </a:lnTo>
                  <a:lnTo>
                    <a:pt x="93733" y="9035"/>
                  </a:lnTo>
                  <a:lnTo>
                    <a:pt x="88784" y="4347"/>
                  </a:lnTo>
                  <a:lnTo>
                    <a:pt x="86279" y="2759"/>
                  </a:lnTo>
                  <a:lnTo>
                    <a:pt x="83762" y="1700"/>
                  </a:lnTo>
                  <a:lnTo>
                    <a:pt x="81238" y="993"/>
                  </a:lnTo>
                  <a:lnTo>
                    <a:pt x="78708" y="522"/>
                  </a:lnTo>
                  <a:lnTo>
                    <a:pt x="76175" y="209"/>
                  </a:lnTo>
                  <a:lnTo>
                    <a:pt x="73640" y="0"/>
                  </a:lnTo>
                  <a:lnTo>
                    <a:pt x="71102" y="707"/>
                  </a:lnTo>
                  <a:lnTo>
                    <a:pt x="68565" y="2025"/>
                  </a:lnTo>
                  <a:lnTo>
                    <a:pt x="66025" y="3751"/>
                  </a:lnTo>
                  <a:lnTo>
                    <a:pt x="63487" y="4900"/>
                  </a:lnTo>
                  <a:lnTo>
                    <a:pt x="60947" y="5667"/>
                  </a:lnTo>
                  <a:lnTo>
                    <a:pt x="53328" y="72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Annotation404"/>
            <p:cNvSpPr/>
            <p:nvPr/>
          </p:nvSpPr>
          <p:spPr>
            <a:xfrm>
              <a:off x="9220302" y="5014056"/>
              <a:ext cx="181681" cy="129445"/>
            </a:xfrm>
            <a:custGeom>
              <a:avLst/>
              <a:gdLst/>
              <a:ahLst/>
              <a:cxnLst/>
              <a:rect l="0" t="0" r="0" b="0"/>
              <a:pathLst>
                <a:path w="181681" h="129445">
                  <a:moveTo>
                    <a:pt x="60858" y="22764"/>
                  </a:moveTo>
                  <a:lnTo>
                    <a:pt x="67419" y="16203"/>
                  </a:lnTo>
                  <a:lnTo>
                    <a:pt x="68007" y="13357"/>
                  </a:lnTo>
                  <a:lnTo>
                    <a:pt x="68450" y="7865"/>
                  </a:lnTo>
                  <a:lnTo>
                    <a:pt x="68478" y="0"/>
                  </a:lnTo>
                  <a:lnTo>
                    <a:pt x="68478" y="3978"/>
                  </a:lnTo>
                  <a:lnTo>
                    <a:pt x="67632" y="5159"/>
                  </a:lnTo>
                  <a:lnTo>
                    <a:pt x="66220" y="5948"/>
                  </a:lnTo>
                  <a:lnTo>
                    <a:pt x="64433" y="6473"/>
                  </a:lnTo>
                  <a:lnTo>
                    <a:pt x="63241" y="7670"/>
                  </a:lnTo>
                  <a:lnTo>
                    <a:pt x="62446" y="9315"/>
                  </a:lnTo>
                  <a:lnTo>
                    <a:pt x="61917" y="11257"/>
                  </a:lnTo>
                  <a:lnTo>
                    <a:pt x="61563" y="13400"/>
                  </a:lnTo>
                  <a:lnTo>
                    <a:pt x="61328" y="15675"/>
                  </a:lnTo>
                  <a:lnTo>
                    <a:pt x="61171" y="18038"/>
                  </a:lnTo>
                  <a:lnTo>
                    <a:pt x="60221" y="20460"/>
                  </a:lnTo>
                  <a:lnTo>
                    <a:pt x="58740" y="22921"/>
                  </a:lnTo>
                  <a:lnTo>
                    <a:pt x="56905" y="25409"/>
                  </a:lnTo>
                  <a:lnTo>
                    <a:pt x="55684" y="27914"/>
                  </a:lnTo>
                  <a:lnTo>
                    <a:pt x="54868" y="30430"/>
                  </a:lnTo>
                  <a:lnTo>
                    <a:pt x="54325" y="32955"/>
                  </a:lnTo>
                  <a:lnTo>
                    <a:pt x="53116" y="35485"/>
                  </a:lnTo>
                  <a:lnTo>
                    <a:pt x="51463" y="38017"/>
                  </a:lnTo>
                  <a:lnTo>
                    <a:pt x="49516" y="40553"/>
                  </a:lnTo>
                  <a:lnTo>
                    <a:pt x="48216" y="43090"/>
                  </a:lnTo>
                  <a:lnTo>
                    <a:pt x="47350" y="45628"/>
                  </a:lnTo>
                  <a:lnTo>
                    <a:pt x="46772" y="48166"/>
                  </a:lnTo>
                  <a:lnTo>
                    <a:pt x="45542" y="50706"/>
                  </a:lnTo>
                  <a:lnTo>
                    <a:pt x="43873" y="53245"/>
                  </a:lnTo>
                  <a:lnTo>
                    <a:pt x="41915" y="55785"/>
                  </a:lnTo>
                  <a:lnTo>
                    <a:pt x="39763" y="58324"/>
                  </a:lnTo>
                  <a:lnTo>
                    <a:pt x="37480" y="60864"/>
                  </a:lnTo>
                  <a:lnTo>
                    <a:pt x="32688" y="65944"/>
                  </a:lnTo>
                  <a:lnTo>
                    <a:pt x="20188" y="78644"/>
                  </a:lnTo>
                  <a:lnTo>
                    <a:pt x="18503" y="81184"/>
                  </a:lnTo>
                  <a:lnTo>
                    <a:pt x="17381" y="83724"/>
                  </a:lnTo>
                  <a:lnTo>
                    <a:pt x="16633" y="86264"/>
                  </a:lnTo>
                  <a:lnTo>
                    <a:pt x="15289" y="88804"/>
                  </a:lnTo>
                  <a:lnTo>
                    <a:pt x="13544" y="91344"/>
                  </a:lnTo>
                  <a:lnTo>
                    <a:pt x="8708" y="97459"/>
                  </a:lnTo>
                  <a:lnTo>
                    <a:pt x="5789" y="100553"/>
                  </a:lnTo>
                  <a:lnTo>
                    <a:pt x="0" y="106480"/>
                  </a:lnTo>
                  <a:lnTo>
                    <a:pt x="40547" y="65935"/>
                  </a:lnTo>
                  <a:lnTo>
                    <a:pt x="43085" y="62551"/>
                  </a:lnTo>
                  <a:lnTo>
                    <a:pt x="45622" y="58602"/>
                  </a:lnTo>
                  <a:lnTo>
                    <a:pt x="48162" y="54276"/>
                  </a:lnTo>
                  <a:lnTo>
                    <a:pt x="50700" y="50546"/>
                  </a:lnTo>
                  <a:lnTo>
                    <a:pt x="53239" y="47211"/>
                  </a:lnTo>
                  <a:lnTo>
                    <a:pt x="55779" y="44142"/>
                  </a:lnTo>
                  <a:lnTo>
                    <a:pt x="58319" y="41249"/>
                  </a:lnTo>
                  <a:lnTo>
                    <a:pt x="60858" y="38475"/>
                  </a:lnTo>
                  <a:lnTo>
                    <a:pt x="65938" y="33133"/>
                  </a:lnTo>
                  <a:lnTo>
                    <a:pt x="71018" y="27937"/>
                  </a:lnTo>
                  <a:lnTo>
                    <a:pt x="73559" y="26213"/>
                  </a:lnTo>
                  <a:lnTo>
                    <a:pt x="78638" y="24297"/>
                  </a:lnTo>
                  <a:lnTo>
                    <a:pt x="80331" y="22939"/>
                  </a:lnTo>
                  <a:lnTo>
                    <a:pt x="81459" y="21187"/>
                  </a:lnTo>
                  <a:lnTo>
                    <a:pt x="82213" y="19173"/>
                  </a:lnTo>
                  <a:lnTo>
                    <a:pt x="83560" y="17829"/>
                  </a:lnTo>
                  <a:lnTo>
                    <a:pt x="85307" y="16935"/>
                  </a:lnTo>
                  <a:lnTo>
                    <a:pt x="89503" y="15940"/>
                  </a:lnTo>
                  <a:lnTo>
                    <a:pt x="94191" y="15497"/>
                  </a:lnTo>
                  <a:lnTo>
                    <a:pt x="97546" y="15248"/>
                  </a:lnTo>
                  <a:lnTo>
                    <a:pt x="98017" y="16061"/>
                  </a:lnTo>
                  <a:lnTo>
                    <a:pt x="98538" y="19220"/>
                  </a:lnTo>
                  <a:lnTo>
                    <a:pt x="98679" y="21248"/>
                  </a:lnTo>
                  <a:lnTo>
                    <a:pt x="98773" y="23447"/>
                  </a:lnTo>
                  <a:lnTo>
                    <a:pt x="98921" y="29014"/>
                  </a:lnTo>
                  <a:lnTo>
                    <a:pt x="98956" y="48260"/>
                  </a:lnTo>
                  <a:lnTo>
                    <a:pt x="98111" y="51615"/>
                  </a:lnTo>
                  <a:lnTo>
                    <a:pt x="96700" y="55545"/>
                  </a:lnTo>
                  <a:lnTo>
                    <a:pt x="92396" y="65928"/>
                  </a:lnTo>
                  <a:lnTo>
                    <a:pt x="91809" y="69606"/>
                  </a:lnTo>
                  <a:lnTo>
                    <a:pt x="91651" y="71772"/>
                  </a:lnTo>
                  <a:lnTo>
                    <a:pt x="90701" y="74062"/>
                  </a:lnTo>
                  <a:lnTo>
                    <a:pt x="89220" y="76436"/>
                  </a:lnTo>
                  <a:lnTo>
                    <a:pt x="83814" y="83598"/>
                  </a:lnTo>
                  <a:lnTo>
                    <a:pt x="86018" y="85925"/>
                  </a:lnTo>
                  <a:lnTo>
                    <a:pt x="87791" y="87731"/>
                  </a:lnTo>
                  <a:lnTo>
                    <a:pt x="89820" y="88089"/>
                  </a:lnTo>
                  <a:lnTo>
                    <a:pt x="92020" y="87480"/>
                  </a:lnTo>
                  <a:lnTo>
                    <a:pt x="97587" y="84466"/>
                  </a:lnTo>
                  <a:lnTo>
                    <a:pt x="102596" y="83944"/>
                  </a:lnTo>
                  <a:lnTo>
                    <a:pt x="104771" y="83024"/>
                  </a:lnTo>
                  <a:lnTo>
                    <a:pt x="109445" y="79744"/>
                  </a:lnTo>
                  <a:lnTo>
                    <a:pt x="111876" y="77684"/>
                  </a:lnTo>
                  <a:lnTo>
                    <a:pt x="114344" y="75464"/>
                  </a:lnTo>
                  <a:lnTo>
                    <a:pt x="119343" y="70739"/>
                  </a:lnTo>
                  <a:lnTo>
                    <a:pt x="124387" y="65818"/>
                  </a:lnTo>
                  <a:lnTo>
                    <a:pt x="127764" y="63320"/>
                  </a:lnTo>
                  <a:lnTo>
                    <a:pt x="131709" y="60807"/>
                  </a:lnTo>
                  <a:lnTo>
                    <a:pt x="136033" y="58286"/>
                  </a:lnTo>
                  <a:lnTo>
                    <a:pt x="139760" y="56605"/>
                  </a:lnTo>
                  <a:lnTo>
                    <a:pt x="143094" y="55485"/>
                  </a:lnTo>
                  <a:lnTo>
                    <a:pt x="146162" y="54738"/>
                  </a:lnTo>
                  <a:lnTo>
                    <a:pt x="151829" y="51650"/>
                  </a:lnTo>
                  <a:lnTo>
                    <a:pt x="154526" y="49641"/>
                  </a:lnTo>
                  <a:lnTo>
                    <a:pt x="157170" y="47455"/>
                  </a:lnTo>
                  <a:lnTo>
                    <a:pt x="159780" y="45152"/>
                  </a:lnTo>
                  <a:lnTo>
                    <a:pt x="162365" y="42769"/>
                  </a:lnTo>
                  <a:lnTo>
                    <a:pt x="164937" y="41181"/>
                  </a:lnTo>
                  <a:lnTo>
                    <a:pt x="170050" y="39416"/>
                  </a:lnTo>
                  <a:lnTo>
                    <a:pt x="173645" y="38422"/>
                  </a:lnTo>
                  <a:lnTo>
                    <a:pt x="174150" y="39129"/>
                  </a:lnTo>
                  <a:lnTo>
                    <a:pt x="174710" y="42173"/>
                  </a:lnTo>
                  <a:lnTo>
                    <a:pt x="175707" y="43323"/>
                  </a:lnTo>
                  <a:lnTo>
                    <a:pt x="177217" y="44090"/>
                  </a:lnTo>
                  <a:lnTo>
                    <a:pt x="179070" y="44602"/>
                  </a:lnTo>
                  <a:lnTo>
                    <a:pt x="180307" y="45789"/>
                  </a:lnTo>
                  <a:lnTo>
                    <a:pt x="181131" y="47427"/>
                  </a:lnTo>
                  <a:lnTo>
                    <a:pt x="181680" y="49366"/>
                  </a:lnTo>
                  <a:lnTo>
                    <a:pt x="181199" y="50658"/>
                  </a:lnTo>
                  <a:lnTo>
                    <a:pt x="180033" y="51520"/>
                  </a:lnTo>
                  <a:lnTo>
                    <a:pt x="178408" y="52095"/>
                  </a:lnTo>
                  <a:lnTo>
                    <a:pt x="177325" y="54171"/>
                  </a:lnTo>
                  <a:lnTo>
                    <a:pt x="176603" y="57249"/>
                  </a:lnTo>
                  <a:lnTo>
                    <a:pt x="176121" y="60994"/>
                  </a:lnTo>
                  <a:lnTo>
                    <a:pt x="175800" y="64337"/>
                  </a:lnTo>
                  <a:lnTo>
                    <a:pt x="175586" y="67413"/>
                  </a:lnTo>
                  <a:lnTo>
                    <a:pt x="175444" y="70310"/>
                  </a:lnTo>
                  <a:lnTo>
                    <a:pt x="174501" y="73088"/>
                  </a:lnTo>
                  <a:lnTo>
                    <a:pt x="173028" y="75786"/>
                  </a:lnTo>
                  <a:lnTo>
                    <a:pt x="171198" y="78432"/>
                  </a:lnTo>
                  <a:lnTo>
                    <a:pt x="169978" y="81043"/>
                  </a:lnTo>
                  <a:lnTo>
                    <a:pt x="169164" y="83629"/>
                  </a:lnTo>
                  <a:lnTo>
                    <a:pt x="168623" y="86201"/>
                  </a:lnTo>
                  <a:lnTo>
                    <a:pt x="168261" y="88762"/>
                  </a:lnTo>
                  <a:lnTo>
                    <a:pt x="168020" y="91316"/>
                  </a:lnTo>
                  <a:lnTo>
                    <a:pt x="167860" y="93865"/>
                  </a:lnTo>
                  <a:lnTo>
                    <a:pt x="167753" y="96412"/>
                  </a:lnTo>
                  <a:lnTo>
                    <a:pt x="167633" y="101498"/>
                  </a:lnTo>
                  <a:lnTo>
                    <a:pt x="166756" y="104041"/>
                  </a:lnTo>
                  <a:lnTo>
                    <a:pt x="165323" y="106581"/>
                  </a:lnTo>
                  <a:lnTo>
                    <a:pt x="160986" y="112699"/>
                  </a:lnTo>
                  <a:lnTo>
                    <a:pt x="160394" y="115793"/>
                  </a:lnTo>
                  <a:lnTo>
                    <a:pt x="160235" y="117803"/>
                  </a:lnTo>
                  <a:lnTo>
                    <a:pt x="160976" y="119990"/>
                  </a:lnTo>
                  <a:lnTo>
                    <a:pt x="162317" y="122294"/>
                  </a:lnTo>
                  <a:lnTo>
                    <a:pt x="167539" y="1294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Annotation405"/>
            <p:cNvSpPr/>
            <p:nvPr/>
          </p:nvSpPr>
          <p:spPr>
            <a:xfrm>
              <a:off x="9456525" y="5052070"/>
              <a:ext cx="98956" cy="83706"/>
            </a:xfrm>
            <a:custGeom>
              <a:avLst/>
              <a:gdLst/>
              <a:ahLst/>
              <a:cxnLst/>
              <a:rect l="0" t="0" r="0" b="0"/>
              <a:pathLst>
                <a:path w="98956" h="83706">
                  <a:moveTo>
                    <a:pt x="7515" y="76190"/>
                  </a:moveTo>
                  <a:lnTo>
                    <a:pt x="22166" y="76190"/>
                  </a:lnTo>
                  <a:lnTo>
                    <a:pt x="25750" y="75343"/>
                  </a:lnTo>
                  <a:lnTo>
                    <a:pt x="28984" y="73933"/>
                  </a:lnTo>
                  <a:lnTo>
                    <a:pt x="36216" y="69629"/>
                  </a:lnTo>
                  <a:lnTo>
                    <a:pt x="37656" y="68429"/>
                  </a:lnTo>
                  <a:lnTo>
                    <a:pt x="39463" y="66783"/>
                  </a:lnTo>
                  <a:lnTo>
                    <a:pt x="41513" y="64839"/>
                  </a:lnTo>
                  <a:lnTo>
                    <a:pt x="43727" y="63543"/>
                  </a:lnTo>
                  <a:lnTo>
                    <a:pt x="46050" y="62678"/>
                  </a:lnTo>
                  <a:lnTo>
                    <a:pt x="48445" y="62102"/>
                  </a:lnTo>
                  <a:lnTo>
                    <a:pt x="50889" y="60871"/>
                  </a:lnTo>
                  <a:lnTo>
                    <a:pt x="53364" y="59204"/>
                  </a:lnTo>
                  <a:lnTo>
                    <a:pt x="55861" y="57246"/>
                  </a:lnTo>
                  <a:lnTo>
                    <a:pt x="58373" y="55940"/>
                  </a:lnTo>
                  <a:lnTo>
                    <a:pt x="60894" y="55071"/>
                  </a:lnTo>
                  <a:lnTo>
                    <a:pt x="63421" y="54490"/>
                  </a:lnTo>
                  <a:lnTo>
                    <a:pt x="65953" y="53257"/>
                  </a:lnTo>
                  <a:lnTo>
                    <a:pt x="68486" y="51587"/>
                  </a:lnTo>
                  <a:lnTo>
                    <a:pt x="71023" y="49628"/>
                  </a:lnTo>
                  <a:lnTo>
                    <a:pt x="73560" y="47476"/>
                  </a:lnTo>
                  <a:lnTo>
                    <a:pt x="76099" y="45194"/>
                  </a:lnTo>
                  <a:lnTo>
                    <a:pt x="78637" y="42826"/>
                  </a:lnTo>
                  <a:lnTo>
                    <a:pt x="80330" y="40401"/>
                  </a:lnTo>
                  <a:lnTo>
                    <a:pt x="81458" y="37937"/>
                  </a:lnTo>
                  <a:lnTo>
                    <a:pt x="82211" y="35448"/>
                  </a:lnTo>
                  <a:lnTo>
                    <a:pt x="83559" y="33789"/>
                  </a:lnTo>
                  <a:lnTo>
                    <a:pt x="85304" y="32682"/>
                  </a:lnTo>
                  <a:lnTo>
                    <a:pt x="87315" y="31945"/>
                  </a:lnTo>
                  <a:lnTo>
                    <a:pt x="88654" y="30607"/>
                  </a:lnTo>
                  <a:lnTo>
                    <a:pt x="89549" y="28868"/>
                  </a:lnTo>
                  <a:lnTo>
                    <a:pt x="90143" y="26862"/>
                  </a:lnTo>
                  <a:lnTo>
                    <a:pt x="90542" y="24678"/>
                  </a:lnTo>
                  <a:lnTo>
                    <a:pt x="90805" y="22376"/>
                  </a:lnTo>
                  <a:lnTo>
                    <a:pt x="90984" y="19994"/>
                  </a:lnTo>
                  <a:lnTo>
                    <a:pt x="91100" y="17559"/>
                  </a:lnTo>
                  <a:lnTo>
                    <a:pt x="91305" y="9088"/>
                  </a:lnTo>
                  <a:lnTo>
                    <a:pt x="91326" y="4003"/>
                  </a:lnTo>
                  <a:lnTo>
                    <a:pt x="90483" y="2665"/>
                  </a:lnTo>
                  <a:lnTo>
                    <a:pt x="89074" y="1774"/>
                  </a:lnTo>
                  <a:lnTo>
                    <a:pt x="87288" y="1179"/>
                  </a:lnTo>
                  <a:lnTo>
                    <a:pt x="85250" y="783"/>
                  </a:lnTo>
                  <a:lnTo>
                    <a:pt x="83045" y="518"/>
                  </a:lnTo>
                  <a:lnTo>
                    <a:pt x="77468" y="95"/>
                  </a:lnTo>
                  <a:lnTo>
                    <a:pt x="74447" y="37"/>
                  </a:lnTo>
                  <a:lnTo>
                    <a:pt x="65609" y="0"/>
                  </a:lnTo>
                  <a:lnTo>
                    <a:pt x="63178" y="843"/>
                  </a:lnTo>
                  <a:lnTo>
                    <a:pt x="60710" y="2252"/>
                  </a:lnTo>
                  <a:lnTo>
                    <a:pt x="58220" y="4038"/>
                  </a:lnTo>
                  <a:lnTo>
                    <a:pt x="54863" y="6075"/>
                  </a:lnTo>
                  <a:lnTo>
                    <a:pt x="50934" y="8280"/>
                  </a:lnTo>
                  <a:lnTo>
                    <a:pt x="46621" y="10597"/>
                  </a:lnTo>
                  <a:lnTo>
                    <a:pt x="42899" y="12988"/>
                  </a:lnTo>
                  <a:lnTo>
                    <a:pt x="39571" y="15429"/>
                  </a:lnTo>
                  <a:lnTo>
                    <a:pt x="36506" y="17903"/>
                  </a:lnTo>
                  <a:lnTo>
                    <a:pt x="33617" y="20398"/>
                  </a:lnTo>
                  <a:lnTo>
                    <a:pt x="30842" y="22909"/>
                  </a:lnTo>
                  <a:lnTo>
                    <a:pt x="25502" y="27956"/>
                  </a:lnTo>
                  <a:lnTo>
                    <a:pt x="12623" y="40633"/>
                  </a:lnTo>
                  <a:lnTo>
                    <a:pt x="10920" y="43172"/>
                  </a:lnTo>
                  <a:lnTo>
                    <a:pt x="9786" y="45712"/>
                  </a:lnTo>
                  <a:lnTo>
                    <a:pt x="9028" y="48251"/>
                  </a:lnTo>
                  <a:lnTo>
                    <a:pt x="7676" y="50791"/>
                  </a:lnTo>
                  <a:lnTo>
                    <a:pt x="5930" y="53330"/>
                  </a:lnTo>
                  <a:lnTo>
                    <a:pt x="3918" y="55870"/>
                  </a:lnTo>
                  <a:lnTo>
                    <a:pt x="2578" y="58410"/>
                  </a:lnTo>
                  <a:lnTo>
                    <a:pt x="1684" y="60950"/>
                  </a:lnTo>
                  <a:lnTo>
                    <a:pt x="1088" y="63490"/>
                  </a:lnTo>
                  <a:lnTo>
                    <a:pt x="692" y="66030"/>
                  </a:lnTo>
                  <a:lnTo>
                    <a:pt x="426" y="68570"/>
                  </a:lnTo>
                  <a:lnTo>
                    <a:pt x="0" y="74685"/>
                  </a:lnTo>
                  <a:lnTo>
                    <a:pt x="812" y="76033"/>
                  </a:lnTo>
                  <a:lnTo>
                    <a:pt x="2200" y="77779"/>
                  </a:lnTo>
                  <a:lnTo>
                    <a:pt x="3972" y="79789"/>
                  </a:lnTo>
                  <a:lnTo>
                    <a:pt x="5999" y="81129"/>
                  </a:lnTo>
                  <a:lnTo>
                    <a:pt x="8199" y="82022"/>
                  </a:lnTo>
                  <a:lnTo>
                    <a:pt x="10511" y="82618"/>
                  </a:lnTo>
                  <a:lnTo>
                    <a:pt x="12899" y="83015"/>
                  </a:lnTo>
                  <a:lnTo>
                    <a:pt x="15338" y="83280"/>
                  </a:lnTo>
                  <a:lnTo>
                    <a:pt x="17810" y="83457"/>
                  </a:lnTo>
                  <a:lnTo>
                    <a:pt x="21151" y="83575"/>
                  </a:lnTo>
                  <a:lnTo>
                    <a:pt x="29380" y="83705"/>
                  </a:lnTo>
                  <a:lnTo>
                    <a:pt x="33099" y="82893"/>
                  </a:lnTo>
                  <a:lnTo>
                    <a:pt x="36423" y="81505"/>
                  </a:lnTo>
                  <a:lnTo>
                    <a:pt x="39488" y="79734"/>
                  </a:lnTo>
                  <a:lnTo>
                    <a:pt x="42377" y="78552"/>
                  </a:lnTo>
                  <a:lnTo>
                    <a:pt x="45149" y="77765"/>
                  </a:lnTo>
                  <a:lnTo>
                    <a:pt x="47845" y="77240"/>
                  </a:lnTo>
                  <a:lnTo>
                    <a:pt x="51336" y="76044"/>
                  </a:lnTo>
                  <a:lnTo>
                    <a:pt x="55356" y="74399"/>
                  </a:lnTo>
                  <a:lnTo>
                    <a:pt x="59728" y="72456"/>
                  </a:lnTo>
                  <a:lnTo>
                    <a:pt x="69104" y="68039"/>
                  </a:lnTo>
                  <a:lnTo>
                    <a:pt x="73975" y="65676"/>
                  </a:lnTo>
                  <a:lnTo>
                    <a:pt x="78915" y="64101"/>
                  </a:lnTo>
                  <a:lnTo>
                    <a:pt x="83902" y="63050"/>
                  </a:lnTo>
                  <a:lnTo>
                    <a:pt x="98955" y="609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Annotation406"/>
            <p:cNvSpPr/>
            <p:nvPr/>
          </p:nvSpPr>
          <p:spPr>
            <a:xfrm>
              <a:off x="9608849" y="5059680"/>
              <a:ext cx="251432" cy="160021"/>
            </a:xfrm>
            <a:custGeom>
              <a:avLst/>
              <a:gdLst/>
              <a:ahLst/>
              <a:cxnLst/>
              <a:rect l="0" t="0" r="0" b="0"/>
              <a:pathLst>
                <a:path w="251432" h="160021">
                  <a:moveTo>
                    <a:pt x="68550" y="0"/>
                  </a:moveTo>
                  <a:lnTo>
                    <a:pt x="64506" y="4045"/>
                  </a:lnTo>
                  <a:lnTo>
                    <a:pt x="63315" y="6083"/>
                  </a:lnTo>
                  <a:lnTo>
                    <a:pt x="61989" y="10606"/>
                  </a:lnTo>
                  <a:lnTo>
                    <a:pt x="59944" y="12998"/>
                  </a:lnTo>
                  <a:lnTo>
                    <a:pt x="53154" y="17912"/>
                  </a:lnTo>
                  <a:lnTo>
                    <a:pt x="49820" y="21254"/>
                  </a:lnTo>
                  <a:lnTo>
                    <a:pt x="46751" y="25176"/>
                  </a:lnTo>
                  <a:lnTo>
                    <a:pt x="43856" y="29484"/>
                  </a:lnTo>
                  <a:lnTo>
                    <a:pt x="41929" y="33203"/>
                  </a:lnTo>
                  <a:lnTo>
                    <a:pt x="40642" y="36528"/>
                  </a:lnTo>
                  <a:lnTo>
                    <a:pt x="39785" y="39593"/>
                  </a:lnTo>
                  <a:lnTo>
                    <a:pt x="38368" y="42482"/>
                  </a:lnTo>
                  <a:lnTo>
                    <a:pt x="36575" y="45255"/>
                  </a:lnTo>
                  <a:lnTo>
                    <a:pt x="34533" y="47950"/>
                  </a:lnTo>
                  <a:lnTo>
                    <a:pt x="32326" y="51440"/>
                  </a:lnTo>
                  <a:lnTo>
                    <a:pt x="30008" y="55460"/>
                  </a:lnTo>
                  <a:lnTo>
                    <a:pt x="27616" y="59833"/>
                  </a:lnTo>
                  <a:lnTo>
                    <a:pt x="25174" y="63596"/>
                  </a:lnTo>
                  <a:lnTo>
                    <a:pt x="22700" y="66950"/>
                  </a:lnTo>
                  <a:lnTo>
                    <a:pt x="20204" y="70034"/>
                  </a:lnTo>
                  <a:lnTo>
                    <a:pt x="17694" y="72936"/>
                  </a:lnTo>
                  <a:lnTo>
                    <a:pt x="15171" y="75717"/>
                  </a:lnTo>
                  <a:lnTo>
                    <a:pt x="12645" y="78418"/>
                  </a:lnTo>
                  <a:lnTo>
                    <a:pt x="10960" y="81065"/>
                  </a:lnTo>
                  <a:lnTo>
                    <a:pt x="9838" y="83677"/>
                  </a:lnTo>
                  <a:lnTo>
                    <a:pt x="8035" y="89907"/>
                  </a:lnTo>
                  <a:lnTo>
                    <a:pt x="7041" y="90418"/>
                  </a:lnTo>
                  <a:lnTo>
                    <a:pt x="3677" y="90985"/>
                  </a:lnTo>
                  <a:lnTo>
                    <a:pt x="2442" y="91984"/>
                  </a:lnTo>
                  <a:lnTo>
                    <a:pt x="1619" y="93496"/>
                  </a:lnTo>
                  <a:lnTo>
                    <a:pt x="0" y="98964"/>
                  </a:lnTo>
                  <a:lnTo>
                    <a:pt x="6535" y="99052"/>
                  </a:lnTo>
                  <a:lnTo>
                    <a:pt x="11323" y="95013"/>
                  </a:lnTo>
                  <a:lnTo>
                    <a:pt x="13465" y="93821"/>
                  </a:lnTo>
                  <a:lnTo>
                    <a:pt x="20528" y="91299"/>
                  </a:lnTo>
                  <a:lnTo>
                    <a:pt x="25475" y="87708"/>
                  </a:lnTo>
                  <a:lnTo>
                    <a:pt x="30498" y="83291"/>
                  </a:lnTo>
                  <a:lnTo>
                    <a:pt x="35551" y="78505"/>
                  </a:lnTo>
                  <a:lnTo>
                    <a:pt x="40621" y="73556"/>
                  </a:lnTo>
                  <a:lnTo>
                    <a:pt x="44004" y="71050"/>
                  </a:lnTo>
                  <a:lnTo>
                    <a:pt x="47953" y="68533"/>
                  </a:lnTo>
                  <a:lnTo>
                    <a:pt x="52279" y="66009"/>
                  </a:lnTo>
                  <a:lnTo>
                    <a:pt x="56010" y="63480"/>
                  </a:lnTo>
                  <a:lnTo>
                    <a:pt x="59343" y="60947"/>
                  </a:lnTo>
                  <a:lnTo>
                    <a:pt x="62413" y="58411"/>
                  </a:lnTo>
                  <a:lnTo>
                    <a:pt x="66152" y="55874"/>
                  </a:lnTo>
                  <a:lnTo>
                    <a:pt x="70339" y="53336"/>
                  </a:lnTo>
                  <a:lnTo>
                    <a:pt x="74823" y="50798"/>
                  </a:lnTo>
                  <a:lnTo>
                    <a:pt x="78660" y="48258"/>
                  </a:lnTo>
                  <a:lnTo>
                    <a:pt x="82063" y="45719"/>
                  </a:lnTo>
                  <a:lnTo>
                    <a:pt x="85179" y="43179"/>
                  </a:lnTo>
                  <a:lnTo>
                    <a:pt x="88950" y="40640"/>
                  </a:lnTo>
                  <a:lnTo>
                    <a:pt x="93156" y="38100"/>
                  </a:lnTo>
                  <a:lnTo>
                    <a:pt x="103985" y="31985"/>
                  </a:lnTo>
                  <a:lnTo>
                    <a:pt x="107725" y="28892"/>
                  </a:lnTo>
                  <a:lnTo>
                    <a:pt x="109906" y="26881"/>
                  </a:lnTo>
                  <a:lnTo>
                    <a:pt x="112208" y="25541"/>
                  </a:lnTo>
                  <a:lnTo>
                    <a:pt x="117024" y="24052"/>
                  </a:lnTo>
                  <a:lnTo>
                    <a:pt x="118646" y="24501"/>
                  </a:lnTo>
                  <a:lnTo>
                    <a:pt x="119727" y="25647"/>
                  </a:lnTo>
                  <a:lnTo>
                    <a:pt x="120448" y="27258"/>
                  </a:lnTo>
                  <a:lnTo>
                    <a:pt x="121776" y="28332"/>
                  </a:lnTo>
                  <a:lnTo>
                    <a:pt x="123507" y="29048"/>
                  </a:lnTo>
                  <a:lnTo>
                    <a:pt x="125509" y="29525"/>
                  </a:lnTo>
                  <a:lnTo>
                    <a:pt x="125996" y="30690"/>
                  </a:lnTo>
                  <a:lnTo>
                    <a:pt x="125474" y="32313"/>
                  </a:lnTo>
                  <a:lnTo>
                    <a:pt x="124279" y="34242"/>
                  </a:lnTo>
                  <a:lnTo>
                    <a:pt x="122952" y="38643"/>
                  </a:lnTo>
                  <a:lnTo>
                    <a:pt x="122599" y="41002"/>
                  </a:lnTo>
                  <a:lnTo>
                    <a:pt x="119947" y="45881"/>
                  </a:lnTo>
                  <a:lnTo>
                    <a:pt x="118056" y="48368"/>
                  </a:lnTo>
                  <a:lnTo>
                    <a:pt x="116793" y="50871"/>
                  </a:lnTo>
                  <a:lnTo>
                    <a:pt x="115953" y="53387"/>
                  </a:lnTo>
                  <a:lnTo>
                    <a:pt x="115392" y="55912"/>
                  </a:lnTo>
                  <a:lnTo>
                    <a:pt x="114171" y="58441"/>
                  </a:lnTo>
                  <a:lnTo>
                    <a:pt x="112511" y="60974"/>
                  </a:lnTo>
                  <a:lnTo>
                    <a:pt x="110558" y="63510"/>
                  </a:lnTo>
                  <a:lnTo>
                    <a:pt x="109255" y="66893"/>
                  </a:lnTo>
                  <a:lnTo>
                    <a:pt x="108387" y="70842"/>
                  </a:lnTo>
                  <a:lnTo>
                    <a:pt x="107808" y="75168"/>
                  </a:lnTo>
                  <a:lnTo>
                    <a:pt x="106576" y="78052"/>
                  </a:lnTo>
                  <a:lnTo>
                    <a:pt x="104907" y="79974"/>
                  </a:lnTo>
                  <a:lnTo>
                    <a:pt x="102949" y="81257"/>
                  </a:lnTo>
                  <a:lnTo>
                    <a:pt x="101643" y="82958"/>
                  </a:lnTo>
                  <a:lnTo>
                    <a:pt x="100772" y="84938"/>
                  </a:lnTo>
                  <a:lnTo>
                    <a:pt x="99804" y="89397"/>
                  </a:lnTo>
                  <a:lnTo>
                    <a:pt x="99376" y="94201"/>
                  </a:lnTo>
                  <a:lnTo>
                    <a:pt x="99062" y="98633"/>
                  </a:lnTo>
                  <a:lnTo>
                    <a:pt x="105595" y="99022"/>
                  </a:lnTo>
                  <a:lnTo>
                    <a:pt x="110383" y="95003"/>
                  </a:lnTo>
                  <a:lnTo>
                    <a:pt x="112526" y="93816"/>
                  </a:lnTo>
                  <a:lnTo>
                    <a:pt x="119587" y="91297"/>
                  </a:lnTo>
                  <a:lnTo>
                    <a:pt x="124536" y="87708"/>
                  </a:lnTo>
                  <a:lnTo>
                    <a:pt x="127888" y="86412"/>
                  </a:lnTo>
                  <a:lnTo>
                    <a:pt x="131815" y="85549"/>
                  </a:lnTo>
                  <a:lnTo>
                    <a:pt x="136128" y="84972"/>
                  </a:lnTo>
                  <a:lnTo>
                    <a:pt x="143177" y="82074"/>
                  </a:lnTo>
                  <a:lnTo>
                    <a:pt x="149132" y="77965"/>
                  </a:lnTo>
                  <a:lnTo>
                    <a:pt x="154600" y="73315"/>
                  </a:lnTo>
                  <a:lnTo>
                    <a:pt x="159853" y="68427"/>
                  </a:lnTo>
                  <a:lnTo>
                    <a:pt x="165857" y="63432"/>
                  </a:lnTo>
                  <a:lnTo>
                    <a:pt x="169827" y="60914"/>
                  </a:lnTo>
                  <a:lnTo>
                    <a:pt x="174168" y="58389"/>
                  </a:lnTo>
                  <a:lnTo>
                    <a:pt x="177910" y="55860"/>
                  </a:lnTo>
                  <a:lnTo>
                    <a:pt x="181250" y="53327"/>
                  </a:lnTo>
                  <a:lnTo>
                    <a:pt x="184324" y="50791"/>
                  </a:lnTo>
                  <a:lnTo>
                    <a:pt x="187219" y="48254"/>
                  </a:lnTo>
                  <a:lnTo>
                    <a:pt x="189997" y="45716"/>
                  </a:lnTo>
                  <a:lnTo>
                    <a:pt x="192695" y="43178"/>
                  </a:lnTo>
                  <a:lnTo>
                    <a:pt x="195340" y="41485"/>
                  </a:lnTo>
                  <a:lnTo>
                    <a:pt x="203108" y="38256"/>
                  </a:lnTo>
                  <a:lnTo>
                    <a:pt x="208223" y="34501"/>
                  </a:lnTo>
                  <a:lnTo>
                    <a:pt x="213318" y="32267"/>
                  </a:lnTo>
                  <a:lnTo>
                    <a:pt x="215863" y="31671"/>
                  </a:lnTo>
                  <a:lnTo>
                    <a:pt x="220948" y="28752"/>
                  </a:lnTo>
                  <a:lnTo>
                    <a:pt x="228439" y="22962"/>
                  </a:lnTo>
                  <a:lnTo>
                    <a:pt x="232577" y="22890"/>
                  </a:lnTo>
                  <a:lnTo>
                    <a:pt x="233781" y="23727"/>
                  </a:lnTo>
                  <a:lnTo>
                    <a:pt x="234585" y="25131"/>
                  </a:lnTo>
                  <a:lnTo>
                    <a:pt x="235873" y="29424"/>
                  </a:lnTo>
                  <a:lnTo>
                    <a:pt x="233792" y="32268"/>
                  </a:lnTo>
                  <a:lnTo>
                    <a:pt x="232051" y="34212"/>
                  </a:lnTo>
                  <a:lnTo>
                    <a:pt x="230891" y="36355"/>
                  </a:lnTo>
                  <a:lnTo>
                    <a:pt x="229603" y="40993"/>
                  </a:lnTo>
                  <a:lnTo>
                    <a:pt x="229028" y="45877"/>
                  </a:lnTo>
                  <a:lnTo>
                    <a:pt x="228775" y="50870"/>
                  </a:lnTo>
                  <a:lnTo>
                    <a:pt x="228662" y="55911"/>
                  </a:lnTo>
                  <a:lnTo>
                    <a:pt x="227785" y="59288"/>
                  </a:lnTo>
                  <a:lnTo>
                    <a:pt x="226354" y="63231"/>
                  </a:lnTo>
                  <a:lnTo>
                    <a:pt x="224553" y="67555"/>
                  </a:lnTo>
                  <a:lnTo>
                    <a:pt x="223352" y="71283"/>
                  </a:lnTo>
                  <a:lnTo>
                    <a:pt x="222551" y="74616"/>
                  </a:lnTo>
                  <a:lnTo>
                    <a:pt x="222018" y="77684"/>
                  </a:lnTo>
                  <a:lnTo>
                    <a:pt x="220817" y="80576"/>
                  </a:lnTo>
                  <a:lnTo>
                    <a:pt x="219168" y="83350"/>
                  </a:lnTo>
                  <a:lnTo>
                    <a:pt x="217222" y="86047"/>
                  </a:lnTo>
                  <a:lnTo>
                    <a:pt x="215925" y="89538"/>
                  </a:lnTo>
                  <a:lnTo>
                    <a:pt x="215061" y="93559"/>
                  </a:lnTo>
                  <a:lnTo>
                    <a:pt x="214485" y="97933"/>
                  </a:lnTo>
                  <a:lnTo>
                    <a:pt x="213254" y="101695"/>
                  </a:lnTo>
                  <a:lnTo>
                    <a:pt x="211585" y="105050"/>
                  </a:lnTo>
                  <a:lnTo>
                    <a:pt x="209628" y="108134"/>
                  </a:lnTo>
                  <a:lnTo>
                    <a:pt x="207475" y="111036"/>
                  </a:lnTo>
                  <a:lnTo>
                    <a:pt x="205194" y="113817"/>
                  </a:lnTo>
                  <a:lnTo>
                    <a:pt x="202826" y="116518"/>
                  </a:lnTo>
                  <a:lnTo>
                    <a:pt x="201248" y="119166"/>
                  </a:lnTo>
                  <a:lnTo>
                    <a:pt x="200196" y="121777"/>
                  </a:lnTo>
                  <a:lnTo>
                    <a:pt x="199494" y="124365"/>
                  </a:lnTo>
                  <a:lnTo>
                    <a:pt x="199027" y="126937"/>
                  </a:lnTo>
                  <a:lnTo>
                    <a:pt x="198714" y="129497"/>
                  </a:lnTo>
                  <a:lnTo>
                    <a:pt x="198128" y="136712"/>
                  </a:lnTo>
                  <a:lnTo>
                    <a:pt x="202147" y="141072"/>
                  </a:lnTo>
                  <a:lnTo>
                    <a:pt x="204182" y="142308"/>
                  </a:lnTo>
                  <a:lnTo>
                    <a:pt x="208701" y="143681"/>
                  </a:lnTo>
                  <a:lnTo>
                    <a:pt x="210245" y="143201"/>
                  </a:lnTo>
                  <a:lnTo>
                    <a:pt x="211273" y="142034"/>
                  </a:lnTo>
                  <a:lnTo>
                    <a:pt x="211959" y="140410"/>
                  </a:lnTo>
                  <a:lnTo>
                    <a:pt x="213262" y="139327"/>
                  </a:lnTo>
                  <a:lnTo>
                    <a:pt x="214979" y="138604"/>
                  </a:lnTo>
                  <a:lnTo>
                    <a:pt x="221439" y="137588"/>
                  </a:lnTo>
                  <a:lnTo>
                    <a:pt x="227162" y="137245"/>
                  </a:lnTo>
                  <a:lnTo>
                    <a:pt x="232199" y="133140"/>
                  </a:lnTo>
                  <a:lnTo>
                    <a:pt x="234376" y="131940"/>
                  </a:lnTo>
                  <a:lnTo>
                    <a:pt x="241697" y="130014"/>
                  </a:lnTo>
                  <a:lnTo>
                    <a:pt x="243719" y="129751"/>
                  </a:lnTo>
                  <a:lnTo>
                    <a:pt x="250248" y="129568"/>
                  </a:lnTo>
                  <a:lnTo>
                    <a:pt x="250642" y="130405"/>
                  </a:lnTo>
                  <a:lnTo>
                    <a:pt x="251081" y="133594"/>
                  </a:lnTo>
                  <a:lnTo>
                    <a:pt x="251276" y="137833"/>
                  </a:lnTo>
                  <a:lnTo>
                    <a:pt x="251384" y="144979"/>
                  </a:lnTo>
                  <a:lnTo>
                    <a:pt x="251431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Annotation407"/>
            <p:cNvSpPr/>
            <p:nvPr/>
          </p:nvSpPr>
          <p:spPr>
            <a:xfrm>
              <a:off x="9350797" y="5067616"/>
              <a:ext cx="456144" cy="68265"/>
            </a:xfrm>
            <a:custGeom>
              <a:avLst/>
              <a:gdLst/>
              <a:ahLst/>
              <a:cxnLst/>
              <a:rect l="0" t="0" r="0" b="0"/>
              <a:pathLst>
                <a:path w="456144" h="68265">
                  <a:moveTo>
                    <a:pt x="6562" y="14924"/>
                  </a:moveTo>
                  <a:lnTo>
                    <a:pt x="0" y="8363"/>
                  </a:lnTo>
                  <a:lnTo>
                    <a:pt x="493" y="8010"/>
                  </a:lnTo>
                  <a:lnTo>
                    <a:pt x="5595" y="7397"/>
                  </a:lnTo>
                  <a:lnTo>
                    <a:pt x="5918" y="6520"/>
                  </a:lnTo>
                  <a:lnTo>
                    <a:pt x="6133" y="5088"/>
                  </a:lnTo>
                  <a:lnTo>
                    <a:pt x="6536" y="0"/>
                  </a:lnTo>
                  <a:lnTo>
                    <a:pt x="6561" y="6999"/>
                  </a:lnTo>
                  <a:lnTo>
                    <a:pt x="7409" y="7947"/>
                  </a:lnTo>
                  <a:lnTo>
                    <a:pt x="10606" y="11259"/>
                  </a:lnTo>
                  <a:lnTo>
                    <a:pt x="12645" y="12481"/>
                  </a:lnTo>
                  <a:lnTo>
                    <a:pt x="17168" y="13838"/>
                  </a:lnTo>
                  <a:lnTo>
                    <a:pt x="27817" y="15556"/>
                  </a:lnTo>
                  <a:lnTo>
                    <a:pt x="31739" y="17039"/>
                  </a:lnTo>
                  <a:lnTo>
                    <a:pt x="36046" y="18874"/>
                  </a:lnTo>
                  <a:lnTo>
                    <a:pt x="45349" y="20913"/>
                  </a:lnTo>
                  <a:lnTo>
                    <a:pt x="55128" y="22666"/>
                  </a:lnTo>
                  <a:lnTo>
                    <a:pt x="60105" y="24319"/>
                  </a:lnTo>
                  <a:lnTo>
                    <a:pt x="65118" y="26267"/>
                  </a:lnTo>
                  <a:lnTo>
                    <a:pt x="70999" y="27566"/>
                  </a:lnTo>
                  <a:lnTo>
                    <a:pt x="84308" y="29009"/>
                  </a:lnTo>
                  <a:lnTo>
                    <a:pt x="91412" y="29395"/>
                  </a:lnTo>
                  <a:lnTo>
                    <a:pt x="106080" y="29822"/>
                  </a:lnTo>
                  <a:lnTo>
                    <a:pt x="164227" y="30144"/>
                  </a:lnTo>
                  <a:lnTo>
                    <a:pt x="180775" y="30155"/>
                  </a:lnTo>
                  <a:lnTo>
                    <a:pt x="189592" y="31005"/>
                  </a:lnTo>
                  <a:lnTo>
                    <a:pt x="198855" y="32418"/>
                  </a:lnTo>
                  <a:lnTo>
                    <a:pt x="208416" y="34207"/>
                  </a:lnTo>
                  <a:lnTo>
                    <a:pt x="217333" y="35399"/>
                  </a:lnTo>
                  <a:lnTo>
                    <a:pt x="225816" y="36194"/>
                  </a:lnTo>
                  <a:lnTo>
                    <a:pt x="234013" y="36724"/>
                  </a:lnTo>
                  <a:lnTo>
                    <a:pt x="242862" y="37077"/>
                  </a:lnTo>
                  <a:lnTo>
                    <a:pt x="270651" y="37575"/>
                  </a:lnTo>
                  <a:lnTo>
                    <a:pt x="287343" y="37691"/>
                  </a:lnTo>
                  <a:lnTo>
                    <a:pt x="295348" y="38568"/>
                  </a:lnTo>
                  <a:lnTo>
                    <a:pt x="303227" y="40000"/>
                  </a:lnTo>
                  <a:lnTo>
                    <a:pt x="311019" y="41802"/>
                  </a:lnTo>
                  <a:lnTo>
                    <a:pt x="318752" y="43002"/>
                  </a:lnTo>
                  <a:lnTo>
                    <a:pt x="326450" y="43803"/>
                  </a:lnTo>
                  <a:lnTo>
                    <a:pt x="334120" y="44337"/>
                  </a:lnTo>
                  <a:lnTo>
                    <a:pt x="341775" y="45539"/>
                  </a:lnTo>
                  <a:lnTo>
                    <a:pt x="349417" y="47188"/>
                  </a:lnTo>
                  <a:lnTo>
                    <a:pt x="357052" y="49133"/>
                  </a:lnTo>
                  <a:lnTo>
                    <a:pt x="364682" y="50430"/>
                  </a:lnTo>
                  <a:lnTo>
                    <a:pt x="372310" y="51295"/>
                  </a:lnTo>
                  <a:lnTo>
                    <a:pt x="379935" y="51871"/>
                  </a:lnTo>
                  <a:lnTo>
                    <a:pt x="387558" y="53102"/>
                  </a:lnTo>
                  <a:lnTo>
                    <a:pt x="395180" y="54769"/>
                  </a:lnTo>
                  <a:lnTo>
                    <a:pt x="402801" y="56727"/>
                  </a:lnTo>
                  <a:lnTo>
                    <a:pt x="410421" y="58880"/>
                  </a:lnTo>
                  <a:lnTo>
                    <a:pt x="425661" y="63529"/>
                  </a:lnTo>
                  <a:lnTo>
                    <a:pt x="432436" y="65107"/>
                  </a:lnTo>
                  <a:lnTo>
                    <a:pt x="438644" y="66159"/>
                  </a:lnTo>
                  <a:lnTo>
                    <a:pt x="456143" y="682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Annotation408"/>
            <p:cNvSpPr/>
            <p:nvPr/>
          </p:nvSpPr>
          <p:spPr>
            <a:xfrm>
              <a:off x="10005154" y="5177293"/>
              <a:ext cx="144687" cy="95748"/>
            </a:xfrm>
            <a:custGeom>
              <a:avLst/>
              <a:gdLst/>
              <a:ahLst/>
              <a:cxnLst/>
              <a:rect l="0" t="0" r="0" b="0"/>
              <a:pathLst>
                <a:path w="144687" h="95748">
                  <a:moveTo>
                    <a:pt x="22766" y="80507"/>
                  </a:moveTo>
                  <a:lnTo>
                    <a:pt x="18722" y="88598"/>
                  </a:lnTo>
                  <a:lnTo>
                    <a:pt x="16684" y="90981"/>
                  </a:lnTo>
                  <a:lnTo>
                    <a:pt x="14477" y="92569"/>
                  </a:lnTo>
                  <a:lnTo>
                    <a:pt x="7563" y="95731"/>
                  </a:lnTo>
                  <a:lnTo>
                    <a:pt x="0" y="95747"/>
                  </a:lnTo>
                  <a:lnTo>
                    <a:pt x="2206" y="93489"/>
                  </a:lnTo>
                  <a:lnTo>
                    <a:pt x="11479" y="84175"/>
                  </a:lnTo>
                  <a:lnTo>
                    <a:pt x="12702" y="82105"/>
                  </a:lnTo>
                  <a:lnTo>
                    <a:pt x="13517" y="79880"/>
                  </a:lnTo>
                  <a:lnTo>
                    <a:pt x="14061" y="77549"/>
                  </a:lnTo>
                  <a:lnTo>
                    <a:pt x="15269" y="75994"/>
                  </a:lnTo>
                  <a:lnTo>
                    <a:pt x="16921" y="74959"/>
                  </a:lnTo>
                  <a:lnTo>
                    <a:pt x="18870" y="74268"/>
                  </a:lnTo>
                  <a:lnTo>
                    <a:pt x="20168" y="72962"/>
                  </a:lnTo>
                  <a:lnTo>
                    <a:pt x="21034" y="71244"/>
                  </a:lnTo>
                  <a:lnTo>
                    <a:pt x="21611" y="69251"/>
                  </a:lnTo>
                  <a:lnTo>
                    <a:pt x="22844" y="67076"/>
                  </a:lnTo>
                  <a:lnTo>
                    <a:pt x="24511" y="64780"/>
                  </a:lnTo>
                  <a:lnTo>
                    <a:pt x="26469" y="62402"/>
                  </a:lnTo>
                  <a:lnTo>
                    <a:pt x="27775" y="59971"/>
                  </a:lnTo>
                  <a:lnTo>
                    <a:pt x="28645" y="57503"/>
                  </a:lnTo>
                  <a:lnTo>
                    <a:pt x="29227" y="55011"/>
                  </a:lnTo>
                  <a:lnTo>
                    <a:pt x="30460" y="52503"/>
                  </a:lnTo>
                  <a:lnTo>
                    <a:pt x="32129" y="49984"/>
                  </a:lnTo>
                  <a:lnTo>
                    <a:pt x="34087" y="47459"/>
                  </a:lnTo>
                  <a:lnTo>
                    <a:pt x="36240" y="44929"/>
                  </a:lnTo>
                  <a:lnTo>
                    <a:pt x="38522" y="42394"/>
                  </a:lnTo>
                  <a:lnTo>
                    <a:pt x="40891" y="39858"/>
                  </a:lnTo>
                  <a:lnTo>
                    <a:pt x="42470" y="37321"/>
                  </a:lnTo>
                  <a:lnTo>
                    <a:pt x="43521" y="34783"/>
                  </a:lnTo>
                  <a:lnTo>
                    <a:pt x="44223" y="32244"/>
                  </a:lnTo>
                  <a:lnTo>
                    <a:pt x="45536" y="29705"/>
                  </a:lnTo>
                  <a:lnTo>
                    <a:pt x="47260" y="27166"/>
                  </a:lnTo>
                  <a:lnTo>
                    <a:pt x="52065" y="21052"/>
                  </a:lnTo>
                  <a:lnTo>
                    <a:pt x="53305" y="19704"/>
                  </a:lnTo>
                  <a:lnTo>
                    <a:pt x="56941" y="15948"/>
                  </a:lnTo>
                  <a:lnTo>
                    <a:pt x="58250" y="13761"/>
                  </a:lnTo>
                  <a:lnTo>
                    <a:pt x="59121" y="11457"/>
                  </a:lnTo>
                  <a:lnTo>
                    <a:pt x="59703" y="9073"/>
                  </a:lnTo>
                  <a:lnTo>
                    <a:pt x="60939" y="7484"/>
                  </a:lnTo>
                  <a:lnTo>
                    <a:pt x="62607" y="6425"/>
                  </a:lnTo>
                  <a:lnTo>
                    <a:pt x="66720" y="5248"/>
                  </a:lnTo>
                  <a:lnTo>
                    <a:pt x="69002" y="4934"/>
                  </a:lnTo>
                  <a:lnTo>
                    <a:pt x="71369" y="4726"/>
                  </a:lnTo>
                  <a:lnTo>
                    <a:pt x="73796" y="3739"/>
                  </a:lnTo>
                  <a:lnTo>
                    <a:pt x="76259" y="2235"/>
                  </a:lnTo>
                  <a:lnTo>
                    <a:pt x="78748" y="386"/>
                  </a:lnTo>
                  <a:lnTo>
                    <a:pt x="81254" y="0"/>
                  </a:lnTo>
                  <a:lnTo>
                    <a:pt x="83771" y="589"/>
                  </a:lnTo>
                  <a:lnTo>
                    <a:pt x="89850" y="3573"/>
                  </a:lnTo>
                  <a:lnTo>
                    <a:pt x="92939" y="3981"/>
                  </a:lnTo>
                  <a:lnTo>
                    <a:pt x="97134" y="4162"/>
                  </a:lnTo>
                  <a:lnTo>
                    <a:pt x="101821" y="4243"/>
                  </a:lnTo>
                  <a:lnTo>
                    <a:pt x="104257" y="5111"/>
                  </a:lnTo>
                  <a:lnTo>
                    <a:pt x="106726" y="6536"/>
                  </a:lnTo>
                  <a:lnTo>
                    <a:pt x="109219" y="8333"/>
                  </a:lnTo>
                  <a:lnTo>
                    <a:pt x="111728" y="9531"/>
                  </a:lnTo>
                  <a:lnTo>
                    <a:pt x="114247" y="10330"/>
                  </a:lnTo>
                  <a:lnTo>
                    <a:pt x="116773" y="10862"/>
                  </a:lnTo>
                  <a:lnTo>
                    <a:pt x="119305" y="12064"/>
                  </a:lnTo>
                  <a:lnTo>
                    <a:pt x="121839" y="13711"/>
                  </a:lnTo>
                  <a:lnTo>
                    <a:pt x="124376" y="15657"/>
                  </a:lnTo>
                  <a:lnTo>
                    <a:pt x="126911" y="17800"/>
                  </a:lnTo>
                  <a:lnTo>
                    <a:pt x="129450" y="20076"/>
                  </a:lnTo>
                  <a:lnTo>
                    <a:pt x="134527" y="24862"/>
                  </a:lnTo>
                  <a:lnTo>
                    <a:pt x="144686" y="347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Annotation409"/>
            <p:cNvSpPr/>
            <p:nvPr/>
          </p:nvSpPr>
          <p:spPr>
            <a:xfrm>
              <a:off x="10187941" y="5227321"/>
              <a:ext cx="91336" cy="106680"/>
            </a:xfrm>
            <a:custGeom>
              <a:avLst/>
              <a:gdLst/>
              <a:ahLst/>
              <a:cxnLst/>
              <a:rect l="0" t="0" r="0" b="0"/>
              <a:pathLst>
                <a:path w="91336" h="106680">
                  <a:moveTo>
                    <a:pt x="0" y="60959"/>
                  </a:moveTo>
                  <a:lnTo>
                    <a:pt x="0" y="56914"/>
                  </a:lnTo>
                  <a:lnTo>
                    <a:pt x="1692" y="55722"/>
                  </a:lnTo>
                  <a:lnTo>
                    <a:pt x="4514" y="54928"/>
                  </a:lnTo>
                  <a:lnTo>
                    <a:pt x="13121" y="53653"/>
                  </a:lnTo>
                  <a:lnTo>
                    <a:pt x="14673" y="52702"/>
                  </a:lnTo>
                  <a:lnTo>
                    <a:pt x="16556" y="51220"/>
                  </a:lnTo>
                  <a:lnTo>
                    <a:pt x="21613" y="46806"/>
                  </a:lnTo>
                  <a:lnTo>
                    <a:pt x="22876" y="46444"/>
                  </a:lnTo>
                  <a:lnTo>
                    <a:pt x="24564" y="46202"/>
                  </a:lnTo>
                  <a:lnTo>
                    <a:pt x="26536" y="46041"/>
                  </a:lnTo>
                  <a:lnTo>
                    <a:pt x="28697" y="45087"/>
                  </a:lnTo>
                  <a:lnTo>
                    <a:pt x="30985" y="43604"/>
                  </a:lnTo>
                  <a:lnTo>
                    <a:pt x="33356" y="41770"/>
                  </a:lnTo>
                  <a:lnTo>
                    <a:pt x="35783" y="40546"/>
                  </a:lnTo>
                  <a:lnTo>
                    <a:pt x="38250" y="39731"/>
                  </a:lnTo>
                  <a:lnTo>
                    <a:pt x="40739" y="39187"/>
                  </a:lnTo>
                  <a:lnTo>
                    <a:pt x="43245" y="37977"/>
                  </a:lnTo>
                  <a:lnTo>
                    <a:pt x="45765" y="36325"/>
                  </a:lnTo>
                  <a:lnTo>
                    <a:pt x="51843" y="31634"/>
                  </a:lnTo>
                  <a:lnTo>
                    <a:pt x="54035" y="30402"/>
                  </a:lnTo>
                  <a:lnTo>
                    <a:pt x="66330" y="24020"/>
                  </a:lnTo>
                  <a:lnTo>
                    <a:pt x="67926" y="22786"/>
                  </a:lnTo>
                  <a:lnTo>
                    <a:pt x="69837" y="21117"/>
                  </a:lnTo>
                  <a:lnTo>
                    <a:pt x="71958" y="19157"/>
                  </a:lnTo>
                  <a:lnTo>
                    <a:pt x="74217" y="17851"/>
                  </a:lnTo>
                  <a:lnTo>
                    <a:pt x="76572" y="16981"/>
                  </a:lnTo>
                  <a:lnTo>
                    <a:pt x="78987" y="16400"/>
                  </a:lnTo>
                  <a:lnTo>
                    <a:pt x="80597" y="15166"/>
                  </a:lnTo>
                  <a:lnTo>
                    <a:pt x="81672" y="13497"/>
                  </a:lnTo>
                  <a:lnTo>
                    <a:pt x="82386" y="11538"/>
                  </a:lnTo>
                  <a:lnTo>
                    <a:pt x="83711" y="10231"/>
                  </a:lnTo>
                  <a:lnTo>
                    <a:pt x="85440" y="9361"/>
                  </a:lnTo>
                  <a:lnTo>
                    <a:pt x="87440" y="8780"/>
                  </a:lnTo>
                  <a:lnTo>
                    <a:pt x="88773" y="7546"/>
                  </a:lnTo>
                  <a:lnTo>
                    <a:pt x="89662" y="5877"/>
                  </a:lnTo>
                  <a:lnTo>
                    <a:pt x="91335" y="343"/>
                  </a:lnTo>
                  <a:lnTo>
                    <a:pt x="89135" y="152"/>
                  </a:lnTo>
                  <a:lnTo>
                    <a:pt x="84869" y="29"/>
                  </a:lnTo>
                  <a:lnTo>
                    <a:pt x="65935" y="0"/>
                  </a:lnTo>
                  <a:lnTo>
                    <a:pt x="63429" y="847"/>
                  </a:lnTo>
                  <a:lnTo>
                    <a:pt x="60913" y="2257"/>
                  </a:lnTo>
                  <a:lnTo>
                    <a:pt x="58388" y="4044"/>
                  </a:lnTo>
                  <a:lnTo>
                    <a:pt x="55011" y="6082"/>
                  </a:lnTo>
                  <a:lnTo>
                    <a:pt x="51068" y="8288"/>
                  </a:lnTo>
                  <a:lnTo>
                    <a:pt x="46745" y="10605"/>
                  </a:lnTo>
                  <a:lnTo>
                    <a:pt x="43016" y="12996"/>
                  </a:lnTo>
                  <a:lnTo>
                    <a:pt x="39684" y="15437"/>
                  </a:lnTo>
                  <a:lnTo>
                    <a:pt x="36616" y="17911"/>
                  </a:lnTo>
                  <a:lnTo>
                    <a:pt x="33724" y="20407"/>
                  </a:lnTo>
                  <a:lnTo>
                    <a:pt x="30949" y="22918"/>
                  </a:lnTo>
                  <a:lnTo>
                    <a:pt x="25608" y="27965"/>
                  </a:lnTo>
                  <a:lnTo>
                    <a:pt x="10177" y="43181"/>
                  </a:lnTo>
                  <a:lnTo>
                    <a:pt x="5087" y="48260"/>
                  </a:lnTo>
                  <a:lnTo>
                    <a:pt x="3392" y="50799"/>
                  </a:lnTo>
                  <a:lnTo>
                    <a:pt x="2261" y="53339"/>
                  </a:lnTo>
                  <a:lnTo>
                    <a:pt x="1508" y="55879"/>
                  </a:lnTo>
                  <a:lnTo>
                    <a:pt x="1005" y="58419"/>
                  </a:lnTo>
                  <a:lnTo>
                    <a:pt x="670" y="60959"/>
                  </a:lnTo>
                  <a:lnTo>
                    <a:pt x="446" y="63499"/>
                  </a:lnTo>
                  <a:lnTo>
                    <a:pt x="297" y="66039"/>
                  </a:lnTo>
                  <a:lnTo>
                    <a:pt x="132" y="71119"/>
                  </a:lnTo>
                  <a:lnTo>
                    <a:pt x="18" y="83819"/>
                  </a:lnTo>
                  <a:lnTo>
                    <a:pt x="10" y="86359"/>
                  </a:lnTo>
                  <a:lnTo>
                    <a:pt x="855" y="88052"/>
                  </a:lnTo>
                  <a:lnTo>
                    <a:pt x="2263" y="89182"/>
                  </a:lnTo>
                  <a:lnTo>
                    <a:pt x="4049" y="89934"/>
                  </a:lnTo>
                  <a:lnTo>
                    <a:pt x="5238" y="91282"/>
                  </a:lnTo>
                  <a:lnTo>
                    <a:pt x="6032" y="93028"/>
                  </a:lnTo>
                  <a:lnTo>
                    <a:pt x="6562" y="95039"/>
                  </a:lnTo>
                  <a:lnTo>
                    <a:pt x="7761" y="96378"/>
                  </a:lnTo>
                  <a:lnTo>
                    <a:pt x="9408" y="97272"/>
                  </a:lnTo>
                  <a:lnTo>
                    <a:pt x="11352" y="97868"/>
                  </a:lnTo>
                  <a:lnTo>
                    <a:pt x="12647" y="99112"/>
                  </a:lnTo>
                  <a:lnTo>
                    <a:pt x="13512" y="100787"/>
                  </a:lnTo>
                  <a:lnTo>
                    <a:pt x="14087" y="102751"/>
                  </a:lnTo>
                  <a:lnTo>
                    <a:pt x="15319" y="104061"/>
                  </a:lnTo>
                  <a:lnTo>
                    <a:pt x="16984" y="104933"/>
                  </a:lnTo>
                  <a:lnTo>
                    <a:pt x="18944" y="105515"/>
                  </a:lnTo>
                  <a:lnTo>
                    <a:pt x="21095" y="105903"/>
                  </a:lnTo>
                  <a:lnTo>
                    <a:pt x="23377" y="106162"/>
                  </a:lnTo>
                  <a:lnTo>
                    <a:pt x="30479" y="1066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Annotation410"/>
            <p:cNvSpPr/>
            <p:nvPr/>
          </p:nvSpPr>
          <p:spPr>
            <a:xfrm>
              <a:off x="10111739" y="5250183"/>
              <a:ext cx="320042" cy="228586"/>
            </a:xfrm>
            <a:custGeom>
              <a:avLst/>
              <a:gdLst/>
              <a:ahLst/>
              <a:cxnLst/>
              <a:rect l="0" t="0" r="0" b="0"/>
              <a:pathLst>
                <a:path w="320042" h="228586">
                  <a:moveTo>
                    <a:pt x="228600" y="53337"/>
                  </a:moveTo>
                  <a:lnTo>
                    <a:pt x="228600" y="38283"/>
                  </a:lnTo>
                  <a:lnTo>
                    <a:pt x="220312" y="38121"/>
                  </a:lnTo>
                  <a:lnTo>
                    <a:pt x="209722" y="38098"/>
                  </a:lnTo>
                  <a:lnTo>
                    <a:pt x="207548" y="38945"/>
                  </a:lnTo>
                  <a:lnTo>
                    <a:pt x="200443" y="43334"/>
                  </a:lnTo>
                  <a:lnTo>
                    <a:pt x="192977" y="45857"/>
                  </a:lnTo>
                  <a:lnTo>
                    <a:pt x="185401" y="51591"/>
                  </a:lnTo>
                  <a:lnTo>
                    <a:pt x="178643" y="57806"/>
                  </a:lnTo>
                  <a:lnTo>
                    <a:pt x="171660" y="64588"/>
                  </a:lnTo>
                  <a:lnTo>
                    <a:pt x="164786" y="71440"/>
                  </a:lnTo>
                  <a:lnTo>
                    <a:pt x="163198" y="73872"/>
                  </a:lnTo>
                  <a:lnTo>
                    <a:pt x="160963" y="80494"/>
                  </a:lnTo>
                  <a:lnTo>
                    <a:pt x="160439" y="82340"/>
                  </a:lnTo>
                  <a:lnTo>
                    <a:pt x="156099" y="87424"/>
                  </a:lnTo>
                  <a:lnTo>
                    <a:pt x="154868" y="89609"/>
                  </a:lnTo>
                  <a:lnTo>
                    <a:pt x="153131" y="95881"/>
                  </a:lnTo>
                  <a:lnTo>
                    <a:pt x="152725" y="97645"/>
                  </a:lnTo>
                  <a:lnTo>
                    <a:pt x="153465" y="98963"/>
                  </a:lnTo>
                  <a:lnTo>
                    <a:pt x="158990" y="105494"/>
                  </a:lnTo>
                  <a:lnTo>
                    <a:pt x="160180" y="105888"/>
                  </a:lnTo>
                  <a:lnTo>
                    <a:pt x="166491" y="106573"/>
                  </a:lnTo>
                  <a:lnTo>
                    <a:pt x="169387" y="104373"/>
                  </a:lnTo>
                  <a:lnTo>
                    <a:pt x="171345" y="102601"/>
                  </a:lnTo>
                  <a:lnTo>
                    <a:pt x="173498" y="101420"/>
                  </a:lnTo>
                  <a:lnTo>
                    <a:pt x="178146" y="100107"/>
                  </a:lnTo>
                  <a:lnTo>
                    <a:pt x="185522" y="99368"/>
                  </a:lnTo>
                  <a:lnTo>
                    <a:pt x="188028" y="98418"/>
                  </a:lnTo>
                  <a:lnTo>
                    <a:pt x="195602" y="93882"/>
                  </a:lnTo>
                  <a:lnTo>
                    <a:pt x="203207" y="91315"/>
                  </a:lnTo>
                  <a:lnTo>
                    <a:pt x="208284" y="87714"/>
                  </a:lnTo>
                  <a:lnTo>
                    <a:pt x="211670" y="86415"/>
                  </a:lnTo>
                  <a:lnTo>
                    <a:pt x="219947" y="84972"/>
                  </a:lnTo>
                  <a:lnTo>
                    <a:pt x="227012" y="82073"/>
                  </a:lnTo>
                  <a:lnTo>
                    <a:pt x="235750" y="75680"/>
                  </a:lnTo>
                  <a:lnTo>
                    <a:pt x="241092" y="70888"/>
                  </a:lnTo>
                  <a:lnTo>
                    <a:pt x="246288" y="65935"/>
                  </a:lnTo>
                  <a:lnTo>
                    <a:pt x="253678" y="60911"/>
                  </a:lnTo>
                  <a:lnTo>
                    <a:pt x="261760" y="55857"/>
                  </a:lnTo>
                  <a:lnTo>
                    <a:pt x="268173" y="50788"/>
                  </a:lnTo>
                  <a:lnTo>
                    <a:pt x="273846" y="45713"/>
                  </a:lnTo>
                  <a:lnTo>
                    <a:pt x="276545" y="43174"/>
                  </a:lnTo>
                  <a:lnTo>
                    <a:pt x="279190" y="41482"/>
                  </a:lnTo>
                  <a:lnTo>
                    <a:pt x="286959" y="38253"/>
                  </a:lnTo>
                  <a:lnTo>
                    <a:pt x="294623" y="32311"/>
                  </a:lnTo>
                  <a:lnTo>
                    <a:pt x="299712" y="27623"/>
                  </a:lnTo>
                  <a:lnTo>
                    <a:pt x="301409" y="25188"/>
                  </a:lnTo>
                  <a:lnTo>
                    <a:pt x="303293" y="20224"/>
                  </a:lnTo>
                  <a:lnTo>
                    <a:pt x="304643" y="18562"/>
                  </a:lnTo>
                  <a:lnTo>
                    <a:pt x="306389" y="17453"/>
                  </a:lnTo>
                  <a:lnTo>
                    <a:pt x="308399" y="16715"/>
                  </a:lnTo>
                  <a:lnTo>
                    <a:pt x="312891" y="13636"/>
                  </a:lnTo>
                  <a:lnTo>
                    <a:pt x="315274" y="11630"/>
                  </a:lnTo>
                  <a:lnTo>
                    <a:pt x="316862" y="9446"/>
                  </a:lnTo>
                  <a:lnTo>
                    <a:pt x="319100" y="3173"/>
                  </a:lnTo>
                  <a:lnTo>
                    <a:pt x="320038" y="8"/>
                  </a:lnTo>
                  <a:lnTo>
                    <a:pt x="320040" y="4"/>
                  </a:lnTo>
                  <a:lnTo>
                    <a:pt x="320040" y="2"/>
                  </a:lnTo>
                  <a:lnTo>
                    <a:pt x="320040" y="0"/>
                  </a:lnTo>
                  <a:lnTo>
                    <a:pt x="320041" y="25436"/>
                  </a:lnTo>
                  <a:lnTo>
                    <a:pt x="319195" y="28810"/>
                  </a:lnTo>
                  <a:lnTo>
                    <a:pt x="317783" y="32752"/>
                  </a:lnTo>
                  <a:lnTo>
                    <a:pt x="315996" y="37074"/>
                  </a:lnTo>
                  <a:lnTo>
                    <a:pt x="314011" y="44133"/>
                  </a:lnTo>
                  <a:lnTo>
                    <a:pt x="312281" y="50940"/>
                  </a:lnTo>
                  <a:lnTo>
                    <a:pt x="310635" y="55125"/>
                  </a:lnTo>
                  <a:lnTo>
                    <a:pt x="308690" y="59609"/>
                  </a:lnTo>
                  <a:lnTo>
                    <a:pt x="307393" y="64292"/>
                  </a:lnTo>
                  <a:lnTo>
                    <a:pt x="306529" y="69107"/>
                  </a:lnTo>
                  <a:lnTo>
                    <a:pt x="305954" y="74010"/>
                  </a:lnTo>
                  <a:lnTo>
                    <a:pt x="304722" y="78973"/>
                  </a:lnTo>
                  <a:lnTo>
                    <a:pt x="303056" y="83974"/>
                  </a:lnTo>
                  <a:lnTo>
                    <a:pt x="301097" y="89002"/>
                  </a:lnTo>
                  <a:lnTo>
                    <a:pt x="298946" y="93200"/>
                  </a:lnTo>
                  <a:lnTo>
                    <a:pt x="291872" y="104001"/>
                  </a:lnTo>
                  <a:lnTo>
                    <a:pt x="289408" y="108279"/>
                  </a:lnTo>
                  <a:lnTo>
                    <a:pt x="284412" y="117549"/>
                  </a:lnTo>
                  <a:lnTo>
                    <a:pt x="279370" y="127313"/>
                  </a:lnTo>
                  <a:lnTo>
                    <a:pt x="275994" y="131441"/>
                  </a:lnTo>
                  <a:lnTo>
                    <a:pt x="267727" y="138286"/>
                  </a:lnTo>
                  <a:lnTo>
                    <a:pt x="263998" y="142143"/>
                  </a:lnTo>
                  <a:lnTo>
                    <a:pt x="260666" y="146408"/>
                  </a:lnTo>
                  <a:lnTo>
                    <a:pt x="257598" y="150944"/>
                  </a:lnTo>
                  <a:lnTo>
                    <a:pt x="254705" y="155661"/>
                  </a:lnTo>
                  <a:lnTo>
                    <a:pt x="251931" y="160500"/>
                  </a:lnTo>
                  <a:lnTo>
                    <a:pt x="249234" y="165419"/>
                  </a:lnTo>
                  <a:lnTo>
                    <a:pt x="245744" y="169545"/>
                  </a:lnTo>
                  <a:lnTo>
                    <a:pt x="237348" y="176387"/>
                  </a:lnTo>
                  <a:lnTo>
                    <a:pt x="230231" y="182250"/>
                  </a:lnTo>
                  <a:lnTo>
                    <a:pt x="224246" y="187678"/>
                  </a:lnTo>
                  <a:lnTo>
                    <a:pt x="218763" y="192913"/>
                  </a:lnTo>
                  <a:lnTo>
                    <a:pt x="211245" y="198062"/>
                  </a:lnTo>
                  <a:lnTo>
                    <a:pt x="203107" y="203173"/>
                  </a:lnTo>
                  <a:lnTo>
                    <a:pt x="196670" y="208266"/>
                  </a:lnTo>
                  <a:lnTo>
                    <a:pt x="190984" y="213352"/>
                  </a:lnTo>
                  <a:lnTo>
                    <a:pt x="184789" y="218434"/>
                  </a:lnTo>
                  <a:lnTo>
                    <a:pt x="176390" y="223516"/>
                  </a:lnTo>
                  <a:lnTo>
                    <a:pt x="167014" y="226339"/>
                  </a:lnTo>
                  <a:lnTo>
                    <a:pt x="157202" y="227593"/>
                  </a:lnTo>
                  <a:lnTo>
                    <a:pt x="152214" y="227928"/>
                  </a:lnTo>
                  <a:lnTo>
                    <a:pt x="147198" y="228151"/>
                  </a:lnTo>
                  <a:lnTo>
                    <a:pt x="137104" y="228398"/>
                  </a:lnTo>
                  <a:lnTo>
                    <a:pt x="101597" y="228585"/>
                  </a:lnTo>
                  <a:lnTo>
                    <a:pt x="95672" y="227742"/>
                  </a:lnTo>
                  <a:lnTo>
                    <a:pt x="89183" y="226333"/>
                  </a:lnTo>
                  <a:lnTo>
                    <a:pt x="82316" y="224548"/>
                  </a:lnTo>
                  <a:lnTo>
                    <a:pt x="75197" y="223357"/>
                  </a:lnTo>
                  <a:lnTo>
                    <a:pt x="67912" y="222564"/>
                  </a:lnTo>
                  <a:lnTo>
                    <a:pt x="60516" y="222035"/>
                  </a:lnTo>
                  <a:lnTo>
                    <a:pt x="53044" y="220835"/>
                  </a:lnTo>
                  <a:lnTo>
                    <a:pt x="45522" y="219189"/>
                  </a:lnTo>
                  <a:lnTo>
                    <a:pt x="37969" y="217245"/>
                  </a:lnTo>
                  <a:lnTo>
                    <a:pt x="30392" y="215102"/>
                  </a:lnTo>
                  <a:lnTo>
                    <a:pt x="0" y="205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Annotation411"/>
            <p:cNvSpPr/>
            <p:nvPr/>
          </p:nvSpPr>
          <p:spPr>
            <a:xfrm>
              <a:off x="8298191" y="5501679"/>
              <a:ext cx="159980" cy="121882"/>
            </a:xfrm>
            <a:custGeom>
              <a:avLst/>
              <a:gdLst/>
              <a:ahLst/>
              <a:cxnLst/>
              <a:rect l="0" t="0" r="0" b="0"/>
              <a:pathLst>
                <a:path w="159980" h="121882">
                  <a:moveTo>
                    <a:pt x="129529" y="22821"/>
                  </a:moveTo>
                  <a:lnTo>
                    <a:pt x="115442" y="22821"/>
                  </a:lnTo>
                  <a:lnTo>
                    <a:pt x="115057" y="21975"/>
                  </a:lnTo>
                  <a:lnTo>
                    <a:pt x="114630" y="18776"/>
                  </a:lnTo>
                  <a:lnTo>
                    <a:pt x="114298" y="15294"/>
                  </a:lnTo>
                  <a:lnTo>
                    <a:pt x="114290" y="8649"/>
                  </a:lnTo>
                  <a:lnTo>
                    <a:pt x="113443" y="8292"/>
                  </a:lnTo>
                  <a:lnTo>
                    <a:pt x="109052" y="7792"/>
                  </a:lnTo>
                  <a:lnTo>
                    <a:pt x="104882" y="7623"/>
                  </a:lnTo>
                  <a:lnTo>
                    <a:pt x="80946" y="7582"/>
                  </a:lnTo>
                  <a:lnTo>
                    <a:pt x="78513" y="8428"/>
                  </a:lnTo>
                  <a:lnTo>
                    <a:pt x="73553" y="11626"/>
                  </a:lnTo>
                  <a:lnTo>
                    <a:pt x="71045" y="13664"/>
                  </a:lnTo>
                  <a:lnTo>
                    <a:pt x="68526" y="15870"/>
                  </a:lnTo>
                  <a:lnTo>
                    <a:pt x="66001" y="18187"/>
                  </a:lnTo>
                  <a:lnTo>
                    <a:pt x="63470" y="19732"/>
                  </a:lnTo>
                  <a:lnTo>
                    <a:pt x="60937" y="20762"/>
                  </a:lnTo>
                  <a:lnTo>
                    <a:pt x="58400" y="21448"/>
                  </a:lnTo>
                  <a:lnTo>
                    <a:pt x="55864" y="23599"/>
                  </a:lnTo>
                  <a:lnTo>
                    <a:pt x="53326" y="26726"/>
                  </a:lnTo>
                  <a:lnTo>
                    <a:pt x="50787" y="30505"/>
                  </a:lnTo>
                  <a:lnTo>
                    <a:pt x="48248" y="33870"/>
                  </a:lnTo>
                  <a:lnTo>
                    <a:pt x="45708" y="36961"/>
                  </a:lnTo>
                  <a:lnTo>
                    <a:pt x="43169" y="39867"/>
                  </a:lnTo>
                  <a:lnTo>
                    <a:pt x="39781" y="42652"/>
                  </a:lnTo>
                  <a:lnTo>
                    <a:pt x="35831" y="45355"/>
                  </a:lnTo>
                  <a:lnTo>
                    <a:pt x="31504" y="48004"/>
                  </a:lnTo>
                  <a:lnTo>
                    <a:pt x="27773" y="50616"/>
                  </a:lnTo>
                  <a:lnTo>
                    <a:pt x="24437" y="53204"/>
                  </a:lnTo>
                  <a:lnTo>
                    <a:pt x="21368" y="55777"/>
                  </a:lnTo>
                  <a:lnTo>
                    <a:pt x="18476" y="59185"/>
                  </a:lnTo>
                  <a:lnTo>
                    <a:pt x="15699" y="63150"/>
                  </a:lnTo>
                  <a:lnTo>
                    <a:pt x="13003" y="67487"/>
                  </a:lnTo>
                  <a:lnTo>
                    <a:pt x="10358" y="71225"/>
                  </a:lnTo>
                  <a:lnTo>
                    <a:pt x="7749" y="74564"/>
                  </a:lnTo>
                  <a:lnTo>
                    <a:pt x="1522" y="81960"/>
                  </a:lnTo>
                  <a:lnTo>
                    <a:pt x="1012" y="83414"/>
                  </a:lnTo>
                  <a:lnTo>
                    <a:pt x="670" y="85230"/>
                  </a:lnTo>
                  <a:lnTo>
                    <a:pt x="443" y="87287"/>
                  </a:lnTo>
                  <a:lnTo>
                    <a:pt x="292" y="89505"/>
                  </a:lnTo>
                  <a:lnTo>
                    <a:pt x="191" y="91830"/>
                  </a:lnTo>
                  <a:lnTo>
                    <a:pt x="0" y="98600"/>
                  </a:lnTo>
                  <a:lnTo>
                    <a:pt x="4038" y="98897"/>
                  </a:lnTo>
                  <a:lnTo>
                    <a:pt x="10596" y="98984"/>
                  </a:lnTo>
                  <a:lnTo>
                    <a:pt x="12987" y="98150"/>
                  </a:lnTo>
                  <a:lnTo>
                    <a:pt x="17901" y="94965"/>
                  </a:lnTo>
                  <a:lnTo>
                    <a:pt x="21244" y="93777"/>
                  </a:lnTo>
                  <a:lnTo>
                    <a:pt x="25166" y="92985"/>
                  </a:lnTo>
                  <a:lnTo>
                    <a:pt x="29474" y="92457"/>
                  </a:lnTo>
                  <a:lnTo>
                    <a:pt x="33191" y="91258"/>
                  </a:lnTo>
                  <a:lnTo>
                    <a:pt x="36518" y="89613"/>
                  </a:lnTo>
                  <a:lnTo>
                    <a:pt x="39581" y="87669"/>
                  </a:lnTo>
                  <a:lnTo>
                    <a:pt x="42471" y="85526"/>
                  </a:lnTo>
                  <a:lnTo>
                    <a:pt x="45245" y="83251"/>
                  </a:lnTo>
                  <a:lnTo>
                    <a:pt x="47939" y="80888"/>
                  </a:lnTo>
                  <a:lnTo>
                    <a:pt x="51429" y="78466"/>
                  </a:lnTo>
                  <a:lnTo>
                    <a:pt x="55449" y="76004"/>
                  </a:lnTo>
                  <a:lnTo>
                    <a:pt x="59823" y="73516"/>
                  </a:lnTo>
                  <a:lnTo>
                    <a:pt x="64432" y="70165"/>
                  </a:lnTo>
                  <a:lnTo>
                    <a:pt x="69197" y="66237"/>
                  </a:lnTo>
                  <a:lnTo>
                    <a:pt x="78162" y="58203"/>
                  </a:lnTo>
                  <a:lnTo>
                    <a:pt x="84968" y="51811"/>
                  </a:lnTo>
                  <a:lnTo>
                    <a:pt x="88816" y="48921"/>
                  </a:lnTo>
                  <a:lnTo>
                    <a:pt x="93074" y="46148"/>
                  </a:lnTo>
                  <a:lnTo>
                    <a:pt x="97604" y="43452"/>
                  </a:lnTo>
                  <a:lnTo>
                    <a:pt x="101474" y="40808"/>
                  </a:lnTo>
                  <a:lnTo>
                    <a:pt x="104898" y="38200"/>
                  </a:lnTo>
                  <a:lnTo>
                    <a:pt x="108028" y="35613"/>
                  </a:lnTo>
                  <a:lnTo>
                    <a:pt x="111808" y="33043"/>
                  </a:lnTo>
                  <a:lnTo>
                    <a:pt x="116022" y="30482"/>
                  </a:lnTo>
                  <a:lnTo>
                    <a:pt x="120525" y="27928"/>
                  </a:lnTo>
                  <a:lnTo>
                    <a:pt x="124372" y="25379"/>
                  </a:lnTo>
                  <a:lnTo>
                    <a:pt x="127785" y="22833"/>
                  </a:lnTo>
                  <a:lnTo>
                    <a:pt x="130906" y="20289"/>
                  </a:lnTo>
                  <a:lnTo>
                    <a:pt x="133835" y="17747"/>
                  </a:lnTo>
                  <a:lnTo>
                    <a:pt x="136632" y="15205"/>
                  </a:lnTo>
                  <a:lnTo>
                    <a:pt x="141999" y="10123"/>
                  </a:lnTo>
                  <a:lnTo>
                    <a:pt x="150855" y="1467"/>
                  </a:lnTo>
                  <a:lnTo>
                    <a:pt x="152213" y="965"/>
                  </a:lnTo>
                  <a:lnTo>
                    <a:pt x="155980" y="407"/>
                  </a:lnTo>
                  <a:lnTo>
                    <a:pt x="159656" y="0"/>
                  </a:lnTo>
                  <a:lnTo>
                    <a:pt x="159852" y="2236"/>
                  </a:lnTo>
                  <a:lnTo>
                    <a:pt x="159979" y="6525"/>
                  </a:lnTo>
                  <a:lnTo>
                    <a:pt x="159142" y="8570"/>
                  </a:lnTo>
                  <a:lnTo>
                    <a:pt x="157738" y="11627"/>
                  </a:lnTo>
                  <a:lnTo>
                    <a:pt x="155955" y="15359"/>
                  </a:lnTo>
                  <a:lnTo>
                    <a:pt x="153919" y="17846"/>
                  </a:lnTo>
                  <a:lnTo>
                    <a:pt x="151716" y="19504"/>
                  </a:lnTo>
                  <a:lnTo>
                    <a:pt x="149400" y="20610"/>
                  </a:lnTo>
                  <a:lnTo>
                    <a:pt x="147856" y="23040"/>
                  </a:lnTo>
                  <a:lnTo>
                    <a:pt x="146827" y="26354"/>
                  </a:lnTo>
                  <a:lnTo>
                    <a:pt x="146142" y="30256"/>
                  </a:lnTo>
                  <a:lnTo>
                    <a:pt x="144838" y="34551"/>
                  </a:lnTo>
                  <a:lnTo>
                    <a:pt x="143121" y="39108"/>
                  </a:lnTo>
                  <a:lnTo>
                    <a:pt x="141130" y="43839"/>
                  </a:lnTo>
                  <a:lnTo>
                    <a:pt x="139804" y="47840"/>
                  </a:lnTo>
                  <a:lnTo>
                    <a:pt x="138919" y="51353"/>
                  </a:lnTo>
                  <a:lnTo>
                    <a:pt x="138329" y="54543"/>
                  </a:lnTo>
                  <a:lnTo>
                    <a:pt x="137089" y="58362"/>
                  </a:lnTo>
                  <a:lnTo>
                    <a:pt x="135415" y="62602"/>
                  </a:lnTo>
                  <a:lnTo>
                    <a:pt x="133453" y="67121"/>
                  </a:lnTo>
                  <a:lnTo>
                    <a:pt x="131299" y="70981"/>
                  </a:lnTo>
                  <a:lnTo>
                    <a:pt x="129016" y="74401"/>
                  </a:lnTo>
                  <a:lnTo>
                    <a:pt x="126647" y="77528"/>
                  </a:lnTo>
                  <a:lnTo>
                    <a:pt x="125068" y="81305"/>
                  </a:lnTo>
                  <a:lnTo>
                    <a:pt x="124015" y="85517"/>
                  </a:lnTo>
                  <a:lnTo>
                    <a:pt x="123313" y="90019"/>
                  </a:lnTo>
                  <a:lnTo>
                    <a:pt x="122845" y="93866"/>
                  </a:lnTo>
                  <a:lnTo>
                    <a:pt x="122534" y="97278"/>
                  </a:lnTo>
                  <a:lnTo>
                    <a:pt x="122324" y="100398"/>
                  </a:lnTo>
                  <a:lnTo>
                    <a:pt x="122187" y="103326"/>
                  </a:lnTo>
                  <a:lnTo>
                    <a:pt x="121945" y="112654"/>
                  </a:lnTo>
                  <a:lnTo>
                    <a:pt x="121921" y="117830"/>
                  </a:lnTo>
                  <a:lnTo>
                    <a:pt x="122763" y="119180"/>
                  </a:lnTo>
                  <a:lnTo>
                    <a:pt x="124172" y="120081"/>
                  </a:lnTo>
                  <a:lnTo>
                    <a:pt x="127995" y="121081"/>
                  </a:lnTo>
                  <a:lnTo>
                    <a:pt x="130200" y="121348"/>
                  </a:lnTo>
                  <a:lnTo>
                    <a:pt x="137149" y="1218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Annotation412"/>
            <p:cNvSpPr/>
            <p:nvPr/>
          </p:nvSpPr>
          <p:spPr>
            <a:xfrm>
              <a:off x="8496336" y="5532120"/>
              <a:ext cx="114261" cy="144781"/>
            </a:xfrm>
            <a:custGeom>
              <a:avLst/>
              <a:gdLst/>
              <a:ahLst/>
              <a:cxnLst/>
              <a:rect l="0" t="0" r="0" b="0"/>
              <a:pathLst>
                <a:path w="114261" h="144781">
                  <a:moveTo>
                    <a:pt x="76164" y="0"/>
                  </a:moveTo>
                  <a:lnTo>
                    <a:pt x="76164" y="4045"/>
                  </a:lnTo>
                  <a:lnTo>
                    <a:pt x="75317" y="6083"/>
                  </a:lnTo>
                  <a:lnTo>
                    <a:pt x="72119" y="10606"/>
                  </a:lnTo>
                  <a:lnTo>
                    <a:pt x="69602" y="13867"/>
                  </a:lnTo>
                  <a:lnTo>
                    <a:pt x="66757" y="16887"/>
                  </a:lnTo>
                  <a:lnTo>
                    <a:pt x="64813" y="18878"/>
                  </a:lnTo>
                  <a:lnTo>
                    <a:pt x="62669" y="21899"/>
                  </a:lnTo>
                  <a:lnTo>
                    <a:pt x="60394" y="25606"/>
                  </a:lnTo>
                  <a:lnTo>
                    <a:pt x="58031" y="29771"/>
                  </a:lnTo>
                  <a:lnTo>
                    <a:pt x="55608" y="33394"/>
                  </a:lnTo>
                  <a:lnTo>
                    <a:pt x="53147" y="36656"/>
                  </a:lnTo>
                  <a:lnTo>
                    <a:pt x="50659" y="39677"/>
                  </a:lnTo>
                  <a:lnTo>
                    <a:pt x="48154" y="42538"/>
                  </a:lnTo>
                  <a:lnTo>
                    <a:pt x="45637" y="45292"/>
                  </a:lnTo>
                  <a:lnTo>
                    <a:pt x="40583" y="50610"/>
                  </a:lnTo>
                  <a:lnTo>
                    <a:pt x="20283" y="71112"/>
                  </a:lnTo>
                  <a:lnTo>
                    <a:pt x="18589" y="73655"/>
                  </a:lnTo>
                  <a:lnTo>
                    <a:pt x="17461" y="76197"/>
                  </a:lnTo>
                  <a:lnTo>
                    <a:pt x="16708" y="78738"/>
                  </a:lnTo>
                  <a:lnTo>
                    <a:pt x="15360" y="80432"/>
                  </a:lnTo>
                  <a:lnTo>
                    <a:pt x="13614" y="81561"/>
                  </a:lnTo>
                  <a:lnTo>
                    <a:pt x="11604" y="82314"/>
                  </a:lnTo>
                  <a:lnTo>
                    <a:pt x="9417" y="83663"/>
                  </a:lnTo>
                  <a:lnTo>
                    <a:pt x="7112" y="85408"/>
                  </a:lnTo>
                  <a:lnTo>
                    <a:pt x="0" y="91409"/>
                  </a:lnTo>
                  <a:lnTo>
                    <a:pt x="11315" y="80088"/>
                  </a:lnTo>
                  <a:lnTo>
                    <a:pt x="14305" y="77945"/>
                  </a:lnTo>
                  <a:lnTo>
                    <a:pt x="17992" y="75670"/>
                  </a:lnTo>
                  <a:lnTo>
                    <a:pt x="22142" y="73307"/>
                  </a:lnTo>
                  <a:lnTo>
                    <a:pt x="25756" y="71731"/>
                  </a:lnTo>
                  <a:lnTo>
                    <a:pt x="29011" y="70680"/>
                  </a:lnTo>
                  <a:lnTo>
                    <a:pt x="32028" y="69980"/>
                  </a:lnTo>
                  <a:lnTo>
                    <a:pt x="34887" y="68667"/>
                  </a:lnTo>
                  <a:lnTo>
                    <a:pt x="37639" y="66945"/>
                  </a:lnTo>
                  <a:lnTo>
                    <a:pt x="40320" y="64950"/>
                  </a:lnTo>
                  <a:lnTo>
                    <a:pt x="43802" y="62773"/>
                  </a:lnTo>
                  <a:lnTo>
                    <a:pt x="47815" y="60475"/>
                  </a:lnTo>
                  <a:lnTo>
                    <a:pt x="56792" y="55665"/>
                  </a:lnTo>
                  <a:lnTo>
                    <a:pt x="66424" y="50704"/>
                  </a:lnTo>
                  <a:lnTo>
                    <a:pt x="70517" y="48196"/>
                  </a:lnTo>
                  <a:lnTo>
                    <a:pt x="74093" y="45677"/>
                  </a:lnTo>
                  <a:lnTo>
                    <a:pt x="77323" y="43152"/>
                  </a:lnTo>
                  <a:lnTo>
                    <a:pt x="80323" y="41468"/>
                  </a:lnTo>
                  <a:lnTo>
                    <a:pt x="83170" y="40345"/>
                  </a:lnTo>
                  <a:lnTo>
                    <a:pt x="85915" y="39597"/>
                  </a:lnTo>
                  <a:lnTo>
                    <a:pt x="88591" y="39098"/>
                  </a:lnTo>
                  <a:lnTo>
                    <a:pt x="91221" y="38765"/>
                  </a:lnTo>
                  <a:lnTo>
                    <a:pt x="93822" y="38543"/>
                  </a:lnTo>
                  <a:lnTo>
                    <a:pt x="96402" y="38396"/>
                  </a:lnTo>
                  <a:lnTo>
                    <a:pt x="101528" y="38232"/>
                  </a:lnTo>
                  <a:lnTo>
                    <a:pt x="109173" y="38139"/>
                  </a:lnTo>
                  <a:lnTo>
                    <a:pt x="110870" y="38973"/>
                  </a:lnTo>
                  <a:lnTo>
                    <a:pt x="112001" y="40375"/>
                  </a:lnTo>
                  <a:lnTo>
                    <a:pt x="112756" y="42157"/>
                  </a:lnTo>
                  <a:lnTo>
                    <a:pt x="113593" y="46395"/>
                  </a:lnTo>
                  <a:lnTo>
                    <a:pt x="113817" y="48710"/>
                  </a:lnTo>
                  <a:lnTo>
                    <a:pt x="113966" y="51100"/>
                  </a:lnTo>
                  <a:lnTo>
                    <a:pt x="114131" y="56013"/>
                  </a:lnTo>
                  <a:lnTo>
                    <a:pt x="114237" y="66066"/>
                  </a:lnTo>
                  <a:lnTo>
                    <a:pt x="114260" y="78743"/>
                  </a:lnTo>
                  <a:lnTo>
                    <a:pt x="113414" y="82129"/>
                  </a:lnTo>
                  <a:lnTo>
                    <a:pt x="112004" y="86080"/>
                  </a:lnTo>
                  <a:lnTo>
                    <a:pt x="110218" y="90406"/>
                  </a:lnTo>
                  <a:lnTo>
                    <a:pt x="108180" y="94138"/>
                  </a:lnTo>
                  <a:lnTo>
                    <a:pt x="105975" y="97472"/>
                  </a:lnTo>
                  <a:lnTo>
                    <a:pt x="103658" y="100541"/>
                  </a:lnTo>
                  <a:lnTo>
                    <a:pt x="102113" y="103434"/>
                  </a:lnTo>
                  <a:lnTo>
                    <a:pt x="101083" y="106209"/>
                  </a:lnTo>
                  <a:lnTo>
                    <a:pt x="100396" y="108907"/>
                  </a:lnTo>
                  <a:lnTo>
                    <a:pt x="99092" y="111551"/>
                  </a:lnTo>
                  <a:lnTo>
                    <a:pt x="97375" y="114161"/>
                  </a:lnTo>
                  <a:lnTo>
                    <a:pt x="95385" y="116748"/>
                  </a:lnTo>
                  <a:lnTo>
                    <a:pt x="93211" y="119318"/>
                  </a:lnTo>
                  <a:lnTo>
                    <a:pt x="90915" y="121879"/>
                  </a:lnTo>
                  <a:lnTo>
                    <a:pt x="88538" y="124433"/>
                  </a:lnTo>
                  <a:lnTo>
                    <a:pt x="86952" y="126982"/>
                  </a:lnTo>
                  <a:lnTo>
                    <a:pt x="85897" y="129528"/>
                  </a:lnTo>
                  <a:lnTo>
                    <a:pt x="85193" y="132072"/>
                  </a:lnTo>
                  <a:lnTo>
                    <a:pt x="83876" y="134615"/>
                  </a:lnTo>
                  <a:lnTo>
                    <a:pt x="82152" y="137156"/>
                  </a:lnTo>
                  <a:lnTo>
                    <a:pt x="76514" y="144334"/>
                  </a:lnTo>
                  <a:lnTo>
                    <a:pt x="78577" y="144582"/>
                  </a:lnTo>
                  <a:lnTo>
                    <a:pt x="83784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Annotation413"/>
            <p:cNvSpPr/>
            <p:nvPr/>
          </p:nvSpPr>
          <p:spPr>
            <a:xfrm>
              <a:off x="8648804" y="5449836"/>
              <a:ext cx="242536" cy="310885"/>
            </a:xfrm>
            <a:custGeom>
              <a:avLst/>
              <a:gdLst/>
              <a:ahLst/>
              <a:cxnLst/>
              <a:rect l="0" t="0" r="0" b="0"/>
              <a:pathLst>
                <a:path w="242536" h="310885">
                  <a:moveTo>
                    <a:pt x="53236" y="143244"/>
                  </a:moveTo>
                  <a:lnTo>
                    <a:pt x="59798" y="143244"/>
                  </a:lnTo>
                  <a:lnTo>
                    <a:pt x="54203" y="143244"/>
                  </a:lnTo>
                  <a:lnTo>
                    <a:pt x="49477" y="147289"/>
                  </a:lnTo>
                  <a:lnTo>
                    <a:pt x="48190" y="149327"/>
                  </a:lnTo>
                  <a:lnTo>
                    <a:pt x="46761" y="153850"/>
                  </a:lnTo>
                  <a:lnTo>
                    <a:pt x="44686" y="155394"/>
                  </a:lnTo>
                  <a:lnTo>
                    <a:pt x="37865" y="157111"/>
                  </a:lnTo>
                  <a:lnTo>
                    <a:pt x="35368" y="158415"/>
                  </a:lnTo>
                  <a:lnTo>
                    <a:pt x="33705" y="160131"/>
                  </a:lnTo>
                  <a:lnTo>
                    <a:pt x="31008" y="164296"/>
                  </a:lnTo>
                  <a:lnTo>
                    <a:pt x="24731" y="171401"/>
                  </a:lnTo>
                  <a:lnTo>
                    <a:pt x="17509" y="178868"/>
                  </a:lnTo>
                  <a:lnTo>
                    <a:pt x="12522" y="183913"/>
                  </a:lnTo>
                  <a:lnTo>
                    <a:pt x="10854" y="186443"/>
                  </a:lnTo>
                  <a:lnTo>
                    <a:pt x="7658" y="194050"/>
                  </a:lnTo>
                  <a:lnTo>
                    <a:pt x="1086" y="202700"/>
                  </a:lnTo>
                  <a:lnTo>
                    <a:pt x="424" y="205793"/>
                  </a:lnTo>
                  <a:lnTo>
                    <a:pt x="0" y="210633"/>
                  </a:lnTo>
                  <a:lnTo>
                    <a:pt x="2201" y="213552"/>
                  </a:lnTo>
                  <a:lnTo>
                    <a:pt x="3972" y="215516"/>
                  </a:lnTo>
                  <a:lnTo>
                    <a:pt x="6000" y="216825"/>
                  </a:lnTo>
                  <a:lnTo>
                    <a:pt x="13080" y="218927"/>
                  </a:lnTo>
                  <a:lnTo>
                    <a:pt x="13766" y="219099"/>
                  </a:lnTo>
                  <a:lnTo>
                    <a:pt x="19043" y="219291"/>
                  </a:lnTo>
                  <a:lnTo>
                    <a:pt x="22820" y="219342"/>
                  </a:lnTo>
                  <a:lnTo>
                    <a:pt x="26186" y="218529"/>
                  </a:lnTo>
                  <a:lnTo>
                    <a:pt x="32182" y="215369"/>
                  </a:lnTo>
                  <a:lnTo>
                    <a:pt x="37671" y="213400"/>
                  </a:lnTo>
                  <a:lnTo>
                    <a:pt x="43779" y="211677"/>
                  </a:lnTo>
                  <a:lnTo>
                    <a:pt x="47778" y="210033"/>
                  </a:lnTo>
                  <a:lnTo>
                    <a:pt x="52136" y="208090"/>
                  </a:lnTo>
                  <a:lnTo>
                    <a:pt x="61497" y="203674"/>
                  </a:lnTo>
                  <a:lnTo>
                    <a:pt x="66363" y="201310"/>
                  </a:lnTo>
                  <a:lnTo>
                    <a:pt x="70454" y="198042"/>
                  </a:lnTo>
                  <a:lnTo>
                    <a:pt x="77258" y="189894"/>
                  </a:lnTo>
                  <a:lnTo>
                    <a:pt x="81104" y="186197"/>
                  </a:lnTo>
                  <a:lnTo>
                    <a:pt x="85361" y="182886"/>
                  </a:lnTo>
                  <a:lnTo>
                    <a:pt x="89894" y="179832"/>
                  </a:lnTo>
                  <a:lnTo>
                    <a:pt x="94607" y="176102"/>
                  </a:lnTo>
                  <a:lnTo>
                    <a:pt x="99443" y="171923"/>
                  </a:lnTo>
                  <a:lnTo>
                    <a:pt x="104362" y="167444"/>
                  </a:lnTo>
                  <a:lnTo>
                    <a:pt x="110180" y="162764"/>
                  </a:lnTo>
                  <a:lnTo>
                    <a:pt x="116598" y="157950"/>
                  </a:lnTo>
                  <a:lnTo>
                    <a:pt x="123417" y="153048"/>
                  </a:lnTo>
                  <a:lnTo>
                    <a:pt x="129656" y="148087"/>
                  </a:lnTo>
                  <a:lnTo>
                    <a:pt x="135510" y="143086"/>
                  </a:lnTo>
                  <a:lnTo>
                    <a:pt x="141105" y="138058"/>
                  </a:lnTo>
                  <a:lnTo>
                    <a:pt x="151839" y="127958"/>
                  </a:lnTo>
                  <a:lnTo>
                    <a:pt x="172526" y="107675"/>
                  </a:lnTo>
                  <a:lnTo>
                    <a:pt x="177636" y="101751"/>
                  </a:lnTo>
                  <a:lnTo>
                    <a:pt x="182735" y="95262"/>
                  </a:lnTo>
                  <a:lnTo>
                    <a:pt x="187829" y="88396"/>
                  </a:lnTo>
                  <a:lnTo>
                    <a:pt x="192071" y="82125"/>
                  </a:lnTo>
                  <a:lnTo>
                    <a:pt x="195747" y="76251"/>
                  </a:lnTo>
                  <a:lnTo>
                    <a:pt x="199044" y="70642"/>
                  </a:lnTo>
                  <a:lnTo>
                    <a:pt x="202934" y="65210"/>
                  </a:lnTo>
                  <a:lnTo>
                    <a:pt x="207221" y="59895"/>
                  </a:lnTo>
                  <a:lnTo>
                    <a:pt x="211772" y="54657"/>
                  </a:lnTo>
                  <a:lnTo>
                    <a:pt x="219087" y="46582"/>
                  </a:lnTo>
                  <a:lnTo>
                    <a:pt x="225162" y="39323"/>
                  </a:lnTo>
                  <a:lnTo>
                    <a:pt x="230683" y="30452"/>
                  </a:lnTo>
                  <a:lnTo>
                    <a:pt x="233702" y="23123"/>
                  </a:lnTo>
                  <a:lnTo>
                    <a:pt x="234506" y="19983"/>
                  </a:lnTo>
                  <a:lnTo>
                    <a:pt x="237659" y="14237"/>
                  </a:lnTo>
                  <a:lnTo>
                    <a:pt x="239684" y="11519"/>
                  </a:lnTo>
                  <a:lnTo>
                    <a:pt x="241935" y="6242"/>
                  </a:lnTo>
                  <a:lnTo>
                    <a:pt x="242535" y="3649"/>
                  </a:lnTo>
                  <a:lnTo>
                    <a:pt x="242089" y="1921"/>
                  </a:lnTo>
                  <a:lnTo>
                    <a:pt x="240945" y="769"/>
                  </a:lnTo>
                  <a:lnTo>
                    <a:pt x="239336" y="0"/>
                  </a:lnTo>
                  <a:lnTo>
                    <a:pt x="238262" y="335"/>
                  </a:lnTo>
                  <a:lnTo>
                    <a:pt x="237547" y="1405"/>
                  </a:lnTo>
                  <a:lnTo>
                    <a:pt x="237070" y="2964"/>
                  </a:lnTo>
                  <a:lnTo>
                    <a:pt x="235906" y="4004"/>
                  </a:lnTo>
                  <a:lnTo>
                    <a:pt x="234282" y="4697"/>
                  </a:lnTo>
                  <a:lnTo>
                    <a:pt x="232354" y="5159"/>
                  </a:lnTo>
                  <a:lnTo>
                    <a:pt x="230221" y="7161"/>
                  </a:lnTo>
                  <a:lnTo>
                    <a:pt x="225594" y="13901"/>
                  </a:lnTo>
                  <a:lnTo>
                    <a:pt x="218458" y="22540"/>
                  </a:lnTo>
                  <a:lnTo>
                    <a:pt x="214184" y="27215"/>
                  </a:lnTo>
                  <a:lnTo>
                    <a:pt x="207177" y="36924"/>
                  </a:lnTo>
                  <a:lnTo>
                    <a:pt x="204124" y="41884"/>
                  </a:lnTo>
                  <a:lnTo>
                    <a:pt x="200395" y="46884"/>
                  </a:lnTo>
                  <a:lnTo>
                    <a:pt x="196216" y="51910"/>
                  </a:lnTo>
                  <a:lnTo>
                    <a:pt x="191736" y="56955"/>
                  </a:lnTo>
                  <a:lnTo>
                    <a:pt x="187056" y="62858"/>
                  </a:lnTo>
                  <a:lnTo>
                    <a:pt x="182244" y="69333"/>
                  </a:lnTo>
                  <a:lnTo>
                    <a:pt x="177340" y="76190"/>
                  </a:lnTo>
                  <a:lnTo>
                    <a:pt x="173227" y="83301"/>
                  </a:lnTo>
                  <a:lnTo>
                    <a:pt x="169636" y="90582"/>
                  </a:lnTo>
                  <a:lnTo>
                    <a:pt x="166397" y="97976"/>
                  </a:lnTo>
                  <a:lnTo>
                    <a:pt x="162543" y="105445"/>
                  </a:lnTo>
                  <a:lnTo>
                    <a:pt x="158281" y="112965"/>
                  </a:lnTo>
                  <a:lnTo>
                    <a:pt x="153746" y="120518"/>
                  </a:lnTo>
                  <a:lnTo>
                    <a:pt x="149876" y="128093"/>
                  </a:lnTo>
                  <a:lnTo>
                    <a:pt x="146450" y="135684"/>
                  </a:lnTo>
                  <a:lnTo>
                    <a:pt x="143318" y="143283"/>
                  </a:lnTo>
                  <a:lnTo>
                    <a:pt x="139538" y="150890"/>
                  </a:lnTo>
                  <a:lnTo>
                    <a:pt x="135324" y="158502"/>
                  </a:lnTo>
                  <a:lnTo>
                    <a:pt x="130821" y="166116"/>
                  </a:lnTo>
                  <a:lnTo>
                    <a:pt x="127819" y="173732"/>
                  </a:lnTo>
                  <a:lnTo>
                    <a:pt x="125819" y="181350"/>
                  </a:lnTo>
                  <a:lnTo>
                    <a:pt x="124485" y="188968"/>
                  </a:lnTo>
                  <a:lnTo>
                    <a:pt x="123595" y="195740"/>
                  </a:lnTo>
                  <a:lnTo>
                    <a:pt x="123002" y="201948"/>
                  </a:lnTo>
                  <a:lnTo>
                    <a:pt x="122607" y="207780"/>
                  </a:lnTo>
                  <a:lnTo>
                    <a:pt x="122344" y="213361"/>
                  </a:lnTo>
                  <a:lnTo>
                    <a:pt x="122051" y="224078"/>
                  </a:lnTo>
                  <a:lnTo>
                    <a:pt x="121886" y="239632"/>
                  </a:lnTo>
                  <a:lnTo>
                    <a:pt x="123556" y="244756"/>
                  </a:lnTo>
                  <a:lnTo>
                    <a:pt x="126363" y="249865"/>
                  </a:lnTo>
                  <a:lnTo>
                    <a:pt x="129927" y="254965"/>
                  </a:lnTo>
                  <a:lnTo>
                    <a:pt x="133151" y="260058"/>
                  </a:lnTo>
                  <a:lnTo>
                    <a:pt x="136146" y="265147"/>
                  </a:lnTo>
                  <a:lnTo>
                    <a:pt x="138989" y="270233"/>
                  </a:lnTo>
                  <a:lnTo>
                    <a:pt x="142579" y="275316"/>
                  </a:lnTo>
                  <a:lnTo>
                    <a:pt x="146665" y="280399"/>
                  </a:lnTo>
                  <a:lnTo>
                    <a:pt x="151081" y="285481"/>
                  </a:lnTo>
                  <a:lnTo>
                    <a:pt x="155719" y="289715"/>
                  </a:lnTo>
                  <a:lnTo>
                    <a:pt x="160506" y="293385"/>
                  </a:lnTo>
                  <a:lnTo>
                    <a:pt x="165389" y="296678"/>
                  </a:lnTo>
                  <a:lnTo>
                    <a:pt x="171185" y="298873"/>
                  </a:lnTo>
                  <a:lnTo>
                    <a:pt x="177588" y="300337"/>
                  </a:lnTo>
                  <a:lnTo>
                    <a:pt x="184397" y="301313"/>
                  </a:lnTo>
                  <a:lnTo>
                    <a:pt x="191477" y="302810"/>
                  </a:lnTo>
                  <a:lnTo>
                    <a:pt x="198737" y="304654"/>
                  </a:lnTo>
                  <a:lnTo>
                    <a:pt x="220876" y="3108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Annotation414"/>
            <p:cNvSpPr/>
            <p:nvPr/>
          </p:nvSpPr>
          <p:spPr>
            <a:xfrm>
              <a:off x="9105931" y="5631285"/>
              <a:ext cx="194625" cy="156432"/>
            </a:xfrm>
            <a:custGeom>
              <a:avLst/>
              <a:gdLst/>
              <a:ahLst/>
              <a:cxnLst/>
              <a:rect l="0" t="0" r="0" b="0"/>
              <a:pathLst>
                <a:path w="194625" h="156432">
                  <a:moveTo>
                    <a:pt x="76169" y="7515"/>
                  </a:moveTo>
                  <a:lnTo>
                    <a:pt x="65564" y="18121"/>
                  </a:lnTo>
                  <a:lnTo>
                    <a:pt x="64018" y="20513"/>
                  </a:lnTo>
                  <a:lnTo>
                    <a:pt x="62989" y="22954"/>
                  </a:lnTo>
                  <a:lnTo>
                    <a:pt x="62302" y="25427"/>
                  </a:lnTo>
                  <a:lnTo>
                    <a:pt x="60998" y="27923"/>
                  </a:lnTo>
                  <a:lnTo>
                    <a:pt x="59282" y="30434"/>
                  </a:lnTo>
                  <a:lnTo>
                    <a:pt x="57290" y="32954"/>
                  </a:lnTo>
                  <a:lnTo>
                    <a:pt x="55117" y="36328"/>
                  </a:lnTo>
                  <a:lnTo>
                    <a:pt x="52821" y="40271"/>
                  </a:lnTo>
                  <a:lnTo>
                    <a:pt x="50443" y="44592"/>
                  </a:lnTo>
                  <a:lnTo>
                    <a:pt x="48858" y="48320"/>
                  </a:lnTo>
                  <a:lnTo>
                    <a:pt x="47803" y="51652"/>
                  </a:lnTo>
                  <a:lnTo>
                    <a:pt x="47098" y="54719"/>
                  </a:lnTo>
                  <a:lnTo>
                    <a:pt x="45782" y="58458"/>
                  </a:lnTo>
                  <a:lnTo>
                    <a:pt x="44057" y="62643"/>
                  </a:lnTo>
                  <a:lnTo>
                    <a:pt x="42062" y="67128"/>
                  </a:lnTo>
                  <a:lnTo>
                    <a:pt x="39884" y="70963"/>
                  </a:lnTo>
                  <a:lnTo>
                    <a:pt x="37586" y="74367"/>
                  </a:lnTo>
                  <a:lnTo>
                    <a:pt x="35207" y="77483"/>
                  </a:lnTo>
                  <a:lnTo>
                    <a:pt x="32775" y="80407"/>
                  </a:lnTo>
                  <a:lnTo>
                    <a:pt x="30307" y="83203"/>
                  </a:lnTo>
                  <a:lnTo>
                    <a:pt x="27815" y="85914"/>
                  </a:lnTo>
                  <a:lnTo>
                    <a:pt x="26153" y="89414"/>
                  </a:lnTo>
                  <a:lnTo>
                    <a:pt x="25044" y="93441"/>
                  </a:lnTo>
                  <a:lnTo>
                    <a:pt x="24306" y="97819"/>
                  </a:lnTo>
                  <a:lnTo>
                    <a:pt x="22967" y="101584"/>
                  </a:lnTo>
                  <a:lnTo>
                    <a:pt x="21227" y="104941"/>
                  </a:lnTo>
                  <a:lnTo>
                    <a:pt x="19221" y="108026"/>
                  </a:lnTo>
                  <a:lnTo>
                    <a:pt x="17038" y="110082"/>
                  </a:lnTo>
                  <a:lnTo>
                    <a:pt x="14736" y="111454"/>
                  </a:lnTo>
                  <a:lnTo>
                    <a:pt x="12352" y="112368"/>
                  </a:lnTo>
                  <a:lnTo>
                    <a:pt x="10765" y="113823"/>
                  </a:lnTo>
                  <a:lnTo>
                    <a:pt x="9706" y="115641"/>
                  </a:lnTo>
                  <a:lnTo>
                    <a:pt x="9001" y="117699"/>
                  </a:lnTo>
                  <a:lnTo>
                    <a:pt x="5959" y="122243"/>
                  </a:lnTo>
                  <a:lnTo>
                    <a:pt x="38" y="129352"/>
                  </a:lnTo>
                  <a:lnTo>
                    <a:pt x="0" y="129399"/>
                  </a:lnTo>
                  <a:lnTo>
                    <a:pt x="4025" y="125379"/>
                  </a:lnTo>
                  <a:lnTo>
                    <a:pt x="5211" y="123345"/>
                  </a:lnTo>
                  <a:lnTo>
                    <a:pt x="6533" y="118826"/>
                  </a:lnTo>
                  <a:lnTo>
                    <a:pt x="8579" y="116436"/>
                  </a:lnTo>
                  <a:lnTo>
                    <a:pt x="11634" y="113996"/>
                  </a:lnTo>
                  <a:lnTo>
                    <a:pt x="15366" y="111522"/>
                  </a:lnTo>
                  <a:lnTo>
                    <a:pt x="17853" y="109027"/>
                  </a:lnTo>
                  <a:lnTo>
                    <a:pt x="19513" y="106516"/>
                  </a:lnTo>
                  <a:lnTo>
                    <a:pt x="20618" y="103996"/>
                  </a:lnTo>
                  <a:lnTo>
                    <a:pt x="23048" y="101469"/>
                  </a:lnTo>
                  <a:lnTo>
                    <a:pt x="26362" y="98938"/>
                  </a:lnTo>
                  <a:lnTo>
                    <a:pt x="30265" y="96404"/>
                  </a:lnTo>
                  <a:lnTo>
                    <a:pt x="33713" y="93867"/>
                  </a:lnTo>
                  <a:lnTo>
                    <a:pt x="36857" y="91330"/>
                  </a:lnTo>
                  <a:lnTo>
                    <a:pt x="39802" y="88792"/>
                  </a:lnTo>
                  <a:lnTo>
                    <a:pt x="43459" y="85406"/>
                  </a:lnTo>
                  <a:lnTo>
                    <a:pt x="52036" y="77129"/>
                  </a:lnTo>
                  <a:lnTo>
                    <a:pt x="56693" y="73398"/>
                  </a:lnTo>
                  <a:lnTo>
                    <a:pt x="61492" y="70064"/>
                  </a:lnTo>
                  <a:lnTo>
                    <a:pt x="66384" y="66994"/>
                  </a:lnTo>
                  <a:lnTo>
                    <a:pt x="70492" y="63255"/>
                  </a:lnTo>
                  <a:lnTo>
                    <a:pt x="74078" y="59068"/>
                  </a:lnTo>
                  <a:lnTo>
                    <a:pt x="77315" y="54584"/>
                  </a:lnTo>
                  <a:lnTo>
                    <a:pt x="81166" y="49901"/>
                  </a:lnTo>
                  <a:lnTo>
                    <a:pt x="85428" y="45085"/>
                  </a:lnTo>
                  <a:lnTo>
                    <a:pt x="89960" y="40182"/>
                  </a:lnTo>
                  <a:lnTo>
                    <a:pt x="94677" y="36067"/>
                  </a:lnTo>
                  <a:lnTo>
                    <a:pt x="99515" y="32476"/>
                  </a:lnTo>
                  <a:lnTo>
                    <a:pt x="104432" y="29236"/>
                  </a:lnTo>
                  <a:lnTo>
                    <a:pt x="109405" y="26229"/>
                  </a:lnTo>
                  <a:lnTo>
                    <a:pt x="114413" y="23378"/>
                  </a:lnTo>
                  <a:lnTo>
                    <a:pt x="124492" y="17952"/>
                  </a:lnTo>
                  <a:lnTo>
                    <a:pt x="134618" y="12718"/>
                  </a:lnTo>
                  <a:lnTo>
                    <a:pt x="139688" y="10984"/>
                  </a:lnTo>
                  <a:lnTo>
                    <a:pt x="144762" y="9828"/>
                  </a:lnTo>
                  <a:lnTo>
                    <a:pt x="149838" y="9057"/>
                  </a:lnTo>
                  <a:lnTo>
                    <a:pt x="154067" y="7696"/>
                  </a:lnTo>
                  <a:lnTo>
                    <a:pt x="157736" y="5943"/>
                  </a:lnTo>
                  <a:lnTo>
                    <a:pt x="161027" y="3926"/>
                  </a:lnTo>
                  <a:lnTo>
                    <a:pt x="166942" y="1687"/>
                  </a:lnTo>
                  <a:lnTo>
                    <a:pt x="172393" y="691"/>
                  </a:lnTo>
                  <a:lnTo>
                    <a:pt x="177637" y="249"/>
                  </a:lnTo>
                  <a:lnTo>
                    <a:pt x="181306" y="0"/>
                  </a:lnTo>
                  <a:lnTo>
                    <a:pt x="184421" y="2200"/>
                  </a:lnTo>
                  <a:lnTo>
                    <a:pt x="189274" y="6465"/>
                  </a:lnTo>
                  <a:lnTo>
                    <a:pt x="194162" y="11249"/>
                  </a:lnTo>
                  <a:lnTo>
                    <a:pt x="194624" y="13391"/>
                  </a:lnTo>
                  <a:lnTo>
                    <a:pt x="194087" y="15666"/>
                  </a:lnTo>
                  <a:lnTo>
                    <a:pt x="192880" y="18029"/>
                  </a:lnTo>
                  <a:lnTo>
                    <a:pt x="191540" y="22913"/>
                  </a:lnTo>
                  <a:lnTo>
                    <a:pt x="191184" y="25400"/>
                  </a:lnTo>
                  <a:lnTo>
                    <a:pt x="190100" y="28752"/>
                  </a:lnTo>
                  <a:lnTo>
                    <a:pt x="188530" y="32680"/>
                  </a:lnTo>
                  <a:lnTo>
                    <a:pt x="186637" y="36992"/>
                  </a:lnTo>
                  <a:lnTo>
                    <a:pt x="185374" y="41559"/>
                  </a:lnTo>
                  <a:lnTo>
                    <a:pt x="184532" y="46298"/>
                  </a:lnTo>
                  <a:lnTo>
                    <a:pt x="183971" y="51151"/>
                  </a:lnTo>
                  <a:lnTo>
                    <a:pt x="182751" y="56079"/>
                  </a:lnTo>
                  <a:lnTo>
                    <a:pt x="181089" y="61057"/>
                  </a:lnTo>
                  <a:lnTo>
                    <a:pt x="179137" y="66070"/>
                  </a:lnTo>
                  <a:lnTo>
                    <a:pt x="176988" y="70258"/>
                  </a:lnTo>
                  <a:lnTo>
                    <a:pt x="174708" y="73897"/>
                  </a:lnTo>
                  <a:lnTo>
                    <a:pt x="172341" y="77170"/>
                  </a:lnTo>
                  <a:lnTo>
                    <a:pt x="169918" y="81045"/>
                  </a:lnTo>
                  <a:lnTo>
                    <a:pt x="167454" y="85322"/>
                  </a:lnTo>
                  <a:lnTo>
                    <a:pt x="162461" y="94589"/>
                  </a:lnTo>
                  <a:lnTo>
                    <a:pt x="157419" y="104353"/>
                  </a:lnTo>
                  <a:lnTo>
                    <a:pt x="154890" y="108480"/>
                  </a:lnTo>
                  <a:lnTo>
                    <a:pt x="152357" y="112079"/>
                  </a:lnTo>
                  <a:lnTo>
                    <a:pt x="149821" y="115324"/>
                  </a:lnTo>
                  <a:lnTo>
                    <a:pt x="148130" y="118335"/>
                  </a:lnTo>
                  <a:lnTo>
                    <a:pt x="147003" y="121188"/>
                  </a:lnTo>
                  <a:lnTo>
                    <a:pt x="146251" y="123937"/>
                  </a:lnTo>
                  <a:lnTo>
                    <a:pt x="144905" y="127463"/>
                  </a:lnTo>
                  <a:lnTo>
                    <a:pt x="143160" y="131507"/>
                  </a:lnTo>
                  <a:lnTo>
                    <a:pt x="138321" y="142074"/>
                  </a:lnTo>
                  <a:lnTo>
                    <a:pt x="137659" y="145777"/>
                  </a:lnTo>
                  <a:lnTo>
                    <a:pt x="137235" y="151007"/>
                  </a:lnTo>
                  <a:lnTo>
                    <a:pt x="137176" y="153981"/>
                  </a:lnTo>
                  <a:lnTo>
                    <a:pt x="137160" y="155959"/>
                  </a:lnTo>
                  <a:lnTo>
                    <a:pt x="137997" y="156431"/>
                  </a:lnTo>
                  <a:lnTo>
                    <a:pt x="139402" y="155899"/>
                  </a:lnTo>
                  <a:lnTo>
                    <a:pt x="144750" y="1522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Annotation415"/>
            <p:cNvSpPr/>
            <p:nvPr/>
          </p:nvSpPr>
          <p:spPr>
            <a:xfrm>
              <a:off x="9342244" y="5685590"/>
              <a:ext cx="106548" cy="82655"/>
            </a:xfrm>
            <a:custGeom>
              <a:avLst/>
              <a:gdLst/>
              <a:ahLst/>
              <a:cxnLst/>
              <a:rect l="0" t="0" r="0" b="0"/>
              <a:pathLst>
                <a:path w="106548" h="82655">
                  <a:moveTo>
                    <a:pt x="83695" y="6550"/>
                  </a:moveTo>
                  <a:lnTo>
                    <a:pt x="64752" y="6550"/>
                  </a:lnTo>
                  <a:lnTo>
                    <a:pt x="62601" y="7397"/>
                  </a:lnTo>
                  <a:lnTo>
                    <a:pt x="60319" y="8807"/>
                  </a:lnTo>
                  <a:lnTo>
                    <a:pt x="57952" y="10594"/>
                  </a:lnTo>
                  <a:lnTo>
                    <a:pt x="55527" y="11787"/>
                  </a:lnTo>
                  <a:lnTo>
                    <a:pt x="53063" y="12581"/>
                  </a:lnTo>
                  <a:lnTo>
                    <a:pt x="50574" y="13111"/>
                  </a:lnTo>
                  <a:lnTo>
                    <a:pt x="48067" y="14311"/>
                  </a:lnTo>
                  <a:lnTo>
                    <a:pt x="45550" y="15957"/>
                  </a:lnTo>
                  <a:lnTo>
                    <a:pt x="43027" y="17901"/>
                  </a:lnTo>
                  <a:lnTo>
                    <a:pt x="40495" y="20044"/>
                  </a:lnTo>
                  <a:lnTo>
                    <a:pt x="37963" y="22320"/>
                  </a:lnTo>
                  <a:lnTo>
                    <a:pt x="32890" y="27105"/>
                  </a:lnTo>
                  <a:lnTo>
                    <a:pt x="20195" y="39601"/>
                  </a:lnTo>
                  <a:lnTo>
                    <a:pt x="18502" y="42131"/>
                  </a:lnTo>
                  <a:lnTo>
                    <a:pt x="17373" y="44664"/>
                  </a:lnTo>
                  <a:lnTo>
                    <a:pt x="16620" y="47199"/>
                  </a:lnTo>
                  <a:lnTo>
                    <a:pt x="15272" y="49736"/>
                  </a:lnTo>
                  <a:lnTo>
                    <a:pt x="13527" y="52274"/>
                  </a:lnTo>
                  <a:lnTo>
                    <a:pt x="11516" y="54813"/>
                  </a:lnTo>
                  <a:lnTo>
                    <a:pt x="9329" y="57352"/>
                  </a:lnTo>
                  <a:lnTo>
                    <a:pt x="7026" y="59891"/>
                  </a:lnTo>
                  <a:lnTo>
                    <a:pt x="4642" y="62431"/>
                  </a:lnTo>
                  <a:lnTo>
                    <a:pt x="3054" y="64971"/>
                  </a:lnTo>
                  <a:lnTo>
                    <a:pt x="1993" y="67510"/>
                  </a:lnTo>
                  <a:lnTo>
                    <a:pt x="0" y="74684"/>
                  </a:lnTo>
                  <a:lnTo>
                    <a:pt x="2188" y="77190"/>
                  </a:lnTo>
                  <a:lnTo>
                    <a:pt x="3958" y="79044"/>
                  </a:lnTo>
                  <a:lnTo>
                    <a:pt x="5983" y="80279"/>
                  </a:lnTo>
                  <a:lnTo>
                    <a:pt x="8181" y="81103"/>
                  </a:lnTo>
                  <a:lnTo>
                    <a:pt x="13745" y="82425"/>
                  </a:lnTo>
                  <a:lnTo>
                    <a:pt x="16764" y="82606"/>
                  </a:lnTo>
                  <a:lnTo>
                    <a:pt x="18755" y="82654"/>
                  </a:lnTo>
                  <a:lnTo>
                    <a:pt x="20929" y="81839"/>
                  </a:lnTo>
                  <a:lnTo>
                    <a:pt x="23224" y="80450"/>
                  </a:lnTo>
                  <a:lnTo>
                    <a:pt x="25601" y="78676"/>
                  </a:lnTo>
                  <a:lnTo>
                    <a:pt x="28879" y="77494"/>
                  </a:lnTo>
                  <a:lnTo>
                    <a:pt x="32759" y="76706"/>
                  </a:lnTo>
                  <a:lnTo>
                    <a:pt x="37036" y="76181"/>
                  </a:lnTo>
                  <a:lnTo>
                    <a:pt x="40737" y="74984"/>
                  </a:lnTo>
                  <a:lnTo>
                    <a:pt x="44049" y="73339"/>
                  </a:lnTo>
                  <a:lnTo>
                    <a:pt x="47105" y="71397"/>
                  </a:lnTo>
                  <a:lnTo>
                    <a:pt x="49989" y="70101"/>
                  </a:lnTo>
                  <a:lnTo>
                    <a:pt x="52759" y="69237"/>
                  </a:lnTo>
                  <a:lnTo>
                    <a:pt x="55450" y="68662"/>
                  </a:lnTo>
                  <a:lnTo>
                    <a:pt x="58092" y="67431"/>
                  </a:lnTo>
                  <a:lnTo>
                    <a:pt x="60700" y="65764"/>
                  </a:lnTo>
                  <a:lnTo>
                    <a:pt x="63284" y="63806"/>
                  </a:lnTo>
                  <a:lnTo>
                    <a:pt x="65856" y="61654"/>
                  </a:lnTo>
                  <a:lnTo>
                    <a:pt x="68414" y="59373"/>
                  </a:lnTo>
                  <a:lnTo>
                    <a:pt x="73517" y="54580"/>
                  </a:lnTo>
                  <a:lnTo>
                    <a:pt x="88774" y="39550"/>
                  </a:lnTo>
                  <a:lnTo>
                    <a:pt x="93854" y="34481"/>
                  </a:lnTo>
                  <a:lnTo>
                    <a:pt x="95549" y="31944"/>
                  </a:lnTo>
                  <a:lnTo>
                    <a:pt x="96677" y="29406"/>
                  </a:lnTo>
                  <a:lnTo>
                    <a:pt x="97431" y="26868"/>
                  </a:lnTo>
                  <a:lnTo>
                    <a:pt x="98778" y="25175"/>
                  </a:lnTo>
                  <a:lnTo>
                    <a:pt x="100525" y="24046"/>
                  </a:lnTo>
                  <a:lnTo>
                    <a:pt x="102534" y="23294"/>
                  </a:lnTo>
                  <a:lnTo>
                    <a:pt x="103875" y="21947"/>
                  </a:lnTo>
                  <a:lnTo>
                    <a:pt x="104769" y="20201"/>
                  </a:lnTo>
                  <a:lnTo>
                    <a:pt x="105364" y="18191"/>
                  </a:lnTo>
                  <a:lnTo>
                    <a:pt x="105762" y="16004"/>
                  </a:lnTo>
                  <a:lnTo>
                    <a:pt x="106026" y="13699"/>
                  </a:lnTo>
                  <a:lnTo>
                    <a:pt x="106547" y="6674"/>
                  </a:lnTo>
                  <a:lnTo>
                    <a:pt x="104293" y="4347"/>
                  </a:lnTo>
                  <a:lnTo>
                    <a:pt x="99994" y="0"/>
                  </a:lnTo>
                  <a:lnTo>
                    <a:pt x="99641" y="490"/>
                  </a:lnTo>
                  <a:lnTo>
                    <a:pt x="99405" y="1663"/>
                  </a:lnTo>
                  <a:lnTo>
                    <a:pt x="99249" y="3293"/>
                  </a:lnTo>
                  <a:lnTo>
                    <a:pt x="98298" y="4378"/>
                  </a:lnTo>
                  <a:lnTo>
                    <a:pt x="96817" y="5102"/>
                  </a:lnTo>
                  <a:lnTo>
                    <a:pt x="92403" y="6264"/>
                  </a:lnTo>
                  <a:lnTo>
                    <a:pt x="89541" y="8681"/>
                  </a:lnTo>
                  <a:lnTo>
                    <a:pt x="84850" y="13086"/>
                  </a:lnTo>
                  <a:lnTo>
                    <a:pt x="84467" y="14293"/>
                  </a:lnTo>
                  <a:lnTo>
                    <a:pt x="84209" y="15946"/>
                  </a:lnTo>
                  <a:lnTo>
                    <a:pt x="83695" y="21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Annotation416"/>
            <p:cNvSpPr/>
            <p:nvPr/>
          </p:nvSpPr>
          <p:spPr>
            <a:xfrm>
              <a:off x="9518582" y="5479135"/>
              <a:ext cx="188946" cy="273830"/>
            </a:xfrm>
            <a:custGeom>
              <a:avLst/>
              <a:gdLst/>
              <a:ahLst/>
              <a:cxnLst/>
              <a:rect l="0" t="0" r="0" b="0"/>
              <a:pathLst>
                <a:path w="188946" h="273830">
                  <a:moveTo>
                    <a:pt x="151197" y="45365"/>
                  </a:moveTo>
                  <a:lnTo>
                    <a:pt x="155242" y="41320"/>
                  </a:lnTo>
                  <a:lnTo>
                    <a:pt x="159485" y="34818"/>
                  </a:lnTo>
                  <a:lnTo>
                    <a:pt x="164194" y="27130"/>
                  </a:lnTo>
                  <a:lnTo>
                    <a:pt x="169109" y="20892"/>
                  </a:lnTo>
                  <a:lnTo>
                    <a:pt x="174116" y="15297"/>
                  </a:lnTo>
                  <a:lnTo>
                    <a:pt x="180184" y="8852"/>
                  </a:lnTo>
                  <a:lnTo>
                    <a:pt x="188945" y="0"/>
                  </a:lnTo>
                  <a:lnTo>
                    <a:pt x="152220" y="36722"/>
                  </a:lnTo>
                  <a:lnTo>
                    <a:pt x="148492" y="41297"/>
                  </a:lnTo>
                  <a:lnTo>
                    <a:pt x="145161" y="46039"/>
                  </a:lnTo>
                  <a:lnTo>
                    <a:pt x="142093" y="50895"/>
                  </a:lnTo>
                  <a:lnTo>
                    <a:pt x="137508" y="55824"/>
                  </a:lnTo>
                  <a:lnTo>
                    <a:pt x="131910" y="60804"/>
                  </a:lnTo>
                  <a:lnTo>
                    <a:pt x="125640" y="65818"/>
                  </a:lnTo>
                  <a:lnTo>
                    <a:pt x="119765" y="70853"/>
                  </a:lnTo>
                  <a:lnTo>
                    <a:pt x="114157" y="75904"/>
                  </a:lnTo>
                  <a:lnTo>
                    <a:pt x="108723" y="80964"/>
                  </a:lnTo>
                  <a:lnTo>
                    <a:pt x="103408" y="86878"/>
                  </a:lnTo>
                  <a:lnTo>
                    <a:pt x="98171" y="93360"/>
                  </a:lnTo>
                  <a:lnTo>
                    <a:pt x="92986" y="100222"/>
                  </a:lnTo>
                  <a:lnTo>
                    <a:pt x="87837" y="106489"/>
                  </a:lnTo>
                  <a:lnTo>
                    <a:pt x="82710" y="112361"/>
                  </a:lnTo>
                  <a:lnTo>
                    <a:pt x="77600" y="117969"/>
                  </a:lnTo>
                  <a:lnTo>
                    <a:pt x="72499" y="124248"/>
                  </a:lnTo>
                  <a:lnTo>
                    <a:pt x="67404" y="130973"/>
                  </a:lnTo>
                  <a:lnTo>
                    <a:pt x="57229" y="145219"/>
                  </a:lnTo>
                  <a:lnTo>
                    <a:pt x="47064" y="160018"/>
                  </a:lnTo>
                  <a:lnTo>
                    <a:pt x="41980" y="166674"/>
                  </a:lnTo>
                  <a:lnTo>
                    <a:pt x="36900" y="172804"/>
                  </a:lnTo>
                  <a:lnTo>
                    <a:pt x="31818" y="178584"/>
                  </a:lnTo>
                  <a:lnTo>
                    <a:pt x="27586" y="184131"/>
                  </a:lnTo>
                  <a:lnTo>
                    <a:pt x="23915" y="189522"/>
                  </a:lnTo>
                  <a:lnTo>
                    <a:pt x="20623" y="194810"/>
                  </a:lnTo>
                  <a:lnTo>
                    <a:pt x="17582" y="200028"/>
                  </a:lnTo>
                  <a:lnTo>
                    <a:pt x="14706" y="205201"/>
                  </a:lnTo>
                  <a:lnTo>
                    <a:pt x="11943" y="210342"/>
                  </a:lnTo>
                  <a:lnTo>
                    <a:pt x="10101" y="215463"/>
                  </a:lnTo>
                  <a:lnTo>
                    <a:pt x="8873" y="220570"/>
                  </a:lnTo>
                  <a:lnTo>
                    <a:pt x="8055" y="225668"/>
                  </a:lnTo>
                  <a:lnTo>
                    <a:pt x="6663" y="230761"/>
                  </a:lnTo>
                  <a:lnTo>
                    <a:pt x="4887" y="235848"/>
                  </a:lnTo>
                  <a:lnTo>
                    <a:pt x="2857" y="240934"/>
                  </a:lnTo>
                  <a:lnTo>
                    <a:pt x="602" y="248842"/>
                  </a:lnTo>
                  <a:lnTo>
                    <a:pt x="0" y="252136"/>
                  </a:lnTo>
                  <a:lnTo>
                    <a:pt x="445" y="255179"/>
                  </a:lnTo>
                  <a:lnTo>
                    <a:pt x="1590" y="258054"/>
                  </a:lnTo>
                  <a:lnTo>
                    <a:pt x="3200" y="260817"/>
                  </a:lnTo>
                  <a:lnTo>
                    <a:pt x="4987" y="266146"/>
                  </a:lnTo>
                  <a:lnTo>
                    <a:pt x="5464" y="268752"/>
                  </a:lnTo>
                  <a:lnTo>
                    <a:pt x="6628" y="270490"/>
                  </a:lnTo>
                  <a:lnTo>
                    <a:pt x="8251" y="271648"/>
                  </a:lnTo>
                  <a:lnTo>
                    <a:pt x="12313" y="272935"/>
                  </a:lnTo>
                  <a:lnTo>
                    <a:pt x="16939" y="273507"/>
                  </a:lnTo>
                  <a:lnTo>
                    <a:pt x="21819" y="273762"/>
                  </a:lnTo>
                  <a:lnTo>
                    <a:pt x="24305" y="273829"/>
                  </a:lnTo>
                  <a:lnTo>
                    <a:pt x="27656" y="273027"/>
                  </a:lnTo>
                  <a:lnTo>
                    <a:pt x="31583" y="271647"/>
                  </a:lnTo>
                  <a:lnTo>
                    <a:pt x="35894" y="269880"/>
                  </a:lnTo>
                  <a:lnTo>
                    <a:pt x="40462" y="267855"/>
                  </a:lnTo>
                  <a:lnTo>
                    <a:pt x="50053" y="263347"/>
                  </a:lnTo>
                  <a:lnTo>
                    <a:pt x="54135" y="260959"/>
                  </a:lnTo>
                  <a:lnTo>
                    <a:pt x="57702" y="258521"/>
                  </a:lnTo>
                  <a:lnTo>
                    <a:pt x="60927" y="256049"/>
                  </a:lnTo>
                  <a:lnTo>
                    <a:pt x="66768" y="251044"/>
                  </a:lnTo>
                  <a:lnTo>
                    <a:pt x="74998" y="2434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Annotation417"/>
            <p:cNvSpPr/>
            <p:nvPr/>
          </p:nvSpPr>
          <p:spPr>
            <a:xfrm>
              <a:off x="9532628" y="5615940"/>
              <a:ext cx="182873" cy="38101"/>
            </a:xfrm>
            <a:custGeom>
              <a:avLst/>
              <a:gdLst/>
              <a:ahLst/>
              <a:cxnLst/>
              <a:rect l="0" t="0" r="0" b="0"/>
              <a:pathLst>
                <a:path w="182873" h="38101">
                  <a:moveTo>
                    <a:pt x="7611" y="0"/>
                  </a:moveTo>
                  <a:lnTo>
                    <a:pt x="1051" y="0"/>
                  </a:lnTo>
                  <a:lnTo>
                    <a:pt x="697" y="847"/>
                  </a:lnTo>
                  <a:lnTo>
                    <a:pt x="462" y="2258"/>
                  </a:lnTo>
                  <a:lnTo>
                    <a:pt x="20" y="7306"/>
                  </a:lnTo>
                  <a:lnTo>
                    <a:pt x="0" y="11572"/>
                  </a:lnTo>
                  <a:lnTo>
                    <a:pt x="1690" y="12795"/>
                  </a:lnTo>
                  <a:lnTo>
                    <a:pt x="4512" y="13610"/>
                  </a:lnTo>
                  <a:lnTo>
                    <a:pt x="8083" y="14153"/>
                  </a:lnTo>
                  <a:lnTo>
                    <a:pt x="11315" y="15362"/>
                  </a:lnTo>
                  <a:lnTo>
                    <a:pt x="14313" y="17015"/>
                  </a:lnTo>
                  <a:lnTo>
                    <a:pt x="17160" y="18963"/>
                  </a:lnTo>
                  <a:lnTo>
                    <a:pt x="19904" y="20262"/>
                  </a:lnTo>
                  <a:lnTo>
                    <a:pt x="22581" y="21128"/>
                  </a:lnTo>
                  <a:lnTo>
                    <a:pt x="25212" y="21705"/>
                  </a:lnTo>
                  <a:lnTo>
                    <a:pt x="28658" y="22090"/>
                  </a:lnTo>
                  <a:lnTo>
                    <a:pt x="32648" y="22347"/>
                  </a:lnTo>
                  <a:lnTo>
                    <a:pt x="37004" y="22518"/>
                  </a:lnTo>
                  <a:lnTo>
                    <a:pt x="55268" y="22758"/>
                  </a:lnTo>
                  <a:lnTo>
                    <a:pt x="72720" y="22829"/>
                  </a:lnTo>
                  <a:lnTo>
                    <a:pt x="78957" y="23686"/>
                  </a:lnTo>
                  <a:lnTo>
                    <a:pt x="85656" y="25104"/>
                  </a:lnTo>
                  <a:lnTo>
                    <a:pt x="92661" y="26896"/>
                  </a:lnTo>
                  <a:lnTo>
                    <a:pt x="99025" y="28091"/>
                  </a:lnTo>
                  <a:lnTo>
                    <a:pt x="104960" y="28887"/>
                  </a:lnTo>
                  <a:lnTo>
                    <a:pt x="110611" y="29418"/>
                  </a:lnTo>
                  <a:lnTo>
                    <a:pt x="116071" y="29772"/>
                  </a:lnTo>
                  <a:lnTo>
                    <a:pt x="121405" y="30008"/>
                  </a:lnTo>
                  <a:lnTo>
                    <a:pt x="126654" y="30165"/>
                  </a:lnTo>
                  <a:lnTo>
                    <a:pt x="131846" y="31116"/>
                  </a:lnTo>
                  <a:lnTo>
                    <a:pt x="137002" y="32598"/>
                  </a:lnTo>
                  <a:lnTo>
                    <a:pt x="142132" y="34432"/>
                  </a:lnTo>
                  <a:lnTo>
                    <a:pt x="147245" y="35654"/>
                  </a:lnTo>
                  <a:lnTo>
                    <a:pt x="152347" y="36470"/>
                  </a:lnTo>
                  <a:lnTo>
                    <a:pt x="157442" y="37013"/>
                  </a:lnTo>
                  <a:lnTo>
                    <a:pt x="162531" y="37375"/>
                  </a:lnTo>
                  <a:lnTo>
                    <a:pt x="167619" y="37617"/>
                  </a:lnTo>
                  <a:lnTo>
                    <a:pt x="182872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Annotation418"/>
            <p:cNvSpPr/>
            <p:nvPr/>
          </p:nvSpPr>
          <p:spPr>
            <a:xfrm>
              <a:off x="9212580" y="5844570"/>
              <a:ext cx="434340" cy="45691"/>
            </a:xfrm>
            <a:custGeom>
              <a:avLst/>
              <a:gdLst/>
              <a:ahLst/>
              <a:cxnLst/>
              <a:rect l="0" t="0" r="0" b="0"/>
              <a:pathLst>
                <a:path w="434340" h="45691">
                  <a:moveTo>
                    <a:pt x="0" y="45690"/>
                  </a:moveTo>
                  <a:lnTo>
                    <a:pt x="4046" y="45690"/>
                  </a:lnTo>
                  <a:lnTo>
                    <a:pt x="6084" y="44843"/>
                  </a:lnTo>
                  <a:lnTo>
                    <a:pt x="8289" y="43433"/>
                  </a:lnTo>
                  <a:lnTo>
                    <a:pt x="10606" y="41645"/>
                  </a:lnTo>
                  <a:lnTo>
                    <a:pt x="12998" y="39606"/>
                  </a:lnTo>
                  <a:lnTo>
                    <a:pt x="15439" y="37401"/>
                  </a:lnTo>
                  <a:lnTo>
                    <a:pt x="17912" y="35084"/>
                  </a:lnTo>
                  <a:lnTo>
                    <a:pt x="21256" y="33539"/>
                  </a:lnTo>
                  <a:lnTo>
                    <a:pt x="25177" y="32509"/>
                  </a:lnTo>
                  <a:lnTo>
                    <a:pt x="34051" y="31365"/>
                  </a:lnTo>
                  <a:lnTo>
                    <a:pt x="43638" y="30857"/>
                  </a:lnTo>
                  <a:lnTo>
                    <a:pt x="48566" y="29875"/>
                  </a:lnTo>
                  <a:lnTo>
                    <a:pt x="53544" y="28373"/>
                  </a:lnTo>
                  <a:lnTo>
                    <a:pt x="58556" y="26525"/>
                  </a:lnTo>
                  <a:lnTo>
                    <a:pt x="63591" y="25293"/>
                  </a:lnTo>
                  <a:lnTo>
                    <a:pt x="73700" y="23925"/>
                  </a:lnTo>
                  <a:lnTo>
                    <a:pt x="79613" y="22713"/>
                  </a:lnTo>
                  <a:lnTo>
                    <a:pt x="86095" y="21059"/>
                  </a:lnTo>
                  <a:lnTo>
                    <a:pt x="92957" y="19109"/>
                  </a:lnTo>
                  <a:lnTo>
                    <a:pt x="100072" y="17809"/>
                  </a:lnTo>
                  <a:lnTo>
                    <a:pt x="107354" y="16943"/>
                  </a:lnTo>
                  <a:lnTo>
                    <a:pt x="114750" y="16365"/>
                  </a:lnTo>
                  <a:lnTo>
                    <a:pt x="123066" y="15134"/>
                  </a:lnTo>
                  <a:lnTo>
                    <a:pt x="131997" y="13466"/>
                  </a:lnTo>
                  <a:lnTo>
                    <a:pt x="141338" y="11507"/>
                  </a:lnTo>
                  <a:lnTo>
                    <a:pt x="150105" y="10201"/>
                  </a:lnTo>
                  <a:lnTo>
                    <a:pt x="158491" y="9331"/>
                  </a:lnTo>
                  <a:lnTo>
                    <a:pt x="166620" y="8750"/>
                  </a:lnTo>
                  <a:lnTo>
                    <a:pt x="175427" y="7517"/>
                  </a:lnTo>
                  <a:lnTo>
                    <a:pt x="184685" y="5848"/>
                  </a:lnTo>
                  <a:lnTo>
                    <a:pt x="194242" y="3889"/>
                  </a:lnTo>
                  <a:lnTo>
                    <a:pt x="204002" y="2582"/>
                  </a:lnTo>
                  <a:lnTo>
                    <a:pt x="213895" y="1712"/>
                  </a:lnTo>
                  <a:lnTo>
                    <a:pt x="223877" y="1131"/>
                  </a:lnTo>
                  <a:lnTo>
                    <a:pt x="241740" y="486"/>
                  </a:lnTo>
                  <a:lnTo>
                    <a:pt x="268334" y="123"/>
                  </a:lnTo>
                  <a:lnTo>
                    <a:pt x="307663" y="0"/>
                  </a:lnTo>
                  <a:lnTo>
                    <a:pt x="317715" y="837"/>
                  </a:lnTo>
                  <a:lnTo>
                    <a:pt x="327804" y="2241"/>
                  </a:lnTo>
                  <a:lnTo>
                    <a:pt x="337915" y="4024"/>
                  </a:lnTo>
                  <a:lnTo>
                    <a:pt x="347196" y="5213"/>
                  </a:lnTo>
                  <a:lnTo>
                    <a:pt x="355925" y="6005"/>
                  </a:lnTo>
                  <a:lnTo>
                    <a:pt x="364282" y="6534"/>
                  </a:lnTo>
                  <a:lnTo>
                    <a:pt x="380343" y="7120"/>
                  </a:lnTo>
                  <a:lnTo>
                    <a:pt x="405923" y="7450"/>
                  </a:lnTo>
                  <a:lnTo>
                    <a:pt x="434339" y="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Annotation419"/>
            <p:cNvSpPr/>
            <p:nvPr/>
          </p:nvSpPr>
          <p:spPr>
            <a:xfrm>
              <a:off x="9846211" y="5692141"/>
              <a:ext cx="151229" cy="213360"/>
            </a:xfrm>
            <a:custGeom>
              <a:avLst/>
              <a:gdLst/>
              <a:ahLst/>
              <a:cxnLst/>
              <a:rect l="0" t="0" r="0" b="0"/>
              <a:pathLst>
                <a:path w="151229" h="213360">
                  <a:moveTo>
                    <a:pt x="151228" y="22859"/>
                  </a:moveTo>
                  <a:lnTo>
                    <a:pt x="151228" y="317"/>
                  </a:lnTo>
                  <a:lnTo>
                    <a:pt x="147183" y="93"/>
                  </a:lnTo>
                  <a:lnTo>
                    <a:pt x="142826" y="1"/>
                  </a:lnTo>
                  <a:lnTo>
                    <a:pt x="139591" y="0"/>
                  </a:lnTo>
                  <a:lnTo>
                    <a:pt x="138390" y="846"/>
                  </a:lnTo>
                  <a:lnTo>
                    <a:pt x="137590" y="2257"/>
                  </a:lnTo>
                  <a:lnTo>
                    <a:pt x="137056" y="4044"/>
                  </a:lnTo>
                  <a:lnTo>
                    <a:pt x="135853" y="5236"/>
                  </a:lnTo>
                  <a:lnTo>
                    <a:pt x="134206" y="6030"/>
                  </a:lnTo>
                  <a:lnTo>
                    <a:pt x="132259" y="6560"/>
                  </a:lnTo>
                  <a:lnTo>
                    <a:pt x="127841" y="9406"/>
                  </a:lnTo>
                  <a:lnTo>
                    <a:pt x="125477" y="11351"/>
                  </a:lnTo>
                  <a:lnTo>
                    <a:pt x="123900" y="13494"/>
                  </a:lnTo>
                  <a:lnTo>
                    <a:pt x="122150" y="18132"/>
                  </a:lnTo>
                  <a:lnTo>
                    <a:pt x="119113" y="23016"/>
                  </a:lnTo>
                  <a:lnTo>
                    <a:pt x="114941" y="28009"/>
                  </a:lnTo>
                  <a:lnTo>
                    <a:pt x="110265" y="33050"/>
                  </a:lnTo>
                  <a:lnTo>
                    <a:pt x="106140" y="36426"/>
                  </a:lnTo>
                  <a:lnTo>
                    <a:pt x="100850" y="40371"/>
                  </a:lnTo>
                  <a:lnTo>
                    <a:pt x="94783" y="44694"/>
                  </a:lnTo>
                  <a:lnTo>
                    <a:pt x="89891" y="48422"/>
                  </a:lnTo>
                  <a:lnTo>
                    <a:pt x="85784" y="51755"/>
                  </a:lnTo>
                  <a:lnTo>
                    <a:pt x="82198" y="54823"/>
                  </a:lnTo>
                  <a:lnTo>
                    <a:pt x="78963" y="57715"/>
                  </a:lnTo>
                  <a:lnTo>
                    <a:pt x="73108" y="63186"/>
                  </a:lnTo>
                  <a:lnTo>
                    <a:pt x="50741" y="85273"/>
                  </a:lnTo>
                  <a:lnTo>
                    <a:pt x="47832" y="89021"/>
                  </a:lnTo>
                  <a:lnTo>
                    <a:pt x="45044" y="93214"/>
                  </a:lnTo>
                  <a:lnTo>
                    <a:pt x="42338" y="97702"/>
                  </a:lnTo>
                  <a:lnTo>
                    <a:pt x="39688" y="101541"/>
                  </a:lnTo>
                  <a:lnTo>
                    <a:pt x="37075" y="104947"/>
                  </a:lnTo>
                  <a:lnTo>
                    <a:pt x="34485" y="108065"/>
                  </a:lnTo>
                  <a:lnTo>
                    <a:pt x="31067" y="110989"/>
                  </a:lnTo>
                  <a:lnTo>
                    <a:pt x="27094" y="113786"/>
                  </a:lnTo>
                  <a:lnTo>
                    <a:pt x="22753" y="116497"/>
                  </a:lnTo>
                  <a:lnTo>
                    <a:pt x="19858" y="119151"/>
                  </a:lnTo>
                  <a:lnTo>
                    <a:pt x="17927" y="121767"/>
                  </a:lnTo>
                  <a:lnTo>
                    <a:pt x="14936" y="126931"/>
                  </a:lnTo>
                  <a:lnTo>
                    <a:pt x="10785" y="132049"/>
                  </a:lnTo>
                  <a:lnTo>
                    <a:pt x="9339" y="135446"/>
                  </a:lnTo>
                  <a:lnTo>
                    <a:pt x="8375" y="139404"/>
                  </a:lnTo>
                  <a:lnTo>
                    <a:pt x="7732" y="143735"/>
                  </a:lnTo>
                  <a:lnTo>
                    <a:pt x="6459" y="147470"/>
                  </a:lnTo>
                  <a:lnTo>
                    <a:pt x="2783" y="153877"/>
                  </a:lnTo>
                  <a:lnTo>
                    <a:pt x="587" y="159547"/>
                  </a:lnTo>
                  <a:lnTo>
                    <a:pt x="0" y="162245"/>
                  </a:lnTo>
                  <a:lnTo>
                    <a:pt x="455" y="165736"/>
                  </a:lnTo>
                  <a:lnTo>
                    <a:pt x="1608" y="169757"/>
                  </a:lnTo>
                  <a:lnTo>
                    <a:pt x="3220" y="174131"/>
                  </a:lnTo>
                  <a:lnTo>
                    <a:pt x="4296" y="177894"/>
                  </a:lnTo>
                  <a:lnTo>
                    <a:pt x="5492" y="184332"/>
                  </a:lnTo>
                  <a:lnTo>
                    <a:pt x="6658" y="186388"/>
                  </a:lnTo>
                  <a:lnTo>
                    <a:pt x="8281" y="187758"/>
                  </a:lnTo>
                  <a:lnTo>
                    <a:pt x="10211" y="188672"/>
                  </a:lnTo>
                  <a:lnTo>
                    <a:pt x="14612" y="194202"/>
                  </a:lnTo>
                  <a:lnTo>
                    <a:pt x="16971" y="198048"/>
                  </a:lnTo>
                  <a:lnTo>
                    <a:pt x="19389" y="200612"/>
                  </a:lnTo>
                  <a:lnTo>
                    <a:pt x="21849" y="202321"/>
                  </a:lnTo>
                  <a:lnTo>
                    <a:pt x="24335" y="203460"/>
                  </a:lnTo>
                  <a:lnTo>
                    <a:pt x="26839" y="204220"/>
                  </a:lnTo>
                  <a:lnTo>
                    <a:pt x="29357" y="204726"/>
                  </a:lnTo>
                  <a:lnTo>
                    <a:pt x="31880" y="205064"/>
                  </a:lnTo>
                  <a:lnTo>
                    <a:pt x="34410" y="206136"/>
                  </a:lnTo>
                  <a:lnTo>
                    <a:pt x="36942" y="207697"/>
                  </a:lnTo>
                  <a:lnTo>
                    <a:pt x="39478" y="209584"/>
                  </a:lnTo>
                  <a:lnTo>
                    <a:pt x="42861" y="210842"/>
                  </a:lnTo>
                  <a:lnTo>
                    <a:pt x="46810" y="211682"/>
                  </a:lnTo>
                  <a:lnTo>
                    <a:pt x="59788" y="213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Annotation420"/>
            <p:cNvSpPr/>
            <p:nvPr/>
          </p:nvSpPr>
          <p:spPr>
            <a:xfrm>
              <a:off x="9985732" y="5852162"/>
              <a:ext cx="103016" cy="83493"/>
            </a:xfrm>
            <a:custGeom>
              <a:avLst/>
              <a:gdLst/>
              <a:ahLst/>
              <a:cxnLst/>
              <a:rect l="0" t="0" r="0" b="0"/>
              <a:pathLst>
                <a:path w="103016" h="83493">
                  <a:moveTo>
                    <a:pt x="95528" y="15238"/>
                  </a:moveTo>
                  <a:lnTo>
                    <a:pt x="95528" y="3887"/>
                  </a:lnTo>
                  <a:lnTo>
                    <a:pt x="94681" y="2590"/>
                  </a:lnTo>
                  <a:lnTo>
                    <a:pt x="93270" y="1726"/>
                  </a:lnTo>
                  <a:lnTo>
                    <a:pt x="88966" y="339"/>
                  </a:lnTo>
                  <a:lnTo>
                    <a:pt x="86121" y="150"/>
                  </a:lnTo>
                  <a:lnTo>
                    <a:pt x="81440" y="28"/>
                  </a:lnTo>
                  <a:lnTo>
                    <a:pt x="65738" y="0"/>
                  </a:lnTo>
                  <a:lnTo>
                    <a:pt x="62121" y="846"/>
                  </a:lnTo>
                  <a:lnTo>
                    <a:pt x="58863" y="2257"/>
                  </a:lnTo>
                  <a:lnTo>
                    <a:pt x="55845" y="4044"/>
                  </a:lnTo>
                  <a:lnTo>
                    <a:pt x="53833" y="6082"/>
                  </a:lnTo>
                  <a:lnTo>
                    <a:pt x="52490" y="8287"/>
                  </a:lnTo>
                  <a:lnTo>
                    <a:pt x="51597" y="10604"/>
                  </a:lnTo>
                  <a:lnTo>
                    <a:pt x="50154" y="12996"/>
                  </a:lnTo>
                  <a:lnTo>
                    <a:pt x="48345" y="15436"/>
                  </a:lnTo>
                  <a:lnTo>
                    <a:pt x="46292" y="17910"/>
                  </a:lnTo>
                  <a:lnTo>
                    <a:pt x="43232" y="20406"/>
                  </a:lnTo>
                  <a:lnTo>
                    <a:pt x="39497" y="22917"/>
                  </a:lnTo>
                  <a:lnTo>
                    <a:pt x="35314" y="25437"/>
                  </a:lnTo>
                  <a:lnTo>
                    <a:pt x="31679" y="27964"/>
                  </a:lnTo>
                  <a:lnTo>
                    <a:pt x="28409" y="30495"/>
                  </a:lnTo>
                  <a:lnTo>
                    <a:pt x="25381" y="33030"/>
                  </a:lnTo>
                  <a:lnTo>
                    <a:pt x="22517" y="35565"/>
                  </a:lnTo>
                  <a:lnTo>
                    <a:pt x="17076" y="40641"/>
                  </a:lnTo>
                  <a:lnTo>
                    <a:pt x="9253" y="48259"/>
                  </a:lnTo>
                  <a:lnTo>
                    <a:pt x="7531" y="50799"/>
                  </a:lnTo>
                  <a:lnTo>
                    <a:pt x="6383" y="53338"/>
                  </a:lnTo>
                  <a:lnTo>
                    <a:pt x="5619" y="55878"/>
                  </a:lnTo>
                  <a:lnTo>
                    <a:pt x="4262" y="58418"/>
                  </a:lnTo>
                  <a:lnTo>
                    <a:pt x="2509" y="60958"/>
                  </a:lnTo>
                  <a:lnTo>
                    <a:pt x="496" y="63498"/>
                  </a:lnTo>
                  <a:lnTo>
                    <a:pt x="0" y="66038"/>
                  </a:lnTo>
                  <a:lnTo>
                    <a:pt x="515" y="68578"/>
                  </a:lnTo>
                  <a:lnTo>
                    <a:pt x="3382" y="74693"/>
                  </a:lnTo>
                  <a:lnTo>
                    <a:pt x="4464" y="75195"/>
                  </a:lnTo>
                  <a:lnTo>
                    <a:pt x="6032" y="75529"/>
                  </a:lnTo>
                  <a:lnTo>
                    <a:pt x="7923" y="75752"/>
                  </a:lnTo>
                  <a:lnTo>
                    <a:pt x="9186" y="76747"/>
                  </a:lnTo>
                  <a:lnTo>
                    <a:pt x="10026" y="78257"/>
                  </a:lnTo>
                  <a:lnTo>
                    <a:pt x="10587" y="80112"/>
                  </a:lnTo>
                  <a:lnTo>
                    <a:pt x="11807" y="81346"/>
                  </a:lnTo>
                  <a:lnTo>
                    <a:pt x="13468" y="82171"/>
                  </a:lnTo>
                  <a:lnTo>
                    <a:pt x="15421" y="82720"/>
                  </a:lnTo>
                  <a:lnTo>
                    <a:pt x="17569" y="83086"/>
                  </a:lnTo>
                  <a:lnTo>
                    <a:pt x="19850" y="83330"/>
                  </a:lnTo>
                  <a:lnTo>
                    <a:pt x="22217" y="83492"/>
                  </a:lnTo>
                  <a:lnTo>
                    <a:pt x="24641" y="82754"/>
                  </a:lnTo>
                  <a:lnTo>
                    <a:pt x="27103" y="81416"/>
                  </a:lnTo>
                  <a:lnTo>
                    <a:pt x="29590" y="79676"/>
                  </a:lnTo>
                  <a:lnTo>
                    <a:pt x="32943" y="78517"/>
                  </a:lnTo>
                  <a:lnTo>
                    <a:pt x="36871" y="77744"/>
                  </a:lnTo>
                  <a:lnTo>
                    <a:pt x="41183" y="77228"/>
                  </a:lnTo>
                  <a:lnTo>
                    <a:pt x="44905" y="76885"/>
                  </a:lnTo>
                  <a:lnTo>
                    <a:pt x="48233" y="76656"/>
                  </a:lnTo>
                  <a:lnTo>
                    <a:pt x="51299" y="76504"/>
                  </a:lnTo>
                  <a:lnTo>
                    <a:pt x="54189" y="75555"/>
                  </a:lnTo>
                  <a:lnTo>
                    <a:pt x="56963" y="74076"/>
                  </a:lnTo>
                  <a:lnTo>
                    <a:pt x="59656" y="72243"/>
                  </a:lnTo>
                  <a:lnTo>
                    <a:pt x="62300" y="70175"/>
                  </a:lnTo>
                  <a:lnTo>
                    <a:pt x="64910" y="67949"/>
                  </a:lnTo>
                  <a:lnTo>
                    <a:pt x="67495" y="65619"/>
                  </a:lnTo>
                  <a:lnTo>
                    <a:pt x="72627" y="60772"/>
                  </a:lnTo>
                  <a:lnTo>
                    <a:pt x="82819" y="50761"/>
                  </a:lnTo>
                  <a:lnTo>
                    <a:pt x="85363" y="47387"/>
                  </a:lnTo>
                  <a:lnTo>
                    <a:pt x="87904" y="43444"/>
                  </a:lnTo>
                  <a:lnTo>
                    <a:pt x="90446" y="39121"/>
                  </a:lnTo>
                  <a:lnTo>
                    <a:pt x="92988" y="35394"/>
                  </a:lnTo>
                  <a:lnTo>
                    <a:pt x="95528" y="32061"/>
                  </a:lnTo>
                  <a:lnTo>
                    <a:pt x="101643" y="24676"/>
                  </a:lnTo>
                  <a:lnTo>
                    <a:pt x="102145" y="23223"/>
                  </a:lnTo>
                  <a:lnTo>
                    <a:pt x="102480" y="21408"/>
                  </a:lnTo>
                  <a:lnTo>
                    <a:pt x="102703" y="19351"/>
                  </a:lnTo>
                  <a:lnTo>
                    <a:pt x="102851" y="17134"/>
                  </a:lnTo>
                  <a:lnTo>
                    <a:pt x="102951" y="14808"/>
                  </a:lnTo>
                  <a:lnTo>
                    <a:pt x="103015" y="12412"/>
                  </a:lnTo>
                  <a:lnTo>
                    <a:pt x="102213" y="10813"/>
                  </a:lnTo>
                  <a:lnTo>
                    <a:pt x="100831" y="9748"/>
                  </a:lnTo>
                  <a:lnTo>
                    <a:pt x="99063" y="9038"/>
                  </a:lnTo>
                  <a:lnTo>
                    <a:pt x="97885" y="7718"/>
                  </a:lnTo>
                  <a:lnTo>
                    <a:pt x="97099" y="5991"/>
                  </a:lnTo>
                  <a:lnTo>
                    <a:pt x="95619" y="349"/>
                  </a:lnTo>
                  <a:lnTo>
                    <a:pt x="93312" y="154"/>
                  </a:lnTo>
                  <a:lnTo>
                    <a:pt x="88975" y="28"/>
                  </a:lnTo>
                  <a:lnTo>
                    <a:pt x="88619" y="865"/>
                  </a:lnTo>
                  <a:lnTo>
                    <a:pt x="88383" y="2269"/>
                  </a:lnTo>
                  <a:lnTo>
                    <a:pt x="87909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Annotation421"/>
            <p:cNvSpPr/>
            <p:nvPr/>
          </p:nvSpPr>
          <p:spPr>
            <a:xfrm>
              <a:off x="10119361" y="5875028"/>
              <a:ext cx="91440" cy="91433"/>
            </a:xfrm>
            <a:custGeom>
              <a:avLst/>
              <a:gdLst/>
              <a:ahLst/>
              <a:cxnLst/>
              <a:rect l="0" t="0" r="0" b="0"/>
              <a:pathLst>
                <a:path w="91440" h="91433">
                  <a:moveTo>
                    <a:pt x="60959" y="7612"/>
                  </a:moveTo>
                  <a:lnTo>
                    <a:pt x="68486" y="7612"/>
                  </a:lnTo>
                  <a:lnTo>
                    <a:pt x="66279" y="5355"/>
                  </a:lnTo>
                  <a:lnTo>
                    <a:pt x="61272" y="306"/>
                  </a:lnTo>
                  <a:lnTo>
                    <a:pt x="58840" y="132"/>
                  </a:lnTo>
                  <a:lnTo>
                    <a:pt x="53661" y="0"/>
                  </a:lnTo>
                  <a:lnTo>
                    <a:pt x="51224" y="2253"/>
                  </a:lnTo>
                  <a:lnTo>
                    <a:pt x="49388" y="4040"/>
                  </a:lnTo>
                  <a:lnTo>
                    <a:pt x="47319" y="5231"/>
                  </a:lnTo>
                  <a:lnTo>
                    <a:pt x="45092" y="6024"/>
                  </a:lnTo>
                  <a:lnTo>
                    <a:pt x="42761" y="6554"/>
                  </a:lnTo>
                  <a:lnTo>
                    <a:pt x="40361" y="7753"/>
                  </a:lnTo>
                  <a:lnTo>
                    <a:pt x="37913" y="9399"/>
                  </a:lnTo>
                  <a:lnTo>
                    <a:pt x="35434" y="11343"/>
                  </a:lnTo>
                  <a:lnTo>
                    <a:pt x="32936" y="13487"/>
                  </a:lnTo>
                  <a:lnTo>
                    <a:pt x="30423" y="15762"/>
                  </a:lnTo>
                  <a:lnTo>
                    <a:pt x="25375" y="20547"/>
                  </a:lnTo>
                  <a:lnTo>
                    <a:pt x="20308" y="25497"/>
                  </a:lnTo>
                  <a:lnTo>
                    <a:pt x="18619" y="28002"/>
                  </a:lnTo>
                  <a:lnTo>
                    <a:pt x="17492" y="30519"/>
                  </a:lnTo>
                  <a:lnTo>
                    <a:pt x="16740" y="33043"/>
                  </a:lnTo>
                  <a:lnTo>
                    <a:pt x="14548" y="36419"/>
                  </a:lnTo>
                  <a:lnTo>
                    <a:pt x="11390" y="40364"/>
                  </a:lnTo>
                  <a:lnTo>
                    <a:pt x="2248" y="50770"/>
                  </a:lnTo>
                  <a:lnTo>
                    <a:pt x="1499" y="52471"/>
                  </a:lnTo>
                  <a:lnTo>
                    <a:pt x="999" y="54451"/>
                  </a:lnTo>
                  <a:lnTo>
                    <a:pt x="664" y="56618"/>
                  </a:lnTo>
                  <a:lnTo>
                    <a:pt x="444" y="58909"/>
                  </a:lnTo>
                  <a:lnTo>
                    <a:pt x="295" y="61284"/>
                  </a:lnTo>
                  <a:lnTo>
                    <a:pt x="16" y="68145"/>
                  </a:lnTo>
                  <a:lnTo>
                    <a:pt x="0" y="75095"/>
                  </a:lnTo>
                  <a:lnTo>
                    <a:pt x="847" y="75461"/>
                  </a:lnTo>
                  <a:lnTo>
                    <a:pt x="2257" y="75705"/>
                  </a:lnTo>
                  <a:lnTo>
                    <a:pt x="4044" y="75867"/>
                  </a:lnTo>
                  <a:lnTo>
                    <a:pt x="6082" y="75975"/>
                  </a:lnTo>
                  <a:lnTo>
                    <a:pt x="13865" y="76164"/>
                  </a:lnTo>
                  <a:lnTo>
                    <a:pt x="29071" y="76191"/>
                  </a:lnTo>
                  <a:lnTo>
                    <a:pt x="30385" y="75344"/>
                  </a:lnTo>
                  <a:lnTo>
                    <a:pt x="32110" y="73934"/>
                  </a:lnTo>
                  <a:lnTo>
                    <a:pt x="36915" y="69631"/>
                  </a:lnTo>
                  <a:lnTo>
                    <a:pt x="38157" y="69278"/>
                  </a:lnTo>
                  <a:lnTo>
                    <a:pt x="39831" y="69043"/>
                  </a:lnTo>
                  <a:lnTo>
                    <a:pt x="44557" y="68665"/>
                  </a:lnTo>
                  <a:lnTo>
                    <a:pt x="45791" y="67788"/>
                  </a:lnTo>
                  <a:lnTo>
                    <a:pt x="47460" y="66356"/>
                  </a:lnTo>
                  <a:lnTo>
                    <a:pt x="52177" y="62019"/>
                  </a:lnTo>
                  <a:lnTo>
                    <a:pt x="57040" y="57223"/>
                  </a:lnTo>
                  <a:lnTo>
                    <a:pt x="59193" y="55926"/>
                  </a:lnTo>
                  <a:lnTo>
                    <a:pt x="61475" y="55061"/>
                  </a:lnTo>
                  <a:lnTo>
                    <a:pt x="67175" y="53674"/>
                  </a:lnTo>
                  <a:lnTo>
                    <a:pt x="67643" y="52713"/>
                  </a:lnTo>
                  <a:lnTo>
                    <a:pt x="67957" y="51226"/>
                  </a:lnTo>
                  <a:lnTo>
                    <a:pt x="68164" y="49388"/>
                  </a:lnTo>
                  <a:lnTo>
                    <a:pt x="69148" y="47316"/>
                  </a:lnTo>
                  <a:lnTo>
                    <a:pt x="70652" y="45089"/>
                  </a:lnTo>
                  <a:lnTo>
                    <a:pt x="75874" y="38502"/>
                  </a:lnTo>
                  <a:lnTo>
                    <a:pt x="76054" y="36016"/>
                  </a:lnTo>
                  <a:lnTo>
                    <a:pt x="76102" y="34168"/>
                  </a:lnTo>
                  <a:lnTo>
                    <a:pt x="76982" y="32936"/>
                  </a:lnTo>
                  <a:lnTo>
                    <a:pt x="78414" y="32115"/>
                  </a:lnTo>
                  <a:lnTo>
                    <a:pt x="83757" y="30491"/>
                  </a:lnTo>
                  <a:lnTo>
                    <a:pt x="83812" y="30474"/>
                  </a:lnTo>
                  <a:lnTo>
                    <a:pt x="77258" y="30472"/>
                  </a:lnTo>
                  <a:lnTo>
                    <a:pt x="76906" y="31319"/>
                  </a:lnTo>
                  <a:lnTo>
                    <a:pt x="76669" y="32730"/>
                  </a:lnTo>
                  <a:lnTo>
                    <a:pt x="76512" y="34517"/>
                  </a:lnTo>
                  <a:lnTo>
                    <a:pt x="75562" y="35709"/>
                  </a:lnTo>
                  <a:lnTo>
                    <a:pt x="74081" y="36503"/>
                  </a:lnTo>
                  <a:lnTo>
                    <a:pt x="72246" y="37033"/>
                  </a:lnTo>
                  <a:lnTo>
                    <a:pt x="71025" y="38232"/>
                  </a:lnTo>
                  <a:lnTo>
                    <a:pt x="70210" y="39879"/>
                  </a:lnTo>
                  <a:lnTo>
                    <a:pt x="69667" y="41824"/>
                  </a:lnTo>
                  <a:lnTo>
                    <a:pt x="69304" y="43967"/>
                  </a:lnTo>
                  <a:lnTo>
                    <a:pt x="69062" y="46242"/>
                  </a:lnTo>
                  <a:lnTo>
                    <a:pt x="68674" y="51931"/>
                  </a:lnTo>
                  <a:lnTo>
                    <a:pt x="68620" y="54967"/>
                  </a:lnTo>
                  <a:lnTo>
                    <a:pt x="68587" y="59770"/>
                  </a:lnTo>
                  <a:lnTo>
                    <a:pt x="67738" y="61011"/>
                  </a:lnTo>
                  <a:lnTo>
                    <a:pt x="66324" y="62684"/>
                  </a:lnTo>
                  <a:lnTo>
                    <a:pt x="62020" y="67409"/>
                  </a:lnTo>
                  <a:lnTo>
                    <a:pt x="61666" y="68643"/>
                  </a:lnTo>
                  <a:lnTo>
                    <a:pt x="61432" y="70313"/>
                  </a:lnTo>
                  <a:lnTo>
                    <a:pt x="61273" y="72273"/>
                  </a:lnTo>
                  <a:lnTo>
                    <a:pt x="62015" y="73579"/>
                  </a:lnTo>
                  <a:lnTo>
                    <a:pt x="63358" y="74450"/>
                  </a:lnTo>
                  <a:lnTo>
                    <a:pt x="68274" y="76090"/>
                  </a:lnTo>
                  <a:lnTo>
                    <a:pt x="68444" y="78404"/>
                  </a:lnTo>
                  <a:lnTo>
                    <a:pt x="68553" y="82744"/>
                  </a:lnTo>
                  <a:lnTo>
                    <a:pt x="69408" y="83100"/>
                  </a:lnTo>
                  <a:lnTo>
                    <a:pt x="70824" y="83338"/>
                  </a:lnTo>
                  <a:lnTo>
                    <a:pt x="72616" y="83496"/>
                  </a:lnTo>
                  <a:lnTo>
                    <a:pt x="74657" y="84448"/>
                  </a:lnTo>
                  <a:lnTo>
                    <a:pt x="76865" y="85929"/>
                  </a:lnTo>
                  <a:lnTo>
                    <a:pt x="82445" y="90345"/>
                  </a:lnTo>
                  <a:lnTo>
                    <a:pt x="83751" y="90707"/>
                  </a:lnTo>
                  <a:lnTo>
                    <a:pt x="85466" y="90949"/>
                  </a:lnTo>
                  <a:lnTo>
                    <a:pt x="91439" y="91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Annotation422"/>
            <p:cNvSpPr/>
            <p:nvPr/>
          </p:nvSpPr>
          <p:spPr>
            <a:xfrm>
              <a:off x="10271762" y="5730242"/>
              <a:ext cx="182878" cy="297179"/>
            </a:xfrm>
            <a:custGeom>
              <a:avLst/>
              <a:gdLst/>
              <a:ahLst/>
              <a:cxnLst/>
              <a:rect l="0" t="0" r="0" b="0"/>
              <a:pathLst>
                <a:path w="182878" h="297179">
                  <a:moveTo>
                    <a:pt x="38098" y="213358"/>
                  </a:moveTo>
                  <a:lnTo>
                    <a:pt x="34052" y="217403"/>
                  </a:lnTo>
                  <a:lnTo>
                    <a:pt x="32014" y="218595"/>
                  </a:lnTo>
                  <a:lnTo>
                    <a:pt x="27492" y="219919"/>
                  </a:lnTo>
                  <a:lnTo>
                    <a:pt x="23264" y="220885"/>
                  </a:lnTo>
                  <a:lnTo>
                    <a:pt x="17701" y="226196"/>
                  </a:lnTo>
                  <a:lnTo>
                    <a:pt x="15560" y="228282"/>
                  </a:lnTo>
                  <a:lnTo>
                    <a:pt x="10064" y="228535"/>
                  </a:lnTo>
                  <a:lnTo>
                    <a:pt x="5842" y="228585"/>
                  </a:lnTo>
                  <a:lnTo>
                    <a:pt x="0" y="228598"/>
                  </a:lnTo>
                  <a:lnTo>
                    <a:pt x="4044" y="228598"/>
                  </a:lnTo>
                  <a:lnTo>
                    <a:pt x="5234" y="227751"/>
                  </a:lnTo>
                  <a:lnTo>
                    <a:pt x="6029" y="226340"/>
                  </a:lnTo>
                  <a:lnTo>
                    <a:pt x="7304" y="222037"/>
                  </a:lnTo>
                  <a:lnTo>
                    <a:pt x="8254" y="221684"/>
                  </a:lnTo>
                  <a:lnTo>
                    <a:pt x="11569" y="221292"/>
                  </a:lnTo>
                  <a:lnTo>
                    <a:pt x="12792" y="220341"/>
                  </a:lnTo>
                  <a:lnTo>
                    <a:pt x="13607" y="218860"/>
                  </a:lnTo>
                  <a:lnTo>
                    <a:pt x="14150" y="217026"/>
                  </a:lnTo>
                  <a:lnTo>
                    <a:pt x="15359" y="215803"/>
                  </a:lnTo>
                  <a:lnTo>
                    <a:pt x="17012" y="214988"/>
                  </a:lnTo>
                  <a:lnTo>
                    <a:pt x="18960" y="214445"/>
                  </a:lnTo>
                  <a:lnTo>
                    <a:pt x="23383" y="211583"/>
                  </a:lnTo>
                  <a:lnTo>
                    <a:pt x="25748" y="209635"/>
                  </a:lnTo>
                  <a:lnTo>
                    <a:pt x="28171" y="208336"/>
                  </a:lnTo>
                  <a:lnTo>
                    <a:pt x="33121" y="206892"/>
                  </a:lnTo>
                  <a:lnTo>
                    <a:pt x="34779" y="205660"/>
                  </a:lnTo>
                  <a:lnTo>
                    <a:pt x="35885" y="203993"/>
                  </a:lnTo>
                  <a:lnTo>
                    <a:pt x="36623" y="202035"/>
                  </a:lnTo>
                  <a:lnTo>
                    <a:pt x="38808" y="200729"/>
                  </a:lnTo>
                  <a:lnTo>
                    <a:pt x="41957" y="199858"/>
                  </a:lnTo>
                  <a:lnTo>
                    <a:pt x="45751" y="199278"/>
                  </a:lnTo>
                  <a:lnTo>
                    <a:pt x="49127" y="198045"/>
                  </a:lnTo>
                  <a:lnTo>
                    <a:pt x="52223" y="196376"/>
                  </a:lnTo>
                  <a:lnTo>
                    <a:pt x="57922" y="192264"/>
                  </a:lnTo>
                  <a:lnTo>
                    <a:pt x="63277" y="187614"/>
                  </a:lnTo>
                  <a:lnTo>
                    <a:pt x="68480" y="182725"/>
                  </a:lnTo>
                  <a:lnTo>
                    <a:pt x="78719" y="172688"/>
                  </a:lnTo>
                  <a:lnTo>
                    <a:pt x="81265" y="171004"/>
                  </a:lnTo>
                  <a:lnTo>
                    <a:pt x="86352" y="169134"/>
                  </a:lnTo>
                  <a:lnTo>
                    <a:pt x="91434" y="166045"/>
                  </a:lnTo>
                  <a:lnTo>
                    <a:pt x="96516" y="161850"/>
                  </a:lnTo>
                  <a:lnTo>
                    <a:pt x="101596" y="157163"/>
                  </a:lnTo>
                  <a:lnTo>
                    <a:pt x="109218" y="149765"/>
                  </a:lnTo>
                  <a:lnTo>
                    <a:pt x="110910" y="147256"/>
                  </a:lnTo>
                  <a:lnTo>
                    <a:pt x="114140" y="139680"/>
                  </a:lnTo>
                  <a:lnTo>
                    <a:pt x="119237" y="132919"/>
                  </a:lnTo>
                  <a:lnTo>
                    <a:pt x="123646" y="127948"/>
                  </a:lnTo>
                  <a:lnTo>
                    <a:pt x="125610" y="125938"/>
                  </a:lnTo>
                  <a:lnTo>
                    <a:pt x="126920" y="123751"/>
                  </a:lnTo>
                  <a:lnTo>
                    <a:pt x="129194" y="115710"/>
                  </a:lnTo>
                  <a:lnTo>
                    <a:pt x="134707" y="108494"/>
                  </a:lnTo>
                  <a:lnTo>
                    <a:pt x="136835" y="100468"/>
                  </a:lnTo>
                  <a:lnTo>
                    <a:pt x="137093" y="93253"/>
                  </a:lnTo>
                  <a:lnTo>
                    <a:pt x="137128" y="88576"/>
                  </a:lnTo>
                  <a:lnTo>
                    <a:pt x="137985" y="86990"/>
                  </a:lnTo>
                  <a:lnTo>
                    <a:pt x="139403" y="85933"/>
                  </a:lnTo>
                  <a:lnTo>
                    <a:pt x="141195" y="85227"/>
                  </a:lnTo>
                  <a:lnTo>
                    <a:pt x="142389" y="83911"/>
                  </a:lnTo>
                  <a:lnTo>
                    <a:pt x="143186" y="82187"/>
                  </a:lnTo>
                  <a:lnTo>
                    <a:pt x="144463" y="77380"/>
                  </a:lnTo>
                  <a:lnTo>
                    <a:pt x="144715" y="70348"/>
                  </a:lnTo>
                  <a:lnTo>
                    <a:pt x="144750" y="65696"/>
                  </a:lnTo>
                  <a:lnTo>
                    <a:pt x="145605" y="64117"/>
                  </a:lnTo>
                  <a:lnTo>
                    <a:pt x="147023" y="63064"/>
                  </a:lnTo>
                  <a:lnTo>
                    <a:pt x="151336" y="61374"/>
                  </a:lnTo>
                  <a:lnTo>
                    <a:pt x="151690" y="60389"/>
                  </a:lnTo>
                  <a:lnTo>
                    <a:pt x="152084" y="57036"/>
                  </a:lnTo>
                  <a:lnTo>
                    <a:pt x="153034" y="55803"/>
                  </a:lnTo>
                  <a:lnTo>
                    <a:pt x="154516" y="54982"/>
                  </a:lnTo>
                  <a:lnTo>
                    <a:pt x="156350" y="54434"/>
                  </a:lnTo>
                  <a:lnTo>
                    <a:pt x="157573" y="53222"/>
                  </a:lnTo>
                  <a:lnTo>
                    <a:pt x="158387" y="51567"/>
                  </a:lnTo>
                  <a:lnTo>
                    <a:pt x="159695" y="46873"/>
                  </a:lnTo>
                  <a:lnTo>
                    <a:pt x="159921" y="42015"/>
                  </a:lnTo>
                  <a:lnTo>
                    <a:pt x="160801" y="40710"/>
                  </a:lnTo>
                  <a:lnTo>
                    <a:pt x="162232" y="39839"/>
                  </a:lnTo>
                  <a:lnTo>
                    <a:pt x="164035" y="39259"/>
                  </a:lnTo>
                  <a:lnTo>
                    <a:pt x="165236" y="38025"/>
                  </a:lnTo>
                  <a:lnTo>
                    <a:pt x="166037" y="36356"/>
                  </a:lnTo>
                  <a:lnTo>
                    <a:pt x="166571" y="34396"/>
                  </a:lnTo>
                  <a:lnTo>
                    <a:pt x="167773" y="33090"/>
                  </a:lnTo>
                  <a:lnTo>
                    <a:pt x="169422" y="32219"/>
                  </a:lnTo>
                  <a:lnTo>
                    <a:pt x="171367" y="31639"/>
                  </a:lnTo>
                  <a:lnTo>
                    <a:pt x="172662" y="30405"/>
                  </a:lnTo>
                  <a:lnTo>
                    <a:pt x="173527" y="28736"/>
                  </a:lnTo>
                  <a:lnTo>
                    <a:pt x="174917" y="24019"/>
                  </a:lnTo>
                  <a:lnTo>
                    <a:pt x="175227" y="16399"/>
                  </a:lnTo>
                  <a:lnTo>
                    <a:pt x="180488" y="10230"/>
                  </a:lnTo>
                  <a:lnTo>
                    <a:pt x="182564" y="7962"/>
                  </a:lnTo>
                  <a:lnTo>
                    <a:pt x="182877" y="0"/>
                  </a:lnTo>
                  <a:lnTo>
                    <a:pt x="182877" y="4044"/>
                  </a:lnTo>
                  <a:lnTo>
                    <a:pt x="182032" y="5235"/>
                  </a:lnTo>
                  <a:lnTo>
                    <a:pt x="180619" y="6030"/>
                  </a:lnTo>
                  <a:lnTo>
                    <a:pt x="178832" y="6559"/>
                  </a:lnTo>
                  <a:lnTo>
                    <a:pt x="177640" y="7759"/>
                  </a:lnTo>
                  <a:lnTo>
                    <a:pt x="176847" y="9405"/>
                  </a:lnTo>
                  <a:lnTo>
                    <a:pt x="175571" y="14086"/>
                  </a:lnTo>
                  <a:lnTo>
                    <a:pt x="171305" y="18942"/>
                  </a:lnTo>
                  <a:lnTo>
                    <a:pt x="164680" y="25743"/>
                  </a:lnTo>
                  <a:lnTo>
                    <a:pt x="163125" y="28168"/>
                  </a:lnTo>
                  <a:lnTo>
                    <a:pt x="160092" y="36473"/>
                  </a:lnTo>
                  <a:lnTo>
                    <a:pt x="156381" y="44713"/>
                  </a:lnTo>
                  <a:lnTo>
                    <a:pt x="151910" y="51762"/>
                  </a:lnTo>
                  <a:lnTo>
                    <a:pt x="147101" y="58565"/>
                  </a:lnTo>
                  <a:lnTo>
                    <a:pt x="142142" y="67232"/>
                  </a:lnTo>
                  <a:lnTo>
                    <a:pt x="137114" y="74471"/>
                  </a:lnTo>
                  <a:lnTo>
                    <a:pt x="132059" y="81357"/>
                  </a:lnTo>
                  <a:lnTo>
                    <a:pt x="126989" y="90062"/>
                  </a:lnTo>
                  <a:lnTo>
                    <a:pt x="123605" y="94754"/>
                  </a:lnTo>
                  <a:lnTo>
                    <a:pt x="119656" y="99575"/>
                  </a:lnTo>
                  <a:lnTo>
                    <a:pt x="115330" y="104483"/>
                  </a:lnTo>
                  <a:lnTo>
                    <a:pt x="111599" y="109448"/>
                  </a:lnTo>
                  <a:lnTo>
                    <a:pt x="108265" y="114452"/>
                  </a:lnTo>
                  <a:lnTo>
                    <a:pt x="105195" y="119480"/>
                  </a:lnTo>
                  <a:lnTo>
                    <a:pt x="102302" y="124526"/>
                  </a:lnTo>
                  <a:lnTo>
                    <a:pt x="96831" y="134648"/>
                  </a:lnTo>
                  <a:lnTo>
                    <a:pt x="83858" y="160022"/>
                  </a:lnTo>
                  <a:lnTo>
                    <a:pt x="81305" y="165100"/>
                  </a:lnTo>
                  <a:lnTo>
                    <a:pt x="79602" y="171026"/>
                  </a:lnTo>
                  <a:lnTo>
                    <a:pt x="78467" y="177517"/>
                  </a:lnTo>
                  <a:lnTo>
                    <a:pt x="77711" y="184384"/>
                  </a:lnTo>
                  <a:lnTo>
                    <a:pt x="77206" y="190655"/>
                  </a:lnTo>
                  <a:lnTo>
                    <a:pt x="76869" y="196530"/>
                  </a:lnTo>
                  <a:lnTo>
                    <a:pt x="76646" y="202139"/>
                  </a:lnTo>
                  <a:lnTo>
                    <a:pt x="75649" y="207572"/>
                  </a:lnTo>
                  <a:lnTo>
                    <a:pt x="74139" y="212887"/>
                  </a:lnTo>
                  <a:lnTo>
                    <a:pt x="72286" y="218124"/>
                  </a:lnTo>
                  <a:lnTo>
                    <a:pt x="70226" y="226200"/>
                  </a:lnTo>
                  <a:lnTo>
                    <a:pt x="69676" y="229540"/>
                  </a:lnTo>
                  <a:lnTo>
                    <a:pt x="71323" y="237765"/>
                  </a:lnTo>
                  <a:lnTo>
                    <a:pt x="74031" y="246219"/>
                  </a:lnTo>
                  <a:lnTo>
                    <a:pt x="75234" y="252798"/>
                  </a:lnTo>
                  <a:lnTo>
                    <a:pt x="78028" y="260802"/>
                  </a:lnTo>
                  <a:lnTo>
                    <a:pt x="82091" y="269158"/>
                  </a:lnTo>
                  <a:lnTo>
                    <a:pt x="86719" y="275693"/>
                  </a:lnTo>
                  <a:lnTo>
                    <a:pt x="91597" y="281420"/>
                  </a:lnTo>
                  <a:lnTo>
                    <a:pt x="94084" y="284132"/>
                  </a:lnTo>
                  <a:lnTo>
                    <a:pt x="97435" y="286788"/>
                  </a:lnTo>
                  <a:lnTo>
                    <a:pt x="101363" y="289404"/>
                  </a:lnTo>
                  <a:lnTo>
                    <a:pt x="105674" y="291995"/>
                  </a:lnTo>
                  <a:lnTo>
                    <a:pt x="110242" y="293723"/>
                  </a:lnTo>
                  <a:lnTo>
                    <a:pt x="114981" y="294875"/>
                  </a:lnTo>
                  <a:lnTo>
                    <a:pt x="119833" y="295643"/>
                  </a:lnTo>
                  <a:lnTo>
                    <a:pt x="124761" y="296154"/>
                  </a:lnTo>
                  <a:lnTo>
                    <a:pt x="129740" y="296495"/>
                  </a:lnTo>
                  <a:lnTo>
                    <a:pt x="134752" y="296723"/>
                  </a:lnTo>
                  <a:lnTo>
                    <a:pt x="144838" y="296976"/>
                  </a:lnTo>
                  <a:lnTo>
                    <a:pt x="160018" y="2971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Annotation423"/>
            <p:cNvSpPr/>
            <p:nvPr/>
          </p:nvSpPr>
          <p:spPr>
            <a:xfrm>
              <a:off x="9997442" y="6088473"/>
              <a:ext cx="175259" cy="128257"/>
            </a:xfrm>
            <a:custGeom>
              <a:avLst/>
              <a:gdLst/>
              <a:ahLst/>
              <a:cxnLst/>
              <a:rect l="0" t="0" r="0" b="0"/>
              <a:pathLst>
                <a:path w="175259" h="128257">
                  <a:moveTo>
                    <a:pt x="7618" y="15147"/>
                  </a:moveTo>
                  <a:lnTo>
                    <a:pt x="14179" y="15147"/>
                  </a:lnTo>
                  <a:lnTo>
                    <a:pt x="14533" y="14301"/>
                  </a:lnTo>
                  <a:lnTo>
                    <a:pt x="14924" y="11102"/>
                  </a:lnTo>
                  <a:lnTo>
                    <a:pt x="15235" y="7554"/>
                  </a:lnTo>
                  <a:lnTo>
                    <a:pt x="22765" y="0"/>
                  </a:lnTo>
                  <a:lnTo>
                    <a:pt x="22830" y="3980"/>
                  </a:lnTo>
                  <a:lnTo>
                    <a:pt x="22849" y="6476"/>
                  </a:lnTo>
                  <a:lnTo>
                    <a:pt x="20596" y="9318"/>
                  </a:lnTo>
                  <a:lnTo>
                    <a:pt x="18810" y="11260"/>
                  </a:lnTo>
                  <a:lnTo>
                    <a:pt x="17619" y="13403"/>
                  </a:lnTo>
                  <a:lnTo>
                    <a:pt x="16825" y="15677"/>
                  </a:lnTo>
                  <a:lnTo>
                    <a:pt x="16296" y="18041"/>
                  </a:lnTo>
                  <a:lnTo>
                    <a:pt x="15944" y="20463"/>
                  </a:lnTo>
                  <a:lnTo>
                    <a:pt x="15709" y="22924"/>
                  </a:lnTo>
                  <a:lnTo>
                    <a:pt x="15551" y="25412"/>
                  </a:lnTo>
                  <a:lnTo>
                    <a:pt x="14600" y="28763"/>
                  </a:lnTo>
                  <a:lnTo>
                    <a:pt x="13119" y="32691"/>
                  </a:lnTo>
                  <a:lnTo>
                    <a:pt x="11285" y="37003"/>
                  </a:lnTo>
                  <a:lnTo>
                    <a:pt x="10063" y="40724"/>
                  </a:lnTo>
                  <a:lnTo>
                    <a:pt x="9249" y="44052"/>
                  </a:lnTo>
                  <a:lnTo>
                    <a:pt x="8705" y="47117"/>
                  </a:lnTo>
                  <a:lnTo>
                    <a:pt x="7496" y="50007"/>
                  </a:lnTo>
                  <a:lnTo>
                    <a:pt x="5843" y="52780"/>
                  </a:lnTo>
                  <a:lnTo>
                    <a:pt x="3896" y="55476"/>
                  </a:lnTo>
                  <a:lnTo>
                    <a:pt x="2595" y="58966"/>
                  </a:lnTo>
                  <a:lnTo>
                    <a:pt x="1729" y="62986"/>
                  </a:lnTo>
                  <a:lnTo>
                    <a:pt x="340" y="73515"/>
                  </a:lnTo>
                  <a:lnTo>
                    <a:pt x="225" y="76072"/>
                  </a:lnTo>
                  <a:lnTo>
                    <a:pt x="28" y="89001"/>
                  </a:lnTo>
                  <a:lnTo>
                    <a:pt x="0" y="97701"/>
                  </a:lnTo>
                  <a:lnTo>
                    <a:pt x="847" y="98123"/>
                  </a:lnTo>
                  <a:lnTo>
                    <a:pt x="6082" y="98717"/>
                  </a:lnTo>
                  <a:lnTo>
                    <a:pt x="10603" y="98856"/>
                  </a:lnTo>
                  <a:lnTo>
                    <a:pt x="25437" y="98957"/>
                  </a:lnTo>
                  <a:lnTo>
                    <a:pt x="27963" y="98114"/>
                  </a:lnTo>
                  <a:lnTo>
                    <a:pt x="33030" y="94919"/>
                  </a:lnTo>
                  <a:lnTo>
                    <a:pt x="38103" y="92934"/>
                  </a:lnTo>
                  <a:lnTo>
                    <a:pt x="40641" y="92406"/>
                  </a:lnTo>
                  <a:lnTo>
                    <a:pt x="45720" y="89559"/>
                  </a:lnTo>
                  <a:lnTo>
                    <a:pt x="48259" y="87615"/>
                  </a:lnTo>
                  <a:lnTo>
                    <a:pt x="51645" y="85472"/>
                  </a:lnTo>
                  <a:lnTo>
                    <a:pt x="55597" y="83197"/>
                  </a:lnTo>
                  <a:lnTo>
                    <a:pt x="66014" y="77508"/>
                  </a:lnTo>
                  <a:lnTo>
                    <a:pt x="69696" y="76729"/>
                  </a:lnTo>
                  <a:lnTo>
                    <a:pt x="74155" y="76383"/>
                  </a:lnTo>
                  <a:lnTo>
                    <a:pt x="78959" y="76229"/>
                  </a:lnTo>
                  <a:lnTo>
                    <a:pt x="80579" y="75343"/>
                  </a:lnTo>
                  <a:lnTo>
                    <a:pt x="81658" y="73904"/>
                  </a:lnTo>
                  <a:lnTo>
                    <a:pt x="83691" y="68803"/>
                  </a:lnTo>
                  <a:lnTo>
                    <a:pt x="83781" y="72626"/>
                  </a:lnTo>
                  <a:lnTo>
                    <a:pt x="83818" y="89947"/>
                  </a:lnTo>
                  <a:lnTo>
                    <a:pt x="81560" y="92982"/>
                  </a:lnTo>
                  <a:lnTo>
                    <a:pt x="79772" y="94977"/>
                  </a:lnTo>
                  <a:lnTo>
                    <a:pt x="78580" y="97154"/>
                  </a:lnTo>
                  <a:lnTo>
                    <a:pt x="77787" y="99451"/>
                  </a:lnTo>
                  <a:lnTo>
                    <a:pt x="77256" y="101830"/>
                  </a:lnTo>
                  <a:lnTo>
                    <a:pt x="76904" y="104262"/>
                  </a:lnTo>
                  <a:lnTo>
                    <a:pt x="76669" y="106730"/>
                  </a:lnTo>
                  <a:lnTo>
                    <a:pt x="76511" y="109222"/>
                  </a:lnTo>
                  <a:lnTo>
                    <a:pt x="76338" y="114249"/>
                  </a:lnTo>
                  <a:lnTo>
                    <a:pt x="76290" y="116775"/>
                  </a:lnTo>
                  <a:lnTo>
                    <a:pt x="77107" y="118459"/>
                  </a:lnTo>
                  <a:lnTo>
                    <a:pt x="78497" y="119581"/>
                  </a:lnTo>
                  <a:lnTo>
                    <a:pt x="80272" y="120330"/>
                  </a:lnTo>
                  <a:lnTo>
                    <a:pt x="81454" y="121676"/>
                  </a:lnTo>
                  <a:lnTo>
                    <a:pt x="82241" y="123420"/>
                  </a:lnTo>
                  <a:lnTo>
                    <a:pt x="83507" y="128256"/>
                  </a:lnTo>
                  <a:lnTo>
                    <a:pt x="84457" y="127807"/>
                  </a:lnTo>
                  <a:lnTo>
                    <a:pt x="87770" y="125049"/>
                  </a:lnTo>
                  <a:lnTo>
                    <a:pt x="89841" y="123975"/>
                  </a:lnTo>
                  <a:lnTo>
                    <a:pt x="94396" y="122782"/>
                  </a:lnTo>
                  <a:lnTo>
                    <a:pt x="97677" y="122110"/>
                  </a:lnTo>
                  <a:lnTo>
                    <a:pt x="100701" y="119695"/>
                  </a:lnTo>
                  <a:lnTo>
                    <a:pt x="104868" y="115799"/>
                  </a:lnTo>
                  <a:lnTo>
                    <a:pt x="116934" y="103922"/>
                  </a:lnTo>
                  <a:lnTo>
                    <a:pt x="132086" y="88796"/>
                  </a:lnTo>
                  <a:lnTo>
                    <a:pt x="135470" y="86259"/>
                  </a:lnTo>
                  <a:lnTo>
                    <a:pt x="139418" y="83722"/>
                  </a:lnTo>
                  <a:lnTo>
                    <a:pt x="143746" y="81184"/>
                  </a:lnTo>
                  <a:lnTo>
                    <a:pt x="147476" y="78645"/>
                  </a:lnTo>
                  <a:lnTo>
                    <a:pt x="150810" y="76105"/>
                  </a:lnTo>
                  <a:lnTo>
                    <a:pt x="153879" y="73566"/>
                  </a:lnTo>
                  <a:lnTo>
                    <a:pt x="155927" y="71026"/>
                  </a:lnTo>
                  <a:lnTo>
                    <a:pt x="157290" y="68486"/>
                  </a:lnTo>
                  <a:lnTo>
                    <a:pt x="158198" y="65947"/>
                  </a:lnTo>
                  <a:lnTo>
                    <a:pt x="160498" y="63407"/>
                  </a:lnTo>
                  <a:lnTo>
                    <a:pt x="163726" y="60866"/>
                  </a:lnTo>
                  <a:lnTo>
                    <a:pt x="167569" y="58327"/>
                  </a:lnTo>
                  <a:lnTo>
                    <a:pt x="170133" y="55787"/>
                  </a:lnTo>
                  <a:lnTo>
                    <a:pt x="171840" y="53247"/>
                  </a:lnTo>
                  <a:lnTo>
                    <a:pt x="175258" y="45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Annotation424"/>
            <p:cNvSpPr/>
            <p:nvPr/>
          </p:nvSpPr>
          <p:spPr>
            <a:xfrm>
              <a:off x="10165405" y="6172200"/>
              <a:ext cx="106354" cy="76198"/>
            </a:xfrm>
            <a:custGeom>
              <a:avLst/>
              <a:gdLst/>
              <a:ahLst/>
              <a:cxnLst/>
              <a:rect l="0" t="0" r="0" b="0"/>
              <a:pathLst>
                <a:path w="106354" h="76198">
                  <a:moveTo>
                    <a:pt x="53015" y="0"/>
                  </a:moveTo>
                  <a:lnTo>
                    <a:pt x="53015" y="4045"/>
                  </a:lnTo>
                  <a:lnTo>
                    <a:pt x="52170" y="5237"/>
                  </a:lnTo>
                  <a:lnTo>
                    <a:pt x="50757" y="6031"/>
                  </a:lnTo>
                  <a:lnTo>
                    <a:pt x="48970" y="6561"/>
                  </a:lnTo>
                  <a:lnTo>
                    <a:pt x="46932" y="6914"/>
                  </a:lnTo>
                  <a:lnTo>
                    <a:pt x="44727" y="7149"/>
                  </a:lnTo>
                  <a:lnTo>
                    <a:pt x="42410" y="7306"/>
                  </a:lnTo>
                  <a:lnTo>
                    <a:pt x="40864" y="8257"/>
                  </a:lnTo>
                  <a:lnTo>
                    <a:pt x="39836" y="9738"/>
                  </a:lnTo>
                  <a:lnTo>
                    <a:pt x="39149" y="11572"/>
                  </a:lnTo>
                  <a:lnTo>
                    <a:pt x="37844" y="12795"/>
                  </a:lnTo>
                  <a:lnTo>
                    <a:pt x="36128" y="13610"/>
                  </a:lnTo>
                  <a:lnTo>
                    <a:pt x="34137" y="14153"/>
                  </a:lnTo>
                  <a:lnTo>
                    <a:pt x="31963" y="15362"/>
                  </a:lnTo>
                  <a:lnTo>
                    <a:pt x="29667" y="17014"/>
                  </a:lnTo>
                  <a:lnTo>
                    <a:pt x="27290" y="18963"/>
                  </a:lnTo>
                  <a:lnTo>
                    <a:pt x="25705" y="21109"/>
                  </a:lnTo>
                  <a:lnTo>
                    <a:pt x="24649" y="23386"/>
                  </a:lnTo>
                  <a:lnTo>
                    <a:pt x="23944" y="25750"/>
                  </a:lnTo>
                  <a:lnTo>
                    <a:pt x="22629" y="27327"/>
                  </a:lnTo>
                  <a:lnTo>
                    <a:pt x="20903" y="28378"/>
                  </a:lnTo>
                  <a:lnTo>
                    <a:pt x="18908" y="29079"/>
                  </a:lnTo>
                  <a:lnTo>
                    <a:pt x="16730" y="31239"/>
                  </a:lnTo>
                  <a:lnTo>
                    <a:pt x="14433" y="34372"/>
                  </a:lnTo>
                  <a:lnTo>
                    <a:pt x="8705" y="43478"/>
                  </a:lnTo>
                  <a:lnTo>
                    <a:pt x="8234" y="45072"/>
                  </a:lnTo>
                  <a:lnTo>
                    <a:pt x="7922" y="46982"/>
                  </a:lnTo>
                  <a:lnTo>
                    <a:pt x="7713" y="49101"/>
                  </a:lnTo>
                  <a:lnTo>
                    <a:pt x="6728" y="51361"/>
                  </a:lnTo>
                  <a:lnTo>
                    <a:pt x="5224" y="53714"/>
                  </a:lnTo>
                  <a:lnTo>
                    <a:pt x="3374" y="56129"/>
                  </a:lnTo>
                  <a:lnTo>
                    <a:pt x="2142" y="58586"/>
                  </a:lnTo>
                  <a:lnTo>
                    <a:pt x="1319" y="61071"/>
                  </a:lnTo>
                  <a:lnTo>
                    <a:pt x="0" y="67097"/>
                  </a:lnTo>
                  <a:lnTo>
                    <a:pt x="740" y="68438"/>
                  </a:lnTo>
                  <a:lnTo>
                    <a:pt x="2077" y="70179"/>
                  </a:lnTo>
                  <a:lnTo>
                    <a:pt x="6265" y="75010"/>
                  </a:lnTo>
                  <a:lnTo>
                    <a:pt x="7455" y="75407"/>
                  </a:lnTo>
                  <a:lnTo>
                    <a:pt x="9096" y="75671"/>
                  </a:lnTo>
                  <a:lnTo>
                    <a:pt x="11036" y="75847"/>
                  </a:lnTo>
                  <a:lnTo>
                    <a:pt x="13174" y="75965"/>
                  </a:lnTo>
                  <a:lnTo>
                    <a:pt x="17811" y="76095"/>
                  </a:lnTo>
                  <a:lnTo>
                    <a:pt x="40326" y="76197"/>
                  </a:lnTo>
                  <a:lnTo>
                    <a:pt x="42861" y="75352"/>
                  </a:lnTo>
                  <a:lnTo>
                    <a:pt x="45400" y="73941"/>
                  </a:lnTo>
                  <a:lnTo>
                    <a:pt x="47938" y="72154"/>
                  </a:lnTo>
                  <a:lnTo>
                    <a:pt x="50477" y="70116"/>
                  </a:lnTo>
                  <a:lnTo>
                    <a:pt x="53015" y="67911"/>
                  </a:lnTo>
                  <a:lnTo>
                    <a:pt x="55556" y="65594"/>
                  </a:lnTo>
                  <a:lnTo>
                    <a:pt x="58096" y="64049"/>
                  </a:lnTo>
                  <a:lnTo>
                    <a:pt x="60636" y="63019"/>
                  </a:lnTo>
                  <a:lnTo>
                    <a:pt x="63176" y="62333"/>
                  </a:lnTo>
                  <a:lnTo>
                    <a:pt x="65715" y="61029"/>
                  </a:lnTo>
                  <a:lnTo>
                    <a:pt x="68255" y="59313"/>
                  </a:lnTo>
                  <a:lnTo>
                    <a:pt x="70795" y="57322"/>
                  </a:lnTo>
                  <a:lnTo>
                    <a:pt x="73335" y="55147"/>
                  </a:lnTo>
                  <a:lnTo>
                    <a:pt x="75875" y="52852"/>
                  </a:lnTo>
                  <a:lnTo>
                    <a:pt x="80956" y="48043"/>
                  </a:lnTo>
                  <a:lnTo>
                    <a:pt x="93656" y="35532"/>
                  </a:lnTo>
                  <a:lnTo>
                    <a:pt x="95349" y="33001"/>
                  </a:lnTo>
                  <a:lnTo>
                    <a:pt x="96477" y="30467"/>
                  </a:lnTo>
                  <a:lnTo>
                    <a:pt x="97230" y="27932"/>
                  </a:lnTo>
                  <a:lnTo>
                    <a:pt x="98579" y="26241"/>
                  </a:lnTo>
                  <a:lnTo>
                    <a:pt x="100323" y="25114"/>
                  </a:lnTo>
                  <a:lnTo>
                    <a:pt x="102334" y="24363"/>
                  </a:lnTo>
                  <a:lnTo>
                    <a:pt x="103675" y="23015"/>
                  </a:lnTo>
                  <a:lnTo>
                    <a:pt x="104568" y="21270"/>
                  </a:lnTo>
                  <a:lnTo>
                    <a:pt x="106003" y="16431"/>
                  </a:lnTo>
                  <a:lnTo>
                    <a:pt x="106120" y="15187"/>
                  </a:lnTo>
                  <a:lnTo>
                    <a:pt x="106199" y="13511"/>
                  </a:lnTo>
                  <a:lnTo>
                    <a:pt x="106324" y="8784"/>
                  </a:lnTo>
                  <a:lnTo>
                    <a:pt x="106353" y="1162"/>
                  </a:lnTo>
                  <a:lnTo>
                    <a:pt x="105506" y="774"/>
                  </a:lnTo>
                  <a:lnTo>
                    <a:pt x="102309" y="344"/>
                  </a:lnTo>
                  <a:lnTo>
                    <a:pt x="99794" y="102"/>
                  </a:lnTo>
                  <a:lnTo>
                    <a:pt x="96949" y="2303"/>
                  </a:lnTo>
                  <a:lnTo>
                    <a:pt x="91457" y="7309"/>
                  </a:lnTo>
                  <a:lnTo>
                    <a:pt x="89009" y="7482"/>
                  </a:lnTo>
                  <a:lnTo>
                    <a:pt x="87172" y="7527"/>
                  </a:lnTo>
                  <a:lnTo>
                    <a:pt x="85947" y="8405"/>
                  </a:lnTo>
                  <a:lnTo>
                    <a:pt x="85130" y="9837"/>
                  </a:lnTo>
                  <a:lnTo>
                    <a:pt x="83496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Annotation425"/>
            <p:cNvSpPr/>
            <p:nvPr/>
          </p:nvSpPr>
          <p:spPr>
            <a:xfrm>
              <a:off x="10271759" y="6195063"/>
              <a:ext cx="60961" cy="53338"/>
            </a:xfrm>
            <a:custGeom>
              <a:avLst/>
              <a:gdLst/>
              <a:ahLst/>
              <a:cxnLst/>
              <a:rect l="0" t="0" r="0" b="0"/>
              <a:pathLst>
                <a:path w="60961" h="53338">
                  <a:moveTo>
                    <a:pt x="0" y="38097"/>
                  </a:moveTo>
                  <a:lnTo>
                    <a:pt x="0" y="53336"/>
                  </a:lnTo>
                  <a:lnTo>
                    <a:pt x="4046" y="53337"/>
                  </a:lnTo>
                  <a:lnTo>
                    <a:pt x="5237" y="52491"/>
                  </a:lnTo>
                  <a:lnTo>
                    <a:pt x="6031" y="51080"/>
                  </a:lnTo>
                  <a:lnTo>
                    <a:pt x="6562" y="49292"/>
                  </a:lnTo>
                  <a:lnTo>
                    <a:pt x="7761" y="48100"/>
                  </a:lnTo>
                  <a:lnTo>
                    <a:pt x="9406" y="47306"/>
                  </a:lnTo>
                  <a:lnTo>
                    <a:pt x="11351" y="46777"/>
                  </a:lnTo>
                  <a:lnTo>
                    <a:pt x="12648" y="45577"/>
                  </a:lnTo>
                  <a:lnTo>
                    <a:pt x="13512" y="43930"/>
                  </a:lnTo>
                  <a:lnTo>
                    <a:pt x="14087" y="41986"/>
                  </a:lnTo>
                  <a:lnTo>
                    <a:pt x="15319" y="39842"/>
                  </a:lnTo>
                  <a:lnTo>
                    <a:pt x="16984" y="37568"/>
                  </a:lnTo>
                  <a:lnTo>
                    <a:pt x="18944" y="35204"/>
                  </a:lnTo>
                  <a:lnTo>
                    <a:pt x="20248" y="32782"/>
                  </a:lnTo>
                  <a:lnTo>
                    <a:pt x="21119" y="30320"/>
                  </a:lnTo>
                  <a:lnTo>
                    <a:pt x="21700" y="27832"/>
                  </a:lnTo>
                  <a:lnTo>
                    <a:pt x="22934" y="25327"/>
                  </a:lnTo>
                  <a:lnTo>
                    <a:pt x="24602" y="22810"/>
                  </a:lnTo>
                  <a:lnTo>
                    <a:pt x="26561" y="20286"/>
                  </a:lnTo>
                  <a:lnTo>
                    <a:pt x="27867" y="17757"/>
                  </a:lnTo>
                  <a:lnTo>
                    <a:pt x="28739" y="15223"/>
                  </a:lnTo>
                  <a:lnTo>
                    <a:pt x="29318" y="12688"/>
                  </a:lnTo>
                  <a:lnTo>
                    <a:pt x="30552" y="10997"/>
                  </a:lnTo>
                  <a:lnTo>
                    <a:pt x="32222" y="9871"/>
                  </a:lnTo>
                  <a:lnTo>
                    <a:pt x="34182" y="9120"/>
                  </a:lnTo>
                  <a:lnTo>
                    <a:pt x="35488" y="7772"/>
                  </a:lnTo>
                  <a:lnTo>
                    <a:pt x="36358" y="6026"/>
                  </a:lnTo>
                  <a:lnTo>
                    <a:pt x="37998" y="350"/>
                  </a:lnTo>
                  <a:lnTo>
                    <a:pt x="38879" y="232"/>
                  </a:lnTo>
                  <a:lnTo>
                    <a:pt x="40313" y="154"/>
                  </a:lnTo>
                  <a:lnTo>
                    <a:pt x="44653" y="28"/>
                  </a:lnTo>
                  <a:lnTo>
                    <a:pt x="52188" y="0"/>
                  </a:lnTo>
                  <a:lnTo>
                    <a:pt x="52572" y="845"/>
                  </a:lnTo>
                  <a:lnTo>
                    <a:pt x="52827" y="2256"/>
                  </a:lnTo>
                  <a:lnTo>
                    <a:pt x="53239" y="6558"/>
                  </a:lnTo>
                  <a:lnTo>
                    <a:pt x="54120" y="7758"/>
                  </a:lnTo>
                  <a:lnTo>
                    <a:pt x="55552" y="9404"/>
                  </a:lnTo>
                  <a:lnTo>
                    <a:pt x="60960" y="152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Annotation426"/>
            <p:cNvSpPr/>
            <p:nvPr/>
          </p:nvSpPr>
          <p:spPr>
            <a:xfrm>
              <a:off x="10325111" y="6119309"/>
              <a:ext cx="220617" cy="311972"/>
            </a:xfrm>
            <a:custGeom>
              <a:avLst/>
              <a:gdLst/>
              <a:ahLst/>
              <a:cxnLst/>
              <a:rect l="0" t="0" r="0" b="0"/>
              <a:pathLst>
                <a:path w="220617" h="311972">
                  <a:moveTo>
                    <a:pt x="38088" y="151951"/>
                  </a:moveTo>
                  <a:lnTo>
                    <a:pt x="44650" y="145390"/>
                  </a:lnTo>
                  <a:lnTo>
                    <a:pt x="45238" y="142544"/>
                  </a:lnTo>
                  <a:lnTo>
                    <a:pt x="45395" y="140600"/>
                  </a:lnTo>
                  <a:lnTo>
                    <a:pt x="46347" y="139304"/>
                  </a:lnTo>
                  <a:lnTo>
                    <a:pt x="47826" y="138439"/>
                  </a:lnTo>
                  <a:lnTo>
                    <a:pt x="49660" y="137863"/>
                  </a:lnTo>
                  <a:lnTo>
                    <a:pt x="50884" y="136632"/>
                  </a:lnTo>
                  <a:lnTo>
                    <a:pt x="51698" y="134965"/>
                  </a:lnTo>
                  <a:lnTo>
                    <a:pt x="53007" y="130251"/>
                  </a:lnTo>
                  <a:lnTo>
                    <a:pt x="53311" y="121398"/>
                  </a:lnTo>
                  <a:lnTo>
                    <a:pt x="53329" y="107392"/>
                  </a:lnTo>
                  <a:lnTo>
                    <a:pt x="52483" y="107004"/>
                  </a:lnTo>
                  <a:lnTo>
                    <a:pt x="47246" y="106460"/>
                  </a:lnTo>
                  <a:lnTo>
                    <a:pt x="42724" y="106333"/>
                  </a:lnTo>
                  <a:lnTo>
                    <a:pt x="41177" y="107145"/>
                  </a:lnTo>
                  <a:lnTo>
                    <a:pt x="40149" y="108534"/>
                  </a:lnTo>
                  <a:lnTo>
                    <a:pt x="39463" y="110306"/>
                  </a:lnTo>
                  <a:lnTo>
                    <a:pt x="34450" y="116846"/>
                  </a:lnTo>
                  <a:lnTo>
                    <a:pt x="32276" y="118388"/>
                  </a:lnTo>
                  <a:lnTo>
                    <a:pt x="27604" y="120101"/>
                  </a:lnTo>
                  <a:lnTo>
                    <a:pt x="22704" y="123119"/>
                  </a:lnTo>
                  <a:lnTo>
                    <a:pt x="20213" y="125111"/>
                  </a:lnTo>
                  <a:lnTo>
                    <a:pt x="18551" y="127283"/>
                  </a:lnTo>
                  <a:lnTo>
                    <a:pt x="17443" y="129580"/>
                  </a:lnTo>
                  <a:lnTo>
                    <a:pt x="16705" y="131957"/>
                  </a:lnTo>
                  <a:lnTo>
                    <a:pt x="13627" y="136856"/>
                  </a:lnTo>
                  <a:lnTo>
                    <a:pt x="7134" y="144373"/>
                  </a:lnTo>
                  <a:lnTo>
                    <a:pt x="4753" y="146900"/>
                  </a:lnTo>
                  <a:lnTo>
                    <a:pt x="3165" y="149430"/>
                  </a:lnTo>
                  <a:lnTo>
                    <a:pt x="408" y="158068"/>
                  </a:lnTo>
                  <a:lnTo>
                    <a:pt x="0" y="166838"/>
                  </a:lnTo>
                  <a:lnTo>
                    <a:pt x="6074" y="167122"/>
                  </a:lnTo>
                  <a:lnTo>
                    <a:pt x="18868" y="167188"/>
                  </a:lnTo>
                  <a:lnTo>
                    <a:pt x="25594" y="164932"/>
                  </a:lnTo>
                  <a:lnTo>
                    <a:pt x="29759" y="163146"/>
                  </a:lnTo>
                  <a:lnTo>
                    <a:pt x="38903" y="158902"/>
                  </a:lnTo>
                  <a:lnTo>
                    <a:pt x="43710" y="156585"/>
                  </a:lnTo>
                  <a:lnTo>
                    <a:pt x="47763" y="154194"/>
                  </a:lnTo>
                  <a:lnTo>
                    <a:pt x="54524" y="149279"/>
                  </a:lnTo>
                  <a:lnTo>
                    <a:pt x="59206" y="145936"/>
                  </a:lnTo>
                  <a:lnTo>
                    <a:pt x="71181" y="137706"/>
                  </a:lnTo>
                  <a:lnTo>
                    <a:pt x="76237" y="133988"/>
                  </a:lnTo>
                  <a:lnTo>
                    <a:pt x="80455" y="130662"/>
                  </a:lnTo>
                  <a:lnTo>
                    <a:pt x="84113" y="127598"/>
                  </a:lnTo>
                  <a:lnTo>
                    <a:pt x="89091" y="123863"/>
                  </a:lnTo>
                  <a:lnTo>
                    <a:pt x="101397" y="115196"/>
                  </a:lnTo>
                  <a:lnTo>
                    <a:pt x="108234" y="111361"/>
                  </a:lnTo>
                  <a:lnTo>
                    <a:pt x="115333" y="107958"/>
                  </a:lnTo>
                  <a:lnTo>
                    <a:pt x="122605" y="104842"/>
                  </a:lnTo>
                  <a:lnTo>
                    <a:pt x="129145" y="101072"/>
                  </a:lnTo>
                  <a:lnTo>
                    <a:pt x="135200" y="96864"/>
                  </a:lnTo>
                  <a:lnTo>
                    <a:pt x="140931" y="92367"/>
                  </a:lnTo>
                  <a:lnTo>
                    <a:pt x="146444" y="87675"/>
                  </a:lnTo>
                  <a:lnTo>
                    <a:pt x="151812" y="82854"/>
                  </a:lnTo>
                  <a:lnTo>
                    <a:pt x="165201" y="70235"/>
                  </a:lnTo>
                  <a:lnTo>
                    <a:pt x="181355" y="54341"/>
                  </a:lnTo>
                  <a:lnTo>
                    <a:pt x="185246" y="49625"/>
                  </a:lnTo>
                  <a:lnTo>
                    <a:pt x="188686" y="44787"/>
                  </a:lnTo>
                  <a:lnTo>
                    <a:pt x="194768" y="35742"/>
                  </a:lnTo>
                  <a:lnTo>
                    <a:pt x="200293" y="28901"/>
                  </a:lnTo>
                  <a:lnTo>
                    <a:pt x="205571" y="23037"/>
                  </a:lnTo>
                  <a:lnTo>
                    <a:pt x="208164" y="20288"/>
                  </a:lnTo>
                  <a:lnTo>
                    <a:pt x="209892" y="17609"/>
                  </a:lnTo>
                  <a:lnTo>
                    <a:pt x="213172" y="9794"/>
                  </a:lnTo>
                  <a:lnTo>
                    <a:pt x="219776" y="1067"/>
                  </a:lnTo>
                  <a:lnTo>
                    <a:pt x="220616" y="0"/>
                  </a:lnTo>
                  <a:lnTo>
                    <a:pt x="216819" y="3729"/>
                  </a:lnTo>
                  <a:lnTo>
                    <a:pt x="215663" y="5723"/>
                  </a:lnTo>
                  <a:lnTo>
                    <a:pt x="213188" y="12574"/>
                  </a:lnTo>
                  <a:lnTo>
                    <a:pt x="207469" y="20814"/>
                  </a:lnTo>
                  <a:lnTo>
                    <a:pt x="202833" y="29039"/>
                  </a:lnTo>
                  <a:lnTo>
                    <a:pt x="195464" y="43190"/>
                  </a:lnTo>
                  <a:lnTo>
                    <a:pt x="192112" y="48117"/>
                  </a:lnTo>
                  <a:lnTo>
                    <a:pt x="188185" y="53094"/>
                  </a:lnTo>
                  <a:lnTo>
                    <a:pt x="183873" y="58107"/>
                  </a:lnTo>
                  <a:lnTo>
                    <a:pt x="179306" y="63988"/>
                  </a:lnTo>
                  <a:lnTo>
                    <a:pt x="174566" y="70448"/>
                  </a:lnTo>
                  <a:lnTo>
                    <a:pt x="169714" y="77297"/>
                  </a:lnTo>
                  <a:lnTo>
                    <a:pt x="165632" y="83555"/>
                  </a:lnTo>
                  <a:lnTo>
                    <a:pt x="162064" y="89420"/>
                  </a:lnTo>
                  <a:lnTo>
                    <a:pt x="158840" y="95024"/>
                  </a:lnTo>
                  <a:lnTo>
                    <a:pt x="155842" y="101300"/>
                  </a:lnTo>
                  <a:lnTo>
                    <a:pt x="152999" y="108023"/>
                  </a:lnTo>
                  <a:lnTo>
                    <a:pt x="150256" y="115046"/>
                  </a:lnTo>
                  <a:lnTo>
                    <a:pt x="144949" y="129621"/>
                  </a:lnTo>
                  <a:lnTo>
                    <a:pt x="142350" y="137065"/>
                  </a:lnTo>
                  <a:lnTo>
                    <a:pt x="140615" y="143720"/>
                  </a:lnTo>
                  <a:lnTo>
                    <a:pt x="139460" y="149851"/>
                  </a:lnTo>
                  <a:lnTo>
                    <a:pt x="138689" y="155630"/>
                  </a:lnTo>
                  <a:lnTo>
                    <a:pt x="138176" y="162024"/>
                  </a:lnTo>
                  <a:lnTo>
                    <a:pt x="137834" y="168826"/>
                  </a:lnTo>
                  <a:lnTo>
                    <a:pt x="137453" y="183158"/>
                  </a:lnTo>
                  <a:lnTo>
                    <a:pt x="137284" y="197995"/>
                  </a:lnTo>
                  <a:lnTo>
                    <a:pt x="138086" y="205506"/>
                  </a:lnTo>
                  <a:lnTo>
                    <a:pt x="139467" y="213054"/>
                  </a:lnTo>
                  <a:lnTo>
                    <a:pt x="141234" y="220626"/>
                  </a:lnTo>
                  <a:lnTo>
                    <a:pt x="143259" y="228214"/>
                  </a:lnTo>
                  <a:lnTo>
                    <a:pt x="147767" y="243419"/>
                  </a:lnTo>
                  <a:lnTo>
                    <a:pt x="149309" y="250184"/>
                  </a:lnTo>
                  <a:lnTo>
                    <a:pt x="150336" y="256385"/>
                  </a:lnTo>
                  <a:lnTo>
                    <a:pt x="151020" y="262214"/>
                  </a:lnTo>
                  <a:lnTo>
                    <a:pt x="152324" y="267793"/>
                  </a:lnTo>
                  <a:lnTo>
                    <a:pt x="154039" y="273206"/>
                  </a:lnTo>
                  <a:lnTo>
                    <a:pt x="158202" y="282889"/>
                  </a:lnTo>
                  <a:lnTo>
                    <a:pt x="165306" y="293946"/>
                  </a:lnTo>
                  <a:lnTo>
                    <a:pt x="167774" y="298261"/>
                  </a:lnTo>
                  <a:lnTo>
                    <a:pt x="175250" y="3119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2971798"/>
            <a:ext cx="39624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2971796"/>
            <a:ext cx="39624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38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001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049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335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191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2860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479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971794"/>
            <a:ext cx="39624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36219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89559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477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145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049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8955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8955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8955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049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4383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28599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44779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74319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74319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75259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049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0573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7525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371599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051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7338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0386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038601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267200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571999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050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0668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002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097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19811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4383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8382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8382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3716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52400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14300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8381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1430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6858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6858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6858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6858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1981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SMARTInkAnnotation300"/>
          <p:cNvSpPr/>
          <p:nvPr/>
        </p:nvSpPr>
        <p:spPr>
          <a:xfrm>
            <a:off x="3650090" y="4709253"/>
            <a:ext cx="1332190" cy="563471"/>
          </a:xfrm>
          <a:custGeom>
            <a:avLst/>
            <a:gdLst/>
            <a:ahLst/>
            <a:cxnLst/>
            <a:rect l="0" t="0" r="0" b="0"/>
            <a:pathLst>
              <a:path w="1332190" h="563471">
                <a:moveTo>
                  <a:pt x="632350" y="60867"/>
                </a:moveTo>
                <a:lnTo>
                  <a:pt x="632350" y="54306"/>
                </a:lnTo>
                <a:lnTo>
                  <a:pt x="631504" y="53953"/>
                </a:lnTo>
                <a:lnTo>
                  <a:pt x="624589" y="53309"/>
                </a:lnTo>
                <a:lnTo>
                  <a:pt x="618262" y="53256"/>
                </a:lnTo>
                <a:lnTo>
                  <a:pt x="617877" y="52406"/>
                </a:lnTo>
                <a:lnTo>
                  <a:pt x="617211" y="46687"/>
                </a:lnTo>
                <a:lnTo>
                  <a:pt x="616331" y="46333"/>
                </a:lnTo>
                <a:lnTo>
                  <a:pt x="610558" y="45720"/>
                </a:lnTo>
                <a:lnTo>
                  <a:pt x="610202" y="44842"/>
                </a:lnTo>
                <a:lnTo>
                  <a:pt x="609584" y="39074"/>
                </a:lnTo>
                <a:lnTo>
                  <a:pt x="608706" y="38719"/>
                </a:lnTo>
                <a:lnTo>
                  <a:pt x="602938" y="38101"/>
                </a:lnTo>
                <a:lnTo>
                  <a:pt x="602581" y="37223"/>
                </a:lnTo>
                <a:lnTo>
                  <a:pt x="601878" y="30481"/>
                </a:lnTo>
                <a:lnTo>
                  <a:pt x="595310" y="30395"/>
                </a:lnTo>
                <a:lnTo>
                  <a:pt x="594957" y="29546"/>
                </a:lnTo>
                <a:lnTo>
                  <a:pt x="594564" y="26345"/>
                </a:lnTo>
                <a:lnTo>
                  <a:pt x="593613" y="24305"/>
                </a:lnTo>
                <a:lnTo>
                  <a:pt x="587716" y="16521"/>
                </a:lnTo>
                <a:lnTo>
                  <a:pt x="586508" y="16063"/>
                </a:lnTo>
                <a:lnTo>
                  <a:pt x="580164" y="15268"/>
                </a:lnTo>
                <a:lnTo>
                  <a:pt x="575307" y="15183"/>
                </a:lnTo>
                <a:lnTo>
                  <a:pt x="573155" y="14324"/>
                </a:lnTo>
                <a:lnTo>
                  <a:pt x="566080" y="9917"/>
                </a:lnTo>
                <a:lnTo>
                  <a:pt x="561128" y="8589"/>
                </a:lnTo>
                <a:lnTo>
                  <a:pt x="527362" y="6686"/>
                </a:lnTo>
                <a:lnTo>
                  <a:pt x="512018" y="1497"/>
                </a:lnTo>
                <a:lnTo>
                  <a:pt x="497092" y="116"/>
                </a:lnTo>
                <a:lnTo>
                  <a:pt x="488698" y="0"/>
                </a:lnTo>
                <a:lnTo>
                  <a:pt x="479323" y="2206"/>
                </a:lnTo>
                <a:lnTo>
                  <a:pt x="469511" y="5162"/>
                </a:lnTo>
                <a:lnTo>
                  <a:pt x="434213" y="7389"/>
                </a:lnTo>
                <a:lnTo>
                  <a:pt x="429139" y="7435"/>
                </a:lnTo>
                <a:lnTo>
                  <a:pt x="418984" y="9743"/>
                </a:lnTo>
                <a:lnTo>
                  <a:pt x="407981" y="12746"/>
                </a:lnTo>
                <a:lnTo>
                  <a:pt x="388352" y="15282"/>
                </a:lnTo>
                <a:lnTo>
                  <a:pt x="349616" y="28082"/>
                </a:lnTo>
                <a:lnTo>
                  <a:pt x="312205" y="40578"/>
                </a:lnTo>
                <a:lnTo>
                  <a:pt x="277969" y="55509"/>
                </a:lnTo>
                <a:lnTo>
                  <a:pt x="241842" y="72862"/>
                </a:lnTo>
                <a:lnTo>
                  <a:pt x="212877" y="85845"/>
                </a:lnTo>
                <a:lnTo>
                  <a:pt x="175948" y="103323"/>
                </a:lnTo>
                <a:lnTo>
                  <a:pt x="158358" y="112299"/>
                </a:lnTo>
                <a:lnTo>
                  <a:pt x="141576" y="124460"/>
                </a:lnTo>
                <a:lnTo>
                  <a:pt x="115836" y="138841"/>
                </a:lnTo>
                <a:lnTo>
                  <a:pt x="98240" y="153692"/>
                </a:lnTo>
                <a:lnTo>
                  <a:pt x="81374" y="170862"/>
                </a:lnTo>
                <a:lnTo>
                  <a:pt x="70976" y="185557"/>
                </a:lnTo>
                <a:lnTo>
                  <a:pt x="58394" y="200635"/>
                </a:lnTo>
                <a:lnTo>
                  <a:pt x="48080" y="214981"/>
                </a:lnTo>
                <a:lnTo>
                  <a:pt x="35523" y="225816"/>
                </a:lnTo>
                <a:lnTo>
                  <a:pt x="28991" y="234649"/>
                </a:lnTo>
                <a:lnTo>
                  <a:pt x="25523" y="244219"/>
                </a:lnTo>
                <a:lnTo>
                  <a:pt x="24599" y="249142"/>
                </a:lnTo>
                <a:lnTo>
                  <a:pt x="19056" y="259127"/>
                </a:lnTo>
                <a:lnTo>
                  <a:pt x="15207" y="264160"/>
                </a:lnTo>
                <a:lnTo>
                  <a:pt x="10931" y="274269"/>
                </a:lnTo>
                <a:lnTo>
                  <a:pt x="8184" y="283559"/>
                </a:lnTo>
                <a:lnTo>
                  <a:pt x="2724" y="294395"/>
                </a:lnTo>
                <a:lnTo>
                  <a:pt x="729" y="307955"/>
                </a:lnTo>
                <a:lnTo>
                  <a:pt x="138" y="322697"/>
                </a:lnTo>
                <a:lnTo>
                  <a:pt x="0" y="332740"/>
                </a:lnTo>
                <a:lnTo>
                  <a:pt x="810" y="336942"/>
                </a:lnTo>
                <a:lnTo>
                  <a:pt x="5149" y="347748"/>
                </a:lnTo>
                <a:lnTo>
                  <a:pt x="7657" y="361298"/>
                </a:lnTo>
                <a:lnTo>
                  <a:pt x="11244" y="371063"/>
                </a:lnTo>
                <a:lnTo>
                  <a:pt x="15661" y="378790"/>
                </a:lnTo>
                <a:lnTo>
                  <a:pt x="28746" y="394175"/>
                </a:lnTo>
                <a:lnTo>
                  <a:pt x="64186" y="429954"/>
                </a:lnTo>
                <a:lnTo>
                  <a:pt x="78866" y="443794"/>
                </a:lnTo>
                <a:lnTo>
                  <a:pt x="98996" y="458742"/>
                </a:lnTo>
                <a:lnTo>
                  <a:pt x="116461" y="472831"/>
                </a:lnTo>
                <a:lnTo>
                  <a:pt x="130439" y="481876"/>
                </a:lnTo>
                <a:lnTo>
                  <a:pt x="167663" y="497330"/>
                </a:lnTo>
                <a:lnTo>
                  <a:pt x="205647" y="510392"/>
                </a:lnTo>
                <a:lnTo>
                  <a:pt x="240159" y="520596"/>
                </a:lnTo>
                <a:lnTo>
                  <a:pt x="278741" y="530765"/>
                </a:lnTo>
                <a:lnTo>
                  <a:pt x="304621" y="537540"/>
                </a:lnTo>
                <a:lnTo>
                  <a:pt x="343278" y="542516"/>
                </a:lnTo>
                <a:lnTo>
                  <a:pt x="383527" y="551401"/>
                </a:lnTo>
                <a:lnTo>
                  <a:pt x="424089" y="555226"/>
                </a:lnTo>
                <a:lnTo>
                  <a:pt x="464714" y="555981"/>
                </a:lnTo>
                <a:lnTo>
                  <a:pt x="495191" y="558370"/>
                </a:lnTo>
                <a:lnTo>
                  <a:pt x="535830" y="562717"/>
                </a:lnTo>
                <a:lnTo>
                  <a:pt x="570355" y="563470"/>
                </a:lnTo>
                <a:lnTo>
                  <a:pt x="603351" y="559648"/>
                </a:lnTo>
                <a:lnTo>
                  <a:pt x="634576" y="557198"/>
                </a:lnTo>
                <a:lnTo>
                  <a:pt x="675468" y="561608"/>
                </a:lnTo>
                <a:lnTo>
                  <a:pt x="705991" y="562295"/>
                </a:lnTo>
                <a:lnTo>
                  <a:pt x="737331" y="558359"/>
                </a:lnTo>
                <a:lnTo>
                  <a:pt x="771358" y="556817"/>
                </a:lnTo>
                <a:lnTo>
                  <a:pt x="810986" y="554037"/>
                </a:lnTo>
                <a:lnTo>
                  <a:pt x="844452" y="550174"/>
                </a:lnTo>
                <a:lnTo>
                  <a:pt x="875817" y="546771"/>
                </a:lnTo>
                <a:lnTo>
                  <a:pt x="916756" y="538036"/>
                </a:lnTo>
                <a:lnTo>
                  <a:pt x="956609" y="528158"/>
                </a:lnTo>
                <a:lnTo>
                  <a:pt x="992076" y="518054"/>
                </a:lnTo>
                <a:lnTo>
                  <a:pt x="1027398" y="507905"/>
                </a:lnTo>
                <a:lnTo>
                  <a:pt x="1059681" y="492509"/>
                </a:lnTo>
                <a:lnTo>
                  <a:pt x="1095535" y="480438"/>
                </a:lnTo>
                <a:lnTo>
                  <a:pt x="1111683" y="474249"/>
                </a:lnTo>
                <a:lnTo>
                  <a:pt x="1142747" y="458737"/>
                </a:lnTo>
                <a:lnTo>
                  <a:pt x="1165707" y="447712"/>
                </a:lnTo>
                <a:lnTo>
                  <a:pt x="1196222" y="432861"/>
                </a:lnTo>
                <a:lnTo>
                  <a:pt x="1225862" y="415692"/>
                </a:lnTo>
                <a:lnTo>
                  <a:pt x="1244333" y="400997"/>
                </a:lnTo>
                <a:lnTo>
                  <a:pt x="1264669" y="385919"/>
                </a:lnTo>
                <a:lnTo>
                  <a:pt x="1280949" y="370726"/>
                </a:lnTo>
                <a:lnTo>
                  <a:pt x="1292358" y="355501"/>
                </a:lnTo>
                <a:lnTo>
                  <a:pt x="1305239" y="340266"/>
                </a:lnTo>
                <a:lnTo>
                  <a:pt x="1314795" y="325027"/>
                </a:lnTo>
                <a:lnTo>
                  <a:pt x="1320328" y="314867"/>
                </a:lnTo>
                <a:lnTo>
                  <a:pt x="1323351" y="304707"/>
                </a:lnTo>
                <a:lnTo>
                  <a:pt x="1325542" y="294547"/>
                </a:lnTo>
                <a:lnTo>
                  <a:pt x="1330688" y="280154"/>
                </a:lnTo>
                <a:lnTo>
                  <a:pt x="1332189" y="273192"/>
                </a:lnTo>
                <a:lnTo>
                  <a:pt x="1330599" y="265019"/>
                </a:lnTo>
                <a:lnTo>
                  <a:pt x="1327916" y="255741"/>
                </a:lnTo>
                <a:lnTo>
                  <a:pt x="1325559" y="240998"/>
                </a:lnTo>
                <a:lnTo>
                  <a:pt x="1319875" y="225905"/>
                </a:lnTo>
                <a:lnTo>
                  <a:pt x="1312828" y="211556"/>
                </a:lnTo>
                <a:lnTo>
                  <a:pt x="1304532" y="200719"/>
                </a:lnTo>
                <a:lnTo>
                  <a:pt x="1292572" y="187159"/>
                </a:lnTo>
                <a:lnTo>
                  <a:pt x="1282443" y="173264"/>
                </a:lnTo>
                <a:lnTo>
                  <a:pt x="1264279" y="158297"/>
                </a:lnTo>
                <a:lnTo>
                  <a:pt x="1249413" y="146462"/>
                </a:lnTo>
                <a:lnTo>
                  <a:pt x="1225174" y="130833"/>
                </a:lnTo>
                <a:lnTo>
                  <a:pt x="1188408" y="112466"/>
                </a:lnTo>
                <a:lnTo>
                  <a:pt x="1165690" y="100710"/>
                </a:lnTo>
                <a:lnTo>
                  <a:pt x="1122405" y="85650"/>
                </a:lnTo>
                <a:lnTo>
                  <a:pt x="1087762" y="70122"/>
                </a:lnTo>
                <a:lnTo>
                  <a:pt x="1048557" y="58650"/>
                </a:lnTo>
                <a:lnTo>
                  <a:pt x="1009047" y="48231"/>
                </a:lnTo>
                <a:lnTo>
                  <a:pt x="973648" y="38020"/>
                </a:lnTo>
                <a:lnTo>
                  <a:pt x="953371" y="33780"/>
                </a:lnTo>
                <a:lnTo>
                  <a:pt x="919002" y="30546"/>
                </a:lnTo>
                <a:lnTo>
                  <a:pt x="886994" y="25448"/>
                </a:lnTo>
                <a:lnTo>
                  <a:pt x="845837" y="21039"/>
                </a:lnTo>
                <a:lnTo>
                  <a:pt x="805095" y="16311"/>
                </a:lnTo>
                <a:lnTo>
                  <a:pt x="770552" y="19537"/>
                </a:lnTo>
                <a:lnTo>
                  <a:pt x="737551" y="21811"/>
                </a:lnTo>
                <a:lnTo>
                  <a:pt x="706324" y="22483"/>
                </a:lnTo>
                <a:lnTo>
                  <a:pt x="671578" y="26728"/>
                </a:lnTo>
                <a:lnTo>
                  <a:pt x="638516" y="33349"/>
                </a:lnTo>
                <a:lnTo>
                  <a:pt x="597851" y="42324"/>
                </a:lnTo>
                <a:lnTo>
                  <a:pt x="556624" y="49237"/>
                </a:lnTo>
                <a:lnTo>
                  <a:pt x="520526" y="57692"/>
                </a:lnTo>
                <a:lnTo>
                  <a:pt x="490317" y="62498"/>
                </a:lnTo>
                <a:lnTo>
                  <a:pt x="478631" y="65825"/>
                </a:lnTo>
                <a:lnTo>
                  <a:pt x="441849" y="684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301"/>
          <p:cNvSpPr/>
          <p:nvPr/>
        </p:nvSpPr>
        <p:spPr>
          <a:xfrm>
            <a:off x="3955872" y="4808222"/>
            <a:ext cx="151309" cy="182879"/>
          </a:xfrm>
          <a:custGeom>
            <a:avLst/>
            <a:gdLst/>
            <a:ahLst/>
            <a:cxnLst/>
            <a:rect l="0" t="0" r="0" b="0"/>
            <a:pathLst>
              <a:path w="151309" h="182879">
                <a:moveTo>
                  <a:pt x="151308" y="22858"/>
                </a:moveTo>
                <a:lnTo>
                  <a:pt x="151308" y="18813"/>
                </a:lnTo>
                <a:lnTo>
                  <a:pt x="150461" y="17621"/>
                </a:lnTo>
                <a:lnTo>
                  <a:pt x="149050" y="16827"/>
                </a:lnTo>
                <a:lnTo>
                  <a:pt x="147263" y="16297"/>
                </a:lnTo>
                <a:lnTo>
                  <a:pt x="146071" y="15098"/>
                </a:lnTo>
                <a:lnTo>
                  <a:pt x="145277" y="13451"/>
                </a:lnTo>
                <a:lnTo>
                  <a:pt x="144747" y="11507"/>
                </a:lnTo>
                <a:lnTo>
                  <a:pt x="143548" y="10210"/>
                </a:lnTo>
                <a:lnTo>
                  <a:pt x="141900" y="9346"/>
                </a:lnTo>
                <a:lnTo>
                  <a:pt x="139957" y="8770"/>
                </a:lnTo>
                <a:lnTo>
                  <a:pt x="138660" y="7539"/>
                </a:lnTo>
                <a:lnTo>
                  <a:pt x="137796" y="5872"/>
                </a:lnTo>
                <a:lnTo>
                  <a:pt x="137220" y="3914"/>
                </a:lnTo>
                <a:lnTo>
                  <a:pt x="135989" y="2609"/>
                </a:lnTo>
                <a:lnTo>
                  <a:pt x="134322" y="1738"/>
                </a:lnTo>
                <a:lnTo>
                  <a:pt x="130212" y="771"/>
                </a:lnTo>
                <a:lnTo>
                  <a:pt x="125563" y="341"/>
                </a:lnTo>
                <a:lnTo>
                  <a:pt x="120916" y="66"/>
                </a:lnTo>
                <a:lnTo>
                  <a:pt x="102952" y="0"/>
                </a:lnTo>
                <a:lnTo>
                  <a:pt x="101291" y="846"/>
                </a:lnTo>
                <a:lnTo>
                  <a:pt x="100184" y="2257"/>
                </a:lnTo>
                <a:lnTo>
                  <a:pt x="99445" y="4044"/>
                </a:lnTo>
                <a:lnTo>
                  <a:pt x="97259" y="6082"/>
                </a:lnTo>
                <a:lnTo>
                  <a:pt x="94109" y="8287"/>
                </a:lnTo>
                <a:lnTo>
                  <a:pt x="90315" y="10604"/>
                </a:lnTo>
                <a:lnTo>
                  <a:pt x="86939" y="12995"/>
                </a:lnTo>
                <a:lnTo>
                  <a:pt x="83842" y="15436"/>
                </a:lnTo>
                <a:lnTo>
                  <a:pt x="80930" y="17911"/>
                </a:lnTo>
                <a:lnTo>
                  <a:pt x="78143" y="20406"/>
                </a:lnTo>
                <a:lnTo>
                  <a:pt x="72788" y="25437"/>
                </a:lnTo>
                <a:lnTo>
                  <a:pt x="59897" y="38103"/>
                </a:lnTo>
                <a:lnTo>
                  <a:pt x="57347" y="40641"/>
                </a:lnTo>
                <a:lnTo>
                  <a:pt x="54801" y="44027"/>
                </a:lnTo>
                <a:lnTo>
                  <a:pt x="52257" y="47977"/>
                </a:lnTo>
                <a:lnTo>
                  <a:pt x="49713" y="52304"/>
                </a:lnTo>
                <a:lnTo>
                  <a:pt x="47172" y="56882"/>
                </a:lnTo>
                <a:lnTo>
                  <a:pt x="42089" y="66484"/>
                </a:lnTo>
                <a:lnTo>
                  <a:pt x="39549" y="70569"/>
                </a:lnTo>
                <a:lnTo>
                  <a:pt x="37009" y="74139"/>
                </a:lnTo>
                <a:lnTo>
                  <a:pt x="34468" y="77365"/>
                </a:lnTo>
                <a:lnTo>
                  <a:pt x="32775" y="81209"/>
                </a:lnTo>
                <a:lnTo>
                  <a:pt x="31646" y="85465"/>
                </a:lnTo>
                <a:lnTo>
                  <a:pt x="30893" y="89996"/>
                </a:lnTo>
                <a:lnTo>
                  <a:pt x="28698" y="93863"/>
                </a:lnTo>
                <a:lnTo>
                  <a:pt x="25542" y="97289"/>
                </a:lnTo>
                <a:lnTo>
                  <a:pt x="21743" y="100418"/>
                </a:lnTo>
                <a:lnTo>
                  <a:pt x="19211" y="103351"/>
                </a:lnTo>
                <a:lnTo>
                  <a:pt x="17523" y="106154"/>
                </a:lnTo>
                <a:lnTo>
                  <a:pt x="16398" y="108869"/>
                </a:lnTo>
                <a:lnTo>
                  <a:pt x="14802" y="112372"/>
                </a:lnTo>
                <a:lnTo>
                  <a:pt x="10770" y="120780"/>
                </a:lnTo>
                <a:lnTo>
                  <a:pt x="9356" y="124546"/>
                </a:lnTo>
                <a:lnTo>
                  <a:pt x="8413" y="127903"/>
                </a:lnTo>
                <a:lnTo>
                  <a:pt x="7785" y="130988"/>
                </a:lnTo>
                <a:lnTo>
                  <a:pt x="7086" y="136673"/>
                </a:lnTo>
                <a:lnTo>
                  <a:pt x="6900" y="139375"/>
                </a:lnTo>
                <a:lnTo>
                  <a:pt x="5929" y="142023"/>
                </a:lnTo>
                <a:lnTo>
                  <a:pt x="2594" y="147223"/>
                </a:lnTo>
                <a:lnTo>
                  <a:pt x="546" y="152355"/>
                </a:lnTo>
                <a:lnTo>
                  <a:pt x="0" y="154910"/>
                </a:lnTo>
                <a:lnTo>
                  <a:pt x="483" y="157459"/>
                </a:lnTo>
                <a:lnTo>
                  <a:pt x="3276" y="162549"/>
                </a:lnTo>
                <a:lnTo>
                  <a:pt x="5083" y="167634"/>
                </a:lnTo>
                <a:lnTo>
                  <a:pt x="5564" y="170176"/>
                </a:lnTo>
                <a:lnTo>
                  <a:pt x="8358" y="175257"/>
                </a:lnTo>
                <a:lnTo>
                  <a:pt x="14148" y="1828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302"/>
          <p:cNvSpPr/>
          <p:nvPr/>
        </p:nvSpPr>
        <p:spPr>
          <a:xfrm>
            <a:off x="3893820" y="4938074"/>
            <a:ext cx="121921" cy="7307"/>
          </a:xfrm>
          <a:custGeom>
            <a:avLst/>
            <a:gdLst/>
            <a:ahLst/>
            <a:cxnLst/>
            <a:rect l="0" t="0" r="0" b="0"/>
            <a:pathLst>
              <a:path w="121921" h="7307">
                <a:moveTo>
                  <a:pt x="0" y="7306"/>
                </a:moveTo>
                <a:lnTo>
                  <a:pt x="6561" y="7306"/>
                </a:lnTo>
                <a:lnTo>
                  <a:pt x="6914" y="6459"/>
                </a:lnTo>
                <a:lnTo>
                  <a:pt x="7149" y="5048"/>
                </a:lnTo>
                <a:lnTo>
                  <a:pt x="7306" y="3261"/>
                </a:lnTo>
                <a:lnTo>
                  <a:pt x="8257" y="2069"/>
                </a:lnTo>
                <a:lnTo>
                  <a:pt x="9739" y="1275"/>
                </a:lnTo>
                <a:lnTo>
                  <a:pt x="11573" y="745"/>
                </a:lnTo>
                <a:lnTo>
                  <a:pt x="13641" y="392"/>
                </a:lnTo>
                <a:lnTo>
                  <a:pt x="15868" y="157"/>
                </a:lnTo>
                <a:lnTo>
                  <a:pt x="18198" y="0"/>
                </a:lnTo>
                <a:lnTo>
                  <a:pt x="19753" y="742"/>
                </a:lnTo>
                <a:lnTo>
                  <a:pt x="20788" y="2083"/>
                </a:lnTo>
                <a:lnTo>
                  <a:pt x="21479" y="3824"/>
                </a:lnTo>
                <a:lnTo>
                  <a:pt x="22786" y="4985"/>
                </a:lnTo>
                <a:lnTo>
                  <a:pt x="24504" y="5758"/>
                </a:lnTo>
                <a:lnTo>
                  <a:pt x="26496" y="6274"/>
                </a:lnTo>
                <a:lnTo>
                  <a:pt x="28670" y="6618"/>
                </a:lnTo>
                <a:lnTo>
                  <a:pt x="30967" y="6847"/>
                </a:lnTo>
                <a:lnTo>
                  <a:pt x="33345" y="7000"/>
                </a:lnTo>
                <a:lnTo>
                  <a:pt x="35777" y="7102"/>
                </a:lnTo>
                <a:lnTo>
                  <a:pt x="44244" y="7279"/>
                </a:lnTo>
                <a:lnTo>
                  <a:pt x="121920" y="7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303"/>
          <p:cNvSpPr/>
          <p:nvPr/>
        </p:nvSpPr>
        <p:spPr>
          <a:xfrm>
            <a:off x="4076700" y="4914930"/>
            <a:ext cx="83821" cy="83791"/>
          </a:xfrm>
          <a:custGeom>
            <a:avLst/>
            <a:gdLst/>
            <a:ahLst/>
            <a:cxnLst/>
            <a:rect l="0" t="0" r="0" b="0"/>
            <a:pathLst>
              <a:path w="83821" h="83791">
                <a:moveTo>
                  <a:pt x="0" y="83790"/>
                </a:moveTo>
                <a:lnTo>
                  <a:pt x="0" y="62303"/>
                </a:lnTo>
                <a:lnTo>
                  <a:pt x="846" y="60999"/>
                </a:lnTo>
                <a:lnTo>
                  <a:pt x="2257" y="59283"/>
                </a:lnTo>
                <a:lnTo>
                  <a:pt x="4044" y="57292"/>
                </a:lnTo>
                <a:lnTo>
                  <a:pt x="5237" y="55117"/>
                </a:lnTo>
                <a:lnTo>
                  <a:pt x="6031" y="52821"/>
                </a:lnTo>
                <a:lnTo>
                  <a:pt x="6560" y="50444"/>
                </a:lnTo>
                <a:lnTo>
                  <a:pt x="7760" y="48013"/>
                </a:lnTo>
                <a:lnTo>
                  <a:pt x="9406" y="45545"/>
                </a:lnTo>
                <a:lnTo>
                  <a:pt x="14088" y="39546"/>
                </a:lnTo>
                <a:lnTo>
                  <a:pt x="14472" y="38208"/>
                </a:lnTo>
                <a:lnTo>
                  <a:pt x="14727" y="36468"/>
                </a:lnTo>
                <a:lnTo>
                  <a:pt x="14898" y="34462"/>
                </a:lnTo>
                <a:lnTo>
                  <a:pt x="15859" y="32278"/>
                </a:lnTo>
                <a:lnTo>
                  <a:pt x="17345" y="29976"/>
                </a:lnTo>
                <a:lnTo>
                  <a:pt x="19183" y="27593"/>
                </a:lnTo>
                <a:lnTo>
                  <a:pt x="20409" y="25159"/>
                </a:lnTo>
                <a:lnTo>
                  <a:pt x="21225" y="22690"/>
                </a:lnTo>
                <a:lnTo>
                  <a:pt x="21770" y="20196"/>
                </a:lnTo>
                <a:lnTo>
                  <a:pt x="22980" y="18534"/>
                </a:lnTo>
                <a:lnTo>
                  <a:pt x="24633" y="17426"/>
                </a:lnTo>
                <a:lnTo>
                  <a:pt x="26582" y="16688"/>
                </a:lnTo>
                <a:lnTo>
                  <a:pt x="28728" y="15348"/>
                </a:lnTo>
                <a:lnTo>
                  <a:pt x="31005" y="13608"/>
                </a:lnTo>
                <a:lnTo>
                  <a:pt x="36699" y="8779"/>
                </a:lnTo>
                <a:lnTo>
                  <a:pt x="39735" y="5861"/>
                </a:lnTo>
                <a:lnTo>
                  <a:pt x="41730" y="3897"/>
                </a:lnTo>
                <a:lnTo>
                  <a:pt x="43907" y="2588"/>
                </a:lnTo>
                <a:lnTo>
                  <a:pt x="46205" y="1716"/>
                </a:lnTo>
                <a:lnTo>
                  <a:pt x="51931" y="315"/>
                </a:lnTo>
                <a:lnTo>
                  <a:pt x="53246" y="199"/>
                </a:lnTo>
                <a:lnTo>
                  <a:pt x="54971" y="123"/>
                </a:lnTo>
                <a:lnTo>
                  <a:pt x="59145" y="38"/>
                </a:lnTo>
                <a:lnTo>
                  <a:pt x="63822" y="0"/>
                </a:lnTo>
                <a:lnTo>
                  <a:pt x="65408" y="837"/>
                </a:lnTo>
                <a:lnTo>
                  <a:pt x="66465" y="2241"/>
                </a:lnTo>
                <a:lnTo>
                  <a:pt x="67170" y="4024"/>
                </a:lnTo>
                <a:lnTo>
                  <a:pt x="68487" y="5213"/>
                </a:lnTo>
                <a:lnTo>
                  <a:pt x="70211" y="6005"/>
                </a:lnTo>
                <a:lnTo>
                  <a:pt x="72208" y="6534"/>
                </a:lnTo>
                <a:lnTo>
                  <a:pt x="74385" y="7732"/>
                </a:lnTo>
                <a:lnTo>
                  <a:pt x="76683" y="9378"/>
                </a:lnTo>
                <a:lnTo>
                  <a:pt x="83820" y="15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29100" y="494538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29100" y="4945380"/>
            <a:ext cx="2258" cy="1"/>
          </a:xfrm>
          <a:custGeom>
            <a:avLst/>
            <a:gdLst/>
            <a:ahLst/>
            <a:cxnLst/>
            <a:rect l="0" t="0" r="0" b="0"/>
            <a:pathLst>
              <a:path w="2258" h="1">
                <a:moveTo>
                  <a:pt x="0" y="0"/>
                </a:moveTo>
                <a:lnTo>
                  <a:pt x="225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46229" y="4915223"/>
            <a:ext cx="110993" cy="98729"/>
          </a:xfrm>
          <a:custGeom>
            <a:avLst/>
            <a:gdLst/>
            <a:ahLst/>
            <a:cxnLst/>
            <a:rect l="0" t="0" r="0" b="0"/>
            <a:pathLst>
              <a:path w="110993" h="98729">
                <a:moveTo>
                  <a:pt x="68571" y="22537"/>
                </a:moveTo>
                <a:lnTo>
                  <a:pt x="68571" y="14925"/>
                </a:lnTo>
                <a:lnTo>
                  <a:pt x="60978" y="14917"/>
                </a:lnTo>
                <a:lnTo>
                  <a:pt x="60954" y="8356"/>
                </a:lnTo>
                <a:lnTo>
                  <a:pt x="60106" y="8850"/>
                </a:lnTo>
                <a:lnTo>
                  <a:pt x="56907" y="11656"/>
                </a:lnTo>
                <a:lnTo>
                  <a:pt x="54868" y="12743"/>
                </a:lnTo>
                <a:lnTo>
                  <a:pt x="52663" y="13468"/>
                </a:lnTo>
                <a:lnTo>
                  <a:pt x="46118" y="14832"/>
                </a:lnTo>
                <a:lnTo>
                  <a:pt x="43634" y="14879"/>
                </a:lnTo>
                <a:lnTo>
                  <a:pt x="41787" y="14892"/>
                </a:lnTo>
                <a:lnTo>
                  <a:pt x="39708" y="15747"/>
                </a:lnTo>
                <a:lnTo>
                  <a:pt x="37476" y="17164"/>
                </a:lnTo>
                <a:lnTo>
                  <a:pt x="35140" y="18955"/>
                </a:lnTo>
                <a:lnTo>
                  <a:pt x="33584" y="20995"/>
                </a:lnTo>
                <a:lnTo>
                  <a:pt x="32546" y="23203"/>
                </a:lnTo>
                <a:lnTo>
                  <a:pt x="30881" y="28784"/>
                </a:lnTo>
                <a:lnTo>
                  <a:pt x="28395" y="31804"/>
                </a:lnTo>
                <a:lnTo>
                  <a:pt x="26547" y="33795"/>
                </a:lnTo>
                <a:lnTo>
                  <a:pt x="16614" y="43988"/>
                </a:lnTo>
                <a:lnTo>
                  <a:pt x="11596" y="49025"/>
                </a:lnTo>
                <a:lnTo>
                  <a:pt x="10268" y="51202"/>
                </a:lnTo>
                <a:lnTo>
                  <a:pt x="9382" y="53500"/>
                </a:lnTo>
                <a:lnTo>
                  <a:pt x="8792" y="55879"/>
                </a:lnTo>
                <a:lnTo>
                  <a:pt x="7551" y="58311"/>
                </a:lnTo>
                <a:lnTo>
                  <a:pt x="5878" y="60780"/>
                </a:lnTo>
                <a:lnTo>
                  <a:pt x="3916" y="63272"/>
                </a:lnTo>
                <a:lnTo>
                  <a:pt x="2608" y="65780"/>
                </a:lnTo>
                <a:lnTo>
                  <a:pt x="1735" y="68300"/>
                </a:lnTo>
                <a:lnTo>
                  <a:pt x="336" y="74381"/>
                </a:lnTo>
                <a:lnTo>
                  <a:pt x="221" y="75726"/>
                </a:lnTo>
                <a:lnTo>
                  <a:pt x="144" y="77470"/>
                </a:lnTo>
                <a:lnTo>
                  <a:pt x="59" y="81665"/>
                </a:lnTo>
                <a:lnTo>
                  <a:pt x="0" y="89705"/>
                </a:lnTo>
                <a:lnTo>
                  <a:pt x="2253" y="92747"/>
                </a:lnTo>
                <a:lnTo>
                  <a:pt x="6553" y="97554"/>
                </a:lnTo>
                <a:lnTo>
                  <a:pt x="7752" y="97949"/>
                </a:lnTo>
                <a:lnTo>
                  <a:pt x="9399" y="98211"/>
                </a:lnTo>
                <a:lnTo>
                  <a:pt x="11342" y="98386"/>
                </a:lnTo>
                <a:lnTo>
                  <a:pt x="13485" y="98503"/>
                </a:lnTo>
                <a:lnTo>
                  <a:pt x="18123" y="98634"/>
                </a:lnTo>
                <a:lnTo>
                  <a:pt x="33042" y="98728"/>
                </a:lnTo>
                <a:lnTo>
                  <a:pt x="35572" y="97885"/>
                </a:lnTo>
                <a:lnTo>
                  <a:pt x="38104" y="96475"/>
                </a:lnTo>
                <a:lnTo>
                  <a:pt x="40640" y="94689"/>
                </a:lnTo>
                <a:lnTo>
                  <a:pt x="43177" y="92652"/>
                </a:lnTo>
                <a:lnTo>
                  <a:pt x="45715" y="90447"/>
                </a:lnTo>
                <a:lnTo>
                  <a:pt x="48254" y="88130"/>
                </a:lnTo>
                <a:lnTo>
                  <a:pt x="50793" y="86586"/>
                </a:lnTo>
                <a:lnTo>
                  <a:pt x="53332" y="85557"/>
                </a:lnTo>
                <a:lnTo>
                  <a:pt x="55872" y="84870"/>
                </a:lnTo>
                <a:lnTo>
                  <a:pt x="59258" y="83565"/>
                </a:lnTo>
                <a:lnTo>
                  <a:pt x="63209" y="81850"/>
                </a:lnTo>
                <a:lnTo>
                  <a:pt x="67536" y="79859"/>
                </a:lnTo>
                <a:lnTo>
                  <a:pt x="70421" y="77685"/>
                </a:lnTo>
                <a:lnTo>
                  <a:pt x="72345" y="75389"/>
                </a:lnTo>
                <a:lnTo>
                  <a:pt x="73627" y="73012"/>
                </a:lnTo>
                <a:lnTo>
                  <a:pt x="75329" y="70580"/>
                </a:lnTo>
                <a:lnTo>
                  <a:pt x="77309" y="68112"/>
                </a:lnTo>
                <a:lnTo>
                  <a:pt x="79477" y="65621"/>
                </a:lnTo>
                <a:lnTo>
                  <a:pt x="81768" y="63113"/>
                </a:lnTo>
                <a:lnTo>
                  <a:pt x="86572" y="58068"/>
                </a:lnTo>
                <a:lnTo>
                  <a:pt x="102656" y="41797"/>
                </a:lnTo>
                <a:lnTo>
                  <a:pt x="103995" y="39611"/>
                </a:lnTo>
                <a:lnTo>
                  <a:pt x="104887" y="37306"/>
                </a:lnTo>
                <a:lnTo>
                  <a:pt x="105481" y="34923"/>
                </a:lnTo>
                <a:lnTo>
                  <a:pt x="105878" y="32487"/>
                </a:lnTo>
                <a:lnTo>
                  <a:pt x="106143" y="30017"/>
                </a:lnTo>
                <a:lnTo>
                  <a:pt x="106318" y="27524"/>
                </a:lnTo>
                <a:lnTo>
                  <a:pt x="107283" y="25861"/>
                </a:lnTo>
                <a:lnTo>
                  <a:pt x="108772" y="24753"/>
                </a:lnTo>
                <a:lnTo>
                  <a:pt x="110612" y="24015"/>
                </a:lnTo>
                <a:lnTo>
                  <a:pt x="110992" y="22675"/>
                </a:lnTo>
                <a:lnTo>
                  <a:pt x="110398" y="20936"/>
                </a:lnTo>
                <a:lnTo>
                  <a:pt x="107407" y="16105"/>
                </a:lnTo>
                <a:lnTo>
                  <a:pt x="104741" y="13188"/>
                </a:lnTo>
                <a:lnTo>
                  <a:pt x="99384" y="7642"/>
                </a:lnTo>
                <a:lnTo>
                  <a:pt x="95105" y="3354"/>
                </a:lnTo>
                <a:lnTo>
                  <a:pt x="93033" y="2128"/>
                </a:lnTo>
                <a:lnTo>
                  <a:pt x="90806" y="1311"/>
                </a:lnTo>
                <a:lnTo>
                  <a:pt x="85193" y="0"/>
                </a:lnTo>
                <a:lnTo>
                  <a:pt x="83886" y="739"/>
                </a:lnTo>
                <a:lnTo>
                  <a:pt x="82167" y="2078"/>
                </a:lnTo>
                <a:lnTo>
                  <a:pt x="76541" y="6992"/>
                </a:lnTo>
                <a:lnTo>
                  <a:pt x="69662" y="13831"/>
                </a:lnTo>
                <a:lnTo>
                  <a:pt x="69056" y="16692"/>
                </a:lnTo>
                <a:lnTo>
                  <a:pt x="68895" y="18641"/>
                </a:lnTo>
                <a:lnTo>
                  <a:pt x="69633" y="19940"/>
                </a:lnTo>
                <a:lnTo>
                  <a:pt x="70973" y="2080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307"/>
          <p:cNvSpPr/>
          <p:nvPr/>
        </p:nvSpPr>
        <p:spPr>
          <a:xfrm>
            <a:off x="4198620" y="4907280"/>
            <a:ext cx="160021" cy="67512"/>
          </a:xfrm>
          <a:custGeom>
            <a:avLst/>
            <a:gdLst/>
            <a:ahLst/>
            <a:cxnLst/>
            <a:rect l="0" t="0" r="0" b="0"/>
            <a:pathLst>
              <a:path w="160021" h="67512">
                <a:moveTo>
                  <a:pt x="0" y="7620"/>
                </a:moveTo>
                <a:lnTo>
                  <a:pt x="0" y="64974"/>
                </a:lnTo>
                <a:lnTo>
                  <a:pt x="846" y="66176"/>
                </a:lnTo>
                <a:lnTo>
                  <a:pt x="2257" y="66978"/>
                </a:lnTo>
                <a:lnTo>
                  <a:pt x="4045" y="67511"/>
                </a:lnTo>
                <a:lnTo>
                  <a:pt x="5237" y="67021"/>
                </a:lnTo>
                <a:lnTo>
                  <a:pt x="6031" y="65847"/>
                </a:lnTo>
                <a:lnTo>
                  <a:pt x="6561" y="64218"/>
                </a:lnTo>
                <a:lnTo>
                  <a:pt x="7760" y="63132"/>
                </a:lnTo>
                <a:lnTo>
                  <a:pt x="9407" y="62408"/>
                </a:lnTo>
                <a:lnTo>
                  <a:pt x="14088" y="61246"/>
                </a:lnTo>
                <a:lnTo>
                  <a:pt x="15319" y="60304"/>
                </a:lnTo>
                <a:lnTo>
                  <a:pt x="16986" y="58829"/>
                </a:lnTo>
                <a:lnTo>
                  <a:pt x="18944" y="56999"/>
                </a:lnTo>
                <a:lnTo>
                  <a:pt x="21095" y="55779"/>
                </a:lnTo>
                <a:lnTo>
                  <a:pt x="25745" y="54424"/>
                </a:lnTo>
                <a:lnTo>
                  <a:pt x="28170" y="53216"/>
                </a:lnTo>
                <a:lnTo>
                  <a:pt x="30633" y="51563"/>
                </a:lnTo>
                <a:lnTo>
                  <a:pt x="33122" y="49616"/>
                </a:lnTo>
                <a:lnTo>
                  <a:pt x="35628" y="47471"/>
                </a:lnTo>
                <a:lnTo>
                  <a:pt x="38145" y="45193"/>
                </a:lnTo>
                <a:lnTo>
                  <a:pt x="40670" y="42829"/>
                </a:lnTo>
                <a:lnTo>
                  <a:pt x="43200" y="41252"/>
                </a:lnTo>
                <a:lnTo>
                  <a:pt x="45734" y="40202"/>
                </a:lnTo>
                <a:lnTo>
                  <a:pt x="48269" y="39501"/>
                </a:lnTo>
                <a:lnTo>
                  <a:pt x="49959" y="38187"/>
                </a:lnTo>
                <a:lnTo>
                  <a:pt x="51086" y="36465"/>
                </a:lnTo>
                <a:lnTo>
                  <a:pt x="51837" y="34470"/>
                </a:lnTo>
                <a:lnTo>
                  <a:pt x="53185" y="32293"/>
                </a:lnTo>
                <a:lnTo>
                  <a:pt x="54930" y="29995"/>
                </a:lnTo>
                <a:lnTo>
                  <a:pt x="56939" y="27617"/>
                </a:lnTo>
                <a:lnTo>
                  <a:pt x="59127" y="26031"/>
                </a:lnTo>
                <a:lnTo>
                  <a:pt x="63814" y="24270"/>
                </a:lnTo>
                <a:lnTo>
                  <a:pt x="65403" y="22953"/>
                </a:lnTo>
                <a:lnTo>
                  <a:pt x="66461" y="21228"/>
                </a:lnTo>
                <a:lnTo>
                  <a:pt x="68569" y="15271"/>
                </a:lnTo>
                <a:lnTo>
                  <a:pt x="68580" y="44246"/>
                </a:lnTo>
                <a:lnTo>
                  <a:pt x="67734" y="45584"/>
                </a:lnTo>
                <a:lnTo>
                  <a:pt x="66322" y="47322"/>
                </a:lnTo>
                <a:lnTo>
                  <a:pt x="62019" y="52151"/>
                </a:lnTo>
                <a:lnTo>
                  <a:pt x="61666" y="53394"/>
                </a:lnTo>
                <a:lnTo>
                  <a:pt x="61431" y="55069"/>
                </a:lnTo>
                <a:lnTo>
                  <a:pt x="61274" y="57032"/>
                </a:lnTo>
                <a:lnTo>
                  <a:pt x="62016" y="58342"/>
                </a:lnTo>
                <a:lnTo>
                  <a:pt x="63357" y="59214"/>
                </a:lnTo>
                <a:lnTo>
                  <a:pt x="67549" y="60615"/>
                </a:lnTo>
                <a:lnTo>
                  <a:pt x="67892" y="61576"/>
                </a:lnTo>
                <a:lnTo>
                  <a:pt x="68121" y="63064"/>
                </a:lnTo>
                <a:lnTo>
                  <a:pt x="68274" y="64903"/>
                </a:lnTo>
                <a:lnTo>
                  <a:pt x="68376" y="65282"/>
                </a:lnTo>
                <a:lnTo>
                  <a:pt x="68489" y="63445"/>
                </a:lnTo>
                <a:lnTo>
                  <a:pt x="69366" y="62617"/>
                </a:lnTo>
                <a:lnTo>
                  <a:pt x="70798" y="62064"/>
                </a:lnTo>
                <a:lnTo>
                  <a:pt x="74646" y="61451"/>
                </a:lnTo>
                <a:lnTo>
                  <a:pt x="79178" y="61178"/>
                </a:lnTo>
                <a:lnTo>
                  <a:pt x="82444" y="61024"/>
                </a:lnTo>
                <a:lnTo>
                  <a:pt x="84596" y="60156"/>
                </a:lnTo>
                <a:lnTo>
                  <a:pt x="87724" y="58731"/>
                </a:lnTo>
                <a:lnTo>
                  <a:pt x="91503" y="56933"/>
                </a:lnTo>
                <a:lnTo>
                  <a:pt x="94022" y="54889"/>
                </a:lnTo>
                <a:lnTo>
                  <a:pt x="95701" y="52679"/>
                </a:lnTo>
                <a:lnTo>
                  <a:pt x="96821" y="50360"/>
                </a:lnTo>
                <a:lnTo>
                  <a:pt x="98414" y="47966"/>
                </a:lnTo>
                <a:lnTo>
                  <a:pt x="100322" y="45524"/>
                </a:lnTo>
                <a:lnTo>
                  <a:pt x="102441" y="43050"/>
                </a:lnTo>
                <a:lnTo>
                  <a:pt x="104701" y="41400"/>
                </a:lnTo>
                <a:lnTo>
                  <a:pt x="109469" y="39566"/>
                </a:lnTo>
                <a:lnTo>
                  <a:pt x="111927" y="38231"/>
                </a:lnTo>
                <a:lnTo>
                  <a:pt x="114411" y="36494"/>
                </a:lnTo>
                <a:lnTo>
                  <a:pt x="116914" y="34489"/>
                </a:lnTo>
                <a:lnTo>
                  <a:pt x="119429" y="32306"/>
                </a:lnTo>
                <a:lnTo>
                  <a:pt x="121953" y="30004"/>
                </a:lnTo>
                <a:lnTo>
                  <a:pt x="127015" y="25189"/>
                </a:lnTo>
                <a:lnTo>
                  <a:pt x="140760" y="11633"/>
                </a:lnTo>
                <a:lnTo>
                  <a:pt x="142946" y="10295"/>
                </a:lnTo>
                <a:lnTo>
                  <a:pt x="147634" y="8809"/>
                </a:lnTo>
                <a:lnTo>
                  <a:pt x="150988" y="7972"/>
                </a:lnTo>
                <a:lnTo>
                  <a:pt x="151458" y="7008"/>
                </a:lnTo>
                <a:lnTo>
                  <a:pt x="151773" y="5519"/>
                </a:lnTo>
                <a:lnTo>
                  <a:pt x="151982" y="3679"/>
                </a:lnTo>
                <a:lnTo>
                  <a:pt x="152967" y="2453"/>
                </a:lnTo>
                <a:lnTo>
                  <a:pt x="154472" y="1635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308"/>
          <p:cNvSpPr/>
          <p:nvPr/>
        </p:nvSpPr>
        <p:spPr>
          <a:xfrm>
            <a:off x="4373910" y="4907280"/>
            <a:ext cx="83791" cy="68265"/>
          </a:xfrm>
          <a:custGeom>
            <a:avLst/>
            <a:gdLst/>
            <a:ahLst/>
            <a:cxnLst/>
            <a:rect l="0" t="0" r="0" b="0"/>
            <a:pathLst>
              <a:path w="83791" h="68265">
                <a:moveTo>
                  <a:pt x="68550" y="0"/>
                </a:moveTo>
                <a:lnTo>
                  <a:pt x="54377" y="0"/>
                </a:lnTo>
                <a:lnTo>
                  <a:pt x="53175" y="846"/>
                </a:lnTo>
                <a:lnTo>
                  <a:pt x="51526" y="2258"/>
                </a:lnTo>
                <a:lnTo>
                  <a:pt x="46843" y="6561"/>
                </a:lnTo>
                <a:lnTo>
                  <a:pt x="35185" y="18133"/>
                </a:lnTo>
                <a:lnTo>
                  <a:pt x="32760" y="19708"/>
                </a:lnTo>
                <a:lnTo>
                  <a:pt x="30296" y="20759"/>
                </a:lnTo>
                <a:lnTo>
                  <a:pt x="27807" y="21459"/>
                </a:lnTo>
                <a:lnTo>
                  <a:pt x="25302" y="22773"/>
                </a:lnTo>
                <a:lnTo>
                  <a:pt x="22784" y="24495"/>
                </a:lnTo>
                <a:lnTo>
                  <a:pt x="20259" y="26490"/>
                </a:lnTo>
                <a:lnTo>
                  <a:pt x="18576" y="28667"/>
                </a:lnTo>
                <a:lnTo>
                  <a:pt x="17455" y="30965"/>
                </a:lnTo>
                <a:lnTo>
                  <a:pt x="16706" y="33343"/>
                </a:lnTo>
                <a:lnTo>
                  <a:pt x="15361" y="35776"/>
                </a:lnTo>
                <a:lnTo>
                  <a:pt x="13617" y="38243"/>
                </a:lnTo>
                <a:lnTo>
                  <a:pt x="11608" y="40735"/>
                </a:lnTo>
                <a:lnTo>
                  <a:pt x="10269" y="43244"/>
                </a:lnTo>
                <a:lnTo>
                  <a:pt x="9376" y="45763"/>
                </a:lnTo>
                <a:lnTo>
                  <a:pt x="8781" y="48288"/>
                </a:lnTo>
                <a:lnTo>
                  <a:pt x="7537" y="49972"/>
                </a:lnTo>
                <a:lnTo>
                  <a:pt x="5862" y="51094"/>
                </a:lnTo>
                <a:lnTo>
                  <a:pt x="3898" y="51843"/>
                </a:lnTo>
                <a:lnTo>
                  <a:pt x="2589" y="53189"/>
                </a:lnTo>
                <a:lnTo>
                  <a:pt x="1716" y="54933"/>
                </a:lnTo>
                <a:lnTo>
                  <a:pt x="0" y="60855"/>
                </a:lnTo>
                <a:lnTo>
                  <a:pt x="837" y="61737"/>
                </a:lnTo>
                <a:lnTo>
                  <a:pt x="6534" y="67512"/>
                </a:lnTo>
                <a:lnTo>
                  <a:pt x="7732" y="67868"/>
                </a:lnTo>
                <a:lnTo>
                  <a:pt x="9378" y="68106"/>
                </a:lnTo>
                <a:lnTo>
                  <a:pt x="11322" y="68264"/>
                </a:lnTo>
                <a:lnTo>
                  <a:pt x="12618" y="67523"/>
                </a:lnTo>
                <a:lnTo>
                  <a:pt x="13482" y="66182"/>
                </a:lnTo>
                <a:lnTo>
                  <a:pt x="14058" y="64441"/>
                </a:lnTo>
                <a:lnTo>
                  <a:pt x="16136" y="63281"/>
                </a:lnTo>
                <a:lnTo>
                  <a:pt x="19213" y="62507"/>
                </a:lnTo>
                <a:lnTo>
                  <a:pt x="22959" y="61991"/>
                </a:lnTo>
                <a:lnTo>
                  <a:pt x="25456" y="60801"/>
                </a:lnTo>
                <a:lnTo>
                  <a:pt x="27121" y="59161"/>
                </a:lnTo>
                <a:lnTo>
                  <a:pt x="28231" y="57221"/>
                </a:lnTo>
                <a:lnTo>
                  <a:pt x="30663" y="55927"/>
                </a:lnTo>
                <a:lnTo>
                  <a:pt x="33979" y="55064"/>
                </a:lnTo>
                <a:lnTo>
                  <a:pt x="37883" y="54490"/>
                </a:lnTo>
                <a:lnTo>
                  <a:pt x="40486" y="53260"/>
                </a:lnTo>
                <a:lnTo>
                  <a:pt x="42220" y="51593"/>
                </a:lnTo>
                <a:lnTo>
                  <a:pt x="43376" y="49636"/>
                </a:lnTo>
                <a:lnTo>
                  <a:pt x="44995" y="47484"/>
                </a:lnTo>
                <a:lnTo>
                  <a:pt x="46919" y="45202"/>
                </a:lnTo>
                <a:lnTo>
                  <a:pt x="49049" y="42835"/>
                </a:lnTo>
                <a:lnTo>
                  <a:pt x="51316" y="41256"/>
                </a:lnTo>
                <a:lnTo>
                  <a:pt x="53674" y="40204"/>
                </a:lnTo>
                <a:lnTo>
                  <a:pt x="56093" y="39503"/>
                </a:lnTo>
                <a:lnTo>
                  <a:pt x="58552" y="38188"/>
                </a:lnTo>
                <a:lnTo>
                  <a:pt x="61038" y="36466"/>
                </a:lnTo>
                <a:lnTo>
                  <a:pt x="63542" y="34470"/>
                </a:lnTo>
                <a:lnTo>
                  <a:pt x="65211" y="32294"/>
                </a:lnTo>
                <a:lnTo>
                  <a:pt x="66324" y="29996"/>
                </a:lnTo>
                <a:lnTo>
                  <a:pt x="67066" y="27618"/>
                </a:lnTo>
                <a:lnTo>
                  <a:pt x="68407" y="26031"/>
                </a:lnTo>
                <a:lnTo>
                  <a:pt x="70148" y="24974"/>
                </a:lnTo>
                <a:lnTo>
                  <a:pt x="72155" y="24270"/>
                </a:lnTo>
                <a:lnTo>
                  <a:pt x="73494" y="22953"/>
                </a:lnTo>
                <a:lnTo>
                  <a:pt x="74386" y="21228"/>
                </a:lnTo>
                <a:lnTo>
                  <a:pt x="74980" y="19232"/>
                </a:lnTo>
                <a:lnTo>
                  <a:pt x="75377" y="17055"/>
                </a:lnTo>
                <a:lnTo>
                  <a:pt x="75641" y="14756"/>
                </a:lnTo>
                <a:lnTo>
                  <a:pt x="75817" y="12378"/>
                </a:lnTo>
                <a:lnTo>
                  <a:pt x="76781" y="10792"/>
                </a:lnTo>
                <a:lnTo>
                  <a:pt x="78271" y="9735"/>
                </a:lnTo>
                <a:lnTo>
                  <a:pt x="83726" y="7644"/>
                </a:lnTo>
                <a:lnTo>
                  <a:pt x="83761" y="7630"/>
                </a:lnTo>
                <a:lnTo>
                  <a:pt x="69702" y="21708"/>
                </a:lnTo>
                <a:lnTo>
                  <a:pt x="69318" y="22938"/>
                </a:lnTo>
                <a:lnTo>
                  <a:pt x="69062" y="24606"/>
                </a:lnTo>
                <a:lnTo>
                  <a:pt x="68892" y="26564"/>
                </a:lnTo>
                <a:lnTo>
                  <a:pt x="68778" y="28716"/>
                </a:lnTo>
                <a:lnTo>
                  <a:pt x="68580" y="36697"/>
                </a:lnTo>
                <a:lnTo>
                  <a:pt x="68550" y="52250"/>
                </a:lnTo>
                <a:lnTo>
                  <a:pt x="69396" y="52613"/>
                </a:lnTo>
                <a:lnTo>
                  <a:pt x="70807" y="52856"/>
                </a:lnTo>
                <a:lnTo>
                  <a:pt x="72595" y="53017"/>
                </a:lnTo>
                <a:lnTo>
                  <a:pt x="74633" y="53125"/>
                </a:lnTo>
                <a:lnTo>
                  <a:pt x="83790" y="533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309"/>
          <p:cNvSpPr/>
          <p:nvPr/>
        </p:nvSpPr>
        <p:spPr>
          <a:xfrm>
            <a:off x="4495828" y="4907283"/>
            <a:ext cx="83793" cy="82728"/>
          </a:xfrm>
          <a:custGeom>
            <a:avLst/>
            <a:gdLst/>
            <a:ahLst/>
            <a:cxnLst/>
            <a:rect l="0" t="0" r="0" b="0"/>
            <a:pathLst>
              <a:path w="83793" h="82728">
                <a:moveTo>
                  <a:pt x="22832" y="22857"/>
                </a:moveTo>
                <a:lnTo>
                  <a:pt x="18787" y="30947"/>
                </a:lnTo>
                <a:lnTo>
                  <a:pt x="17595" y="34177"/>
                </a:lnTo>
                <a:lnTo>
                  <a:pt x="16801" y="37177"/>
                </a:lnTo>
                <a:lnTo>
                  <a:pt x="16271" y="40024"/>
                </a:lnTo>
                <a:lnTo>
                  <a:pt x="15918" y="42768"/>
                </a:lnTo>
                <a:lnTo>
                  <a:pt x="15682" y="45445"/>
                </a:lnTo>
                <a:lnTo>
                  <a:pt x="15525" y="48075"/>
                </a:lnTo>
                <a:lnTo>
                  <a:pt x="14575" y="50676"/>
                </a:lnTo>
                <a:lnTo>
                  <a:pt x="13093" y="53256"/>
                </a:lnTo>
                <a:lnTo>
                  <a:pt x="11260" y="55823"/>
                </a:lnTo>
                <a:lnTo>
                  <a:pt x="10037" y="58381"/>
                </a:lnTo>
                <a:lnTo>
                  <a:pt x="9222" y="60933"/>
                </a:lnTo>
                <a:lnTo>
                  <a:pt x="7913" y="67066"/>
                </a:lnTo>
                <a:lnTo>
                  <a:pt x="7806" y="68417"/>
                </a:lnTo>
                <a:lnTo>
                  <a:pt x="7735" y="70164"/>
                </a:lnTo>
                <a:lnTo>
                  <a:pt x="7687" y="72175"/>
                </a:lnTo>
                <a:lnTo>
                  <a:pt x="6808" y="73515"/>
                </a:lnTo>
                <a:lnTo>
                  <a:pt x="5376" y="74409"/>
                </a:lnTo>
                <a:lnTo>
                  <a:pt x="1039" y="75844"/>
                </a:lnTo>
                <a:lnTo>
                  <a:pt x="684" y="76808"/>
                </a:lnTo>
                <a:lnTo>
                  <a:pt x="446" y="78298"/>
                </a:lnTo>
                <a:lnTo>
                  <a:pt x="65" y="82727"/>
                </a:lnTo>
                <a:lnTo>
                  <a:pt x="14" y="81075"/>
                </a:lnTo>
                <a:lnTo>
                  <a:pt x="0" y="79449"/>
                </a:lnTo>
                <a:lnTo>
                  <a:pt x="837" y="78365"/>
                </a:lnTo>
                <a:lnTo>
                  <a:pt x="2242" y="77642"/>
                </a:lnTo>
                <a:lnTo>
                  <a:pt x="6535" y="76482"/>
                </a:lnTo>
                <a:lnTo>
                  <a:pt x="6887" y="75541"/>
                </a:lnTo>
                <a:lnTo>
                  <a:pt x="7122" y="74066"/>
                </a:lnTo>
                <a:lnTo>
                  <a:pt x="7279" y="72236"/>
                </a:lnTo>
                <a:lnTo>
                  <a:pt x="7383" y="70170"/>
                </a:lnTo>
                <a:lnTo>
                  <a:pt x="7499" y="65616"/>
                </a:lnTo>
                <a:lnTo>
                  <a:pt x="8377" y="63216"/>
                </a:lnTo>
                <a:lnTo>
                  <a:pt x="9808" y="60770"/>
                </a:lnTo>
                <a:lnTo>
                  <a:pt x="11609" y="58292"/>
                </a:lnTo>
                <a:lnTo>
                  <a:pt x="12810" y="55794"/>
                </a:lnTo>
                <a:lnTo>
                  <a:pt x="13611" y="53281"/>
                </a:lnTo>
                <a:lnTo>
                  <a:pt x="14144" y="50760"/>
                </a:lnTo>
                <a:lnTo>
                  <a:pt x="14501" y="48232"/>
                </a:lnTo>
                <a:lnTo>
                  <a:pt x="14737" y="45700"/>
                </a:lnTo>
                <a:lnTo>
                  <a:pt x="14896" y="43166"/>
                </a:lnTo>
                <a:lnTo>
                  <a:pt x="15847" y="40630"/>
                </a:lnTo>
                <a:lnTo>
                  <a:pt x="17329" y="38092"/>
                </a:lnTo>
                <a:lnTo>
                  <a:pt x="19163" y="35554"/>
                </a:lnTo>
                <a:lnTo>
                  <a:pt x="20386" y="33015"/>
                </a:lnTo>
                <a:lnTo>
                  <a:pt x="21202" y="30475"/>
                </a:lnTo>
                <a:lnTo>
                  <a:pt x="21745" y="27936"/>
                </a:lnTo>
                <a:lnTo>
                  <a:pt x="22954" y="25396"/>
                </a:lnTo>
                <a:lnTo>
                  <a:pt x="24607" y="22856"/>
                </a:lnTo>
                <a:lnTo>
                  <a:pt x="26555" y="20317"/>
                </a:lnTo>
                <a:lnTo>
                  <a:pt x="27854" y="17777"/>
                </a:lnTo>
                <a:lnTo>
                  <a:pt x="28720" y="15237"/>
                </a:lnTo>
                <a:lnTo>
                  <a:pt x="29298" y="12697"/>
                </a:lnTo>
                <a:lnTo>
                  <a:pt x="30529" y="11004"/>
                </a:lnTo>
                <a:lnTo>
                  <a:pt x="32196" y="9874"/>
                </a:lnTo>
                <a:lnTo>
                  <a:pt x="34155" y="9122"/>
                </a:lnTo>
                <a:lnTo>
                  <a:pt x="35461" y="7774"/>
                </a:lnTo>
                <a:lnTo>
                  <a:pt x="36331" y="6028"/>
                </a:lnTo>
                <a:lnTo>
                  <a:pt x="36912" y="4018"/>
                </a:lnTo>
                <a:lnTo>
                  <a:pt x="38145" y="2678"/>
                </a:lnTo>
                <a:lnTo>
                  <a:pt x="39815" y="1784"/>
                </a:lnTo>
                <a:lnTo>
                  <a:pt x="44531" y="350"/>
                </a:lnTo>
                <a:lnTo>
                  <a:pt x="45764" y="232"/>
                </a:lnTo>
                <a:lnTo>
                  <a:pt x="47434" y="154"/>
                </a:lnTo>
                <a:lnTo>
                  <a:pt x="51546" y="67"/>
                </a:lnTo>
                <a:lnTo>
                  <a:pt x="60516" y="0"/>
                </a:lnTo>
                <a:lnTo>
                  <a:pt x="62348" y="845"/>
                </a:lnTo>
                <a:lnTo>
                  <a:pt x="74017" y="6558"/>
                </a:lnTo>
                <a:lnTo>
                  <a:pt x="75582" y="6910"/>
                </a:lnTo>
                <a:lnTo>
                  <a:pt x="77473" y="7146"/>
                </a:lnTo>
                <a:lnTo>
                  <a:pt x="83792" y="76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310"/>
          <p:cNvSpPr/>
          <p:nvPr/>
        </p:nvSpPr>
        <p:spPr>
          <a:xfrm>
            <a:off x="4572008" y="4824875"/>
            <a:ext cx="175253" cy="189086"/>
          </a:xfrm>
          <a:custGeom>
            <a:avLst/>
            <a:gdLst/>
            <a:ahLst/>
            <a:cxnLst/>
            <a:rect l="0" t="0" r="0" b="0"/>
            <a:pathLst>
              <a:path w="175253" h="189086">
                <a:moveTo>
                  <a:pt x="38092" y="120505"/>
                </a:moveTo>
                <a:lnTo>
                  <a:pt x="24004" y="120505"/>
                </a:lnTo>
                <a:lnTo>
                  <a:pt x="19148" y="124550"/>
                </a:lnTo>
                <a:lnTo>
                  <a:pt x="16996" y="125742"/>
                </a:lnTo>
                <a:lnTo>
                  <a:pt x="12347" y="127066"/>
                </a:lnTo>
                <a:lnTo>
                  <a:pt x="10768" y="128265"/>
                </a:lnTo>
                <a:lnTo>
                  <a:pt x="9717" y="129912"/>
                </a:lnTo>
                <a:lnTo>
                  <a:pt x="8028" y="134593"/>
                </a:lnTo>
                <a:lnTo>
                  <a:pt x="3690" y="139449"/>
                </a:lnTo>
                <a:lnTo>
                  <a:pt x="1088" y="142204"/>
                </a:lnTo>
                <a:lnTo>
                  <a:pt x="479" y="145107"/>
                </a:lnTo>
                <a:lnTo>
                  <a:pt x="21" y="150641"/>
                </a:lnTo>
                <a:lnTo>
                  <a:pt x="0" y="154928"/>
                </a:lnTo>
                <a:lnTo>
                  <a:pt x="844" y="156154"/>
                </a:lnTo>
                <a:lnTo>
                  <a:pt x="2254" y="156971"/>
                </a:lnTo>
                <a:lnTo>
                  <a:pt x="6554" y="158282"/>
                </a:lnTo>
                <a:lnTo>
                  <a:pt x="11344" y="158509"/>
                </a:lnTo>
                <a:lnTo>
                  <a:pt x="21451" y="158596"/>
                </a:lnTo>
                <a:lnTo>
                  <a:pt x="26745" y="156343"/>
                </a:lnTo>
                <a:lnTo>
                  <a:pt x="30527" y="154557"/>
                </a:lnTo>
                <a:lnTo>
                  <a:pt x="33895" y="153366"/>
                </a:lnTo>
                <a:lnTo>
                  <a:pt x="36987" y="152572"/>
                </a:lnTo>
                <a:lnTo>
                  <a:pt x="39896" y="152043"/>
                </a:lnTo>
                <a:lnTo>
                  <a:pt x="42681" y="150844"/>
                </a:lnTo>
                <a:lnTo>
                  <a:pt x="48034" y="147253"/>
                </a:lnTo>
                <a:lnTo>
                  <a:pt x="53235" y="142835"/>
                </a:lnTo>
                <a:lnTo>
                  <a:pt x="55808" y="140472"/>
                </a:lnTo>
                <a:lnTo>
                  <a:pt x="67518" y="129055"/>
                </a:lnTo>
                <a:lnTo>
                  <a:pt x="72103" y="125359"/>
                </a:lnTo>
                <a:lnTo>
                  <a:pt x="76852" y="122047"/>
                </a:lnTo>
                <a:lnTo>
                  <a:pt x="81713" y="118993"/>
                </a:lnTo>
                <a:lnTo>
                  <a:pt x="85799" y="116110"/>
                </a:lnTo>
                <a:lnTo>
                  <a:pt x="89369" y="113342"/>
                </a:lnTo>
                <a:lnTo>
                  <a:pt x="92597" y="110649"/>
                </a:lnTo>
                <a:lnTo>
                  <a:pt x="96442" y="107161"/>
                </a:lnTo>
                <a:lnTo>
                  <a:pt x="105229" y="98770"/>
                </a:lnTo>
                <a:lnTo>
                  <a:pt x="109944" y="95008"/>
                </a:lnTo>
                <a:lnTo>
                  <a:pt x="114780" y="91654"/>
                </a:lnTo>
                <a:lnTo>
                  <a:pt x="119697" y="88571"/>
                </a:lnTo>
                <a:lnTo>
                  <a:pt x="123822" y="84822"/>
                </a:lnTo>
                <a:lnTo>
                  <a:pt x="127419" y="80630"/>
                </a:lnTo>
                <a:lnTo>
                  <a:pt x="130663" y="76142"/>
                </a:lnTo>
                <a:lnTo>
                  <a:pt x="133673" y="71456"/>
                </a:lnTo>
                <a:lnTo>
                  <a:pt x="136526" y="66639"/>
                </a:lnTo>
                <a:lnTo>
                  <a:pt x="139275" y="61734"/>
                </a:lnTo>
                <a:lnTo>
                  <a:pt x="142801" y="57618"/>
                </a:lnTo>
                <a:lnTo>
                  <a:pt x="146844" y="54027"/>
                </a:lnTo>
                <a:lnTo>
                  <a:pt x="151233" y="50786"/>
                </a:lnTo>
                <a:lnTo>
                  <a:pt x="155007" y="46932"/>
                </a:lnTo>
                <a:lnTo>
                  <a:pt x="158369" y="42670"/>
                </a:lnTo>
                <a:lnTo>
                  <a:pt x="161457" y="38135"/>
                </a:lnTo>
                <a:lnTo>
                  <a:pt x="164361" y="34265"/>
                </a:lnTo>
                <a:lnTo>
                  <a:pt x="167145" y="30838"/>
                </a:lnTo>
                <a:lnTo>
                  <a:pt x="169848" y="27707"/>
                </a:lnTo>
                <a:lnTo>
                  <a:pt x="172851" y="21971"/>
                </a:lnTo>
                <a:lnTo>
                  <a:pt x="174778" y="15434"/>
                </a:lnTo>
                <a:lnTo>
                  <a:pt x="175112" y="10257"/>
                </a:lnTo>
                <a:lnTo>
                  <a:pt x="175211" y="3360"/>
                </a:lnTo>
                <a:lnTo>
                  <a:pt x="174378" y="1768"/>
                </a:lnTo>
                <a:lnTo>
                  <a:pt x="172976" y="708"/>
                </a:lnTo>
                <a:lnTo>
                  <a:pt x="171195" y="0"/>
                </a:lnTo>
                <a:lnTo>
                  <a:pt x="169160" y="375"/>
                </a:lnTo>
                <a:lnTo>
                  <a:pt x="164643" y="3049"/>
                </a:lnTo>
                <a:lnTo>
                  <a:pt x="160080" y="6428"/>
                </a:lnTo>
                <a:lnTo>
                  <a:pt x="156374" y="9973"/>
                </a:lnTo>
                <a:lnTo>
                  <a:pt x="149527" y="16729"/>
                </a:lnTo>
                <a:lnTo>
                  <a:pt x="147095" y="19994"/>
                </a:lnTo>
                <a:lnTo>
                  <a:pt x="144627" y="23865"/>
                </a:lnTo>
                <a:lnTo>
                  <a:pt x="142135" y="28138"/>
                </a:lnTo>
                <a:lnTo>
                  <a:pt x="139628" y="32680"/>
                </a:lnTo>
                <a:lnTo>
                  <a:pt x="134584" y="42243"/>
                </a:lnTo>
                <a:lnTo>
                  <a:pt x="119369" y="72287"/>
                </a:lnTo>
                <a:lnTo>
                  <a:pt x="116831" y="76506"/>
                </a:lnTo>
                <a:lnTo>
                  <a:pt x="114290" y="80166"/>
                </a:lnTo>
                <a:lnTo>
                  <a:pt x="111751" y="83453"/>
                </a:lnTo>
                <a:lnTo>
                  <a:pt x="110059" y="87336"/>
                </a:lnTo>
                <a:lnTo>
                  <a:pt x="108929" y="91619"/>
                </a:lnTo>
                <a:lnTo>
                  <a:pt x="108177" y="96168"/>
                </a:lnTo>
                <a:lnTo>
                  <a:pt x="107675" y="100894"/>
                </a:lnTo>
                <a:lnTo>
                  <a:pt x="107340" y="105738"/>
                </a:lnTo>
                <a:lnTo>
                  <a:pt x="107118" y="110660"/>
                </a:lnTo>
                <a:lnTo>
                  <a:pt x="107816" y="114788"/>
                </a:lnTo>
                <a:lnTo>
                  <a:pt x="109128" y="118387"/>
                </a:lnTo>
                <a:lnTo>
                  <a:pt x="112844" y="125490"/>
                </a:lnTo>
                <a:lnTo>
                  <a:pt x="117317" y="134291"/>
                </a:lnTo>
                <a:lnTo>
                  <a:pt x="118849" y="138163"/>
                </a:lnTo>
                <a:lnTo>
                  <a:pt x="119870" y="141590"/>
                </a:lnTo>
                <a:lnTo>
                  <a:pt x="120551" y="144722"/>
                </a:lnTo>
                <a:lnTo>
                  <a:pt x="122697" y="148503"/>
                </a:lnTo>
                <a:lnTo>
                  <a:pt x="125823" y="152717"/>
                </a:lnTo>
                <a:lnTo>
                  <a:pt x="129599" y="157219"/>
                </a:lnTo>
                <a:lnTo>
                  <a:pt x="132964" y="161068"/>
                </a:lnTo>
                <a:lnTo>
                  <a:pt x="138959" y="167602"/>
                </a:lnTo>
                <a:lnTo>
                  <a:pt x="147095" y="176041"/>
                </a:lnTo>
                <a:lnTo>
                  <a:pt x="150554" y="178696"/>
                </a:lnTo>
                <a:lnTo>
                  <a:pt x="154553" y="181312"/>
                </a:lnTo>
                <a:lnTo>
                  <a:pt x="158913" y="183903"/>
                </a:lnTo>
                <a:lnTo>
                  <a:pt x="162666" y="185630"/>
                </a:lnTo>
                <a:lnTo>
                  <a:pt x="166015" y="186782"/>
                </a:lnTo>
                <a:lnTo>
                  <a:pt x="175252" y="189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311"/>
          <p:cNvSpPr/>
          <p:nvPr/>
        </p:nvSpPr>
        <p:spPr>
          <a:xfrm>
            <a:off x="4168143" y="5075979"/>
            <a:ext cx="114298" cy="112077"/>
          </a:xfrm>
          <a:custGeom>
            <a:avLst/>
            <a:gdLst/>
            <a:ahLst/>
            <a:cxnLst/>
            <a:rect l="0" t="0" r="0" b="0"/>
            <a:pathLst>
              <a:path w="114298" h="112077">
                <a:moveTo>
                  <a:pt x="38097" y="6561"/>
                </a:moveTo>
                <a:lnTo>
                  <a:pt x="30791" y="6561"/>
                </a:lnTo>
                <a:lnTo>
                  <a:pt x="28359" y="4304"/>
                </a:lnTo>
                <a:lnTo>
                  <a:pt x="23944" y="0"/>
                </a:lnTo>
                <a:lnTo>
                  <a:pt x="23582" y="494"/>
                </a:lnTo>
                <a:lnTo>
                  <a:pt x="23179" y="3300"/>
                </a:lnTo>
                <a:lnTo>
                  <a:pt x="22921" y="6763"/>
                </a:lnTo>
                <a:lnTo>
                  <a:pt x="22866" y="17082"/>
                </a:lnTo>
                <a:lnTo>
                  <a:pt x="22016" y="18655"/>
                </a:lnTo>
                <a:lnTo>
                  <a:pt x="20604" y="19704"/>
                </a:lnTo>
                <a:lnTo>
                  <a:pt x="18815" y="20403"/>
                </a:lnTo>
                <a:lnTo>
                  <a:pt x="17622" y="21715"/>
                </a:lnTo>
                <a:lnTo>
                  <a:pt x="16828" y="23437"/>
                </a:lnTo>
                <a:lnTo>
                  <a:pt x="16297" y="25432"/>
                </a:lnTo>
                <a:lnTo>
                  <a:pt x="15943" y="27608"/>
                </a:lnTo>
                <a:lnTo>
                  <a:pt x="15708" y="29906"/>
                </a:lnTo>
                <a:lnTo>
                  <a:pt x="15552" y="32284"/>
                </a:lnTo>
                <a:lnTo>
                  <a:pt x="14600" y="34716"/>
                </a:lnTo>
                <a:lnTo>
                  <a:pt x="13119" y="37184"/>
                </a:lnTo>
                <a:lnTo>
                  <a:pt x="11285" y="39677"/>
                </a:lnTo>
                <a:lnTo>
                  <a:pt x="10062" y="42185"/>
                </a:lnTo>
                <a:lnTo>
                  <a:pt x="9248" y="44703"/>
                </a:lnTo>
                <a:lnTo>
                  <a:pt x="8704" y="47229"/>
                </a:lnTo>
                <a:lnTo>
                  <a:pt x="8342" y="50607"/>
                </a:lnTo>
                <a:lnTo>
                  <a:pt x="8100" y="54551"/>
                </a:lnTo>
                <a:lnTo>
                  <a:pt x="7939" y="58875"/>
                </a:lnTo>
                <a:lnTo>
                  <a:pt x="6985" y="62603"/>
                </a:lnTo>
                <a:lnTo>
                  <a:pt x="5502" y="65935"/>
                </a:lnTo>
                <a:lnTo>
                  <a:pt x="3668" y="69004"/>
                </a:lnTo>
                <a:lnTo>
                  <a:pt x="2444" y="71896"/>
                </a:lnTo>
                <a:lnTo>
                  <a:pt x="1629" y="74671"/>
                </a:lnTo>
                <a:lnTo>
                  <a:pt x="1085" y="77368"/>
                </a:lnTo>
                <a:lnTo>
                  <a:pt x="722" y="80012"/>
                </a:lnTo>
                <a:lnTo>
                  <a:pt x="481" y="82621"/>
                </a:lnTo>
                <a:lnTo>
                  <a:pt x="320" y="85208"/>
                </a:lnTo>
                <a:lnTo>
                  <a:pt x="141" y="90339"/>
                </a:lnTo>
                <a:lnTo>
                  <a:pt x="17" y="97839"/>
                </a:lnTo>
                <a:lnTo>
                  <a:pt x="0" y="104429"/>
                </a:lnTo>
                <a:lnTo>
                  <a:pt x="2256" y="107349"/>
                </a:lnTo>
                <a:lnTo>
                  <a:pt x="6558" y="112076"/>
                </a:lnTo>
                <a:lnTo>
                  <a:pt x="7758" y="111618"/>
                </a:lnTo>
                <a:lnTo>
                  <a:pt x="9405" y="110466"/>
                </a:lnTo>
                <a:lnTo>
                  <a:pt x="11349" y="108851"/>
                </a:lnTo>
                <a:lnTo>
                  <a:pt x="13492" y="107774"/>
                </a:lnTo>
                <a:lnTo>
                  <a:pt x="15767" y="107056"/>
                </a:lnTo>
                <a:lnTo>
                  <a:pt x="21457" y="105904"/>
                </a:lnTo>
                <a:lnTo>
                  <a:pt x="24492" y="103489"/>
                </a:lnTo>
                <a:lnTo>
                  <a:pt x="26488" y="101660"/>
                </a:lnTo>
                <a:lnTo>
                  <a:pt x="30962" y="97369"/>
                </a:lnTo>
                <a:lnTo>
                  <a:pt x="33340" y="95040"/>
                </a:lnTo>
                <a:lnTo>
                  <a:pt x="35773" y="93487"/>
                </a:lnTo>
                <a:lnTo>
                  <a:pt x="38241" y="92451"/>
                </a:lnTo>
                <a:lnTo>
                  <a:pt x="40733" y="91761"/>
                </a:lnTo>
                <a:lnTo>
                  <a:pt x="44088" y="90454"/>
                </a:lnTo>
                <a:lnTo>
                  <a:pt x="48017" y="88737"/>
                </a:lnTo>
                <a:lnTo>
                  <a:pt x="52330" y="86745"/>
                </a:lnTo>
                <a:lnTo>
                  <a:pt x="55206" y="84570"/>
                </a:lnTo>
                <a:lnTo>
                  <a:pt x="57123" y="82274"/>
                </a:lnTo>
                <a:lnTo>
                  <a:pt x="58401" y="79896"/>
                </a:lnTo>
                <a:lnTo>
                  <a:pt x="60947" y="77464"/>
                </a:lnTo>
                <a:lnTo>
                  <a:pt x="64337" y="74997"/>
                </a:lnTo>
                <a:lnTo>
                  <a:pt x="68290" y="72505"/>
                </a:lnTo>
                <a:lnTo>
                  <a:pt x="70926" y="69996"/>
                </a:lnTo>
                <a:lnTo>
                  <a:pt x="72682" y="67478"/>
                </a:lnTo>
                <a:lnTo>
                  <a:pt x="73854" y="64953"/>
                </a:lnTo>
                <a:lnTo>
                  <a:pt x="75482" y="62422"/>
                </a:lnTo>
                <a:lnTo>
                  <a:pt x="77413" y="59888"/>
                </a:lnTo>
                <a:lnTo>
                  <a:pt x="79548" y="57352"/>
                </a:lnTo>
                <a:lnTo>
                  <a:pt x="81817" y="55662"/>
                </a:lnTo>
                <a:lnTo>
                  <a:pt x="84177" y="54535"/>
                </a:lnTo>
                <a:lnTo>
                  <a:pt x="86597" y="53783"/>
                </a:lnTo>
                <a:lnTo>
                  <a:pt x="88211" y="52436"/>
                </a:lnTo>
                <a:lnTo>
                  <a:pt x="89286" y="50691"/>
                </a:lnTo>
                <a:lnTo>
                  <a:pt x="90003" y="48681"/>
                </a:lnTo>
                <a:lnTo>
                  <a:pt x="91328" y="47340"/>
                </a:lnTo>
                <a:lnTo>
                  <a:pt x="93057" y="46447"/>
                </a:lnTo>
                <a:lnTo>
                  <a:pt x="98987" y="44682"/>
                </a:lnTo>
                <a:lnTo>
                  <a:pt x="99048" y="44663"/>
                </a:lnTo>
                <a:lnTo>
                  <a:pt x="95009" y="44662"/>
                </a:lnTo>
                <a:lnTo>
                  <a:pt x="93818" y="45508"/>
                </a:lnTo>
                <a:lnTo>
                  <a:pt x="93024" y="46919"/>
                </a:lnTo>
                <a:lnTo>
                  <a:pt x="92495" y="48706"/>
                </a:lnTo>
                <a:lnTo>
                  <a:pt x="92142" y="50744"/>
                </a:lnTo>
                <a:lnTo>
                  <a:pt x="91908" y="52949"/>
                </a:lnTo>
                <a:lnTo>
                  <a:pt x="91750" y="55267"/>
                </a:lnTo>
                <a:lnTo>
                  <a:pt x="90799" y="57658"/>
                </a:lnTo>
                <a:lnTo>
                  <a:pt x="89318" y="60099"/>
                </a:lnTo>
                <a:lnTo>
                  <a:pt x="84904" y="66055"/>
                </a:lnTo>
                <a:lnTo>
                  <a:pt x="84299" y="69127"/>
                </a:lnTo>
                <a:lnTo>
                  <a:pt x="84139" y="71132"/>
                </a:lnTo>
                <a:lnTo>
                  <a:pt x="84032" y="73314"/>
                </a:lnTo>
                <a:lnTo>
                  <a:pt x="83913" y="77998"/>
                </a:lnTo>
                <a:lnTo>
                  <a:pt x="83819" y="96504"/>
                </a:lnTo>
                <a:lnTo>
                  <a:pt x="86076" y="99593"/>
                </a:lnTo>
                <a:lnTo>
                  <a:pt x="87863" y="101602"/>
                </a:lnTo>
                <a:lnTo>
                  <a:pt x="89901" y="102942"/>
                </a:lnTo>
                <a:lnTo>
                  <a:pt x="92106" y="103835"/>
                </a:lnTo>
                <a:lnTo>
                  <a:pt x="97684" y="105268"/>
                </a:lnTo>
                <a:lnTo>
                  <a:pt x="100704" y="105464"/>
                </a:lnTo>
                <a:lnTo>
                  <a:pt x="104869" y="105551"/>
                </a:lnTo>
                <a:lnTo>
                  <a:pt x="114297" y="1056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312"/>
          <p:cNvSpPr/>
          <p:nvPr/>
        </p:nvSpPr>
        <p:spPr>
          <a:xfrm>
            <a:off x="4312921" y="5120667"/>
            <a:ext cx="53312" cy="83794"/>
          </a:xfrm>
          <a:custGeom>
            <a:avLst/>
            <a:gdLst/>
            <a:ahLst/>
            <a:cxnLst/>
            <a:rect l="0" t="0" r="0" b="0"/>
            <a:pathLst>
              <a:path w="53312" h="83794">
                <a:moveTo>
                  <a:pt x="22859" y="7593"/>
                </a:moveTo>
                <a:lnTo>
                  <a:pt x="22859" y="0"/>
                </a:lnTo>
                <a:lnTo>
                  <a:pt x="16298" y="6536"/>
                </a:lnTo>
                <a:lnTo>
                  <a:pt x="15945" y="7735"/>
                </a:lnTo>
                <a:lnTo>
                  <a:pt x="15710" y="9381"/>
                </a:lnTo>
                <a:lnTo>
                  <a:pt x="15554" y="11325"/>
                </a:lnTo>
                <a:lnTo>
                  <a:pt x="14602" y="13467"/>
                </a:lnTo>
                <a:lnTo>
                  <a:pt x="13121" y="15743"/>
                </a:lnTo>
                <a:lnTo>
                  <a:pt x="11287" y="18106"/>
                </a:lnTo>
                <a:lnTo>
                  <a:pt x="10064" y="20528"/>
                </a:lnTo>
                <a:lnTo>
                  <a:pt x="9250" y="22990"/>
                </a:lnTo>
                <a:lnTo>
                  <a:pt x="8706" y="25478"/>
                </a:lnTo>
                <a:lnTo>
                  <a:pt x="8344" y="27983"/>
                </a:lnTo>
                <a:lnTo>
                  <a:pt x="8102" y="30499"/>
                </a:lnTo>
                <a:lnTo>
                  <a:pt x="7941" y="33024"/>
                </a:lnTo>
                <a:lnTo>
                  <a:pt x="6987" y="35554"/>
                </a:lnTo>
                <a:lnTo>
                  <a:pt x="5505" y="38087"/>
                </a:lnTo>
                <a:lnTo>
                  <a:pt x="3669" y="40622"/>
                </a:lnTo>
                <a:lnTo>
                  <a:pt x="2446" y="43159"/>
                </a:lnTo>
                <a:lnTo>
                  <a:pt x="1631" y="45697"/>
                </a:lnTo>
                <a:lnTo>
                  <a:pt x="322" y="51809"/>
                </a:lnTo>
                <a:lnTo>
                  <a:pt x="215" y="53157"/>
                </a:lnTo>
                <a:lnTo>
                  <a:pt x="143" y="54902"/>
                </a:lnTo>
                <a:lnTo>
                  <a:pt x="0" y="60902"/>
                </a:lnTo>
                <a:lnTo>
                  <a:pt x="4045" y="60924"/>
                </a:lnTo>
                <a:lnTo>
                  <a:pt x="5236" y="60080"/>
                </a:lnTo>
                <a:lnTo>
                  <a:pt x="6031" y="58671"/>
                </a:lnTo>
                <a:lnTo>
                  <a:pt x="6560" y="56885"/>
                </a:lnTo>
                <a:lnTo>
                  <a:pt x="7759" y="54848"/>
                </a:lnTo>
                <a:lnTo>
                  <a:pt x="9407" y="52643"/>
                </a:lnTo>
                <a:lnTo>
                  <a:pt x="14087" y="47066"/>
                </a:lnTo>
                <a:lnTo>
                  <a:pt x="15318" y="45761"/>
                </a:lnTo>
                <a:lnTo>
                  <a:pt x="18944" y="42055"/>
                </a:lnTo>
                <a:lnTo>
                  <a:pt x="20249" y="39881"/>
                </a:lnTo>
                <a:lnTo>
                  <a:pt x="21119" y="37585"/>
                </a:lnTo>
                <a:lnTo>
                  <a:pt x="21699" y="35208"/>
                </a:lnTo>
                <a:lnTo>
                  <a:pt x="22933" y="32776"/>
                </a:lnTo>
                <a:lnTo>
                  <a:pt x="24601" y="30309"/>
                </a:lnTo>
                <a:lnTo>
                  <a:pt x="26561" y="27816"/>
                </a:lnTo>
                <a:lnTo>
                  <a:pt x="28713" y="26156"/>
                </a:lnTo>
                <a:lnTo>
                  <a:pt x="30996" y="25048"/>
                </a:lnTo>
                <a:lnTo>
                  <a:pt x="33363" y="24310"/>
                </a:lnTo>
                <a:lnTo>
                  <a:pt x="34942" y="22971"/>
                </a:lnTo>
                <a:lnTo>
                  <a:pt x="35995" y="21232"/>
                </a:lnTo>
                <a:lnTo>
                  <a:pt x="36696" y="19225"/>
                </a:lnTo>
                <a:lnTo>
                  <a:pt x="37164" y="17041"/>
                </a:lnTo>
                <a:lnTo>
                  <a:pt x="37475" y="14739"/>
                </a:lnTo>
                <a:lnTo>
                  <a:pt x="37684" y="12357"/>
                </a:lnTo>
                <a:lnTo>
                  <a:pt x="38669" y="10769"/>
                </a:lnTo>
                <a:lnTo>
                  <a:pt x="40173" y="9710"/>
                </a:lnTo>
                <a:lnTo>
                  <a:pt x="45395" y="7716"/>
                </a:lnTo>
                <a:lnTo>
                  <a:pt x="46349" y="8522"/>
                </a:lnTo>
                <a:lnTo>
                  <a:pt x="47832" y="9905"/>
                </a:lnTo>
                <a:lnTo>
                  <a:pt x="52251" y="14165"/>
                </a:lnTo>
                <a:lnTo>
                  <a:pt x="52614" y="15361"/>
                </a:lnTo>
                <a:lnTo>
                  <a:pt x="52856" y="17005"/>
                </a:lnTo>
                <a:lnTo>
                  <a:pt x="53244" y="21682"/>
                </a:lnTo>
                <a:lnTo>
                  <a:pt x="53297" y="24579"/>
                </a:lnTo>
                <a:lnTo>
                  <a:pt x="53311" y="26537"/>
                </a:lnTo>
                <a:lnTo>
                  <a:pt x="52473" y="28689"/>
                </a:lnTo>
                <a:lnTo>
                  <a:pt x="51068" y="30971"/>
                </a:lnTo>
                <a:lnTo>
                  <a:pt x="49286" y="33338"/>
                </a:lnTo>
                <a:lnTo>
                  <a:pt x="48097" y="35763"/>
                </a:lnTo>
                <a:lnTo>
                  <a:pt x="47304" y="38227"/>
                </a:lnTo>
                <a:lnTo>
                  <a:pt x="46032" y="44218"/>
                </a:lnTo>
                <a:lnTo>
                  <a:pt x="45928" y="45556"/>
                </a:lnTo>
                <a:lnTo>
                  <a:pt x="45859" y="47295"/>
                </a:lnTo>
                <a:lnTo>
                  <a:pt x="45781" y="51485"/>
                </a:lnTo>
                <a:lnTo>
                  <a:pt x="45747" y="56170"/>
                </a:lnTo>
                <a:lnTo>
                  <a:pt x="44891" y="58604"/>
                </a:lnTo>
                <a:lnTo>
                  <a:pt x="43474" y="61074"/>
                </a:lnTo>
                <a:lnTo>
                  <a:pt x="41683" y="63567"/>
                </a:lnTo>
                <a:lnTo>
                  <a:pt x="40488" y="66076"/>
                </a:lnTo>
                <a:lnTo>
                  <a:pt x="39692" y="68595"/>
                </a:lnTo>
                <a:lnTo>
                  <a:pt x="38192" y="75730"/>
                </a:lnTo>
                <a:lnTo>
                  <a:pt x="39008" y="76724"/>
                </a:lnTo>
                <a:lnTo>
                  <a:pt x="40398" y="78234"/>
                </a:lnTo>
                <a:lnTo>
                  <a:pt x="45719" y="837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313"/>
          <p:cNvSpPr/>
          <p:nvPr/>
        </p:nvSpPr>
        <p:spPr>
          <a:xfrm>
            <a:off x="4407591" y="5128260"/>
            <a:ext cx="34870" cy="76201"/>
          </a:xfrm>
          <a:custGeom>
            <a:avLst/>
            <a:gdLst/>
            <a:ahLst/>
            <a:cxnLst/>
            <a:rect l="0" t="0" r="0" b="0"/>
            <a:pathLst>
              <a:path w="34870" h="76201">
                <a:moveTo>
                  <a:pt x="34869" y="0"/>
                </a:moveTo>
                <a:lnTo>
                  <a:pt x="28307" y="0"/>
                </a:lnTo>
                <a:lnTo>
                  <a:pt x="27955" y="846"/>
                </a:lnTo>
                <a:lnTo>
                  <a:pt x="27719" y="2257"/>
                </a:lnTo>
                <a:lnTo>
                  <a:pt x="27562" y="4045"/>
                </a:lnTo>
                <a:lnTo>
                  <a:pt x="26611" y="5237"/>
                </a:lnTo>
                <a:lnTo>
                  <a:pt x="25130" y="6031"/>
                </a:lnTo>
                <a:lnTo>
                  <a:pt x="23297" y="6561"/>
                </a:lnTo>
                <a:lnTo>
                  <a:pt x="22074" y="7760"/>
                </a:lnTo>
                <a:lnTo>
                  <a:pt x="21259" y="9407"/>
                </a:lnTo>
                <a:lnTo>
                  <a:pt x="20716" y="11351"/>
                </a:lnTo>
                <a:lnTo>
                  <a:pt x="19507" y="12648"/>
                </a:lnTo>
                <a:lnTo>
                  <a:pt x="17854" y="13512"/>
                </a:lnTo>
                <a:lnTo>
                  <a:pt x="15905" y="14088"/>
                </a:lnTo>
                <a:lnTo>
                  <a:pt x="14607" y="15318"/>
                </a:lnTo>
                <a:lnTo>
                  <a:pt x="13741" y="16986"/>
                </a:lnTo>
                <a:lnTo>
                  <a:pt x="13163" y="18944"/>
                </a:lnTo>
                <a:lnTo>
                  <a:pt x="12778" y="21096"/>
                </a:lnTo>
                <a:lnTo>
                  <a:pt x="12521" y="23377"/>
                </a:lnTo>
                <a:lnTo>
                  <a:pt x="12110" y="29077"/>
                </a:lnTo>
                <a:lnTo>
                  <a:pt x="11229" y="30391"/>
                </a:lnTo>
                <a:lnTo>
                  <a:pt x="9796" y="32114"/>
                </a:lnTo>
                <a:lnTo>
                  <a:pt x="7994" y="34109"/>
                </a:lnTo>
                <a:lnTo>
                  <a:pt x="6791" y="36286"/>
                </a:lnTo>
                <a:lnTo>
                  <a:pt x="5991" y="38584"/>
                </a:lnTo>
                <a:lnTo>
                  <a:pt x="4705" y="44310"/>
                </a:lnTo>
                <a:lnTo>
                  <a:pt x="4600" y="45627"/>
                </a:lnTo>
                <a:lnTo>
                  <a:pt x="4529" y="47352"/>
                </a:lnTo>
                <a:lnTo>
                  <a:pt x="4417" y="52158"/>
                </a:lnTo>
                <a:lnTo>
                  <a:pt x="4397" y="57035"/>
                </a:lnTo>
                <a:lnTo>
                  <a:pt x="3547" y="58344"/>
                </a:lnTo>
                <a:lnTo>
                  <a:pt x="2134" y="59216"/>
                </a:lnTo>
                <a:lnTo>
                  <a:pt x="346" y="59797"/>
                </a:lnTo>
                <a:lnTo>
                  <a:pt x="0" y="61031"/>
                </a:lnTo>
                <a:lnTo>
                  <a:pt x="616" y="62701"/>
                </a:lnTo>
                <a:lnTo>
                  <a:pt x="3644" y="67419"/>
                </a:lnTo>
                <a:lnTo>
                  <a:pt x="3892" y="68653"/>
                </a:lnTo>
                <a:lnTo>
                  <a:pt x="4058" y="70322"/>
                </a:lnTo>
                <a:lnTo>
                  <a:pt x="4389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314"/>
          <p:cNvSpPr/>
          <p:nvPr/>
        </p:nvSpPr>
        <p:spPr>
          <a:xfrm>
            <a:off x="4511040" y="5036820"/>
            <a:ext cx="45721" cy="167289"/>
          </a:xfrm>
          <a:custGeom>
            <a:avLst/>
            <a:gdLst/>
            <a:ahLst/>
            <a:cxnLst/>
            <a:rect l="0" t="0" r="0" b="0"/>
            <a:pathLst>
              <a:path w="45721" h="167289">
                <a:moveTo>
                  <a:pt x="45720" y="0"/>
                </a:moveTo>
                <a:lnTo>
                  <a:pt x="45720" y="10606"/>
                </a:lnTo>
                <a:lnTo>
                  <a:pt x="44873" y="12997"/>
                </a:lnTo>
                <a:lnTo>
                  <a:pt x="43462" y="15438"/>
                </a:lnTo>
                <a:lnTo>
                  <a:pt x="41674" y="17912"/>
                </a:lnTo>
                <a:lnTo>
                  <a:pt x="39636" y="20408"/>
                </a:lnTo>
                <a:lnTo>
                  <a:pt x="37430" y="22918"/>
                </a:lnTo>
                <a:lnTo>
                  <a:pt x="35114" y="25439"/>
                </a:lnTo>
                <a:lnTo>
                  <a:pt x="33569" y="27966"/>
                </a:lnTo>
                <a:lnTo>
                  <a:pt x="32539" y="30497"/>
                </a:lnTo>
                <a:lnTo>
                  <a:pt x="31852" y="33031"/>
                </a:lnTo>
                <a:lnTo>
                  <a:pt x="30548" y="35568"/>
                </a:lnTo>
                <a:lnTo>
                  <a:pt x="28832" y="38105"/>
                </a:lnTo>
                <a:lnTo>
                  <a:pt x="26842" y="40643"/>
                </a:lnTo>
                <a:lnTo>
                  <a:pt x="24667" y="44029"/>
                </a:lnTo>
                <a:lnTo>
                  <a:pt x="22372" y="47979"/>
                </a:lnTo>
                <a:lnTo>
                  <a:pt x="19994" y="52306"/>
                </a:lnTo>
                <a:lnTo>
                  <a:pt x="18409" y="56884"/>
                </a:lnTo>
                <a:lnTo>
                  <a:pt x="17352" y="61629"/>
                </a:lnTo>
                <a:lnTo>
                  <a:pt x="16649" y="66486"/>
                </a:lnTo>
                <a:lnTo>
                  <a:pt x="15333" y="70571"/>
                </a:lnTo>
                <a:lnTo>
                  <a:pt x="13609" y="74141"/>
                </a:lnTo>
                <a:lnTo>
                  <a:pt x="11612" y="77367"/>
                </a:lnTo>
                <a:lnTo>
                  <a:pt x="9435" y="80365"/>
                </a:lnTo>
                <a:lnTo>
                  <a:pt x="7137" y="83210"/>
                </a:lnTo>
                <a:lnTo>
                  <a:pt x="4757" y="85953"/>
                </a:lnTo>
                <a:lnTo>
                  <a:pt x="3172" y="88629"/>
                </a:lnTo>
                <a:lnTo>
                  <a:pt x="2114" y="91260"/>
                </a:lnTo>
                <a:lnTo>
                  <a:pt x="940" y="96440"/>
                </a:lnTo>
                <a:lnTo>
                  <a:pt x="418" y="101564"/>
                </a:lnTo>
                <a:lnTo>
                  <a:pt x="185" y="106664"/>
                </a:lnTo>
                <a:lnTo>
                  <a:pt x="55" y="114295"/>
                </a:lnTo>
                <a:lnTo>
                  <a:pt x="0" y="155161"/>
                </a:lnTo>
                <a:lnTo>
                  <a:pt x="846" y="156780"/>
                </a:lnTo>
                <a:lnTo>
                  <a:pt x="2257" y="157860"/>
                </a:lnTo>
                <a:lnTo>
                  <a:pt x="4044" y="158580"/>
                </a:lnTo>
                <a:lnTo>
                  <a:pt x="6083" y="159907"/>
                </a:lnTo>
                <a:lnTo>
                  <a:pt x="8288" y="161637"/>
                </a:lnTo>
                <a:lnTo>
                  <a:pt x="13866" y="166455"/>
                </a:lnTo>
                <a:lnTo>
                  <a:pt x="15171" y="166849"/>
                </a:lnTo>
                <a:lnTo>
                  <a:pt x="16887" y="167113"/>
                </a:lnTo>
                <a:lnTo>
                  <a:pt x="18878" y="167288"/>
                </a:lnTo>
                <a:lnTo>
                  <a:pt x="21052" y="166559"/>
                </a:lnTo>
                <a:lnTo>
                  <a:pt x="23348" y="165226"/>
                </a:lnTo>
                <a:lnTo>
                  <a:pt x="3048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315"/>
          <p:cNvSpPr/>
          <p:nvPr/>
        </p:nvSpPr>
        <p:spPr>
          <a:xfrm>
            <a:off x="4495808" y="5082540"/>
            <a:ext cx="175253" cy="45719"/>
          </a:xfrm>
          <a:custGeom>
            <a:avLst/>
            <a:gdLst/>
            <a:ahLst/>
            <a:cxnLst/>
            <a:rect l="0" t="0" r="0" b="0"/>
            <a:pathLst>
              <a:path w="175253" h="45719">
                <a:moveTo>
                  <a:pt x="7611" y="38100"/>
                </a:moveTo>
                <a:lnTo>
                  <a:pt x="1050" y="38100"/>
                </a:lnTo>
                <a:lnTo>
                  <a:pt x="698" y="38947"/>
                </a:lnTo>
                <a:lnTo>
                  <a:pt x="462" y="40357"/>
                </a:lnTo>
                <a:lnTo>
                  <a:pt x="0" y="45627"/>
                </a:lnTo>
                <a:lnTo>
                  <a:pt x="5230" y="45701"/>
                </a:lnTo>
                <a:lnTo>
                  <a:pt x="7299" y="45718"/>
                </a:lnTo>
                <a:lnTo>
                  <a:pt x="8249" y="44871"/>
                </a:lnTo>
                <a:lnTo>
                  <a:pt x="11564" y="41674"/>
                </a:lnTo>
                <a:lnTo>
                  <a:pt x="13633" y="40482"/>
                </a:lnTo>
                <a:lnTo>
                  <a:pt x="18190" y="39159"/>
                </a:lnTo>
                <a:lnTo>
                  <a:pt x="23037" y="38571"/>
                </a:lnTo>
                <a:lnTo>
                  <a:pt x="25516" y="38413"/>
                </a:lnTo>
                <a:lnTo>
                  <a:pt x="28861" y="37462"/>
                </a:lnTo>
                <a:lnTo>
                  <a:pt x="32785" y="35981"/>
                </a:lnTo>
                <a:lnTo>
                  <a:pt x="37094" y="34148"/>
                </a:lnTo>
                <a:lnTo>
                  <a:pt x="40813" y="32925"/>
                </a:lnTo>
                <a:lnTo>
                  <a:pt x="44139" y="32110"/>
                </a:lnTo>
                <a:lnTo>
                  <a:pt x="47203" y="31566"/>
                </a:lnTo>
                <a:lnTo>
                  <a:pt x="50093" y="30358"/>
                </a:lnTo>
                <a:lnTo>
                  <a:pt x="52866" y="28705"/>
                </a:lnTo>
                <a:lnTo>
                  <a:pt x="55561" y="26757"/>
                </a:lnTo>
                <a:lnTo>
                  <a:pt x="59898" y="24611"/>
                </a:lnTo>
                <a:lnTo>
                  <a:pt x="65329" y="22334"/>
                </a:lnTo>
                <a:lnTo>
                  <a:pt x="71490" y="19969"/>
                </a:lnTo>
                <a:lnTo>
                  <a:pt x="76444" y="18393"/>
                </a:lnTo>
                <a:lnTo>
                  <a:pt x="80593" y="17341"/>
                </a:lnTo>
                <a:lnTo>
                  <a:pt x="84206" y="16641"/>
                </a:lnTo>
                <a:lnTo>
                  <a:pt x="88308" y="15327"/>
                </a:lnTo>
                <a:lnTo>
                  <a:pt x="92736" y="13605"/>
                </a:lnTo>
                <a:lnTo>
                  <a:pt x="97381" y="11610"/>
                </a:lnTo>
                <a:lnTo>
                  <a:pt x="103018" y="10279"/>
                </a:lnTo>
                <a:lnTo>
                  <a:pt x="109316" y="9393"/>
                </a:lnTo>
                <a:lnTo>
                  <a:pt x="121394" y="8407"/>
                </a:lnTo>
                <a:lnTo>
                  <a:pt x="129584" y="7970"/>
                </a:lnTo>
                <a:lnTo>
                  <a:pt x="138303" y="7776"/>
                </a:lnTo>
                <a:lnTo>
                  <a:pt x="143000" y="7723"/>
                </a:lnTo>
                <a:lnTo>
                  <a:pt x="146977" y="6842"/>
                </a:lnTo>
                <a:lnTo>
                  <a:pt x="150475" y="5408"/>
                </a:lnTo>
                <a:lnTo>
                  <a:pt x="153654" y="3605"/>
                </a:lnTo>
                <a:lnTo>
                  <a:pt x="157467" y="2403"/>
                </a:lnTo>
                <a:lnTo>
                  <a:pt x="161702" y="1602"/>
                </a:lnTo>
                <a:lnTo>
                  <a:pt x="17525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316"/>
          <p:cNvSpPr/>
          <p:nvPr/>
        </p:nvSpPr>
        <p:spPr>
          <a:xfrm>
            <a:off x="4861560" y="4160836"/>
            <a:ext cx="1249681" cy="1192789"/>
          </a:xfrm>
          <a:custGeom>
            <a:avLst/>
            <a:gdLst/>
            <a:ahLst/>
            <a:cxnLst/>
            <a:rect l="0" t="0" r="0" b="0"/>
            <a:pathLst>
              <a:path w="1249681" h="1192789">
                <a:moveTo>
                  <a:pt x="937260" y="53024"/>
                </a:moveTo>
                <a:lnTo>
                  <a:pt x="937260" y="45406"/>
                </a:lnTo>
                <a:lnTo>
                  <a:pt x="944788" y="37877"/>
                </a:lnTo>
                <a:lnTo>
                  <a:pt x="948898" y="37811"/>
                </a:lnTo>
                <a:lnTo>
                  <a:pt x="950945" y="36955"/>
                </a:lnTo>
                <a:lnTo>
                  <a:pt x="958745" y="31226"/>
                </a:lnTo>
                <a:lnTo>
                  <a:pt x="961767" y="30636"/>
                </a:lnTo>
                <a:lnTo>
                  <a:pt x="970606" y="30257"/>
                </a:lnTo>
                <a:lnTo>
                  <a:pt x="972191" y="29379"/>
                </a:lnTo>
                <a:lnTo>
                  <a:pt x="973247" y="27947"/>
                </a:lnTo>
                <a:lnTo>
                  <a:pt x="973952" y="26146"/>
                </a:lnTo>
                <a:lnTo>
                  <a:pt x="975267" y="24946"/>
                </a:lnTo>
                <a:lnTo>
                  <a:pt x="976992" y="24145"/>
                </a:lnTo>
                <a:lnTo>
                  <a:pt x="981166" y="23256"/>
                </a:lnTo>
                <a:lnTo>
                  <a:pt x="985843" y="22860"/>
                </a:lnTo>
                <a:lnTo>
                  <a:pt x="988275" y="21908"/>
                </a:lnTo>
                <a:lnTo>
                  <a:pt x="993236" y="18593"/>
                </a:lnTo>
                <a:lnTo>
                  <a:pt x="1000520" y="16554"/>
                </a:lnTo>
                <a:lnTo>
                  <a:pt x="1004833" y="16011"/>
                </a:lnTo>
                <a:lnTo>
                  <a:pt x="1011885" y="13149"/>
                </a:lnTo>
                <a:lnTo>
                  <a:pt x="1014950" y="11201"/>
                </a:lnTo>
                <a:lnTo>
                  <a:pt x="1022871" y="9036"/>
                </a:lnTo>
                <a:lnTo>
                  <a:pt x="1054876" y="6525"/>
                </a:lnTo>
                <a:lnTo>
                  <a:pt x="1075557" y="752"/>
                </a:lnTo>
                <a:lnTo>
                  <a:pt x="1088210" y="0"/>
                </a:lnTo>
                <a:lnTo>
                  <a:pt x="1092080" y="741"/>
                </a:lnTo>
                <a:lnTo>
                  <a:pt x="1104374" y="5757"/>
                </a:lnTo>
                <a:lnTo>
                  <a:pt x="1114622" y="6845"/>
                </a:lnTo>
                <a:lnTo>
                  <a:pt x="1119002" y="6998"/>
                </a:lnTo>
                <a:lnTo>
                  <a:pt x="1122767" y="7947"/>
                </a:lnTo>
                <a:lnTo>
                  <a:pt x="1134896" y="13295"/>
                </a:lnTo>
                <a:lnTo>
                  <a:pt x="1141091" y="15047"/>
                </a:lnTo>
                <a:lnTo>
                  <a:pt x="1153253" y="20793"/>
                </a:lnTo>
                <a:lnTo>
                  <a:pt x="1165376" y="30319"/>
                </a:lnTo>
                <a:lnTo>
                  <a:pt x="1195298" y="59612"/>
                </a:lnTo>
                <a:lnTo>
                  <a:pt x="1198185" y="64189"/>
                </a:lnTo>
                <a:lnTo>
                  <a:pt x="1201393" y="73790"/>
                </a:lnTo>
                <a:lnTo>
                  <a:pt x="1203942" y="77875"/>
                </a:lnTo>
                <a:lnTo>
                  <a:pt x="1211289" y="84671"/>
                </a:lnTo>
                <a:lnTo>
                  <a:pt x="1213926" y="88515"/>
                </a:lnTo>
                <a:lnTo>
                  <a:pt x="1224821" y="115894"/>
                </a:lnTo>
                <a:lnTo>
                  <a:pt x="1229601" y="122735"/>
                </a:lnTo>
                <a:lnTo>
                  <a:pt x="1232289" y="133114"/>
                </a:lnTo>
                <a:lnTo>
                  <a:pt x="1234331" y="144499"/>
                </a:lnTo>
                <a:lnTo>
                  <a:pt x="1239394" y="157362"/>
                </a:lnTo>
                <a:lnTo>
                  <a:pt x="1242672" y="193031"/>
                </a:lnTo>
                <a:lnTo>
                  <a:pt x="1248591" y="224613"/>
                </a:lnTo>
                <a:lnTo>
                  <a:pt x="1249585" y="260170"/>
                </a:lnTo>
                <a:lnTo>
                  <a:pt x="1249680" y="338642"/>
                </a:lnTo>
                <a:lnTo>
                  <a:pt x="1243648" y="373548"/>
                </a:lnTo>
                <a:lnTo>
                  <a:pt x="1241423" y="405991"/>
                </a:lnTo>
                <a:lnTo>
                  <a:pt x="1235527" y="441966"/>
                </a:lnTo>
                <a:lnTo>
                  <a:pt x="1233808" y="466951"/>
                </a:lnTo>
                <a:lnTo>
                  <a:pt x="1226193" y="493210"/>
                </a:lnTo>
                <a:lnTo>
                  <a:pt x="1223862" y="498881"/>
                </a:lnTo>
                <a:lnTo>
                  <a:pt x="1217557" y="531339"/>
                </a:lnTo>
                <a:lnTo>
                  <a:pt x="1207130" y="564338"/>
                </a:lnTo>
                <a:lnTo>
                  <a:pt x="1202328" y="591939"/>
                </a:lnTo>
                <a:lnTo>
                  <a:pt x="1191892" y="624403"/>
                </a:lnTo>
                <a:lnTo>
                  <a:pt x="1190130" y="636041"/>
                </a:lnTo>
                <a:lnTo>
                  <a:pt x="1187966" y="641516"/>
                </a:lnTo>
                <a:lnTo>
                  <a:pt x="1178525" y="658157"/>
                </a:lnTo>
                <a:lnTo>
                  <a:pt x="1170099" y="689474"/>
                </a:lnTo>
                <a:lnTo>
                  <a:pt x="1152099" y="724110"/>
                </a:lnTo>
                <a:lnTo>
                  <a:pt x="1140753" y="750122"/>
                </a:lnTo>
                <a:lnTo>
                  <a:pt x="1118685" y="785926"/>
                </a:lnTo>
                <a:lnTo>
                  <a:pt x="1095895" y="819779"/>
                </a:lnTo>
                <a:lnTo>
                  <a:pt x="1073904" y="851492"/>
                </a:lnTo>
                <a:lnTo>
                  <a:pt x="1049799" y="883546"/>
                </a:lnTo>
                <a:lnTo>
                  <a:pt x="1034718" y="905951"/>
                </a:lnTo>
                <a:lnTo>
                  <a:pt x="1005699" y="939156"/>
                </a:lnTo>
                <a:lnTo>
                  <a:pt x="975348" y="974569"/>
                </a:lnTo>
                <a:lnTo>
                  <a:pt x="939800" y="1010576"/>
                </a:lnTo>
                <a:lnTo>
                  <a:pt x="912142" y="1036000"/>
                </a:lnTo>
                <a:lnTo>
                  <a:pt x="876771" y="1060452"/>
                </a:lnTo>
                <a:lnTo>
                  <a:pt x="861200" y="1072316"/>
                </a:lnTo>
                <a:lnTo>
                  <a:pt x="824561" y="1095218"/>
                </a:lnTo>
                <a:lnTo>
                  <a:pt x="813511" y="1102114"/>
                </a:lnTo>
                <a:lnTo>
                  <a:pt x="796925" y="1114671"/>
                </a:lnTo>
                <a:lnTo>
                  <a:pt x="761582" y="1129640"/>
                </a:lnTo>
                <a:lnTo>
                  <a:pt x="732284" y="1139229"/>
                </a:lnTo>
                <a:lnTo>
                  <a:pt x="693553" y="1148464"/>
                </a:lnTo>
                <a:lnTo>
                  <a:pt x="654551" y="1163065"/>
                </a:lnTo>
                <a:lnTo>
                  <a:pt x="620172" y="1173176"/>
                </a:lnTo>
                <a:lnTo>
                  <a:pt x="581209" y="1179281"/>
                </a:lnTo>
                <a:lnTo>
                  <a:pt x="543553" y="1186617"/>
                </a:lnTo>
                <a:lnTo>
                  <a:pt x="504731" y="1188246"/>
                </a:lnTo>
                <a:lnTo>
                  <a:pt x="476912" y="1189230"/>
                </a:lnTo>
                <a:lnTo>
                  <a:pt x="463421" y="1192440"/>
                </a:lnTo>
                <a:lnTo>
                  <a:pt x="457114" y="1192788"/>
                </a:lnTo>
                <a:lnTo>
                  <a:pt x="419244" y="1188735"/>
                </a:lnTo>
                <a:lnTo>
                  <a:pt x="383549" y="1188423"/>
                </a:lnTo>
                <a:lnTo>
                  <a:pt x="373384" y="1186154"/>
                </a:lnTo>
                <a:lnTo>
                  <a:pt x="363222" y="1183170"/>
                </a:lnTo>
                <a:lnTo>
                  <a:pt x="347981" y="1180644"/>
                </a:lnTo>
                <a:lnTo>
                  <a:pt x="327660" y="1174892"/>
                </a:lnTo>
                <a:lnTo>
                  <a:pt x="322580" y="1174316"/>
                </a:lnTo>
                <a:lnTo>
                  <a:pt x="314678" y="1171418"/>
                </a:lnTo>
                <a:lnTo>
                  <a:pt x="311385" y="1169460"/>
                </a:lnTo>
                <a:lnTo>
                  <a:pt x="303211" y="1167284"/>
                </a:lnTo>
                <a:lnTo>
                  <a:pt x="293934" y="1165471"/>
                </a:lnTo>
                <a:lnTo>
                  <a:pt x="279191" y="1160536"/>
                </a:lnTo>
                <a:lnTo>
                  <a:pt x="259039" y="1156182"/>
                </a:lnTo>
                <a:lnTo>
                  <a:pt x="233674" y="1145841"/>
                </a:lnTo>
                <a:lnTo>
                  <a:pt x="204151" y="1140611"/>
                </a:lnTo>
                <a:lnTo>
                  <a:pt x="195720" y="1136682"/>
                </a:lnTo>
                <a:lnTo>
                  <a:pt x="189151" y="1132114"/>
                </a:lnTo>
                <a:lnTo>
                  <a:pt x="185367" y="1130557"/>
                </a:lnTo>
                <a:lnTo>
                  <a:pt x="147409" y="1119764"/>
                </a:lnTo>
                <a:lnTo>
                  <a:pt x="134741" y="1113973"/>
                </a:lnTo>
                <a:lnTo>
                  <a:pt x="122445" y="1104432"/>
                </a:lnTo>
                <a:lnTo>
                  <a:pt x="119731" y="1101942"/>
                </a:lnTo>
                <a:lnTo>
                  <a:pt x="116227" y="1100282"/>
                </a:lnTo>
                <a:lnTo>
                  <a:pt x="104052" y="1097100"/>
                </a:lnTo>
                <a:lnTo>
                  <a:pt x="81339" y="1084900"/>
                </a:lnTo>
                <a:lnTo>
                  <a:pt x="71890" y="1081818"/>
                </a:lnTo>
                <a:lnTo>
                  <a:pt x="63728" y="1075919"/>
                </a:lnTo>
                <a:lnTo>
                  <a:pt x="58522" y="1071242"/>
                </a:lnTo>
                <a:lnTo>
                  <a:pt x="55948" y="1069656"/>
                </a:lnTo>
                <a:lnTo>
                  <a:pt x="48280" y="1066577"/>
                </a:lnTo>
                <a:lnTo>
                  <a:pt x="40646" y="1061525"/>
                </a:lnTo>
                <a:lnTo>
                  <a:pt x="31986" y="1059214"/>
                </a:lnTo>
                <a:lnTo>
                  <a:pt x="24695" y="1053696"/>
                </a:lnTo>
                <a:lnTo>
                  <a:pt x="20007" y="1052334"/>
                </a:lnTo>
                <a:lnTo>
                  <a:pt x="18418" y="1051124"/>
                </a:lnTo>
                <a:lnTo>
                  <a:pt x="17359" y="1049471"/>
                </a:lnTo>
                <a:lnTo>
                  <a:pt x="16652" y="1047522"/>
                </a:lnTo>
                <a:lnTo>
                  <a:pt x="15335" y="1046223"/>
                </a:lnTo>
                <a:lnTo>
                  <a:pt x="13610" y="1045356"/>
                </a:lnTo>
                <a:lnTo>
                  <a:pt x="11613" y="1044779"/>
                </a:lnTo>
                <a:lnTo>
                  <a:pt x="10282" y="1043547"/>
                </a:lnTo>
                <a:lnTo>
                  <a:pt x="9395" y="1041879"/>
                </a:lnTo>
                <a:lnTo>
                  <a:pt x="7651" y="1036106"/>
                </a:lnTo>
                <a:lnTo>
                  <a:pt x="0" y="1028384"/>
                </a:lnTo>
                <a:lnTo>
                  <a:pt x="14088" y="1028384"/>
                </a:lnTo>
                <a:lnTo>
                  <a:pt x="21700" y="1034945"/>
                </a:lnTo>
                <a:lnTo>
                  <a:pt x="24602" y="1035533"/>
                </a:lnTo>
                <a:lnTo>
                  <a:pt x="40743" y="1035976"/>
                </a:lnTo>
                <a:lnTo>
                  <a:pt x="43248" y="1036832"/>
                </a:lnTo>
                <a:lnTo>
                  <a:pt x="50820" y="1041235"/>
                </a:lnTo>
                <a:lnTo>
                  <a:pt x="58426" y="1043763"/>
                </a:lnTo>
                <a:lnTo>
                  <a:pt x="66042" y="1048651"/>
                </a:lnTo>
                <a:lnTo>
                  <a:pt x="71121" y="1050091"/>
                </a:lnTo>
                <a:lnTo>
                  <a:pt x="78740" y="1050902"/>
                </a:lnTo>
                <a:lnTo>
                  <a:pt x="81281" y="1051863"/>
                </a:lnTo>
                <a:lnTo>
                  <a:pt x="88900" y="1056413"/>
                </a:lnTo>
                <a:lnTo>
                  <a:pt x="96520" y="1058984"/>
                </a:lnTo>
                <a:lnTo>
                  <a:pt x="104140" y="1063885"/>
                </a:lnTo>
                <a:lnTo>
                  <a:pt x="111760" y="1066560"/>
                </a:lnTo>
                <a:lnTo>
                  <a:pt x="119381" y="1071492"/>
                </a:lnTo>
                <a:lnTo>
                  <a:pt x="128035" y="1073760"/>
                </a:lnTo>
                <a:lnTo>
                  <a:pt x="135969" y="1080634"/>
                </a:lnTo>
                <a:lnTo>
                  <a:pt x="138888" y="1081240"/>
                </a:lnTo>
                <a:lnTo>
                  <a:pt x="140852" y="1081401"/>
                </a:lnTo>
                <a:lnTo>
                  <a:pt x="142162" y="1082355"/>
                </a:lnTo>
                <a:lnTo>
                  <a:pt x="143034" y="1083838"/>
                </a:lnTo>
                <a:lnTo>
                  <a:pt x="143616" y="1085673"/>
                </a:lnTo>
                <a:lnTo>
                  <a:pt x="144851" y="1086897"/>
                </a:lnTo>
                <a:lnTo>
                  <a:pt x="146520" y="1087712"/>
                </a:lnTo>
                <a:lnTo>
                  <a:pt x="152400" y="10893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317"/>
          <p:cNvSpPr/>
          <p:nvPr/>
        </p:nvSpPr>
        <p:spPr>
          <a:xfrm>
            <a:off x="4907280" y="5128260"/>
            <a:ext cx="68581" cy="38101"/>
          </a:xfrm>
          <a:custGeom>
            <a:avLst/>
            <a:gdLst/>
            <a:ahLst/>
            <a:cxnLst/>
            <a:rect l="0" t="0" r="0" b="0"/>
            <a:pathLst>
              <a:path w="68581" h="38101">
                <a:moveTo>
                  <a:pt x="0" y="38100"/>
                </a:moveTo>
                <a:lnTo>
                  <a:pt x="0" y="30794"/>
                </a:lnTo>
                <a:lnTo>
                  <a:pt x="846" y="29843"/>
                </a:lnTo>
                <a:lnTo>
                  <a:pt x="6560" y="23947"/>
                </a:lnTo>
                <a:lnTo>
                  <a:pt x="18943" y="11537"/>
                </a:lnTo>
                <a:lnTo>
                  <a:pt x="21096" y="10231"/>
                </a:lnTo>
                <a:lnTo>
                  <a:pt x="23377" y="9361"/>
                </a:lnTo>
                <a:lnTo>
                  <a:pt x="25745" y="8780"/>
                </a:lnTo>
                <a:lnTo>
                  <a:pt x="28170" y="8394"/>
                </a:lnTo>
                <a:lnTo>
                  <a:pt x="30633" y="8136"/>
                </a:lnTo>
                <a:lnTo>
                  <a:pt x="33122" y="7964"/>
                </a:lnTo>
                <a:lnTo>
                  <a:pt x="35628" y="7003"/>
                </a:lnTo>
                <a:lnTo>
                  <a:pt x="38145" y="5515"/>
                </a:lnTo>
                <a:lnTo>
                  <a:pt x="44224" y="1090"/>
                </a:lnTo>
                <a:lnTo>
                  <a:pt x="45570" y="726"/>
                </a:lnTo>
                <a:lnTo>
                  <a:pt x="47313" y="484"/>
                </a:lnTo>
                <a:lnTo>
                  <a:pt x="52149" y="96"/>
                </a:lnTo>
                <a:lnTo>
                  <a:pt x="55068" y="42"/>
                </a:lnTo>
                <a:lnTo>
                  <a:pt x="685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318"/>
          <p:cNvSpPr/>
          <p:nvPr/>
        </p:nvSpPr>
        <p:spPr>
          <a:xfrm>
            <a:off x="4792980" y="5135880"/>
            <a:ext cx="289561" cy="198112"/>
          </a:xfrm>
          <a:custGeom>
            <a:avLst/>
            <a:gdLst/>
            <a:ahLst/>
            <a:cxnLst/>
            <a:rect l="0" t="0" r="0" b="0"/>
            <a:pathLst>
              <a:path w="289561" h="198112">
                <a:moveTo>
                  <a:pt x="114300" y="15240"/>
                </a:moveTo>
                <a:lnTo>
                  <a:pt x="99374" y="15240"/>
                </a:lnTo>
                <a:lnTo>
                  <a:pt x="93070" y="21271"/>
                </a:lnTo>
                <a:lnTo>
                  <a:pt x="92526" y="21801"/>
                </a:lnTo>
                <a:lnTo>
                  <a:pt x="92164" y="23000"/>
                </a:lnTo>
                <a:lnTo>
                  <a:pt x="91583" y="28752"/>
                </a:lnTo>
                <a:lnTo>
                  <a:pt x="91535" y="29328"/>
                </a:lnTo>
                <a:lnTo>
                  <a:pt x="90656" y="29712"/>
                </a:lnTo>
                <a:lnTo>
                  <a:pt x="87423" y="30138"/>
                </a:lnTo>
                <a:lnTo>
                  <a:pt x="86221" y="31099"/>
                </a:lnTo>
                <a:lnTo>
                  <a:pt x="85421" y="32586"/>
                </a:lnTo>
                <a:lnTo>
                  <a:pt x="84887" y="34424"/>
                </a:lnTo>
                <a:lnTo>
                  <a:pt x="82036" y="38724"/>
                </a:lnTo>
                <a:lnTo>
                  <a:pt x="76541" y="45310"/>
                </a:lnTo>
                <a:lnTo>
                  <a:pt x="72255" y="49644"/>
                </a:lnTo>
                <a:lnTo>
                  <a:pt x="71030" y="51722"/>
                </a:lnTo>
                <a:lnTo>
                  <a:pt x="69669" y="56290"/>
                </a:lnTo>
                <a:lnTo>
                  <a:pt x="68459" y="57847"/>
                </a:lnTo>
                <a:lnTo>
                  <a:pt x="66806" y="58885"/>
                </a:lnTo>
                <a:lnTo>
                  <a:pt x="64857" y="59576"/>
                </a:lnTo>
                <a:lnTo>
                  <a:pt x="63558" y="60884"/>
                </a:lnTo>
                <a:lnTo>
                  <a:pt x="62691" y="62603"/>
                </a:lnTo>
                <a:lnTo>
                  <a:pt x="61729" y="66770"/>
                </a:lnTo>
                <a:lnTo>
                  <a:pt x="61301" y="71444"/>
                </a:lnTo>
                <a:lnTo>
                  <a:pt x="60341" y="73876"/>
                </a:lnTo>
                <a:lnTo>
                  <a:pt x="57015" y="78836"/>
                </a:lnTo>
                <a:lnTo>
                  <a:pt x="52716" y="83863"/>
                </a:lnTo>
                <a:lnTo>
                  <a:pt x="50384" y="86388"/>
                </a:lnTo>
                <a:lnTo>
                  <a:pt x="48829" y="88919"/>
                </a:lnTo>
                <a:lnTo>
                  <a:pt x="47101" y="93989"/>
                </a:lnTo>
                <a:lnTo>
                  <a:pt x="45794" y="95679"/>
                </a:lnTo>
                <a:lnTo>
                  <a:pt x="44076" y="96806"/>
                </a:lnTo>
                <a:lnTo>
                  <a:pt x="42084" y="97557"/>
                </a:lnTo>
                <a:lnTo>
                  <a:pt x="40756" y="98905"/>
                </a:lnTo>
                <a:lnTo>
                  <a:pt x="39870" y="100650"/>
                </a:lnTo>
                <a:lnTo>
                  <a:pt x="39280" y="102660"/>
                </a:lnTo>
                <a:lnTo>
                  <a:pt x="36367" y="107151"/>
                </a:lnTo>
                <a:lnTo>
                  <a:pt x="31643" y="112888"/>
                </a:lnTo>
                <a:lnTo>
                  <a:pt x="30996" y="115930"/>
                </a:lnTo>
                <a:lnTo>
                  <a:pt x="30824" y="117926"/>
                </a:lnTo>
                <a:lnTo>
                  <a:pt x="29863" y="119258"/>
                </a:lnTo>
                <a:lnTo>
                  <a:pt x="28375" y="120145"/>
                </a:lnTo>
                <a:lnTo>
                  <a:pt x="26537" y="120737"/>
                </a:lnTo>
                <a:lnTo>
                  <a:pt x="25311" y="121978"/>
                </a:lnTo>
                <a:lnTo>
                  <a:pt x="24493" y="123652"/>
                </a:lnTo>
                <a:lnTo>
                  <a:pt x="23182" y="128377"/>
                </a:lnTo>
                <a:lnTo>
                  <a:pt x="22923" y="134547"/>
                </a:lnTo>
                <a:lnTo>
                  <a:pt x="22873" y="138902"/>
                </a:lnTo>
                <a:lnTo>
                  <a:pt x="22868" y="140861"/>
                </a:lnTo>
                <a:lnTo>
                  <a:pt x="22018" y="142168"/>
                </a:lnTo>
                <a:lnTo>
                  <a:pt x="20606" y="143038"/>
                </a:lnTo>
                <a:lnTo>
                  <a:pt x="16299" y="144436"/>
                </a:lnTo>
                <a:lnTo>
                  <a:pt x="15946" y="145397"/>
                </a:lnTo>
                <a:lnTo>
                  <a:pt x="15332" y="151310"/>
                </a:lnTo>
                <a:lnTo>
                  <a:pt x="15267" y="156122"/>
                </a:lnTo>
                <a:lnTo>
                  <a:pt x="14411" y="157421"/>
                </a:lnTo>
                <a:lnTo>
                  <a:pt x="12994" y="158288"/>
                </a:lnTo>
                <a:lnTo>
                  <a:pt x="11202" y="158865"/>
                </a:lnTo>
                <a:lnTo>
                  <a:pt x="10009" y="160097"/>
                </a:lnTo>
                <a:lnTo>
                  <a:pt x="9212" y="161764"/>
                </a:lnTo>
                <a:lnTo>
                  <a:pt x="7934" y="166479"/>
                </a:lnTo>
                <a:lnTo>
                  <a:pt x="7713" y="171342"/>
                </a:lnTo>
                <a:lnTo>
                  <a:pt x="6835" y="173494"/>
                </a:lnTo>
                <a:lnTo>
                  <a:pt x="3602" y="178144"/>
                </a:lnTo>
                <a:lnTo>
                  <a:pt x="315" y="182464"/>
                </a:lnTo>
                <a:lnTo>
                  <a:pt x="62" y="188034"/>
                </a:lnTo>
                <a:lnTo>
                  <a:pt x="0" y="190500"/>
                </a:lnTo>
                <a:lnTo>
                  <a:pt x="18198" y="190500"/>
                </a:lnTo>
                <a:lnTo>
                  <a:pt x="19752" y="191346"/>
                </a:lnTo>
                <a:lnTo>
                  <a:pt x="20787" y="192758"/>
                </a:lnTo>
                <a:lnTo>
                  <a:pt x="21478" y="194545"/>
                </a:lnTo>
                <a:lnTo>
                  <a:pt x="22785" y="195737"/>
                </a:lnTo>
                <a:lnTo>
                  <a:pt x="24503" y="196531"/>
                </a:lnTo>
                <a:lnTo>
                  <a:pt x="29299" y="197806"/>
                </a:lnTo>
                <a:lnTo>
                  <a:pt x="36330" y="198058"/>
                </a:lnTo>
                <a:lnTo>
                  <a:pt x="48361" y="198111"/>
                </a:lnTo>
                <a:lnTo>
                  <a:pt x="50867" y="197268"/>
                </a:lnTo>
                <a:lnTo>
                  <a:pt x="58440" y="192882"/>
                </a:lnTo>
                <a:lnTo>
                  <a:pt x="63508" y="191558"/>
                </a:lnTo>
                <a:lnTo>
                  <a:pt x="71123" y="190813"/>
                </a:lnTo>
                <a:lnTo>
                  <a:pt x="72815" y="189862"/>
                </a:lnTo>
                <a:lnTo>
                  <a:pt x="73943" y="188381"/>
                </a:lnTo>
                <a:lnTo>
                  <a:pt x="74695" y="186547"/>
                </a:lnTo>
                <a:lnTo>
                  <a:pt x="76044" y="185325"/>
                </a:lnTo>
                <a:lnTo>
                  <a:pt x="77789" y="184510"/>
                </a:lnTo>
                <a:lnTo>
                  <a:pt x="81986" y="183605"/>
                </a:lnTo>
                <a:lnTo>
                  <a:pt x="89109" y="183094"/>
                </a:lnTo>
                <a:lnTo>
                  <a:pt x="94073" y="182975"/>
                </a:lnTo>
                <a:lnTo>
                  <a:pt x="95735" y="182097"/>
                </a:lnTo>
                <a:lnTo>
                  <a:pt x="96844" y="180664"/>
                </a:lnTo>
                <a:lnTo>
                  <a:pt x="97582" y="178863"/>
                </a:lnTo>
                <a:lnTo>
                  <a:pt x="98921" y="177662"/>
                </a:lnTo>
                <a:lnTo>
                  <a:pt x="100661" y="176861"/>
                </a:lnTo>
                <a:lnTo>
                  <a:pt x="104852" y="175971"/>
                </a:lnTo>
                <a:lnTo>
                  <a:pt x="112888" y="175353"/>
                </a:lnTo>
                <a:lnTo>
                  <a:pt x="117926" y="175288"/>
                </a:lnTo>
                <a:lnTo>
                  <a:pt x="120105" y="174432"/>
                </a:lnTo>
                <a:lnTo>
                  <a:pt x="128130" y="168702"/>
                </a:lnTo>
                <a:lnTo>
                  <a:pt x="131171" y="168111"/>
                </a:lnTo>
                <a:lnTo>
                  <a:pt x="135977" y="167733"/>
                </a:lnTo>
                <a:lnTo>
                  <a:pt x="143035" y="161621"/>
                </a:lnTo>
                <a:lnTo>
                  <a:pt x="148723" y="156068"/>
                </a:lnTo>
                <a:lnTo>
                  <a:pt x="151310" y="153487"/>
                </a:lnTo>
                <a:lnTo>
                  <a:pt x="151916" y="150625"/>
                </a:lnTo>
                <a:lnTo>
                  <a:pt x="152077" y="148677"/>
                </a:lnTo>
                <a:lnTo>
                  <a:pt x="153031" y="147378"/>
                </a:lnTo>
                <a:lnTo>
                  <a:pt x="154514" y="146512"/>
                </a:lnTo>
                <a:lnTo>
                  <a:pt x="158932" y="145122"/>
                </a:lnTo>
                <a:lnTo>
                  <a:pt x="159295" y="144161"/>
                </a:lnTo>
                <a:lnTo>
                  <a:pt x="159698" y="140836"/>
                </a:lnTo>
                <a:lnTo>
                  <a:pt x="160652" y="139610"/>
                </a:lnTo>
                <a:lnTo>
                  <a:pt x="162135" y="138793"/>
                </a:lnTo>
                <a:lnTo>
                  <a:pt x="163969" y="138249"/>
                </a:lnTo>
                <a:lnTo>
                  <a:pt x="165193" y="137039"/>
                </a:lnTo>
                <a:lnTo>
                  <a:pt x="166008" y="135387"/>
                </a:lnTo>
                <a:lnTo>
                  <a:pt x="167317" y="130695"/>
                </a:lnTo>
                <a:lnTo>
                  <a:pt x="172813" y="124531"/>
                </a:lnTo>
                <a:lnTo>
                  <a:pt x="177034" y="120178"/>
                </a:lnTo>
                <a:lnTo>
                  <a:pt x="181725" y="115461"/>
                </a:lnTo>
                <a:lnTo>
                  <a:pt x="182110" y="114227"/>
                </a:lnTo>
                <a:lnTo>
                  <a:pt x="182538" y="110599"/>
                </a:lnTo>
                <a:lnTo>
                  <a:pt x="183498" y="109292"/>
                </a:lnTo>
                <a:lnTo>
                  <a:pt x="184986" y="108422"/>
                </a:lnTo>
                <a:lnTo>
                  <a:pt x="186824" y="107841"/>
                </a:lnTo>
                <a:lnTo>
                  <a:pt x="191124" y="104938"/>
                </a:lnTo>
                <a:lnTo>
                  <a:pt x="197710" y="99404"/>
                </a:lnTo>
                <a:lnTo>
                  <a:pt x="202043" y="99162"/>
                </a:lnTo>
                <a:lnTo>
                  <a:pt x="203276" y="98281"/>
                </a:lnTo>
                <a:lnTo>
                  <a:pt x="204097" y="96847"/>
                </a:lnTo>
                <a:lnTo>
                  <a:pt x="204645" y="95045"/>
                </a:lnTo>
                <a:lnTo>
                  <a:pt x="205856" y="93843"/>
                </a:lnTo>
                <a:lnTo>
                  <a:pt x="207511" y="93042"/>
                </a:lnTo>
                <a:lnTo>
                  <a:pt x="213017" y="91533"/>
                </a:lnTo>
                <a:lnTo>
                  <a:pt x="217303" y="91468"/>
                </a:lnTo>
                <a:lnTo>
                  <a:pt x="218529" y="90612"/>
                </a:lnTo>
                <a:lnTo>
                  <a:pt x="219345" y="89194"/>
                </a:lnTo>
                <a:lnTo>
                  <a:pt x="220657" y="84882"/>
                </a:lnTo>
                <a:lnTo>
                  <a:pt x="221611" y="84528"/>
                </a:lnTo>
                <a:lnTo>
                  <a:pt x="229226" y="83960"/>
                </a:lnTo>
                <a:lnTo>
                  <a:pt x="235810" y="83828"/>
                </a:lnTo>
                <a:lnTo>
                  <a:pt x="236099" y="79777"/>
                </a:lnTo>
                <a:lnTo>
                  <a:pt x="236985" y="78585"/>
                </a:lnTo>
                <a:lnTo>
                  <a:pt x="238424" y="77790"/>
                </a:lnTo>
                <a:lnTo>
                  <a:pt x="243523" y="76293"/>
                </a:lnTo>
                <a:lnTo>
                  <a:pt x="250373" y="76208"/>
                </a:lnTo>
                <a:lnTo>
                  <a:pt x="250735" y="75359"/>
                </a:lnTo>
                <a:lnTo>
                  <a:pt x="251396" y="69286"/>
                </a:lnTo>
                <a:lnTo>
                  <a:pt x="251452" y="68673"/>
                </a:lnTo>
                <a:lnTo>
                  <a:pt x="258765" y="61276"/>
                </a:lnTo>
                <a:lnTo>
                  <a:pt x="259071" y="60968"/>
                </a:lnTo>
                <a:lnTo>
                  <a:pt x="259079" y="53433"/>
                </a:lnTo>
                <a:lnTo>
                  <a:pt x="266386" y="53342"/>
                </a:lnTo>
                <a:lnTo>
                  <a:pt x="266658" y="47309"/>
                </a:lnTo>
                <a:lnTo>
                  <a:pt x="266700" y="41677"/>
                </a:lnTo>
                <a:lnTo>
                  <a:pt x="266700" y="31567"/>
                </a:lnTo>
                <a:lnTo>
                  <a:pt x="267546" y="31205"/>
                </a:lnTo>
                <a:lnTo>
                  <a:pt x="270745" y="30802"/>
                </a:lnTo>
                <a:lnTo>
                  <a:pt x="271936" y="29848"/>
                </a:lnTo>
                <a:lnTo>
                  <a:pt x="272731" y="28365"/>
                </a:lnTo>
                <a:lnTo>
                  <a:pt x="273261" y="26530"/>
                </a:lnTo>
                <a:lnTo>
                  <a:pt x="276107" y="22233"/>
                </a:lnTo>
                <a:lnTo>
                  <a:pt x="280788" y="16621"/>
                </a:lnTo>
                <a:lnTo>
                  <a:pt x="281428" y="13596"/>
                </a:lnTo>
                <a:lnTo>
                  <a:pt x="281599" y="11604"/>
                </a:lnTo>
                <a:lnTo>
                  <a:pt x="282559" y="10276"/>
                </a:lnTo>
                <a:lnTo>
                  <a:pt x="284046" y="9390"/>
                </a:lnTo>
                <a:lnTo>
                  <a:pt x="289237" y="7723"/>
                </a:lnTo>
                <a:lnTo>
                  <a:pt x="289517" y="1602"/>
                </a:lnTo>
                <a:lnTo>
                  <a:pt x="289560" y="0"/>
                </a:lnTo>
                <a:lnTo>
                  <a:pt x="289560" y="6561"/>
                </a:lnTo>
                <a:lnTo>
                  <a:pt x="288714" y="6914"/>
                </a:lnTo>
                <a:lnTo>
                  <a:pt x="281967" y="7618"/>
                </a:lnTo>
                <a:lnTo>
                  <a:pt x="275382" y="14180"/>
                </a:lnTo>
                <a:lnTo>
                  <a:pt x="272534" y="14769"/>
                </a:lnTo>
                <a:lnTo>
                  <a:pt x="267041" y="15213"/>
                </a:lnTo>
                <a:lnTo>
                  <a:pt x="260713" y="21268"/>
                </a:lnTo>
                <a:lnTo>
                  <a:pt x="259402" y="22545"/>
                </a:lnTo>
                <a:lnTo>
                  <a:pt x="250828" y="22854"/>
                </a:lnTo>
                <a:lnTo>
                  <a:pt x="229760" y="22860"/>
                </a:lnTo>
                <a:lnTo>
                  <a:pt x="222721" y="28891"/>
                </a:lnTo>
                <a:lnTo>
                  <a:pt x="222141" y="29421"/>
                </a:lnTo>
                <a:lnTo>
                  <a:pt x="219238" y="30009"/>
                </a:lnTo>
                <a:lnTo>
                  <a:pt x="210475" y="30387"/>
                </a:lnTo>
                <a:lnTo>
                  <a:pt x="141180" y="30480"/>
                </a:lnTo>
                <a:lnTo>
                  <a:pt x="138993" y="31326"/>
                </a:lnTo>
                <a:lnTo>
                  <a:pt x="130952" y="37041"/>
                </a:lnTo>
                <a:lnTo>
                  <a:pt x="127910" y="37629"/>
                </a:lnTo>
                <a:lnTo>
                  <a:pt x="119058" y="38007"/>
                </a:lnTo>
                <a:lnTo>
                  <a:pt x="110672" y="38091"/>
                </a:lnTo>
                <a:lnTo>
                  <a:pt x="100222" y="38099"/>
                </a:lnTo>
                <a:lnTo>
                  <a:pt x="99835" y="38946"/>
                </a:lnTo>
                <a:lnTo>
                  <a:pt x="99404" y="42145"/>
                </a:lnTo>
                <a:lnTo>
                  <a:pt x="98442" y="43337"/>
                </a:lnTo>
                <a:lnTo>
                  <a:pt x="96955" y="44131"/>
                </a:lnTo>
                <a:lnTo>
                  <a:pt x="91536" y="45692"/>
                </a:lnTo>
                <a:lnTo>
                  <a:pt x="83820" y="45720"/>
                </a:lnTo>
                <a:lnTo>
                  <a:pt x="83820" y="78751"/>
                </a:lnTo>
                <a:lnTo>
                  <a:pt x="82973" y="81288"/>
                </a:lnTo>
                <a:lnTo>
                  <a:pt x="79775" y="86363"/>
                </a:lnTo>
                <a:lnTo>
                  <a:pt x="78583" y="89749"/>
                </a:lnTo>
                <a:lnTo>
                  <a:pt x="77788" y="93699"/>
                </a:lnTo>
                <a:lnTo>
                  <a:pt x="77259" y="98026"/>
                </a:lnTo>
                <a:lnTo>
                  <a:pt x="76906" y="101757"/>
                </a:lnTo>
                <a:lnTo>
                  <a:pt x="76670" y="105092"/>
                </a:lnTo>
                <a:lnTo>
                  <a:pt x="76409" y="111054"/>
                </a:lnTo>
                <a:lnTo>
                  <a:pt x="76262" y="119171"/>
                </a:lnTo>
                <a:lnTo>
                  <a:pt x="76208" y="128008"/>
                </a:lnTo>
                <a:lnTo>
                  <a:pt x="73945" y="131117"/>
                </a:lnTo>
                <a:lnTo>
                  <a:pt x="72157" y="133131"/>
                </a:lnTo>
                <a:lnTo>
                  <a:pt x="70965" y="135320"/>
                </a:lnTo>
                <a:lnTo>
                  <a:pt x="69640" y="140011"/>
                </a:lnTo>
                <a:lnTo>
                  <a:pt x="68588" y="144743"/>
                </a:lnTo>
                <a:lnTo>
                  <a:pt x="72627" y="144769"/>
                </a:lnTo>
                <a:lnTo>
                  <a:pt x="73818" y="143926"/>
                </a:lnTo>
                <a:lnTo>
                  <a:pt x="74611" y="142518"/>
                </a:lnTo>
                <a:lnTo>
                  <a:pt x="75141" y="140732"/>
                </a:lnTo>
                <a:lnTo>
                  <a:pt x="77987" y="136489"/>
                </a:lnTo>
                <a:lnTo>
                  <a:pt x="79931" y="134173"/>
                </a:lnTo>
                <a:lnTo>
                  <a:pt x="82074" y="132628"/>
                </a:lnTo>
                <a:lnTo>
                  <a:pt x="86712" y="130913"/>
                </a:lnTo>
                <a:lnTo>
                  <a:pt x="88288" y="129608"/>
                </a:lnTo>
                <a:lnTo>
                  <a:pt x="89339" y="127893"/>
                </a:lnTo>
                <a:lnTo>
                  <a:pt x="90039" y="125901"/>
                </a:lnTo>
                <a:lnTo>
                  <a:pt x="93075" y="121432"/>
                </a:lnTo>
                <a:lnTo>
                  <a:pt x="97246" y="116623"/>
                </a:lnTo>
                <a:lnTo>
                  <a:pt x="101922" y="111663"/>
                </a:lnTo>
                <a:lnTo>
                  <a:pt x="104356" y="108309"/>
                </a:lnTo>
                <a:lnTo>
                  <a:pt x="106823" y="104379"/>
                </a:lnTo>
                <a:lnTo>
                  <a:pt x="109315" y="100066"/>
                </a:lnTo>
                <a:lnTo>
                  <a:pt x="111823" y="96344"/>
                </a:lnTo>
                <a:lnTo>
                  <a:pt x="114343" y="93016"/>
                </a:lnTo>
                <a:lnTo>
                  <a:pt x="116868" y="89951"/>
                </a:lnTo>
                <a:lnTo>
                  <a:pt x="119399" y="87907"/>
                </a:lnTo>
                <a:lnTo>
                  <a:pt x="121933" y="86545"/>
                </a:lnTo>
                <a:lnTo>
                  <a:pt x="124468" y="85637"/>
                </a:lnTo>
                <a:lnTo>
                  <a:pt x="129543" y="82370"/>
                </a:lnTo>
                <a:lnTo>
                  <a:pt x="135655" y="77418"/>
                </a:lnTo>
                <a:lnTo>
                  <a:pt x="140759" y="72516"/>
                </a:lnTo>
                <a:lnTo>
                  <a:pt x="144427" y="68926"/>
                </a:lnTo>
                <a:lnTo>
                  <a:pt x="144733" y="74657"/>
                </a:lnTo>
                <a:lnTo>
                  <a:pt x="144749" y="75171"/>
                </a:lnTo>
                <a:lnTo>
                  <a:pt x="140725" y="79940"/>
                </a:lnTo>
                <a:lnTo>
                  <a:pt x="136487" y="84353"/>
                </a:lnTo>
                <a:lnTo>
                  <a:pt x="134171" y="86716"/>
                </a:lnTo>
                <a:lnTo>
                  <a:pt x="132627" y="89137"/>
                </a:lnTo>
                <a:lnTo>
                  <a:pt x="130912" y="94085"/>
                </a:lnTo>
                <a:lnTo>
                  <a:pt x="127892" y="99106"/>
                </a:lnTo>
                <a:lnTo>
                  <a:pt x="123728" y="104161"/>
                </a:lnTo>
                <a:lnTo>
                  <a:pt x="119054" y="109229"/>
                </a:lnTo>
                <a:lnTo>
                  <a:pt x="111897" y="114304"/>
                </a:lnTo>
                <a:lnTo>
                  <a:pt x="103918" y="119382"/>
                </a:lnTo>
                <a:lnTo>
                  <a:pt x="97550" y="124461"/>
                </a:lnTo>
                <a:lnTo>
                  <a:pt x="94667" y="127847"/>
                </a:lnTo>
                <a:lnTo>
                  <a:pt x="91898" y="131798"/>
                </a:lnTo>
                <a:lnTo>
                  <a:pt x="89205" y="136125"/>
                </a:lnTo>
                <a:lnTo>
                  <a:pt x="86563" y="139857"/>
                </a:lnTo>
                <a:lnTo>
                  <a:pt x="83955" y="143191"/>
                </a:lnTo>
                <a:lnTo>
                  <a:pt x="81370" y="146261"/>
                </a:lnTo>
                <a:lnTo>
                  <a:pt x="73982" y="151929"/>
                </a:lnTo>
                <a:lnTo>
                  <a:pt x="65901" y="157271"/>
                </a:lnTo>
                <a:lnTo>
                  <a:pt x="59487" y="162467"/>
                </a:lnTo>
                <a:lnTo>
                  <a:pt x="55161" y="166108"/>
                </a:lnTo>
                <a:lnTo>
                  <a:pt x="53707" y="166618"/>
                </a:lnTo>
                <a:lnTo>
                  <a:pt x="46081" y="167600"/>
                </a:lnTo>
                <a:lnTo>
                  <a:pt x="49872" y="167628"/>
                </a:lnTo>
                <a:lnTo>
                  <a:pt x="51875" y="166785"/>
                </a:lnTo>
                <a:lnTo>
                  <a:pt x="58738" y="161554"/>
                </a:lnTo>
                <a:lnTo>
                  <a:pt x="63641" y="157033"/>
                </a:lnTo>
                <a:lnTo>
                  <a:pt x="71161" y="149728"/>
                </a:lnTo>
                <a:lnTo>
                  <a:pt x="78476" y="144721"/>
                </a:lnTo>
                <a:lnTo>
                  <a:pt x="82797" y="142201"/>
                </a:lnTo>
                <a:lnTo>
                  <a:pt x="86525" y="138827"/>
                </a:lnTo>
                <a:lnTo>
                  <a:pt x="89857" y="134885"/>
                </a:lnTo>
                <a:lnTo>
                  <a:pt x="92924" y="130563"/>
                </a:lnTo>
                <a:lnTo>
                  <a:pt x="97509" y="126836"/>
                </a:lnTo>
                <a:lnTo>
                  <a:pt x="103106" y="123503"/>
                </a:lnTo>
                <a:lnTo>
                  <a:pt x="109377" y="120436"/>
                </a:lnTo>
                <a:lnTo>
                  <a:pt x="115251" y="116697"/>
                </a:lnTo>
                <a:lnTo>
                  <a:pt x="120861" y="112512"/>
                </a:lnTo>
                <a:lnTo>
                  <a:pt x="126293" y="108028"/>
                </a:lnTo>
                <a:lnTo>
                  <a:pt x="131609" y="104192"/>
                </a:lnTo>
                <a:lnTo>
                  <a:pt x="136845" y="100788"/>
                </a:lnTo>
                <a:lnTo>
                  <a:pt x="142030" y="97672"/>
                </a:lnTo>
                <a:lnTo>
                  <a:pt x="147180" y="93901"/>
                </a:lnTo>
                <a:lnTo>
                  <a:pt x="152307" y="89694"/>
                </a:lnTo>
                <a:lnTo>
                  <a:pt x="157418" y="85196"/>
                </a:lnTo>
                <a:lnTo>
                  <a:pt x="162518" y="81350"/>
                </a:lnTo>
                <a:lnTo>
                  <a:pt x="167611" y="77940"/>
                </a:lnTo>
                <a:lnTo>
                  <a:pt x="172701" y="74820"/>
                </a:lnTo>
                <a:lnTo>
                  <a:pt x="177787" y="71894"/>
                </a:lnTo>
                <a:lnTo>
                  <a:pt x="187954" y="66384"/>
                </a:lnTo>
                <a:lnTo>
                  <a:pt x="203198" y="58522"/>
                </a:lnTo>
                <a:lnTo>
                  <a:pt x="211101" y="53385"/>
                </a:lnTo>
                <a:lnTo>
                  <a:pt x="219028" y="47234"/>
                </a:lnTo>
                <a:lnTo>
                  <a:pt x="224447" y="42123"/>
                </a:lnTo>
                <a:lnTo>
                  <a:pt x="227369" y="39292"/>
                </a:lnTo>
                <a:lnTo>
                  <a:pt x="227779" y="39741"/>
                </a:lnTo>
                <a:lnTo>
                  <a:pt x="228235" y="42498"/>
                </a:lnTo>
                <a:lnTo>
                  <a:pt x="227510" y="43572"/>
                </a:lnTo>
                <a:lnTo>
                  <a:pt x="226180" y="44288"/>
                </a:lnTo>
                <a:lnTo>
                  <a:pt x="224446" y="44766"/>
                </a:lnTo>
                <a:lnTo>
                  <a:pt x="220263" y="47553"/>
                </a:lnTo>
                <a:lnTo>
                  <a:pt x="215581" y="51615"/>
                </a:lnTo>
                <a:lnTo>
                  <a:pt x="210678" y="56242"/>
                </a:lnTo>
                <a:lnTo>
                  <a:pt x="191522" y="75197"/>
                </a:lnTo>
                <a:lnTo>
                  <a:pt x="186947" y="78918"/>
                </a:lnTo>
                <a:lnTo>
                  <a:pt x="182205" y="82245"/>
                </a:lnTo>
                <a:lnTo>
                  <a:pt x="177350" y="85310"/>
                </a:lnTo>
                <a:lnTo>
                  <a:pt x="172420" y="89046"/>
                </a:lnTo>
                <a:lnTo>
                  <a:pt x="167440" y="93231"/>
                </a:lnTo>
                <a:lnTo>
                  <a:pt x="162426" y="97714"/>
                </a:lnTo>
                <a:lnTo>
                  <a:pt x="157391" y="101550"/>
                </a:lnTo>
                <a:lnTo>
                  <a:pt x="152341" y="104953"/>
                </a:lnTo>
                <a:lnTo>
                  <a:pt x="147280" y="108069"/>
                </a:lnTo>
                <a:lnTo>
                  <a:pt x="139400" y="113788"/>
                </a:lnTo>
                <a:lnTo>
                  <a:pt x="132229" y="119153"/>
                </a:lnTo>
                <a:lnTo>
                  <a:pt x="123397" y="124359"/>
                </a:lnTo>
                <a:lnTo>
                  <a:pt x="120364" y="126933"/>
                </a:lnTo>
                <a:lnTo>
                  <a:pt x="118343" y="129495"/>
                </a:lnTo>
                <a:lnTo>
                  <a:pt x="116995" y="132050"/>
                </a:lnTo>
                <a:lnTo>
                  <a:pt x="115250" y="133753"/>
                </a:lnTo>
                <a:lnTo>
                  <a:pt x="113240" y="134888"/>
                </a:lnTo>
                <a:lnTo>
                  <a:pt x="106680" y="137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319"/>
          <p:cNvSpPr/>
          <p:nvPr/>
        </p:nvSpPr>
        <p:spPr>
          <a:xfrm>
            <a:off x="4678680" y="3665220"/>
            <a:ext cx="1736653" cy="2057165"/>
          </a:xfrm>
          <a:custGeom>
            <a:avLst/>
            <a:gdLst/>
            <a:ahLst/>
            <a:cxnLst/>
            <a:rect l="0" t="0" r="0" b="0"/>
            <a:pathLst>
              <a:path w="1736653" h="2057165">
                <a:moveTo>
                  <a:pt x="1173479" y="53340"/>
                </a:moveTo>
                <a:lnTo>
                  <a:pt x="1165860" y="45720"/>
                </a:lnTo>
                <a:lnTo>
                  <a:pt x="1165860" y="22887"/>
                </a:lnTo>
                <a:lnTo>
                  <a:pt x="1172421" y="22863"/>
                </a:lnTo>
                <a:lnTo>
                  <a:pt x="1172774" y="22015"/>
                </a:lnTo>
                <a:lnTo>
                  <a:pt x="1173387" y="16299"/>
                </a:lnTo>
                <a:lnTo>
                  <a:pt x="1174264" y="15946"/>
                </a:lnTo>
                <a:lnTo>
                  <a:pt x="1181072" y="15243"/>
                </a:lnTo>
                <a:lnTo>
                  <a:pt x="1192737" y="15240"/>
                </a:lnTo>
                <a:lnTo>
                  <a:pt x="1193939" y="14393"/>
                </a:lnTo>
                <a:lnTo>
                  <a:pt x="1194739" y="12982"/>
                </a:lnTo>
                <a:lnTo>
                  <a:pt x="1196023" y="8679"/>
                </a:lnTo>
                <a:lnTo>
                  <a:pt x="1196976" y="8326"/>
                </a:lnTo>
                <a:lnTo>
                  <a:pt x="1205734" y="7662"/>
                </a:lnTo>
                <a:lnTo>
                  <a:pt x="1298033" y="7620"/>
                </a:lnTo>
                <a:lnTo>
                  <a:pt x="1300542" y="6773"/>
                </a:lnTo>
                <a:lnTo>
                  <a:pt x="1308118" y="2383"/>
                </a:lnTo>
                <a:lnTo>
                  <a:pt x="1316758" y="314"/>
                </a:lnTo>
                <a:lnTo>
                  <a:pt x="1369108" y="0"/>
                </a:lnTo>
                <a:lnTo>
                  <a:pt x="1404307" y="0"/>
                </a:lnTo>
                <a:lnTo>
                  <a:pt x="1406951" y="847"/>
                </a:lnTo>
                <a:lnTo>
                  <a:pt x="1414719" y="5237"/>
                </a:lnTo>
                <a:lnTo>
                  <a:pt x="1419832" y="6561"/>
                </a:lnTo>
                <a:lnTo>
                  <a:pt x="1435251" y="8257"/>
                </a:lnTo>
                <a:lnTo>
                  <a:pt x="1447327" y="13610"/>
                </a:lnTo>
                <a:lnTo>
                  <a:pt x="1450025" y="14153"/>
                </a:lnTo>
                <a:lnTo>
                  <a:pt x="1455280" y="17015"/>
                </a:lnTo>
                <a:lnTo>
                  <a:pt x="1468101" y="27327"/>
                </a:lnTo>
                <a:lnTo>
                  <a:pt x="1475734" y="30392"/>
                </a:lnTo>
                <a:lnTo>
                  <a:pt x="1485899" y="38585"/>
                </a:lnTo>
                <a:lnTo>
                  <a:pt x="1525481" y="77683"/>
                </a:lnTo>
                <a:lnTo>
                  <a:pt x="1572415" y="140474"/>
                </a:lnTo>
                <a:lnTo>
                  <a:pt x="1595027" y="180370"/>
                </a:lnTo>
                <a:lnTo>
                  <a:pt x="1610352" y="217384"/>
                </a:lnTo>
                <a:lnTo>
                  <a:pt x="1624908" y="239398"/>
                </a:lnTo>
                <a:lnTo>
                  <a:pt x="1646018" y="303068"/>
                </a:lnTo>
                <a:lnTo>
                  <a:pt x="1663706" y="350865"/>
                </a:lnTo>
                <a:lnTo>
                  <a:pt x="1676870" y="411494"/>
                </a:lnTo>
                <a:lnTo>
                  <a:pt x="1680843" y="427572"/>
                </a:lnTo>
                <a:lnTo>
                  <a:pt x="1686092" y="489468"/>
                </a:lnTo>
                <a:lnTo>
                  <a:pt x="1697875" y="552344"/>
                </a:lnTo>
                <a:lnTo>
                  <a:pt x="1704416" y="615454"/>
                </a:lnTo>
                <a:lnTo>
                  <a:pt x="1707510" y="674861"/>
                </a:lnTo>
                <a:lnTo>
                  <a:pt x="1713776" y="729692"/>
                </a:lnTo>
                <a:lnTo>
                  <a:pt x="1716614" y="769760"/>
                </a:lnTo>
                <a:lnTo>
                  <a:pt x="1721395" y="820439"/>
                </a:lnTo>
                <a:lnTo>
                  <a:pt x="1724234" y="861063"/>
                </a:lnTo>
                <a:lnTo>
                  <a:pt x="1729016" y="911861"/>
                </a:lnTo>
                <a:lnTo>
                  <a:pt x="1729677" y="972820"/>
                </a:lnTo>
                <a:lnTo>
                  <a:pt x="1731986" y="1013460"/>
                </a:lnTo>
                <a:lnTo>
                  <a:pt x="1736652" y="1064260"/>
                </a:lnTo>
                <a:lnTo>
                  <a:pt x="1736303" y="1093893"/>
                </a:lnTo>
                <a:lnTo>
                  <a:pt x="1730427" y="1148786"/>
                </a:lnTo>
                <a:lnTo>
                  <a:pt x="1727617" y="1188859"/>
                </a:lnTo>
                <a:lnTo>
                  <a:pt x="1720345" y="1243661"/>
                </a:lnTo>
                <a:lnTo>
                  <a:pt x="1706724" y="1303160"/>
                </a:lnTo>
                <a:lnTo>
                  <a:pt x="1691626" y="1361734"/>
                </a:lnTo>
                <a:lnTo>
                  <a:pt x="1667298" y="1427794"/>
                </a:lnTo>
                <a:lnTo>
                  <a:pt x="1640761" y="1490858"/>
                </a:lnTo>
                <a:lnTo>
                  <a:pt x="1602638" y="1554376"/>
                </a:lnTo>
                <a:lnTo>
                  <a:pt x="1575068" y="1598598"/>
                </a:lnTo>
                <a:lnTo>
                  <a:pt x="1537452" y="1643522"/>
                </a:lnTo>
                <a:lnTo>
                  <a:pt x="1485795" y="1691945"/>
                </a:lnTo>
                <a:lnTo>
                  <a:pt x="1435077" y="1744151"/>
                </a:lnTo>
                <a:lnTo>
                  <a:pt x="1393054" y="1782940"/>
                </a:lnTo>
                <a:lnTo>
                  <a:pt x="1341777" y="1821101"/>
                </a:lnTo>
                <a:lnTo>
                  <a:pt x="1287819" y="1861384"/>
                </a:lnTo>
                <a:lnTo>
                  <a:pt x="1257308" y="1886130"/>
                </a:lnTo>
                <a:lnTo>
                  <a:pt x="1205020" y="1917604"/>
                </a:lnTo>
                <a:lnTo>
                  <a:pt x="1142921" y="1953254"/>
                </a:lnTo>
                <a:lnTo>
                  <a:pt x="1090433" y="1982893"/>
                </a:lnTo>
                <a:lnTo>
                  <a:pt x="1043161" y="2001222"/>
                </a:lnTo>
                <a:lnTo>
                  <a:pt x="990465" y="2016734"/>
                </a:lnTo>
                <a:lnTo>
                  <a:pt x="909391" y="2039619"/>
                </a:lnTo>
                <a:lnTo>
                  <a:pt x="884693" y="2046393"/>
                </a:lnTo>
                <a:lnTo>
                  <a:pt x="833031" y="2054719"/>
                </a:lnTo>
                <a:lnTo>
                  <a:pt x="779838" y="2057164"/>
                </a:lnTo>
                <a:lnTo>
                  <a:pt x="726511" y="2056532"/>
                </a:lnTo>
                <a:lnTo>
                  <a:pt x="672326" y="2050484"/>
                </a:lnTo>
                <a:lnTo>
                  <a:pt x="634564" y="2047661"/>
                </a:lnTo>
                <a:lnTo>
                  <a:pt x="607965" y="2043790"/>
                </a:lnTo>
                <a:lnTo>
                  <a:pt x="580893" y="2040385"/>
                </a:lnTo>
                <a:lnTo>
                  <a:pt x="554528" y="2036272"/>
                </a:lnTo>
                <a:lnTo>
                  <a:pt x="527524" y="2032795"/>
                </a:lnTo>
                <a:lnTo>
                  <a:pt x="480212" y="2021405"/>
                </a:lnTo>
                <a:lnTo>
                  <a:pt x="457246" y="2017665"/>
                </a:lnTo>
                <a:lnTo>
                  <a:pt x="407710" y="2003917"/>
                </a:lnTo>
                <a:lnTo>
                  <a:pt x="351219" y="1983734"/>
                </a:lnTo>
                <a:lnTo>
                  <a:pt x="297107" y="1960880"/>
                </a:lnTo>
                <a:lnTo>
                  <a:pt x="285576" y="1955800"/>
                </a:lnTo>
                <a:lnTo>
                  <a:pt x="234546" y="1922143"/>
                </a:lnTo>
                <a:lnTo>
                  <a:pt x="223682" y="1909985"/>
                </a:lnTo>
                <a:lnTo>
                  <a:pt x="210962" y="1899798"/>
                </a:lnTo>
                <a:lnTo>
                  <a:pt x="157575" y="1835041"/>
                </a:lnTo>
                <a:lnTo>
                  <a:pt x="147339" y="1823102"/>
                </a:lnTo>
                <a:lnTo>
                  <a:pt x="134622" y="1804489"/>
                </a:lnTo>
                <a:lnTo>
                  <a:pt x="127000" y="1796103"/>
                </a:lnTo>
                <a:lnTo>
                  <a:pt x="125307" y="1793455"/>
                </a:lnTo>
                <a:lnTo>
                  <a:pt x="122076" y="1785684"/>
                </a:lnTo>
                <a:lnTo>
                  <a:pt x="113829" y="1775473"/>
                </a:lnTo>
                <a:lnTo>
                  <a:pt x="111446" y="1772928"/>
                </a:lnTo>
                <a:lnTo>
                  <a:pt x="109857" y="1770385"/>
                </a:lnTo>
                <a:lnTo>
                  <a:pt x="108092" y="1765302"/>
                </a:lnTo>
                <a:lnTo>
                  <a:pt x="107098" y="1757680"/>
                </a:lnTo>
                <a:lnTo>
                  <a:pt x="106112" y="1755987"/>
                </a:lnTo>
                <a:lnTo>
                  <a:pt x="104607" y="1754858"/>
                </a:lnTo>
                <a:lnTo>
                  <a:pt x="102758" y="1754105"/>
                </a:lnTo>
                <a:lnTo>
                  <a:pt x="101526" y="1752757"/>
                </a:lnTo>
                <a:lnTo>
                  <a:pt x="100703" y="1751011"/>
                </a:lnTo>
                <a:lnTo>
                  <a:pt x="100155" y="1749000"/>
                </a:lnTo>
                <a:lnTo>
                  <a:pt x="97289" y="1744509"/>
                </a:lnTo>
                <a:lnTo>
                  <a:pt x="95339" y="1742126"/>
                </a:lnTo>
                <a:lnTo>
                  <a:pt x="94040" y="1739690"/>
                </a:lnTo>
                <a:lnTo>
                  <a:pt x="91782" y="1731218"/>
                </a:lnTo>
                <a:lnTo>
                  <a:pt x="91541" y="1726133"/>
                </a:lnTo>
                <a:lnTo>
                  <a:pt x="90661" y="1723948"/>
                </a:lnTo>
                <a:lnTo>
                  <a:pt x="84888" y="1715912"/>
                </a:lnTo>
                <a:lnTo>
                  <a:pt x="84294" y="1712869"/>
                </a:lnTo>
                <a:lnTo>
                  <a:pt x="84135" y="1710873"/>
                </a:lnTo>
                <a:lnTo>
                  <a:pt x="83184" y="1709542"/>
                </a:lnTo>
                <a:lnTo>
                  <a:pt x="81702" y="1708655"/>
                </a:lnTo>
                <a:lnTo>
                  <a:pt x="79868" y="1708063"/>
                </a:lnTo>
                <a:lnTo>
                  <a:pt x="75572" y="1705148"/>
                </a:lnTo>
                <a:lnTo>
                  <a:pt x="69961" y="1700423"/>
                </a:lnTo>
                <a:lnTo>
                  <a:pt x="66936" y="1699777"/>
                </a:lnTo>
                <a:lnTo>
                  <a:pt x="64944" y="1699604"/>
                </a:lnTo>
                <a:lnTo>
                  <a:pt x="63616" y="1698643"/>
                </a:lnTo>
                <a:lnTo>
                  <a:pt x="62730" y="1697155"/>
                </a:lnTo>
                <a:lnTo>
                  <a:pt x="62140" y="1695317"/>
                </a:lnTo>
                <a:lnTo>
                  <a:pt x="60900" y="1694091"/>
                </a:lnTo>
                <a:lnTo>
                  <a:pt x="59227" y="1693274"/>
                </a:lnTo>
                <a:lnTo>
                  <a:pt x="54502" y="1691963"/>
                </a:lnTo>
                <a:lnTo>
                  <a:pt x="46064" y="1684342"/>
                </a:lnTo>
                <a:lnTo>
                  <a:pt x="38101" y="1684020"/>
                </a:lnTo>
                <a:lnTo>
                  <a:pt x="22859" y="1668780"/>
                </a:lnTo>
                <a:lnTo>
                  <a:pt x="22859" y="1616601"/>
                </a:lnTo>
                <a:lnTo>
                  <a:pt x="16299" y="1608981"/>
                </a:lnTo>
                <a:lnTo>
                  <a:pt x="15710" y="1606078"/>
                </a:lnTo>
                <a:lnTo>
                  <a:pt x="15240" y="1577684"/>
                </a:lnTo>
                <a:lnTo>
                  <a:pt x="7619" y="1569720"/>
                </a:lnTo>
                <a:lnTo>
                  <a:pt x="14181" y="1576281"/>
                </a:lnTo>
                <a:lnTo>
                  <a:pt x="14769" y="1579127"/>
                </a:lnTo>
                <a:lnTo>
                  <a:pt x="15213" y="1584618"/>
                </a:lnTo>
                <a:lnTo>
                  <a:pt x="19277" y="1588904"/>
                </a:lnTo>
                <a:lnTo>
                  <a:pt x="20471" y="1590976"/>
                </a:lnTo>
                <a:lnTo>
                  <a:pt x="22545" y="1598818"/>
                </a:lnTo>
                <a:lnTo>
                  <a:pt x="23497" y="1599279"/>
                </a:lnTo>
                <a:lnTo>
                  <a:pt x="26811" y="1599790"/>
                </a:lnTo>
                <a:lnTo>
                  <a:pt x="28034" y="1600774"/>
                </a:lnTo>
                <a:lnTo>
                  <a:pt x="28849" y="1602276"/>
                </a:lnTo>
                <a:lnTo>
                  <a:pt x="29393" y="1604123"/>
                </a:lnTo>
                <a:lnTo>
                  <a:pt x="32254" y="1608435"/>
                </a:lnTo>
                <a:lnTo>
                  <a:pt x="41802" y="1619075"/>
                </a:lnTo>
                <a:lnTo>
                  <a:pt x="43955" y="1620403"/>
                </a:lnTo>
                <a:lnTo>
                  <a:pt x="48604" y="1621879"/>
                </a:lnTo>
                <a:lnTo>
                  <a:pt x="50182" y="1623120"/>
                </a:lnTo>
                <a:lnTo>
                  <a:pt x="51235" y="1624793"/>
                </a:lnTo>
                <a:lnTo>
                  <a:pt x="51937" y="1626755"/>
                </a:lnTo>
                <a:lnTo>
                  <a:pt x="53250" y="1628063"/>
                </a:lnTo>
                <a:lnTo>
                  <a:pt x="54974" y="1628936"/>
                </a:lnTo>
                <a:lnTo>
                  <a:pt x="56969" y="1629517"/>
                </a:lnTo>
                <a:lnTo>
                  <a:pt x="61444" y="1632421"/>
                </a:lnTo>
                <a:lnTo>
                  <a:pt x="67170" y="1637139"/>
                </a:lnTo>
                <a:lnTo>
                  <a:pt x="70211" y="1637783"/>
                </a:lnTo>
                <a:lnTo>
                  <a:pt x="72207" y="1637956"/>
                </a:lnTo>
                <a:lnTo>
                  <a:pt x="74385" y="1638917"/>
                </a:lnTo>
                <a:lnTo>
                  <a:pt x="83401" y="1645597"/>
                </a:lnTo>
                <a:lnTo>
                  <a:pt x="91115" y="1653217"/>
                </a:lnTo>
                <a:lnTo>
                  <a:pt x="95389" y="1653445"/>
                </a:lnTo>
                <a:lnTo>
                  <a:pt x="96612" y="1654323"/>
                </a:lnTo>
                <a:lnTo>
                  <a:pt x="97428" y="1655756"/>
                </a:lnTo>
                <a:lnTo>
                  <a:pt x="98737" y="1660093"/>
                </a:lnTo>
                <a:lnTo>
                  <a:pt x="99692" y="1660448"/>
                </a:lnTo>
                <a:lnTo>
                  <a:pt x="103009" y="1660844"/>
                </a:lnTo>
                <a:lnTo>
                  <a:pt x="104233" y="1661796"/>
                </a:lnTo>
                <a:lnTo>
                  <a:pt x="105048" y="1663277"/>
                </a:lnTo>
                <a:lnTo>
                  <a:pt x="106584" y="1668458"/>
                </a:lnTo>
                <a:lnTo>
                  <a:pt x="106671" y="1675312"/>
                </a:lnTo>
                <a:lnTo>
                  <a:pt x="107521" y="1675675"/>
                </a:lnTo>
                <a:lnTo>
                  <a:pt x="114291" y="1676399"/>
                </a:lnTo>
                <a:lnTo>
                  <a:pt x="129226" y="1691326"/>
                </a:lnTo>
                <a:lnTo>
                  <a:pt x="129539" y="1705813"/>
                </a:lnTo>
                <a:lnTo>
                  <a:pt x="128692" y="1706168"/>
                </a:lnTo>
                <a:lnTo>
                  <a:pt x="122234" y="1706852"/>
                </a:lnTo>
                <a:lnTo>
                  <a:pt x="117967" y="1710917"/>
                </a:lnTo>
                <a:lnTo>
                  <a:pt x="115898" y="1712111"/>
                </a:lnTo>
                <a:lnTo>
                  <a:pt x="108061" y="1714185"/>
                </a:lnTo>
                <a:lnTo>
                  <a:pt x="100870" y="1719675"/>
                </a:lnTo>
                <a:lnTo>
                  <a:pt x="92849" y="1721798"/>
                </a:lnTo>
                <a:lnTo>
                  <a:pt x="85634" y="1727293"/>
                </a:lnTo>
                <a:lnTo>
                  <a:pt x="78525" y="1729862"/>
                </a:lnTo>
                <a:lnTo>
                  <a:pt x="68536" y="1737886"/>
                </a:lnTo>
                <a:lnTo>
                  <a:pt x="58411" y="1747624"/>
                </a:lnTo>
                <a:lnTo>
                  <a:pt x="55873" y="1749282"/>
                </a:lnTo>
                <a:lnTo>
                  <a:pt x="48258" y="1752464"/>
                </a:lnTo>
                <a:lnTo>
                  <a:pt x="40639" y="1757546"/>
                </a:lnTo>
                <a:lnTo>
                  <a:pt x="33019" y="1760274"/>
                </a:lnTo>
                <a:lnTo>
                  <a:pt x="25400" y="1766069"/>
                </a:lnTo>
                <a:lnTo>
                  <a:pt x="15685" y="1775044"/>
                </a:lnTo>
                <a:lnTo>
                  <a:pt x="8717" y="1775423"/>
                </a:lnTo>
                <a:lnTo>
                  <a:pt x="12" y="1783067"/>
                </a:lnTo>
                <a:lnTo>
                  <a:pt x="0" y="1783080"/>
                </a:lnTo>
                <a:lnTo>
                  <a:pt x="0" y="1776519"/>
                </a:lnTo>
                <a:lnTo>
                  <a:pt x="846" y="1776166"/>
                </a:lnTo>
                <a:lnTo>
                  <a:pt x="6560" y="1775553"/>
                </a:lnTo>
                <a:lnTo>
                  <a:pt x="14087" y="1768907"/>
                </a:lnTo>
                <a:lnTo>
                  <a:pt x="14472" y="1767705"/>
                </a:lnTo>
                <a:lnTo>
                  <a:pt x="14898" y="1764111"/>
                </a:lnTo>
                <a:lnTo>
                  <a:pt x="15859" y="1762813"/>
                </a:lnTo>
                <a:lnTo>
                  <a:pt x="17345" y="1761949"/>
                </a:lnTo>
                <a:lnTo>
                  <a:pt x="19183" y="1761373"/>
                </a:lnTo>
                <a:lnTo>
                  <a:pt x="20409" y="1760141"/>
                </a:lnTo>
                <a:lnTo>
                  <a:pt x="21226" y="1758475"/>
                </a:lnTo>
                <a:lnTo>
                  <a:pt x="21770" y="1756517"/>
                </a:lnTo>
                <a:lnTo>
                  <a:pt x="24633" y="1752083"/>
                </a:lnTo>
                <a:lnTo>
                  <a:pt x="26582" y="1749715"/>
                </a:lnTo>
                <a:lnTo>
                  <a:pt x="27882" y="1747290"/>
                </a:lnTo>
                <a:lnTo>
                  <a:pt x="30557" y="1739831"/>
                </a:lnTo>
                <a:lnTo>
                  <a:pt x="40984" y="1723146"/>
                </a:lnTo>
                <a:lnTo>
                  <a:pt x="43615" y="1716084"/>
                </a:lnTo>
                <a:lnTo>
                  <a:pt x="44316" y="1713016"/>
                </a:lnTo>
                <a:lnTo>
                  <a:pt x="47354" y="1707350"/>
                </a:lnTo>
                <a:lnTo>
                  <a:pt x="49349" y="1704653"/>
                </a:lnTo>
                <a:lnTo>
                  <a:pt x="51566" y="1697141"/>
                </a:lnTo>
                <a:lnTo>
                  <a:pt x="52158" y="1692767"/>
                </a:lnTo>
                <a:lnTo>
                  <a:pt x="55072" y="1685650"/>
                </a:lnTo>
                <a:lnTo>
                  <a:pt x="61473" y="1676883"/>
                </a:lnTo>
                <a:lnTo>
                  <a:pt x="63841" y="1674182"/>
                </a:lnTo>
                <a:lnTo>
                  <a:pt x="65421" y="1671534"/>
                </a:lnTo>
                <a:lnTo>
                  <a:pt x="67176" y="1666335"/>
                </a:lnTo>
                <a:lnTo>
                  <a:pt x="68395" y="1653553"/>
                </a:lnTo>
                <a:lnTo>
                  <a:pt x="68457" y="1651008"/>
                </a:lnTo>
                <a:lnTo>
                  <a:pt x="69344" y="1648466"/>
                </a:lnTo>
                <a:lnTo>
                  <a:pt x="73792" y="1640842"/>
                </a:lnTo>
                <a:lnTo>
                  <a:pt x="75883" y="1632185"/>
                </a:lnTo>
                <a:lnTo>
                  <a:pt x="76200" y="1593670"/>
                </a:lnTo>
                <a:lnTo>
                  <a:pt x="83807" y="1584973"/>
                </a:lnTo>
                <a:lnTo>
                  <a:pt x="83811" y="1584968"/>
                </a:lnTo>
                <a:lnTo>
                  <a:pt x="83820" y="1577340"/>
                </a:lnTo>
                <a:lnTo>
                  <a:pt x="77259" y="1577340"/>
                </a:lnTo>
                <a:lnTo>
                  <a:pt x="76906" y="1578186"/>
                </a:lnTo>
                <a:lnTo>
                  <a:pt x="76513" y="1581385"/>
                </a:lnTo>
                <a:lnTo>
                  <a:pt x="75562" y="1582577"/>
                </a:lnTo>
                <a:lnTo>
                  <a:pt x="74081" y="1583371"/>
                </a:lnTo>
                <a:lnTo>
                  <a:pt x="72247" y="1583901"/>
                </a:lnTo>
                <a:lnTo>
                  <a:pt x="71025" y="1585101"/>
                </a:lnTo>
                <a:lnTo>
                  <a:pt x="70210" y="1586747"/>
                </a:lnTo>
                <a:lnTo>
                  <a:pt x="69304" y="1590834"/>
                </a:lnTo>
                <a:lnTo>
                  <a:pt x="68902" y="1595473"/>
                </a:lnTo>
                <a:lnTo>
                  <a:pt x="67947" y="1597049"/>
                </a:lnTo>
                <a:lnTo>
                  <a:pt x="66464" y="1598099"/>
                </a:lnTo>
                <a:lnTo>
                  <a:pt x="64630" y="1598799"/>
                </a:lnTo>
                <a:lnTo>
                  <a:pt x="58002" y="1603830"/>
                </a:lnTo>
                <a:lnTo>
                  <a:pt x="56447" y="1606007"/>
                </a:lnTo>
                <a:lnTo>
                  <a:pt x="53414" y="1613115"/>
                </a:lnTo>
                <a:lnTo>
                  <a:pt x="26227" y="1650792"/>
                </a:lnTo>
                <a:lnTo>
                  <a:pt x="23011" y="1658558"/>
                </a:lnTo>
                <a:lnTo>
                  <a:pt x="17919" y="1666222"/>
                </a:lnTo>
                <a:lnTo>
                  <a:pt x="15187" y="1673854"/>
                </a:lnTo>
                <a:lnTo>
                  <a:pt x="11547" y="1678937"/>
                </a:lnTo>
                <a:lnTo>
                  <a:pt x="9392" y="1680632"/>
                </a:lnTo>
                <a:lnTo>
                  <a:pt x="7108" y="1681761"/>
                </a:lnTo>
                <a:lnTo>
                  <a:pt x="4738" y="1682514"/>
                </a:lnTo>
                <a:lnTo>
                  <a:pt x="3158" y="1683862"/>
                </a:lnTo>
                <a:lnTo>
                  <a:pt x="2105" y="1685608"/>
                </a:lnTo>
                <a:lnTo>
                  <a:pt x="36" y="1691535"/>
                </a:lnTo>
                <a:lnTo>
                  <a:pt x="3" y="1685070"/>
                </a:lnTo>
                <a:lnTo>
                  <a:pt x="6084" y="1678144"/>
                </a:lnTo>
                <a:lnTo>
                  <a:pt x="10606" y="1673506"/>
                </a:lnTo>
                <a:lnTo>
                  <a:pt x="12150" y="1670237"/>
                </a:lnTo>
                <a:lnTo>
                  <a:pt x="15171" y="1658393"/>
                </a:lnTo>
                <a:lnTo>
                  <a:pt x="20205" y="1649146"/>
                </a:lnTo>
                <a:lnTo>
                  <a:pt x="22919" y="1641043"/>
                </a:lnTo>
                <a:lnTo>
                  <a:pt x="28709" y="1633280"/>
                </a:lnTo>
                <a:lnTo>
                  <a:pt x="33361" y="1628167"/>
                </a:lnTo>
                <a:lnTo>
                  <a:pt x="34942" y="1625618"/>
                </a:lnTo>
                <a:lnTo>
                  <a:pt x="36696" y="1620528"/>
                </a:lnTo>
                <a:lnTo>
                  <a:pt x="38010" y="1618832"/>
                </a:lnTo>
                <a:lnTo>
                  <a:pt x="39734" y="1617701"/>
                </a:lnTo>
                <a:lnTo>
                  <a:pt x="41728" y="1616947"/>
                </a:lnTo>
                <a:lnTo>
                  <a:pt x="52713" y="1608350"/>
                </a:lnTo>
                <a:lnTo>
                  <a:pt x="52922" y="1608173"/>
                </a:lnTo>
                <a:lnTo>
                  <a:pt x="53154" y="1610235"/>
                </a:lnTo>
                <a:lnTo>
                  <a:pt x="53339" y="1640871"/>
                </a:lnTo>
                <a:lnTo>
                  <a:pt x="52492" y="1643401"/>
                </a:lnTo>
                <a:lnTo>
                  <a:pt x="49295" y="1648469"/>
                </a:lnTo>
                <a:lnTo>
                  <a:pt x="47308" y="1655802"/>
                </a:lnTo>
                <a:lnTo>
                  <a:pt x="46034" y="1670261"/>
                </a:lnTo>
                <a:lnTo>
                  <a:pt x="45082" y="1673155"/>
                </a:lnTo>
                <a:lnTo>
                  <a:pt x="41767" y="1678626"/>
                </a:lnTo>
                <a:lnTo>
                  <a:pt x="39730" y="1686138"/>
                </a:lnTo>
                <a:lnTo>
                  <a:pt x="38421" y="1700713"/>
                </a:lnTo>
                <a:lnTo>
                  <a:pt x="39161" y="1703615"/>
                </a:lnTo>
                <a:lnTo>
                  <a:pt x="43400" y="1711745"/>
                </a:lnTo>
                <a:lnTo>
                  <a:pt x="45414" y="1720587"/>
                </a:lnTo>
                <a:lnTo>
                  <a:pt x="53339" y="17297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1605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321"/>
          <p:cNvSpPr/>
          <p:nvPr/>
        </p:nvSpPr>
        <p:spPr>
          <a:xfrm>
            <a:off x="4358668" y="4130068"/>
            <a:ext cx="3992852" cy="2163729"/>
          </a:xfrm>
          <a:custGeom>
            <a:avLst/>
            <a:gdLst/>
            <a:ahLst/>
            <a:cxnLst/>
            <a:rect l="0" t="0" r="0" b="0"/>
            <a:pathLst>
              <a:path w="3992852" h="2163729">
                <a:moveTo>
                  <a:pt x="3611852" y="38072"/>
                </a:moveTo>
                <a:lnTo>
                  <a:pt x="3611852" y="30766"/>
                </a:lnTo>
                <a:lnTo>
                  <a:pt x="3618413" y="30479"/>
                </a:lnTo>
                <a:lnTo>
                  <a:pt x="3625939" y="23894"/>
                </a:lnTo>
                <a:lnTo>
                  <a:pt x="3628836" y="23303"/>
                </a:lnTo>
                <a:lnTo>
                  <a:pt x="3630795" y="23147"/>
                </a:lnTo>
                <a:lnTo>
                  <a:pt x="3632947" y="22195"/>
                </a:lnTo>
                <a:lnTo>
                  <a:pt x="3640021" y="17658"/>
                </a:lnTo>
                <a:lnTo>
                  <a:pt x="3648477" y="15534"/>
                </a:lnTo>
                <a:lnTo>
                  <a:pt x="3657605" y="15307"/>
                </a:lnTo>
                <a:lnTo>
                  <a:pt x="3660134" y="14429"/>
                </a:lnTo>
                <a:lnTo>
                  <a:pt x="3661820" y="12996"/>
                </a:lnTo>
                <a:lnTo>
                  <a:pt x="3662944" y="11195"/>
                </a:lnTo>
                <a:lnTo>
                  <a:pt x="3664540" y="9994"/>
                </a:lnTo>
                <a:lnTo>
                  <a:pt x="3666451" y="9193"/>
                </a:lnTo>
                <a:lnTo>
                  <a:pt x="3673184" y="8066"/>
                </a:lnTo>
                <a:lnTo>
                  <a:pt x="3687091" y="7686"/>
                </a:lnTo>
                <a:lnTo>
                  <a:pt x="3690798" y="6808"/>
                </a:lnTo>
                <a:lnTo>
                  <a:pt x="3702831" y="1573"/>
                </a:lnTo>
                <a:lnTo>
                  <a:pt x="3713361" y="288"/>
                </a:lnTo>
                <a:lnTo>
                  <a:pt x="3728683" y="0"/>
                </a:lnTo>
                <a:lnTo>
                  <a:pt x="3736026" y="2242"/>
                </a:lnTo>
                <a:lnTo>
                  <a:pt x="3744086" y="5214"/>
                </a:lnTo>
                <a:lnTo>
                  <a:pt x="3753386" y="6887"/>
                </a:lnTo>
                <a:lnTo>
                  <a:pt x="3758857" y="7279"/>
                </a:lnTo>
                <a:lnTo>
                  <a:pt x="3761502" y="8230"/>
                </a:lnTo>
                <a:lnTo>
                  <a:pt x="3766699" y="11544"/>
                </a:lnTo>
                <a:lnTo>
                  <a:pt x="3774088" y="13582"/>
                </a:lnTo>
                <a:lnTo>
                  <a:pt x="3778430" y="14125"/>
                </a:lnTo>
                <a:lnTo>
                  <a:pt x="3785511" y="16987"/>
                </a:lnTo>
                <a:lnTo>
                  <a:pt x="3856208" y="63191"/>
                </a:lnTo>
                <a:lnTo>
                  <a:pt x="3871084" y="74583"/>
                </a:lnTo>
                <a:lnTo>
                  <a:pt x="3876113" y="77653"/>
                </a:lnTo>
                <a:lnTo>
                  <a:pt x="3883958" y="85579"/>
                </a:lnTo>
                <a:lnTo>
                  <a:pt x="3926486" y="149841"/>
                </a:lnTo>
                <a:lnTo>
                  <a:pt x="3954267" y="199880"/>
                </a:lnTo>
                <a:lnTo>
                  <a:pt x="3958770" y="214127"/>
                </a:lnTo>
                <a:lnTo>
                  <a:pt x="3972837" y="274323"/>
                </a:lnTo>
                <a:lnTo>
                  <a:pt x="3989483" y="328480"/>
                </a:lnTo>
                <a:lnTo>
                  <a:pt x="3992556" y="386349"/>
                </a:lnTo>
                <a:lnTo>
                  <a:pt x="3992851" y="528293"/>
                </a:lnTo>
                <a:lnTo>
                  <a:pt x="3982246" y="593297"/>
                </a:lnTo>
                <a:lnTo>
                  <a:pt x="3959820" y="698825"/>
                </a:lnTo>
                <a:lnTo>
                  <a:pt x="3941099" y="762018"/>
                </a:lnTo>
                <a:lnTo>
                  <a:pt x="3920937" y="825478"/>
                </a:lnTo>
                <a:lnTo>
                  <a:pt x="3891182" y="902519"/>
                </a:lnTo>
                <a:lnTo>
                  <a:pt x="3870918" y="958503"/>
                </a:lnTo>
                <a:lnTo>
                  <a:pt x="3839446" y="1024229"/>
                </a:lnTo>
                <a:lnTo>
                  <a:pt x="3809774" y="1080381"/>
                </a:lnTo>
                <a:lnTo>
                  <a:pt x="3771846" y="1145297"/>
                </a:lnTo>
                <a:lnTo>
                  <a:pt x="3741386" y="1198528"/>
                </a:lnTo>
                <a:lnTo>
                  <a:pt x="3724456" y="1226930"/>
                </a:lnTo>
                <a:lnTo>
                  <a:pt x="3670885" y="1292515"/>
                </a:lnTo>
                <a:lnTo>
                  <a:pt x="3623325" y="1356290"/>
                </a:lnTo>
                <a:lnTo>
                  <a:pt x="3556593" y="1432528"/>
                </a:lnTo>
                <a:lnTo>
                  <a:pt x="3494760" y="1495185"/>
                </a:lnTo>
                <a:lnTo>
                  <a:pt x="3406096" y="1575524"/>
                </a:lnTo>
                <a:lnTo>
                  <a:pt x="3323880" y="1638114"/>
                </a:lnTo>
                <a:lnTo>
                  <a:pt x="3243974" y="1699218"/>
                </a:lnTo>
                <a:lnTo>
                  <a:pt x="3154466" y="1760190"/>
                </a:lnTo>
                <a:lnTo>
                  <a:pt x="3060937" y="1812863"/>
                </a:lnTo>
                <a:lnTo>
                  <a:pt x="3013714" y="1838451"/>
                </a:lnTo>
                <a:lnTo>
                  <a:pt x="2951741" y="1873393"/>
                </a:lnTo>
                <a:lnTo>
                  <a:pt x="2837161" y="1920007"/>
                </a:lnTo>
                <a:lnTo>
                  <a:pt x="2706231" y="1969845"/>
                </a:lnTo>
                <a:lnTo>
                  <a:pt x="2590700" y="2006503"/>
                </a:lnTo>
                <a:lnTo>
                  <a:pt x="2470957" y="2039870"/>
                </a:lnTo>
                <a:lnTo>
                  <a:pt x="2351690" y="2070386"/>
                </a:lnTo>
                <a:lnTo>
                  <a:pt x="2230057" y="2097890"/>
                </a:lnTo>
                <a:lnTo>
                  <a:pt x="2110338" y="2118176"/>
                </a:lnTo>
                <a:lnTo>
                  <a:pt x="1932905" y="2143728"/>
                </a:lnTo>
                <a:lnTo>
                  <a:pt x="1813689" y="2153751"/>
                </a:lnTo>
                <a:lnTo>
                  <a:pt x="1691473" y="2158532"/>
                </a:lnTo>
                <a:lnTo>
                  <a:pt x="1567144" y="2163728"/>
                </a:lnTo>
                <a:lnTo>
                  <a:pt x="1442692" y="2158796"/>
                </a:lnTo>
                <a:lnTo>
                  <a:pt x="1324264" y="2156570"/>
                </a:lnTo>
                <a:lnTo>
                  <a:pt x="1205344" y="2156439"/>
                </a:lnTo>
                <a:lnTo>
                  <a:pt x="1090421" y="2144281"/>
                </a:lnTo>
                <a:lnTo>
                  <a:pt x="967743" y="2130706"/>
                </a:lnTo>
                <a:lnTo>
                  <a:pt x="848051" y="2110699"/>
                </a:lnTo>
                <a:lnTo>
                  <a:pt x="731551" y="2078443"/>
                </a:lnTo>
                <a:lnTo>
                  <a:pt x="615099" y="2033446"/>
                </a:lnTo>
                <a:lnTo>
                  <a:pt x="544405" y="2001281"/>
                </a:lnTo>
                <a:lnTo>
                  <a:pt x="437778" y="1939683"/>
                </a:lnTo>
                <a:lnTo>
                  <a:pt x="367896" y="1873962"/>
                </a:lnTo>
                <a:lnTo>
                  <a:pt x="320069" y="1809671"/>
                </a:lnTo>
                <a:lnTo>
                  <a:pt x="304789" y="1786424"/>
                </a:lnTo>
                <a:lnTo>
                  <a:pt x="284456" y="1759353"/>
                </a:lnTo>
                <a:lnTo>
                  <a:pt x="270217" y="1729546"/>
                </a:lnTo>
                <a:lnTo>
                  <a:pt x="261043" y="1707650"/>
                </a:lnTo>
                <a:lnTo>
                  <a:pt x="245460" y="1682393"/>
                </a:lnTo>
                <a:lnTo>
                  <a:pt x="215045" y="1615325"/>
                </a:lnTo>
                <a:lnTo>
                  <a:pt x="203867" y="1598359"/>
                </a:lnTo>
                <a:lnTo>
                  <a:pt x="198110" y="1582607"/>
                </a:lnTo>
                <a:lnTo>
                  <a:pt x="190762" y="1572327"/>
                </a:lnTo>
                <a:lnTo>
                  <a:pt x="188126" y="1566369"/>
                </a:lnTo>
                <a:lnTo>
                  <a:pt x="177231" y="1529764"/>
                </a:lnTo>
                <a:lnTo>
                  <a:pt x="170839" y="1514022"/>
                </a:lnTo>
                <a:lnTo>
                  <a:pt x="167722" y="1499481"/>
                </a:lnTo>
                <a:lnTo>
                  <a:pt x="154488" y="1472423"/>
                </a:lnTo>
                <a:lnTo>
                  <a:pt x="153783" y="1469286"/>
                </a:lnTo>
                <a:lnTo>
                  <a:pt x="150741" y="1463543"/>
                </a:lnTo>
                <a:lnTo>
                  <a:pt x="148746" y="1460826"/>
                </a:lnTo>
                <a:lnTo>
                  <a:pt x="146527" y="1453292"/>
                </a:lnTo>
                <a:lnTo>
                  <a:pt x="145935" y="1448911"/>
                </a:lnTo>
                <a:lnTo>
                  <a:pt x="143020" y="1441787"/>
                </a:lnTo>
                <a:lnTo>
                  <a:pt x="139749" y="1435798"/>
                </a:lnTo>
                <a:lnTo>
                  <a:pt x="137061" y="1427667"/>
                </a:lnTo>
                <a:lnTo>
                  <a:pt x="132125" y="1419895"/>
                </a:lnTo>
                <a:lnTo>
                  <a:pt x="123054" y="1396999"/>
                </a:lnTo>
                <a:lnTo>
                  <a:pt x="121276" y="1383618"/>
                </a:lnTo>
                <a:lnTo>
                  <a:pt x="116723" y="1374671"/>
                </a:lnTo>
                <a:lnTo>
                  <a:pt x="115362" y="1369280"/>
                </a:lnTo>
                <a:lnTo>
                  <a:pt x="114273" y="1307040"/>
                </a:lnTo>
                <a:lnTo>
                  <a:pt x="113426" y="1305691"/>
                </a:lnTo>
                <a:lnTo>
                  <a:pt x="112015" y="1304791"/>
                </a:lnTo>
                <a:lnTo>
                  <a:pt x="110227" y="1304191"/>
                </a:lnTo>
                <a:lnTo>
                  <a:pt x="109036" y="1302945"/>
                </a:lnTo>
                <a:lnTo>
                  <a:pt x="108242" y="1301267"/>
                </a:lnTo>
                <a:lnTo>
                  <a:pt x="106680" y="1295474"/>
                </a:lnTo>
                <a:lnTo>
                  <a:pt x="106653" y="1288068"/>
                </a:lnTo>
                <a:lnTo>
                  <a:pt x="99125" y="1287754"/>
                </a:lnTo>
                <a:lnTo>
                  <a:pt x="99060" y="1283707"/>
                </a:lnTo>
                <a:lnTo>
                  <a:pt x="99898" y="1282515"/>
                </a:lnTo>
                <a:lnTo>
                  <a:pt x="101303" y="1281721"/>
                </a:lnTo>
                <a:lnTo>
                  <a:pt x="103086" y="1281191"/>
                </a:lnTo>
                <a:lnTo>
                  <a:pt x="104275" y="1279991"/>
                </a:lnTo>
                <a:lnTo>
                  <a:pt x="105068" y="1278345"/>
                </a:lnTo>
                <a:lnTo>
                  <a:pt x="106625" y="1272613"/>
                </a:lnTo>
                <a:lnTo>
                  <a:pt x="106652" y="1257588"/>
                </a:lnTo>
                <a:lnTo>
                  <a:pt x="99125" y="1249747"/>
                </a:lnTo>
                <a:lnTo>
                  <a:pt x="99033" y="1235499"/>
                </a:lnTo>
                <a:lnTo>
                  <a:pt x="98186" y="1235136"/>
                </a:lnTo>
                <a:lnTo>
                  <a:pt x="91419" y="1234412"/>
                </a:lnTo>
                <a:lnTo>
                  <a:pt x="91413" y="1234412"/>
                </a:lnTo>
                <a:lnTo>
                  <a:pt x="84107" y="1241718"/>
                </a:lnTo>
                <a:lnTo>
                  <a:pt x="83801" y="1259936"/>
                </a:lnTo>
                <a:lnTo>
                  <a:pt x="82951" y="1262435"/>
                </a:lnTo>
                <a:lnTo>
                  <a:pt x="78558" y="1269996"/>
                </a:lnTo>
                <a:lnTo>
                  <a:pt x="77233" y="1275062"/>
                </a:lnTo>
                <a:lnTo>
                  <a:pt x="76266" y="1290293"/>
                </a:lnTo>
                <a:lnTo>
                  <a:pt x="75388" y="1292832"/>
                </a:lnTo>
                <a:lnTo>
                  <a:pt x="70954" y="1300452"/>
                </a:lnTo>
                <a:lnTo>
                  <a:pt x="68418" y="1308072"/>
                </a:lnTo>
                <a:lnTo>
                  <a:pt x="63526" y="1315692"/>
                </a:lnTo>
                <a:lnTo>
                  <a:pt x="57229" y="1332437"/>
                </a:lnTo>
                <a:lnTo>
                  <a:pt x="48849" y="1345466"/>
                </a:lnTo>
                <a:lnTo>
                  <a:pt x="45781" y="1353583"/>
                </a:lnTo>
                <a:lnTo>
                  <a:pt x="39886" y="1361350"/>
                </a:lnTo>
                <a:lnTo>
                  <a:pt x="35210" y="1366464"/>
                </a:lnTo>
                <a:lnTo>
                  <a:pt x="33624" y="1369860"/>
                </a:lnTo>
                <a:lnTo>
                  <a:pt x="31392" y="1381884"/>
                </a:lnTo>
                <a:lnTo>
                  <a:pt x="30870" y="1388290"/>
                </a:lnTo>
                <a:lnTo>
                  <a:pt x="29884" y="1391184"/>
                </a:lnTo>
                <a:lnTo>
                  <a:pt x="25299" y="1399302"/>
                </a:lnTo>
                <a:lnTo>
                  <a:pt x="23928" y="1404499"/>
                </a:lnTo>
                <a:lnTo>
                  <a:pt x="22716" y="1406223"/>
                </a:lnTo>
                <a:lnTo>
                  <a:pt x="21062" y="1407373"/>
                </a:lnTo>
                <a:lnTo>
                  <a:pt x="19112" y="1408139"/>
                </a:lnTo>
                <a:lnTo>
                  <a:pt x="17813" y="1409497"/>
                </a:lnTo>
                <a:lnTo>
                  <a:pt x="16945" y="1411248"/>
                </a:lnTo>
                <a:lnTo>
                  <a:pt x="15983" y="1415452"/>
                </a:lnTo>
                <a:lnTo>
                  <a:pt x="15555" y="1420143"/>
                </a:lnTo>
                <a:lnTo>
                  <a:pt x="14594" y="1422580"/>
                </a:lnTo>
                <a:lnTo>
                  <a:pt x="10044" y="1430053"/>
                </a:lnTo>
                <a:lnTo>
                  <a:pt x="7915" y="1438655"/>
                </a:lnTo>
                <a:lnTo>
                  <a:pt x="7593" y="1461916"/>
                </a:lnTo>
                <a:lnTo>
                  <a:pt x="6746" y="1462281"/>
                </a:lnTo>
                <a:lnTo>
                  <a:pt x="0" y="1463009"/>
                </a:lnTo>
                <a:lnTo>
                  <a:pt x="7279" y="1455705"/>
                </a:lnTo>
                <a:lnTo>
                  <a:pt x="14125" y="1455419"/>
                </a:lnTo>
                <a:lnTo>
                  <a:pt x="21678" y="1448833"/>
                </a:lnTo>
                <a:lnTo>
                  <a:pt x="26536" y="1444041"/>
                </a:lnTo>
                <a:lnTo>
                  <a:pt x="28688" y="1442745"/>
                </a:lnTo>
                <a:lnTo>
                  <a:pt x="33337" y="1441304"/>
                </a:lnTo>
                <a:lnTo>
                  <a:pt x="44217" y="1440252"/>
                </a:lnTo>
                <a:lnTo>
                  <a:pt x="58685" y="1433599"/>
                </a:lnTo>
                <a:lnTo>
                  <a:pt x="71808" y="1431896"/>
                </a:lnTo>
                <a:lnTo>
                  <a:pt x="80713" y="1427358"/>
                </a:lnTo>
                <a:lnTo>
                  <a:pt x="86092" y="1425999"/>
                </a:lnTo>
                <a:lnTo>
                  <a:pt x="115746" y="1424940"/>
                </a:lnTo>
                <a:lnTo>
                  <a:pt x="118642" y="1424084"/>
                </a:lnTo>
                <a:lnTo>
                  <a:pt x="127609" y="1419680"/>
                </a:lnTo>
                <a:lnTo>
                  <a:pt x="146205" y="1417606"/>
                </a:lnTo>
                <a:lnTo>
                  <a:pt x="148262" y="1416654"/>
                </a:lnTo>
                <a:lnTo>
                  <a:pt x="149632" y="1415174"/>
                </a:lnTo>
                <a:lnTo>
                  <a:pt x="150545" y="1413340"/>
                </a:lnTo>
                <a:lnTo>
                  <a:pt x="152848" y="1412117"/>
                </a:lnTo>
                <a:lnTo>
                  <a:pt x="165333" y="1409994"/>
                </a:lnTo>
                <a:lnTo>
                  <a:pt x="170982" y="1409767"/>
                </a:lnTo>
                <a:lnTo>
                  <a:pt x="173246" y="1408888"/>
                </a:lnTo>
                <a:lnTo>
                  <a:pt x="181420" y="1403119"/>
                </a:lnTo>
                <a:lnTo>
                  <a:pt x="184473" y="1402526"/>
                </a:lnTo>
                <a:lnTo>
                  <a:pt x="198093" y="1402052"/>
                </a:lnTo>
                <a:lnTo>
                  <a:pt x="204653" y="1395490"/>
                </a:lnTo>
                <a:lnTo>
                  <a:pt x="207500" y="1394902"/>
                </a:lnTo>
                <a:lnTo>
                  <a:pt x="212180" y="1394525"/>
                </a:lnTo>
                <a:lnTo>
                  <a:pt x="212565" y="1393647"/>
                </a:lnTo>
                <a:lnTo>
                  <a:pt x="213232" y="1387879"/>
                </a:lnTo>
                <a:lnTo>
                  <a:pt x="213333" y="1357733"/>
                </a:lnTo>
                <a:lnTo>
                  <a:pt x="212486" y="1357266"/>
                </a:lnTo>
                <a:lnTo>
                  <a:pt x="209288" y="1356747"/>
                </a:lnTo>
                <a:lnTo>
                  <a:pt x="207249" y="1355762"/>
                </a:lnTo>
                <a:lnTo>
                  <a:pt x="202726" y="1352410"/>
                </a:lnTo>
                <a:lnTo>
                  <a:pt x="201182" y="1350330"/>
                </a:lnTo>
                <a:lnTo>
                  <a:pt x="198161" y="1343359"/>
                </a:lnTo>
                <a:lnTo>
                  <a:pt x="187607" y="1330896"/>
                </a:lnTo>
                <a:lnTo>
                  <a:pt x="172664" y="1315689"/>
                </a:lnTo>
                <a:lnTo>
                  <a:pt x="170980" y="1313150"/>
                </a:lnTo>
                <a:lnTo>
                  <a:pt x="169109" y="1308071"/>
                </a:lnTo>
                <a:lnTo>
                  <a:pt x="167763" y="1306378"/>
                </a:lnTo>
                <a:lnTo>
                  <a:pt x="166020" y="1305249"/>
                </a:lnTo>
                <a:lnTo>
                  <a:pt x="164011" y="1304497"/>
                </a:lnTo>
                <a:lnTo>
                  <a:pt x="159521" y="1301403"/>
                </a:lnTo>
                <a:lnTo>
                  <a:pt x="149739" y="1292518"/>
                </a:lnTo>
                <a:lnTo>
                  <a:pt x="148077" y="1290082"/>
                </a:lnTo>
                <a:lnTo>
                  <a:pt x="146230" y="1285119"/>
                </a:lnTo>
                <a:lnTo>
                  <a:pt x="144891" y="1283457"/>
                </a:lnTo>
                <a:lnTo>
                  <a:pt x="143151" y="1282348"/>
                </a:lnTo>
                <a:lnTo>
                  <a:pt x="141146" y="1281609"/>
                </a:lnTo>
                <a:lnTo>
                  <a:pt x="136658" y="1278531"/>
                </a:lnTo>
                <a:lnTo>
                  <a:pt x="121923" y="1264922"/>
                </a:lnTo>
                <a:lnTo>
                  <a:pt x="115334" y="1271455"/>
                </a:lnTo>
                <a:lnTo>
                  <a:pt x="114745" y="1274300"/>
                </a:lnTo>
                <a:lnTo>
                  <a:pt x="114273" y="1340646"/>
                </a:lnTo>
                <a:lnTo>
                  <a:pt x="120833" y="1341053"/>
                </a:lnTo>
                <a:lnTo>
                  <a:pt x="125624" y="1341080"/>
                </a:lnTo>
                <a:lnTo>
                  <a:pt x="126920" y="1340237"/>
                </a:lnTo>
                <a:lnTo>
                  <a:pt x="127784" y="1338828"/>
                </a:lnTo>
                <a:lnTo>
                  <a:pt x="128360" y="1337043"/>
                </a:lnTo>
                <a:lnTo>
                  <a:pt x="131258" y="1332801"/>
                </a:lnTo>
                <a:lnTo>
                  <a:pt x="141596" y="1320683"/>
                </a:lnTo>
                <a:lnTo>
                  <a:pt x="144664" y="1313125"/>
                </a:lnTo>
                <a:lnTo>
                  <a:pt x="151190" y="1304494"/>
                </a:lnTo>
                <a:lnTo>
                  <a:pt x="151847" y="1301401"/>
                </a:lnTo>
                <a:lnTo>
                  <a:pt x="152364" y="1295476"/>
                </a:lnTo>
                <a:lnTo>
                  <a:pt x="152372" y="1305987"/>
                </a:lnTo>
                <a:lnTo>
                  <a:pt x="151525" y="1308375"/>
                </a:lnTo>
                <a:lnTo>
                  <a:pt x="148327" y="1313287"/>
                </a:lnTo>
                <a:lnTo>
                  <a:pt x="146341" y="1320549"/>
                </a:lnTo>
                <a:lnTo>
                  <a:pt x="144612" y="1329422"/>
                </a:lnTo>
                <a:lnTo>
                  <a:pt x="131613" y="1364012"/>
                </a:lnTo>
                <a:lnTo>
                  <a:pt x="129600" y="1374139"/>
                </a:lnTo>
                <a:lnTo>
                  <a:pt x="124553" y="1389360"/>
                </a:lnTo>
                <a:lnTo>
                  <a:pt x="122242" y="1414753"/>
                </a:lnTo>
                <a:lnTo>
                  <a:pt x="121923" y="1451792"/>
                </a:lnTo>
                <a:lnTo>
                  <a:pt x="122760" y="1456379"/>
                </a:lnTo>
                <a:lnTo>
                  <a:pt x="129513" y="14706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322"/>
          <p:cNvSpPr/>
          <p:nvPr/>
        </p:nvSpPr>
        <p:spPr>
          <a:xfrm>
            <a:off x="4107180" y="3566161"/>
            <a:ext cx="4594607" cy="2986938"/>
          </a:xfrm>
          <a:custGeom>
            <a:avLst/>
            <a:gdLst/>
            <a:ahLst/>
            <a:cxnLst/>
            <a:rect l="0" t="0" r="0" b="0"/>
            <a:pathLst>
              <a:path w="4594607" h="2986938">
                <a:moveTo>
                  <a:pt x="3794759" y="7619"/>
                </a:moveTo>
                <a:lnTo>
                  <a:pt x="3810941" y="7619"/>
                </a:lnTo>
                <a:lnTo>
                  <a:pt x="3816554" y="6772"/>
                </a:lnTo>
                <a:lnTo>
                  <a:pt x="3834590" y="1058"/>
                </a:lnTo>
                <a:lnTo>
                  <a:pt x="3918215" y="0"/>
                </a:lnTo>
                <a:lnTo>
                  <a:pt x="3930345" y="2257"/>
                </a:lnTo>
                <a:lnTo>
                  <a:pt x="3941380" y="5236"/>
                </a:lnTo>
                <a:lnTo>
                  <a:pt x="4009302" y="18943"/>
                </a:lnTo>
                <a:lnTo>
                  <a:pt x="4033596" y="27322"/>
                </a:lnTo>
                <a:lnTo>
                  <a:pt x="4084472" y="38583"/>
                </a:lnTo>
                <a:lnTo>
                  <a:pt x="4220773" y="88193"/>
                </a:lnTo>
                <a:lnTo>
                  <a:pt x="4251821" y="101177"/>
                </a:lnTo>
                <a:lnTo>
                  <a:pt x="4290041" y="125585"/>
                </a:lnTo>
                <a:lnTo>
                  <a:pt x="4357792" y="183681"/>
                </a:lnTo>
                <a:lnTo>
                  <a:pt x="4402572" y="238523"/>
                </a:lnTo>
                <a:lnTo>
                  <a:pt x="4459174" y="335343"/>
                </a:lnTo>
                <a:lnTo>
                  <a:pt x="4492943" y="402607"/>
                </a:lnTo>
                <a:lnTo>
                  <a:pt x="4536644" y="526664"/>
                </a:lnTo>
                <a:lnTo>
                  <a:pt x="4560854" y="605220"/>
                </a:lnTo>
                <a:lnTo>
                  <a:pt x="4581383" y="688467"/>
                </a:lnTo>
                <a:lnTo>
                  <a:pt x="4591962" y="777473"/>
                </a:lnTo>
                <a:lnTo>
                  <a:pt x="4594606" y="867852"/>
                </a:lnTo>
                <a:lnTo>
                  <a:pt x="4593990" y="958444"/>
                </a:lnTo>
                <a:lnTo>
                  <a:pt x="4581860" y="1051412"/>
                </a:lnTo>
                <a:lnTo>
                  <a:pt x="4565374" y="1131784"/>
                </a:lnTo>
                <a:lnTo>
                  <a:pt x="4545090" y="1213363"/>
                </a:lnTo>
                <a:lnTo>
                  <a:pt x="4520979" y="1295477"/>
                </a:lnTo>
                <a:lnTo>
                  <a:pt x="4491527" y="1378058"/>
                </a:lnTo>
                <a:lnTo>
                  <a:pt x="4463168" y="1461297"/>
                </a:lnTo>
                <a:lnTo>
                  <a:pt x="4427784" y="1544246"/>
                </a:lnTo>
                <a:lnTo>
                  <a:pt x="4389235" y="1638916"/>
                </a:lnTo>
                <a:lnTo>
                  <a:pt x="4362268" y="1705245"/>
                </a:lnTo>
                <a:lnTo>
                  <a:pt x="4319270" y="1792144"/>
                </a:lnTo>
                <a:lnTo>
                  <a:pt x="4268677" y="1880008"/>
                </a:lnTo>
                <a:lnTo>
                  <a:pt x="4215578" y="1960409"/>
                </a:lnTo>
                <a:lnTo>
                  <a:pt x="4197691" y="1988892"/>
                </a:lnTo>
                <a:lnTo>
                  <a:pt x="4122737" y="2074083"/>
                </a:lnTo>
                <a:lnTo>
                  <a:pt x="4047273" y="2157578"/>
                </a:lnTo>
                <a:lnTo>
                  <a:pt x="3941727" y="2250402"/>
                </a:lnTo>
                <a:lnTo>
                  <a:pt x="3876276" y="2298976"/>
                </a:lnTo>
                <a:lnTo>
                  <a:pt x="3740006" y="2384706"/>
                </a:lnTo>
                <a:lnTo>
                  <a:pt x="3604222" y="2453629"/>
                </a:lnTo>
                <a:lnTo>
                  <a:pt x="3475190" y="2514598"/>
                </a:lnTo>
                <a:lnTo>
                  <a:pt x="3345057" y="2568645"/>
                </a:lnTo>
                <a:lnTo>
                  <a:pt x="3205376" y="2624881"/>
                </a:lnTo>
                <a:lnTo>
                  <a:pt x="3034242" y="2684893"/>
                </a:lnTo>
                <a:lnTo>
                  <a:pt x="2903677" y="2729703"/>
                </a:lnTo>
                <a:lnTo>
                  <a:pt x="2772226" y="2770795"/>
                </a:lnTo>
                <a:lnTo>
                  <a:pt x="2639829" y="2811069"/>
                </a:lnTo>
                <a:lnTo>
                  <a:pt x="2492805" y="2847559"/>
                </a:lnTo>
                <a:lnTo>
                  <a:pt x="2354249" y="2872549"/>
                </a:lnTo>
                <a:lnTo>
                  <a:pt x="2220220" y="2900676"/>
                </a:lnTo>
                <a:lnTo>
                  <a:pt x="2177113" y="2908580"/>
                </a:lnTo>
                <a:lnTo>
                  <a:pt x="2034357" y="2931221"/>
                </a:lnTo>
                <a:lnTo>
                  <a:pt x="1897850" y="2953174"/>
                </a:lnTo>
                <a:lnTo>
                  <a:pt x="1764872" y="2967032"/>
                </a:lnTo>
                <a:lnTo>
                  <a:pt x="1635577" y="2976757"/>
                </a:lnTo>
                <a:lnTo>
                  <a:pt x="1506640" y="2985294"/>
                </a:lnTo>
                <a:lnTo>
                  <a:pt x="1377002" y="2986937"/>
                </a:lnTo>
                <a:lnTo>
                  <a:pt x="1234452" y="2977628"/>
                </a:lnTo>
                <a:lnTo>
                  <a:pt x="1097421" y="2964249"/>
                </a:lnTo>
                <a:lnTo>
                  <a:pt x="977479" y="2936750"/>
                </a:lnTo>
                <a:lnTo>
                  <a:pt x="842660" y="2916937"/>
                </a:lnTo>
                <a:lnTo>
                  <a:pt x="705946" y="2881814"/>
                </a:lnTo>
                <a:lnTo>
                  <a:pt x="634934" y="2856281"/>
                </a:lnTo>
                <a:lnTo>
                  <a:pt x="534363" y="2802522"/>
                </a:lnTo>
                <a:lnTo>
                  <a:pt x="412676" y="2711650"/>
                </a:lnTo>
                <a:lnTo>
                  <a:pt x="336147" y="2636500"/>
                </a:lnTo>
                <a:lnTo>
                  <a:pt x="302559" y="2589950"/>
                </a:lnTo>
                <a:lnTo>
                  <a:pt x="251464" y="2504860"/>
                </a:lnTo>
                <a:lnTo>
                  <a:pt x="212011" y="2416693"/>
                </a:lnTo>
                <a:lnTo>
                  <a:pt x="178030" y="2331102"/>
                </a:lnTo>
                <a:lnTo>
                  <a:pt x="149862" y="2240374"/>
                </a:lnTo>
                <a:lnTo>
                  <a:pt x="132927" y="2186944"/>
                </a:lnTo>
                <a:lnTo>
                  <a:pt x="118228" y="2103119"/>
                </a:lnTo>
                <a:lnTo>
                  <a:pt x="109839" y="2077876"/>
                </a:lnTo>
                <a:lnTo>
                  <a:pt x="106762" y="2019377"/>
                </a:lnTo>
                <a:lnTo>
                  <a:pt x="106680" y="1945648"/>
                </a:lnTo>
                <a:lnTo>
                  <a:pt x="105833" y="1941411"/>
                </a:lnTo>
                <a:lnTo>
                  <a:pt x="100648" y="1928529"/>
                </a:lnTo>
                <a:lnTo>
                  <a:pt x="99530" y="1918179"/>
                </a:lnTo>
                <a:lnTo>
                  <a:pt x="99059" y="1836419"/>
                </a:lnTo>
                <a:lnTo>
                  <a:pt x="106680" y="1836419"/>
                </a:lnTo>
                <a:lnTo>
                  <a:pt x="91448" y="1836419"/>
                </a:lnTo>
                <a:lnTo>
                  <a:pt x="84880" y="1842980"/>
                </a:lnTo>
                <a:lnTo>
                  <a:pt x="84291" y="1845826"/>
                </a:lnTo>
                <a:lnTo>
                  <a:pt x="84134" y="1847770"/>
                </a:lnTo>
                <a:lnTo>
                  <a:pt x="83182" y="1849913"/>
                </a:lnTo>
                <a:lnTo>
                  <a:pt x="78644" y="1856974"/>
                </a:lnTo>
                <a:lnTo>
                  <a:pt x="76077" y="1864429"/>
                </a:lnTo>
                <a:lnTo>
                  <a:pt x="56496" y="1894342"/>
                </a:lnTo>
                <a:lnTo>
                  <a:pt x="53428" y="1902312"/>
                </a:lnTo>
                <a:lnTo>
                  <a:pt x="33803" y="1932229"/>
                </a:lnTo>
                <a:lnTo>
                  <a:pt x="30618" y="1940348"/>
                </a:lnTo>
                <a:lnTo>
                  <a:pt x="22385" y="1950677"/>
                </a:lnTo>
                <a:lnTo>
                  <a:pt x="20003" y="1953231"/>
                </a:lnTo>
                <a:lnTo>
                  <a:pt x="18415" y="1955781"/>
                </a:lnTo>
                <a:lnTo>
                  <a:pt x="16652" y="1960871"/>
                </a:lnTo>
                <a:lnTo>
                  <a:pt x="15657" y="1968496"/>
                </a:lnTo>
                <a:lnTo>
                  <a:pt x="14672" y="1971037"/>
                </a:lnTo>
                <a:lnTo>
                  <a:pt x="11319" y="1976118"/>
                </a:lnTo>
                <a:lnTo>
                  <a:pt x="9239" y="1977811"/>
                </a:lnTo>
                <a:lnTo>
                  <a:pt x="7005" y="1978941"/>
                </a:lnTo>
                <a:lnTo>
                  <a:pt x="4670" y="1979693"/>
                </a:lnTo>
                <a:lnTo>
                  <a:pt x="3114" y="1981042"/>
                </a:lnTo>
                <a:lnTo>
                  <a:pt x="2075" y="1982788"/>
                </a:lnTo>
                <a:lnTo>
                  <a:pt x="410" y="1987627"/>
                </a:lnTo>
                <a:lnTo>
                  <a:pt x="0" y="2011364"/>
                </a:lnTo>
                <a:lnTo>
                  <a:pt x="21773" y="2011678"/>
                </a:lnTo>
                <a:lnTo>
                  <a:pt x="28728" y="2006442"/>
                </a:lnTo>
                <a:lnTo>
                  <a:pt x="33370" y="2005118"/>
                </a:lnTo>
                <a:lnTo>
                  <a:pt x="51667" y="2003274"/>
                </a:lnTo>
                <a:lnTo>
                  <a:pt x="66995" y="1998040"/>
                </a:lnTo>
                <a:lnTo>
                  <a:pt x="70063" y="1997506"/>
                </a:lnTo>
                <a:lnTo>
                  <a:pt x="75730" y="1994655"/>
                </a:lnTo>
                <a:lnTo>
                  <a:pt x="78426" y="1992710"/>
                </a:lnTo>
                <a:lnTo>
                  <a:pt x="83680" y="1990548"/>
                </a:lnTo>
                <a:lnTo>
                  <a:pt x="89684" y="1989587"/>
                </a:lnTo>
                <a:lnTo>
                  <a:pt x="97997" y="1989160"/>
                </a:lnTo>
                <a:lnTo>
                  <a:pt x="101738" y="1988200"/>
                </a:lnTo>
                <a:lnTo>
                  <a:pt x="108152" y="1984875"/>
                </a:lnTo>
                <a:lnTo>
                  <a:pt x="116523" y="1978243"/>
                </a:lnTo>
                <a:lnTo>
                  <a:pt x="120015" y="1976688"/>
                </a:lnTo>
                <a:lnTo>
                  <a:pt x="132174" y="1973654"/>
                </a:lnTo>
                <a:lnTo>
                  <a:pt x="141515" y="1968615"/>
                </a:lnTo>
                <a:lnTo>
                  <a:pt x="149645" y="1965899"/>
                </a:lnTo>
                <a:lnTo>
                  <a:pt x="157416" y="1960956"/>
                </a:lnTo>
                <a:lnTo>
                  <a:pt x="162531" y="1959502"/>
                </a:lnTo>
                <a:lnTo>
                  <a:pt x="170171" y="1958683"/>
                </a:lnTo>
                <a:lnTo>
                  <a:pt x="172713" y="1957722"/>
                </a:lnTo>
                <a:lnTo>
                  <a:pt x="180338" y="1953170"/>
                </a:lnTo>
                <a:lnTo>
                  <a:pt x="190368" y="1950747"/>
                </a:lnTo>
                <a:lnTo>
                  <a:pt x="198120" y="1950719"/>
                </a:lnTo>
                <a:lnTo>
                  <a:pt x="190813" y="1950719"/>
                </a:lnTo>
                <a:lnTo>
                  <a:pt x="183966" y="1944158"/>
                </a:lnTo>
                <a:lnTo>
                  <a:pt x="181105" y="1943569"/>
                </a:lnTo>
                <a:lnTo>
                  <a:pt x="179157" y="1943413"/>
                </a:lnTo>
                <a:lnTo>
                  <a:pt x="177857" y="1942461"/>
                </a:lnTo>
                <a:lnTo>
                  <a:pt x="176991" y="1940980"/>
                </a:lnTo>
                <a:lnTo>
                  <a:pt x="175601" y="1936566"/>
                </a:lnTo>
                <a:lnTo>
                  <a:pt x="171315" y="1931755"/>
                </a:lnTo>
                <a:lnTo>
                  <a:pt x="170090" y="1929610"/>
                </a:lnTo>
                <a:lnTo>
                  <a:pt x="167520" y="1922545"/>
                </a:lnTo>
                <a:lnTo>
                  <a:pt x="162618" y="1915089"/>
                </a:lnTo>
                <a:lnTo>
                  <a:pt x="152327" y="1885383"/>
                </a:lnTo>
                <a:lnTo>
                  <a:pt x="148698" y="1879912"/>
                </a:lnTo>
                <a:lnTo>
                  <a:pt x="146521" y="1872400"/>
                </a:lnTo>
                <a:lnTo>
                  <a:pt x="145941" y="1868026"/>
                </a:lnTo>
                <a:lnTo>
                  <a:pt x="143037" y="1860909"/>
                </a:lnTo>
                <a:lnTo>
                  <a:pt x="141078" y="1857825"/>
                </a:lnTo>
                <a:lnTo>
                  <a:pt x="138902" y="1849884"/>
                </a:lnTo>
                <a:lnTo>
                  <a:pt x="137504" y="1835033"/>
                </a:lnTo>
                <a:lnTo>
                  <a:pt x="136542" y="1832108"/>
                </a:lnTo>
                <a:lnTo>
                  <a:pt x="131991" y="1823947"/>
                </a:lnTo>
                <a:lnTo>
                  <a:pt x="129419" y="1816167"/>
                </a:lnTo>
                <a:lnTo>
                  <a:pt x="122021" y="1806072"/>
                </a:lnTo>
                <a:lnTo>
                  <a:pt x="107832" y="1805940"/>
                </a:lnTo>
                <a:lnTo>
                  <a:pt x="107448" y="1806786"/>
                </a:lnTo>
                <a:lnTo>
                  <a:pt x="107021" y="1809984"/>
                </a:lnTo>
                <a:lnTo>
                  <a:pt x="106061" y="1812023"/>
                </a:lnTo>
                <a:lnTo>
                  <a:pt x="102736" y="1816545"/>
                </a:lnTo>
                <a:lnTo>
                  <a:pt x="101510" y="1819783"/>
                </a:lnTo>
                <a:lnTo>
                  <a:pt x="98939" y="1831584"/>
                </a:lnTo>
                <a:lnTo>
                  <a:pt x="94038" y="1841665"/>
                </a:lnTo>
                <a:lnTo>
                  <a:pt x="89694" y="1859813"/>
                </a:lnTo>
                <a:lnTo>
                  <a:pt x="86431" y="1869676"/>
                </a:lnTo>
                <a:lnTo>
                  <a:pt x="83746" y="1883902"/>
                </a:lnTo>
                <a:lnTo>
                  <a:pt x="70684" y="1910836"/>
                </a:lnTo>
                <a:lnTo>
                  <a:pt x="68857" y="1919847"/>
                </a:lnTo>
                <a:lnTo>
                  <a:pt x="68616" y="1926637"/>
                </a:lnTo>
                <a:lnTo>
                  <a:pt x="68583" y="1917145"/>
                </a:lnTo>
                <a:lnTo>
                  <a:pt x="69429" y="1914790"/>
                </a:lnTo>
                <a:lnTo>
                  <a:pt x="79186" y="1898365"/>
                </a:lnTo>
                <a:lnTo>
                  <a:pt x="81760" y="1889068"/>
                </a:lnTo>
                <a:lnTo>
                  <a:pt x="82447" y="1884218"/>
                </a:lnTo>
                <a:lnTo>
                  <a:pt x="85467" y="1876572"/>
                </a:lnTo>
                <a:lnTo>
                  <a:pt x="133756" y="1795932"/>
                </a:lnTo>
                <a:lnTo>
                  <a:pt x="135647" y="1789356"/>
                </a:lnTo>
                <a:lnTo>
                  <a:pt x="136998" y="1787263"/>
                </a:lnTo>
                <a:lnTo>
                  <a:pt x="138745" y="1785868"/>
                </a:lnTo>
                <a:lnTo>
                  <a:pt x="144427" y="1783242"/>
                </a:lnTo>
                <a:lnTo>
                  <a:pt x="140629" y="1787172"/>
                </a:lnTo>
                <a:lnTo>
                  <a:pt x="139473" y="1789195"/>
                </a:lnTo>
                <a:lnTo>
                  <a:pt x="136999" y="1796085"/>
                </a:lnTo>
                <a:lnTo>
                  <a:pt x="130433" y="1804336"/>
                </a:lnTo>
                <a:lnTo>
                  <a:pt x="118986" y="1817129"/>
                </a:lnTo>
                <a:lnTo>
                  <a:pt x="73728" y="1890561"/>
                </a:lnTo>
                <a:lnTo>
                  <a:pt x="63426" y="1912010"/>
                </a:lnTo>
                <a:lnTo>
                  <a:pt x="15240" y="19811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323"/>
          <p:cNvSpPr/>
          <p:nvPr/>
        </p:nvSpPr>
        <p:spPr>
          <a:xfrm>
            <a:off x="3131820" y="4427220"/>
            <a:ext cx="518161" cy="396241"/>
          </a:xfrm>
          <a:custGeom>
            <a:avLst/>
            <a:gdLst/>
            <a:ahLst/>
            <a:cxnLst/>
            <a:rect l="0" t="0" r="0" b="0"/>
            <a:pathLst>
              <a:path w="518161" h="396241">
                <a:moveTo>
                  <a:pt x="0" y="0"/>
                </a:moveTo>
                <a:lnTo>
                  <a:pt x="7593" y="7592"/>
                </a:lnTo>
                <a:lnTo>
                  <a:pt x="7617" y="14178"/>
                </a:lnTo>
                <a:lnTo>
                  <a:pt x="8465" y="14532"/>
                </a:lnTo>
                <a:lnTo>
                  <a:pt x="11664" y="14926"/>
                </a:lnTo>
                <a:lnTo>
                  <a:pt x="12856" y="15877"/>
                </a:lnTo>
                <a:lnTo>
                  <a:pt x="13651" y="17358"/>
                </a:lnTo>
                <a:lnTo>
                  <a:pt x="14181" y="19192"/>
                </a:lnTo>
                <a:lnTo>
                  <a:pt x="15381" y="20414"/>
                </a:lnTo>
                <a:lnTo>
                  <a:pt x="17027" y="21230"/>
                </a:lnTo>
                <a:lnTo>
                  <a:pt x="21707" y="22538"/>
                </a:lnTo>
                <a:lnTo>
                  <a:pt x="34182" y="34203"/>
                </a:lnTo>
                <a:lnTo>
                  <a:pt x="55982" y="55982"/>
                </a:lnTo>
                <a:lnTo>
                  <a:pt x="58488" y="57641"/>
                </a:lnTo>
                <a:lnTo>
                  <a:pt x="66060" y="60823"/>
                </a:lnTo>
                <a:lnTo>
                  <a:pt x="76204" y="69054"/>
                </a:lnTo>
                <a:lnTo>
                  <a:pt x="88900" y="81342"/>
                </a:lnTo>
                <a:lnTo>
                  <a:pt x="116839" y="109221"/>
                </a:lnTo>
                <a:lnTo>
                  <a:pt x="135572" y="121920"/>
                </a:lnTo>
                <a:lnTo>
                  <a:pt x="146567" y="129540"/>
                </a:lnTo>
                <a:lnTo>
                  <a:pt x="158292" y="137160"/>
                </a:lnTo>
                <a:lnTo>
                  <a:pt x="161408" y="139700"/>
                </a:lnTo>
                <a:lnTo>
                  <a:pt x="167128" y="147037"/>
                </a:lnTo>
                <a:lnTo>
                  <a:pt x="175108" y="158431"/>
                </a:lnTo>
                <a:lnTo>
                  <a:pt x="177699" y="161501"/>
                </a:lnTo>
                <a:lnTo>
                  <a:pt x="193177" y="172510"/>
                </a:lnTo>
                <a:lnTo>
                  <a:pt x="207523" y="182839"/>
                </a:lnTo>
                <a:lnTo>
                  <a:pt x="212008" y="185392"/>
                </a:lnTo>
                <a:lnTo>
                  <a:pt x="219250" y="192745"/>
                </a:lnTo>
                <a:lnTo>
                  <a:pt x="228088" y="204147"/>
                </a:lnTo>
                <a:lnTo>
                  <a:pt x="238659" y="215585"/>
                </a:lnTo>
                <a:lnTo>
                  <a:pt x="246350" y="223427"/>
                </a:lnTo>
                <a:lnTo>
                  <a:pt x="265107" y="236207"/>
                </a:lnTo>
                <a:lnTo>
                  <a:pt x="276105" y="243836"/>
                </a:lnTo>
                <a:lnTo>
                  <a:pt x="287832" y="251458"/>
                </a:lnTo>
                <a:lnTo>
                  <a:pt x="299378" y="261620"/>
                </a:lnTo>
                <a:lnTo>
                  <a:pt x="315896" y="272626"/>
                </a:lnTo>
                <a:lnTo>
                  <a:pt x="329630" y="284637"/>
                </a:lnTo>
                <a:lnTo>
                  <a:pt x="340285" y="293934"/>
                </a:lnTo>
                <a:lnTo>
                  <a:pt x="353790" y="302051"/>
                </a:lnTo>
                <a:lnTo>
                  <a:pt x="368516" y="309818"/>
                </a:lnTo>
                <a:lnTo>
                  <a:pt x="382757" y="317481"/>
                </a:lnTo>
                <a:lnTo>
                  <a:pt x="389683" y="322572"/>
                </a:lnTo>
                <a:lnTo>
                  <a:pt x="395583" y="329914"/>
                </a:lnTo>
                <a:lnTo>
                  <a:pt x="398342" y="334242"/>
                </a:lnTo>
                <a:lnTo>
                  <a:pt x="405923" y="341310"/>
                </a:lnTo>
                <a:lnTo>
                  <a:pt x="414090" y="346427"/>
                </a:lnTo>
                <a:lnTo>
                  <a:pt x="423447" y="350154"/>
                </a:lnTo>
                <a:lnTo>
                  <a:pt x="431582" y="356244"/>
                </a:lnTo>
                <a:lnTo>
                  <a:pt x="444471" y="368385"/>
                </a:lnTo>
                <a:lnTo>
                  <a:pt x="447021" y="370050"/>
                </a:lnTo>
                <a:lnTo>
                  <a:pt x="454654" y="373240"/>
                </a:lnTo>
                <a:lnTo>
                  <a:pt x="462278" y="378324"/>
                </a:lnTo>
                <a:lnTo>
                  <a:pt x="470934" y="380647"/>
                </a:lnTo>
                <a:lnTo>
                  <a:pt x="478868" y="387530"/>
                </a:lnTo>
                <a:lnTo>
                  <a:pt x="481788" y="388135"/>
                </a:lnTo>
                <a:lnTo>
                  <a:pt x="494238" y="388620"/>
                </a:lnTo>
                <a:lnTo>
                  <a:pt x="494592" y="389467"/>
                </a:lnTo>
                <a:lnTo>
                  <a:pt x="495206" y="395181"/>
                </a:lnTo>
                <a:lnTo>
                  <a:pt x="496084" y="395534"/>
                </a:lnTo>
                <a:lnTo>
                  <a:pt x="502914" y="396239"/>
                </a:lnTo>
                <a:lnTo>
                  <a:pt x="517846" y="396240"/>
                </a:lnTo>
                <a:lnTo>
                  <a:pt x="518160" y="384577"/>
                </a:lnTo>
                <a:lnTo>
                  <a:pt x="518160" y="340037"/>
                </a:lnTo>
                <a:lnTo>
                  <a:pt x="517313" y="337605"/>
                </a:lnTo>
                <a:lnTo>
                  <a:pt x="514115" y="332644"/>
                </a:lnTo>
                <a:lnTo>
                  <a:pt x="512128" y="325360"/>
                </a:lnTo>
                <a:lnTo>
                  <a:pt x="511010" y="313996"/>
                </a:lnTo>
                <a:lnTo>
                  <a:pt x="510633" y="302572"/>
                </a:lnTo>
                <a:lnTo>
                  <a:pt x="509755" y="299928"/>
                </a:lnTo>
                <a:lnTo>
                  <a:pt x="505322" y="292162"/>
                </a:lnTo>
                <a:lnTo>
                  <a:pt x="502785" y="284498"/>
                </a:lnTo>
                <a:lnTo>
                  <a:pt x="497894" y="276865"/>
                </a:lnTo>
                <a:lnTo>
                  <a:pt x="496452" y="271782"/>
                </a:lnTo>
                <a:lnTo>
                  <a:pt x="495527" y="261621"/>
                </a:lnTo>
                <a:lnTo>
                  <a:pt x="495344" y="251460"/>
                </a:lnTo>
                <a:lnTo>
                  <a:pt x="495300" y="243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324"/>
          <p:cNvSpPr/>
          <p:nvPr/>
        </p:nvSpPr>
        <p:spPr>
          <a:xfrm>
            <a:off x="3467100" y="4724400"/>
            <a:ext cx="160021" cy="182881"/>
          </a:xfrm>
          <a:custGeom>
            <a:avLst/>
            <a:gdLst/>
            <a:ahLst/>
            <a:cxnLst/>
            <a:rect l="0" t="0" r="0" b="0"/>
            <a:pathLst>
              <a:path w="160021" h="182881">
                <a:moveTo>
                  <a:pt x="160020" y="68580"/>
                </a:moveTo>
                <a:lnTo>
                  <a:pt x="155975" y="68580"/>
                </a:lnTo>
                <a:lnTo>
                  <a:pt x="154784" y="69426"/>
                </a:lnTo>
                <a:lnTo>
                  <a:pt x="153989" y="70838"/>
                </a:lnTo>
                <a:lnTo>
                  <a:pt x="153459" y="72625"/>
                </a:lnTo>
                <a:lnTo>
                  <a:pt x="152260" y="73817"/>
                </a:lnTo>
                <a:lnTo>
                  <a:pt x="150613" y="74611"/>
                </a:lnTo>
                <a:lnTo>
                  <a:pt x="145932" y="75886"/>
                </a:lnTo>
                <a:lnTo>
                  <a:pt x="141077" y="76107"/>
                </a:lnTo>
                <a:lnTo>
                  <a:pt x="139771" y="76985"/>
                </a:lnTo>
                <a:lnTo>
                  <a:pt x="138901" y="78416"/>
                </a:lnTo>
                <a:lnTo>
                  <a:pt x="137504" y="82752"/>
                </a:lnTo>
                <a:lnTo>
                  <a:pt x="136542" y="83108"/>
                </a:lnTo>
                <a:lnTo>
                  <a:pt x="131992" y="83609"/>
                </a:lnTo>
                <a:lnTo>
                  <a:pt x="127325" y="83816"/>
                </a:lnTo>
                <a:lnTo>
                  <a:pt x="122988" y="83819"/>
                </a:lnTo>
                <a:lnTo>
                  <a:pt x="122632" y="84666"/>
                </a:lnTo>
                <a:lnTo>
                  <a:pt x="122013" y="90381"/>
                </a:lnTo>
                <a:lnTo>
                  <a:pt x="121136" y="90733"/>
                </a:lnTo>
                <a:lnTo>
                  <a:pt x="116702" y="91231"/>
                </a:lnTo>
                <a:lnTo>
                  <a:pt x="114394" y="91432"/>
                </a:lnTo>
                <a:lnTo>
                  <a:pt x="106997" y="98746"/>
                </a:lnTo>
                <a:lnTo>
                  <a:pt x="102729" y="98967"/>
                </a:lnTo>
                <a:lnTo>
                  <a:pt x="100659" y="99844"/>
                </a:lnTo>
                <a:lnTo>
                  <a:pt x="96102" y="103077"/>
                </a:lnTo>
                <a:lnTo>
                  <a:pt x="92822" y="105613"/>
                </a:lnTo>
                <a:lnTo>
                  <a:pt x="89796" y="106206"/>
                </a:lnTo>
                <a:lnTo>
                  <a:pt x="87805" y="106364"/>
                </a:lnTo>
                <a:lnTo>
                  <a:pt x="86477" y="107316"/>
                </a:lnTo>
                <a:lnTo>
                  <a:pt x="85591" y="108797"/>
                </a:lnTo>
                <a:lnTo>
                  <a:pt x="85001" y="110631"/>
                </a:lnTo>
                <a:lnTo>
                  <a:pt x="83761" y="111854"/>
                </a:lnTo>
                <a:lnTo>
                  <a:pt x="82087" y="112669"/>
                </a:lnTo>
                <a:lnTo>
                  <a:pt x="80126" y="113213"/>
                </a:lnTo>
                <a:lnTo>
                  <a:pt x="78817" y="114422"/>
                </a:lnTo>
                <a:lnTo>
                  <a:pt x="77944" y="116075"/>
                </a:lnTo>
                <a:lnTo>
                  <a:pt x="77363" y="118023"/>
                </a:lnTo>
                <a:lnTo>
                  <a:pt x="76129" y="119322"/>
                </a:lnTo>
                <a:lnTo>
                  <a:pt x="74459" y="120188"/>
                </a:lnTo>
                <a:lnTo>
                  <a:pt x="72500" y="120765"/>
                </a:lnTo>
                <a:lnTo>
                  <a:pt x="71194" y="121997"/>
                </a:lnTo>
                <a:lnTo>
                  <a:pt x="70322" y="123665"/>
                </a:lnTo>
                <a:lnTo>
                  <a:pt x="69742" y="125623"/>
                </a:lnTo>
                <a:lnTo>
                  <a:pt x="68508" y="126928"/>
                </a:lnTo>
                <a:lnTo>
                  <a:pt x="66839" y="127799"/>
                </a:lnTo>
                <a:lnTo>
                  <a:pt x="64879" y="128379"/>
                </a:lnTo>
                <a:lnTo>
                  <a:pt x="63572" y="129613"/>
                </a:lnTo>
                <a:lnTo>
                  <a:pt x="62702" y="131282"/>
                </a:lnTo>
                <a:lnTo>
                  <a:pt x="62121" y="133242"/>
                </a:lnTo>
                <a:lnTo>
                  <a:pt x="60887" y="134548"/>
                </a:lnTo>
                <a:lnTo>
                  <a:pt x="59218" y="135418"/>
                </a:lnTo>
                <a:lnTo>
                  <a:pt x="57259" y="135999"/>
                </a:lnTo>
                <a:lnTo>
                  <a:pt x="55953" y="137233"/>
                </a:lnTo>
                <a:lnTo>
                  <a:pt x="55082" y="138902"/>
                </a:lnTo>
                <a:lnTo>
                  <a:pt x="53685" y="143619"/>
                </a:lnTo>
                <a:lnTo>
                  <a:pt x="49397" y="148481"/>
                </a:lnTo>
                <a:lnTo>
                  <a:pt x="46043" y="152056"/>
                </a:lnTo>
                <a:lnTo>
                  <a:pt x="41771" y="152298"/>
                </a:lnTo>
                <a:lnTo>
                  <a:pt x="40548" y="153179"/>
                </a:lnTo>
                <a:lnTo>
                  <a:pt x="39732" y="154612"/>
                </a:lnTo>
                <a:lnTo>
                  <a:pt x="38423" y="158952"/>
                </a:lnTo>
                <a:lnTo>
                  <a:pt x="37468" y="159308"/>
                </a:lnTo>
                <a:lnTo>
                  <a:pt x="34151" y="159704"/>
                </a:lnTo>
                <a:lnTo>
                  <a:pt x="32927" y="160656"/>
                </a:lnTo>
                <a:lnTo>
                  <a:pt x="32112" y="162137"/>
                </a:lnTo>
                <a:lnTo>
                  <a:pt x="31568" y="163971"/>
                </a:lnTo>
                <a:lnTo>
                  <a:pt x="30358" y="165194"/>
                </a:lnTo>
                <a:lnTo>
                  <a:pt x="28706" y="166009"/>
                </a:lnTo>
                <a:lnTo>
                  <a:pt x="23202" y="167544"/>
                </a:lnTo>
                <a:lnTo>
                  <a:pt x="18916" y="167611"/>
                </a:lnTo>
                <a:lnTo>
                  <a:pt x="17691" y="168468"/>
                </a:lnTo>
                <a:lnTo>
                  <a:pt x="16874" y="169885"/>
                </a:lnTo>
                <a:lnTo>
                  <a:pt x="15563" y="174198"/>
                </a:lnTo>
                <a:lnTo>
                  <a:pt x="14608" y="174552"/>
                </a:lnTo>
                <a:lnTo>
                  <a:pt x="11291" y="174946"/>
                </a:lnTo>
                <a:lnTo>
                  <a:pt x="10068" y="175897"/>
                </a:lnTo>
                <a:lnTo>
                  <a:pt x="9252" y="177378"/>
                </a:lnTo>
                <a:lnTo>
                  <a:pt x="7943" y="181793"/>
                </a:lnTo>
                <a:lnTo>
                  <a:pt x="6988" y="182155"/>
                </a:lnTo>
                <a:lnTo>
                  <a:pt x="2447" y="182665"/>
                </a:lnTo>
                <a:lnTo>
                  <a:pt x="0" y="182880"/>
                </a:lnTo>
                <a:lnTo>
                  <a:pt x="6561" y="182880"/>
                </a:lnTo>
                <a:lnTo>
                  <a:pt x="6914" y="182033"/>
                </a:lnTo>
                <a:lnTo>
                  <a:pt x="7527" y="176319"/>
                </a:lnTo>
                <a:lnTo>
                  <a:pt x="11638" y="171529"/>
                </a:lnTo>
                <a:lnTo>
                  <a:pt x="15876" y="167021"/>
                </a:lnTo>
                <a:lnTo>
                  <a:pt x="19192" y="163696"/>
                </a:lnTo>
                <a:lnTo>
                  <a:pt x="20414" y="161624"/>
                </a:lnTo>
                <a:lnTo>
                  <a:pt x="21773" y="157064"/>
                </a:lnTo>
                <a:lnTo>
                  <a:pt x="22645" y="152474"/>
                </a:lnTo>
                <a:lnTo>
                  <a:pt x="22765" y="148764"/>
                </a:lnTo>
                <a:lnTo>
                  <a:pt x="22858" y="126972"/>
                </a:lnTo>
                <a:lnTo>
                  <a:pt x="22860" y="103826"/>
                </a:lnTo>
                <a:lnTo>
                  <a:pt x="23707" y="101390"/>
                </a:lnTo>
                <a:lnTo>
                  <a:pt x="26906" y="96427"/>
                </a:lnTo>
                <a:lnTo>
                  <a:pt x="28892" y="91399"/>
                </a:lnTo>
                <a:lnTo>
                  <a:pt x="30167" y="85317"/>
                </a:lnTo>
                <a:lnTo>
                  <a:pt x="34432" y="80218"/>
                </a:lnTo>
                <a:lnTo>
                  <a:pt x="35655" y="78032"/>
                </a:lnTo>
                <a:lnTo>
                  <a:pt x="37013" y="73346"/>
                </a:lnTo>
                <a:lnTo>
                  <a:pt x="38222" y="71757"/>
                </a:lnTo>
                <a:lnTo>
                  <a:pt x="39875" y="70698"/>
                </a:lnTo>
                <a:lnTo>
                  <a:pt x="41824" y="69992"/>
                </a:lnTo>
                <a:lnTo>
                  <a:pt x="43123" y="68674"/>
                </a:lnTo>
                <a:lnTo>
                  <a:pt x="43988" y="66950"/>
                </a:lnTo>
                <a:lnTo>
                  <a:pt x="44566" y="64953"/>
                </a:lnTo>
                <a:lnTo>
                  <a:pt x="45798" y="63622"/>
                </a:lnTo>
                <a:lnTo>
                  <a:pt x="47465" y="62735"/>
                </a:lnTo>
                <a:lnTo>
                  <a:pt x="49424" y="62143"/>
                </a:lnTo>
                <a:lnTo>
                  <a:pt x="50729" y="60902"/>
                </a:lnTo>
                <a:lnTo>
                  <a:pt x="51600" y="59228"/>
                </a:lnTo>
                <a:lnTo>
                  <a:pt x="52180" y="57265"/>
                </a:lnTo>
                <a:lnTo>
                  <a:pt x="53413" y="55957"/>
                </a:lnTo>
                <a:lnTo>
                  <a:pt x="55082" y="55084"/>
                </a:lnTo>
                <a:lnTo>
                  <a:pt x="59799" y="53685"/>
                </a:lnTo>
                <a:lnTo>
                  <a:pt x="64662" y="53442"/>
                </a:lnTo>
                <a:lnTo>
                  <a:pt x="65968" y="52562"/>
                </a:lnTo>
                <a:lnTo>
                  <a:pt x="66839" y="51127"/>
                </a:lnTo>
                <a:lnTo>
                  <a:pt x="68550" y="45813"/>
                </a:lnTo>
                <a:lnTo>
                  <a:pt x="75885" y="38416"/>
                </a:lnTo>
                <a:lnTo>
                  <a:pt x="76138" y="32926"/>
                </a:lnTo>
                <a:lnTo>
                  <a:pt x="76173" y="31567"/>
                </a:lnTo>
                <a:lnTo>
                  <a:pt x="77029" y="31205"/>
                </a:lnTo>
                <a:lnTo>
                  <a:pt x="81432" y="30695"/>
                </a:lnTo>
                <a:lnTo>
                  <a:pt x="82759" y="30575"/>
                </a:lnTo>
                <a:lnTo>
                  <a:pt x="83112" y="29697"/>
                </a:lnTo>
                <a:lnTo>
                  <a:pt x="83681" y="24461"/>
                </a:lnTo>
                <a:lnTo>
                  <a:pt x="83727" y="23927"/>
                </a:lnTo>
                <a:lnTo>
                  <a:pt x="87838" y="19131"/>
                </a:lnTo>
                <a:lnTo>
                  <a:pt x="91347" y="15341"/>
                </a:lnTo>
                <a:lnTo>
                  <a:pt x="95458" y="15270"/>
                </a:lnTo>
                <a:lnTo>
                  <a:pt x="99032" y="15241"/>
                </a:lnTo>
                <a:lnTo>
                  <a:pt x="106680" y="7620"/>
                </a:lnTo>
                <a:lnTo>
                  <a:pt x="106680" y="100513"/>
                </a:lnTo>
                <a:lnTo>
                  <a:pt x="105834" y="103415"/>
                </a:lnTo>
                <a:lnTo>
                  <a:pt x="102635" y="108898"/>
                </a:lnTo>
                <a:lnTo>
                  <a:pt x="100649" y="114157"/>
                </a:lnTo>
                <a:lnTo>
                  <a:pt x="99374" y="120386"/>
                </a:lnTo>
                <a:lnTo>
                  <a:pt x="95108" y="125511"/>
                </a:lnTo>
                <a:lnTo>
                  <a:pt x="91762" y="129186"/>
                </a:lnTo>
                <a:lnTo>
                  <a:pt x="91536" y="125390"/>
                </a:lnTo>
                <a:lnTo>
                  <a:pt x="90657" y="123386"/>
                </a:lnTo>
                <a:lnTo>
                  <a:pt x="87423" y="118903"/>
                </a:lnTo>
                <a:lnTo>
                  <a:pt x="84887" y="115663"/>
                </a:lnTo>
                <a:lnTo>
                  <a:pt x="84295" y="110390"/>
                </a:lnTo>
                <a:lnTo>
                  <a:pt x="84032" y="103249"/>
                </a:lnTo>
                <a:lnTo>
                  <a:pt x="83914" y="97253"/>
                </a:lnTo>
                <a:lnTo>
                  <a:pt x="83036" y="93621"/>
                </a:lnTo>
                <a:lnTo>
                  <a:pt x="81605" y="89508"/>
                </a:lnTo>
                <a:lnTo>
                  <a:pt x="79803" y="85072"/>
                </a:lnTo>
                <a:lnTo>
                  <a:pt x="78602" y="80421"/>
                </a:lnTo>
                <a:lnTo>
                  <a:pt x="77802" y="75628"/>
                </a:lnTo>
                <a:lnTo>
                  <a:pt x="77268" y="70738"/>
                </a:lnTo>
                <a:lnTo>
                  <a:pt x="76912" y="66632"/>
                </a:lnTo>
                <a:lnTo>
                  <a:pt x="76675" y="63048"/>
                </a:lnTo>
                <a:lnTo>
                  <a:pt x="76517" y="59812"/>
                </a:lnTo>
                <a:lnTo>
                  <a:pt x="76341" y="51701"/>
                </a:lnTo>
                <a:lnTo>
                  <a:pt x="76201" y="141"/>
                </a:lnTo>
                <a:lnTo>
                  <a:pt x="80245" y="42"/>
                </a:lnTo>
                <a:lnTo>
                  <a:pt x="90353" y="0"/>
                </a:lnTo>
                <a:lnTo>
                  <a:pt x="95164" y="4045"/>
                </a:lnTo>
                <a:lnTo>
                  <a:pt x="97906" y="6561"/>
                </a:lnTo>
                <a:lnTo>
                  <a:pt x="100805" y="7150"/>
                </a:lnTo>
                <a:lnTo>
                  <a:pt x="102763" y="7306"/>
                </a:lnTo>
                <a:lnTo>
                  <a:pt x="104069" y="8257"/>
                </a:lnTo>
                <a:lnTo>
                  <a:pt x="104939" y="9739"/>
                </a:lnTo>
                <a:lnTo>
                  <a:pt x="105520" y="11573"/>
                </a:lnTo>
                <a:lnTo>
                  <a:pt x="106753" y="12795"/>
                </a:lnTo>
                <a:lnTo>
                  <a:pt x="108422" y="13610"/>
                </a:lnTo>
                <a:lnTo>
                  <a:pt x="113139" y="14918"/>
                </a:lnTo>
                <a:lnTo>
                  <a:pt x="118001" y="19190"/>
                </a:lnTo>
                <a:lnTo>
                  <a:pt x="121918" y="22858"/>
                </a:lnTo>
                <a:lnTo>
                  <a:pt x="121920" y="22860"/>
                </a:lnTo>
                <a:lnTo>
                  <a:pt x="129541" y="22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325"/>
          <p:cNvSpPr/>
          <p:nvPr/>
        </p:nvSpPr>
        <p:spPr>
          <a:xfrm>
            <a:off x="3162299" y="3916680"/>
            <a:ext cx="838202" cy="800101"/>
          </a:xfrm>
          <a:custGeom>
            <a:avLst/>
            <a:gdLst/>
            <a:ahLst/>
            <a:cxnLst/>
            <a:rect l="0" t="0" r="0" b="0"/>
            <a:pathLst>
              <a:path w="838202" h="800101">
                <a:moveTo>
                  <a:pt x="0" y="0"/>
                </a:moveTo>
                <a:lnTo>
                  <a:pt x="6561" y="0"/>
                </a:lnTo>
                <a:lnTo>
                  <a:pt x="14088" y="6561"/>
                </a:lnTo>
                <a:lnTo>
                  <a:pt x="16986" y="7149"/>
                </a:lnTo>
                <a:lnTo>
                  <a:pt x="18944" y="7306"/>
                </a:lnTo>
                <a:lnTo>
                  <a:pt x="21096" y="8258"/>
                </a:lnTo>
                <a:lnTo>
                  <a:pt x="28170" y="13642"/>
                </a:lnTo>
                <a:lnTo>
                  <a:pt x="33122" y="18198"/>
                </a:lnTo>
                <a:lnTo>
                  <a:pt x="35629" y="19753"/>
                </a:lnTo>
                <a:lnTo>
                  <a:pt x="43201" y="22785"/>
                </a:lnTo>
                <a:lnTo>
                  <a:pt x="66993" y="38244"/>
                </a:lnTo>
                <a:lnTo>
                  <a:pt x="70062" y="40736"/>
                </a:lnTo>
                <a:lnTo>
                  <a:pt x="75730" y="43505"/>
                </a:lnTo>
                <a:lnTo>
                  <a:pt x="85939" y="47322"/>
                </a:lnTo>
                <a:lnTo>
                  <a:pt x="104559" y="56197"/>
                </a:lnTo>
                <a:lnTo>
                  <a:pt x="108653" y="59478"/>
                </a:lnTo>
                <a:lnTo>
                  <a:pt x="119306" y="71339"/>
                </a:lnTo>
                <a:lnTo>
                  <a:pt x="137647" y="83362"/>
                </a:lnTo>
                <a:lnTo>
                  <a:pt x="147537" y="89543"/>
                </a:lnTo>
                <a:lnTo>
                  <a:pt x="172749" y="108134"/>
                </a:lnTo>
                <a:lnTo>
                  <a:pt x="187969" y="120563"/>
                </a:lnTo>
                <a:lnTo>
                  <a:pt x="211881" y="149964"/>
                </a:lnTo>
                <a:lnTo>
                  <a:pt x="231350" y="169354"/>
                </a:lnTo>
                <a:lnTo>
                  <a:pt x="253760" y="184473"/>
                </a:lnTo>
                <a:lnTo>
                  <a:pt x="266875" y="194595"/>
                </a:lnTo>
                <a:lnTo>
                  <a:pt x="299513" y="230496"/>
                </a:lnTo>
                <a:lnTo>
                  <a:pt x="322257" y="251333"/>
                </a:lnTo>
                <a:lnTo>
                  <a:pt x="335420" y="262410"/>
                </a:lnTo>
                <a:lnTo>
                  <a:pt x="357666" y="287960"/>
                </a:lnTo>
                <a:lnTo>
                  <a:pt x="375497" y="306584"/>
                </a:lnTo>
                <a:lnTo>
                  <a:pt x="400234" y="331587"/>
                </a:lnTo>
                <a:lnTo>
                  <a:pt x="416238" y="351684"/>
                </a:lnTo>
                <a:lnTo>
                  <a:pt x="436817" y="375993"/>
                </a:lnTo>
                <a:lnTo>
                  <a:pt x="452102" y="396168"/>
                </a:lnTo>
                <a:lnTo>
                  <a:pt x="472437" y="418584"/>
                </a:lnTo>
                <a:lnTo>
                  <a:pt x="492760" y="443363"/>
                </a:lnTo>
                <a:lnTo>
                  <a:pt x="508000" y="465236"/>
                </a:lnTo>
                <a:lnTo>
                  <a:pt x="518160" y="475729"/>
                </a:lnTo>
                <a:lnTo>
                  <a:pt x="528320" y="484908"/>
                </a:lnTo>
                <a:lnTo>
                  <a:pt x="546384" y="509240"/>
                </a:lnTo>
                <a:lnTo>
                  <a:pt x="549676" y="514753"/>
                </a:lnTo>
                <a:lnTo>
                  <a:pt x="560108" y="525395"/>
                </a:lnTo>
                <a:lnTo>
                  <a:pt x="571517" y="535769"/>
                </a:lnTo>
                <a:lnTo>
                  <a:pt x="587998" y="556226"/>
                </a:lnTo>
                <a:lnTo>
                  <a:pt x="600096" y="571490"/>
                </a:lnTo>
                <a:lnTo>
                  <a:pt x="611299" y="586737"/>
                </a:lnTo>
                <a:lnTo>
                  <a:pt x="634199" y="611189"/>
                </a:lnTo>
                <a:lnTo>
                  <a:pt x="657517" y="634647"/>
                </a:lnTo>
                <a:lnTo>
                  <a:pt x="668799" y="650327"/>
                </a:lnTo>
                <a:lnTo>
                  <a:pt x="692946" y="670417"/>
                </a:lnTo>
                <a:lnTo>
                  <a:pt x="716269" y="693416"/>
                </a:lnTo>
                <a:lnTo>
                  <a:pt x="722202" y="698498"/>
                </a:lnTo>
                <a:lnTo>
                  <a:pt x="740621" y="711200"/>
                </a:lnTo>
                <a:lnTo>
                  <a:pt x="764513" y="734060"/>
                </a:lnTo>
                <a:lnTo>
                  <a:pt x="767062" y="735753"/>
                </a:lnTo>
                <a:lnTo>
                  <a:pt x="774695" y="738983"/>
                </a:lnTo>
                <a:lnTo>
                  <a:pt x="784860" y="747231"/>
                </a:lnTo>
                <a:lnTo>
                  <a:pt x="802641" y="764568"/>
                </a:lnTo>
                <a:lnTo>
                  <a:pt x="804334" y="767098"/>
                </a:lnTo>
                <a:lnTo>
                  <a:pt x="806216" y="772168"/>
                </a:lnTo>
                <a:lnTo>
                  <a:pt x="807564" y="773859"/>
                </a:lnTo>
                <a:lnTo>
                  <a:pt x="809310" y="774986"/>
                </a:lnTo>
                <a:lnTo>
                  <a:pt x="811320" y="775737"/>
                </a:lnTo>
                <a:lnTo>
                  <a:pt x="812660" y="777085"/>
                </a:lnTo>
                <a:lnTo>
                  <a:pt x="813554" y="778830"/>
                </a:lnTo>
                <a:lnTo>
                  <a:pt x="814150" y="780840"/>
                </a:lnTo>
                <a:lnTo>
                  <a:pt x="817069" y="785331"/>
                </a:lnTo>
                <a:lnTo>
                  <a:pt x="821797" y="791068"/>
                </a:lnTo>
                <a:lnTo>
                  <a:pt x="823032" y="791539"/>
                </a:lnTo>
                <a:lnTo>
                  <a:pt x="829420" y="792356"/>
                </a:lnTo>
                <a:lnTo>
                  <a:pt x="829807" y="793245"/>
                </a:lnTo>
                <a:lnTo>
                  <a:pt x="830581" y="800094"/>
                </a:lnTo>
                <a:lnTo>
                  <a:pt x="830581" y="800098"/>
                </a:lnTo>
                <a:lnTo>
                  <a:pt x="838201" y="800100"/>
                </a:lnTo>
                <a:lnTo>
                  <a:pt x="830895" y="800100"/>
                </a:lnTo>
                <a:lnTo>
                  <a:pt x="830581" y="781131"/>
                </a:lnTo>
                <a:lnTo>
                  <a:pt x="829734" y="779834"/>
                </a:lnTo>
                <a:lnTo>
                  <a:pt x="828323" y="778969"/>
                </a:lnTo>
                <a:lnTo>
                  <a:pt x="826536" y="778393"/>
                </a:lnTo>
                <a:lnTo>
                  <a:pt x="825344" y="777162"/>
                </a:lnTo>
                <a:lnTo>
                  <a:pt x="824550" y="775494"/>
                </a:lnTo>
                <a:lnTo>
                  <a:pt x="823275" y="770780"/>
                </a:lnTo>
                <a:lnTo>
                  <a:pt x="822989" y="759116"/>
                </a:lnTo>
                <a:lnTo>
                  <a:pt x="822133" y="756691"/>
                </a:lnTo>
                <a:lnTo>
                  <a:pt x="817730" y="749232"/>
                </a:lnTo>
                <a:lnTo>
                  <a:pt x="816402" y="744189"/>
                </a:lnTo>
                <a:lnTo>
                  <a:pt x="815655" y="736591"/>
                </a:lnTo>
                <a:lnTo>
                  <a:pt x="814704" y="734054"/>
                </a:lnTo>
                <a:lnTo>
                  <a:pt x="810166" y="726438"/>
                </a:lnTo>
                <a:lnTo>
                  <a:pt x="808808" y="721359"/>
                </a:lnTo>
                <a:lnTo>
                  <a:pt x="808043" y="713740"/>
                </a:lnTo>
                <a:lnTo>
                  <a:pt x="807089" y="712046"/>
                </a:lnTo>
                <a:lnTo>
                  <a:pt x="805606" y="710917"/>
                </a:lnTo>
                <a:lnTo>
                  <a:pt x="803771" y="710165"/>
                </a:lnTo>
                <a:lnTo>
                  <a:pt x="802548" y="708817"/>
                </a:lnTo>
                <a:lnTo>
                  <a:pt x="801733" y="707071"/>
                </a:lnTo>
                <a:lnTo>
                  <a:pt x="801188" y="705061"/>
                </a:lnTo>
                <a:lnTo>
                  <a:pt x="798327" y="700570"/>
                </a:lnTo>
                <a:lnTo>
                  <a:pt x="779901" y="680008"/>
                </a:lnTo>
                <a:lnTo>
                  <a:pt x="778423" y="675323"/>
                </a:lnTo>
                <a:lnTo>
                  <a:pt x="777182" y="673736"/>
                </a:lnTo>
                <a:lnTo>
                  <a:pt x="775508" y="672677"/>
                </a:lnTo>
                <a:lnTo>
                  <a:pt x="773546" y="671971"/>
                </a:lnTo>
                <a:lnTo>
                  <a:pt x="772238" y="670654"/>
                </a:lnTo>
                <a:lnTo>
                  <a:pt x="771366" y="668929"/>
                </a:lnTo>
                <a:lnTo>
                  <a:pt x="769723" y="663291"/>
                </a:lnTo>
                <a:lnTo>
                  <a:pt x="769621" y="655320"/>
                </a:lnTo>
                <a:lnTo>
                  <a:pt x="763059" y="661881"/>
                </a:lnTo>
                <a:lnTo>
                  <a:pt x="762471" y="664728"/>
                </a:lnTo>
                <a:lnTo>
                  <a:pt x="762009" y="674504"/>
                </a:lnTo>
                <a:lnTo>
                  <a:pt x="761160" y="675730"/>
                </a:lnTo>
                <a:lnTo>
                  <a:pt x="759747" y="676546"/>
                </a:lnTo>
                <a:lnTo>
                  <a:pt x="757958" y="677091"/>
                </a:lnTo>
                <a:lnTo>
                  <a:pt x="756766" y="678300"/>
                </a:lnTo>
                <a:lnTo>
                  <a:pt x="755971" y="679953"/>
                </a:lnTo>
                <a:lnTo>
                  <a:pt x="754696" y="684645"/>
                </a:lnTo>
                <a:lnTo>
                  <a:pt x="750428" y="689503"/>
                </a:lnTo>
                <a:lnTo>
                  <a:pt x="748360" y="690809"/>
                </a:lnTo>
                <a:lnTo>
                  <a:pt x="743802" y="692260"/>
                </a:lnTo>
                <a:lnTo>
                  <a:pt x="742248" y="693493"/>
                </a:lnTo>
                <a:lnTo>
                  <a:pt x="741213" y="695162"/>
                </a:lnTo>
                <a:lnTo>
                  <a:pt x="740522" y="697122"/>
                </a:lnTo>
                <a:lnTo>
                  <a:pt x="739216" y="698427"/>
                </a:lnTo>
                <a:lnTo>
                  <a:pt x="737497" y="699298"/>
                </a:lnTo>
                <a:lnTo>
                  <a:pt x="733331" y="700266"/>
                </a:lnTo>
                <a:lnTo>
                  <a:pt x="721265" y="700938"/>
                </a:lnTo>
                <a:lnTo>
                  <a:pt x="718757" y="701818"/>
                </a:lnTo>
                <a:lnTo>
                  <a:pt x="711182" y="706257"/>
                </a:lnTo>
                <a:lnTo>
                  <a:pt x="706113" y="707592"/>
                </a:lnTo>
                <a:lnTo>
                  <a:pt x="680721" y="708642"/>
                </a:lnTo>
                <a:lnTo>
                  <a:pt x="651721" y="708660"/>
                </a:lnTo>
                <a:lnTo>
                  <a:pt x="649535" y="709507"/>
                </a:lnTo>
                <a:lnTo>
                  <a:pt x="642411" y="713897"/>
                </a:lnTo>
                <a:lnTo>
                  <a:pt x="633938" y="715966"/>
                </a:lnTo>
                <a:lnTo>
                  <a:pt x="621148" y="716272"/>
                </a:lnTo>
                <a:lnTo>
                  <a:pt x="618992" y="717121"/>
                </a:lnTo>
                <a:lnTo>
                  <a:pt x="611913" y="721515"/>
                </a:lnTo>
                <a:lnTo>
                  <a:pt x="602418" y="723807"/>
                </a:lnTo>
                <a:lnTo>
                  <a:pt x="598066" y="727918"/>
                </a:lnTo>
                <a:lnTo>
                  <a:pt x="595984" y="729119"/>
                </a:lnTo>
                <a:lnTo>
                  <a:pt x="586862" y="731492"/>
                </a:lnTo>
                <a:lnTo>
                  <a:pt x="586744" y="738826"/>
                </a:lnTo>
                <a:lnTo>
                  <a:pt x="612246" y="739139"/>
                </a:lnTo>
                <a:lnTo>
                  <a:pt x="784833" y="739140"/>
                </a:lnTo>
                <a:lnTo>
                  <a:pt x="778297" y="739140"/>
                </a:lnTo>
                <a:lnTo>
                  <a:pt x="777945" y="738294"/>
                </a:lnTo>
                <a:lnTo>
                  <a:pt x="777554" y="735095"/>
                </a:lnTo>
                <a:lnTo>
                  <a:pt x="776603" y="733903"/>
                </a:lnTo>
                <a:lnTo>
                  <a:pt x="775122" y="733109"/>
                </a:lnTo>
                <a:lnTo>
                  <a:pt x="770708" y="731834"/>
                </a:lnTo>
                <a:lnTo>
                  <a:pt x="746715" y="731524"/>
                </a:lnTo>
                <a:lnTo>
                  <a:pt x="744190" y="731522"/>
                </a:lnTo>
                <a:lnTo>
                  <a:pt x="719525" y="724606"/>
                </a:lnTo>
                <a:lnTo>
                  <a:pt x="695261" y="723906"/>
                </a:lnTo>
                <a:lnTo>
                  <a:pt x="685804" y="723900"/>
                </a:lnTo>
                <a:lnTo>
                  <a:pt x="735463" y="723900"/>
                </a:lnTo>
                <a:lnTo>
                  <a:pt x="736688" y="723053"/>
                </a:lnTo>
                <a:lnTo>
                  <a:pt x="737506" y="721642"/>
                </a:lnTo>
                <a:lnTo>
                  <a:pt x="738818" y="717339"/>
                </a:lnTo>
                <a:lnTo>
                  <a:pt x="739045" y="712549"/>
                </a:lnTo>
                <a:lnTo>
                  <a:pt x="738230" y="711252"/>
                </a:lnTo>
                <a:lnTo>
                  <a:pt x="736841" y="710388"/>
                </a:lnTo>
                <a:lnTo>
                  <a:pt x="735067" y="709812"/>
                </a:lnTo>
                <a:lnTo>
                  <a:pt x="733885" y="708581"/>
                </a:lnTo>
                <a:lnTo>
                  <a:pt x="733097" y="706914"/>
                </a:lnTo>
                <a:lnTo>
                  <a:pt x="732572" y="704956"/>
                </a:lnTo>
                <a:lnTo>
                  <a:pt x="729730" y="700523"/>
                </a:lnTo>
                <a:lnTo>
                  <a:pt x="716124" y="683497"/>
                </a:lnTo>
                <a:lnTo>
                  <a:pt x="711978" y="675463"/>
                </a:lnTo>
                <a:lnTo>
                  <a:pt x="708797" y="666180"/>
                </a:lnTo>
                <a:lnTo>
                  <a:pt x="702230" y="656918"/>
                </a:lnTo>
                <a:lnTo>
                  <a:pt x="693451" y="647731"/>
                </a:lnTo>
                <a:lnTo>
                  <a:pt x="697475" y="647709"/>
                </a:lnTo>
                <a:lnTo>
                  <a:pt x="698664" y="648553"/>
                </a:lnTo>
                <a:lnTo>
                  <a:pt x="699456" y="649962"/>
                </a:lnTo>
                <a:lnTo>
                  <a:pt x="699985" y="651748"/>
                </a:lnTo>
                <a:lnTo>
                  <a:pt x="701183" y="652939"/>
                </a:lnTo>
                <a:lnTo>
                  <a:pt x="702829" y="653733"/>
                </a:lnTo>
                <a:lnTo>
                  <a:pt x="704773" y="654262"/>
                </a:lnTo>
                <a:lnTo>
                  <a:pt x="709191" y="657108"/>
                </a:lnTo>
                <a:lnTo>
                  <a:pt x="729001" y="674863"/>
                </a:lnTo>
                <a:lnTo>
                  <a:pt x="749459" y="683972"/>
                </a:lnTo>
                <a:lnTo>
                  <a:pt x="762001" y="6934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326"/>
          <p:cNvSpPr/>
          <p:nvPr/>
        </p:nvSpPr>
        <p:spPr>
          <a:xfrm>
            <a:off x="3947160" y="2567940"/>
            <a:ext cx="335282" cy="2148841"/>
          </a:xfrm>
          <a:custGeom>
            <a:avLst/>
            <a:gdLst/>
            <a:ahLst/>
            <a:cxnLst/>
            <a:rect l="0" t="0" r="0" b="0"/>
            <a:pathLst>
              <a:path w="335282" h="2148841">
                <a:moveTo>
                  <a:pt x="335281" y="2148840"/>
                </a:moveTo>
                <a:lnTo>
                  <a:pt x="335281" y="2085405"/>
                </a:lnTo>
                <a:lnTo>
                  <a:pt x="334434" y="2082844"/>
                </a:lnTo>
                <a:lnTo>
                  <a:pt x="331235" y="2077739"/>
                </a:lnTo>
                <a:lnTo>
                  <a:pt x="329249" y="2070391"/>
                </a:lnTo>
                <a:lnTo>
                  <a:pt x="326819" y="2021718"/>
                </a:lnTo>
                <a:lnTo>
                  <a:pt x="322425" y="2008351"/>
                </a:lnTo>
                <a:lnTo>
                  <a:pt x="320249" y="1978591"/>
                </a:lnTo>
                <a:lnTo>
                  <a:pt x="319212" y="1942937"/>
                </a:lnTo>
                <a:lnTo>
                  <a:pt x="310634" y="1905140"/>
                </a:lnTo>
                <a:lnTo>
                  <a:pt x="308690" y="1900013"/>
                </a:lnTo>
                <a:lnTo>
                  <a:pt x="305953" y="1880662"/>
                </a:lnTo>
                <a:lnTo>
                  <a:pt x="304181" y="1857452"/>
                </a:lnTo>
                <a:lnTo>
                  <a:pt x="298814" y="1836561"/>
                </a:lnTo>
                <a:lnTo>
                  <a:pt x="297059" y="1826322"/>
                </a:lnTo>
                <a:lnTo>
                  <a:pt x="292158" y="1810192"/>
                </a:lnTo>
                <a:lnTo>
                  <a:pt x="287816" y="1784673"/>
                </a:lnTo>
                <a:lnTo>
                  <a:pt x="284552" y="1773628"/>
                </a:lnTo>
                <a:lnTo>
                  <a:pt x="281867" y="1757889"/>
                </a:lnTo>
                <a:lnTo>
                  <a:pt x="271436" y="1728262"/>
                </a:lnTo>
                <a:lnTo>
                  <a:pt x="263071" y="1690452"/>
                </a:lnTo>
                <a:lnTo>
                  <a:pt x="253785" y="1666162"/>
                </a:lnTo>
                <a:lnTo>
                  <a:pt x="247163" y="1645144"/>
                </a:lnTo>
                <a:lnTo>
                  <a:pt x="242239" y="1617545"/>
                </a:lnTo>
                <a:lnTo>
                  <a:pt x="233364" y="1591490"/>
                </a:lnTo>
                <a:lnTo>
                  <a:pt x="223458" y="1567968"/>
                </a:lnTo>
                <a:lnTo>
                  <a:pt x="218412" y="1557371"/>
                </a:lnTo>
                <a:lnTo>
                  <a:pt x="215605" y="1544758"/>
                </a:lnTo>
                <a:lnTo>
                  <a:pt x="213511" y="1531532"/>
                </a:lnTo>
                <a:lnTo>
                  <a:pt x="205268" y="1506987"/>
                </a:lnTo>
                <a:lnTo>
                  <a:pt x="195487" y="1481975"/>
                </a:lnTo>
                <a:lnTo>
                  <a:pt x="185402" y="1459882"/>
                </a:lnTo>
                <a:lnTo>
                  <a:pt x="175257" y="1434194"/>
                </a:lnTo>
                <a:lnTo>
                  <a:pt x="165099" y="1408518"/>
                </a:lnTo>
                <a:lnTo>
                  <a:pt x="157762" y="1396192"/>
                </a:lnTo>
                <a:lnTo>
                  <a:pt x="153435" y="1390535"/>
                </a:lnTo>
                <a:lnTo>
                  <a:pt x="150550" y="1384223"/>
                </a:lnTo>
                <a:lnTo>
                  <a:pt x="144796" y="1363205"/>
                </a:lnTo>
                <a:lnTo>
                  <a:pt x="137450" y="1348395"/>
                </a:lnTo>
                <a:lnTo>
                  <a:pt x="127839" y="1329823"/>
                </a:lnTo>
                <a:lnTo>
                  <a:pt x="119629" y="1309550"/>
                </a:lnTo>
                <a:lnTo>
                  <a:pt x="109270" y="1285182"/>
                </a:lnTo>
                <a:lnTo>
                  <a:pt x="99069" y="1259045"/>
                </a:lnTo>
                <a:lnTo>
                  <a:pt x="89185" y="1240319"/>
                </a:lnTo>
                <a:lnTo>
                  <a:pt x="84857" y="1233280"/>
                </a:lnTo>
                <a:lnTo>
                  <a:pt x="80048" y="1218684"/>
                </a:lnTo>
                <a:lnTo>
                  <a:pt x="70623" y="1181032"/>
                </a:lnTo>
                <a:lnTo>
                  <a:pt x="60862" y="1152865"/>
                </a:lnTo>
                <a:lnTo>
                  <a:pt x="50781" y="1126698"/>
                </a:lnTo>
                <a:lnTo>
                  <a:pt x="41483" y="1097070"/>
                </a:lnTo>
                <a:lnTo>
                  <a:pt x="36511" y="1069016"/>
                </a:lnTo>
                <a:lnTo>
                  <a:pt x="26037" y="1035608"/>
                </a:lnTo>
                <a:lnTo>
                  <a:pt x="21230" y="1007957"/>
                </a:lnTo>
                <a:lnTo>
                  <a:pt x="10792" y="974635"/>
                </a:lnTo>
                <a:lnTo>
                  <a:pt x="6856" y="913675"/>
                </a:lnTo>
                <a:lnTo>
                  <a:pt x="714" y="873853"/>
                </a:lnTo>
                <a:lnTo>
                  <a:pt x="19" y="812893"/>
                </a:lnTo>
                <a:lnTo>
                  <a:pt x="0" y="704741"/>
                </a:lnTo>
                <a:lnTo>
                  <a:pt x="7411" y="640152"/>
                </a:lnTo>
                <a:lnTo>
                  <a:pt x="7527" y="628541"/>
                </a:lnTo>
                <a:lnTo>
                  <a:pt x="9836" y="617736"/>
                </a:lnTo>
                <a:lnTo>
                  <a:pt x="12838" y="607289"/>
                </a:lnTo>
                <a:lnTo>
                  <a:pt x="22519" y="543877"/>
                </a:lnTo>
                <a:lnTo>
                  <a:pt x="23686" y="508019"/>
                </a:lnTo>
                <a:lnTo>
                  <a:pt x="28887" y="487684"/>
                </a:lnTo>
                <a:lnTo>
                  <a:pt x="31265" y="447040"/>
                </a:lnTo>
                <a:lnTo>
                  <a:pt x="37033" y="425685"/>
                </a:lnTo>
                <a:lnTo>
                  <a:pt x="38006" y="398466"/>
                </a:lnTo>
                <a:lnTo>
                  <a:pt x="37191" y="394338"/>
                </a:lnTo>
                <a:lnTo>
                  <a:pt x="32845" y="383635"/>
                </a:lnTo>
                <a:lnTo>
                  <a:pt x="29841" y="361469"/>
                </a:lnTo>
                <a:lnTo>
                  <a:pt x="26527" y="355951"/>
                </a:lnTo>
                <a:lnTo>
                  <a:pt x="24490" y="348418"/>
                </a:lnTo>
                <a:lnTo>
                  <a:pt x="22077" y="321949"/>
                </a:lnTo>
                <a:lnTo>
                  <a:pt x="16841" y="306431"/>
                </a:lnTo>
                <a:lnTo>
                  <a:pt x="16307" y="303347"/>
                </a:lnTo>
                <a:lnTo>
                  <a:pt x="13456" y="297663"/>
                </a:lnTo>
                <a:lnTo>
                  <a:pt x="11511" y="294962"/>
                </a:lnTo>
                <a:lnTo>
                  <a:pt x="9349" y="289703"/>
                </a:lnTo>
                <a:lnTo>
                  <a:pt x="8132" y="281982"/>
                </a:lnTo>
                <a:lnTo>
                  <a:pt x="7620" y="218726"/>
                </a:lnTo>
                <a:lnTo>
                  <a:pt x="7620" y="214397"/>
                </a:lnTo>
                <a:lnTo>
                  <a:pt x="8467" y="211511"/>
                </a:lnTo>
                <a:lnTo>
                  <a:pt x="9878" y="209588"/>
                </a:lnTo>
                <a:lnTo>
                  <a:pt x="11665" y="208305"/>
                </a:lnTo>
                <a:lnTo>
                  <a:pt x="12857" y="205757"/>
                </a:lnTo>
                <a:lnTo>
                  <a:pt x="15380" y="194926"/>
                </a:lnTo>
                <a:lnTo>
                  <a:pt x="20268" y="185979"/>
                </a:lnTo>
                <a:lnTo>
                  <a:pt x="21708" y="180589"/>
                </a:lnTo>
                <a:lnTo>
                  <a:pt x="22760" y="165122"/>
                </a:lnTo>
                <a:lnTo>
                  <a:pt x="23639" y="162574"/>
                </a:lnTo>
                <a:lnTo>
                  <a:pt x="28077" y="154944"/>
                </a:lnTo>
                <a:lnTo>
                  <a:pt x="29412" y="149862"/>
                </a:lnTo>
                <a:lnTo>
                  <a:pt x="30164" y="142241"/>
                </a:lnTo>
                <a:lnTo>
                  <a:pt x="31116" y="139700"/>
                </a:lnTo>
                <a:lnTo>
                  <a:pt x="35654" y="132080"/>
                </a:lnTo>
                <a:lnTo>
                  <a:pt x="37013" y="127000"/>
                </a:lnTo>
                <a:lnTo>
                  <a:pt x="38100" y="62363"/>
                </a:lnTo>
                <a:lnTo>
                  <a:pt x="40358" y="59326"/>
                </a:lnTo>
                <a:lnTo>
                  <a:pt x="42145" y="57331"/>
                </a:lnTo>
                <a:lnTo>
                  <a:pt x="43337" y="55154"/>
                </a:lnTo>
                <a:lnTo>
                  <a:pt x="44661" y="50477"/>
                </a:lnTo>
                <a:lnTo>
                  <a:pt x="45692" y="34493"/>
                </a:lnTo>
                <a:lnTo>
                  <a:pt x="46549" y="32308"/>
                </a:lnTo>
                <a:lnTo>
                  <a:pt x="52278" y="24272"/>
                </a:lnTo>
                <a:lnTo>
                  <a:pt x="52869" y="21229"/>
                </a:lnTo>
                <a:lnTo>
                  <a:pt x="53313" y="15591"/>
                </a:lnTo>
                <a:lnTo>
                  <a:pt x="60646" y="7943"/>
                </a:lnTo>
                <a:lnTo>
                  <a:pt x="60867" y="3670"/>
                </a:lnTo>
                <a:lnTo>
                  <a:pt x="61745" y="2447"/>
                </a:lnTo>
                <a:lnTo>
                  <a:pt x="63176" y="1631"/>
                </a:lnTo>
                <a:lnTo>
                  <a:pt x="685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327"/>
          <p:cNvSpPr/>
          <p:nvPr/>
        </p:nvSpPr>
        <p:spPr>
          <a:xfrm>
            <a:off x="4061460" y="1615440"/>
            <a:ext cx="464821" cy="3101341"/>
          </a:xfrm>
          <a:custGeom>
            <a:avLst/>
            <a:gdLst/>
            <a:ahLst/>
            <a:cxnLst/>
            <a:rect l="0" t="0" r="0" b="0"/>
            <a:pathLst>
              <a:path w="464821" h="3101341">
                <a:moveTo>
                  <a:pt x="464820" y="3101340"/>
                </a:moveTo>
                <a:lnTo>
                  <a:pt x="450731" y="3101340"/>
                </a:lnTo>
                <a:lnTo>
                  <a:pt x="450348" y="3100494"/>
                </a:lnTo>
                <a:lnTo>
                  <a:pt x="449680" y="3094779"/>
                </a:lnTo>
                <a:lnTo>
                  <a:pt x="449610" y="3089989"/>
                </a:lnTo>
                <a:lnTo>
                  <a:pt x="448753" y="3088693"/>
                </a:lnTo>
                <a:lnTo>
                  <a:pt x="447335" y="3087829"/>
                </a:lnTo>
                <a:lnTo>
                  <a:pt x="445543" y="3087252"/>
                </a:lnTo>
                <a:lnTo>
                  <a:pt x="444349" y="3086021"/>
                </a:lnTo>
                <a:lnTo>
                  <a:pt x="443552" y="3084354"/>
                </a:lnTo>
                <a:lnTo>
                  <a:pt x="442274" y="3079640"/>
                </a:lnTo>
                <a:lnTo>
                  <a:pt x="441962" y="3064401"/>
                </a:lnTo>
                <a:lnTo>
                  <a:pt x="436723" y="3057386"/>
                </a:lnTo>
                <a:lnTo>
                  <a:pt x="435399" y="3052736"/>
                </a:lnTo>
                <a:lnTo>
                  <a:pt x="433511" y="3026828"/>
                </a:lnTo>
                <a:lnTo>
                  <a:pt x="428312" y="3011487"/>
                </a:lnTo>
                <a:lnTo>
                  <a:pt x="426929" y="2996563"/>
                </a:lnTo>
                <a:lnTo>
                  <a:pt x="426813" y="2988168"/>
                </a:lnTo>
                <a:lnTo>
                  <a:pt x="424503" y="2978793"/>
                </a:lnTo>
                <a:lnTo>
                  <a:pt x="421501" y="2968981"/>
                </a:lnTo>
                <a:lnTo>
                  <a:pt x="418965" y="2953938"/>
                </a:lnTo>
                <a:lnTo>
                  <a:pt x="413209" y="2933683"/>
                </a:lnTo>
                <a:lnTo>
                  <a:pt x="410861" y="2908298"/>
                </a:lnTo>
                <a:lnTo>
                  <a:pt x="406310" y="2892213"/>
                </a:lnTo>
                <a:lnTo>
                  <a:pt x="403739" y="2872583"/>
                </a:lnTo>
                <a:lnTo>
                  <a:pt x="397972" y="2848093"/>
                </a:lnTo>
                <a:lnTo>
                  <a:pt x="394134" y="2810034"/>
                </a:lnTo>
                <a:lnTo>
                  <a:pt x="390253" y="2790660"/>
                </a:lnTo>
                <a:lnTo>
                  <a:pt x="386846" y="2771938"/>
                </a:lnTo>
                <a:lnTo>
                  <a:pt x="382732" y="2752562"/>
                </a:lnTo>
                <a:lnTo>
                  <a:pt x="379255" y="2733838"/>
                </a:lnTo>
                <a:lnTo>
                  <a:pt x="375120" y="2714462"/>
                </a:lnTo>
                <a:lnTo>
                  <a:pt x="371637" y="2695738"/>
                </a:lnTo>
                <a:lnTo>
                  <a:pt x="367501" y="2676362"/>
                </a:lnTo>
                <a:lnTo>
                  <a:pt x="364018" y="2657638"/>
                </a:lnTo>
                <a:lnTo>
                  <a:pt x="350367" y="2615765"/>
                </a:lnTo>
                <a:lnTo>
                  <a:pt x="347878" y="2609983"/>
                </a:lnTo>
                <a:lnTo>
                  <a:pt x="345112" y="2596785"/>
                </a:lnTo>
                <a:lnTo>
                  <a:pt x="341298" y="2575076"/>
                </a:lnTo>
                <a:lnTo>
                  <a:pt x="327519" y="2535828"/>
                </a:lnTo>
                <a:lnTo>
                  <a:pt x="314941" y="2504382"/>
                </a:lnTo>
                <a:lnTo>
                  <a:pt x="302257" y="2472583"/>
                </a:lnTo>
                <a:lnTo>
                  <a:pt x="289560" y="2440142"/>
                </a:lnTo>
                <a:lnTo>
                  <a:pt x="276860" y="2413230"/>
                </a:lnTo>
                <a:lnTo>
                  <a:pt x="264160" y="2387631"/>
                </a:lnTo>
                <a:lnTo>
                  <a:pt x="251460" y="2356173"/>
                </a:lnTo>
                <a:lnTo>
                  <a:pt x="238760" y="2324153"/>
                </a:lnTo>
                <a:lnTo>
                  <a:pt x="224367" y="2286071"/>
                </a:lnTo>
                <a:lnTo>
                  <a:pt x="220290" y="2268147"/>
                </a:lnTo>
                <a:lnTo>
                  <a:pt x="210803" y="2247126"/>
                </a:lnTo>
                <a:lnTo>
                  <a:pt x="197747" y="2194514"/>
                </a:lnTo>
                <a:lnTo>
                  <a:pt x="186217" y="2156454"/>
                </a:lnTo>
                <a:lnTo>
                  <a:pt x="179274" y="2118359"/>
                </a:lnTo>
                <a:lnTo>
                  <a:pt x="170816" y="2093117"/>
                </a:lnTo>
                <a:lnTo>
                  <a:pt x="159537" y="2042021"/>
                </a:lnTo>
                <a:lnTo>
                  <a:pt x="155572" y="2026858"/>
                </a:lnTo>
                <a:lnTo>
                  <a:pt x="144663" y="1935480"/>
                </a:lnTo>
                <a:lnTo>
                  <a:pt x="138315" y="1897380"/>
                </a:lnTo>
                <a:lnTo>
                  <a:pt x="134948" y="1836420"/>
                </a:lnTo>
                <a:lnTo>
                  <a:pt x="131142" y="1813560"/>
                </a:lnTo>
                <a:lnTo>
                  <a:pt x="128756" y="1753447"/>
                </a:lnTo>
                <a:lnTo>
                  <a:pt x="123521" y="1728151"/>
                </a:lnTo>
                <a:lnTo>
                  <a:pt x="120136" y="1706409"/>
                </a:lnTo>
                <a:lnTo>
                  <a:pt x="116030" y="1683880"/>
                </a:lnTo>
                <a:lnTo>
                  <a:pt x="112195" y="1644319"/>
                </a:lnTo>
                <a:lnTo>
                  <a:pt x="108314" y="1622586"/>
                </a:lnTo>
                <a:lnTo>
                  <a:pt x="104566" y="1583329"/>
                </a:lnTo>
                <a:lnTo>
                  <a:pt x="100691" y="1563874"/>
                </a:lnTo>
                <a:lnTo>
                  <a:pt x="99068" y="1477936"/>
                </a:lnTo>
                <a:lnTo>
                  <a:pt x="101322" y="1465145"/>
                </a:lnTo>
                <a:lnTo>
                  <a:pt x="104299" y="1452969"/>
                </a:lnTo>
                <a:lnTo>
                  <a:pt x="114932" y="1361670"/>
                </a:lnTo>
                <a:lnTo>
                  <a:pt x="119473" y="1345422"/>
                </a:lnTo>
                <a:lnTo>
                  <a:pt x="122042" y="1325743"/>
                </a:lnTo>
                <a:lnTo>
                  <a:pt x="127808" y="1303495"/>
                </a:lnTo>
                <a:lnTo>
                  <a:pt x="129538" y="1209103"/>
                </a:lnTo>
                <a:lnTo>
                  <a:pt x="130386" y="1192972"/>
                </a:lnTo>
                <a:lnTo>
                  <a:pt x="136100" y="1161842"/>
                </a:lnTo>
                <a:lnTo>
                  <a:pt x="137067" y="1134438"/>
                </a:lnTo>
                <a:lnTo>
                  <a:pt x="134861" y="1126213"/>
                </a:lnTo>
                <a:lnTo>
                  <a:pt x="131905" y="1116912"/>
                </a:lnTo>
                <a:lnTo>
                  <a:pt x="129678" y="1088031"/>
                </a:lnTo>
                <a:lnTo>
                  <a:pt x="129542" y="1046138"/>
                </a:lnTo>
                <a:lnTo>
                  <a:pt x="128695" y="1042019"/>
                </a:lnTo>
                <a:lnTo>
                  <a:pt x="124304" y="1031329"/>
                </a:lnTo>
                <a:lnTo>
                  <a:pt x="122390" y="1012976"/>
                </a:lnTo>
                <a:lnTo>
                  <a:pt x="121920" y="918774"/>
                </a:lnTo>
                <a:lnTo>
                  <a:pt x="121920" y="909006"/>
                </a:lnTo>
                <a:lnTo>
                  <a:pt x="122767" y="904877"/>
                </a:lnTo>
                <a:lnTo>
                  <a:pt x="127157" y="894175"/>
                </a:lnTo>
                <a:lnTo>
                  <a:pt x="129069" y="875817"/>
                </a:lnTo>
                <a:lnTo>
                  <a:pt x="129512" y="847272"/>
                </a:lnTo>
                <a:lnTo>
                  <a:pt x="130368" y="843401"/>
                </a:lnTo>
                <a:lnTo>
                  <a:pt x="134771" y="833062"/>
                </a:lnTo>
                <a:lnTo>
                  <a:pt x="136688" y="814827"/>
                </a:lnTo>
                <a:lnTo>
                  <a:pt x="137067" y="794919"/>
                </a:lnTo>
                <a:lnTo>
                  <a:pt x="137944" y="790719"/>
                </a:lnTo>
                <a:lnTo>
                  <a:pt x="142378" y="779917"/>
                </a:lnTo>
                <a:lnTo>
                  <a:pt x="146563" y="761525"/>
                </a:lnTo>
                <a:lnTo>
                  <a:pt x="149806" y="751629"/>
                </a:lnTo>
                <a:lnTo>
                  <a:pt x="161793" y="678650"/>
                </a:lnTo>
                <a:lnTo>
                  <a:pt x="165042" y="668229"/>
                </a:lnTo>
                <a:lnTo>
                  <a:pt x="169746" y="632472"/>
                </a:lnTo>
                <a:lnTo>
                  <a:pt x="172809" y="622306"/>
                </a:lnTo>
                <a:lnTo>
                  <a:pt x="175116" y="586740"/>
                </a:lnTo>
                <a:lnTo>
                  <a:pt x="175251" y="551180"/>
                </a:lnTo>
                <a:lnTo>
                  <a:pt x="177514" y="541020"/>
                </a:lnTo>
                <a:lnTo>
                  <a:pt x="180495" y="530860"/>
                </a:lnTo>
                <a:lnTo>
                  <a:pt x="182565" y="505460"/>
                </a:lnTo>
                <a:lnTo>
                  <a:pt x="180482" y="495300"/>
                </a:lnTo>
                <a:lnTo>
                  <a:pt x="177581" y="485140"/>
                </a:lnTo>
                <a:lnTo>
                  <a:pt x="175351" y="444500"/>
                </a:lnTo>
                <a:lnTo>
                  <a:pt x="177558" y="434340"/>
                </a:lnTo>
                <a:lnTo>
                  <a:pt x="180514" y="424180"/>
                </a:lnTo>
                <a:lnTo>
                  <a:pt x="182569" y="398780"/>
                </a:lnTo>
                <a:lnTo>
                  <a:pt x="180484" y="388620"/>
                </a:lnTo>
                <a:lnTo>
                  <a:pt x="177582" y="378460"/>
                </a:lnTo>
                <a:lnTo>
                  <a:pt x="174431" y="323584"/>
                </a:lnTo>
                <a:lnTo>
                  <a:pt x="170029" y="314411"/>
                </a:lnTo>
                <a:lnTo>
                  <a:pt x="165522" y="287790"/>
                </a:lnTo>
                <a:lnTo>
                  <a:pt x="161618" y="279460"/>
                </a:lnTo>
                <a:lnTo>
                  <a:pt x="155508" y="270010"/>
                </a:lnTo>
                <a:lnTo>
                  <a:pt x="153782" y="264502"/>
                </a:lnTo>
                <a:lnTo>
                  <a:pt x="152810" y="256641"/>
                </a:lnTo>
                <a:lnTo>
                  <a:pt x="151826" y="254068"/>
                </a:lnTo>
                <a:lnTo>
                  <a:pt x="148476" y="248950"/>
                </a:lnTo>
                <a:lnTo>
                  <a:pt x="140273" y="238766"/>
                </a:lnTo>
                <a:lnTo>
                  <a:pt x="137236" y="231142"/>
                </a:lnTo>
                <a:lnTo>
                  <a:pt x="133525" y="226061"/>
                </a:lnTo>
                <a:lnTo>
                  <a:pt x="132196" y="222674"/>
                </a:lnTo>
                <a:lnTo>
                  <a:pt x="128926" y="205756"/>
                </a:lnTo>
                <a:lnTo>
                  <a:pt x="125598" y="198410"/>
                </a:lnTo>
                <a:lnTo>
                  <a:pt x="123526" y="195773"/>
                </a:lnTo>
                <a:lnTo>
                  <a:pt x="121297" y="194015"/>
                </a:lnTo>
                <a:lnTo>
                  <a:pt x="118965" y="192844"/>
                </a:lnTo>
                <a:lnTo>
                  <a:pt x="117410" y="191216"/>
                </a:lnTo>
                <a:lnTo>
                  <a:pt x="116373" y="189284"/>
                </a:lnTo>
                <a:lnTo>
                  <a:pt x="115682" y="187149"/>
                </a:lnTo>
                <a:lnTo>
                  <a:pt x="112657" y="182520"/>
                </a:lnTo>
                <a:lnTo>
                  <a:pt x="99153" y="167783"/>
                </a:lnTo>
                <a:lnTo>
                  <a:pt x="95432" y="164035"/>
                </a:lnTo>
                <a:lnTo>
                  <a:pt x="93255" y="162696"/>
                </a:lnTo>
                <a:lnTo>
                  <a:pt x="88577" y="161210"/>
                </a:lnTo>
                <a:lnTo>
                  <a:pt x="86992" y="159966"/>
                </a:lnTo>
                <a:lnTo>
                  <a:pt x="85935" y="158291"/>
                </a:lnTo>
                <a:lnTo>
                  <a:pt x="85230" y="156327"/>
                </a:lnTo>
                <a:lnTo>
                  <a:pt x="83913" y="155018"/>
                </a:lnTo>
                <a:lnTo>
                  <a:pt x="82189" y="154146"/>
                </a:lnTo>
                <a:lnTo>
                  <a:pt x="80192" y="153564"/>
                </a:lnTo>
                <a:lnTo>
                  <a:pt x="75717" y="150659"/>
                </a:lnTo>
                <a:lnTo>
                  <a:pt x="64952" y="141079"/>
                </a:lnTo>
                <a:lnTo>
                  <a:pt x="62775" y="139773"/>
                </a:lnTo>
                <a:lnTo>
                  <a:pt x="58098" y="138321"/>
                </a:lnTo>
                <a:lnTo>
                  <a:pt x="50705" y="137504"/>
                </a:lnTo>
                <a:lnTo>
                  <a:pt x="49043" y="136543"/>
                </a:lnTo>
                <a:lnTo>
                  <a:pt x="47936" y="135055"/>
                </a:lnTo>
                <a:lnTo>
                  <a:pt x="47197" y="133217"/>
                </a:lnTo>
                <a:lnTo>
                  <a:pt x="45858" y="131991"/>
                </a:lnTo>
                <a:lnTo>
                  <a:pt x="44119" y="131174"/>
                </a:lnTo>
                <a:lnTo>
                  <a:pt x="39289" y="129863"/>
                </a:lnTo>
                <a:lnTo>
                  <a:pt x="31644" y="123008"/>
                </a:lnTo>
                <a:lnTo>
                  <a:pt x="31256" y="121799"/>
                </a:lnTo>
                <a:lnTo>
                  <a:pt x="30825" y="118197"/>
                </a:lnTo>
                <a:lnTo>
                  <a:pt x="29863" y="116898"/>
                </a:lnTo>
                <a:lnTo>
                  <a:pt x="28375" y="116032"/>
                </a:lnTo>
                <a:lnTo>
                  <a:pt x="26537" y="115455"/>
                </a:lnTo>
                <a:lnTo>
                  <a:pt x="25312" y="114223"/>
                </a:lnTo>
                <a:lnTo>
                  <a:pt x="24494" y="112555"/>
                </a:lnTo>
                <a:lnTo>
                  <a:pt x="23950" y="110597"/>
                </a:lnTo>
                <a:lnTo>
                  <a:pt x="22740" y="109291"/>
                </a:lnTo>
                <a:lnTo>
                  <a:pt x="21087" y="108421"/>
                </a:lnTo>
                <a:lnTo>
                  <a:pt x="16395" y="107024"/>
                </a:lnTo>
                <a:lnTo>
                  <a:pt x="16009" y="106063"/>
                </a:lnTo>
                <a:lnTo>
                  <a:pt x="15582" y="102737"/>
                </a:lnTo>
                <a:lnTo>
                  <a:pt x="14622" y="101511"/>
                </a:lnTo>
                <a:lnTo>
                  <a:pt x="13134" y="100694"/>
                </a:lnTo>
                <a:lnTo>
                  <a:pt x="11296" y="100149"/>
                </a:lnTo>
                <a:lnTo>
                  <a:pt x="6997" y="97286"/>
                </a:lnTo>
                <a:lnTo>
                  <a:pt x="1382" y="92595"/>
                </a:lnTo>
                <a:lnTo>
                  <a:pt x="922" y="91363"/>
                </a:lnTo>
                <a:lnTo>
                  <a:pt x="122" y="84981"/>
                </a:lnTo>
                <a:lnTo>
                  <a:pt x="0" y="24023"/>
                </a:lnTo>
                <a:lnTo>
                  <a:pt x="846" y="23635"/>
                </a:lnTo>
                <a:lnTo>
                  <a:pt x="6561" y="22962"/>
                </a:lnTo>
                <a:lnTo>
                  <a:pt x="6914" y="22081"/>
                </a:lnTo>
                <a:lnTo>
                  <a:pt x="7306" y="18845"/>
                </a:lnTo>
                <a:lnTo>
                  <a:pt x="6565" y="17643"/>
                </a:lnTo>
                <a:lnTo>
                  <a:pt x="5223" y="16842"/>
                </a:lnTo>
                <a:lnTo>
                  <a:pt x="1032" y="15556"/>
                </a:lnTo>
                <a:lnTo>
                  <a:pt x="688" y="1460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PA1 available: mini-MIPS processor</a:t>
            </a:r>
          </a:p>
          <a:p>
            <a:r>
              <a:rPr lang="en-US" dirty="0" smtClean="0"/>
              <a:t>PA1 due next Friday</a:t>
            </a:r>
          </a:p>
          <a:p>
            <a:r>
              <a:rPr lang="en-US" dirty="0" smtClean="0"/>
              <a:t>Work in </a:t>
            </a:r>
            <a:r>
              <a:rPr lang="en-US" dirty="0" smtClean="0">
                <a:solidFill>
                  <a:srgbClr val="FFFF00"/>
                </a:solidFill>
              </a:rPr>
              <a:t>pairs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marL="173038" lvl="1" indent="0">
              <a:buNone/>
            </a:pPr>
            <a:endParaRPr lang="en-US" dirty="0"/>
          </a:p>
          <a:p>
            <a:r>
              <a:rPr lang="en-US" dirty="0" smtClean="0"/>
              <a:t>HW1 graded</a:t>
            </a:r>
            <a:endParaRPr lang="en-US" dirty="0"/>
          </a:p>
          <a:p>
            <a:pPr lvl="1"/>
            <a:r>
              <a:rPr lang="en-US" dirty="0" smtClean="0"/>
              <a:t>Max: 10</a:t>
            </a:r>
            <a:r>
              <a:rPr lang="en-US" dirty="0"/>
              <a:t>; Median: 9; Mean</a:t>
            </a:r>
            <a:r>
              <a:rPr lang="en-US" dirty="0" smtClean="0"/>
              <a:t>: 8.3; </a:t>
            </a:r>
            <a:r>
              <a:rPr lang="en-US" dirty="0" err="1" smtClean="0"/>
              <a:t>Stddev</a:t>
            </a:r>
            <a:r>
              <a:rPr lang="en-US" dirty="0" smtClean="0"/>
              <a:t>: 1.8</a:t>
            </a:r>
          </a:p>
          <a:p>
            <a:pPr lvl="1"/>
            <a:r>
              <a:rPr lang="en-US" i="1" dirty="0" smtClean="0"/>
              <a:t>Great job!</a:t>
            </a:r>
          </a:p>
          <a:p>
            <a:pPr lvl="1"/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lvl="2"/>
            <a:r>
              <a:rPr lang="en-US" dirty="0"/>
              <a:t>Submit written request to lead TA, </a:t>
            </a:r>
            <a:r>
              <a:rPr lang="en-US" dirty="0" smtClean="0"/>
              <a:t>lead TA </a:t>
            </a:r>
            <a:r>
              <a:rPr lang="en-US" dirty="0"/>
              <a:t>will pick a different grader </a:t>
            </a:r>
          </a:p>
          <a:p>
            <a:pPr lvl="2"/>
            <a:r>
              <a:rPr lang="en-US" dirty="0"/>
              <a:t>Submit another written request, </a:t>
            </a:r>
            <a:r>
              <a:rPr lang="en-US" dirty="0" smtClean="0"/>
              <a:t>lead </a:t>
            </a:r>
            <a:r>
              <a:rPr lang="en-US" dirty="0"/>
              <a:t>TA will </a:t>
            </a:r>
            <a:r>
              <a:rPr lang="en-US" dirty="0" err="1"/>
              <a:t>regrade</a:t>
            </a:r>
            <a:r>
              <a:rPr lang="en-US" dirty="0"/>
              <a:t> directly </a:t>
            </a:r>
          </a:p>
          <a:p>
            <a:pPr lvl="2"/>
            <a:r>
              <a:rPr lang="en-US" dirty="0"/>
              <a:t>Submit yet another written request for professor to </a:t>
            </a:r>
            <a:r>
              <a:rPr lang="en-US" dirty="0" err="1"/>
              <a:t>regrade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CP3 Ink 72e73d85-6d2b-446a-9611-232ee96649f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24" y="2206200"/>
            <a:ext cx="6322351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Tricky Example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004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002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38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56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89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0401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003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4603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1406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3404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89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7602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003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198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003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0402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003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003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002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0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1404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202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8603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0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8602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0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0403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2803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003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005"/>
            <a:ext cx="762001" cy="1295400"/>
            <a:chOff x="2590798" y="914401"/>
            <a:chExt cx="762001" cy="1295400"/>
          </a:xfrm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62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0406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2206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5606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205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6605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3804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3606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3606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00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99406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218406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913604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21840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/>
          <p:nvPr>
            <p:custDataLst>
              <p:tags r:id="rId45"/>
            </p:custDataLst>
          </p:nvPr>
        </p:nvCxnSpPr>
        <p:spPr>
          <a:xfrm rot="5400000">
            <a:off x="457200" y="52570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able 128"/>
          <p:cNvGraphicFramePr>
            <a:graphicFrameLocks noGrp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965524454"/>
              </p:ext>
            </p:extLst>
          </p:nvPr>
        </p:nvGraphicFramePr>
        <p:xfrm>
          <a:off x="228601" y="3656807"/>
          <a:ext cx="8762999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r1,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r1, r1, r3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r4,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0" name="Straight Arrow Connector 129"/>
          <p:cNvCxnSpPr/>
          <p:nvPr>
            <p:custDataLst>
              <p:tags r:id="rId47"/>
            </p:custDataLst>
          </p:nvPr>
        </p:nvCxnSpPr>
        <p:spPr>
          <a:xfrm>
            <a:off x="2057407" y="36552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3803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1206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1206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1206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1206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6606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14" name="Group 313"/>
          <p:cNvGrpSpPr/>
          <p:nvPr/>
        </p:nvGrpSpPr>
        <p:grpSpPr>
          <a:xfrm>
            <a:off x="788325" y="281959"/>
            <a:ext cx="6374476" cy="6280987"/>
            <a:chOff x="788325" y="281959"/>
            <a:chExt cx="6374476" cy="6280987"/>
          </a:xfrm>
        </p:grpSpPr>
        <p:sp>
          <p:nvSpPr>
            <p:cNvPr id="3" name="SMARTInkAnnotation216"/>
            <p:cNvSpPr/>
            <p:nvPr/>
          </p:nvSpPr>
          <p:spPr>
            <a:xfrm>
              <a:off x="883920" y="4339010"/>
              <a:ext cx="243841" cy="27251"/>
            </a:xfrm>
            <a:custGeom>
              <a:avLst/>
              <a:gdLst/>
              <a:ahLst/>
              <a:cxnLst/>
              <a:rect l="0" t="0" r="0" b="0"/>
              <a:pathLst>
                <a:path w="243841" h="27251">
                  <a:moveTo>
                    <a:pt x="7620" y="27250"/>
                  </a:moveTo>
                  <a:lnTo>
                    <a:pt x="7620" y="19944"/>
                  </a:lnTo>
                  <a:lnTo>
                    <a:pt x="6773" y="18993"/>
                  </a:lnTo>
                  <a:lnTo>
                    <a:pt x="209" y="12224"/>
                  </a:lnTo>
                  <a:lnTo>
                    <a:pt x="0" y="12010"/>
                  </a:lnTo>
                  <a:lnTo>
                    <a:pt x="30535" y="12010"/>
                  </a:lnTo>
                  <a:lnTo>
                    <a:pt x="33903" y="11163"/>
                  </a:lnTo>
                  <a:lnTo>
                    <a:pt x="36996" y="9752"/>
                  </a:lnTo>
                  <a:lnTo>
                    <a:pt x="39904" y="7965"/>
                  </a:lnTo>
                  <a:lnTo>
                    <a:pt x="42689" y="6773"/>
                  </a:lnTo>
                  <a:lnTo>
                    <a:pt x="45393" y="5979"/>
                  </a:lnTo>
                  <a:lnTo>
                    <a:pt x="48042" y="5449"/>
                  </a:lnTo>
                  <a:lnTo>
                    <a:pt x="55501" y="4861"/>
                  </a:lnTo>
                  <a:lnTo>
                    <a:pt x="63614" y="4599"/>
                  </a:lnTo>
                  <a:lnTo>
                    <a:pt x="73788" y="4452"/>
                  </a:lnTo>
                  <a:lnTo>
                    <a:pt x="124116" y="4390"/>
                  </a:lnTo>
                  <a:lnTo>
                    <a:pt x="126771" y="3544"/>
                  </a:lnTo>
                  <a:lnTo>
                    <a:pt x="129387" y="2132"/>
                  </a:lnTo>
                  <a:lnTo>
                    <a:pt x="131978" y="345"/>
                  </a:lnTo>
                  <a:lnTo>
                    <a:pt x="134552" y="0"/>
                  </a:lnTo>
                  <a:lnTo>
                    <a:pt x="137115" y="616"/>
                  </a:lnTo>
                  <a:lnTo>
                    <a:pt x="139670" y="1874"/>
                  </a:lnTo>
                  <a:lnTo>
                    <a:pt x="142220" y="2713"/>
                  </a:lnTo>
                  <a:lnTo>
                    <a:pt x="144766" y="3272"/>
                  </a:lnTo>
                  <a:lnTo>
                    <a:pt x="149854" y="3893"/>
                  </a:lnTo>
                  <a:lnTo>
                    <a:pt x="154937" y="4169"/>
                  </a:lnTo>
                  <a:lnTo>
                    <a:pt x="162277" y="4292"/>
                  </a:lnTo>
                  <a:lnTo>
                    <a:pt x="178545" y="4384"/>
                  </a:lnTo>
                  <a:lnTo>
                    <a:pt x="180837" y="5232"/>
                  </a:lnTo>
                  <a:lnTo>
                    <a:pt x="183211" y="6645"/>
                  </a:lnTo>
                  <a:lnTo>
                    <a:pt x="185641" y="8433"/>
                  </a:lnTo>
                  <a:lnTo>
                    <a:pt x="188107" y="9625"/>
                  </a:lnTo>
                  <a:lnTo>
                    <a:pt x="190598" y="10420"/>
                  </a:lnTo>
                  <a:lnTo>
                    <a:pt x="193106" y="10950"/>
                  </a:lnTo>
                  <a:lnTo>
                    <a:pt x="200679" y="11696"/>
                  </a:lnTo>
                  <a:lnTo>
                    <a:pt x="208286" y="11917"/>
                  </a:lnTo>
                  <a:lnTo>
                    <a:pt x="215901" y="11983"/>
                  </a:lnTo>
                  <a:lnTo>
                    <a:pt x="218441" y="12838"/>
                  </a:lnTo>
                  <a:lnTo>
                    <a:pt x="220981" y="14255"/>
                  </a:lnTo>
                  <a:lnTo>
                    <a:pt x="223520" y="16047"/>
                  </a:lnTo>
                  <a:lnTo>
                    <a:pt x="226907" y="17241"/>
                  </a:lnTo>
                  <a:lnTo>
                    <a:pt x="230858" y="18038"/>
                  </a:lnTo>
                  <a:lnTo>
                    <a:pt x="243840" y="19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17"/>
            <p:cNvSpPr/>
            <p:nvPr/>
          </p:nvSpPr>
          <p:spPr>
            <a:xfrm>
              <a:off x="1325880" y="4320568"/>
              <a:ext cx="190501" cy="45693"/>
            </a:xfrm>
            <a:custGeom>
              <a:avLst/>
              <a:gdLst/>
              <a:ahLst/>
              <a:cxnLst/>
              <a:rect l="0" t="0" r="0" b="0"/>
              <a:pathLst>
                <a:path w="190501" h="45693">
                  <a:moveTo>
                    <a:pt x="0" y="45692"/>
                  </a:moveTo>
                  <a:lnTo>
                    <a:pt x="0" y="30452"/>
                  </a:lnTo>
                  <a:lnTo>
                    <a:pt x="6561" y="23891"/>
                  </a:lnTo>
                  <a:lnTo>
                    <a:pt x="9407" y="23303"/>
                  </a:lnTo>
                  <a:lnTo>
                    <a:pt x="13494" y="23041"/>
                  </a:lnTo>
                  <a:lnTo>
                    <a:pt x="18133" y="22925"/>
                  </a:lnTo>
                  <a:lnTo>
                    <a:pt x="20555" y="22047"/>
                  </a:lnTo>
                  <a:lnTo>
                    <a:pt x="23017" y="20616"/>
                  </a:lnTo>
                  <a:lnTo>
                    <a:pt x="25504" y="18814"/>
                  </a:lnTo>
                  <a:lnTo>
                    <a:pt x="28856" y="17614"/>
                  </a:lnTo>
                  <a:lnTo>
                    <a:pt x="32784" y="16813"/>
                  </a:lnTo>
                  <a:lnTo>
                    <a:pt x="37096" y="16279"/>
                  </a:lnTo>
                  <a:lnTo>
                    <a:pt x="40817" y="15924"/>
                  </a:lnTo>
                  <a:lnTo>
                    <a:pt x="44145" y="15686"/>
                  </a:lnTo>
                  <a:lnTo>
                    <a:pt x="47210" y="15528"/>
                  </a:lnTo>
                  <a:lnTo>
                    <a:pt x="50947" y="14576"/>
                  </a:lnTo>
                  <a:lnTo>
                    <a:pt x="55131" y="13095"/>
                  </a:lnTo>
                  <a:lnTo>
                    <a:pt x="59614" y="11261"/>
                  </a:lnTo>
                  <a:lnTo>
                    <a:pt x="63449" y="10038"/>
                  </a:lnTo>
                  <a:lnTo>
                    <a:pt x="66853" y="9222"/>
                  </a:lnTo>
                  <a:lnTo>
                    <a:pt x="69969" y="8679"/>
                  </a:lnTo>
                  <a:lnTo>
                    <a:pt x="73739" y="8317"/>
                  </a:lnTo>
                  <a:lnTo>
                    <a:pt x="77946" y="8075"/>
                  </a:lnTo>
                  <a:lnTo>
                    <a:pt x="86289" y="7807"/>
                  </a:lnTo>
                  <a:lnTo>
                    <a:pt x="92820" y="7687"/>
                  </a:lnTo>
                  <a:lnTo>
                    <a:pt x="96593" y="6809"/>
                  </a:lnTo>
                  <a:lnTo>
                    <a:pt x="100802" y="5376"/>
                  </a:lnTo>
                  <a:lnTo>
                    <a:pt x="105302" y="3575"/>
                  </a:lnTo>
                  <a:lnTo>
                    <a:pt x="109148" y="2374"/>
                  </a:lnTo>
                  <a:lnTo>
                    <a:pt x="112558" y="1573"/>
                  </a:lnTo>
                  <a:lnTo>
                    <a:pt x="115679" y="1040"/>
                  </a:lnTo>
                  <a:lnTo>
                    <a:pt x="119453" y="683"/>
                  </a:lnTo>
                  <a:lnTo>
                    <a:pt x="123662" y="446"/>
                  </a:lnTo>
                  <a:lnTo>
                    <a:pt x="132008" y="183"/>
                  </a:lnTo>
                  <a:lnTo>
                    <a:pt x="144264" y="14"/>
                  </a:lnTo>
                  <a:lnTo>
                    <a:pt x="146976" y="0"/>
                  </a:lnTo>
                  <a:lnTo>
                    <a:pt x="149631" y="837"/>
                  </a:lnTo>
                  <a:lnTo>
                    <a:pt x="152247" y="2242"/>
                  </a:lnTo>
                  <a:lnTo>
                    <a:pt x="154838" y="4025"/>
                  </a:lnTo>
                  <a:lnTo>
                    <a:pt x="157412" y="5214"/>
                  </a:lnTo>
                  <a:lnTo>
                    <a:pt x="162530" y="6535"/>
                  </a:lnTo>
                  <a:lnTo>
                    <a:pt x="165927" y="6887"/>
                  </a:lnTo>
                  <a:lnTo>
                    <a:pt x="169885" y="7122"/>
                  </a:lnTo>
                  <a:lnTo>
                    <a:pt x="174216" y="7279"/>
                  </a:lnTo>
                  <a:lnTo>
                    <a:pt x="177951" y="8230"/>
                  </a:lnTo>
                  <a:lnTo>
                    <a:pt x="181288" y="9711"/>
                  </a:lnTo>
                  <a:lnTo>
                    <a:pt x="190500" y="15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18"/>
            <p:cNvSpPr/>
            <p:nvPr/>
          </p:nvSpPr>
          <p:spPr>
            <a:xfrm>
              <a:off x="937260" y="5379722"/>
              <a:ext cx="175261" cy="15239"/>
            </a:xfrm>
            <a:custGeom>
              <a:avLst/>
              <a:gdLst/>
              <a:ahLst/>
              <a:cxnLst/>
              <a:rect l="0" t="0" r="0" b="0"/>
              <a:pathLst>
                <a:path w="175261" h="15239">
                  <a:moveTo>
                    <a:pt x="7620" y="15238"/>
                  </a:moveTo>
                  <a:lnTo>
                    <a:pt x="28" y="7646"/>
                  </a:lnTo>
                  <a:lnTo>
                    <a:pt x="0" y="7618"/>
                  </a:lnTo>
                  <a:lnTo>
                    <a:pt x="77588" y="7618"/>
                  </a:lnTo>
                  <a:lnTo>
                    <a:pt x="81359" y="6771"/>
                  </a:lnTo>
                  <a:lnTo>
                    <a:pt x="85566" y="5360"/>
                  </a:lnTo>
                  <a:lnTo>
                    <a:pt x="90064" y="3573"/>
                  </a:lnTo>
                  <a:lnTo>
                    <a:pt x="93909" y="2381"/>
                  </a:lnTo>
                  <a:lnTo>
                    <a:pt x="97320" y="1587"/>
                  </a:lnTo>
                  <a:lnTo>
                    <a:pt x="100440" y="1057"/>
                  </a:lnTo>
                  <a:lnTo>
                    <a:pt x="104213" y="704"/>
                  </a:lnTo>
                  <a:lnTo>
                    <a:pt x="108422" y="469"/>
                  </a:lnTo>
                  <a:lnTo>
                    <a:pt x="116767" y="207"/>
                  </a:lnTo>
                  <a:lnTo>
                    <a:pt x="129024" y="40"/>
                  </a:lnTo>
                  <a:lnTo>
                    <a:pt x="147290" y="0"/>
                  </a:lnTo>
                  <a:lnTo>
                    <a:pt x="149840" y="846"/>
                  </a:lnTo>
                  <a:lnTo>
                    <a:pt x="152387" y="2257"/>
                  </a:lnTo>
                  <a:lnTo>
                    <a:pt x="158512" y="6559"/>
                  </a:lnTo>
                  <a:lnTo>
                    <a:pt x="159862" y="6912"/>
                  </a:lnTo>
                  <a:lnTo>
                    <a:pt x="163618" y="7305"/>
                  </a:lnTo>
                  <a:lnTo>
                    <a:pt x="168111" y="7479"/>
                  </a:lnTo>
                  <a:lnTo>
                    <a:pt x="175260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19"/>
            <p:cNvSpPr/>
            <p:nvPr/>
          </p:nvSpPr>
          <p:spPr>
            <a:xfrm>
              <a:off x="1371600" y="5288288"/>
              <a:ext cx="190501" cy="30473"/>
            </a:xfrm>
            <a:custGeom>
              <a:avLst/>
              <a:gdLst/>
              <a:ahLst/>
              <a:cxnLst/>
              <a:rect l="0" t="0" r="0" b="0"/>
              <a:pathLst>
                <a:path w="190501" h="30473">
                  <a:moveTo>
                    <a:pt x="0" y="30472"/>
                  </a:moveTo>
                  <a:lnTo>
                    <a:pt x="0" y="22879"/>
                  </a:lnTo>
                  <a:lnTo>
                    <a:pt x="4045" y="22860"/>
                  </a:lnTo>
                  <a:lnTo>
                    <a:pt x="6084" y="22010"/>
                  </a:lnTo>
                  <a:lnTo>
                    <a:pt x="8289" y="20598"/>
                  </a:lnTo>
                  <a:lnTo>
                    <a:pt x="13867" y="16292"/>
                  </a:lnTo>
                  <a:lnTo>
                    <a:pt x="16887" y="15703"/>
                  </a:lnTo>
                  <a:lnTo>
                    <a:pt x="21680" y="15325"/>
                  </a:lnTo>
                  <a:lnTo>
                    <a:pt x="23767" y="14447"/>
                  </a:lnTo>
                  <a:lnTo>
                    <a:pt x="30601" y="11214"/>
                  </a:lnTo>
                  <a:lnTo>
                    <a:pt x="33947" y="10014"/>
                  </a:lnTo>
                  <a:lnTo>
                    <a:pt x="37025" y="9213"/>
                  </a:lnTo>
                  <a:lnTo>
                    <a:pt x="39923" y="8679"/>
                  </a:lnTo>
                  <a:lnTo>
                    <a:pt x="43549" y="8324"/>
                  </a:lnTo>
                  <a:lnTo>
                    <a:pt x="47660" y="8086"/>
                  </a:lnTo>
                  <a:lnTo>
                    <a:pt x="52093" y="7928"/>
                  </a:lnTo>
                  <a:lnTo>
                    <a:pt x="56742" y="6976"/>
                  </a:lnTo>
                  <a:lnTo>
                    <a:pt x="61535" y="5495"/>
                  </a:lnTo>
                  <a:lnTo>
                    <a:pt x="66423" y="3660"/>
                  </a:lnTo>
                  <a:lnTo>
                    <a:pt x="71375" y="2438"/>
                  </a:lnTo>
                  <a:lnTo>
                    <a:pt x="76370" y="1622"/>
                  </a:lnTo>
                  <a:lnTo>
                    <a:pt x="81394" y="1079"/>
                  </a:lnTo>
                  <a:lnTo>
                    <a:pt x="86435" y="716"/>
                  </a:lnTo>
                  <a:lnTo>
                    <a:pt x="91490" y="475"/>
                  </a:lnTo>
                  <a:lnTo>
                    <a:pt x="101622" y="207"/>
                  </a:lnTo>
                  <a:lnTo>
                    <a:pt x="146286" y="0"/>
                  </a:lnTo>
                  <a:lnTo>
                    <a:pt x="152557" y="844"/>
                  </a:lnTo>
                  <a:lnTo>
                    <a:pt x="158432" y="2253"/>
                  </a:lnTo>
                  <a:lnTo>
                    <a:pt x="164041" y="4039"/>
                  </a:lnTo>
                  <a:lnTo>
                    <a:pt x="169474" y="5231"/>
                  </a:lnTo>
                  <a:lnTo>
                    <a:pt x="174789" y="6025"/>
                  </a:lnTo>
                  <a:lnTo>
                    <a:pt x="190500" y="7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20"/>
            <p:cNvSpPr/>
            <p:nvPr/>
          </p:nvSpPr>
          <p:spPr>
            <a:xfrm>
              <a:off x="1729740" y="6286814"/>
              <a:ext cx="304801" cy="14927"/>
            </a:xfrm>
            <a:custGeom>
              <a:avLst/>
              <a:gdLst/>
              <a:ahLst/>
              <a:cxnLst/>
              <a:rect l="0" t="0" r="0" b="0"/>
              <a:pathLst>
                <a:path w="304801" h="14927">
                  <a:moveTo>
                    <a:pt x="0" y="7306"/>
                  </a:moveTo>
                  <a:lnTo>
                    <a:pt x="74079" y="7306"/>
                  </a:lnTo>
                  <a:lnTo>
                    <a:pt x="79020" y="6459"/>
                  </a:lnTo>
                  <a:lnTo>
                    <a:pt x="84006" y="5048"/>
                  </a:lnTo>
                  <a:lnTo>
                    <a:pt x="89024" y="3261"/>
                  </a:lnTo>
                  <a:lnTo>
                    <a:pt x="94063" y="2069"/>
                  </a:lnTo>
                  <a:lnTo>
                    <a:pt x="99115" y="1274"/>
                  </a:lnTo>
                  <a:lnTo>
                    <a:pt x="104177" y="745"/>
                  </a:lnTo>
                  <a:lnTo>
                    <a:pt x="109245" y="392"/>
                  </a:lnTo>
                  <a:lnTo>
                    <a:pt x="114316" y="157"/>
                  </a:lnTo>
                  <a:lnTo>
                    <a:pt x="119391" y="0"/>
                  </a:lnTo>
                  <a:lnTo>
                    <a:pt x="124467" y="742"/>
                  </a:lnTo>
                  <a:lnTo>
                    <a:pt x="129545" y="2084"/>
                  </a:lnTo>
                  <a:lnTo>
                    <a:pt x="134623" y="3824"/>
                  </a:lnTo>
                  <a:lnTo>
                    <a:pt x="139702" y="4985"/>
                  </a:lnTo>
                  <a:lnTo>
                    <a:pt x="144781" y="5759"/>
                  </a:lnTo>
                  <a:lnTo>
                    <a:pt x="149861" y="6275"/>
                  </a:lnTo>
                  <a:lnTo>
                    <a:pt x="155787" y="6618"/>
                  </a:lnTo>
                  <a:lnTo>
                    <a:pt x="169146" y="7000"/>
                  </a:lnTo>
                  <a:lnTo>
                    <a:pt x="199907" y="7266"/>
                  </a:lnTo>
                  <a:lnTo>
                    <a:pt x="224908" y="7298"/>
                  </a:lnTo>
                  <a:lnTo>
                    <a:pt x="230372" y="8147"/>
                  </a:lnTo>
                  <a:lnTo>
                    <a:pt x="235708" y="9560"/>
                  </a:lnTo>
                  <a:lnTo>
                    <a:pt x="240958" y="11349"/>
                  </a:lnTo>
                  <a:lnTo>
                    <a:pt x="246999" y="12541"/>
                  </a:lnTo>
                  <a:lnTo>
                    <a:pt x="253566" y="13336"/>
                  </a:lnTo>
                  <a:lnTo>
                    <a:pt x="260484" y="13866"/>
                  </a:lnTo>
                  <a:lnTo>
                    <a:pt x="266789" y="14219"/>
                  </a:lnTo>
                  <a:lnTo>
                    <a:pt x="278311" y="14611"/>
                  </a:lnTo>
                  <a:lnTo>
                    <a:pt x="304800" y="14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21"/>
            <p:cNvSpPr/>
            <p:nvPr/>
          </p:nvSpPr>
          <p:spPr>
            <a:xfrm>
              <a:off x="788325" y="3958078"/>
              <a:ext cx="392299" cy="484211"/>
            </a:xfrm>
            <a:custGeom>
              <a:avLst/>
              <a:gdLst/>
              <a:ahLst/>
              <a:cxnLst/>
              <a:rect l="0" t="0" r="0" b="0"/>
              <a:pathLst>
                <a:path w="392299" h="484211">
                  <a:moveTo>
                    <a:pt x="286095" y="88142"/>
                  </a:moveTo>
                  <a:lnTo>
                    <a:pt x="290140" y="80051"/>
                  </a:lnTo>
                  <a:lnTo>
                    <a:pt x="290485" y="76821"/>
                  </a:lnTo>
                  <a:lnTo>
                    <a:pt x="289868" y="73822"/>
                  </a:lnTo>
                  <a:lnTo>
                    <a:pt x="287772" y="68231"/>
                  </a:lnTo>
                  <a:lnTo>
                    <a:pt x="286316" y="59221"/>
                  </a:lnTo>
                  <a:lnTo>
                    <a:pt x="286160" y="54079"/>
                  </a:lnTo>
                  <a:lnTo>
                    <a:pt x="285292" y="51887"/>
                  </a:lnTo>
                  <a:lnTo>
                    <a:pt x="280871" y="44756"/>
                  </a:lnTo>
                  <a:lnTo>
                    <a:pt x="279540" y="39790"/>
                  </a:lnTo>
                  <a:lnTo>
                    <a:pt x="278338" y="38128"/>
                  </a:lnTo>
                  <a:lnTo>
                    <a:pt x="276690" y="37019"/>
                  </a:lnTo>
                  <a:lnTo>
                    <a:pt x="274745" y="36280"/>
                  </a:lnTo>
                  <a:lnTo>
                    <a:pt x="273448" y="34941"/>
                  </a:lnTo>
                  <a:lnTo>
                    <a:pt x="272584" y="33201"/>
                  </a:lnTo>
                  <a:lnTo>
                    <a:pt x="272007" y="31195"/>
                  </a:lnTo>
                  <a:lnTo>
                    <a:pt x="269109" y="26707"/>
                  </a:lnTo>
                  <a:lnTo>
                    <a:pt x="267151" y="24326"/>
                  </a:lnTo>
                  <a:lnTo>
                    <a:pt x="264999" y="22738"/>
                  </a:lnTo>
                  <a:lnTo>
                    <a:pt x="260350" y="20973"/>
                  </a:lnTo>
                  <a:lnTo>
                    <a:pt x="258772" y="19656"/>
                  </a:lnTo>
                  <a:lnTo>
                    <a:pt x="257719" y="17931"/>
                  </a:lnTo>
                  <a:lnTo>
                    <a:pt x="257018" y="15934"/>
                  </a:lnTo>
                  <a:lnTo>
                    <a:pt x="255704" y="14604"/>
                  </a:lnTo>
                  <a:lnTo>
                    <a:pt x="253981" y="13717"/>
                  </a:lnTo>
                  <a:lnTo>
                    <a:pt x="251985" y="13125"/>
                  </a:lnTo>
                  <a:lnTo>
                    <a:pt x="247510" y="10210"/>
                  </a:lnTo>
                  <a:lnTo>
                    <a:pt x="245132" y="8247"/>
                  </a:lnTo>
                  <a:lnTo>
                    <a:pt x="242699" y="6939"/>
                  </a:lnTo>
                  <a:lnTo>
                    <a:pt x="237739" y="5485"/>
                  </a:lnTo>
                  <a:lnTo>
                    <a:pt x="230187" y="4667"/>
                  </a:lnTo>
                  <a:lnTo>
                    <a:pt x="227656" y="3705"/>
                  </a:lnTo>
                  <a:lnTo>
                    <a:pt x="222587" y="379"/>
                  </a:lnTo>
                  <a:lnTo>
                    <a:pt x="219203" y="0"/>
                  </a:lnTo>
                  <a:lnTo>
                    <a:pt x="210927" y="1836"/>
                  </a:lnTo>
                  <a:lnTo>
                    <a:pt x="201605" y="3217"/>
                  </a:lnTo>
                  <a:lnTo>
                    <a:pt x="192664" y="3831"/>
                  </a:lnTo>
                  <a:lnTo>
                    <a:pt x="185868" y="4104"/>
                  </a:lnTo>
                  <a:lnTo>
                    <a:pt x="177767" y="6483"/>
                  </a:lnTo>
                  <a:lnTo>
                    <a:pt x="168523" y="10363"/>
                  </a:lnTo>
                  <a:lnTo>
                    <a:pt x="158769" y="14909"/>
                  </a:lnTo>
                  <a:lnTo>
                    <a:pt x="128586" y="29759"/>
                  </a:lnTo>
                  <a:lnTo>
                    <a:pt x="118442" y="37077"/>
                  </a:lnTo>
                  <a:lnTo>
                    <a:pt x="109136" y="45126"/>
                  </a:lnTo>
                  <a:lnTo>
                    <a:pt x="98290" y="55265"/>
                  </a:lnTo>
                  <a:lnTo>
                    <a:pt x="74961" y="78335"/>
                  </a:lnTo>
                  <a:lnTo>
                    <a:pt x="67233" y="90557"/>
                  </a:lnTo>
                  <a:lnTo>
                    <a:pt x="55373" y="115054"/>
                  </a:lnTo>
                  <a:lnTo>
                    <a:pt x="47803" y="128043"/>
                  </a:lnTo>
                  <a:lnTo>
                    <a:pt x="39641" y="142283"/>
                  </a:lnTo>
                  <a:lnTo>
                    <a:pt x="33191" y="157078"/>
                  </a:lnTo>
                  <a:lnTo>
                    <a:pt x="27502" y="172120"/>
                  </a:lnTo>
                  <a:lnTo>
                    <a:pt x="24800" y="179688"/>
                  </a:lnTo>
                  <a:lnTo>
                    <a:pt x="22151" y="188119"/>
                  </a:lnTo>
                  <a:lnTo>
                    <a:pt x="16951" y="206519"/>
                  </a:lnTo>
                  <a:lnTo>
                    <a:pt x="15225" y="215320"/>
                  </a:lnTo>
                  <a:lnTo>
                    <a:pt x="14075" y="223727"/>
                  </a:lnTo>
                  <a:lnTo>
                    <a:pt x="13309" y="231872"/>
                  </a:lnTo>
                  <a:lnTo>
                    <a:pt x="11951" y="240689"/>
                  </a:lnTo>
                  <a:lnTo>
                    <a:pt x="10199" y="249954"/>
                  </a:lnTo>
                  <a:lnTo>
                    <a:pt x="8184" y="259516"/>
                  </a:lnTo>
                  <a:lnTo>
                    <a:pt x="6841" y="268431"/>
                  </a:lnTo>
                  <a:lnTo>
                    <a:pt x="5945" y="276915"/>
                  </a:lnTo>
                  <a:lnTo>
                    <a:pt x="5349" y="285111"/>
                  </a:lnTo>
                  <a:lnTo>
                    <a:pt x="4104" y="293114"/>
                  </a:lnTo>
                  <a:lnTo>
                    <a:pt x="2427" y="300990"/>
                  </a:lnTo>
                  <a:lnTo>
                    <a:pt x="464" y="308781"/>
                  </a:lnTo>
                  <a:lnTo>
                    <a:pt x="0" y="317361"/>
                  </a:lnTo>
                  <a:lnTo>
                    <a:pt x="539" y="326468"/>
                  </a:lnTo>
                  <a:lnTo>
                    <a:pt x="1744" y="335926"/>
                  </a:lnTo>
                  <a:lnTo>
                    <a:pt x="2547" y="344771"/>
                  </a:lnTo>
                  <a:lnTo>
                    <a:pt x="3083" y="353208"/>
                  </a:lnTo>
                  <a:lnTo>
                    <a:pt x="3440" y="361373"/>
                  </a:lnTo>
                  <a:lnTo>
                    <a:pt x="6095" y="374960"/>
                  </a:lnTo>
                  <a:lnTo>
                    <a:pt x="14698" y="401526"/>
                  </a:lnTo>
                  <a:lnTo>
                    <a:pt x="19565" y="413973"/>
                  </a:lnTo>
                  <a:lnTo>
                    <a:pt x="24551" y="425149"/>
                  </a:lnTo>
                  <a:lnTo>
                    <a:pt x="32117" y="440961"/>
                  </a:lnTo>
                  <a:lnTo>
                    <a:pt x="37185" y="451255"/>
                  </a:lnTo>
                  <a:lnTo>
                    <a:pt x="44517" y="461475"/>
                  </a:lnTo>
                  <a:lnTo>
                    <a:pt x="53420" y="470814"/>
                  </a:lnTo>
                  <a:lnTo>
                    <a:pt x="63022" y="477788"/>
                  </a:lnTo>
                  <a:lnTo>
                    <a:pt x="72934" y="481451"/>
                  </a:lnTo>
                  <a:lnTo>
                    <a:pt x="82983" y="483079"/>
                  </a:lnTo>
                  <a:lnTo>
                    <a:pt x="93094" y="483804"/>
                  </a:lnTo>
                  <a:lnTo>
                    <a:pt x="105490" y="484125"/>
                  </a:lnTo>
                  <a:lnTo>
                    <a:pt x="112352" y="484210"/>
                  </a:lnTo>
                  <a:lnTo>
                    <a:pt x="119466" y="483421"/>
                  </a:lnTo>
                  <a:lnTo>
                    <a:pt x="126749" y="482047"/>
                  </a:lnTo>
                  <a:lnTo>
                    <a:pt x="134144" y="480286"/>
                  </a:lnTo>
                  <a:lnTo>
                    <a:pt x="140768" y="477418"/>
                  </a:lnTo>
                  <a:lnTo>
                    <a:pt x="152643" y="469716"/>
                  </a:lnTo>
                  <a:lnTo>
                    <a:pt x="159027" y="466138"/>
                  </a:lnTo>
                  <a:lnTo>
                    <a:pt x="165823" y="462906"/>
                  </a:lnTo>
                  <a:lnTo>
                    <a:pt x="172894" y="459905"/>
                  </a:lnTo>
                  <a:lnTo>
                    <a:pt x="180147" y="456211"/>
                  </a:lnTo>
                  <a:lnTo>
                    <a:pt x="187523" y="452055"/>
                  </a:lnTo>
                  <a:lnTo>
                    <a:pt x="194980" y="447590"/>
                  </a:lnTo>
                  <a:lnTo>
                    <a:pt x="203339" y="442074"/>
                  </a:lnTo>
                  <a:lnTo>
                    <a:pt x="221657" y="429172"/>
                  </a:lnTo>
                  <a:lnTo>
                    <a:pt x="229589" y="423022"/>
                  </a:lnTo>
                  <a:lnTo>
                    <a:pt x="236572" y="417229"/>
                  </a:lnTo>
                  <a:lnTo>
                    <a:pt x="242919" y="411673"/>
                  </a:lnTo>
                  <a:lnTo>
                    <a:pt x="250538" y="405430"/>
                  </a:lnTo>
                  <a:lnTo>
                    <a:pt x="268034" y="391718"/>
                  </a:lnTo>
                  <a:lnTo>
                    <a:pt x="275748" y="384506"/>
                  </a:lnTo>
                  <a:lnTo>
                    <a:pt x="282584" y="377158"/>
                  </a:lnTo>
                  <a:lnTo>
                    <a:pt x="288834" y="369719"/>
                  </a:lnTo>
                  <a:lnTo>
                    <a:pt x="295541" y="362220"/>
                  </a:lnTo>
                  <a:lnTo>
                    <a:pt x="309766" y="347114"/>
                  </a:lnTo>
                  <a:lnTo>
                    <a:pt x="328010" y="328375"/>
                  </a:lnTo>
                  <a:lnTo>
                    <a:pt x="338873" y="315139"/>
                  </a:lnTo>
                  <a:lnTo>
                    <a:pt x="348499" y="300789"/>
                  </a:lnTo>
                  <a:lnTo>
                    <a:pt x="359524" y="278431"/>
                  </a:lnTo>
                  <a:lnTo>
                    <a:pt x="368401" y="263309"/>
                  </a:lnTo>
                  <a:lnTo>
                    <a:pt x="372292" y="255720"/>
                  </a:lnTo>
                  <a:lnTo>
                    <a:pt x="375733" y="248120"/>
                  </a:lnTo>
                  <a:lnTo>
                    <a:pt x="381814" y="233750"/>
                  </a:lnTo>
                  <a:lnTo>
                    <a:pt x="387339" y="221719"/>
                  </a:lnTo>
                  <a:lnTo>
                    <a:pt x="390359" y="210727"/>
                  </a:lnTo>
                  <a:lnTo>
                    <a:pt x="391701" y="199351"/>
                  </a:lnTo>
                  <a:lnTo>
                    <a:pt x="392298" y="185828"/>
                  </a:lnTo>
                  <a:lnTo>
                    <a:pt x="390763" y="179512"/>
                  </a:lnTo>
                  <a:lnTo>
                    <a:pt x="384543" y="167980"/>
                  </a:lnTo>
                  <a:lnTo>
                    <a:pt x="380650" y="159468"/>
                  </a:lnTo>
                  <a:lnTo>
                    <a:pt x="379611" y="156013"/>
                  </a:lnTo>
                  <a:lnTo>
                    <a:pt x="373942" y="147658"/>
                  </a:lnTo>
                  <a:lnTo>
                    <a:pt x="363488" y="135692"/>
                  </a:lnTo>
                  <a:lnTo>
                    <a:pt x="352370" y="124064"/>
                  </a:lnTo>
                  <a:lnTo>
                    <a:pt x="340539" y="116189"/>
                  </a:lnTo>
                  <a:lnTo>
                    <a:pt x="330355" y="108494"/>
                  </a:lnTo>
                  <a:lnTo>
                    <a:pt x="326608" y="106790"/>
                  </a:lnTo>
                  <a:lnTo>
                    <a:pt x="317930" y="104896"/>
                  </a:lnTo>
                  <a:lnTo>
                    <a:pt x="308428" y="104055"/>
                  </a:lnTo>
                  <a:lnTo>
                    <a:pt x="299407" y="103681"/>
                  </a:lnTo>
                  <a:lnTo>
                    <a:pt x="286095" y="1033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22"/>
            <p:cNvSpPr/>
            <p:nvPr/>
          </p:nvSpPr>
          <p:spPr>
            <a:xfrm>
              <a:off x="1059180" y="4434840"/>
              <a:ext cx="365761" cy="609601"/>
            </a:xfrm>
            <a:custGeom>
              <a:avLst/>
              <a:gdLst/>
              <a:ahLst/>
              <a:cxnLst/>
              <a:rect l="0" t="0" r="0" b="0"/>
              <a:pathLst>
                <a:path w="365761" h="609601">
                  <a:moveTo>
                    <a:pt x="0" y="0"/>
                  </a:moveTo>
                  <a:lnTo>
                    <a:pt x="0" y="71123"/>
                  </a:lnTo>
                  <a:lnTo>
                    <a:pt x="847" y="73662"/>
                  </a:lnTo>
                  <a:lnTo>
                    <a:pt x="5237" y="81280"/>
                  </a:lnTo>
                  <a:lnTo>
                    <a:pt x="7760" y="88900"/>
                  </a:lnTo>
                  <a:lnTo>
                    <a:pt x="11351" y="93980"/>
                  </a:lnTo>
                  <a:lnTo>
                    <a:pt x="12648" y="97367"/>
                  </a:lnTo>
                  <a:lnTo>
                    <a:pt x="15319" y="109376"/>
                  </a:lnTo>
                  <a:lnTo>
                    <a:pt x="25745" y="128191"/>
                  </a:lnTo>
                  <a:lnTo>
                    <a:pt x="35628" y="141472"/>
                  </a:lnTo>
                  <a:lnTo>
                    <a:pt x="45733" y="152248"/>
                  </a:lnTo>
                  <a:lnTo>
                    <a:pt x="50806" y="158259"/>
                  </a:lnTo>
                  <a:lnTo>
                    <a:pt x="60961" y="173658"/>
                  </a:lnTo>
                  <a:lnTo>
                    <a:pt x="63501" y="176732"/>
                  </a:lnTo>
                  <a:lnTo>
                    <a:pt x="70838" y="182406"/>
                  </a:lnTo>
                  <a:lnTo>
                    <a:pt x="81255" y="188901"/>
                  </a:lnTo>
                  <a:lnTo>
                    <a:pt x="90243" y="196268"/>
                  </a:lnTo>
                  <a:lnTo>
                    <a:pt x="98246" y="200966"/>
                  </a:lnTo>
                  <a:lnTo>
                    <a:pt x="101057" y="203404"/>
                  </a:lnTo>
                  <a:lnTo>
                    <a:pt x="102932" y="205876"/>
                  </a:lnTo>
                  <a:lnTo>
                    <a:pt x="104181" y="208370"/>
                  </a:lnTo>
                  <a:lnTo>
                    <a:pt x="110085" y="213400"/>
                  </a:lnTo>
                  <a:lnTo>
                    <a:pt x="119582" y="219482"/>
                  </a:lnTo>
                  <a:lnTo>
                    <a:pt x="129318" y="224581"/>
                  </a:lnTo>
                  <a:lnTo>
                    <a:pt x="131932" y="226768"/>
                  </a:lnTo>
                  <a:lnTo>
                    <a:pt x="133675" y="229071"/>
                  </a:lnTo>
                  <a:lnTo>
                    <a:pt x="136458" y="233889"/>
                  </a:lnTo>
                  <a:lnTo>
                    <a:pt x="147562" y="246408"/>
                  </a:lnTo>
                  <a:lnTo>
                    <a:pt x="170186" y="269241"/>
                  </a:lnTo>
                  <a:lnTo>
                    <a:pt x="171878" y="271780"/>
                  </a:lnTo>
                  <a:lnTo>
                    <a:pt x="175105" y="279400"/>
                  </a:lnTo>
                  <a:lnTo>
                    <a:pt x="183351" y="289560"/>
                  </a:lnTo>
                  <a:lnTo>
                    <a:pt x="185734" y="292100"/>
                  </a:lnTo>
                  <a:lnTo>
                    <a:pt x="187323" y="294640"/>
                  </a:lnTo>
                  <a:lnTo>
                    <a:pt x="190405" y="302260"/>
                  </a:lnTo>
                  <a:lnTo>
                    <a:pt x="198603" y="312420"/>
                  </a:lnTo>
                  <a:lnTo>
                    <a:pt x="200982" y="314960"/>
                  </a:lnTo>
                  <a:lnTo>
                    <a:pt x="202568" y="317500"/>
                  </a:lnTo>
                  <a:lnTo>
                    <a:pt x="205646" y="325120"/>
                  </a:lnTo>
                  <a:lnTo>
                    <a:pt x="210698" y="332740"/>
                  </a:lnTo>
                  <a:lnTo>
                    <a:pt x="212177" y="337820"/>
                  </a:lnTo>
                  <a:lnTo>
                    <a:pt x="213418" y="339513"/>
                  </a:lnTo>
                  <a:lnTo>
                    <a:pt x="215092" y="340643"/>
                  </a:lnTo>
                  <a:lnTo>
                    <a:pt x="217055" y="341395"/>
                  </a:lnTo>
                  <a:lnTo>
                    <a:pt x="218363" y="342743"/>
                  </a:lnTo>
                  <a:lnTo>
                    <a:pt x="219235" y="344488"/>
                  </a:lnTo>
                  <a:lnTo>
                    <a:pt x="219817" y="346499"/>
                  </a:lnTo>
                  <a:lnTo>
                    <a:pt x="222721" y="350990"/>
                  </a:lnTo>
                  <a:lnTo>
                    <a:pt x="227439" y="356728"/>
                  </a:lnTo>
                  <a:lnTo>
                    <a:pt x="228083" y="359770"/>
                  </a:lnTo>
                  <a:lnTo>
                    <a:pt x="228256" y="361767"/>
                  </a:lnTo>
                  <a:lnTo>
                    <a:pt x="229217" y="363944"/>
                  </a:lnTo>
                  <a:lnTo>
                    <a:pt x="233769" y="371054"/>
                  </a:lnTo>
                  <a:lnTo>
                    <a:pt x="236340" y="378523"/>
                  </a:lnTo>
                  <a:lnTo>
                    <a:pt x="239942" y="383568"/>
                  </a:lnTo>
                  <a:lnTo>
                    <a:pt x="241242" y="386946"/>
                  </a:lnTo>
                  <a:lnTo>
                    <a:pt x="243327" y="402275"/>
                  </a:lnTo>
                  <a:lnTo>
                    <a:pt x="243738" y="413707"/>
                  </a:lnTo>
                  <a:lnTo>
                    <a:pt x="244619" y="416351"/>
                  </a:lnTo>
                  <a:lnTo>
                    <a:pt x="250392" y="425188"/>
                  </a:lnTo>
                  <a:lnTo>
                    <a:pt x="252096" y="437737"/>
                  </a:lnTo>
                  <a:lnTo>
                    <a:pt x="256634" y="446542"/>
                  </a:lnTo>
                  <a:lnTo>
                    <a:pt x="257993" y="451898"/>
                  </a:lnTo>
                  <a:lnTo>
                    <a:pt x="258758" y="459674"/>
                  </a:lnTo>
                  <a:lnTo>
                    <a:pt x="259712" y="462236"/>
                  </a:lnTo>
                  <a:lnTo>
                    <a:pt x="264253" y="469887"/>
                  </a:lnTo>
                  <a:lnTo>
                    <a:pt x="266822" y="477516"/>
                  </a:lnTo>
                  <a:lnTo>
                    <a:pt x="271722" y="485139"/>
                  </a:lnTo>
                  <a:lnTo>
                    <a:pt x="274397" y="492760"/>
                  </a:lnTo>
                  <a:lnTo>
                    <a:pt x="279329" y="500380"/>
                  </a:lnTo>
                  <a:lnTo>
                    <a:pt x="282013" y="508000"/>
                  </a:lnTo>
                  <a:lnTo>
                    <a:pt x="286947" y="515620"/>
                  </a:lnTo>
                  <a:lnTo>
                    <a:pt x="289632" y="523240"/>
                  </a:lnTo>
                  <a:lnTo>
                    <a:pt x="294567" y="530860"/>
                  </a:lnTo>
                  <a:lnTo>
                    <a:pt x="296019" y="535940"/>
                  </a:lnTo>
                  <a:lnTo>
                    <a:pt x="297252" y="537633"/>
                  </a:lnTo>
                  <a:lnTo>
                    <a:pt x="298922" y="538763"/>
                  </a:lnTo>
                  <a:lnTo>
                    <a:pt x="300881" y="539515"/>
                  </a:lnTo>
                  <a:lnTo>
                    <a:pt x="302187" y="540863"/>
                  </a:lnTo>
                  <a:lnTo>
                    <a:pt x="303058" y="542609"/>
                  </a:lnTo>
                  <a:lnTo>
                    <a:pt x="303639" y="544619"/>
                  </a:lnTo>
                  <a:lnTo>
                    <a:pt x="304872" y="545959"/>
                  </a:lnTo>
                  <a:lnTo>
                    <a:pt x="306542" y="546853"/>
                  </a:lnTo>
                  <a:lnTo>
                    <a:pt x="308501" y="547449"/>
                  </a:lnTo>
                  <a:lnTo>
                    <a:pt x="309807" y="548693"/>
                  </a:lnTo>
                  <a:lnTo>
                    <a:pt x="310678" y="550368"/>
                  </a:lnTo>
                  <a:lnTo>
                    <a:pt x="312076" y="555096"/>
                  </a:lnTo>
                  <a:lnTo>
                    <a:pt x="321814" y="565622"/>
                  </a:lnTo>
                  <a:lnTo>
                    <a:pt x="323762" y="567581"/>
                  </a:lnTo>
                  <a:lnTo>
                    <a:pt x="325061" y="569734"/>
                  </a:lnTo>
                  <a:lnTo>
                    <a:pt x="327318" y="577717"/>
                  </a:lnTo>
                  <a:lnTo>
                    <a:pt x="334191" y="585558"/>
                  </a:lnTo>
                  <a:lnTo>
                    <a:pt x="334795" y="588472"/>
                  </a:lnTo>
                  <a:lnTo>
                    <a:pt x="334957" y="590435"/>
                  </a:lnTo>
                  <a:lnTo>
                    <a:pt x="335911" y="591743"/>
                  </a:lnTo>
                  <a:lnTo>
                    <a:pt x="337394" y="592616"/>
                  </a:lnTo>
                  <a:lnTo>
                    <a:pt x="339229" y="593197"/>
                  </a:lnTo>
                  <a:lnTo>
                    <a:pt x="340453" y="594431"/>
                  </a:lnTo>
                  <a:lnTo>
                    <a:pt x="341268" y="596101"/>
                  </a:lnTo>
                  <a:lnTo>
                    <a:pt x="341812" y="598061"/>
                  </a:lnTo>
                  <a:lnTo>
                    <a:pt x="343022" y="599367"/>
                  </a:lnTo>
                  <a:lnTo>
                    <a:pt x="344674" y="600238"/>
                  </a:lnTo>
                  <a:lnTo>
                    <a:pt x="346622" y="600819"/>
                  </a:lnTo>
                  <a:lnTo>
                    <a:pt x="347922" y="602053"/>
                  </a:lnTo>
                  <a:lnTo>
                    <a:pt x="348788" y="603722"/>
                  </a:lnTo>
                  <a:lnTo>
                    <a:pt x="350178" y="608439"/>
                  </a:lnTo>
                  <a:lnTo>
                    <a:pt x="351138" y="608826"/>
                  </a:lnTo>
                  <a:lnTo>
                    <a:pt x="358764" y="609447"/>
                  </a:lnTo>
                  <a:lnTo>
                    <a:pt x="365760" y="609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223"/>
            <p:cNvSpPr/>
            <p:nvPr/>
          </p:nvSpPr>
          <p:spPr>
            <a:xfrm>
              <a:off x="1211589" y="4960621"/>
              <a:ext cx="373016" cy="510331"/>
            </a:xfrm>
            <a:custGeom>
              <a:avLst/>
              <a:gdLst/>
              <a:ahLst/>
              <a:cxnLst/>
              <a:rect l="0" t="0" r="0" b="0"/>
              <a:pathLst>
                <a:path w="373016" h="510331">
                  <a:moveTo>
                    <a:pt x="243831" y="22859"/>
                  </a:moveTo>
                  <a:lnTo>
                    <a:pt x="224647" y="3675"/>
                  </a:lnTo>
                  <a:lnTo>
                    <a:pt x="222575" y="2449"/>
                  </a:lnTo>
                  <a:lnTo>
                    <a:pt x="214733" y="322"/>
                  </a:lnTo>
                  <a:lnTo>
                    <a:pt x="205244" y="42"/>
                  </a:lnTo>
                  <a:lnTo>
                    <a:pt x="180323" y="0"/>
                  </a:lnTo>
                  <a:lnTo>
                    <a:pt x="172990" y="2257"/>
                  </a:lnTo>
                  <a:lnTo>
                    <a:pt x="164933" y="5236"/>
                  </a:lnTo>
                  <a:lnTo>
                    <a:pt x="154790" y="7759"/>
                  </a:lnTo>
                  <a:lnTo>
                    <a:pt x="146119" y="11350"/>
                  </a:lnTo>
                  <a:lnTo>
                    <a:pt x="135763" y="18132"/>
                  </a:lnTo>
                  <a:lnTo>
                    <a:pt x="127785" y="23016"/>
                  </a:lnTo>
                  <a:lnTo>
                    <a:pt x="118595" y="28009"/>
                  </a:lnTo>
                  <a:lnTo>
                    <a:pt x="108866" y="33050"/>
                  </a:lnTo>
                  <a:lnTo>
                    <a:pt x="97914" y="40648"/>
                  </a:lnTo>
                  <a:lnTo>
                    <a:pt x="89797" y="47981"/>
                  </a:lnTo>
                  <a:lnTo>
                    <a:pt x="80545" y="56038"/>
                  </a:lnTo>
                  <a:lnTo>
                    <a:pt x="70788" y="62441"/>
                  </a:lnTo>
                  <a:lnTo>
                    <a:pt x="63065" y="70367"/>
                  </a:lnTo>
                  <a:lnTo>
                    <a:pt x="51700" y="84349"/>
                  </a:lnTo>
                  <a:lnTo>
                    <a:pt x="47164" y="89252"/>
                  </a:lnTo>
                  <a:lnTo>
                    <a:pt x="39865" y="101474"/>
                  </a:lnTo>
                  <a:lnTo>
                    <a:pt x="33800" y="114525"/>
                  </a:lnTo>
                  <a:lnTo>
                    <a:pt x="20415" y="141934"/>
                  </a:lnTo>
                  <a:lnTo>
                    <a:pt x="15277" y="154521"/>
                  </a:lnTo>
                  <a:lnTo>
                    <a:pt x="11018" y="168582"/>
                  </a:lnTo>
                  <a:lnTo>
                    <a:pt x="9125" y="183298"/>
                  </a:lnTo>
                  <a:lnTo>
                    <a:pt x="6026" y="198305"/>
                  </a:lnTo>
                  <a:lnTo>
                    <a:pt x="2674" y="213441"/>
                  </a:lnTo>
                  <a:lnTo>
                    <a:pt x="1183" y="228636"/>
                  </a:lnTo>
                  <a:lnTo>
                    <a:pt x="521" y="243856"/>
                  </a:lnTo>
                  <a:lnTo>
                    <a:pt x="148" y="266704"/>
                  </a:lnTo>
                  <a:lnTo>
                    <a:pt x="0" y="320039"/>
                  </a:lnTo>
                  <a:lnTo>
                    <a:pt x="2253" y="335279"/>
                  </a:lnTo>
                  <a:lnTo>
                    <a:pt x="5230" y="349673"/>
                  </a:lnTo>
                  <a:lnTo>
                    <a:pt x="6553" y="361714"/>
                  </a:lnTo>
                  <a:lnTo>
                    <a:pt x="9398" y="374968"/>
                  </a:lnTo>
                  <a:lnTo>
                    <a:pt x="13485" y="388478"/>
                  </a:lnTo>
                  <a:lnTo>
                    <a:pt x="20546" y="406451"/>
                  </a:lnTo>
                  <a:lnTo>
                    <a:pt x="25495" y="420251"/>
                  </a:lnTo>
                  <a:lnTo>
                    <a:pt x="30517" y="432593"/>
                  </a:lnTo>
                  <a:lnTo>
                    <a:pt x="36418" y="443723"/>
                  </a:lnTo>
                  <a:lnTo>
                    <a:pt x="44685" y="454314"/>
                  </a:lnTo>
                  <a:lnTo>
                    <a:pt x="54004" y="464665"/>
                  </a:lnTo>
                  <a:lnTo>
                    <a:pt x="62943" y="474911"/>
                  </a:lnTo>
                  <a:lnTo>
                    <a:pt x="69739" y="485109"/>
                  </a:lnTo>
                  <a:lnTo>
                    <a:pt x="74429" y="488505"/>
                  </a:lnTo>
                  <a:lnTo>
                    <a:pt x="80097" y="490770"/>
                  </a:lnTo>
                  <a:lnTo>
                    <a:pt x="86415" y="492279"/>
                  </a:lnTo>
                  <a:lnTo>
                    <a:pt x="97950" y="498473"/>
                  </a:lnTo>
                  <a:lnTo>
                    <a:pt x="103397" y="502495"/>
                  </a:lnTo>
                  <a:lnTo>
                    <a:pt x="113965" y="506963"/>
                  </a:lnTo>
                  <a:lnTo>
                    <a:pt x="124306" y="508950"/>
                  </a:lnTo>
                  <a:lnTo>
                    <a:pt x="134547" y="509833"/>
                  </a:lnTo>
                  <a:lnTo>
                    <a:pt x="144742" y="510225"/>
                  </a:lnTo>
                  <a:lnTo>
                    <a:pt x="149832" y="510330"/>
                  </a:lnTo>
                  <a:lnTo>
                    <a:pt x="155765" y="509553"/>
                  </a:lnTo>
                  <a:lnTo>
                    <a:pt x="162260" y="508189"/>
                  </a:lnTo>
                  <a:lnTo>
                    <a:pt x="169131" y="506431"/>
                  </a:lnTo>
                  <a:lnTo>
                    <a:pt x="175404" y="504414"/>
                  </a:lnTo>
                  <a:lnTo>
                    <a:pt x="186890" y="499915"/>
                  </a:lnTo>
                  <a:lnTo>
                    <a:pt x="197639" y="495092"/>
                  </a:lnTo>
                  <a:lnTo>
                    <a:pt x="208908" y="490127"/>
                  </a:lnTo>
                  <a:lnTo>
                    <a:pt x="215469" y="487617"/>
                  </a:lnTo>
                  <a:lnTo>
                    <a:pt x="222383" y="485098"/>
                  </a:lnTo>
                  <a:lnTo>
                    <a:pt x="228685" y="481725"/>
                  </a:lnTo>
                  <a:lnTo>
                    <a:pt x="240204" y="473462"/>
                  </a:lnTo>
                  <a:lnTo>
                    <a:pt x="250968" y="464144"/>
                  </a:lnTo>
                  <a:lnTo>
                    <a:pt x="261396" y="453512"/>
                  </a:lnTo>
                  <a:lnTo>
                    <a:pt x="271675" y="440321"/>
                  </a:lnTo>
                  <a:lnTo>
                    <a:pt x="277634" y="434094"/>
                  </a:lnTo>
                  <a:lnTo>
                    <a:pt x="284146" y="428249"/>
                  </a:lnTo>
                  <a:lnTo>
                    <a:pt x="291028" y="422659"/>
                  </a:lnTo>
                  <a:lnTo>
                    <a:pt x="300931" y="409674"/>
                  </a:lnTo>
                  <a:lnTo>
                    <a:pt x="309002" y="396283"/>
                  </a:lnTo>
                  <a:lnTo>
                    <a:pt x="318234" y="384688"/>
                  </a:lnTo>
                  <a:lnTo>
                    <a:pt x="325723" y="371632"/>
                  </a:lnTo>
                  <a:lnTo>
                    <a:pt x="332721" y="357362"/>
                  </a:lnTo>
                  <a:lnTo>
                    <a:pt x="341475" y="342554"/>
                  </a:lnTo>
                  <a:lnTo>
                    <a:pt x="348753" y="327505"/>
                  </a:lnTo>
                  <a:lnTo>
                    <a:pt x="354809" y="312350"/>
                  </a:lnTo>
                  <a:lnTo>
                    <a:pt x="360324" y="297149"/>
                  </a:lnTo>
                  <a:lnTo>
                    <a:pt x="363339" y="281925"/>
                  </a:lnTo>
                  <a:lnTo>
                    <a:pt x="365525" y="267539"/>
                  </a:lnTo>
                  <a:lnTo>
                    <a:pt x="369319" y="255501"/>
                  </a:lnTo>
                  <a:lnTo>
                    <a:pt x="371570" y="242249"/>
                  </a:lnTo>
                  <a:lnTo>
                    <a:pt x="372571" y="227893"/>
                  </a:lnTo>
                  <a:lnTo>
                    <a:pt x="373015" y="213045"/>
                  </a:lnTo>
                  <a:lnTo>
                    <a:pt x="370955" y="197980"/>
                  </a:lnTo>
                  <a:lnTo>
                    <a:pt x="368064" y="183664"/>
                  </a:lnTo>
                  <a:lnTo>
                    <a:pt x="366779" y="171656"/>
                  </a:lnTo>
                  <a:lnTo>
                    <a:pt x="361692" y="158418"/>
                  </a:lnTo>
                  <a:lnTo>
                    <a:pt x="348674" y="133268"/>
                  </a:lnTo>
                  <a:lnTo>
                    <a:pt x="340559" y="117192"/>
                  </a:lnTo>
                  <a:lnTo>
                    <a:pt x="327678" y="97517"/>
                  </a:lnTo>
                  <a:lnTo>
                    <a:pt x="325129" y="92950"/>
                  </a:lnTo>
                  <a:lnTo>
                    <a:pt x="321736" y="89907"/>
                  </a:lnTo>
                  <a:lnTo>
                    <a:pt x="317781" y="87877"/>
                  </a:lnTo>
                  <a:lnTo>
                    <a:pt x="309718" y="84776"/>
                  </a:lnTo>
                  <a:lnTo>
                    <a:pt x="299571" y="78270"/>
                  </a:lnTo>
                  <a:lnTo>
                    <a:pt x="290900" y="73451"/>
                  </a:lnTo>
                  <a:lnTo>
                    <a:pt x="281402" y="70744"/>
                  </a:lnTo>
                  <a:lnTo>
                    <a:pt x="272382" y="69541"/>
                  </a:lnTo>
                  <a:lnTo>
                    <a:pt x="261698" y="68864"/>
                  </a:lnTo>
                  <a:lnTo>
                    <a:pt x="252901" y="68706"/>
                  </a:lnTo>
                  <a:lnTo>
                    <a:pt x="243346" y="70893"/>
                  </a:lnTo>
                  <a:lnTo>
                    <a:pt x="234302" y="73841"/>
                  </a:lnTo>
                  <a:lnTo>
                    <a:pt x="227460" y="75151"/>
                  </a:lnTo>
                  <a:lnTo>
                    <a:pt x="221598" y="77991"/>
                  </a:lnTo>
                  <a:lnTo>
                    <a:pt x="213351" y="838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224"/>
            <p:cNvSpPr/>
            <p:nvPr/>
          </p:nvSpPr>
          <p:spPr>
            <a:xfrm>
              <a:off x="1654703" y="5913120"/>
              <a:ext cx="349183" cy="649826"/>
            </a:xfrm>
            <a:custGeom>
              <a:avLst/>
              <a:gdLst/>
              <a:ahLst/>
              <a:cxnLst/>
              <a:rect l="0" t="0" r="0" b="0"/>
              <a:pathLst>
                <a:path w="349183" h="649826">
                  <a:moveTo>
                    <a:pt x="166477" y="15240"/>
                  </a:moveTo>
                  <a:lnTo>
                    <a:pt x="162431" y="11195"/>
                  </a:lnTo>
                  <a:lnTo>
                    <a:pt x="162087" y="10003"/>
                  </a:lnTo>
                  <a:lnTo>
                    <a:pt x="162703" y="9208"/>
                  </a:lnTo>
                  <a:lnTo>
                    <a:pt x="163961" y="8679"/>
                  </a:lnTo>
                  <a:lnTo>
                    <a:pt x="163953" y="7479"/>
                  </a:lnTo>
                  <a:lnTo>
                    <a:pt x="163101" y="5832"/>
                  </a:lnTo>
                  <a:lnTo>
                    <a:pt x="159695" y="1152"/>
                  </a:lnTo>
                  <a:lnTo>
                    <a:pt x="158569" y="767"/>
                  </a:lnTo>
                  <a:lnTo>
                    <a:pt x="149483" y="45"/>
                  </a:lnTo>
                  <a:lnTo>
                    <a:pt x="125493" y="0"/>
                  </a:lnTo>
                  <a:lnTo>
                    <a:pt x="123914" y="847"/>
                  </a:lnTo>
                  <a:lnTo>
                    <a:pt x="122862" y="2258"/>
                  </a:lnTo>
                  <a:lnTo>
                    <a:pt x="122160" y="4044"/>
                  </a:lnTo>
                  <a:lnTo>
                    <a:pt x="120846" y="5237"/>
                  </a:lnTo>
                  <a:lnTo>
                    <a:pt x="119123" y="6031"/>
                  </a:lnTo>
                  <a:lnTo>
                    <a:pt x="114951" y="6914"/>
                  </a:lnTo>
                  <a:lnTo>
                    <a:pt x="110274" y="7306"/>
                  </a:lnTo>
                  <a:lnTo>
                    <a:pt x="107842" y="8257"/>
                  </a:lnTo>
                  <a:lnTo>
                    <a:pt x="102881" y="11572"/>
                  </a:lnTo>
                  <a:lnTo>
                    <a:pt x="92798" y="20598"/>
                  </a:lnTo>
                  <a:lnTo>
                    <a:pt x="80114" y="33056"/>
                  </a:lnTo>
                  <a:lnTo>
                    <a:pt x="69956" y="44034"/>
                  </a:lnTo>
                  <a:lnTo>
                    <a:pt x="59797" y="61630"/>
                  </a:lnTo>
                  <a:lnTo>
                    <a:pt x="49637" y="81413"/>
                  </a:lnTo>
                  <a:lnTo>
                    <a:pt x="42017" y="96559"/>
                  </a:lnTo>
                  <a:lnTo>
                    <a:pt x="34397" y="115817"/>
                  </a:lnTo>
                  <a:lnTo>
                    <a:pt x="30822" y="133564"/>
                  </a:lnTo>
                  <a:lnTo>
                    <a:pt x="25718" y="153592"/>
                  </a:lnTo>
                  <a:lnTo>
                    <a:pt x="21226" y="168170"/>
                  </a:lnTo>
                  <a:lnTo>
                    <a:pt x="17254" y="183962"/>
                  </a:lnTo>
                  <a:lnTo>
                    <a:pt x="15489" y="202270"/>
                  </a:lnTo>
                  <a:lnTo>
                    <a:pt x="12447" y="219437"/>
                  </a:lnTo>
                  <a:lnTo>
                    <a:pt x="9119" y="236381"/>
                  </a:lnTo>
                  <a:lnTo>
                    <a:pt x="7640" y="255200"/>
                  </a:lnTo>
                  <a:lnTo>
                    <a:pt x="4725" y="272595"/>
                  </a:lnTo>
                  <a:lnTo>
                    <a:pt x="1453" y="288794"/>
                  </a:lnTo>
                  <a:lnTo>
                    <a:pt x="0" y="304459"/>
                  </a:lnTo>
                  <a:lnTo>
                    <a:pt x="1611" y="322147"/>
                  </a:lnTo>
                  <a:lnTo>
                    <a:pt x="5150" y="341296"/>
                  </a:lnTo>
                  <a:lnTo>
                    <a:pt x="9545" y="361096"/>
                  </a:lnTo>
                  <a:lnTo>
                    <a:pt x="12063" y="381184"/>
                  </a:lnTo>
                  <a:lnTo>
                    <a:pt x="14028" y="401402"/>
                  </a:lnTo>
                  <a:lnTo>
                    <a:pt x="17724" y="421676"/>
                  </a:lnTo>
                  <a:lnTo>
                    <a:pt x="22189" y="439718"/>
                  </a:lnTo>
                  <a:lnTo>
                    <a:pt x="26149" y="457050"/>
                  </a:lnTo>
                  <a:lnTo>
                    <a:pt x="27909" y="476043"/>
                  </a:lnTo>
                  <a:lnTo>
                    <a:pt x="30949" y="488999"/>
                  </a:lnTo>
                  <a:lnTo>
                    <a:pt x="34275" y="498427"/>
                  </a:lnTo>
                  <a:lnTo>
                    <a:pt x="38669" y="518275"/>
                  </a:lnTo>
                  <a:lnTo>
                    <a:pt x="41940" y="528371"/>
                  </a:lnTo>
                  <a:lnTo>
                    <a:pt x="46298" y="548650"/>
                  </a:lnTo>
                  <a:lnTo>
                    <a:pt x="50411" y="557958"/>
                  </a:lnTo>
                  <a:lnTo>
                    <a:pt x="59950" y="573090"/>
                  </a:lnTo>
                  <a:lnTo>
                    <a:pt x="67462" y="584953"/>
                  </a:lnTo>
                  <a:lnTo>
                    <a:pt x="77308" y="596088"/>
                  </a:lnTo>
                  <a:lnTo>
                    <a:pt x="91760" y="610976"/>
                  </a:lnTo>
                  <a:lnTo>
                    <a:pt x="99685" y="616702"/>
                  </a:lnTo>
                  <a:lnTo>
                    <a:pt x="108005" y="622070"/>
                  </a:lnTo>
                  <a:lnTo>
                    <a:pt x="118296" y="629852"/>
                  </a:lnTo>
                  <a:lnTo>
                    <a:pt x="127001" y="634969"/>
                  </a:lnTo>
                  <a:lnTo>
                    <a:pt x="136514" y="637809"/>
                  </a:lnTo>
                  <a:lnTo>
                    <a:pt x="146387" y="639071"/>
                  </a:lnTo>
                  <a:lnTo>
                    <a:pt x="156419" y="639631"/>
                  </a:lnTo>
                  <a:lnTo>
                    <a:pt x="159772" y="641474"/>
                  </a:lnTo>
                  <a:lnTo>
                    <a:pt x="162007" y="644396"/>
                  </a:lnTo>
                  <a:lnTo>
                    <a:pt x="163497" y="648037"/>
                  </a:lnTo>
                  <a:lnTo>
                    <a:pt x="168723" y="649618"/>
                  </a:lnTo>
                  <a:lnTo>
                    <a:pt x="176441" y="649825"/>
                  </a:lnTo>
                  <a:lnTo>
                    <a:pt x="185820" y="649117"/>
                  </a:lnTo>
                  <a:lnTo>
                    <a:pt x="195459" y="646105"/>
                  </a:lnTo>
                  <a:lnTo>
                    <a:pt x="205272" y="641557"/>
                  </a:lnTo>
                  <a:lnTo>
                    <a:pt x="215200" y="635983"/>
                  </a:lnTo>
                  <a:lnTo>
                    <a:pt x="225206" y="629729"/>
                  </a:lnTo>
                  <a:lnTo>
                    <a:pt x="235263" y="623020"/>
                  </a:lnTo>
                  <a:lnTo>
                    <a:pt x="245354" y="616006"/>
                  </a:lnTo>
                  <a:lnTo>
                    <a:pt x="254622" y="607944"/>
                  </a:lnTo>
                  <a:lnTo>
                    <a:pt x="263340" y="599182"/>
                  </a:lnTo>
                  <a:lnTo>
                    <a:pt x="271692" y="589955"/>
                  </a:lnTo>
                  <a:lnTo>
                    <a:pt x="279801" y="580417"/>
                  </a:lnTo>
                  <a:lnTo>
                    <a:pt x="295583" y="560787"/>
                  </a:lnTo>
                  <a:lnTo>
                    <a:pt x="302501" y="549965"/>
                  </a:lnTo>
                  <a:lnTo>
                    <a:pt x="308806" y="538516"/>
                  </a:lnTo>
                  <a:lnTo>
                    <a:pt x="331093" y="493771"/>
                  </a:lnTo>
                  <a:lnTo>
                    <a:pt x="335488" y="483274"/>
                  </a:lnTo>
                  <a:lnTo>
                    <a:pt x="339264" y="472889"/>
                  </a:lnTo>
                  <a:lnTo>
                    <a:pt x="342628" y="462580"/>
                  </a:lnTo>
                  <a:lnTo>
                    <a:pt x="344871" y="452319"/>
                  </a:lnTo>
                  <a:lnTo>
                    <a:pt x="346366" y="442093"/>
                  </a:lnTo>
                  <a:lnTo>
                    <a:pt x="348027" y="422546"/>
                  </a:lnTo>
                  <a:lnTo>
                    <a:pt x="348766" y="405391"/>
                  </a:lnTo>
                  <a:lnTo>
                    <a:pt x="349182" y="377409"/>
                  </a:lnTo>
                  <a:lnTo>
                    <a:pt x="347022" y="357673"/>
                  </a:lnTo>
                  <a:lnTo>
                    <a:pt x="344086" y="338459"/>
                  </a:lnTo>
                  <a:lnTo>
                    <a:pt x="342781" y="321453"/>
                  </a:lnTo>
                  <a:lnTo>
                    <a:pt x="337686" y="303170"/>
                  </a:lnTo>
                  <a:lnTo>
                    <a:pt x="330623" y="284602"/>
                  </a:lnTo>
                  <a:lnTo>
                    <a:pt x="324662" y="267883"/>
                  </a:lnTo>
                  <a:lnTo>
                    <a:pt x="319190" y="249728"/>
                  </a:lnTo>
                  <a:lnTo>
                    <a:pt x="313090" y="231217"/>
                  </a:lnTo>
                  <a:lnTo>
                    <a:pt x="304734" y="214523"/>
                  </a:lnTo>
                  <a:lnTo>
                    <a:pt x="295375" y="198637"/>
                  </a:lnTo>
                  <a:lnTo>
                    <a:pt x="285572" y="183110"/>
                  </a:lnTo>
                  <a:lnTo>
                    <a:pt x="275570" y="167742"/>
                  </a:lnTo>
                  <a:lnTo>
                    <a:pt x="265480" y="154703"/>
                  </a:lnTo>
                  <a:lnTo>
                    <a:pt x="255352" y="142417"/>
                  </a:lnTo>
                  <a:lnTo>
                    <a:pt x="245206" y="128490"/>
                  </a:lnTo>
                  <a:lnTo>
                    <a:pt x="235052" y="116091"/>
                  </a:lnTo>
                  <a:lnTo>
                    <a:pt x="224895" y="105783"/>
                  </a:lnTo>
                  <a:lnTo>
                    <a:pt x="209656" y="94373"/>
                  </a:lnTo>
                  <a:lnTo>
                    <a:pt x="199496" y="85405"/>
                  </a:lnTo>
                  <a:lnTo>
                    <a:pt x="189337" y="78033"/>
                  </a:lnTo>
                  <a:lnTo>
                    <a:pt x="174097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225"/>
            <p:cNvSpPr/>
            <p:nvPr/>
          </p:nvSpPr>
          <p:spPr>
            <a:xfrm>
              <a:off x="1318262" y="5456989"/>
              <a:ext cx="327659" cy="471372"/>
            </a:xfrm>
            <a:custGeom>
              <a:avLst/>
              <a:gdLst/>
              <a:ahLst/>
              <a:cxnLst/>
              <a:rect l="0" t="0" r="0" b="0"/>
              <a:pathLst>
                <a:path w="327659" h="471372">
                  <a:moveTo>
                    <a:pt x="22858" y="44652"/>
                  </a:moveTo>
                  <a:lnTo>
                    <a:pt x="18813" y="40606"/>
                  </a:lnTo>
                  <a:lnTo>
                    <a:pt x="17621" y="38568"/>
                  </a:lnTo>
                  <a:lnTo>
                    <a:pt x="16297" y="34046"/>
                  </a:lnTo>
                  <a:lnTo>
                    <a:pt x="15098" y="32501"/>
                  </a:lnTo>
                  <a:lnTo>
                    <a:pt x="13451" y="31471"/>
                  </a:lnTo>
                  <a:lnTo>
                    <a:pt x="11506" y="30784"/>
                  </a:lnTo>
                  <a:lnTo>
                    <a:pt x="10210" y="29480"/>
                  </a:lnTo>
                  <a:lnTo>
                    <a:pt x="9346" y="27764"/>
                  </a:lnTo>
                  <a:lnTo>
                    <a:pt x="8770" y="25773"/>
                  </a:lnTo>
                  <a:lnTo>
                    <a:pt x="7539" y="24445"/>
                  </a:lnTo>
                  <a:lnTo>
                    <a:pt x="5872" y="23561"/>
                  </a:lnTo>
                  <a:lnTo>
                    <a:pt x="3914" y="22971"/>
                  </a:lnTo>
                  <a:lnTo>
                    <a:pt x="2609" y="21731"/>
                  </a:lnTo>
                  <a:lnTo>
                    <a:pt x="1738" y="20058"/>
                  </a:lnTo>
                  <a:lnTo>
                    <a:pt x="342" y="15334"/>
                  </a:lnTo>
                  <a:lnTo>
                    <a:pt x="0" y="6653"/>
                  </a:lnTo>
                  <a:lnTo>
                    <a:pt x="6559" y="0"/>
                  </a:lnTo>
                  <a:lnTo>
                    <a:pt x="7759" y="490"/>
                  </a:lnTo>
                  <a:lnTo>
                    <a:pt x="15317" y="6755"/>
                  </a:lnTo>
                  <a:lnTo>
                    <a:pt x="25743" y="17072"/>
                  </a:lnTo>
                  <a:lnTo>
                    <a:pt x="33120" y="28483"/>
                  </a:lnTo>
                  <a:lnTo>
                    <a:pt x="40668" y="42589"/>
                  </a:lnTo>
                  <a:lnTo>
                    <a:pt x="47989" y="52483"/>
                  </a:lnTo>
                  <a:lnTo>
                    <a:pt x="56041" y="63372"/>
                  </a:lnTo>
                  <a:lnTo>
                    <a:pt x="62442" y="76678"/>
                  </a:lnTo>
                  <a:lnTo>
                    <a:pt x="68108" y="91058"/>
                  </a:lnTo>
                  <a:lnTo>
                    <a:pt x="70805" y="98449"/>
                  </a:lnTo>
                  <a:lnTo>
                    <a:pt x="75143" y="105917"/>
                  </a:lnTo>
                  <a:lnTo>
                    <a:pt x="80574" y="113435"/>
                  </a:lnTo>
                  <a:lnTo>
                    <a:pt x="86735" y="120987"/>
                  </a:lnTo>
                  <a:lnTo>
                    <a:pt x="92536" y="128562"/>
                  </a:lnTo>
                  <a:lnTo>
                    <a:pt x="98097" y="136152"/>
                  </a:lnTo>
                  <a:lnTo>
                    <a:pt x="103497" y="143752"/>
                  </a:lnTo>
                  <a:lnTo>
                    <a:pt x="108791" y="152205"/>
                  </a:lnTo>
                  <a:lnTo>
                    <a:pt x="114013" y="161227"/>
                  </a:lnTo>
                  <a:lnTo>
                    <a:pt x="119188" y="170629"/>
                  </a:lnTo>
                  <a:lnTo>
                    <a:pt x="124332" y="179436"/>
                  </a:lnTo>
                  <a:lnTo>
                    <a:pt x="134562" y="195995"/>
                  </a:lnTo>
                  <a:lnTo>
                    <a:pt x="140507" y="204814"/>
                  </a:lnTo>
                  <a:lnTo>
                    <a:pt x="153886" y="223643"/>
                  </a:lnTo>
                  <a:lnTo>
                    <a:pt x="175699" y="253285"/>
                  </a:lnTo>
                  <a:lnTo>
                    <a:pt x="183172" y="262480"/>
                  </a:lnTo>
                  <a:lnTo>
                    <a:pt x="190694" y="271151"/>
                  </a:lnTo>
                  <a:lnTo>
                    <a:pt x="198249" y="279471"/>
                  </a:lnTo>
                  <a:lnTo>
                    <a:pt x="204979" y="288404"/>
                  </a:lnTo>
                  <a:lnTo>
                    <a:pt x="211158" y="297746"/>
                  </a:lnTo>
                  <a:lnTo>
                    <a:pt x="216972" y="307361"/>
                  </a:lnTo>
                  <a:lnTo>
                    <a:pt x="224234" y="318005"/>
                  </a:lnTo>
                  <a:lnTo>
                    <a:pt x="232462" y="329333"/>
                  </a:lnTo>
                  <a:lnTo>
                    <a:pt x="241334" y="341119"/>
                  </a:lnTo>
                  <a:lnTo>
                    <a:pt x="249789" y="353210"/>
                  </a:lnTo>
                  <a:lnTo>
                    <a:pt x="257965" y="365504"/>
                  </a:lnTo>
                  <a:lnTo>
                    <a:pt x="273824" y="390452"/>
                  </a:lnTo>
                  <a:lnTo>
                    <a:pt x="289338" y="415652"/>
                  </a:lnTo>
                  <a:lnTo>
                    <a:pt x="297032" y="427451"/>
                  </a:lnTo>
                  <a:lnTo>
                    <a:pt x="304700" y="438704"/>
                  </a:lnTo>
                  <a:lnTo>
                    <a:pt x="327658" y="4713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226"/>
            <p:cNvSpPr/>
            <p:nvPr/>
          </p:nvSpPr>
          <p:spPr>
            <a:xfrm>
              <a:off x="1409700" y="5760720"/>
              <a:ext cx="106681" cy="99061"/>
            </a:xfrm>
            <a:custGeom>
              <a:avLst/>
              <a:gdLst/>
              <a:ahLst/>
              <a:cxnLst/>
              <a:rect l="0" t="0" r="0" b="0"/>
              <a:pathLst>
                <a:path w="106681" h="9906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5" y="6561"/>
                  </a:lnTo>
                  <a:lnTo>
                    <a:pt x="6083" y="7760"/>
                  </a:lnTo>
                  <a:lnTo>
                    <a:pt x="8289" y="9408"/>
                  </a:lnTo>
                  <a:lnTo>
                    <a:pt x="10606" y="11351"/>
                  </a:lnTo>
                  <a:lnTo>
                    <a:pt x="12997" y="12648"/>
                  </a:lnTo>
                  <a:lnTo>
                    <a:pt x="15438" y="13512"/>
                  </a:lnTo>
                  <a:lnTo>
                    <a:pt x="17912" y="14088"/>
                  </a:lnTo>
                  <a:lnTo>
                    <a:pt x="20408" y="15319"/>
                  </a:lnTo>
                  <a:lnTo>
                    <a:pt x="22918" y="16986"/>
                  </a:lnTo>
                  <a:lnTo>
                    <a:pt x="25439" y="18944"/>
                  </a:lnTo>
                  <a:lnTo>
                    <a:pt x="27119" y="21096"/>
                  </a:lnTo>
                  <a:lnTo>
                    <a:pt x="28239" y="23377"/>
                  </a:lnTo>
                  <a:lnTo>
                    <a:pt x="28986" y="25745"/>
                  </a:lnTo>
                  <a:lnTo>
                    <a:pt x="31177" y="27323"/>
                  </a:lnTo>
                  <a:lnTo>
                    <a:pt x="34332" y="28375"/>
                  </a:lnTo>
                  <a:lnTo>
                    <a:pt x="38128" y="29077"/>
                  </a:lnTo>
                  <a:lnTo>
                    <a:pt x="40658" y="30391"/>
                  </a:lnTo>
                  <a:lnTo>
                    <a:pt x="42346" y="32114"/>
                  </a:lnTo>
                  <a:lnTo>
                    <a:pt x="43471" y="34110"/>
                  </a:lnTo>
                  <a:lnTo>
                    <a:pt x="45067" y="36286"/>
                  </a:lnTo>
                  <a:lnTo>
                    <a:pt x="46978" y="38585"/>
                  </a:lnTo>
                  <a:lnTo>
                    <a:pt x="49099" y="40963"/>
                  </a:lnTo>
                  <a:lnTo>
                    <a:pt x="53713" y="45863"/>
                  </a:lnTo>
                  <a:lnTo>
                    <a:pt x="56128" y="48356"/>
                  </a:lnTo>
                  <a:lnTo>
                    <a:pt x="58586" y="50017"/>
                  </a:lnTo>
                  <a:lnTo>
                    <a:pt x="61070" y="51124"/>
                  </a:lnTo>
                  <a:lnTo>
                    <a:pt x="63574" y="51863"/>
                  </a:lnTo>
                  <a:lnTo>
                    <a:pt x="65242" y="53202"/>
                  </a:lnTo>
                  <a:lnTo>
                    <a:pt x="66355" y="54941"/>
                  </a:lnTo>
                  <a:lnTo>
                    <a:pt x="67096" y="56947"/>
                  </a:lnTo>
                  <a:lnTo>
                    <a:pt x="68438" y="59132"/>
                  </a:lnTo>
                  <a:lnTo>
                    <a:pt x="70178" y="61434"/>
                  </a:lnTo>
                  <a:lnTo>
                    <a:pt x="72185" y="63817"/>
                  </a:lnTo>
                  <a:lnTo>
                    <a:pt x="74370" y="66251"/>
                  </a:lnTo>
                  <a:lnTo>
                    <a:pt x="79056" y="71214"/>
                  </a:lnTo>
                  <a:lnTo>
                    <a:pt x="81490" y="72876"/>
                  </a:lnTo>
                  <a:lnTo>
                    <a:pt x="83960" y="73984"/>
                  </a:lnTo>
                  <a:lnTo>
                    <a:pt x="86454" y="74723"/>
                  </a:lnTo>
                  <a:lnTo>
                    <a:pt x="88962" y="76062"/>
                  </a:lnTo>
                  <a:lnTo>
                    <a:pt x="91482" y="77802"/>
                  </a:lnTo>
                  <a:lnTo>
                    <a:pt x="94008" y="79807"/>
                  </a:lnTo>
                  <a:lnTo>
                    <a:pt x="95692" y="81992"/>
                  </a:lnTo>
                  <a:lnTo>
                    <a:pt x="96814" y="84295"/>
                  </a:lnTo>
                  <a:lnTo>
                    <a:pt x="98616" y="90029"/>
                  </a:lnTo>
                  <a:lnTo>
                    <a:pt x="101120" y="93071"/>
                  </a:lnTo>
                  <a:lnTo>
                    <a:pt x="10668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227"/>
            <p:cNvSpPr/>
            <p:nvPr/>
          </p:nvSpPr>
          <p:spPr>
            <a:xfrm>
              <a:off x="1051654" y="5417820"/>
              <a:ext cx="601886" cy="601980"/>
            </a:xfrm>
            <a:custGeom>
              <a:avLst/>
              <a:gdLst/>
              <a:ahLst/>
              <a:cxnLst/>
              <a:rect l="0" t="0" r="0" b="0"/>
              <a:pathLst>
                <a:path w="601886" h="601980">
                  <a:moveTo>
                    <a:pt x="22766" y="0"/>
                  </a:moveTo>
                  <a:lnTo>
                    <a:pt x="7581" y="0"/>
                  </a:lnTo>
                  <a:lnTo>
                    <a:pt x="970" y="6561"/>
                  </a:lnTo>
                  <a:lnTo>
                    <a:pt x="379" y="9408"/>
                  </a:lnTo>
                  <a:lnTo>
                    <a:pt x="0" y="18133"/>
                  </a:lnTo>
                  <a:lnTo>
                    <a:pt x="815" y="19709"/>
                  </a:lnTo>
                  <a:lnTo>
                    <a:pt x="2206" y="20759"/>
                  </a:lnTo>
                  <a:lnTo>
                    <a:pt x="3979" y="21459"/>
                  </a:lnTo>
                  <a:lnTo>
                    <a:pt x="5161" y="22773"/>
                  </a:lnTo>
                  <a:lnTo>
                    <a:pt x="5949" y="24495"/>
                  </a:lnTo>
                  <a:lnTo>
                    <a:pt x="6825" y="28667"/>
                  </a:lnTo>
                  <a:lnTo>
                    <a:pt x="7434" y="40736"/>
                  </a:lnTo>
                  <a:lnTo>
                    <a:pt x="8311" y="43244"/>
                  </a:lnTo>
                  <a:lnTo>
                    <a:pt x="12745" y="50819"/>
                  </a:lnTo>
                  <a:lnTo>
                    <a:pt x="15281" y="58426"/>
                  </a:lnTo>
                  <a:lnTo>
                    <a:pt x="20172" y="66042"/>
                  </a:lnTo>
                  <a:lnTo>
                    <a:pt x="22844" y="73661"/>
                  </a:lnTo>
                  <a:lnTo>
                    <a:pt x="29226" y="82315"/>
                  </a:lnTo>
                  <a:lnTo>
                    <a:pt x="40890" y="94294"/>
                  </a:lnTo>
                  <a:lnTo>
                    <a:pt x="59323" y="106721"/>
                  </a:lnTo>
                  <a:lnTo>
                    <a:pt x="75971" y="121924"/>
                  </a:lnTo>
                  <a:lnTo>
                    <a:pt x="109125" y="154940"/>
                  </a:lnTo>
                  <a:lnTo>
                    <a:pt x="127857" y="167640"/>
                  </a:lnTo>
                  <a:lnTo>
                    <a:pt x="144547" y="182880"/>
                  </a:lnTo>
                  <a:lnTo>
                    <a:pt x="147133" y="185420"/>
                  </a:lnTo>
                  <a:lnTo>
                    <a:pt x="149704" y="187113"/>
                  </a:lnTo>
                  <a:lnTo>
                    <a:pt x="157368" y="190343"/>
                  </a:lnTo>
                  <a:lnTo>
                    <a:pt x="167543" y="198591"/>
                  </a:lnTo>
                  <a:lnTo>
                    <a:pt x="185326" y="215928"/>
                  </a:lnTo>
                  <a:lnTo>
                    <a:pt x="187866" y="217612"/>
                  </a:lnTo>
                  <a:lnTo>
                    <a:pt x="204611" y="224582"/>
                  </a:lnTo>
                  <a:lnTo>
                    <a:pt x="217640" y="233043"/>
                  </a:lnTo>
                  <a:lnTo>
                    <a:pt x="225757" y="236126"/>
                  </a:lnTo>
                  <a:lnTo>
                    <a:pt x="246424" y="249134"/>
                  </a:lnTo>
                  <a:lnTo>
                    <a:pt x="263855" y="264179"/>
                  </a:lnTo>
                  <a:lnTo>
                    <a:pt x="269052" y="269249"/>
                  </a:lnTo>
                  <a:lnTo>
                    <a:pt x="272470" y="270939"/>
                  </a:lnTo>
                  <a:lnTo>
                    <a:pt x="280784" y="272818"/>
                  </a:lnTo>
                  <a:lnTo>
                    <a:pt x="284524" y="275012"/>
                  </a:lnTo>
                  <a:lnTo>
                    <a:pt x="293834" y="284497"/>
                  </a:lnTo>
                  <a:lnTo>
                    <a:pt x="296611" y="286185"/>
                  </a:lnTo>
                  <a:lnTo>
                    <a:pt x="299310" y="287309"/>
                  </a:lnTo>
                  <a:lnTo>
                    <a:pt x="307152" y="292938"/>
                  </a:lnTo>
                  <a:lnTo>
                    <a:pt x="325021" y="309929"/>
                  </a:lnTo>
                  <a:lnTo>
                    <a:pt x="330104" y="314982"/>
                  </a:lnTo>
                  <a:lnTo>
                    <a:pt x="331797" y="317514"/>
                  </a:lnTo>
                  <a:lnTo>
                    <a:pt x="338785" y="334247"/>
                  </a:lnTo>
                  <a:lnTo>
                    <a:pt x="340972" y="337131"/>
                  </a:lnTo>
                  <a:lnTo>
                    <a:pt x="343277" y="339054"/>
                  </a:lnTo>
                  <a:lnTo>
                    <a:pt x="345660" y="340336"/>
                  </a:lnTo>
                  <a:lnTo>
                    <a:pt x="350565" y="346276"/>
                  </a:lnTo>
                  <a:lnTo>
                    <a:pt x="360613" y="359842"/>
                  </a:lnTo>
                  <a:lnTo>
                    <a:pt x="368214" y="368051"/>
                  </a:lnTo>
                  <a:lnTo>
                    <a:pt x="370751" y="369828"/>
                  </a:lnTo>
                  <a:lnTo>
                    <a:pt x="375828" y="371802"/>
                  </a:lnTo>
                  <a:lnTo>
                    <a:pt x="378368" y="374021"/>
                  </a:lnTo>
                  <a:lnTo>
                    <a:pt x="387021" y="386363"/>
                  </a:lnTo>
                  <a:lnTo>
                    <a:pt x="399549" y="395104"/>
                  </a:lnTo>
                  <a:lnTo>
                    <a:pt x="405560" y="403073"/>
                  </a:lnTo>
                  <a:lnTo>
                    <a:pt x="408797" y="410001"/>
                  </a:lnTo>
                  <a:lnTo>
                    <a:pt x="409660" y="413034"/>
                  </a:lnTo>
                  <a:lnTo>
                    <a:pt x="411929" y="415903"/>
                  </a:lnTo>
                  <a:lnTo>
                    <a:pt x="421519" y="423985"/>
                  </a:lnTo>
                  <a:lnTo>
                    <a:pt x="423221" y="426590"/>
                  </a:lnTo>
                  <a:lnTo>
                    <a:pt x="425959" y="431743"/>
                  </a:lnTo>
                  <a:lnTo>
                    <a:pt x="437032" y="448538"/>
                  </a:lnTo>
                  <a:lnTo>
                    <a:pt x="446995" y="461572"/>
                  </a:lnTo>
                  <a:lnTo>
                    <a:pt x="459653" y="474887"/>
                  </a:lnTo>
                  <a:lnTo>
                    <a:pt x="462190" y="476611"/>
                  </a:lnTo>
                  <a:lnTo>
                    <a:pt x="467268" y="478527"/>
                  </a:lnTo>
                  <a:lnTo>
                    <a:pt x="468961" y="479885"/>
                  </a:lnTo>
                  <a:lnTo>
                    <a:pt x="470089" y="481637"/>
                  </a:lnTo>
                  <a:lnTo>
                    <a:pt x="470841" y="483651"/>
                  </a:lnTo>
                  <a:lnTo>
                    <a:pt x="473935" y="488147"/>
                  </a:lnTo>
                  <a:lnTo>
                    <a:pt x="475945" y="490531"/>
                  </a:lnTo>
                  <a:lnTo>
                    <a:pt x="477285" y="492968"/>
                  </a:lnTo>
                  <a:lnTo>
                    <a:pt x="478774" y="497932"/>
                  </a:lnTo>
                  <a:lnTo>
                    <a:pt x="480018" y="499595"/>
                  </a:lnTo>
                  <a:lnTo>
                    <a:pt x="481694" y="500703"/>
                  </a:lnTo>
                  <a:lnTo>
                    <a:pt x="483658" y="501442"/>
                  </a:lnTo>
                  <a:lnTo>
                    <a:pt x="490467" y="506527"/>
                  </a:lnTo>
                  <a:lnTo>
                    <a:pt x="492047" y="508712"/>
                  </a:lnTo>
                  <a:lnTo>
                    <a:pt x="495116" y="515831"/>
                  </a:lnTo>
                  <a:lnTo>
                    <a:pt x="502884" y="525642"/>
                  </a:lnTo>
                  <a:lnTo>
                    <a:pt x="509283" y="532211"/>
                  </a:lnTo>
                  <a:lnTo>
                    <a:pt x="509671" y="533454"/>
                  </a:lnTo>
                  <a:lnTo>
                    <a:pt x="510101" y="537093"/>
                  </a:lnTo>
                  <a:lnTo>
                    <a:pt x="511063" y="539249"/>
                  </a:lnTo>
                  <a:lnTo>
                    <a:pt x="516976" y="547236"/>
                  </a:lnTo>
                  <a:lnTo>
                    <a:pt x="517581" y="550274"/>
                  </a:lnTo>
                  <a:lnTo>
                    <a:pt x="517743" y="552269"/>
                  </a:lnTo>
                  <a:lnTo>
                    <a:pt x="518697" y="553600"/>
                  </a:lnTo>
                  <a:lnTo>
                    <a:pt x="520180" y="554486"/>
                  </a:lnTo>
                  <a:lnTo>
                    <a:pt x="522015" y="555078"/>
                  </a:lnTo>
                  <a:lnTo>
                    <a:pt x="523239" y="556318"/>
                  </a:lnTo>
                  <a:lnTo>
                    <a:pt x="524055" y="557992"/>
                  </a:lnTo>
                  <a:lnTo>
                    <a:pt x="525364" y="562717"/>
                  </a:lnTo>
                  <a:lnTo>
                    <a:pt x="539838" y="578030"/>
                  </a:lnTo>
                  <a:lnTo>
                    <a:pt x="540443" y="580893"/>
                  </a:lnTo>
                  <a:lnTo>
                    <a:pt x="540830" y="585585"/>
                  </a:lnTo>
                  <a:lnTo>
                    <a:pt x="541709" y="585970"/>
                  </a:lnTo>
                  <a:lnTo>
                    <a:pt x="547478" y="586639"/>
                  </a:lnTo>
                  <a:lnTo>
                    <a:pt x="547834" y="587519"/>
                  </a:lnTo>
                  <a:lnTo>
                    <a:pt x="548545" y="594351"/>
                  </a:lnTo>
                  <a:lnTo>
                    <a:pt x="575135" y="594360"/>
                  </a:lnTo>
                  <a:lnTo>
                    <a:pt x="576432" y="595206"/>
                  </a:lnTo>
                  <a:lnTo>
                    <a:pt x="577297" y="596618"/>
                  </a:lnTo>
                  <a:lnTo>
                    <a:pt x="577873" y="598405"/>
                  </a:lnTo>
                  <a:lnTo>
                    <a:pt x="579104" y="599597"/>
                  </a:lnTo>
                  <a:lnTo>
                    <a:pt x="580771" y="600391"/>
                  </a:lnTo>
                  <a:lnTo>
                    <a:pt x="584881" y="601274"/>
                  </a:lnTo>
                  <a:lnTo>
                    <a:pt x="601561" y="601979"/>
                  </a:lnTo>
                  <a:lnTo>
                    <a:pt x="601885" y="594387"/>
                  </a:lnTo>
                  <a:lnTo>
                    <a:pt x="597840" y="594368"/>
                  </a:lnTo>
                  <a:lnTo>
                    <a:pt x="596649" y="593519"/>
                  </a:lnTo>
                  <a:lnTo>
                    <a:pt x="595855" y="592106"/>
                  </a:lnTo>
                  <a:lnTo>
                    <a:pt x="594579" y="587800"/>
                  </a:lnTo>
                  <a:lnTo>
                    <a:pt x="581623" y="573264"/>
                  </a:lnTo>
                  <a:lnTo>
                    <a:pt x="578949" y="566190"/>
                  </a:lnTo>
                  <a:lnTo>
                    <a:pt x="570889" y="556215"/>
                  </a:lnTo>
                  <a:lnTo>
                    <a:pt x="568521" y="553690"/>
                  </a:lnTo>
                  <a:lnTo>
                    <a:pt x="566096" y="552006"/>
                  </a:lnTo>
                  <a:lnTo>
                    <a:pt x="558638" y="548791"/>
                  </a:lnTo>
                  <a:lnTo>
                    <a:pt x="553595" y="545038"/>
                  </a:lnTo>
                  <a:lnTo>
                    <a:pt x="551912" y="542852"/>
                  </a:lnTo>
                  <a:lnTo>
                    <a:pt x="550790" y="540548"/>
                  </a:lnTo>
                  <a:lnTo>
                    <a:pt x="550042" y="538165"/>
                  </a:lnTo>
                  <a:lnTo>
                    <a:pt x="546953" y="533261"/>
                  </a:lnTo>
                  <a:lnTo>
                    <a:pt x="530673" y="515612"/>
                  </a:lnTo>
                  <a:lnTo>
                    <a:pt x="529010" y="513074"/>
                  </a:lnTo>
                  <a:lnTo>
                    <a:pt x="525824" y="505458"/>
                  </a:lnTo>
                  <a:lnTo>
                    <a:pt x="520741" y="497839"/>
                  </a:lnTo>
                  <a:lnTo>
                    <a:pt x="518066" y="487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228"/>
            <p:cNvSpPr/>
            <p:nvPr/>
          </p:nvSpPr>
          <p:spPr>
            <a:xfrm>
              <a:off x="1455420" y="5897880"/>
              <a:ext cx="114301" cy="68581"/>
            </a:xfrm>
            <a:custGeom>
              <a:avLst/>
              <a:gdLst/>
              <a:ahLst/>
              <a:cxnLst/>
              <a:rect l="0" t="0" r="0" b="0"/>
              <a:pathLst>
                <a:path w="114301" h="68581">
                  <a:moveTo>
                    <a:pt x="114300" y="68580"/>
                  </a:moveTo>
                  <a:lnTo>
                    <a:pt x="106210" y="64535"/>
                  </a:lnTo>
                  <a:lnTo>
                    <a:pt x="102980" y="62496"/>
                  </a:lnTo>
                  <a:lnTo>
                    <a:pt x="99980" y="60291"/>
                  </a:lnTo>
                  <a:lnTo>
                    <a:pt x="93127" y="54713"/>
                  </a:lnTo>
                  <a:lnTo>
                    <a:pt x="91718" y="53409"/>
                  </a:lnTo>
                  <a:lnTo>
                    <a:pt x="87895" y="49702"/>
                  </a:lnTo>
                  <a:lnTo>
                    <a:pt x="85689" y="48374"/>
                  </a:lnTo>
                  <a:lnTo>
                    <a:pt x="83373" y="47490"/>
                  </a:lnTo>
                  <a:lnTo>
                    <a:pt x="80982" y="46900"/>
                  </a:lnTo>
                  <a:lnTo>
                    <a:pt x="78542" y="45660"/>
                  </a:lnTo>
                  <a:lnTo>
                    <a:pt x="76067" y="43986"/>
                  </a:lnTo>
                  <a:lnTo>
                    <a:pt x="73571" y="42024"/>
                  </a:lnTo>
                  <a:lnTo>
                    <a:pt x="71061" y="39870"/>
                  </a:lnTo>
                  <a:lnTo>
                    <a:pt x="68540" y="37586"/>
                  </a:lnTo>
                  <a:lnTo>
                    <a:pt x="66014" y="35218"/>
                  </a:lnTo>
                  <a:lnTo>
                    <a:pt x="63483" y="33639"/>
                  </a:lnTo>
                  <a:lnTo>
                    <a:pt x="60948" y="32585"/>
                  </a:lnTo>
                  <a:lnTo>
                    <a:pt x="58412" y="31883"/>
                  </a:lnTo>
                  <a:lnTo>
                    <a:pt x="55028" y="30569"/>
                  </a:lnTo>
                  <a:lnTo>
                    <a:pt x="51079" y="28846"/>
                  </a:lnTo>
                  <a:lnTo>
                    <a:pt x="46753" y="26851"/>
                  </a:lnTo>
                  <a:lnTo>
                    <a:pt x="43021" y="24674"/>
                  </a:lnTo>
                  <a:lnTo>
                    <a:pt x="39688" y="22376"/>
                  </a:lnTo>
                  <a:lnTo>
                    <a:pt x="36618" y="19997"/>
                  </a:lnTo>
                  <a:lnTo>
                    <a:pt x="33726" y="18411"/>
                  </a:lnTo>
                  <a:lnTo>
                    <a:pt x="30950" y="17354"/>
                  </a:lnTo>
                  <a:lnTo>
                    <a:pt x="28254" y="16649"/>
                  </a:lnTo>
                  <a:lnTo>
                    <a:pt x="24762" y="14486"/>
                  </a:lnTo>
                  <a:lnTo>
                    <a:pt x="20742" y="11351"/>
                  </a:lnTo>
                  <a:lnTo>
                    <a:pt x="16368" y="7567"/>
                  </a:lnTo>
                  <a:lnTo>
                    <a:pt x="12605" y="5045"/>
                  </a:lnTo>
                  <a:lnTo>
                    <a:pt x="9250" y="336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229"/>
            <p:cNvSpPr/>
            <p:nvPr/>
          </p:nvSpPr>
          <p:spPr>
            <a:xfrm>
              <a:off x="2270760" y="4038600"/>
              <a:ext cx="68581" cy="381001"/>
            </a:xfrm>
            <a:custGeom>
              <a:avLst/>
              <a:gdLst/>
              <a:ahLst/>
              <a:cxnLst/>
              <a:rect l="0" t="0" r="0" b="0"/>
              <a:pathLst>
                <a:path w="68581" h="381001">
                  <a:moveTo>
                    <a:pt x="68580" y="0"/>
                  </a:moveTo>
                  <a:lnTo>
                    <a:pt x="68580" y="7527"/>
                  </a:lnTo>
                  <a:lnTo>
                    <a:pt x="67734" y="7558"/>
                  </a:lnTo>
                  <a:lnTo>
                    <a:pt x="61053" y="7619"/>
                  </a:lnTo>
                  <a:lnTo>
                    <a:pt x="60968" y="18226"/>
                  </a:lnTo>
                  <a:lnTo>
                    <a:pt x="60963" y="21487"/>
                  </a:lnTo>
                  <a:lnTo>
                    <a:pt x="60115" y="22791"/>
                  </a:lnTo>
                  <a:lnTo>
                    <a:pt x="58703" y="24507"/>
                  </a:lnTo>
                  <a:lnTo>
                    <a:pt x="56915" y="26498"/>
                  </a:lnTo>
                  <a:lnTo>
                    <a:pt x="55724" y="28672"/>
                  </a:lnTo>
                  <a:lnTo>
                    <a:pt x="54400" y="33345"/>
                  </a:lnTo>
                  <a:lnTo>
                    <a:pt x="53654" y="44782"/>
                  </a:lnTo>
                  <a:lnTo>
                    <a:pt x="53433" y="54849"/>
                  </a:lnTo>
                  <a:lnTo>
                    <a:pt x="53348" y="88197"/>
                  </a:lnTo>
                  <a:lnTo>
                    <a:pt x="52499" y="94357"/>
                  </a:lnTo>
                  <a:lnTo>
                    <a:pt x="51086" y="101005"/>
                  </a:lnTo>
                  <a:lnTo>
                    <a:pt x="49298" y="107976"/>
                  </a:lnTo>
                  <a:lnTo>
                    <a:pt x="48105" y="115165"/>
                  </a:lnTo>
                  <a:lnTo>
                    <a:pt x="47310" y="122496"/>
                  </a:lnTo>
                  <a:lnTo>
                    <a:pt x="46780" y="129924"/>
                  </a:lnTo>
                  <a:lnTo>
                    <a:pt x="45580" y="136569"/>
                  </a:lnTo>
                  <a:lnTo>
                    <a:pt x="43933" y="142693"/>
                  </a:lnTo>
                  <a:lnTo>
                    <a:pt x="41989" y="148468"/>
                  </a:lnTo>
                  <a:lnTo>
                    <a:pt x="40693" y="154859"/>
                  </a:lnTo>
                  <a:lnTo>
                    <a:pt x="39829" y="161660"/>
                  </a:lnTo>
                  <a:lnTo>
                    <a:pt x="39252" y="168733"/>
                  </a:lnTo>
                  <a:lnTo>
                    <a:pt x="38022" y="175989"/>
                  </a:lnTo>
                  <a:lnTo>
                    <a:pt x="36354" y="183366"/>
                  </a:lnTo>
                  <a:lnTo>
                    <a:pt x="34396" y="190824"/>
                  </a:lnTo>
                  <a:lnTo>
                    <a:pt x="32244" y="198336"/>
                  </a:lnTo>
                  <a:lnTo>
                    <a:pt x="27595" y="213456"/>
                  </a:lnTo>
                  <a:lnTo>
                    <a:pt x="26017" y="221044"/>
                  </a:lnTo>
                  <a:lnTo>
                    <a:pt x="24965" y="228643"/>
                  </a:lnTo>
                  <a:lnTo>
                    <a:pt x="24263" y="236248"/>
                  </a:lnTo>
                  <a:lnTo>
                    <a:pt x="22949" y="243859"/>
                  </a:lnTo>
                  <a:lnTo>
                    <a:pt x="21226" y="251473"/>
                  </a:lnTo>
                  <a:lnTo>
                    <a:pt x="19230" y="259088"/>
                  </a:lnTo>
                  <a:lnTo>
                    <a:pt x="17900" y="265859"/>
                  </a:lnTo>
                  <a:lnTo>
                    <a:pt x="17014" y="272066"/>
                  </a:lnTo>
                  <a:lnTo>
                    <a:pt x="16422" y="277897"/>
                  </a:lnTo>
                  <a:lnTo>
                    <a:pt x="15181" y="284325"/>
                  </a:lnTo>
                  <a:lnTo>
                    <a:pt x="13508" y="291150"/>
                  </a:lnTo>
                  <a:lnTo>
                    <a:pt x="11545" y="298240"/>
                  </a:lnTo>
                  <a:lnTo>
                    <a:pt x="10237" y="304660"/>
                  </a:lnTo>
                  <a:lnTo>
                    <a:pt x="8783" y="316309"/>
                  </a:lnTo>
                  <a:lnTo>
                    <a:pt x="7549" y="321786"/>
                  </a:lnTo>
                  <a:lnTo>
                    <a:pt x="5879" y="327130"/>
                  </a:lnTo>
                  <a:lnTo>
                    <a:pt x="3920" y="332387"/>
                  </a:lnTo>
                  <a:lnTo>
                    <a:pt x="2613" y="336738"/>
                  </a:lnTo>
                  <a:lnTo>
                    <a:pt x="774" y="347753"/>
                  </a:lnTo>
                  <a:lnTo>
                    <a:pt x="344" y="356628"/>
                  </a:lnTo>
                  <a:lnTo>
                    <a:pt x="46" y="366815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230"/>
            <p:cNvSpPr/>
            <p:nvPr/>
          </p:nvSpPr>
          <p:spPr>
            <a:xfrm>
              <a:off x="2453640" y="4064690"/>
              <a:ext cx="106654" cy="345746"/>
            </a:xfrm>
            <a:custGeom>
              <a:avLst/>
              <a:gdLst/>
              <a:ahLst/>
              <a:cxnLst/>
              <a:rect l="0" t="0" r="0" b="0"/>
              <a:pathLst>
                <a:path w="106654" h="345746">
                  <a:moveTo>
                    <a:pt x="99060" y="4390"/>
                  </a:moveTo>
                  <a:lnTo>
                    <a:pt x="106587" y="4390"/>
                  </a:lnTo>
                  <a:lnTo>
                    <a:pt x="106653" y="345"/>
                  </a:lnTo>
                  <a:lnTo>
                    <a:pt x="105815" y="0"/>
                  </a:lnTo>
                  <a:lnTo>
                    <a:pt x="104410" y="617"/>
                  </a:lnTo>
                  <a:lnTo>
                    <a:pt x="102627" y="1874"/>
                  </a:lnTo>
                  <a:lnTo>
                    <a:pt x="101438" y="3560"/>
                  </a:lnTo>
                  <a:lnTo>
                    <a:pt x="100117" y="7690"/>
                  </a:lnTo>
                  <a:lnTo>
                    <a:pt x="99373" y="14775"/>
                  </a:lnTo>
                  <a:lnTo>
                    <a:pt x="98422" y="17240"/>
                  </a:lnTo>
                  <a:lnTo>
                    <a:pt x="95108" y="22237"/>
                  </a:lnTo>
                  <a:lnTo>
                    <a:pt x="93070" y="29537"/>
                  </a:lnTo>
                  <a:lnTo>
                    <a:pt x="91318" y="38426"/>
                  </a:lnTo>
                  <a:lnTo>
                    <a:pt x="89665" y="43167"/>
                  </a:lnTo>
                  <a:lnTo>
                    <a:pt x="87717" y="48022"/>
                  </a:lnTo>
                  <a:lnTo>
                    <a:pt x="85571" y="52951"/>
                  </a:lnTo>
                  <a:lnTo>
                    <a:pt x="80930" y="62944"/>
                  </a:lnTo>
                  <a:lnTo>
                    <a:pt x="78302" y="73030"/>
                  </a:lnTo>
                  <a:lnTo>
                    <a:pt x="77601" y="78090"/>
                  </a:lnTo>
                  <a:lnTo>
                    <a:pt x="76288" y="84003"/>
                  </a:lnTo>
                  <a:lnTo>
                    <a:pt x="74565" y="90485"/>
                  </a:lnTo>
                  <a:lnTo>
                    <a:pt x="72570" y="97347"/>
                  </a:lnTo>
                  <a:lnTo>
                    <a:pt x="70394" y="103614"/>
                  </a:lnTo>
                  <a:lnTo>
                    <a:pt x="68095" y="109486"/>
                  </a:lnTo>
                  <a:lnTo>
                    <a:pt x="65717" y="115094"/>
                  </a:lnTo>
                  <a:lnTo>
                    <a:pt x="63284" y="121372"/>
                  </a:lnTo>
                  <a:lnTo>
                    <a:pt x="58325" y="135122"/>
                  </a:lnTo>
                  <a:lnTo>
                    <a:pt x="27939" y="225379"/>
                  </a:lnTo>
                  <a:lnTo>
                    <a:pt x="25399" y="232150"/>
                  </a:lnTo>
                  <a:lnTo>
                    <a:pt x="22859" y="238356"/>
                  </a:lnTo>
                  <a:lnTo>
                    <a:pt x="20320" y="244187"/>
                  </a:lnTo>
                  <a:lnTo>
                    <a:pt x="17779" y="250615"/>
                  </a:lnTo>
                  <a:lnTo>
                    <a:pt x="12700" y="264530"/>
                  </a:lnTo>
                  <a:lnTo>
                    <a:pt x="11006" y="270950"/>
                  </a:lnTo>
                  <a:lnTo>
                    <a:pt x="9877" y="276923"/>
                  </a:lnTo>
                  <a:lnTo>
                    <a:pt x="9125" y="282599"/>
                  </a:lnTo>
                  <a:lnTo>
                    <a:pt x="7777" y="288076"/>
                  </a:lnTo>
                  <a:lnTo>
                    <a:pt x="6031" y="293420"/>
                  </a:lnTo>
                  <a:lnTo>
                    <a:pt x="4020" y="298677"/>
                  </a:lnTo>
                  <a:lnTo>
                    <a:pt x="1787" y="309033"/>
                  </a:lnTo>
                  <a:lnTo>
                    <a:pt x="794" y="318434"/>
                  </a:lnTo>
                  <a:lnTo>
                    <a:pt x="235" y="328486"/>
                  </a:lnTo>
                  <a:lnTo>
                    <a:pt x="70" y="336827"/>
                  </a:lnTo>
                  <a:lnTo>
                    <a:pt x="9" y="345745"/>
                  </a:lnTo>
                  <a:lnTo>
                    <a:pt x="0" y="339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231"/>
            <p:cNvSpPr/>
            <p:nvPr/>
          </p:nvSpPr>
          <p:spPr>
            <a:xfrm>
              <a:off x="2522220" y="4038609"/>
              <a:ext cx="220981" cy="76192"/>
            </a:xfrm>
            <a:custGeom>
              <a:avLst/>
              <a:gdLst/>
              <a:ahLst/>
              <a:cxnLst/>
              <a:rect l="0" t="0" r="0" b="0"/>
              <a:pathLst>
                <a:path w="220981" h="76192">
                  <a:moveTo>
                    <a:pt x="0" y="76191"/>
                  </a:moveTo>
                  <a:lnTo>
                    <a:pt x="0" y="64839"/>
                  </a:lnTo>
                  <a:lnTo>
                    <a:pt x="847" y="63543"/>
                  </a:lnTo>
                  <a:lnTo>
                    <a:pt x="2258" y="62679"/>
                  </a:lnTo>
                  <a:lnTo>
                    <a:pt x="4045" y="62103"/>
                  </a:lnTo>
                  <a:lnTo>
                    <a:pt x="5237" y="60873"/>
                  </a:lnTo>
                  <a:lnTo>
                    <a:pt x="6031" y="59205"/>
                  </a:lnTo>
                  <a:lnTo>
                    <a:pt x="7306" y="54491"/>
                  </a:lnTo>
                  <a:lnTo>
                    <a:pt x="8257" y="53258"/>
                  </a:lnTo>
                  <a:lnTo>
                    <a:pt x="9739" y="51589"/>
                  </a:lnTo>
                  <a:lnTo>
                    <a:pt x="13641" y="47477"/>
                  </a:lnTo>
                  <a:lnTo>
                    <a:pt x="18198" y="42827"/>
                  </a:lnTo>
                  <a:lnTo>
                    <a:pt x="20599" y="41248"/>
                  </a:lnTo>
                  <a:lnTo>
                    <a:pt x="25524" y="39494"/>
                  </a:lnTo>
                  <a:lnTo>
                    <a:pt x="28869" y="38180"/>
                  </a:lnTo>
                  <a:lnTo>
                    <a:pt x="32793" y="36457"/>
                  </a:lnTo>
                  <a:lnTo>
                    <a:pt x="37102" y="34461"/>
                  </a:lnTo>
                  <a:lnTo>
                    <a:pt x="41668" y="33131"/>
                  </a:lnTo>
                  <a:lnTo>
                    <a:pt x="46406" y="32244"/>
                  </a:lnTo>
                  <a:lnTo>
                    <a:pt x="51257" y="31653"/>
                  </a:lnTo>
                  <a:lnTo>
                    <a:pt x="56185" y="30412"/>
                  </a:lnTo>
                  <a:lnTo>
                    <a:pt x="61163" y="28739"/>
                  </a:lnTo>
                  <a:lnTo>
                    <a:pt x="66175" y="26776"/>
                  </a:lnTo>
                  <a:lnTo>
                    <a:pt x="71210" y="24621"/>
                  </a:lnTo>
                  <a:lnTo>
                    <a:pt x="81320" y="19968"/>
                  </a:lnTo>
                  <a:lnTo>
                    <a:pt x="86387" y="18390"/>
                  </a:lnTo>
                  <a:lnTo>
                    <a:pt x="91458" y="17337"/>
                  </a:lnTo>
                  <a:lnTo>
                    <a:pt x="96532" y="16635"/>
                  </a:lnTo>
                  <a:lnTo>
                    <a:pt x="101608" y="15320"/>
                  </a:lnTo>
                  <a:lnTo>
                    <a:pt x="106686" y="13597"/>
                  </a:lnTo>
                  <a:lnTo>
                    <a:pt x="111763" y="11602"/>
                  </a:lnTo>
                  <a:lnTo>
                    <a:pt x="117689" y="10271"/>
                  </a:lnTo>
                  <a:lnTo>
                    <a:pt x="124179" y="9384"/>
                  </a:lnTo>
                  <a:lnTo>
                    <a:pt x="131047" y="8793"/>
                  </a:lnTo>
                  <a:lnTo>
                    <a:pt x="136471" y="7552"/>
                  </a:lnTo>
                  <a:lnTo>
                    <a:pt x="140934" y="5879"/>
                  </a:lnTo>
                  <a:lnTo>
                    <a:pt x="144756" y="3916"/>
                  </a:lnTo>
                  <a:lnTo>
                    <a:pt x="149844" y="2608"/>
                  </a:lnTo>
                  <a:lnTo>
                    <a:pt x="155776" y="1735"/>
                  </a:lnTo>
                  <a:lnTo>
                    <a:pt x="162271" y="1154"/>
                  </a:lnTo>
                  <a:lnTo>
                    <a:pt x="167447" y="766"/>
                  </a:lnTo>
                  <a:lnTo>
                    <a:pt x="175457" y="336"/>
                  </a:lnTo>
                  <a:lnTo>
                    <a:pt x="184096" y="144"/>
                  </a:lnTo>
                  <a:lnTo>
                    <a:pt x="207905" y="0"/>
                  </a:lnTo>
                  <a:lnTo>
                    <a:pt x="210570" y="843"/>
                  </a:lnTo>
                  <a:lnTo>
                    <a:pt x="213194" y="2252"/>
                  </a:lnTo>
                  <a:lnTo>
                    <a:pt x="220980" y="7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232"/>
            <p:cNvSpPr/>
            <p:nvPr/>
          </p:nvSpPr>
          <p:spPr>
            <a:xfrm>
              <a:off x="2514600" y="4198620"/>
              <a:ext cx="175261" cy="52189"/>
            </a:xfrm>
            <a:custGeom>
              <a:avLst/>
              <a:gdLst/>
              <a:ahLst/>
              <a:cxnLst/>
              <a:rect l="0" t="0" r="0" b="0"/>
              <a:pathLst>
                <a:path w="175261" h="52189">
                  <a:moveTo>
                    <a:pt x="0" y="38100"/>
                  </a:moveTo>
                  <a:lnTo>
                    <a:pt x="0" y="52188"/>
                  </a:lnTo>
                  <a:lnTo>
                    <a:pt x="846" y="50879"/>
                  </a:lnTo>
                  <a:lnTo>
                    <a:pt x="2258" y="48313"/>
                  </a:lnTo>
                  <a:lnTo>
                    <a:pt x="4045" y="44909"/>
                  </a:lnTo>
                  <a:lnTo>
                    <a:pt x="6083" y="42639"/>
                  </a:lnTo>
                  <a:lnTo>
                    <a:pt x="8289" y="41126"/>
                  </a:lnTo>
                  <a:lnTo>
                    <a:pt x="10606" y="40117"/>
                  </a:lnTo>
                  <a:lnTo>
                    <a:pt x="12150" y="38598"/>
                  </a:lnTo>
                  <a:lnTo>
                    <a:pt x="13181" y="36739"/>
                  </a:lnTo>
                  <a:lnTo>
                    <a:pt x="13867" y="34652"/>
                  </a:lnTo>
                  <a:lnTo>
                    <a:pt x="16018" y="33262"/>
                  </a:lnTo>
                  <a:lnTo>
                    <a:pt x="19145" y="32335"/>
                  </a:lnTo>
                  <a:lnTo>
                    <a:pt x="22924" y="31716"/>
                  </a:lnTo>
                  <a:lnTo>
                    <a:pt x="26289" y="30458"/>
                  </a:lnTo>
                  <a:lnTo>
                    <a:pt x="29380" y="28772"/>
                  </a:lnTo>
                  <a:lnTo>
                    <a:pt x="32286" y="26801"/>
                  </a:lnTo>
                  <a:lnTo>
                    <a:pt x="35917" y="25487"/>
                  </a:lnTo>
                  <a:lnTo>
                    <a:pt x="40032" y="24611"/>
                  </a:lnTo>
                  <a:lnTo>
                    <a:pt x="44468" y="24028"/>
                  </a:lnTo>
                  <a:lnTo>
                    <a:pt x="49119" y="22792"/>
                  </a:lnTo>
                  <a:lnTo>
                    <a:pt x="53913" y="21121"/>
                  </a:lnTo>
                  <a:lnTo>
                    <a:pt x="58802" y="19161"/>
                  </a:lnTo>
                  <a:lnTo>
                    <a:pt x="63754" y="17854"/>
                  </a:lnTo>
                  <a:lnTo>
                    <a:pt x="68749" y="16982"/>
                  </a:lnTo>
                  <a:lnTo>
                    <a:pt x="73773" y="16402"/>
                  </a:lnTo>
                  <a:lnTo>
                    <a:pt x="79662" y="15168"/>
                  </a:lnTo>
                  <a:lnTo>
                    <a:pt x="86128" y="13498"/>
                  </a:lnTo>
                  <a:lnTo>
                    <a:pt x="92978" y="11539"/>
                  </a:lnTo>
                  <a:lnTo>
                    <a:pt x="99239" y="10233"/>
                  </a:lnTo>
                  <a:lnTo>
                    <a:pt x="105106" y="9362"/>
                  </a:lnTo>
                  <a:lnTo>
                    <a:pt x="110711" y="8781"/>
                  </a:lnTo>
                  <a:lnTo>
                    <a:pt x="116988" y="7547"/>
                  </a:lnTo>
                  <a:lnTo>
                    <a:pt x="123712" y="5878"/>
                  </a:lnTo>
                  <a:lnTo>
                    <a:pt x="130734" y="3919"/>
                  </a:lnTo>
                  <a:lnTo>
                    <a:pt x="137109" y="2612"/>
                  </a:lnTo>
                  <a:lnTo>
                    <a:pt x="143053" y="1742"/>
                  </a:lnTo>
                  <a:lnTo>
                    <a:pt x="148709" y="1161"/>
                  </a:lnTo>
                  <a:lnTo>
                    <a:pt x="154172" y="774"/>
                  </a:lnTo>
                  <a:lnTo>
                    <a:pt x="159508" y="516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233"/>
            <p:cNvSpPr/>
            <p:nvPr/>
          </p:nvSpPr>
          <p:spPr>
            <a:xfrm>
              <a:off x="3032760" y="4038914"/>
              <a:ext cx="75887" cy="304487"/>
            </a:xfrm>
            <a:custGeom>
              <a:avLst/>
              <a:gdLst/>
              <a:ahLst/>
              <a:cxnLst/>
              <a:rect l="0" t="0" r="0" b="0"/>
              <a:pathLst>
                <a:path w="75887" h="304487">
                  <a:moveTo>
                    <a:pt x="68580" y="7306"/>
                  </a:moveTo>
                  <a:lnTo>
                    <a:pt x="75886" y="0"/>
                  </a:lnTo>
                  <a:lnTo>
                    <a:pt x="72061" y="3825"/>
                  </a:lnTo>
                  <a:lnTo>
                    <a:pt x="70901" y="5832"/>
                  </a:lnTo>
                  <a:lnTo>
                    <a:pt x="68421" y="13548"/>
                  </a:lnTo>
                  <a:lnTo>
                    <a:pt x="66780" y="17394"/>
                  </a:lnTo>
                  <a:lnTo>
                    <a:pt x="64841" y="21651"/>
                  </a:lnTo>
                  <a:lnTo>
                    <a:pt x="62684" y="30897"/>
                  </a:lnTo>
                  <a:lnTo>
                    <a:pt x="62110" y="35733"/>
                  </a:lnTo>
                  <a:lnTo>
                    <a:pt x="60880" y="40651"/>
                  </a:lnTo>
                  <a:lnTo>
                    <a:pt x="59213" y="45623"/>
                  </a:lnTo>
                  <a:lnTo>
                    <a:pt x="57255" y="50630"/>
                  </a:lnTo>
                  <a:lnTo>
                    <a:pt x="55950" y="55662"/>
                  </a:lnTo>
                  <a:lnTo>
                    <a:pt x="55080" y="60710"/>
                  </a:lnTo>
                  <a:lnTo>
                    <a:pt x="54500" y="65769"/>
                  </a:lnTo>
                  <a:lnTo>
                    <a:pt x="53266" y="70835"/>
                  </a:lnTo>
                  <a:lnTo>
                    <a:pt x="51598" y="75905"/>
                  </a:lnTo>
                  <a:lnTo>
                    <a:pt x="49638" y="80979"/>
                  </a:lnTo>
                  <a:lnTo>
                    <a:pt x="45204" y="93389"/>
                  </a:lnTo>
                  <a:lnTo>
                    <a:pt x="42836" y="100255"/>
                  </a:lnTo>
                  <a:lnTo>
                    <a:pt x="41257" y="106526"/>
                  </a:lnTo>
                  <a:lnTo>
                    <a:pt x="40204" y="112399"/>
                  </a:lnTo>
                  <a:lnTo>
                    <a:pt x="39503" y="118008"/>
                  </a:lnTo>
                  <a:lnTo>
                    <a:pt x="38189" y="123441"/>
                  </a:lnTo>
                  <a:lnTo>
                    <a:pt x="36466" y="128756"/>
                  </a:lnTo>
                  <a:lnTo>
                    <a:pt x="34471" y="133993"/>
                  </a:lnTo>
                  <a:lnTo>
                    <a:pt x="29996" y="146584"/>
                  </a:lnTo>
                  <a:lnTo>
                    <a:pt x="27617" y="153498"/>
                  </a:lnTo>
                  <a:lnTo>
                    <a:pt x="26031" y="160647"/>
                  </a:lnTo>
                  <a:lnTo>
                    <a:pt x="24975" y="167953"/>
                  </a:lnTo>
                  <a:lnTo>
                    <a:pt x="24269" y="175364"/>
                  </a:lnTo>
                  <a:lnTo>
                    <a:pt x="22953" y="182845"/>
                  </a:lnTo>
                  <a:lnTo>
                    <a:pt x="21229" y="190372"/>
                  </a:lnTo>
                  <a:lnTo>
                    <a:pt x="19232" y="197930"/>
                  </a:lnTo>
                  <a:lnTo>
                    <a:pt x="17902" y="204661"/>
                  </a:lnTo>
                  <a:lnTo>
                    <a:pt x="17014" y="210843"/>
                  </a:lnTo>
                  <a:lnTo>
                    <a:pt x="16423" y="216658"/>
                  </a:lnTo>
                  <a:lnTo>
                    <a:pt x="15182" y="223074"/>
                  </a:lnTo>
                  <a:lnTo>
                    <a:pt x="13508" y="229891"/>
                  </a:lnTo>
                  <a:lnTo>
                    <a:pt x="11545" y="236976"/>
                  </a:lnTo>
                  <a:lnTo>
                    <a:pt x="9390" y="243393"/>
                  </a:lnTo>
                  <a:lnTo>
                    <a:pt x="7107" y="249364"/>
                  </a:lnTo>
                  <a:lnTo>
                    <a:pt x="4738" y="255038"/>
                  </a:lnTo>
                  <a:lnTo>
                    <a:pt x="3159" y="260513"/>
                  </a:lnTo>
                  <a:lnTo>
                    <a:pt x="2106" y="265858"/>
                  </a:lnTo>
                  <a:lnTo>
                    <a:pt x="1404" y="271114"/>
                  </a:lnTo>
                  <a:lnTo>
                    <a:pt x="936" y="276311"/>
                  </a:lnTo>
                  <a:lnTo>
                    <a:pt x="624" y="281470"/>
                  </a:lnTo>
                  <a:lnTo>
                    <a:pt x="278" y="290870"/>
                  </a:lnTo>
                  <a:lnTo>
                    <a:pt x="0" y="3044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234"/>
            <p:cNvSpPr/>
            <p:nvPr/>
          </p:nvSpPr>
          <p:spPr>
            <a:xfrm>
              <a:off x="3147164" y="3977782"/>
              <a:ext cx="312278" cy="403671"/>
            </a:xfrm>
            <a:custGeom>
              <a:avLst/>
              <a:gdLst/>
              <a:ahLst/>
              <a:cxnLst/>
              <a:rect l="0" t="0" r="0" b="0"/>
              <a:pathLst>
                <a:path w="312278" h="403671">
                  <a:moveTo>
                    <a:pt x="182776" y="83678"/>
                  </a:moveTo>
                  <a:lnTo>
                    <a:pt x="182776" y="105635"/>
                  </a:lnTo>
                  <a:lnTo>
                    <a:pt x="181929" y="109323"/>
                  </a:lnTo>
                  <a:lnTo>
                    <a:pt x="178731" y="115678"/>
                  </a:lnTo>
                  <a:lnTo>
                    <a:pt x="172230" y="123583"/>
                  </a:lnTo>
                  <a:lnTo>
                    <a:pt x="168124" y="128061"/>
                  </a:lnTo>
                  <a:lnTo>
                    <a:pt x="161306" y="139810"/>
                  </a:lnTo>
                  <a:lnTo>
                    <a:pt x="158303" y="146500"/>
                  </a:lnTo>
                  <a:lnTo>
                    <a:pt x="154965" y="158447"/>
                  </a:lnTo>
                  <a:lnTo>
                    <a:pt x="152636" y="170249"/>
                  </a:lnTo>
                  <a:lnTo>
                    <a:pt x="150829" y="176952"/>
                  </a:lnTo>
                  <a:lnTo>
                    <a:pt x="148777" y="183960"/>
                  </a:lnTo>
                  <a:lnTo>
                    <a:pt x="144241" y="196264"/>
                  </a:lnTo>
                  <a:lnTo>
                    <a:pt x="139403" y="208223"/>
                  </a:lnTo>
                  <a:lnTo>
                    <a:pt x="134430" y="222004"/>
                  </a:lnTo>
                  <a:lnTo>
                    <a:pt x="131072" y="229236"/>
                  </a:lnTo>
                  <a:lnTo>
                    <a:pt x="127140" y="236596"/>
                  </a:lnTo>
                  <a:lnTo>
                    <a:pt x="122826" y="244043"/>
                  </a:lnTo>
                  <a:lnTo>
                    <a:pt x="119102" y="251548"/>
                  </a:lnTo>
                  <a:lnTo>
                    <a:pt x="115773" y="259092"/>
                  </a:lnTo>
                  <a:lnTo>
                    <a:pt x="112708" y="266660"/>
                  </a:lnTo>
                  <a:lnTo>
                    <a:pt x="108970" y="274246"/>
                  </a:lnTo>
                  <a:lnTo>
                    <a:pt x="104785" y="281843"/>
                  </a:lnTo>
                  <a:lnTo>
                    <a:pt x="100302" y="289448"/>
                  </a:lnTo>
                  <a:lnTo>
                    <a:pt x="93063" y="302413"/>
                  </a:lnTo>
                  <a:lnTo>
                    <a:pt x="86176" y="314667"/>
                  </a:lnTo>
                  <a:lnTo>
                    <a:pt x="77472" y="328580"/>
                  </a:lnTo>
                  <a:lnTo>
                    <a:pt x="67959" y="340972"/>
                  </a:lnTo>
                  <a:lnTo>
                    <a:pt x="58932" y="352124"/>
                  </a:lnTo>
                  <a:lnTo>
                    <a:pt x="52099" y="362725"/>
                  </a:lnTo>
                  <a:lnTo>
                    <a:pt x="43981" y="370823"/>
                  </a:lnTo>
                  <a:lnTo>
                    <a:pt x="39446" y="374168"/>
                  </a:lnTo>
                  <a:lnTo>
                    <a:pt x="32149" y="382400"/>
                  </a:lnTo>
                  <a:lnTo>
                    <a:pt x="23282" y="394297"/>
                  </a:lnTo>
                  <a:lnTo>
                    <a:pt x="20566" y="397437"/>
                  </a:lnTo>
                  <a:lnTo>
                    <a:pt x="17909" y="399531"/>
                  </a:lnTo>
                  <a:lnTo>
                    <a:pt x="9052" y="403166"/>
                  </a:lnTo>
                  <a:lnTo>
                    <a:pt x="1089" y="403670"/>
                  </a:lnTo>
                  <a:lnTo>
                    <a:pt x="691" y="402839"/>
                  </a:lnTo>
                  <a:lnTo>
                    <a:pt x="131" y="396779"/>
                  </a:lnTo>
                  <a:lnTo>
                    <a:pt x="0" y="389063"/>
                  </a:lnTo>
                  <a:lnTo>
                    <a:pt x="812" y="385481"/>
                  </a:lnTo>
                  <a:lnTo>
                    <a:pt x="5153" y="375548"/>
                  </a:lnTo>
                  <a:lnTo>
                    <a:pt x="6465" y="366927"/>
                  </a:lnTo>
                  <a:lnTo>
                    <a:pt x="8509" y="363104"/>
                  </a:lnTo>
                  <a:lnTo>
                    <a:pt x="15295" y="356598"/>
                  </a:lnTo>
                  <a:lnTo>
                    <a:pt x="17782" y="352832"/>
                  </a:lnTo>
                  <a:lnTo>
                    <a:pt x="20545" y="344131"/>
                  </a:lnTo>
                  <a:lnTo>
                    <a:pt x="22975" y="340286"/>
                  </a:lnTo>
                  <a:lnTo>
                    <a:pt x="30191" y="333758"/>
                  </a:lnTo>
                  <a:lnTo>
                    <a:pt x="39728" y="325322"/>
                  </a:lnTo>
                  <a:lnTo>
                    <a:pt x="47515" y="320051"/>
                  </a:lnTo>
                  <a:lnTo>
                    <a:pt x="55773" y="314886"/>
                  </a:lnTo>
                  <a:lnTo>
                    <a:pt x="62266" y="309768"/>
                  </a:lnTo>
                  <a:lnTo>
                    <a:pt x="66876" y="307218"/>
                  </a:lnTo>
                  <a:lnTo>
                    <a:pt x="72489" y="304671"/>
                  </a:lnTo>
                  <a:lnTo>
                    <a:pt x="78771" y="302127"/>
                  </a:lnTo>
                  <a:lnTo>
                    <a:pt x="88010" y="297042"/>
                  </a:lnTo>
                  <a:lnTo>
                    <a:pt x="91658" y="294500"/>
                  </a:lnTo>
                  <a:lnTo>
                    <a:pt x="100228" y="291677"/>
                  </a:lnTo>
                  <a:lnTo>
                    <a:pt x="109681" y="290422"/>
                  </a:lnTo>
                  <a:lnTo>
                    <a:pt x="114573" y="290087"/>
                  </a:lnTo>
                  <a:lnTo>
                    <a:pt x="119527" y="289864"/>
                  </a:lnTo>
                  <a:lnTo>
                    <a:pt x="129547" y="289616"/>
                  </a:lnTo>
                  <a:lnTo>
                    <a:pt x="149778" y="289457"/>
                  </a:lnTo>
                  <a:lnTo>
                    <a:pt x="154003" y="290291"/>
                  </a:lnTo>
                  <a:lnTo>
                    <a:pt x="160957" y="293474"/>
                  </a:lnTo>
                  <a:lnTo>
                    <a:pt x="169127" y="295454"/>
                  </a:lnTo>
                  <a:lnTo>
                    <a:pt x="178403" y="296334"/>
                  </a:lnTo>
                  <a:lnTo>
                    <a:pt x="183247" y="296569"/>
                  </a:lnTo>
                  <a:lnTo>
                    <a:pt x="195897" y="296899"/>
                  </a:lnTo>
                  <a:lnTo>
                    <a:pt x="229940" y="297035"/>
                  </a:lnTo>
                  <a:lnTo>
                    <a:pt x="232846" y="296190"/>
                  </a:lnTo>
                  <a:lnTo>
                    <a:pt x="241826" y="290954"/>
                  </a:lnTo>
                  <a:lnTo>
                    <a:pt x="250225" y="286431"/>
                  </a:lnTo>
                  <a:lnTo>
                    <a:pt x="257344" y="281599"/>
                  </a:lnTo>
                  <a:lnTo>
                    <a:pt x="266113" y="274119"/>
                  </a:lnTo>
                  <a:lnTo>
                    <a:pt x="268814" y="271599"/>
                  </a:lnTo>
                  <a:lnTo>
                    <a:pt x="276661" y="259961"/>
                  </a:lnTo>
                  <a:lnTo>
                    <a:pt x="286897" y="246095"/>
                  </a:lnTo>
                  <a:lnTo>
                    <a:pt x="291987" y="237426"/>
                  </a:lnTo>
                  <a:lnTo>
                    <a:pt x="297072" y="225670"/>
                  </a:lnTo>
                  <a:lnTo>
                    <a:pt x="299613" y="218980"/>
                  </a:lnTo>
                  <a:lnTo>
                    <a:pt x="304694" y="207030"/>
                  </a:lnTo>
                  <a:lnTo>
                    <a:pt x="308929" y="196074"/>
                  </a:lnTo>
                  <a:lnTo>
                    <a:pt x="310811" y="185561"/>
                  </a:lnTo>
                  <a:lnTo>
                    <a:pt x="311647" y="175244"/>
                  </a:lnTo>
                  <a:lnTo>
                    <a:pt x="312019" y="164167"/>
                  </a:lnTo>
                  <a:lnTo>
                    <a:pt x="312277" y="128959"/>
                  </a:lnTo>
                  <a:lnTo>
                    <a:pt x="311443" y="122332"/>
                  </a:lnTo>
                  <a:lnTo>
                    <a:pt x="308259" y="110453"/>
                  </a:lnTo>
                  <a:lnTo>
                    <a:pt x="301706" y="90200"/>
                  </a:lnTo>
                  <a:lnTo>
                    <a:pt x="296876" y="77828"/>
                  </a:lnTo>
                  <a:lnTo>
                    <a:pt x="291907" y="65837"/>
                  </a:lnTo>
                  <a:lnTo>
                    <a:pt x="286876" y="52042"/>
                  </a:lnTo>
                  <a:lnTo>
                    <a:pt x="283503" y="46501"/>
                  </a:lnTo>
                  <a:lnTo>
                    <a:pt x="271511" y="33810"/>
                  </a:lnTo>
                  <a:lnTo>
                    <a:pt x="262220" y="20548"/>
                  </a:lnTo>
                  <a:lnTo>
                    <a:pt x="256748" y="13851"/>
                  </a:lnTo>
                  <a:lnTo>
                    <a:pt x="249236" y="8053"/>
                  </a:lnTo>
                  <a:lnTo>
                    <a:pt x="244863" y="5322"/>
                  </a:lnTo>
                  <a:lnTo>
                    <a:pt x="235488" y="2286"/>
                  </a:lnTo>
                  <a:lnTo>
                    <a:pt x="226523" y="937"/>
                  </a:lnTo>
                  <a:lnTo>
                    <a:pt x="219717" y="338"/>
                  </a:lnTo>
                  <a:lnTo>
                    <a:pt x="211126" y="0"/>
                  </a:lnTo>
                  <a:lnTo>
                    <a:pt x="208449" y="800"/>
                  </a:lnTo>
                  <a:lnTo>
                    <a:pt x="205817" y="2179"/>
                  </a:lnTo>
                  <a:lnTo>
                    <a:pt x="198016" y="74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235"/>
            <p:cNvSpPr/>
            <p:nvPr/>
          </p:nvSpPr>
          <p:spPr>
            <a:xfrm>
              <a:off x="3802409" y="4031008"/>
              <a:ext cx="198092" cy="297150"/>
            </a:xfrm>
            <a:custGeom>
              <a:avLst/>
              <a:gdLst/>
              <a:ahLst/>
              <a:cxnLst/>
              <a:rect l="0" t="0" r="0" b="0"/>
              <a:pathLst>
                <a:path w="198092" h="297150">
                  <a:moveTo>
                    <a:pt x="152371" y="38072"/>
                  </a:moveTo>
                  <a:lnTo>
                    <a:pt x="156416" y="38072"/>
                  </a:lnTo>
                  <a:lnTo>
                    <a:pt x="156761" y="37225"/>
                  </a:lnTo>
                  <a:lnTo>
                    <a:pt x="156144" y="35814"/>
                  </a:lnTo>
                  <a:lnTo>
                    <a:pt x="153116" y="31511"/>
                  </a:lnTo>
                  <a:lnTo>
                    <a:pt x="152702" y="28665"/>
                  </a:lnTo>
                  <a:lnTo>
                    <a:pt x="152400" y="21086"/>
                  </a:lnTo>
                  <a:lnTo>
                    <a:pt x="152390" y="19128"/>
                  </a:lnTo>
                  <a:lnTo>
                    <a:pt x="151537" y="17822"/>
                  </a:lnTo>
                  <a:lnTo>
                    <a:pt x="150122" y="16952"/>
                  </a:lnTo>
                  <a:lnTo>
                    <a:pt x="148331" y="16372"/>
                  </a:lnTo>
                  <a:lnTo>
                    <a:pt x="147138" y="15139"/>
                  </a:lnTo>
                  <a:lnTo>
                    <a:pt x="146342" y="13470"/>
                  </a:lnTo>
                  <a:lnTo>
                    <a:pt x="145812" y="11510"/>
                  </a:lnTo>
                  <a:lnTo>
                    <a:pt x="144612" y="10204"/>
                  </a:lnTo>
                  <a:lnTo>
                    <a:pt x="142965" y="9334"/>
                  </a:lnTo>
                  <a:lnTo>
                    <a:pt x="138284" y="7936"/>
                  </a:lnTo>
                  <a:lnTo>
                    <a:pt x="133427" y="3648"/>
                  </a:lnTo>
                  <a:lnTo>
                    <a:pt x="131275" y="2423"/>
                  </a:lnTo>
                  <a:lnTo>
                    <a:pt x="126626" y="1061"/>
                  </a:lnTo>
                  <a:lnTo>
                    <a:pt x="121738" y="456"/>
                  </a:lnTo>
                  <a:lnTo>
                    <a:pt x="115746" y="68"/>
                  </a:lnTo>
                  <a:lnTo>
                    <a:pt x="110663" y="0"/>
                  </a:lnTo>
                  <a:lnTo>
                    <a:pt x="108479" y="837"/>
                  </a:lnTo>
                  <a:lnTo>
                    <a:pt x="103794" y="4026"/>
                  </a:lnTo>
                  <a:lnTo>
                    <a:pt x="98891" y="6007"/>
                  </a:lnTo>
                  <a:lnTo>
                    <a:pt x="96397" y="6535"/>
                  </a:lnTo>
                  <a:lnTo>
                    <a:pt x="94735" y="7734"/>
                  </a:lnTo>
                  <a:lnTo>
                    <a:pt x="93627" y="9380"/>
                  </a:lnTo>
                  <a:lnTo>
                    <a:pt x="92889" y="11324"/>
                  </a:lnTo>
                  <a:lnTo>
                    <a:pt x="87804" y="18105"/>
                  </a:lnTo>
                  <a:lnTo>
                    <a:pt x="83317" y="25247"/>
                  </a:lnTo>
                  <a:lnTo>
                    <a:pt x="78500" y="33218"/>
                  </a:lnTo>
                  <a:lnTo>
                    <a:pt x="73538" y="39583"/>
                  </a:lnTo>
                  <a:lnTo>
                    <a:pt x="68509" y="47493"/>
                  </a:lnTo>
                  <a:lnTo>
                    <a:pt x="65984" y="51972"/>
                  </a:lnTo>
                  <a:lnTo>
                    <a:pt x="64300" y="56652"/>
                  </a:lnTo>
                  <a:lnTo>
                    <a:pt x="63176" y="61466"/>
                  </a:lnTo>
                  <a:lnTo>
                    <a:pt x="62428" y="66368"/>
                  </a:lnTo>
                  <a:lnTo>
                    <a:pt x="61082" y="71329"/>
                  </a:lnTo>
                  <a:lnTo>
                    <a:pt x="59338" y="76330"/>
                  </a:lnTo>
                  <a:lnTo>
                    <a:pt x="57329" y="81358"/>
                  </a:lnTo>
                  <a:lnTo>
                    <a:pt x="55144" y="86403"/>
                  </a:lnTo>
                  <a:lnTo>
                    <a:pt x="50457" y="96523"/>
                  </a:lnTo>
                  <a:lnTo>
                    <a:pt x="35504" y="126975"/>
                  </a:lnTo>
                  <a:lnTo>
                    <a:pt x="32973" y="132901"/>
                  </a:lnTo>
                  <a:lnTo>
                    <a:pt x="30439" y="139391"/>
                  </a:lnTo>
                  <a:lnTo>
                    <a:pt x="27903" y="146258"/>
                  </a:lnTo>
                  <a:lnTo>
                    <a:pt x="26213" y="152529"/>
                  </a:lnTo>
                  <a:lnTo>
                    <a:pt x="25085" y="158404"/>
                  </a:lnTo>
                  <a:lnTo>
                    <a:pt x="24334" y="164013"/>
                  </a:lnTo>
                  <a:lnTo>
                    <a:pt x="22986" y="169446"/>
                  </a:lnTo>
                  <a:lnTo>
                    <a:pt x="21241" y="174761"/>
                  </a:lnTo>
                  <a:lnTo>
                    <a:pt x="19232" y="179999"/>
                  </a:lnTo>
                  <a:lnTo>
                    <a:pt x="17045" y="185183"/>
                  </a:lnTo>
                  <a:lnTo>
                    <a:pt x="14741" y="190332"/>
                  </a:lnTo>
                  <a:lnTo>
                    <a:pt x="12357" y="195459"/>
                  </a:lnTo>
                  <a:lnTo>
                    <a:pt x="10768" y="200570"/>
                  </a:lnTo>
                  <a:lnTo>
                    <a:pt x="9710" y="205671"/>
                  </a:lnTo>
                  <a:lnTo>
                    <a:pt x="9003" y="210764"/>
                  </a:lnTo>
                  <a:lnTo>
                    <a:pt x="8533" y="215854"/>
                  </a:lnTo>
                  <a:lnTo>
                    <a:pt x="8219" y="220939"/>
                  </a:lnTo>
                  <a:lnTo>
                    <a:pt x="8010" y="226024"/>
                  </a:lnTo>
                  <a:lnTo>
                    <a:pt x="7024" y="230260"/>
                  </a:lnTo>
                  <a:lnTo>
                    <a:pt x="2437" y="240267"/>
                  </a:lnTo>
                  <a:lnTo>
                    <a:pt x="1067" y="245905"/>
                  </a:lnTo>
                  <a:lnTo>
                    <a:pt x="458" y="253491"/>
                  </a:lnTo>
                  <a:lnTo>
                    <a:pt x="188" y="261661"/>
                  </a:lnTo>
                  <a:lnTo>
                    <a:pt x="14" y="273804"/>
                  </a:lnTo>
                  <a:lnTo>
                    <a:pt x="0" y="276507"/>
                  </a:lnTo>
                  <a:lnTo>
                    <a:pt x="837" y="278309"/>
                  </a:lnTo>
                  <a:lnTo>
                    <a:pt x="2242" y="279510"/>
                  </a:lnTo>
                  <a:lnTo>
                    <a:pt x="4025" y="280310"/>
                  </a:lnTo>
                  <a:lnTo>
                    <a:pt x="5214" y="281691"/>
                  </a:lnTo>
                  <a:lnTo>
                    <a:pt x="6006" y="283458"/>
                  </a:lnTo>
                  <a:lnTo>
                    <a:pt x="6535" y="285483"/>
                  </a:lnTo>
                  <a:lnTo>
                    <a:pt x="7734" y="286833"/>
                  </a:lnTo>
                  <a:lnTo>
                    <a:pt x="9379" y="287733"/>
                  </a:lnTo>
                  <a:lnTo>
                    <a:pt x="11323" y="288332"/>
                  </a:lnTo>
                  <a:lnTo>
                    <a:pt x="12620" y="289579"/>
                  </a:lnTo>
                  <a:lnTo>
                    <a:pt x="13483" y="291257"/>
                  </a:lnTo>
                  <a:lnTo>
                    <a:pt x="14060" y="293222"/>
                  </a:lnTo>
                  <a:lnTo>
                    <a:pt x="16137" y="294532"/>
                  </a:lnTo>
                  <a:lnTo>
                    <a:pt x="19215" y="295405"/>
                  </a:lnTo>
                  <a:lnTo>
                    <a:pt x="22961" y="295988"/>
                  </a:lnTo>
                  <a:lnTo>
                    <a:pt x="26304" y="296376"/>
                  </a:lnTo>
                  <a:lnTo>
                    <a:pt x="32277" y="296807"/>
                  </a:lnTo>
                  <a:lnTo>
                    <a:pt x="37753" y="296998"/>
                  </a:lnTo>
                  <a:lnTo>
                    <a:pt x="47855" y="297106"/>
                  </a:lnTo>
                  <a:lnTo>
                    <a:pt x="74818" y="297149"/>
                  </a:lnTo>
                  <a:lnTo>
                    <a:pt x="79502" y="296304"/>
                  </a:lnTo>
                  <a:lnTo>
                    <a:pt x="84318" y="294893"/>
                  </a:lnTo>
                  <a:lnTo>
                    <a:pt x="89223" y="293106"/>
                  </a:lnTo>
                  <a:lnTo>
                    <a:pt x="94185" y="291915"/>
                  </a:lnTo>
                  <a:lnTo>
                    <a:pt x="99187" y="291120"/>
                  </a:lnTo>
                  <a:lnTo>
                    <a:pt x="104215" y="290591"/>
                  </a:lnTo>
                  <a:lnTo>
                    <a:pt x="109261" y="289391"/>
                  </a:lnTo>
                  <a:lnTo>
                    <a:pt x="114318" y="287745"/>
                  </a:lnTo>
                  <a:lnTo>
                    <a:pt x="119382" y="285801"/>
                  </a:lnTo>
                  <a:lnTo>
                    <a:pt x="123605" y="284505"/>
                  </a:lnTo>
                  <a:lnTo>
                    <a:pt x="127267" y="283641"/>
                  </a:lnTo>
                  <a:lnTo>
                    <a:pt x="130555" y="283064"/>
                  </a:lnTo>
                  <a:lnTo>
                    <a:pt x="134441" y="282680"/>
                  </a:lnTo>
                  <a:lnTo>
                    <a:pt x="138724" y="282424"/>
                  </a:lnTo>
                  <a:lnTo>
                    <a:pt x="143273" y="282254"/>
                  </a:lnTo>
                  <a:lnTo>
                    <a:pt x="147999" y="281293"/>
                  </a:lnTo>
                  <a:lnTo>
                    <a:pt x="152843" y="279806"/>
                  </a:lnTo>
                  <a:lnTo>
                    <a:pt x="157766" y="277968"/>
                  </a:lnTo>
                  <a:lnTo>
                    <a:pt x="161894" y="275896"/>
                  </a:lnTo>
                  <a:lnTo>
                    <a:pt x="165493" y="273668"/>
                  </a:lnTo>
                  <a:lnTo>
                    <a:pt x="168739" y="271336"/>
                  </a:lnTo>
                  <a:lnTo>
                    <a:pt x="174604" y="268745"/>
                  </a:lnTo>
                  <a:lnTo>
                    <a:pt x="177353" y="268054"/>
                  </a:lnTo>
                  <a:lnTo>
                    <a:pt x="182664" y="265028"/>
                  </a:lnTo>
                  <a:lnTo>
                    <a:pt x="185267" y="263036"/>
                  </a:lnTo>
                  <a:lnTo>
                    <a:pt x="190416" y="260823"/>
                  </a:lnTo>
                  <a:lnTo>
                    <a:pt x="192975" y="260232"/>
                  </a:lnTo>
                  <a:lnTo>
                    <a:pt x="194680" y="258993"/>
                  </a:lnTo>
                  <a:lnTo>
                    <a:pt x="195816" y="257319"/>
                  </a:lnTo>
                  <a:lnTo>
                    <a:pt x="198091" y="251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236"/>
            <p:cNvSpPr/>
            <p:nvPr/>
          </p:nvSpPr>
          <p:spPr>
            <a:xfrm>
              <a:off x="3871080" y="4175853"/>
              <a:ext cx="76081" cy="22768"/>
            </a:xfrm>
            <a:custGeom>
              <a:avLst/>
              <a:gdLst/>
              <a:ahLst/>
              <a:cxnLst/>
              <a:rect l="0" t="0" r="0" b="0"/>
              <a:pathLst>
                <a:path w="76081" h="22768">
                  <a:moveTo>
                    <a:pt x="15120" y="7527"/>
                  </a:moveTo>
                  <a:lnTo>
                    <a:pt x="11075" y="7527"/>
                  </a:lnTo>
                  <a:lnTo>
                    <a:pt x="9037" y="6680"/>
                  </a:lnTo>
                  <a:lnTo>
                    <a:pt x="6831" y="5269"/>
                  </a:lnTo>
                  <a:lnTo>
                    <a:pt x="0" y="0"/>
                  </a:lnTo>
                  <a:lnTo>
                    <a:pt x="6451" y="6476"/>
                  </a:lnTo>
                  <a:lnTo>
                    <a:pt x="7647" y="6826"/>
                  </a:lnTo>
                  <a:lnTo>
                    <a:pt x="9292" y="7060"/>
                  </a:lnTo>
                  <a:lnTo>
                    <a:pt x="11235" y="7215"/>
                  </a:lnTo>
                  <a:lnTo>
                    <a:pt x="13376" y="7320"/>
                  </a:lnTo>
                  <a:lnTo>
                    <a:pt x="18014" y="7434"/>
                  </a:lnTo>
                  <a:lnTo>
                    <a:pt x="32931" y="7519"/>
                  </a:lnTo>
                  <a:lnTo>
                    <a:pt x="35461" y="8368"/>
                  </a:lnTo>
                  <a:lnTo>
                    <a:pt x="37994" y="9781"/>
                  </a:lnTo>
                  <a:lnTo>
                    <a:pt x="40530" y="11570"/>
                  </a:lnTo>
                  <a:lnTo>
                    <a:pt x="43067" y="12762"/>
                  </a:lnTo>
                  <a:lnTo>
                    <a:pt x="45605" y="13557"/>
                  </a:lnTo>
                  <a:lnTo>
                    <a:pt x="48142" y="14087"/>
                  </a:lnTo>
                  <a:lnTo>
                    <a:pt x="51529" y="14440"/>
                  </a:lnTo>
                  <a:lnTo>
                    <a:pt x="55479" y="14676"/>
                  </a:lnTo>
                  <a:lnTo>
                    <a:pt x="59806" y="14832"/>
                  </a:lnTo>
                  <a:lnTo>
                    <a:pt x="63538" y="15784"/>
                  </a:lnTo>
                  <a:lnTo>
                    <a:pt x="66872" y="17265"/>
                  </a:lnTo>
                  <a:lnTo>
                    <a:pt x="76080" y="22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37"/>
            <p:cNvSpPr/>
            <p:nvPr/>
          </p:nvSpPr>
          <p:spPr>
            <a:xfrm>
              <a:off x="4053840" y="4213860"/>
              <a:ext cx="106681" cy="68581"/>
            </a:xfrm>
            <a:custGeom>
              <a:avLst/>
              <a:gdLst/>
              <a:ahLst/>
              <a:cxnLst/>
              <a:rect l="0" t="0" r="0" b="0"/>
              <a:pathLst>
                <a:path w="106681" h="6858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6561" y="7306"/>
                  </a:lnTo>
                  <a:lnTo>
                    <a:pt x="6913" y="8257"/>
                  </a:lnTo>
                  <a:lnTo>
                    <a:pt x="7149" y="9738"/>
                  </a:lnTo>
                  <a:lnTo>
                    <a:pt x="7306" y="11572"/>
                  </a:lnTo>
                  <a:lnTo>
                    <a:pt x="8257" y="12795"/>
                  </a:lnTo>
                  <a:lnTo>
                    <a:pt x="9738" y="13610"/>
                  </a:lnTo>
                  <a:lnTo>
                    <a:pt x="11572" y="14153"/>
                  </a:lnTo>
                  <a:lnTo>
                    <a:pt x="13642" y="15362"/>
                  </a:lnTo>
                  <a:lnTo>
                    <a:pt x="15867" y="17015"/>
                  </a:lnTo>
                  <a:lnTo>
                    <a:pt x="18199" y="18963"/>
                  </a:lnTo>
                  <a:lnTo>
                    <a:pt x="19752" y="21109"/>
                  </a:lnTo>
                  <a:lnTo>
                    <a:pt x="20788" y="23386"/>
                  </a:lnTo>
                  <a:lnTo>
                    <a:pt x="21479" y="25751"/>
                  </a:lnTo>
                  <a:lnTo>
                    <a:pt x="22786" y="27327"/>
                  </a:lnTo>
                  <a:lnTo>
                    <a:pt x="24504" y="28378"/>
                  </a:lnTo>
                  <a:lnTo>
                    <a:pt x="26495" y="29079"/>
                  </a:lnTo>
                  <a:lnTo>
                    <a:pt x="28670" y="30393"/>
                  </a:lnTo>
                  <a:lnTo>
                    <a:pt x="30967" y="32115"/>
                  </a:lnTo>
                  <a:lnTo>
                    <a:pt x="33344" y="34110"/>
                  </a:lnTo>
                  <a:lnTo>
                    <a:pt x="35777" y="35440"/>
                  </a:lnTo>
                  <a:lnTo>
                    <a:pt x="38244" y="36327"/>
                  </a:lnTo>
                  <a:lnTo>
                    <a:pt x="40736" y="36917"/>
                  </a:lnTo>
                  <a:lnTo>
                    <a:pt x="43244" y="38158"/>
                  </a:lnTo>
                  <a:lnTo>
                    <a:pt x="45763" y="39832"/>
                  </a:lnTo>
                  <a:lnTo>
                    <a:pt x="48288" y="41795"/>
                  </a:lnTo>
                  <a:lnTo>
                    <a:pt x="51665" y="43949"/>
                  </a:lnTo>
                  <a:lnTo>
                    <a:pt x="55610" y="46233"/>
                  </a:lnTo>
                  <a:lnTo>
                    <a:pt x="59933" y="48602"/>
                  </a:lnTo>
                  <a:lnTo>
                    <a:pt x="63662" y="50182"/>
                  </a:lnTo>
                  <a:lnTo>
                    <a:pt x="66995" y="51234"/>
                  </a:lnTo>
                  <a:lnTo>
                    <a:pt x="70063" y="51936"/>
                  </a:lnTo>
                  <a:lnTo>
                    <a:pt x="72955" y="52404"/>
                  </a:lnTo>
                  <a:lnTo>
                    <a:pt x="75730" y="52716"/>
                  </a:lnTo>
                  <a:lnTo>
                    <a:pt x="78427" y="52924"/>
                  </a:lnTo>
                  <a:lnTo>
                    <a:pt x="81071" y="53909"/>
                  </a:lnTo>
                  <a:lnTo>
                    <a:pt x="83681" y="55413"/>
                  </a:lnTo>
                  <a:lnTo>
                    <a:pt x="86267" y="57262"/>
                  </a:lnTo>
                  <a:lnTo>
                    <a:pt x="88838" y="59341"/>
                  </a:lnTo>
                  <a:lnTo>
                    <a:pt x="91398" y="61574"/>
                  </a:lnTo>
                  <a:lnTo>
                    <a:pt x="93952" y="63910"/>
                  </a:lnTo>
                  <a:lnTo>
                    <a:pt x="96502" y="65466"/>
                  </a:lnTo>
                  <a:lnTo>
                    <a:pt x="99048" y="66504"/>
                  </a:lnTo>
                  <a:lnTo>
                    <a:pt x="10668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38"/>
            <p:cNvSpPr/>
            <p:nvPr/>
          </p:nvSpPr>
          <p:spPr>
            <a:xfrm>
              <a:off x="4069080" y="4183504"/>
              <a:ext cx="152401" cy="144657"/>
            </a:xfrm>
            <a:custGeom>
              <a:avLst/>
              <a:gdLst/>
              <a:ahLst/>
              <a:cxnLst/>
              <a:rect l="0" t="0" r="0" b="0"/>
              <a:pathLst>
                <a:path w="152401" h="144657">
                  <a:moveTo>
                    <a:pt x="152400" y="30356"/>
                  </a:moveTo>
                  <a:lnTo>
                    <a:pt x="152400" y="26311"/>
                  </a:lnTo>
                  <a:lnTo>
                    <a:pt x="151553" y="24272"/>
                  </a:lnTo>
                  <a:lnTo>
                    <a:pt x="150142" y="22067"/>
                  </a:lnTo>
                  <a:lnTo>
                    <a:pt x="145839" y="16489"/>
                  </a:lnTo>
                  <a:lnTo>
                    <a:pt x="142992" y="13468"/>
                  </a:lnTo>
                  <a:lnTo>
                    <a:pt x="130941" y="1285"/>
                  </a:lnTo>
                  <a:lnTo>
                    <a:pt x="129627" y="815"/>
                  </a:lnTo>
                  <a:lnTo>
                    <a:pt x="125909" y="293"/>
                  </a:lnTo>
                  <a:lnTo>
                    <a:pt x="121435" y="61"/>
                  </a:lnTo>
                  <a:lnTo>
                    <a:pt x="119057" y="0"/>
                  </a:lnTo>
                  <a:lnTo>
                    <a:pt x="116624" y="805"/>
                  </a:lnTo>
                  <a:lnTo>
                    <a:pt x="114157" y="2188"/>
                  </a:lnTo>
                  <a:lnTo>
                    <a:pt x="111664" y="3957"/>
                  </a:lnTo>
                  <a:lnTo>
                    <a:pt x="109156" y="5984"/>
                  </a:lnTo>
                  <a:lnTo>
                    <a:pt x="106637" y="8181"/>
                  </a:lnTo>
                  <a:lnTo>
                    <a:pt x="104111" y="10492"/>
                  </a:lnTo>
                  <a:lnTo>
                    <a:pt x="101581" y="12034"/>
                  </a:lnTo>
                  <a:lnTo>
                    <a:pt x="99047" y="13061"/>
                  </a:lnTo>
                  <a:lnTo>
                    <a:pt x="96511" y="13746"/>
                  </a:lnTo>
                  <a:lnTo>
                    <a:pt x="93128" y="15896"/>
                  </a:lnTo>
                  <a:lnTo>
                    <a:pt x="89178" y="19022"/>
                  </a:lnTo>
                  <a:lnTo>
                    <a:pt x="84852" y="22800"/>
                  </a:lnTo>
                  <a:lnTo>
                    <a:pt x="77787" y="29256"/>
                  </a:lnTo>
                  <a:lnTo>
                    <a:pt x="74718" y="32162"/>
                  </a:lnTo>
                  <a:lnTo>
                    <a:pt x="71825" y="35793"/>
                  </a:lnTo>
                  <a:lnTo>
                    <a:pt x="69050" y="39908"/>
                  </a:lnTo>
                  <a:lnTo>
                    <a:pt x="66353" y="44344"/>
                  </a:lnTo>
                  <a:lnTo>
                    <a:pt x="63709" y="48148"/>
                  </a:lnTo>
                  <a:lnTo>
                    <a:pt x="61100" y="51531"/>
                  </a:lnTo>
                  <a:lnTo>
                    <a:pt x="58513" y="54632"/>
                  </a:lnTo>
                  <a:lnTo>
                    <a:pt x="55095" y="58393"/>
                  </a:lnTo>
                  <a:lnTo>
                    <a:pt x="46782" y="67088"/>
                  </a:lnTo>
                  <a:lnTo>
                    <a:pt x="36628" y="77458"/>
                  </a:lnTo>
                  <a:lnTo>
                    <a:pt x="33731" y="81230"/>
                  </a:lnTo>
                  <a:lnTo>
                    <a:pt x="30954" y="85439"/>
                  </a:lnTo>
                  <a:lnTo>
                    <a:pt x="28256" y="89938"/>
                  </a:lnTo>
                  <a:lnTo>
                    <a:pt x="25611" y="93784"/>
                  </a:lnTo>
                  <a:lnTo>
                    <a:pt x="23000" y="97195"/>
                  </a:lnTo>
                  <a:lnTo>
                    <a:pt x="20414" y="100315"/>
                  </a:lnTo>
                  <a:lnTo>
                    <a:pt x="17843" y="104089"/>
                  </a:lnTo>
                  <a:lnTo>
                    <a:pt x="15281" y="108298"/>
                  </a:lnTo>
                  <a:lnTo>
                    <a:pt x="12727" y="112797"/>
                  </a:lnTo>
                  <a:lnTo>
                    <a:pt x="11025" y="116643"/>
                  </a:lnTo>
                  <a:lnTo>
                    <a:pt x="9890" y="120054"/>
                  </a:lnTo>
                  <a:lnTo>
                    <a:pt x="9133" y="123175"/>
                  </a:lnTo>
                  <a:lnTo>
                    <a:pt x="7782" y="126102"/>
                  </a:lnTo>
                  <a:lnTo>
                    <a:pt x="6035" y="128900"/>
                  </a:lnTo>
                  <a:lnTo>
                    <a:pt x="4023" y="131612"/>
                  </a:lnTo>
                  <a:lnTo>
                    <a:pt x="2682" y="134267"/>
                  </a:lnTo>
                  <a:lnTo>
                    <a:pt x="1787" y="136883"/>
                  </a:lnTo>
                  <a:lnTo>
                    <a:pt x="0" y="1446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39"/>
            <p:cNvSpPr/>
            <p:nvPr/>
          </p:nvSpPr>
          <p:spPr>
            <a:xfrm>
              <a:off x="4640580" y="4016198"/>
              <a:ext cx="297168" cy="289103"/>
            </a:xfrm>
            <a:custGeom>
              <a:avLst/>
              <a:gdLst/>
              <a:ahLst/>
              <a:cxnLst/>
              <a:rect l="0" t="0" r="0" b="0"/>
              <a:pathLst>
                <a:path w="297168" h="289103">
                  <a:moveTo>
                    <a:pt x="0" y="251002"/>
                  </a:moveTo>
                  <a:lnTo>
                    <a:pt x="4045" y="230776"/>
                  </a:lnTo>
                  <a:lnTo>
                    <a:pt x="6083" y="223971"/>
                  </a:lnTo>
                  <a:lnTo>
                    <a:pt x="8289" y="218588"/>
                  </a:lnTo>
                  <a:lnTo>
                    <a:pt x="17912" y="199820"/>
                  </a:lnTo>
                  <a:lnTo>
                    <a:pt x="19561" y="194867"/>
                  </a:lnTo>
                  <a:lnTo>
                    <a:pt x="20661" y="189872"/>
                  </a:lnTo>
                  <a:lnTo>
                    <a:pt x="21394" y="184849"/>
                  </a:lnTo>
                  <a:lnTo>
                    <a:pt x="22729" y="179806"/>
                  </a:lnTo>
                  <a:lnTo>
                    <a:pt x="24466" y="174752"/>
                  </a:lnTo>
                  <a:lnTo>
                    <a:pt x="26470" y="169688"/>
                  </a:lnTo>
                  <a:lnTo>
                    <a:pt x="28653" y="164619"/>
                  </a:lnTo>
                  <a:lnTo>
                    <a:pt x="33337" y="154472"/>
                  </a:lnTo>
                  <a:lnTo>
                    <a:pt x="45761" y="129080"/>
                  </a:lnTo>
                  <a:lnTo>
                    <a:pt x="55888" y="108762"/>
                  </a:lnTo>
                  <a:lnTo>
                    <a:pt x="57579" y="103682"/>
                  </a:lnTo>
                  <a:lnTo>
                    <a:pt x="58706" y="98602"/>
                  </a:lnTo>
                  <a:lnTo>
                    <a:pt x="59457" y="93522"/>
                  </a:lnTo>
                  <a:lnTo>
                    <a:pt x="61652" y="89289"/>
                  </a:lnTo>
                  <a:lnTo>
                    <a:pt x="68605" y="82327"/>
                  </a:lnTo>
                  <a:lnTo>
                    <a:pt x="71136" y="78439"/>
                  </a:lnTo>
                  <a:lnTo>
                    <a:pt x="73950" y="69603"/>
                  </a:lnTo>
                  <a:lnTo>
                    <a:pt x="77457" y="62289"/>
                  </a:lnTo>
                  <a:lnTo>
                    <a:pt x="84192" y="53412"/>
                  </a:lnTo>
                  <a:lnTo>
                    <a:pt x="86608" y="50695"/>
                  </a:lnTo>
                  <a:lnTo>
                    <a:pt x="88219" y="48037"/>
                  </a:lnTo>
                  <a:lnTo>
                    <a:pt x="91332" y="40252"/>
                  </a:lnTo>
                  <a:lnTo>
                    <a:pt x="97875" y="31537"/>
                  </a:lnTo>
                  <a:lnTo>
                    <a:pt x="98709" y="30471"/>
                  </a:lnTo>
                  <a:lnTo>
                    <a:pt x="103001" y="34201"/>
                  </a:lnTo>
                  <a:lnTo>
                    <a:pt x="104228" y="36195"/>
                  </a:lnTo>
                  <a:lnTo>
                    <a:pt x="105590" y="40668"/>
                  </a:lnTo>
                  <a:lnTo>
                    <a:pt x="106357" y="47946"/>
                  </a:lnTo>
                  <a:lnTo>
                    <a:pt x="106585" y="55465"/>
                  </a:lnTo>
                  <a:lnTo>
                    <a:pt x="106652" y="67100"/>
                  </a:lnTo>
                  <a:lnTo>
                    <a:pt x="105814" y="70827"/>
                  </a:lnTo>
                  <a:lnTo>
                    <a:pt x="102626" y="77227"/>
                  </a:lnTo>
                  <a:lnTo>
                    <a:pt x="100645" y="85151"/>
                  </a:lnTo>
                  <a:lnTo>
                    <a:pt x="100116" y="89635"/>
                  </a:lnTo>
                  <a:lnTo>
                    <a:pt x="99764" y="94317"/>
                  </a:lnTo>
                  <a:lnTo>
                    <a:pt x="99530" y="99132"/>
                  </a:lnTo>
                  <a:lnTo>
                    <a:pt x="99199" y="111742"/>
                  </a:lnTo>
                  <a:lnTo>
                    <a:pt x="99088" y="123587"/>
                  </a:lnTo>
                  <a:lnTo>
                    <a:pt x="99925" y="126265"/>
                  </a:lnTo>
                  <a:lnTo>
                    <a:pt x="105623" y="135161"/>
                  </a:lnTo>
                  <a:lnTo>
                    <a:pt x="106822" y="135674"/>
                  </a:lnTo>
                  <a:lnTo>
                    <a:pt x="110412" y="136245"/>
                  </a:lnTo>
                  <a:lnTo>
                    <a:pt x="112555" y="135551"/>
                  </a:lnTo>
                  <a:lnTo>
                    <a:pt x="117193" y="132522"/>
                  </a:lnTo>
                  <a:lnTo>
                    <a:pt x="124565" y="126056"/>
                  </a:lnTo>
                  <a:lnTo>
                    <a:pt x="131845" y="121246"/>
                  </a:lnTo>
                  <a:lnTo>
                    <a:pt x="140724" y="116286"/>
                  </a:lnTo>
                  <a:lnTo>
                    <a:pt x="150316" y="111259"/>
                  </a:lnTo>
                  <a:lnTo>
                    <a:pt x="155244" y="107887"/>
                  </a:lnTo>
                  <a:lnTo>
                    <a:pt x="160222" y="103945"/>
                  </a:lnTo>
                  <a:lnTo>
                    <a:pt x="169423" y="95050"/>
                  </a:lnTo>
                  <a:lnTo>
                    <a:pt x="173062" y="90307"/>
                  </a:lnTo>
                  <a:lnTo>
                    <a:pt x="176335" y="85452"/>
                  </a:lnTo>
                  <a:lnTo>
                    <a:pt x="184486" y="77800"/>
                  </a:lnTo>
                  <a:lnTo>
                    <a:pt x="193754" y="70730"/>
                  </a:lnTo>
                  <a:lnTo>
                    <a:pt x="198596" y="66474"/>
                  </a:lnTo>
                  <a:lnTo>
                    <a:pt x="203517" y="61943"/>
                  </a:lnTo>
                  <a:lnTo>
                    <a:pt x="213501" y="52394"/>
                  </a:lnTo>
                  <a:lnTo>
                    <a:pt x="233708" y="32466"/>
                  </a:lnTo>
                  <a:lnTo>
                    <a:pt x="238778" y="28264"/>
                  </a:lnTo>
                  <a:lnTo>
                    <a:pt x="243852" y="24617"/>
                  </a:lnTo>
                  <a:lnTo>
                    <a:pt x="248929" y="21339"/>
                  </a:lnTo>
                  <a:lnTo>
                    <a:pt x="256826" y="15439"/>
                  </a:lnTo>
                  <a:lnTo>
                    <a:pt x="264005" y="9994"/>
                  </a:lnTo>
                  <a:lnTo>
                    <a:pt x="272840" y="4752"/>
                  </a:lnTo>
                  <a:lnTo>
                    <a:pt x="280153" y="1858"/>
                  </a:lnTo>
                  <a:lnTo>
                    <a:pt x="289031" y="229"/>
                  </a:lnTo>
                  <a:lnTo>
                    <a:pt x="291747" y="0"/>
                  </a:lnTo>
                  <a:lnTo>
                    <a:pt x="293558" y="694"/>
                  </a:lnTo>
                  <a:lnTo>
                    <a:pt x="294765" y="2003"/>
                  </a:lnTo>
                  <a:lnTo>
                    <a:pt x="295570" y="3723"/>
                  </a:lnTo>
                  <a:lnTo>
                    <a:pt x="296465" y="7891"/>
                  </a:lnTo>
                  <a:lnTo>
                    <a:pt x="296862" y="13413"/>
                  </a:lnTo>
                  <a:lnTo>
                    <a:pt x="297039" y="21511"/>
                  </a:lnTo>
                  <a:lnTo>
                    <a:pt x="297167" y="61093"/>
                  </a:lnTo>
                  <a:lnTo>
                    <a:pt x="296325" y="68516"/>
                  </a:lnTo>
                  <a:lnTo>
                    <a:pt x="294916" y="76004"/>
                  </a:lnTo>
                  <a:lnTo>
                    <a:pt x="293131" y="83537"/>
                  </a:lnTo>
                  <a:lnTo>
                    <a:pt x="291094" y="91099"/>
                  </a:lnTo>
                  <a:lnTo>
                    <a:pt x="284183" y="114723"/>
                  </a:lnTo>
                  <a:lnTo>
                    <a:pt x="276772" y="141949"/>
                  </a:lnTo>
                  <a:lnTo>
                    <a:pt x="271741" y="158507"/>
                  </a:lnTo>
                  <a:lnTo>
                    <a:pt x="256537" y="205190"/>
                  </a:lnTo>
                  <a:lnTo>
                    <a:pt x="254844" y="211994"/>
                  </a:lnTo>
                  <a:lnTo>
                    <a:pt x="253717" y="218223"/>
                  </a:lnTo>
                  <a:lnTo>
                    <a:pt x="252964" y="224069"/>
                  </a:lnTo>
                  <a:lnTo>
                    <a:pt x="252462" y="230507"/>
                  </a:lnTo>
                  <a:lnTo>
                    <a:pt x="252128" y="237338"/>
                  </a:lnTo>
                  <a:lnTo>
                    <a:pt x="251757" y="250856"/>
                  </a:lnTo>
                  <a:lnTo>
                    <a:pt x="251499" y="274543"/>
                  </a:lnTo>
                  <a:lnTo>
                    <a:pt x="252333" y="277703"/>
                  </a:lnTo>
                  <a:lnTo>
                    <a:pt x="253736" y="280655"/>
                  </a:lnTo>
                  <a:lnTo>
                    <a:pt x="259080" y="289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40"/>
            <p:cNvSpPr/>
            <p:nvPr/>
          </p:nvSpPr>
          <p:spPr>
            <a:xfrm>
              <a:off x="5487490" y="4030980"/>
              <a:ext cx="226347" cy="243488"/>
            </a:xfrm>
            <a:custGeom>
              <a:avLst/>
              <a:gdLst/>
              <a:ahLst/>
              <a:cxnLst/>
              <a:rect l="0" t="0" r="0" b="0"/>
              <a:pathLst>
                <a:path w="226347" h="243488">
                  <a:moveTo>
                    <a:pt x="75110" y="38100"/>
                  </a:moveTo>
                  <a:lnTo>
                    <a:pt x="67020" y="30010"/>
                  </a:lnTo>
                  <a:lnTo>
                    <a:pt x="64637" y="26780"/>
                  </a:lnTo>
                  <a:lnTo>
                    <a:pt x="61989" y="20933"/>
                  </a:lnTo>
                  <a:lnTo>
                    <a:pt x="60436" y="19036"/>
                  </a:lnTo>
                  <a:lnTo>
                    <a:pt x="58554" y="17771"/>
                  </a:lnTo>
                  <a:lnTo>
                    <a:pt x="56453" y="16927"/>
                  </a:lnTo>
                  <a:lnTo>
                    <a:pt x="49450" y="11695"/>
                  </a:lnTo>
                  <a:lnTo>
                    <a:pt x="44668" y="7652"/>
                  </a:lnTo>
                  <a:lnTo>
                    <a:pt x="44636" y="15913"/>
                  </a:lnTo>
                  <a:lnTo>
                    <a:pt x="44631" y="25533"/>
                  </a:lnTo>
                  <a:lnTo>
                    <a:pt x="42373" y="32797"/>
                  </a:lnTo>
                  <a:lnTo>
                    <a:pt x="40585" y="37105"/>
                  </a:lnTo>
                  <a:lnTo>
                    <a:pt x="39394" y="41670"/>
                  </a:lnTo>
                  <a:lnTo>
                    <a:pt x="38599" y="46406"/>
                  </a:lnTo>
                  <a:lnTo>
                    <a:pt x="38069" y="51258"/>
                  </a:lnTo>
                  <a:lnTo>
                    <a:pt x="37717" y="56185"/>
                  </a:lnTo>
                  <a:lnTo>
                    <a:pt x="37481" y="61163"/>
                  </a:lnTo>
                  <a:lnTo>
                    <a:pt x="37324" y="66175"/>
                  </a:lnTo>
                  <a:lnTo>
                    <a:pt x="36372" y="71211"/>
                  </a:lnTo>
                  <a:lnTo>
                    <a:pt x="34892" y="76261"/>
                  </a:lnTo>
                  <a:lnTo>
                    <a:pt x="33058" y="81320"/>
                  </a:lnTo>
                  <a:lnTo>
                    <a:pt x="31835" y="87233"/>
                  </a:lnTo>
                  <a:lnTo>
                    <a:pt x="31020" y="93716"/>
                  </a:lnTo>
                  <a:lnTo>
                    <a:pt x="30477" y="100577"/>
                  </a:lnTo>
                  <a:lnTo>
                    <a:pt x="29268" y="106845"/>
                  </a:lnTo>
                  <a:lnTo>
                    <a:pt x="27615" y="112717"/>
                  </a:lnTo>
                  <a:lnTo>
                    <a:pt x="18880" y="138352"/>
                  </a:lnTo>
                  <a:lnTo>
                    <a:pt x="17303" y="145575"/>
                  </a:lnTo>
                  <a:lnTo>
                    <a:pt x="16252" y="152931"/>
                  </a:lnTo>
                  <a:lnTo>
                    <a:pt x="15551" y="160373"/>
                  </a:lnTo>
                  <a:lnTo>
                    <a:pt x="14237" y="167029"/>
                  </a:lnTo>
                  <a:lnTo>
                    <a:pt x="12515" y="173160"/>
                  </a:lnTo>
                  <a:lnTo>
                    <a:pt x="10521" y="178940"/>
                  </a:lnTo>
                  <a:lnTo>
                    <a:pt x="9190" y="184486"/>
                  </a:lnTo>
                  <a:lnTo>
                    <a:pt x="8304" y="189878"/>
                  </a:lnTo>
                  <a:lnTo>
                    <a:pt x="7712" y="195166"/>
                  </a:lnTo>
                  <a:lnTo>
                    <a:pt x="7318" y="200384"/>
                  </a:lnTo>
                  <a:lnTo>
                    <a:pt x="7056" y="205556"/>
                  </a:lnTo>
                  <a:lnTo>
                    <a:pt x="6881" y="210697"/>
                  </a:lnTo>
                  <a:lnTo>
                    <a:pt x="5917" y="214972"/>
                  </a:lnTo>
                  <a:lnTo>
                    <a:pt x="1363" y="225032"/>
                  </a:lnTo>
                  <a:lnTo>
                    <a:pt x="0" y="230683"/>
                  </a:lnTo>
                  <a:lnTo>
                    <a:pt x="483" y="232529"/>
                  </a:lnTo>
                  <a:lnTo>
                    <a:pt x="1651" y="233760"/>
                  </a:lnTo>
                  <a:lnTo>
                    <a:pt x="3278" y="234580"/>
                  </a:lnTo>
                  <a:lnTo>
                    <a:pt x="4362" y="235973"/>
                  </a:lnTo>
                  <a:lnTo>
                    <a:pt x="5084" y="237749"/>
                  </a:lnTo>
                  <a:lnTo>
                    <a:pt x="5567" y="239779"/>
                  </a:lnTo>
                  <a:lnTo>
                    <a:pt x="6734" y="240286"/>
                  </a:lnTo>
                  <a:lnTo>
                    <a:pt x="8360" y="239778"/>
                  </a:lnTo>
                  <a:lnTo>
                    <a:pt x="10290" y="238592"/>
                  </a:lnTo>
                  <a:lnTo>
                    <a:pt x="14692" y="237275"/>
                  </a:lnTo>
                  <a:lnTo>
                    <a:pt x="17052" y="236923"/>
                  </a:lnTo>
                  <a:lnTo>
                    <a:pt x="21930" y="234275"/>
                  </a:lnTo>
                  <a:lnTo>
                    <a:pt x="26921" y="230275"/>
                  </a:lnTo>
                  <a:lnTo>
                    <a:pt x="31962" y="225676"/>
                  </a:lnTo>
                  <a:lnTo>
                    <a:pt x="39559" y="218327"/>
                  </a:lnTo>
                  <a:lnTo>
                    <a:pt x="70030" y="187959"/>
                  </a:lnTo>
                  <a:lnTo>
                    <a:pt x="72570" y="186266"/>
                  </a:lnTo>
                  <a:lnTo>
                    <a:pt x="79343" y="183883"/>
                  </a:lnTo>
                  <a:lnTo>
                    <a:pt x="81224" y="183326"/>
                  </a:lnTo>
                  <a:lnTo>
                    <a:pt x="86329" y="183012"/>
                  </a:lnTo>
                  <a:lnTo>
                    <a:pt x="87669" y="183815"/>
                  </a:lnTo>
                  <a:lnTo>
                    <a:pt x="88563" y="185196"/>
                  </a:lnTo>
                  <a:lnTo>
                    <a:pt x="89556" y="188990"/>
                  </a:lnTo>
                  <a:lnTo>
                    <a:pt x="90115" y="195885"/>
                  </a:lnTo>
                  <a:lnTo>
                    <a:pt x="90246" y="200796"/>
                  </a:lnTo>
                  <a:lnTo>
                    <a:pt x="91126" y="203290"/>
                  </a:lnTo>
                  <a:lnTo>
                    <a:pt x="95566" y="210847"/>
                  </a:lnTo>
                  <a:lnTo>
                    <a:pt x="96902" y="215912"/>
                  </a:lnTo>
                  <a:lnTo>
                    <a:pt x="97495" y="220986"/>
                  </a:lnTo>
                  <a:lnTo>
                    <a:pt x="97654" y="223523"/>
                  </a:lnTo>
                  <a:lnTo>
                    <a:pt x="98606" y="226062"/>
                  </a:lnTo>
                  <a:lnTo>
                    <a:pt x="103144" y="232834"/>
                  </a:lnTo>
                  <a:lnTo>
                    <a:pt x="109313" y="239819"/>
                  </a:lnTo>
                  <a:lnTo>
                    <a:pt x="111459" y="241160"/>
                  </a:lnTo>
                  <a:lnTo>
                    <a:pt x="116101" y="242649"/>
                  </a:lnTo>
                  <a:lnTo>
                    <a:pt x="120985" y="243310"/>
                  </a:lnTo>
                  <a:lnTo>
                    <a:pt x="123474" y="243487"/>
                  </a:lnTo>
                  <a:lnTo>
                    <a:pt x="125979" y="242758"/>
                  </a:lnTo>
                  <a:lnTo>
                    <a:pt x="131021" y="239690"/>
                  </a:lnTo>
                  <a:lnTo>
                    <a:pt x="136084" y="237763"/>
                  </a:lnTo>
                  <a:lnTo>
                    <a:pt x="138619" y="237248"/>
                  </a:lnTo>
                  <a:lnTo>
                    <a:pt x="143694" y="234419"/>
                  </a:lnTo>
                  <a:lnTo>
                    <a:pt x="148772" y="230340"/>
                  </a:lnTo>
                  <a:lnTo>
                    <a:pt x="153851" y="225705"/>
                  </a:lnTo>
                  <a:lnTo>
                    <a:pt x="158930" y="218564"/>
                  </a:lnTo>
                  <a:lnTo>
                    <a:pt x="161469" y="214290"/>
                  </a:lnTo>
                  <a:lnTo>
                    <a:pt x="164856" y="210593"/>
                  </a:lnTo>
                  <a:lnTo>
                    <a:pt x="168808" y="207282"/>
                  </a:lnTo>
                  <a:lnTo>
                    <a:pt x="173135" y="204228"/>
                  </a:lnTo>
                  <a:lnTo>
                    <a:pt x="176867" y="200499"/>
                  </a:lnTo>
                  <a:lnTo>
                    <a:pt x="180201" y="196319"/>
                  </a:lnTo>
                  <a:lnTo>
                    <a:pt x="183271" y="191840"/>
                  </a:lnTo>
                  <a:lnTo>
                    <a:pt x="186164" y="187160"/>
                  </a:lnTo>
                  <a:lnTo>
                    <a:pt x="188939" y="182346"/>
                  </a:lnTo>
                  <a:lnTo>
                    <a:pt x="194281" y="172483"/>
                  </a:lnTo>
                  <a:lnTo>
                    <a:pt x="207162" y="147289"/>
                  </a:lnTo>
                  <a:lnTo>
                    <a:pt x="208865" y="141373"/>
                  </a:lnTo>
                  <a:lnTo>
                    <a:pt x="210001" y="134889"/>
                  </a:lnTo>
                  <a:lnTo>
                    <a:pt x="210757" y="128026"/>
                  </a:lnTo>
                  <a:lnTo>
                    <a:pt x="212108" y="121757"/>
                  </a:lnTo>
                  <a:lnTo>
                    <a:pt x="213855" y="115885"/>
                  </a:lnTo>
                  <a:lnTo>
                    <a:pt x="215867" y="110277"/>
                  </a:lnTo>
                  <a:lnTo>
                    <a:pt x="217208" y="104844"/>
                  </a:lnTo>
                  <a:lnTo>
                    <a:pt x="218101" y="99530"/>
                  </a:lnTo>
                  <a:lnTo>
                    <a:pt x="218697" y="94293"/>
                  </a:lnTo>
                  <a:lnTo>
                    <a:pt x="219941" y="89109"/>
                  </a:lnTo>
                  <a:lnTo>
                    <a:pt x="221618" y="83960"/>
                  </a:lnTo>
                  <a:lnTo>
                    <a:pt x="223582" y="78833"/>
                  </a:lnTo>
                  <a:lnTo>
                    <a:pt x="224891" y="73722"/>
                  </a:lnTo>
                  <a:lnTo>
                    <a:pt x="225765" y="68621"/>
                  </a:lnTo>
                  <a:lnTo>
                    <a:pt x="226346" y="63528"/>
                  </a:lnTo>
                  <a:lnTo>
                    <a:pt x="225888" y="58438"/>
                  </a:lnTo>
                  <a:lnTo>
                    <a:pt x="224735" y="53352"/>
                  </a:lnTo>
                  <a:lnTo>
                    <a:pt x="223120" y="48268"/>
                  </a:lnTo>
                  <a:lnTo>
                    <a:pt x="222891" y="43186"/>
                  </a:lnTo>
                  <a:lnTo>
                    <a:pt x="223583" y="38104"/>
                  </a:lnTo>
                  <a:lnTo>
                    <a:pt x="224892" y="33023"/>
                  </a:lnTo>
                  <a:lnTo>
                    <a:pt x="224918" y="28788"/>
                  </a:lnTo>
                  <a:lnTo>
                    <a:pt x="224089" y="25119"/>
                  </a:lnTo>
                  <a:lnTo>
                    <a:pt x="222689" y="21826"/>
                  </a:lnTo>
                  <a:lnTo>
                    <a:pt x="221755" y="17938"/>
                  </a:lnTo>
                  <a:lnTo>
                    <a:pt x="221135" y="13652"/>
                  </a:lnTo>
                  <a:lnTo>
                    <a:pt x="2198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41"/>
            <p:cNvSpPr/>
            <p:nvPr/>
          </p:nvSpPr>
          <p:spPr>
            <a:xfrm>
              <a:off x="5745510" y="3985260"/>
              <a:ext cx="175104" cy="304762"/>
            </a:xfrm>
            <a:custGeom>
              <a:avLst/>
              <a:gdLst/>
              <a:ahLst/>
              <a:cxnLst/>
              <a:rect l="0" t="0" r="0" b="0"/>
              <a:pathLst>
                <a:path w="175104" h="304762">
                  <a:moveTo>
                    <a:pt x="91410" y="60960"/>
                  </a:moveTo>
                  <a:lnTo>
                    <a:pt x="87364" y="69051"/>
                  </a:lnTo>
                  <a:lnTo>
                    <a:pt x="85326" y="71433"/>
                  </a:lnTo>
                  <a:lnTo>
                    <a:pt x="83121" y="73023"/>
                  </a:lnTo>
                  <a:lnTo>
                    <a:pt x="80803" y="74082"/>
                  </a:lnTo>
                  <a:lnTo>
                    <a:pt x="79260" y="75634"/>
                  </a:lnTo>
                  <a:lnTo>
                    <a:pt x="78229" y="77516"/>
                  </a:lnTo>
                  <a:lnTo>
                    <a:pt x="77085" y="81865"/>
                  </a:lnTo>
                  <a:lnTo>
                    <a:pt x="76577" y="86620"/>
                  </a:lnTo>
                  <a:lnTo>
                    <a:pt x="75594" y="89073"/>
                  </a:lnTo>
                  <a:lnTo>
                    <a:pt x="70167" y="97418"/>
                  </a:lnTo>
                  <a:lnTo>
                    <a:pt x="65600" y="105668"/>
                  </a:lnTo>
                  <a:lnTo>
                    <a:pt x="63005" y="112721"/>
                  </a:lnTo>
                  <a:lnTo>
                    <a:pt x="61006" y="119525"/>
                  </a:lnTo>
                  <a:lnTo>
                    <a:pt x="57294" y="128194"/>
                  </a:lnTo>
                  <a:lnTo>
                    <a:pt x="52823" y="137690"/>
                  </a:lnTo>
                  <a:lnTo>
                    <a:pt x="27901" y="187969"/>
                  </a:lnTo>
                  <a:lnTo>
                    <a:pt x="26211" y="193893"/>
                  </a:lnTo>
                  <a:lnTo>
                    <a:pt x="25083" y="200382"/>
                  </a:lnTo>
                  <a:lnTo>
                    <a:pt x="24332" y="207248"/>
                  </a:lnTo>
                  <a:lnTo>
                    <a:pt x="22984" y="213519"/>
                  </a:lnTo>
                  <a:lnTo>
                    <a:pt x="21239" y="219393"/>
                  </a:lnTo>
                  <a:lnTo>
                    <a:pt x="19230" y="225002"/>
                  </a:lnTo>
                  <a:lnTo>
                    <a:pt x="17043" y="230435"/>
                  </a:lnTo>
                  <a:lnTo>
                    <a:pt x="14739" y="235749"/>
                  </a:lnTo>
                  <a:lnTo>
                    <a:pt x="12356" y="240986"/>
                  </a:lnTo>
                  <a:lnTo>
                    <a:pt x="9708" y="249063"/>
                  </a:lnTo>
                  <a:lnTo>
                    <a:pt x="7685" y="256321"/>
                  </a:lnTo>
                  <a:lnTo>
                    <a:pt x="3962" y="265192"/>
                  </a:lnTo>
                  <a:lnTo>
                    <a:pt x="1744" y="272521"/>
                  </a:lnTo>
                  <a:lnTo>
                    <a:pt x="496" y="281407"/>
                  </a:lnTo>
                  <a:lnTo>
                    <a:pt x="125" y="289402"/>
                  </a:lnTo>
                  <a:lnTo>
                    <a:pt x="0" y="299689"/>
                  </a:lnTo>
                  <a:lnTo>
                    <a:pt x="837" y="301393"/>
                  </a:lnTo>
                  <a:lnTo>
                    <a:pt x="2241" y="302529"/>
                  </a:lnTo>
                  <a:lnTo>
                    <a:pt x="7277" y="304667"/>
                  </a:lnTo>
                  <a:lnTo>
                    <a:pt x="11542" y="304761"/>
                  </a:lnTo>
                  <a:lnTo>
                    <a:pt x="13611" y="303927"/>
                  </a:lnTo>
                  <a:lnTo>
                    <a:pt x="18168" y="300743"/>
                  </a:lnTo>
                  <a:lnTo>
                    <a:pt x="23015" y="298763"/>
                  </a:lnTo>
                  <a:lnTo>
                    <a:pt x="25494" y="298236"/>
                  </a:lnTo>
                  <a:lnTo>
                    <a:pt x="30505" y="295392"/>
                  </a:lnTo>
                  <a:lnTo>
                    <a:pt x="35555" y="291305"/>
                  </a:lnTo>
                  <a:lnTo>
                    <a:pt x="40621" y="286666"/>
                  </a:lnTo>
                  <a:lnTo>
                    <a:pt x="44004" y="284245"/>
                  </a:lnTo>
                  <a:lnTo>
                    <a:pt x="47953" y="281783"/>
                  </a:lnTo>
                  <a:lnTo>
                    <a:pt x="52278" y="279295"/>
                  </a:lnTo>
                  <a:lnTo>
                    <a:pt x="56008" y="276790"/>
                  </a:lnTo>
                  <a:lnTo>
                    <a:pt x="59342" y="274274"/>
                  </a:lnTo>
                  <a:lnTo>
                    <a:pt x="62411" y="271749"/>
                  </a:lnTo>
                  <a:lnTo>
                    <a:pt x="65304" y="269219"/>
                  </a:lnTo>
                  <a:lnTo>
                    <a:pt x="70776" y="264151"/>
                  </a:lnTo>
                  <a:lnTo>
                    <a:pt x="78616" y="256538"/>
                  </a:lnTo>
                  <a:lnTo>
                    <a:pt x="86302" y="248920"/>
                  </a:lnTo>
                  <a:lnTo>
                    <a:pt x="91397" y="241582"/>
                  </a:lnTo>
                  <a:lnTo>
                    <a:pt x="95637" y="233523"/>
                  </a:lnTo>
                  <a:lnTo>
                    <a:pt x="97522" y="227119"/>
                  </a:lnTo>
                  <a:lnTo>
                    <a:pt x="98583" y="218754"/>
                  </a:lnTo>
                  <a:lnTo>
                    <a:pt x="99578" y="216956"/>
                  </a:lnTo>
                  <a:lnTo>
                    <a:pt x="101089" y="215758"/>
                  </a:lnTo>
                  <a:lnTo>
                    <a:pt x="102943" y="214958"/>
                  </a:lnTo>
                  <a:lnTo>
                    <a:pt x="103332" y="213579"/>
                  </a:lnTo>
                  <a:lnTo>
                    <a:pt x="102744" y="211812"/>
                  </a:lnTo>
                  <a:lnTo>
                    <a:pt x="101506" y="209789"/>
                  </a:lnTo>
                  <a:lnTo>
                    <a:pt x="100130" y="205282"/>
                  </a:lnTo>
                  <a:lnTo>
                    <a:pt x="99355" y="197984"/>
                  </a:lnTo>
                  <a:lnTo>
                    <a:pt x="99246" y="195489"/>
                  </a:lnTo>
                  <a:lnTo>
                    <a:pt x="98328" y="193826"/>
                  </a:lnTo>
                  <a:lnTo>
                    <a:pt x="96868" y="192718"/>
                  </a:lnTo>
                  <a:lnTo>
                    <a:pt x="95049" y="191978"/>
                  </a:lnTo>
                  <a:lnTo>
                    <a:pt x="93835" y="190639"/>
                  </a:lnTo>
                  <a:lnTo>
                    <a:pt x="93027" y="188899"/>
                  </a:lnTo>
                  <a:lnTo>
                    <a:pt x="92487" y="186893"/>
                  </a:lnTo>
                  <a:lnTo>
                    <a:pt x="91281" y="185555"/>
                  </a:lnTo>
                  <a:lnTo>
                    <a:pt x="89631" y="184664"/>
                  </a:lnTo>
                  <a:lnTo>
                    <a:pt x="85539" y="183672"/>
                  </a:lnTo>
                  <a:lnTo>
                    <a:pt x="80898" y="183232"/>
                  </a:lnTo>
                  <a:lnTo>
                    <a:pt x="76257" y="182950"/>
                  </a:lnTo>
                  <a:lnTo>
                    <a:pt x="65686" y="182889"/>
                  </a:lnTo>
                  <a:lnTo>
                    <a:pt x="64101" y="183732"/>
                  </a:lnTo>
                  <a:lnTo>
                    <a:pt x="63044" y="185142"/>
                  </a:lnTo>
                  <a:lnTo>
                    <a:pt x="61347" y="189442"/>
                  </a:lnTo>
                  <a:lnTo>
                    <a:pt x="60967" y="196968"/>
                  </a:lnTo>
                  <a:lnTo>
                    <a:pt x="61801" y="197352"/>
                  </a:lnTo>
                  <a:lnTo>
                    <a:pt x="67020" y="197893"/>
                  </a:lnTo>
                  <a:lnTo>
                    <a:pt x="74798" y="198090"/>
                  </a:lnTo>
                  <a:lnTo>
                    <a:pt x="77817" y="195848"/>
                  </a:lnTo>
                  <a:lnTo>
                    <a:pt x="81981" y="192031"/>
                  </a:lnTo>
                  <a:lnTo>
                    <a:pt x="89087" y="185121"/>
                  </a:lnTo>
                  <a:lnTo>
                    <a:pt x="94046" y="180207"/>
                  </a:lnTo>
                  <a:lnTo>
                    <a:pt x="97400" y="177711"/>
                  </a:lnTo>
                  <a:lnTo>
                    <a:pt x="101331" y="175201"/>
                  </a:lnTo>
                  <a:lnTo>
                    <a:pt x="105644" y="172681"/>
                  </a:lnTo>
                  <a:lnTo>
                    <a:pt x="109366" y="170154"/>
                  </a:lnTo>
                  <a:lnTo>
                    <a:pt x="112694" y="167623"/>
                  </a:lnTo>
                  <a:lnTo>
                    <a:pt x="115759" y="165089"/>
                  </a:lnTo>
                  <a:lnTo>
                    <a:pt x="118649" y="161705"/>
                  </a:lnTo>
                  <a:lnTo>
                    <a:pt x="124118" y="153431"/>
                  </a:lnTo>
                  <a:lnTo>
                    <a:pt x="129371" y="144110"/>
                  </a:lnTo>
                  <a:lnTo>
                    <a:pt x="134528" y="135168"/>
                  </a:lnTo>
                  <a:lnTo>
                    <a:pt x="139643" y="128373"/>
                  </a:lnTo>
                  <a:lnTo>
                    <a:pt x="143038" y="124529"/>
                  </a:lnTo>
                  <a:lnTo>
                    <a:pt x="151327" y="115742"/>
                  </a:lnTo>
                  <a:lnTo>
                    <a:pt x="154214" y="111028"/>
                  </a:lnTo>
                  <a:lnTo>
                    <a:pt x="156139" y="106191"/>
                  </a:lnTo>
                  <a:lnTo>
                    <a:pt x="159125" y="97150"/>
                  </a:lnTo>
                  <a:lnTo>
                    <a:pt x="163275" y="90309"/>
                  </a:lnTo>
                  <a:lnTo>
                    <a:pt x="167940" y="82189"/>
                  </a:lnTo>
                  <a:lnTo>
                    <a:pt x="171989" y="73781"/>
                  </a:lnTo>
                  <a:lnTo>
                    <a:pt x="174269" y="64289"/>
                  </a:lnTo>
                  <a:lnTo>
                    <a:pt x="174945" y="56113"/>
                  </a:lnTo>
                  <a:lnTo>
                    <a:pt x="175103" y="50904"/>
                  </a:lnTo>
                  <a:lnTo>
                    <a:pt x="174299" y="48329"/>
                  </a:lnTo>
                  <a:lnTo>
                    <a:pt x="169967" y="40661"/>
                  </a:lnTo>
                  <a:lnTo>
                    <a:pt x="167462" y="33026"/>
                  </a:lnTo>
                  <a:lnTo>
                    <a:pt x="163875" y="27943"/>
                  </a:lnTo>
                  <a:lnTo>
                    <a:pt x="159459" y="22862"/>
                  </a:lnTo>
                  <a:lnTo>
                    <a:pt x="157096" y="20321"/>
                  </a:lnTo>
                  <a:lnTo>
                    <a:pt x="153827" y="18627"/>
                  </a:lnTo>
                  <a:lnTo>
                    <a:pt x="149954" y="17498"/>
                  </a:lnTo>
                  <a:lnTo>
                    <a:pt x="145679" y="16745"/>
                  </a:lnTo>
                  <a:lnTo>
                    <a:pt x="141983" y="15397"/>
                  </a:lnTo>
                  <a:lnTo>
                    <a:pt x="138672" y="13651"/>
                  </a:lnTo>
                  <a:lnTo>
                    <a:pt x="135617" y="11641"/>
                  </a:lnTo>
                  <a:lnTo>
                    <a:pt x="131888" y="9454"/>
                  </a:lnTo>
                  <a:lnTo>
                    <a:pt x="127709" y="7149"/>
                  </a:lnTo>
                  <a:lnTo>
                    <a:pt x="123229" y="4766"/>
                  </a:lnTo>
                  <a:lnTo>
                    <a:pt x="119396" y="3177"/>
                  </a:lnTo>
                  <a:lnTo>
                    <a:pt x="115993" y="2118"/>
                  </a:lnTo>
                  <a:lnTo>
                    <a:pt x="112879" y="1412"/>
                  </a:lnTo>
                  <a:lnTo>
                    <a:pt x="109956" y="941"/>
                  </a:lnTo>
                  <a:lnTo>
                    <a:pt x="107161" y="627"/>
                  </a:lnTo>
                  <a:lnTo>
                    <a:pt x="101797" y="279"/>
                  </a:lnTo>
                  <a:lnTo>
                    <a:pt x="96591" y="124"/>
                  </a:lnTo>
                  <a:lnTo>
                    <a:pt x="685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42"/>
            <p:cNvSpPr/>
            <p:nvPr/>
          </p:nvSpPr>
          <p:spPr>
            <a:xfrm>
              <a:off x="3970334" y="3383280"/>
              <a:ext cx="715958" cy="152401"/>
            </a:xfrm>
            <a:custGeom>
              <a:avLst/>
              <a:gdLst/>
              <a:ahLst/>
              <a:cxnLst/>
              <a:rect l="0" t="0" r="0" b="0"/>
              <a:pathLst>
                <a:path w="715958" h="152401">
                  <a:moveTo>
                    <a:pt x="7305" y="106680"/>
                  </a:moveTo>
                  <a:lnTo>
                    <a:pt x="0" y="106680"/>
                  </a:lnTo>
                  <a:lnTo>
                    <a:pt x="89013" y="106680"/>
                  </a:lnTo>
                  <a:lnTo>
                    <a:pt x="107998" y="102635"/>
                  </a:lnTo>
                  <a:lnTo>
                    <a:pt x="125664" y="100119"/>
                  </a:lnTo>
                  <a:lnTo>
                    <a:pt x="145668" y="99374"/>
                  </a:lnTo>
                  <a:lnTo>
                    <a:pt x="167682" y="95107"/>
                  </a:lnTo>
                  <a:lnTo>
                    <a:pt x="182724" y="90812"/>
                  </a:lnTo>
                  <a:lnTo>
                    <a:pt x="197030" y="86928"/>
                  </a:lnTo>
                  <a:lnTo>
                    <a:pt x="215450" y="83894"/>
                  </a:lnTo>
                  <a:lnTo>
                    <a:pt x="229354" y="80184"/>
                  </a:lnTo>
                  <a:lnTo>
                    <a:pt x="246258" y="77970"/>
                  </a:lnTo>
                  <a:lnTo>
                    <a:pt x="264214" y="76140"/>
                  </a:lnTo>
                  <a:lnTo>
                    <a:pt x="280660" y="72504"/>
                  </a:lnTo>
                  <a:lnTo>
                    <a:pt x="296437" y="70324"/>
                  </a:lnTo>
                  <a:lnTo>
                    <a:pt x="311915" y="68509"/>
                  </a:lnTo>
                  <a:lnTo>
                    <a:pt x="327261" y="64879"/>
                  </a:lnTo>
                  <a:lnTo>
                    <a:pt x="354226" y="58076"/>
                  </a:lnTo>
                  <a:lnTo>
                    <a:pt x="371466" y="55445"/>
                  </a:lnTo>
                  <a:lnTo>
                    <a:pt x="387595" y="53428"/>
                  </a:lnTo>
                  <a:lnTo>
                    <a:pt x="403230" y="49710"/>
                  </a:lnTo>
                  <a:lnTo>
                    <a:pt x="420903" y="47494"/>
                  </a:lnTo>
                  <a:lnTo>
                    <a:pt x="439200" y="45661"/>
                  </a:lnTo>
                  <a:lnTo>
                    <a:pt x="455799" y="42025"/>
                  </a:lnTo>
                  <a:lnTo>
                    <a:pt x="473901" y="39844"/>
                  </a:lnTo>
                  <a:lnTo>
                    <a:pt x="492388" y="38028"/>
                  </a:lnTo>
                  <a:lnTo>
                    <a:pt x="509072" y="34399"/>
                  </a:lnTo>
                  <a:lnTo>
                    <a:pt x="524953" y="29964"/>
                  </a:lnTo>
                  <a:lnTo>
                    <a:pt x="540478" y="26017"/>
                  </a:lnTo>
                  <a:lnTo>
                    <a:pt x="555845" y="24263"/>
                  </a:lnTo>
                  <a:lnTo>
                    <a:pt x="571141" y="21226"/>
                  </a:lnTo>
                  <a:lnTo>
                    <a:pt x="586406" y="17900"/>
                  </a:lnTo>
                  <a:lnTo>
                    <a:pt x="601657" y="16422"/>
                  </a:lnTo>
                  <a:lnTo>
                    <a:pt x="616902" y="15766"/>
                  </a:lnTo>
                  <a:lnTo>
                    <a:pt x="631298" y="14627"/>
                  </a:lnTo>
                  <a:lnTo>
                    <a:pt x="648922" y="10072"/>
                  </a:lnTo>
                  <a:lnTo>
                    <a:pt x="671149" y="7943"/>
                  </a:lnTo>
                  <a:lnTo>
                    <a:pt x="683966" y="3670"/>
                  </a:lnTo>
                  <a:lnTo>
                    <a:pt x="694443" y="1087"/>
                  </a:lnTo>
                  <a:lnTo>
                    <a:pt x="715957" y="0"/>
                  </a:lnTo>
                  <a:lnTo>
                    <a:pt x="704614" y="11351"/>
                  </a:lnTo>
                  <a:lnTo>
                    <a:pt x="702472" y="12647"/>
                  </a:lnTo>
                  <a:lnTo>
                    <a:pt x="695411" y="15318"/>
                  </a:lnTo>
                  <a:lnTo>
                    <a:pt x="690461" y="18944"/>
                  </a:lnTo>
                  <a:lnTo>
                    <a:pt x="685440" y="23377"/>
                  </a:lnTo>
                  <a:lnTo>
                    <a:pt x="682916" y="25745"/>
                  </a:lnTo>
                  <a:lnTo>
                    <a:pt x="671271" y="37167"/>
                  </a:lnTo>
                  <a:lnTo>
                    <a:pt x="666697" y="40865"/>
                  </a:lnTo>
                  <a:lnTo>
                    <a:pt x="661953" y="44177"/>
                  </a:lnTo>
                  <a:lnTo>
                    <a:pt x="657098" y="47231"/>
                  </a:lnTo>
                  <a:lnTo>
                    <a:pt x="652167" y="50114"/>
                  </a:lnTo>
                  <a:lnTo>
                    <a:pt x="647187" y="52883"/>
                  </a:lnTo>
                  <a:lnTo>
                    <a:pt x="637137" y="58217"/>
                  </a:lnTo>
                  <a:lnTo>
                    <a:pt x="611814" y="71093"/>
                  </a:lnTo>
                  <a:lnTo>
                    <a:pt x="605045" y="73642"/>
                  </a:lnTo>
                  <a:lnTo>
                    <a:pt x="597145" y="76188"/>
                  </a:lnTo>
                  <a:lnTo>
                    <a:pt x="588492" y="78732"/>
                  </a:lnTo>
                  <a:lnTo>
                    <a:pt x="581030" y="82121"/>
                  </a:lnTo>
                  <a:lnTo>
                    <a:pt x="574363" y="86074"/>
                  </a:lnTo>
                  <a:lnTo>
                    <a:pt x="568223" y="90403"/>
                  </a:lnTo>
                  <a:lnTo>
                    <a:pt x="561591" y="94135"/>
                  </a:lnTo>
                  <a:lnTo>
                    <a:pt x="554630" y="97470"/>
                  </a:lnTo>
                  <a:lnTo>
                    <a:pt x="547448" y="100540"/>
                  </a:lnTo>
                  <a:lnTo>
                    <a:pt x="540121" y="103434"/>
                  </a:lnTo>
                  <a:lnTo>
                    <a:pt x="525206" y="108906"/>
                  </a:lnTo>
                  <a:lnTo>
                    <a:pt x="479723" y="124432"/>
                  </a:lnTo>
                  <a:lnTo>
                    <a:pt x="472958" y="126982"/>
                  </a:lnTo>
                  <a:lnTo>
                    <a:pt x="466754" y="129527"/>
                  </a:lnTo>
                  <a:lnTo>
                    <a:pt x="460925" y="132072"/>
                  </a:lnTo>
                  <a:lnTo>
                    <a:pt x="449932" y="137156"/>
                  </a:lnTo>
                  <a:lnTo>
                    <a:pt x="429077" y="147319"/>
                  </a:lnTo>
                  <a:lnTo>
                    <a:pt x="421102" y="150142"/>
                  </a:lnTo>
                  <a:lnTo>
                    <a:pt x="403546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243"/>
            <p:cNvSpPr/>
            <p:nvPr/>
          </p:nvSpPr>
          <p:spPr>
            <a:xfrm>
              <a:off x="4442460" y="3261360"/>
              <a:ext cx="243732" cy="137161"/>
            </a:xfrm>
            <a:custGeom>
              <a:avLst/>
              <a:gdLst/>
              <a:ahLst/>
              <a:cxnLst/>
              <a:rect l="0" t="0" r="0" b="0"/>
              <a:pathLst>
                <a:path w="243732" h="137161">
                  <a:moveTo>
                    <a:pt x="205740" y="137160"/>
                  </a:moveTo>
                  <a:lnTo>
                    <a:pt x="217875" y="133114"/>
                  </a:lnTo>
                  <a:lnTo>
                    <a:pt x="222297" y="131923"/>
                  </a:lnTo>
                  <a:lnTo>
                    <a:pt x="229467" y="130599"/>
                  </a:lnTo>
                  <a:lnTo>
                    <a:pt x="234218" y="129854"/>
                  </a:lnTo>
                  <a:lnTo>
                    <a:pt x="237588" y="127422"/>
                  </a:lnTo>
                  <a:lnTo>
                    <a:pt x="243474" y="122242"/>
                  </a:lnTo>
                  <a:lnTo>
                    <a:pt x="243731" y="117970"/>
                  </a:lnTo>
                  <a:lnTo>
                    <a:pt x="242921" y="116747"/>
                  </a:lnTo>
                  <a:lnTo>
                    <a:pt x="241534" y="115931"/>
                  </a:lnTo>
                  <a:lnTo>
                    <a:pt x="237269" y="114622"/>
                  </a:lnTo>
                  <a:lnTo>
                    <a:pt x="232486" y="110350"/>
                  </a:lnTo>
                  <a:lnTo>
                    <a:pt x="225706" y="103722"/>
                  </a:lnTo>
                  <a:lnTo>
                    <a:pt x="222437" y="101321"/>
                  </a:lnTo>
                  <a:lnTo>
                    <a:pt x="218564" y="98874"/>
                  </a:lnTo>
                  <a:lnTo>
                    <a:pt x="214290" y="96396"/>
                  </a:lnTo>
                  <a:lnTo>
                    <a:pt x="207282" y="93643"/>
                  </a:lnTo>
                  <a:lnTo>
                    <a:pt x="200498" y="91572"/>
                  </a:lnTo>
                  <a:lnTo>
                    <a:pt x="196319" y="89835"/>
                  </a:lnTo>
                  <a:lnTo>
                    <a:pt x="191839" y="87830"/>
                  </a:lnTo>
                  <a:lnTo>
                    <a:pt x="182346" y="83344"/>
                  </a:lnTo>
                  <a:lnTo>
                    <a:pt x="147289" y="66012"/>
                  </a:lnTo>
                  <a:lnTo>
                    <a:pt x="141373" y="63481"/>
                  </a:lnTo>
                  <a:lnTo>
                    <a:pt x="134888" y="60948"/>
                  </a:lnTo>
                  <a:lnTo>
                    <a:pt x="128025" y="58411"/>
                  </a:lnTo>
                  <a:lnTo>
                    <a:pt x="121758" y="55874"/>
                  </a:lnTo>
                  <a:lnTo>
                    <a:pt x="115885" y="53336"/>
                  </a:lnTo>
                  <a:lnTo>
                    <a:pt x="104844" y="48258"/>
                  </a:lnTo>
                  <a:lnTo>
                    <a:pt x="94293" y="43179"/>
                  </a:lnTo>
                  <a:lnTo>
                    <a:pt x="89108" y="41486"/>
                  </a:lnTo>
                  <a:lnTo>
                    <a:pt x="83959" y="40357"/>
                  </a:lnTo>
                  <a:lnTo>
                    <a:pt x="78833" y="39605"/>
                  </a:lnTo>
                  <a:lnTo>
                    <a:pt x="73722" y="38256"/>
                  </a:lnTo>
                  <a:lnTo>
                    <a:pt x="68621" y="36511"/>
                  </a:lnTo>
                  <a:lnTo>
                    <a:pt x="63527" y="34500"/>
                  </a:lnTo>
                  <a:lnTo>
                    <a:pt x="58438" y="32314"/>
                  </a:lnTo>
                  <a:lnTo>
                    <a:pt x="48268" y="27626"/>
                  </a:lnTo>
                  <a:lnTo>
                    <a:pt x="33022" y="20227"/>
                  </a:lnTo>
                  <a:lnTo>
                    <a:pt x="28788" y="17718"/>
                  </a:lnTo>
                  <a:lnTo>
                    <a:pt x="25119" y="15199"/>
                  </a:lnTo>
                  <a:lnTo>
                    <a:pt x="21826" y="12672"/>
                  </a:lnTo>
                  <a:lnTo>
                    <a:pt x="18784" y="10141"/>
                  </a:lnTo>
                  <a:lnTo>
                    <a:pt x="15909" y="7608"/>
                  </a:lnTo>
                  <a:lnTo>
                    <a:pt x="13146" y="5072"/>
                  </a:lnTo>
                  <a:lnTo>
                    <a:pt x="10458" y="3381"/>
                  </a:lnTo>
                  <a:lnTo>
                    <a:pt x="7819" y="225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44"/>
            <p:cNvSpPr/>
            <p:nvPr/>
          </p:nvSpPr>
          <p:spPr>
            <a:xfrm>
              <a:off x="3421734" y="3291942"/>
              <a:ext cx="220524" cy="266560"/>
            </a:xfrm>
            <a:custGeom>
              <a:avLst/>
              <a:gdLst/>
              <a:ahLst/>
              <a:cxnLst/>
              <a:rect l="0" t="0" r="0" b="0"/>
              <a:pathLst>
                <a:path w="220524" h="266560">
                  <a:moveTo>
                    <a:pt x="167286" y="60858"/>
                  </a:moveTo>
                  <a:lnTo>
                    <a:pt x="179422" y="48722"/>
                  </a:lnTo>
                  <a:lnTo>
                    <a:pt x="183844" y="43454"/>
                  </a:lnTo>
                  <a:lnTo>
                    <a:pt x="187637" y="38249"/>
                  </a:lnTo>
                  <a:lnTo>
                    <a:pt x="191014" y="33085"/>
                  </a:lnTo>
                  <a:lnTo>
                    <a:pt x="194765" y="25090"/>
                  </a:lnTo>
                  <a:lnTo>
                    <a:pt x="195765" y="21773"/>
                  </a:lnTo>
                  <a:lnTo>
                    <a:pt x="197279" y="19561"/>
                  </a:lnTo>
                  <a:lnTo>
                    <a:pt x="199135" y="18087"/>
                  </a:lnTo>
                  <a:lnTo>
                    <a:pt x="201219" y="17104"/>
                  </a:lnTo>
                  <a:lnTo>
                    <a:pt x="205791" y="13754"/>
                  </a:lnTo>
                  <a:lnTo>
                    <a:pt x="211581" y="8750"/>
                  </a:lnTo>
                  <a:lnTo>
                    <a:pt x="217961" y="2524"/>
                  </a:lnTo>
                  <a:lnTo>
                    <a:pt x="220523" y="0"/>
                  </a:lnTo>
                  <a:lnTo>
                    <a:pt x="216550" y="3973"/>
                  </a:lnTo>
                  <a:lnTo>
                    <a:pt x="214522" y="5155"/>
                  </a:lnTo>
                  <a:lnTo>
                    <a:pt x="210011" y="6468"/>
                  </a:lnTo>
                  <a:lnTo>
                    <a:pt x="205184" y="9309"/>
                  </a:lnTo>
                  <a:lnTo>
                    <a:pt x="200217" y="13394"/>
                  </a:lnTo>
                  <a:lnTo>
                    <a:pt x="195186" y="18032"/>
                  </a:lnTo>
                  <a:lnTo>
                    <a:pt x="187595" y="25403"/>
                  </a:lnTo>
                  <a:lnTo>
                    <a:pt x="175937" y="36994"/>
                  </a:lnTo>
                  <a:lnTo>
                    <a:pt x="171360" y="40715"/>
                  </a:lnTo>
                  <a:lnTo>
                    <a:pt x="166616" y="44043"/>
                  </a:lnTo>
                  <a:lnTo>
                    <a:pt x="161759" y="47108"/>
                  </a:lnTo>
                  <a:lnTo>
                    <a:pt x="156829" y="50845"/>
                  </a:lnTo>
                  <a:lnTo>
                    <a:pt x="151847" y="55029"/>
                  </a:lnTo>
                  <a:lnTo>
                    <a:pt x="146834" y="59512"/>
                  </a:lnTo>
                  <a:lnTo>
                    <a:pt x="140951" y="64194"/>
                  </a:lnTo>
                  <a:lnTo>
                    <a:pt x="134490" y="69009"/>
                  </a:lnTo>
                  <a:lnTo>
                    <a:pt x="127642" y="73912"/>
                  </a:lnTo>
                  <a:lnTo>
                    <a:pt x="121383" y="78874"/>
                  </a:lnTo>
                  <a:lnTo>
                    <a:pt x="115518" y="83875"/>
                  </a:lnTo>
                  <a:lnTo>
                    <a:pt x="109914" y="88903"/>
                  </a:lnTo>
                  <a:lnTo>
                    <a:pt x="103638" y="93948"/>
                  </a:lnTo>
                  <a:lnTo>
                    <a:pt x="96914" y="99005"/>
                  </a:lnTo>
                  <a:lnTo>
                    <a:pt x="89891" y="104069"/>
                  </a:lnTo>
                  <a:lnTo>
                    <a:pt x="83517" y="109139"/>
                  </a:lnTo>
                  <a:lnTo>
                    <a:pt x="77573" y="114212"/>
                  </a:lnTo>
                  <a:lnTo>
                    <a:pt x="71917" y="119287"/>
                  </a:lnTo>
                  <a:lnTo>
                    <a:pt x="61118" y="129442"/>
                  </a:lnTo>
                  <a:lnTo>
                    <a:pt x="40387" y="149759"/>
                  </a:lnTo>
                  <a:lnTo>
                    <a:pt x="36120" y="154839"/>
                  </a:lnTo>
                  <a:lnTo>
                    <a:pt x="32429" y="159918"/>
                  </a:lnTo>
                  <a:lnTo>
                    <a:pt x="29121" y="164998"/>
                  </a:lnTo>
                  <a:lnTo>
                    <a:pt x="26070" y="170078"/>
                  </a:lnTo>
                  <a:lnTo>
                    <a:pt x="23189" y="175158"/>
                  </a:lnTo>
                  <a:lnTo>
                    <a:pt x="20421" y="180238"/>
                  </a:lnTo>
                  <a:lnTo>
                    <a:pt x="15088" y="188141"/>
                  </a:lnTo>
                  <a:lnTo>
                    <a:pt x="12480" y="191433"/>
                  </a:lnTo>
                  <a:lnTo>
                    <a:pt x="10743" y="195321"/>
                  </a:lnTo>
                  <a:lnTo>
                    <a:pt x="9584" y="199607"/>
                  </a:lnTo>
                  <a:lnTo>
                    <a:pt x="8811" y="204157"/>
                  </a:lnTo>
                  <a:lnTo>
                    <a:pt x="5695" y="211471"/>
                  </a:lnTo>
                  <a:lnTo>
                    <a:pt x="3679" y="214607"/>
                  </a:lnTo>
                  <a:lnTo>
                    <a:pt x="1438" y="222606"/>
                  </a:lnTo>
                  <a:lnTo>
                    <a:pt x="841" y="227110"/>
                  </a:lnTo>
                  <a:lnTo>
                    <a:pt x="177" y="234372"/>
                  </a:lnTo>
                  <a:lnTo>
                    <a:pt x="0" y="237495"/>
                  </a:lnTo>
                  <a:lnTo>
                    <a:pt x="728" y="240422"/>
                  </a:lnTo>
                  <a:lnTo>
                    <a:pt x="4953" y="248588"/>
                  </a:lnTo>
                  <a:lnTo>
                    <a:pt x="7427" y="256370"/>
                  </a:lnTo>
                  <a:lnTo>
                    <a:pt x="11007" y="261488"/>
                  </a:lnTo>
                  <a:lnTo>
                    <a:pt x="13146" y="263191"/>
                  </a:lnTo>
                  <a:lnTo>
                    <a:pt x="15420" y="264327"/>
                  </a:lnTo>
                  <a:lnTo>
                    <a:pt x="20204" y="265589"/>
                  </a:lnTo>
                  <a:lnTo>
                    <a:pt x="25152" y="266150"/>
                  </a:lnTo>
                  <a:lnTo>
                    <a:pt x="28503" y="266299"/>
                  </a:lnTo>
                  <a:lnTo>
                    <a:pt x="40464" y="266509"/>
                  </a:lnTo>
                  <a:lnTo>
                    <a:pt x="46856" y="266559"/>
                  </a:lnTo>
                  <a:lnTo>
                    <a:pt x="49746" y="265725"/>
                  </a:lnTo>
                  <a:lnTo>
                    <a:pt x="52519" y="264323"/>
                  </a:lnTo>
                  <a:lnTo>
                    <a:pt x="60607" y="2589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45"/>
            <p:cNvSpPr/>
            <p:nvPr/>
          </p:nvSpPr>
          <p:spPr>
            <a:xfrm>
              <a:off x="3421407" y="3451860"/>
              <a:ext cx="106654" cy="22861"/>
            </a:xfrm>
            <a:custGeom>
              <a:avLst/>
              <a:gdLst/>
              <a:ahLst/>
              <a:cxnLst/>
              <a:rect l="0" t="0" r="0" b="0"/>
              <a:pathLst>
                <a:path w="106654" h="22861">
                  <a:moveTo>
                    <a:pt x="7593" y="15240"/>
                  </a:moveTo>
                  <a:lnTo>
                    <a:pt x="7593" y="19285"/>
                  </a:lnTo>
                  <a:lnTo>
                    <a:pt x="6747" y="20477"/>
                  </a:lnTo>
                  <a:lnTo>
                    <a:pt x="5336" y="21271"/>
                  </a:lnTo>
                  <a:lnTo>
                    <a:pt x="0" y="22852"/>
                  </a:lnTo>
                  <a:lnTo>
                    <a:pt x="33024" y="22860"/>
                  </a:lnTo>
                  <a:lnTo>
                    <a:pt x="36400" y="22014"/>
                  </a:lnTo>
                  <a:lnTo>
                    <a:pt x="40345" y="20602"/>
                  </a:lnTo>
                  <a:lnTo>
                    <a:pt x="44668" y="18815"/>
                  </a:lnTo>
                  <a:lnTo>
                    <a:pt x="48396" y="17623"/>
                  </a:lnTo>
                  <a:lnTo>
                    <a:pt x="51729" y="16829"/>
                  </a:lnTo>
                  <a:lnTo>
                    <a:pt x="54797" y="16299"/>
                  </a:lnTo>
                  <a:lnTo>
                    <a:pt x="57688" y="15946"/>
                  </a:lnTo>
                  <a:lnTo>
                    <a:pt x="60463" y="15711"/>
                  </a:lnTo>
                  <a:lnTo>
                    <a:pt x="63160" y="15554"/>
                  </a:lnTo>
                  <a:lnTo>
                    <a:pt x="66651" y="14603"/>
                  </a:lnTo>
                  <a:lnTo>
                    <a:pt x="70672" y="13122"/>
                  </a:lnTo>
                  <a:lnTo>
                    <a:pt x="75045" y="11288"/>
                  </a:lnTo>
                  <a:lnTo>
                    <a:pt x="78808" y="10065"/>
                  </a:lnTo>
                  <a:lnTo>
                    <a:pt x="82162" y="9250"/>
                  </a:lnTo>
                  <a:lnTo>
                    <a:pt x="85246" y="8707"/>
                  </a:lnTo>
                  <a:lnTo>
                    <a:pt x="88995" y="7498"/>
                  </a:lnTo>
                  <a:lnTo>
                    <a:pt x="93187" y="5846"/>
                  </a:lnTo>
                  <a:lnTo>
                    <a:pt x="10665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46"/>
            <p:cNvSpPr/>
            <p:nvPr/>
          </p:nvSpPr>
          <p:spPr>
            <a:xfrm>
              <a:off x="3528060" y="3436620"/>
              <a:ext cx="53341" cy="114301"/>
            </a:xfrm>
            <a:custGeom>
              <a:avLst/>
              <a:gdLst/>
              <a:ahLst/>
              <a:cxnLst/>
              <a:rect l="0" t="0" r="0" b="0"/>
              <a:pathLst>
                <a:path w="53341" h="114301">
                  <a:moveTo>
                    <a:pt x="53340" y="0"/>
                  </a:moveTo>
                  <a:lnTo>
                    <a:pt x="49295" y="4046"/>
                  </a:lnTo>
                  <a:lnTo>
                    <a:pt x="48103" y="6084"/>
                  </a:lnTo>
                  <a:lnTo>
                    <a:pt x="47309" y="8289"/>
                  </a:lnTo>
                  <a:lnTo>
                    <a:pt x="46779" y="10606"/>
                  </a:lnTo>
                  <a:lnTo>
                    <a:pt x="44733" y="12997"/>
                  </a:lnTo>
                  <a:lnTo>
                    <a:pt x="41675" y="15438"/>
                  </a:lnTo>
                  <a:lnTo>
                    <a:pt x="37944" y="17912"/>
                  </a:lnTo>
                  <a:lnTo>
                    <a:pt x="35455" y="20408"/>
                  </a:lnTo>
                  <a:lnTo>
                    <a:pt x="33797" y="22918"/>
                  </a:lnTo>
                  <a:lnTo>
                    <a:pt x="32691" y="25439"/>
                  </a:lnTo>
                  <a:lnTo>
                    <a:pt x="31108" y="27966"/>
                  </a:lnTo>
                  <a:lnTo>
                    <a:pt x="29205" y="30497"/>
                  </a:lnTo>
                  <a:lnTo>
                    <a:pt x="27090" y="33031"/>
                  </a:lnTo>
                  <a:lnTo>
                    <a:pt x="25680" y="35568"/>
                  </a:lnTo>
                  <a:lnTo>
                    <a:pt x="24741" y="38105"/>
                  </a:lnTo>
                  <a:lnTo>
                    <a:pt x="24113" y="40643"/>
                  </a:lnTo>
                  <a:lnTo>
                    <a:pt x="22849" y="44029"/>
                  </a:lnTo>
                  <a:lnTo>
                    <a:pt x="21159" y="47979"/>
                  </a:lnTo>
                  <a:lnTo>
                    <a:pt x="19186" y="52306"/>
                  </a:lnTo>
                  <a:lnTo>
                    <a:pt x="17024" y="56037"/>
                  </a:lnTo>
                  <a:lnTo>
                    <a:pt x="14736" y="59372"/>
                  </a:lnTo>
                  <a:lnTo>
                    <a:pt x="12364" y="62441"/>
                  </a:lnTo>
                  <a:lnTo>
                    <a:pt x="10783" y="65334"/>
                  </a:lnTo>
                  <a:lnTo>
                    <a:pt x="9728" y="68109"/>
                  </a:lnTo>
                  <a:lnTo>
                    <a:pt x="9025" y="70806"/>
                  </a:lnTo>
                  <a:lnTo>
                    <a:pt x="7710" y="73451"/>
                  </a:lnTo>
                  <a:lnTo>
                    <a:pt x="5987" y="76061"/>
                  </a:lnTo>
                  <a:lnTo>
                    <a:pt x="3991" y="78647"/>
                  </a:lnTo>
                  <a:lnTo>
                    <a:pt x="2661" y="82065"/>
                  </a:lnTo>
                  <a:lnTo>
                    <a:pt x="1774" y="86036"/>
                  </a:lnTo>
                  <a:lnTo>
                    <a:pt x="350" y="96487"/>
                  </a:lnTo>
                  <a:lnTo>
                    <a:pt x="234" y="99039"/>
                  </a:lnTo>
                  <a:lnTo>
                    <a:pt x="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247"/>
            <p:cNvSpPr/>
            <p:nvPr/>
          </p:nvSpPr>
          <p:spPr>
            <a:xfrm>
              <a:off x="3589344" y="3451860"/>
              <a:ext cx="136825" cy="75848"/>
            </a:xfrm>
            <a:custGeom>
              <a:avLst/>
              <a:gdLst/>
              <a:ahLst/>
              <a:cxnLst/>
              <a:rect l="0" t="0" r="0" b="0"/>
              <a:pathLst>
                <a:path w="136825" h="75848">
                  <a:moveTo>
                    <a:pt x="30156" y="0"/>
                  </a:moveTo>
                  <a:lnTo>
                    <a:pt x="36717" y="0"/>
                  </a:lnTo>
                  <a:lnTo>
                    <a:pt x="37071" y="847"/>
                  </a:lnTo>
                  <a:lnTo>
                    <a:pt x="37306" y="2258"/>
                  </a:lnTo>
                  <a:lnTo>
                    <a:pt x="37462" y="4046"/>
                  </a:lnTo>
                  <a:lnTo>
                    <a:pt x="37567" y="6084"/>
                  </a:lnTo>
                  <a:lnTo>
                    <a:pt x="37749" y="13867"/>
                  </a:lnTo>
                  <a:lnTo>
                    <a:pt x="36911" y="15171"/>
                  </a:lnTo>
                  <a:lnTo>
                    <a:pt x="35506" y="16887"/>
                  </a:lnTo>
                  <a:lnTo>
                    <a:pt x="33723" y="18878"/>
                  </a:lnTo>
                  <a:lnTo>
                    <a:pt x="32534" y="21052"/>
                  </a:lnTo>
                  <a:lnTo>
                    <a:pt x="31742" y="23348"/>
                  </a:lnTo>
                  <a:lnTo>
                    <a:pt x="30469" y="29071"/>
                  </a:lnTo>
                  <a:lnTo>
                    <a:pt x="29518" y="30388"/>
                  </a:lnTo>
                  <a:lnTo>
                    <a:pt x="28038" y="32112"/>
                  </a:lnTo>
                  <a:lnTo>
                    <a:pt x="26204" y="34108"/>
                  </a:lnTo>
                  <a:lnTo>
                    <a:pt x="21908" y="38583"/>
                  </a:lnTo>
                  <a:lnTo>
                    <a:pt x="19578" y="40962"/>
                  </a:lnTo>
                  <a:lnTo>
                    <a:pt x="18024" y="43394"/>
                  </a:lnTo>
                  <a:lnTo>
                    <a:pt x="16988" y="45863"/>
                  </a:lnTo>
                  <a:lnTo>
                    <a:pt x="16297" y="48355"/>
                  </a:lnTo>
                  <a:lnTo>
                    <a:pt x="14990" y="50017"/>
                  </a:lnTo>
                  <a:lnTo>
                    <a:pt x="13272" y="51124"/>
                  </a:lnTo>
                  <a:lnTo>
                    <a:pt x="11280" y="51863"/>
                  </a:lnTo>
                  <a:lnTo>
                    <a:pt x="9953" y="53202"/>
                  </a:lnTo>
                  <a:lnTo>
                    <a:pt x="9067" y="54941"/>
                  </a:lnTo>
                  <a:lnTo>
                    <a:pt x="7647" y="59771"/>
                  </a:lnTo>
                  <a:lnTo>
                    <a:pt x="6683" y="61014"/>
                  </a:lnTo>
                  <a:lnTo>
                    <a:pt x="5195" y="62689"/>
                  </a:lnTo>
                  <a:lnTo>
                    <a:pt x="0" y="68235"/>
                  </a:lnTo>
                  <a:lnTo>
                    <a:pt x="40345" y="27911"/>
                  </a:lnTo>
                  <a:lnTo>
                    <a:pt x="42876" y="26228"/>
                  </a:lnTo>
                  <a:lnTo>
                    <a:pt x="45409" y="25105"/>
                  </a:lnTo>
                  <a:lnTo>
                    <a:pt x="47945" y="24357"/>
                  </a:lnTo>
                  <a:lnTo>
                    <a:pt x="50482" y="23011"/>
                  </a:lnTo>
                  <a:lnTo>
                    <a:pt x="53020" y="21268"/>
                  </a:lnTo>
                  <a:lnTo>
                    <a:pt x="55559" y="19258"/>
                  </a:lnTo>
                  <a:lnTo>
                    <a:pt x="58098" y="17919"/>
                  </a:lnTo>
                  <a:lnTo>
                    <a:pt x="60638" y="17026"/>
                  </a:lnTo>
                  <a:lnTo>
                    <a:pt x="63177" y="16431"/>
                  </a:lnTo>
                  <a:lnTo>
                    <a:pt x="64870" y="15187"/>
                  </a:lnTo>
                  <a:lnTo>
                    <a:pt x="66000" y="13511"/>
                  </a:lnTo>
                  <a:lnTo>
                    <a:pt x="66751" y="11548"/>
                  </a:lnTo>
                  <a:lnTo>
                    <a:pt x="68100" y="10239"/>
                  </a:lnTo>
                  <a:lnTo>
                    <a:pt x="69846" y="9366"/>
                  </a:lnTo>
                  <a:lnTo>
                    <a:pt x="75523" y="7722"/>
                  </a:lnTo>
                  <a:lnTo>
                    <a:pt x="75719" y="9923"/>
                  </a:lnTo>
                  <a:lnTo>
                    <a:pt x="75806" y="13724"/>
                  </a:lnTo>
                  <a:lnTo>
                    <a:pt x="75867" y="21490"/>
                  </a:lnTo>
                  <a:lnTo>
                    <a:pt x="75024" y="22793"/>
                  </a:lnTo>
                  <a:lnTo>
                    <a:pt x="73615" y="24509"/>
                  </a:lnTo>
                  <a:lnTo>
                    <a:pt x="71829" y="26499"/>
                  </a:lnTo>
                  <a:lnTo>
                    <a:pt x="70638" y="28673"/>
                  </a:lnTo>
                  <a:lnTo>
                    <a:pt x="69844" y="30968"/>
                  </a:lnTo>
                  <a:lnTo>
                    <a:pt x="69315" y="33346"/>
                  </a:lnTo>
                  <a:lnTo>
                    <a:pt x="68962" y="35777"/>
                  </a:lnTo>
                  <a:lnTo>
                    <a:pt x="68727" y="38244"/>
                  </a:lnTo>
                  <a:lnTo>
                    <a:pt x="68570" y="40737"/>
                  </a:lnTo>
                  <a:lnTo>
                    <a:pt x="67619" y="43244"/>
                  </a:lnTo>
                  <a:lnTo>
                    <a:pt x="66138" y="45763"/>
                  </a:lnTo>
                  <a:lnTo>
                    <a:pt x="61723" y="51843"/>
                  </a:lnTo>
                  <a:lnTo>
                    <a:pt x="61361" y="53189"/>
                  </a:lnTo>
                  <a:lnTo>
                    <a:pt x="61119" y="54932"/>
                  </a:lnTo>
                  <a:lnTo>
                    <a:pt x="60644" y="60855"/>
                  </a:lnTo>
                  <a:lnTo>
                    <a:pt x="64684" y="60929"/>
                  </a:lnTo>
                  <a:lnTo>
                    <a:pt x="65875" y="60093"/>
                  </a:lnTo>
                  <a:lnTo>
                    <a:pt x="66669" y="58688"/>
                  </a:lnTo>
                  <a:lnTo>
                    <a:pt x="67198" y="56906"/>
                  </a:lnTo>
                  <a:lnTo>
                    <a:pt x="68397" y="55717"/>
                  </a:lnTo>
                  <a:lnTo>
                    <a:pt x="70044" y="54924"/>
                  </a:lnTo>
                  <a:lnTo>
                    <a:pt x="71988" y="54397"/>
                  </a:lnTo>
                  <a:lnTo>
                    <a:pt x="74131" y="53198"/>
                  </a:lnTo>
                  <a:lnTo>
                    <a:pt x="76406" y="51552"/>
                  </a:lnTo>
                  <a:lnTo>
                    <a:pt x="78769" y="49608"/>
                  </a:lnTo>
                  <a:lnTo>
                    <a:pt x="81192" y="48312"/>
                  </a:lnTo>
                  <a:lnTo>
                    <a:pt x="83654" y="47448"/>
                  </a:lnTo>
                  <a:lnTo>
                    <a:pt x="86141" y="46872"/>
                  </a:lnTo>
                  <a:lnTo>
                    <a:pt x="87799" y="44795"/>
                  </a:lnTo>
                  <a:lnTo>
                    <a:pt x="88905" y="41717"/>
                  </a:lnTo>
                  <a:lnTo>
                    <a:pt x="89642" y="37971"/>
                  </a:lnTo>
                  <a:lnTo>
                    <a:pt x="91827" y="35474"/>
                  </a:lnTo>
                  <a:lnTo>
                    <a:pt x="94976" y="33809"/>
                  </a:lnTo>
                  <a:lnTo>
                    <a:pt x="98770" y="32699"/>
                  </a:lnTo>
                  <a:lnTo>
                    <a:pt x="101299" y="31113"/>
                  </a:lnTo>
                  <a:lnTo>
                    <a:pt x="102985" y="29209"/>
                  </a:lnTo>
                  <a:lnTo>
                    <a:pt x="104108" y="27093"/>
                  </a:lnTo>
                  <a:lnTo>
                    <a:pt x="105704" y="24835"/>
                  </a:lnTo>
                  <a:lnTo>
                    <a:pt x="107615" y="22483"/>
                  </a:lnTo>
                  <a:lnTo>
                    <a:pt x="109735" y="20069"/>
                  </a:lnTo>
                  <a:lnTo>
                    <a:pt x="111996" y="17613"/>
                  </a:lnTo>
                  <a:lnTo>
                    <a:pt x="116765" y="12626"/>
                  </a:lnTo>
                  <a:lnTo>
                    <a:pt x="119221" y="10957"/>
                  </a:lnTo>
                  <a:lnTo>
                    <a:pt x="121707" y="9845"/>
                  </a:lnTo>
                  <a:lnTo>
                    <a:pt x="124210" y="9103"/>
                  </a:lnTo>
                  <a:lnTo>
                    <a:pt x="126725" y="7762"/>
                  </a:lnTo>
                  <a:lnTo>
                    <a:pt x="129248" y="6021"/>
                  </a:lnTo>
                  <a:lnTo>
                    <a:pt x="136705" y="104"/>
                  </a:lnTo>
                  <a:lnTo>
                    <a:pt x="136778" y="2304"/>
                  </a:lnTo>
                  <a:lnTo>
                    <a:pt x="136824" y="10615"/>
                  </a:lnTo>
                  <a:lnTo>
                    <a:pt x="135982" y="13004"/>
                  </a:lnTo>
                  <a:lnTo>
                    <a:pt x="134573" y="15442"/>
                  </a:lnTo>
                  <a:lnTo>
                    <a:pt x="132787" y="17915"/>
                  </a:lnTo>
                  <a:lnTo>
                    <a:pt x="131597" y="20410"/>
                  </a:lnTo>
                  <a:lnTo>
                    <a:pt x="130803" y="22920"/>
                  </a:lnTo>
                  <a:lnTo>
                    <a:pt x="130274" y="25440"/>
                  </a:lnTo>
                  <a:lnTo>
                    <a:pt x="129074" y="27967"/>
                  </a:lnTo>
                  <a:lnTo>
                    <a:pt x="127429" y="30498"/>
                  </a:lnTo>
                  <a:lnTo>
                    <a:pt x="125484" y="33032"/>
                  </a:lnTo>
                  <a:lnTo>
                    <a:pt x="123342" y="35568"/>
                  </a:lnTo>
                  <a:lnTo>
                    <a:pt x="121066" y="38105"/>
                  </a:lnTo>
                  <a:lnTo>
                    <a:pt x="116281" y="43182"/>
                  </a:lnTo>
                  <a:lnTo>
                    <a:pt x="111331" y="48261"/>
                  </a:lnTo>
                  <a:lnTo>
                    <a:pt x="109673" y="50801"/>
                  </a:lnTo>
                  <a:lnTo>
                    <a:pt x="108568" y="53341"/>
                  </a:lnTo>
                  <a:lnTo>
                    <a:pt x="107830" y="55880"/>
                  </a:lnTo>
                  <a:lnTo>
                    <a:pt x="107339" y="58420"/>
                  </a:lnTo>
                  <a:lnTo>
                    <a:pt x="107012" y="60960"/>
                  </a:lnTo>
                  <a:lnTo>
                    <a:pt x="106793" y="63500"/>
                  </a:lnTo>
                  <a:lnTo>
                    <a:pt x="105801" y="65193"/>
                  </a:lnTo>
                  <a:lnTo>
                    <a:pt x="104293" y="66323"/>
                  </a:lnTo>
                  <a:lnTo>
                    <a:pt x="102440" y="67075"/>
                  </a:lnTo>
                  <a:lnTo>
                    <a:pt x="101206" y="68424"/>
                  </a:lnTo>
                  <a:lnTo>
                    <a:pt x="100382" y="70168"/>
                  </a:lnTo>
                  <a:lnTo>
                    <a:pt x="99061" y="75008"/>
                  </a:lnTo>
                  <a:lnTo>
                    <a:pt x="99800" y="75406"/>
                  </a:lnTo>
                  <a:lnTo>
                    <a:pt x="102878" y="75847"/>
                  </a:lnTo>
                  <a:lnTo>
                    <a:pt x="104037" y="75118"/>
                  </a:lnTo>
                  <a:lnTo>
                    <a:pt x="104810" y="73785"/>
                  </a:lnTo>
                  <a:lnTo>
                    <a:pt x="106356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248"/>
            <p:cNvSpPr/>
            <p:nvPr/>
          </p:nvSpPr>
          <p:spPr>
            <a:xfrm>
              <a:off x="3787140" y="3413761"/>
              <a:ext cx="175261" cy="129531"/>
            </a:xfrm>
            <a:custGeom>
              <a:avLst/>
              <a:gdLst/>
              <a:ahLst/>
              <a:cxnLst/>
              <a:rect l="0" t="0" r="0" b="0"/>
              <a:pathLst>
                <a:path w="175261" h="129531">
                  <a:moveTo>
                    <a:pt x="0" y="53339"/>
                  </a:moveTo>
                  <a:lnTo>
                    <a:pt x="6561" y="53339"/>
                  </a:lnTo>
                  <a:lnTo>
                    <a:pt x="6914" y="54186"/>
                  </a:lnTo>
                  <a:lnTo>
                    <a:pt x="7306" y="57384"/>
                  </a:lnTo>
                  <a:lnTo>
                    <a:pt x="7611" y="60866"/>
                  </a:lnTo>
                  <a:lnTo>
                    <a:pt x="12855" y="60940"/>
                  </a:lnTo>
                  <a:lnTo>
                    <a:pt x="22519" y="60959"/>
                  </a:lnTo>
                  <a:lnTo>
                    <a:pt x="26804" y="56914"/>
                  </a:lnTo>
                  <a:lnTo>
                    <a:pt x="49350" y="34469"/>
                  </a:lnTo>
                  <a:lnTo>
                    <a:pt x="50680" y="32292"/>
                  </a:lnTo>
                  <a:lnTo>
                    <a:pt x="51567" y="29994"/>
                  </a:lnTo>
                  <a:lnTo>
                    <a:pt x="52157" y="27616"/>
                  </a:lnTo>
                  <a:lnTo>
                    <a:pt x="53398" y="26030"/>
                  </a:lnTo>
                  <a:lnTo>
                    <a:pt x="55072" y="24973"/>
                  </a:lnTo>
                  <a:lnTo>
                    <a:pt x="57035" y="24269"/>
                  </a:lnTo>
                  <a:lnTo>
                    <a:pt x="58343" y="22952"/>
                  </a:lnTo>
                  <a:lnTo>
                    <a:pt x="59215" y="21228"/>
                  </a:lnTo>
                  <a:lnTo>
                    <a:pt x="60615" y="16422"/>
                  </a:lnTo>
                  <a:lnTo>
                    <a:pt x="60807" y="13507"/>
                  </a:lnTo>
                  <a:lnTo>
                    <a:pt x="60891" y="9389"/>
                  </a:lnTo>
                  <a:lnTo>
                    <a:pt x="60959" y="122"/>
                  </a:lnTo>
                  <a:lnTo>
                    <a:pt x="56915" y="36"/>
                  </a:lnTo>
                  <a:lnTo>
                    <a:pt x="42081" y="0"/>
                  </a:lnTo>
                  <a:lnTo>
                    <a:pt x="39907" y="846"/>
                  </a:lnTo>
                  <a:lnTo>
                    <a:pt x="35234" y="4045"/>
                  </a:lnTo>
                  <a:lnTo>
                    <a:pt x="32803" y="6083"/>
                  </a:lnTo>
                  <a:lnTo>
                    <a:pt x="30335" y="8288"/>
                  </a:lnTo>
                  <a:lnTo>
                    <a:pt x="25336" y="12997"/>
                  </a:lnTo>
                  <a:lnTo>
                    <a:pt x="20291" y="17911"/>
                  </a:lnTo>
                  <a:lnTo>
                    <a:pt x="17761" y="21254"/>
                  </a:lnTo>
                  <a:lnTo>
                    <a:pt x="15227" y="25176"/>
                  </a:lnTo>
                  <a:lnTo>
                    <a:pt x="12692" y="29483"/>
                  </a:lnTo>
                  <a:lnTo>
                    <a:pt x="11001" y="33202"/>
                  </a:lnTo>
                  <a:lnTo>
                    <a:pt x="9874" y="36528"/>
                  </a:lnTo>
                  <a:lnTo>
                    <a:pt x="9123" y="39592"/>
                  </a:lnTo>
                  <a:lnTo>
                    <a:pt x="8622" y="43328"/>
                  </a:lnTo>
                  <a:lnTo>
                    <a:pt x="8288" y="47511"/>
                  </a:lnTo>
                  <a:lnTo>
                    <a:pt x="8066" y="51994"/>
                  </a:lnTo>
                  <a:lnTo>
                    <a:pt x="7071" y="55829"/>
                  </a:lnTo>
                  <a:lnTo>
                    <a:pt x="5560" y="59232"/>
                  </a:lnTo>
                  <a:lnTo>
                    <a:pt x="3707" y="62348"/>
                  </a:lnTo>
                  <a:lnTo>
                    <a:pt x="2471" y="66118"/>
                  </a:lnTo>
                  <a:lnTo>
                    <a:pt x="1647" y="70325"/>
                  </a:lnTo>
                  <a:lnTo>
                    <a:pt x="1098" y="74823"/>
                  </a:lnTo>
                  <a:lnTo>
                    <a:pt x="1579" y="78668"/>
                  </a:lnTo>
                  <a:lnTo>
                    <a:pt x="2746" y="82078"/>
                  </a:lnTo>
                  <a:lnTo>
                    <a:pt x="4370" y="85199"/>
                  </a:lnTo>
                  <a:lnTo>
                    <a:pt x="5454" y="88126"/>
                  </a:lnTo>
                  <a:lnTo>
                    <a:pt x="6176" y="90924"/>
                  </a:lnTo>
                  <a:lnTo>
                    <a:pt x="6657" y="93635"/>
                  </a:lnTo>
                  <a:lnTo>
                    <a:pt x="7825" y="96290"/>
                  </a:lnTo>
                  <a:lnTo>
                    <a:pt x="9449" y="98906"/>
                  </a:lnTo>
                  <a:lnTo>
                    <a:pt x="11380" y="101497"/>
                  </a:lnTo>
                  <a:lnTo>
                    <a:pt x="13513" y="104071"/>
                  </a:lnTo>
                  <a:lnTo>
                    <a:pt x="15782" y="106634"/>
                  </a:lnTo>
                  <a:lnTo>
                    <a:pt x="18141" y="109189"/>
                  </a:lnTo>
                  <a:lnTo>
                    <a:pt x="21407" y="111739"/>
                  </a:lnTo>
                  <a:lnTo>
                    <a:pt x="25278" y="114286"/>
                  </a:lnTo>
                  <a:lnTo>
                    <a:pt x="29552" y="116830"/>
                  </a:lnTo>
                  <a:lnTo>
                    <a:pt x="33248" y="118526"/>
                  </a:lnTo>
                  <a:lnTo>
                    <a:pt x="36559" y="119657"/>
                  </a:lnTo>
                  <a:lnTo>
                    <a:pt x="39613" y="120411"/>
                  </a:lnTo>
                  <a:lnTo>
                    <a:pt x="44189" y="121760"/>
                  </a:lnTo>
                  <a:lnTo>
                    <a:pt x="56046" y="125517"/>
                  </a:lnTo>
                  <a:lnTo>
                    <a:pt x="61917" y="126858"/>
                  </a:lnTo>
                  <a:lnTo>
                    <a:pt x="67525" y="127752"/>
                  </a:lnTo>
                  <a:lnTo>
                    <a:pt x="72957" y="128347"/>
                  </a:lnTo>
                  <a:lnTo>
                    <a:pt x="78271" y="128745"/>
                  </a:lnTo>
                  <a:lnTo>
                    <a:pt x="83507" y="129010"/>
                  </a:lnTo>
                  <a:lnTo>
                    <a:pt x="88691" y="129186"/>
                  </a:lnTo>
                  <a:lnTo>
                    <a:pt x="108123" y="129434"/>
                  </a:lnTo>
                  <a:lnTo>
                    <a:pt x="148481" y="129530"/>
                  </a:lnTo>
                  <a:lnTo>
                    <a:pt x="154021" y="128686"/>
                  </a:lnTo>
                  <a:lnTo>
                    <a:pt x="159407" y="127277"/>
                  </a:lnTo>
                  <a:lnTo>
                    <a:pt x="175260" y="1219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249"/>
            <p:cNvSpPr/>
            <p:nvPr/>
          </p:nvSpPr>
          <p:spPr>
            <a:xfrm>
              <a:off x="3048001" y="5006340"/>
              <a:ext cx="60960" cy="312421"/>
            </a:xfrm>
            <a:custGeom>
              <a:avLst/>
              <a:gdLst/>
              <a:ahLst/>
              <a:cxnLst/>
              <a:rect l="0" t="0" r="0" b="0"/>
              <a:pathLst>
                <a:path w="60960" h="312421">
                  <a:moveTo>
                    <a:pt x="60959" y="0"/>
                  </a:moveTo>
                  <a:lnTo>
                    <a:pt x="60959" y="11572"/>
                  </a:lnTo>
                  <a:lnTo>
                    <a:pt x="60112" y="13642"/>
                  </a:lnTo>
                  <a:lnTo>
                    <a:pt x="58701" y="15867"/>
                  </a:lnTo>
                  <a:lnTo>
                    <a:pt x="56914" y="18198"/>
                  </a:lnTo>
                  <a:lnTo>
                    <a:pt x="55722" y="20599"/>
                  </a:lnTo>
                  <a:lnTo>
                    <a:pt x="54398" y="25524"/>
                  </a:lnTo>
                  <a:lnTo>
                    <a:pt x="53653" y="33056"/>
                  </a:lnTo>
                  <a:lnTo>
                    <a:pt x="53432" y="40650"/>
                  </a:lnTo>
                  <a:lnTo>
                    <a:pt x="53366" y="52308"/>
                  </a:lnTo>
                  <a:lnTo>
                    <a:pt x="52511" y="56886"/>
                  </a:lnTo>
                  <a:lnTo>
                    <a:pt x="51094" y="61631"/>
                  </a:lnTo>
                  <a:lnTo>
                    <a:pt x="49302" y="66487"/>
                  </a:lnTo>
                  <a:lnTo>
                    <a:pt x="48108" y="71418"/>
                  </a:lnTo>
                  <a:lnTo>
                    <a:pt x="47311" y="76399"/>
                  </a:lnTo>
                  <a:lnTo>
                    <a:pt x="46780" y="81413"/>
                  </a:lnTo>
                  <a:lnTo>
                    <a:pt x="45580" y="86448"/>
                  </a:lnTo>
                  <a:lnTo>
                    <a:pt x="43933" y="91499"/>
                  </a:lnTo>
                  <a:lnTo>
                    <a:pt x="41988" y="96559"/>
                  </a:lnTo>
                  <a:lnTo>
                    <a:pt x="40692" y="102473"/>
                  </a:lnTo>
                  <a:lnTo>
                    <a:pt x="39828" y="108955"/>
                  </a:lnTo>
                  <a:lnTo>
                    <a:pt x="39251" y="115817"/>
                  </a:lnTo>
                  <a:lnTo>
                    <a:pt x="38021" y="122085"/>
                  </a:lnTo>
                  <a:lnTo>
                    <a:pt x="36353" y="127956"/>
                  </a:lnTo>
                  <a:lnTo>
                    <a:pt x="34395" y="133564"/>
                  </a:lnTo>
                  <a:lnTo>
                    <a:pt x="33090" y="138996"/>
                  </a:lnTo>
                  <a:lnTo>
                    <a:pt x="32219" y="144311"/>
                  </a:lnTo>
                  <a:lnTo>
                    <a:pt x="31639" y="149547"/>
                  </a:lnTo>
                  <a:lnTo>
                    <a:pt x="30406" y="155578"/>
                  </a:lnTo>
                  <a:lnTo>
                    <a:pt x="28737" y="162139"/>
                  </a:lnTo>
                  <a:lnTo>
                    <a:pt x="26778" y="169053"/>
                  </a:lnTo>
                  <a:lnTo>
                    <a:pt x="24625" y="175355"/>
                  </a:lnTo>
                  <a:lnTo>
                    <a:pt x="22343" y="181250"/>
                  </a:lnTo>
                  <a:lnTo>
                    <a:pt x="19975" y="186873"/>
                  </a:lnTo>
                  <a:lnTo>
                    <a:pt x="17549" y="192316"/>
                  </a:lnTo>
                  <a:lnTo>
                    <a:pt x="12596" y="202878"/>
                  </a:lnTo>
                  <a:lnTo>
                    <a:pt x="10938" y="208912"/>
                  </a:lnTo>
                  <a:lnTo>
                    <a:pt x="9832" y="215475"/>
                  </a:lnTo>
                  <a:lnTo>
                    <a:pt x="9094" y="222390"/>
                  </a:lnTo>
                  <a:lnTo>
                    <a:pt x="7756" y="228693"/>
                  </a:lnTo>
                  <a:lnTo>
                    <a:pt x="6017" y="234589"/>
                  </a:lnTo>
                  <a:lnTo>
                    <a:pt x="4011" y="240212"/>
                  </a:lnTo>
                  <a:lnTo>
                    <a:pt x="2674" y="244808"/>
                  </a:lnTo>
                  <a:lnTo>
                    <a:pt x="1188" y="252173"/>
                  </a:lnTo>
                  <a:lnTo>
                    <a:pt x="527" y="260526"/>
                  </a:lnTo>
                  <a:lnTo>
                    <a:pt x="234" y="269036"/>
                  </a:lnTo>
                  <a:lnTo>
                    <a:pt x="69" y="278587"/>
                  </a:lnTo>
                  <a:lnTo>
                    <a:pt x="0" y="307331"/>
                  </a:lnTo>
                  <a:lnTo>
                    <a:pt x="846" y="309027"/>
                  </a:lnTo>
                  <a:lnTo>
                    <a:pt x="2257" y="310158"/>
                  </a:lnTo>
                  <a:lnTo>
                    <a:pt x="7619" y="312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250"/>
            <p:cNvSpPr/>
            <p:nvPr/>
          </p:nvSpPr>
          <p:spPr>
            <a:xfrm>
              <a:off x="3147377" y="5067300"/>
              <a:ext cx="68264" cy="234684"/>
            </a:xfrm>
            <a:custGeom>
              <a:avLst/>
              <a:gdLst/>
              <a:ahLst/>
              <a:cxnLst/>
              <a:rect l="0" t="0" r="0" b="0"/>
              <a:pathLst>
                <a:path w="68264" h="234684">
                  <a:moveTo>
                    <a:pt x="68263" y="0"/>
                  </a:moveTo>
                  <a:lnTo>
                    <a:pt x="61702" y="6561"/>
                  </a:lnTo>
                  <a:lnTo>
                    <a:pt x="61113" y="9407"/>
                  </a:lnTo>
                  <a:lnTo>
                    <a:pt x="60782" y="15770"/>
                  </a:lnTo>
                  <a:lnTo>
                    <a:pt x="60670" y="25505"/>
                  </a:lnTo>
                  <a:lnTo>
                    <a:pt x="60651" y="37096"/>
                  </a:lnTo>
                  <a:lnTo>
                    <a:pt x="59802" y="40817"/>
                  </a:lnTo>
                  <a:lnTo>
                    <a:pt x="58389" y="44144"/>
                  </a:lnTo>
                  <a:lnTo>
                    <a:pt x="56600" y="47210"/>
                  </a:lnTo>
                  <a:lnTo>
                    <a:pt x="54561" y="50947"/>
                  </a:lnTo>
                  <a:lnTo>
                    <a:pt x="50038" y="59614"/>
                  </a:lnTo>
                  <a:lnTo>
                    <a:pt x="48492" y="64296"/>
                  </a:lnTo>
                  <a:lnTo>
                    <a:pt x="47462" y="69111"/>
                  </a:lnTo>
                  <a:lnTo>
                    <a:pt x="46776" y="74014"/>
                  </a:lnTo>
                  <a:lnTo>
                    <a:pt x="45471" y="79822"/>
                  </a:lnTo>
                  <a:lnTo>
                    <a:pt x="43755" y="86235"/>
                  </a:lnTo>
                  <a:lnTo>
                    <a:pt x="41764" y="93050"/>
                  </a:lnTo>
                  <a:lnTo>
                    <a:pt x="39591" y="99287"/>
                  </a:lnTo>
                  <a:lnTo>
                    <a:pt x="37294" y="105137"/>
                  </a:lnTo>
                  <a:lnTo>
                    <a:pt x="34917" y="110732"/>
                  </a:lnTo>
                  <a:lnTo>
                    <a:pt x="30018" y="121463"/>
                  </a:lnTo>
                  <a:lnTo>
                    <a:pt x="27526" y="126695"/>
                  </a:lnTo>
                  <a:lnTo>
                    <a:pt x="25865" y="131876"/>
                  </a:lnTo>
                  <a:lnTo>
                    <a:pt x="24758" y="137024"/>
                  </a:lnTo>
                  <a:lnTo>
                    <a:pt x="24020" y="142149"/>
                  </a:lnTo>
                  <a:lnTo>
                    <a:pt x="22680" y="148106"/>
                  </a:lnTo>
                  <a:lnTo>
                    <a:pt x="20941" y="154617"/>
                  </a:lnTo>
                  <a:lnTo>
                    <a:pt x="18935" y="161498"/>
                  </a:lnTo>
                  <a:lnTo>
                    <a:pt x="16751" y="167779"/>
                  </a:lnTo>
                  <a:lnTo>
                    <a:pt x="14448" y="173659"/>
                  </a:lnTo>
                  <a:lnTo>
                    <a:pt x="12066" y="179273"/>
                  </a:lnTo>
                  <a:lnTo>
                    <a:pt x="10478" y="183862"/>
                  </a:lnTo>
                  <a:lnTo>
                    <a:pt x="9420" y="187768"/>
                  </a:lnTo>
                  <a:lnTo>
                    <a:pt x="8714" y="191218"/>
                  </a:lnTo>
                  <a:lnTo>
                    <a:pt x="8243" y="195212"/>
                  </a:lnTo>
                  <a:lnTo>
                    <a:pt x="7930" y="199568"/>
                  </a:lnTo>
                  <a:lnTo>
                    <a:pt x="7581" y="208077"/>
                  </a:lnTo>
                  <a:lnTo>
                    <a:pt x="7427" y="214681"/>
                  </a:lnTo>
                  <a:lnTo>
                    <a:pt x="6539" y="217627"/>
                  </a:lnTo>
                  <a:lnTo>
                    <a:pt x="5100" y="220438"/>
                  </a:lnTo>
                  <a:lnTo>
                    <a:pt x="3294" y="223158"/>
                  </a:lnTo>
                  <a:lnTo>
                    <a:pt x="1288" y="228439"/>
                  </a:lnTo>
                  <a:lnTo>
                    <a:pt x="0" y="234683"/>
                  </a:lnTo>
                  <a:lnTo>
                    <a:pt x="741" y="234348"/>
                  </a:lnTo>
                  <a:lnTo>
                    <a:pt x="2082" y="233279"/>
                  </a:lnTo>
                  <a:lnTo>
                    <a:pt x="7303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251"/>
            <p:cNvSpPr/>
            <p:nvPr/>
          </p:nvSpPr>
          <p:spPr>
            <a:xfrm>
              <a:off x="3200400" y="5040074"/>
              <a:ext cx="144781" cy="72947"/>
            </a:xfrm>
            <a:custGeom>
              <a:avLst/>
              <a:gdLst/>
              <a:ahLst/>
              <a:cxnLst/>
              <a:rect l="0" t="0" r="0" b="0"/>
              <a:pathLst>
                <a:path w="144781" h="72947">
                  <a:moveTo>
                    <a:pt x="0" y="72946"/>
                  </a:moveTo>
                  <a:lnTo>
                    <a:pt x="0" y="68901"/>
                  </a:lnTo>
                  <a:lnTo>
                    <a:pt x="846" y="66863"/>
                  </a:lnTo>
                  <a:lnTo>
                    <a:pt x="2257" y="64657"/>
                  </a:lnTo>
                  <a:lnTo>
                    <a:pt x="6561" y="59079"/>
                  </a:lnTo>
                  <a:lnTo>
                    <a:pt x="7761" y="57775"/>
                  </a:lnTo>
                  <a:lnTo>
                    <a:pt x="13495" y="51894"/>
                  </a:lnTo>
                  <a:lnTo>
                    <a:pt x="40649" y="24677"/>
                  </a:lnTo>
                  <a:lnTo>
                    <a:pt x="44033" y="22987"/>
                  </a:lnTo>
                  <a:lnTo>
                    <a:pt x="47982" y="21860"/>
                  </a:lnTo>
                  <a:lnTo>
                    <a:pt x="52308" y="21109"/>
                  </a:lnTo>
                  <a:lnTo>
                    <a:pt x="56885" y="19761"/>
                  </a:lnTo>
                  <a:lnTo>
                    <a:pt x="61630" y="18016"/>
                  </a:lnTo>
                  <a:lnTo>
                    <a:pt x="66487" y="16006"/>
                  </a:lnTo>
                  <a:lnTo>
                    <a:pt x="70571" y="13819"/>
                  </a:lnTo>
                  <a:lnTo>
                    <a:pt x="74140" y="11515"/>
                  </a:lnTo>
                  <a:lnTo>
                    <a:pt x="77368" y="9131"/>
                  </a:lnTo>
                  <a:lnTo>
                    <a:pt x="80365" y="7543"/>
                  </a:lnTo>
                  <a:lnTo>
                    <a:pt x="83210" y="6484"/>
                  </a:lnTo>
                  <a:lnTo>
                    <a:pt x="85954" y="5778"/>
                  </a:lnTo>
                  <a:lnTo>
                    <a:pt x="88629" y="5307"/>
                  </a:lnTo>
                  <a:lnTo>
                    <a:pt x="91259" y="4993"/>
                  </a:lnTo>
                  <a:lnTo>
                    <a:pt x="93860" y="4784"/>
                  </a:lnTo>
                  <a:lnTo>
                    <a:pt x="97286" y="4645"/>
                  </a:lnTo>
                  <a:lnTo>
                    <a:pt x="105609" y="4490"/>
                  </a:lnTo>
                  <a:lnTo>
                    <a:pt x="108506" y="3601"/>
                  </a:lnTo>
                  <a:lnTo>
                    <a:pt x="110438" y="2163"/>
                  </a:lnTo>
                  <a:lnTo>
                    <a:pt x="111725" y="357"/>
                  </a:lnTo>
                  <a:lnTo>
                    <a:pt x="114277" y="0"/>
                  </a:lnTo>
                  <a:lnTo>
                    <a:pt x="117671" y="609"/>
                  </a:lnTo>
                  <a:lnTo>
                    <a:pt x="121628" y="1861"/>
                  </a:lnTo>
                  <a:lnTo>
                    <a:pt x="125111" y="2696"/>
                  </a:lnTo>
                  <a:lnTo>
                    <a:pt x="128281" y="3252"/>
                  </a:lnTo>
                  <a:lnTo>
                    <a:pt x="135406" y="4146"/>
                  </a:lnTo>
                  <a:lnTo>
                    <a:pt x="138639" y="4268"/>
                  </a:lnTo>
                  <a:lnTo>
                    <a:pt x="143566" y="4347"/>
                  </a:lnTo>
                  <a:lnTo>
                    <a:pt x="143971" y="5200"/>
                  </a:lnTo>
                  <a:lnTo>
                    <a:pt x="144241" y="6615"/>
                  </a:lnTo>
                  <a:lnTo>
                    <a:pt x="144780" y="11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252"/>
            <p:cNvSpPr/>
            <p:nvPr/>
          </p:nvSpPr>
          <p:spPr>
            <a:xfrm>
              <a:off x="3223260" y="5151120"/>
              <a:ext cx="175261" cy="14181"/>
            </a:xfrm>
            <a:custGeom>
              <a:avLst/>
              <a:gdLst/>
              <a:ahLst/>
              <a:cxnLst/>
              <a:rect l="0" t="0" r="0" b="0"/>
              <a:pathLst>
                <a:path w="175261" h="14181">
                  <a:moveTo>
                    <a:pt x="0" y="0"/>
                  </a:moveTo>
                  <a:lnTo>
                    <a:pt x="0" y="6561"/>
                  </a:lnTo>
                  <a:lnTo>
                    <a:pt x="846" y="6914"/>
                  </a:lnTo>
                  <a:lnTo>
                    <a:pt x="4044" y="7306"/>
                  </a:lnTo>
                  <a:lnTo>
                    <a:pt x="8288" y="7481"/>
                  </a:lnTo>
                  <a:lnTo>
                    <a:pt x="15438" y="7579"/>
                  </a:lnTo>
                  <a:lnTo>
                    <a:pt x="25439" y="7612"/>
                  </a:lnTo>
                  <a:lnTo>
                    <a:pt x="27966" y="8461"/>
                  </a:lnTo>
                  <a:lnTo>
                    <a:pt x="30497" y="9874"/>
                  </a:lnTo>
                  <a:lnTo>
                    <a:pt x="33031" y="11663"/>
                  </a:lnTo>
                  <a:lnTo>
                    <a:pt x="36415" y="12855"/>
                  </a:lnTo>
                  <a:lnTo>
                    <a:pt x="40363" y="13650"/>
                  </a:lnTo>
                  <a:lnTo>
                    <a:pt x="44689" y="14180"/>
                  </a:lnTo>
                  <a:lnTo>
                    <a:pt x="49265" y="13686"/>
                  </a:lnTo>
                  <a:lnTo>
                    <a:pt x="54011" y="12511"/>
                  </a:lnTo>
                  <a:lnTo>
                    <a:pt x="58867" y="10881"/>
                  </a:lnTo>
                  <a:lnTo>
                    <a:pt x="63798" y="9794"/>
                  </a:lnTo>
                  <a:lnTo>
                    <a:pt x="68779" y="9069"/>
                  </a:lnTo>
                  <a:lnTo>
                    <a:pt x="73793" y="8586"/>
                  </a:lnTo>
                  <a:lnTo>
                    <a:pt x="77981" y="8264"/>
                  </a:lnTo>
                  <a:lnTo>
                    <a:pt x="81621" y="8050"/>
                  </a:lnTo>
                  <a:lnTo>
                    <a:pt x="84894" y="7907"/>
                  </a:lnTo>
                  <a:lnTo>
                    <a:pt x="93046" y="7747"/>
                  </a:lnTo>
                  <a:lnTo>
                    <a:pt x="97590" y="7705"/>
                  </a:lnTo>
                  <a:lnTo>
                    <a:pt x="102313" y="6830"/>
                  </a:lnTo>
                  <a:lnTo>
                    <a:pt x="107156" y="5400"/>
                  </a:lnTo>
                  <a:lnTo>
                    <a:pt x="112077" y="3600"/>
                  </a:lnTo>
                  <a:lnTo>
                    <a:pt x="117051" y="2400"/>
                  </a:lnTo>
                  <a:lnTo>
                    <a:pt x="122060" y="1600"/>
                  </a:lnTo>
                  <a:lnTo>
                    <a:pt x="127094" y="1066"/>
                  </a:lnTo>
                  <a:lnTo>
                    <a:pt x="131296" y="711"/>
                  </a:lnTo>
                  <a:lnTo>
                    <a:pt x="134944" y="474"/>
                  </a:lnTo>
                  <a:lnTo>
                    <a:pt x="138223" y="316"/>
                  </a:lnTo>
                  <a:lnTo>
                    <a:pt x="146381" y="140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253"/>
            <p:cNvSpPr/>
            <p:nvPr/>
          </p:nvSpPr>
          <p:spPr>
            <a:xfrm>
              <a:off x="3817620" y="4975953"/>
              <a:ext cx="83821" cy="289468"/>
            </a:xfrm>
            <a:custGeom>
              <a:avLst/>
              <a:gdLst/>
              <a:ahLst/>
              <a:cxnLst/>
              <a:rect l="0" t="0" r="0" b="0"/>
              <a:pathLst>
                <a:path w="83821" h="289468">
                  <a:moveTo>
                    <a:pt x="83820" y="7527"/>
                  </a:moveTo>
                  <a:lnTo>
                    <a:pt x="83820" y="221"/>
                  </a:lnTo>
                  <a:lnTo>
                    <a:pt x="81562" y="46"/>
                  </a:lnTo>
                  <a:lnTo>
                    <a:pt x="79775" y="0"/>
                  </a:lnTo>
                  <a:lnTo>
                    <a:pt x="77737" y="816"/>
                  </a:lnTo>
                  <a:lnTo>
                    <a:pt x="75531" y="2206"/>
                  </a:lnTo>
                  <a:lnTo>
                    <a:pt x="73214" y="3980"/>
                  </a:lnTo>
                  <a:lnTo>
                    <a:pt x="71669" y="6009"/>
                  </a:lnTo>
                  <a:lnTo>
                    <a:pt x="70639" y="8208"/>
                  </a:lnTo>
                  <a:lnTo>
                    <a:pt x="68987" y="13777"/>
                  </a:lnTo>
                  <a:lnTo>
                    <a:pt x="66503" y="19053"/>
                  </a:lnTo>
                  <a:lnTo>
                    <a:pt x="64655" y="22831"/>
                  </a:lnTo>
                  <a:lnTo>
                    <a:pt x="62576" y="26197"/>
                  </a:lnTo>
                  <a:lnTo>
                    <a:pt x="60344" y="29286"/>
                  </a:lnTo>
                  <a:lnTo>
                    <a:pt x="58009" y="32193"/>
                  </a:lnTo>
                  <a:lnTo>
                    <a:pt x="56453" y="35824"/>
                  </a:lnTo>
                  <a:lnTo>
                    <a:pt x="54723" y="44375"/>
                  </a:lnTo>
                  <a:lnTo>
                    <a:pt x="54262" y="49025"/>
                  </a:lnTo>
                  <a:lnTo>
                    <a:pt x="53955" y="53819"/>
                  </a:lnTo>
                  <a:lnTo>
                    <a:pt x="53750" y="58708"/>
                  </a:lnTo>
                  <a:lnTo>
                    <a:pt x="52767" y="63661"/>
                  </a:lnTo>
                  <a:lnTo>
                    <a:pt x="51264" y="68656"/>
                  </a:lnTo>
                  <a:lnTo>
                    <a:pt x="49416" y="73680"/>
                  </a:lnTo>
                  <a:lnTo>
                    <a:pt x="48184" y="78722"/>
                  </a:lnTo>
                  <a:lnTo>
                    <a:pt x="47363" y="83777"/>
                  </a:lnTo>
                  <a:lnTo>
                    <a:pt x="46815" y="88840"/>
                  </a:lnTo>
                  <a:lnTo>
                    <a:pt x="45603" y="93909"/>
                  </a:lnTo>
                  <a:lnTo>
                    <a:pt x="43949" y="98982"/>
                  </a:lnTo>
                  <a:lnTo>
                    <a:pt x="41999" y="104057"/>
                  </a:lnTo>
                  <a:lnTo>
                    <a:pt x="40700" y="109134"/>
                  </a:lnTo>
                  <a:lnTo>
                    <a:pt x="39833" y="114211"/>
                  </a:lnTo>
                  <a:lnTo>
                    <a:pt x="39255" y="119290"/>
                  </a:lnTo>
                  <a:lnTo>
                    <a:pt x="38024" y="125215"/>
                  </a:lnTo>
                  <a:lnTo>
                    <a:pt x="36356" y="131707"/>
                  </a:lnTo>
                  <a:lnTo>
                    <a:pt x="34398" y="138573"/>
                  </a:lnTo>
                  <a:lnTo>
                    <a:pt x="32245" y="144845"/>
                  </a:lnTo>
                  <a:lnTo>
                    <a:pt x="29964" y="150719"/>
                  </a:lnTo>
                  <a:lnTo>
                    <a:pt x="27595" y="156328"/>
                  </a:lnTo>
                  <a:lnTo>
                    <a:pt x="25171" y="162608"/>
                  </a:lnTo>
                  <a:lnTo>
                    <a:pt x="20218" y="176358"/>
                  </a:lnTo>
                  <a:lnTo>
                    <a:pt x="18559" y="182734"/>
                  </a:lnTo>
                  <a:lnTo>
                    <a:pt x="17452" y="188679"/>
                  </a:lnTo>
                  <a:lnTo>
                    <a:pt x="16715" y="194335"/>
                  </a:lnTo>
                  <a:lnTo>
                    <a:pt x="15377" y="199799"/>
                  </a:lnTo>
                  <a:lnTo>
                    <a:pt x="13638" y="205135"/>
                  </a:lnTo>
                  <a:lnTo>
                    <a:pt x="11632" y="210385"/>
                  </a:lnTo>
                  <a:lnTo>
                    <a:pt x="10295" y="215579"/>
                  </a:lnTo>
                  <a:lnTo>
                    <a:pt x="9403" y="220735"/>
                  </a:lnTo>
                  <a:lnTo>
                    <a:pt x="8809" y="225866"/>
                  </a:lnTo>
                  <a:lnTo>
                    <a:pt x="7566" y="230980"/>
                  </a:lnTo>
                  <a:lnTo>
                    <a:pt x="5891" y="236082"/>
                  </a:lnTo>
                  <a:lnTo>
                    <a:pt x="3927" y="241177"/>
                  </a:lnTo>
                  <a:lnTo>
                    <a:pt x="1745" y="249096"/>
                  </a:lnTo>
                  <a:lnTo>
                    <a:pt x="776" y="256284"/>
                  </a:lnTo>
                  <a:lnTo>
                    <a:pt x="345" y="265123"/>
                  </a:lnTo>
                  <a:lnTo>
                    <a:pt x="103" y="275575"/>
                  </a:lnTo>
                  <a:lnTo>
                    <a:pt x="0" y="2894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254"/>
            <p:cNvSpPr/>
            <p:nvPr/>
          </p:nvSpPr>
          <p:spPr>
            <a:xfrm>
              <a:off x="3917101" y="4977272"/>
              <a:ext cx="251011" cy="272867"/>
            </a:xfrm>
            <a:custGeom>
              <a:avLst/>
              <a:gdLst/>
              <a:ahLst/>
              <a:cxnLst/>
              <a:rect l="0" t="0" r="0" b="0"/>
              <a:pathLst>
                <a:path w="251011" h="272867">
                  <a:moveTo>
                    <a:pt x="159599" y="29068"/>
                  </a:moveTo>
                  <a:lnTo>
                    <a:pt x="151508" y="29068"/>
                  </a:lnTo>
                  <a:lnTo>
                    <a:pt x="148279" y="29915"/>
                  </a:lnTo>
                  <a:lnTo>
                    <a:pt x="140535" y="34305"/>
                  </a:lnTo>
                  <a:lnTo>
                    <a:pt x="138426" y="35629"/>
                  </a:lnTo>
                  <a:lnTo>
                    <a:pt x="137863" y="36829"/>
                  </a:lnTo>
                  <a:lnTo>
                    <a:pt x="137072" y="42563"/>
                  </a:lnTo>
                  <a:lnTo>
                    <a:pt x="136886" y="47201"/>
                  </a:lnTo>
                  <a:lnTo>
                    <a:pt x="134547" y="54343"/>
                  </a:lnTo>
                  <a:lnTo>
                    <a:pt x="130685" y="62314"/>
                  </a:lnTo>
                  <a:lnTo>
                    <a:pt x="126146" y="68679"/>
                  </a:lnTo>
                  <a:lnTo>
                    <a:pt x="124597" y="72409"/>
                  </a:lnTo>
                  <a:lnTo>
                    <a:pt x="123564" y="76589"/>
                  </a:lnTo>
                  <a:lnTo>
                    <a:pt x="122876" y="81068"/>
                  </a:lnTo>
                  <a:lnTo>
                    <a:pt x="121570" y="85748"/>
                  </a:lnTo>
                  <a:lnTo>
                    <a:pt x="119853" y="90562"/>
                  </a:lnTo>
                  <a:lnTo>
                    <a:pt x="117862" y="95464"/>
                  </a:lnTo>
                  <a:lnTo>
                    <a:pt x="115688" y="100425"/>
                  </a:lnTo>
                  <a:lnTo>
                    <a:pt x="111014" y="110453"/>
                  </a:lnTo>
                  <a:lnTo>
                    <a:pt x="88470" y="156071"/>
                  </a:lnTo>
                  <a:lnTo>
                    <a:pt x="85087" y="161150"/>
                  </a:lnTo>
                  <a:lnTo>
                    <a:pt x="81137" y="166230"/>
                  </a:lnTo>
                  <a:lnTo>
                    <a:pt x="76811" y="171309"/>
                  </a:lnTo>
                  <a:lnTo>
                    <a:pt x="73081" y="176389"/>
                  </a:lnTo>
                  <a:lnTo>
                    <a:pt x="69746" y="181469"/>
                  </a:lnTo>
                  <a:lnTo>
                    <a:pt x="66677" y="186548"/>
                  </a:lnTo>
                  <a:lnTo>
                    <a:pt x="62937" y="191628"/>
                  </a:lnTo>
                  <a:lnTo>
                    <a:pt x="58751" y="196708"/>
                  </a:lnTo>
                  <a:lnTo>
                    <a:pt x="54267" y="201788"/>
                  </a:lnTo>
                  <a:lnTo>
                    <a:pt x="50432" y="206868"/>
                  </a:lnTo>
                  <a:lnTo>
                    <a:pt x="47027" y="211948"/>
                  </a:lnTo>
                  <a:lnTo>
                    <a:pt x="43911" y="217028"/>
                  </a:lnTo>
                  <a:lnTo>
                    <a:pt x="40140" y="222108"/>
                  </a:lnTo>
                  <a:lnTo>
                    <a:pt x="35933" y="227188"/>
                  </a:lnTo>
                  <a:lnTo>
                    <a:pt x="31435" y="232268"/>
                  </a:lnTo>
                  <a:lnTo>
                    <a:pt x="27590" y="237348"/>
                  </a:lnTo>
                  <a:lnTo>
                    <a:pt x="24179" y="242428"/>
                  </a:lnTo>
                  <a:lnTo>
                    <a:pt x="21059" y="247508"/>
                  </a:lnTo>
                  <a:lnTo>
                    <a:pt x="17593" y="255411"/>
                  </a:lnTo>
                  <a:lnTo>
                    <a:pt x="16669" y="258703"/>
                  </a:lnTo>
                  <a:lnTo>
                    <a:pt x="13383" y="264619"/>
                  </a:lnTo>
                  <a:lnTo>
                    <a:pt x="11322" y="267382"/>
                  </a:lnTo>
                  <a:lnTo>
                    <a:pt x="9101" y="269224"/>
                  </a:lnTo>
                  <a:lnTo>
                    <a:pt x="6773" y="270452"/>
                  </a:lnTo>
                  <a:lnTo>
                    <a:pt x="0" y="272764"/>
                  </a:lnTo>
                  <a:lnTo>
                    <a:pt x="3749" y="272866"/>
                  </a:lnTo>
                  <a:lnTo>
                    <a:pt x="5745" y="272033"/>
                  </a:lnTo>
                  <a:lnTo>
                    <a:pt x="10222" y="268850"/>
                  </a:lnTo>
                  <a:lnTo>
                    <a:pt x="11754" y="266816"/>
                  </a:lnTo>
                  <a:lnTo>
                    <a:pt x="12776" y="264613"/>
                  </a:lnTo>
                  <a:lnTo>
                    <a:pt x="13457" y="262298"/>
                  </a:lnTo>
                  <a:lnTo>
                    <a:pt x="16472" y="257468"/>
                  </a:lnTo>
                  <a:lnTo>
                    <a:pt x="22928" y="249989"/>
                  </a:lnTo>
                  <a:lnTo>
                    <a:pt x="30204" y="242411"/>
                  </a:lnTo>
                  <a:lnTo>
                    <a:pt x="47848" y="224647"/>
                  </a:lnTo>
                  <a:lnTo>
                    <a:pt x="50385" y="222954"/>
                  </a:lnTo>
                  <a:lnTo>
                    <a:pt x="58001" y="219725"/>
                  </a:lnTo>
                  <a:lnTo>
                    <a:pt x="63079" y="215969"/>
                  </a:lnTo>
                  <a:lnTo>
                    <a:pt x="66466" y="214628"/>
                  </a:lnTo>
                  <a:lnTo>
                    <a:pt x="70417" y="213735"/>
                  </a:lnTo>
                  <a:lnTo>
                    <a:pt x="74744" y="213139"/>
                  </a:lnTo>
                  <a:lnTo>
                    <a:pt x="81810" y="212478"/>
                  </a:lnTo>
                  <a:lnTo>
                    <a:pt x="89200" y="212053"/>
                  </a:lnTo>
                  <a:lnTo>
                    <a:pt x="94726" y="214253"/>
                  </a:lnTo>
                  <a:lnTo>
                    <a:pt x="103981" y="218518"/>
                  </a:lnTo>
                  <a:lnTo>
                    <a:pt x="109629" y="219257"/>
                  </a:lnTo>
                  <a:lnTo>
                    <a:pt x="111893" y="220207"/>
                  </a:lnTo>
                  <a:lnTo>
                    <a:pt x="119123" y="224743"/>
                  </a:lnTo>
                  <a:lnTo>
                    <a:pt x="126627" y="227310"/>
                  </a:lnTo>
                  <a:lnTo>
                    <a:pt x="134213" y="232210"/>
                  </a:lnTo>
                  <a:lnTo>
                    <a:pt x="141824" y="234885"/>
                  </a:lnTo>
                  <a:lnTo>
                    <a:pt x="149440" y="239817"/>
                  </a:lnTo>
                  <a:lnTo>
                    <a:pt x="154520" y="241268"/>
                  </a:lnTo>
                  <a:lnTo>
                    <a:pt x="161857" y="241912"/>
                  </a:lnTo>
                  <a:lnTo>
                    <a:pt x="169916" y="242199"/>
                  </a:lnTo>
                  <a:lnTo>
                    <a:pt x="179213" y="242360"/>
                  </a:lnTo>
                  <a:lnTo>
                    <a:pt x="184685" y="242398"/>
                  </a:lnTo>
                  <a:lnTo>
                    <a:pt x="187329" y="241561"/>
                  </a:lnTo>
                  <a:lnTo>
                    <a:pt x="195097" y="237185"/>
                  </a:lnTo>
                  <a:lnTo>
                    <a:pt x="202760" y="234666"/>
                  </a:lnTo>
                  <a:lnTo>
                    <a:pt x="207851" y="231076"/>
                  </a:lnTo>
                  <a:lnTo>
                    <a:pt x="209547" y="228933"/>
                  </a:lnTo>
                  <a:lnTo>
                    <a:pt x="210678" y="226658"/>
                  </a:lnTo>
                  <a:lnTo>
                    <a:pt x="211431" y="224295"/>
                  </a:lnTo>
                  <a:lnTo>
                    <a:pt x="212781" y="222719"/>
                  </a:lnTo>
                  <a:lnTo>
                    <a:pt x="214527" y="221668"/>
                  </a:lnTo>
                  <a:lnTo>
                    <a:pt x="216537" y="220968"/>
                  </a:lnTo>
                  <a:lnTo>
                    <a:pt x="221029" y="217933"/>
                  </a:lnTo>
                  <a:lnTo>
                    <a:pt x="228318" y="211464"/>
                  </a:lnTo>
                  <a:lnTo>
                    <a:pt x="230812" y="209085"/>
                  </a:lnTo>
                  <a:lnTo>
                    <a:pt x="235840" y="201926"/>
                  </a:lnTo>
                  <a:lnTo>
                    <a:pt x="240051" y="193947"/>
                  </a:lnTo>
                  <a:lnTo>
                    <a:pt x="241922" y="187579"/>
                  </a:lnTo>
                  <a:lnTo>
                    <a:pt x="242976" y="179233"/>
                  </a:lnTo>
                  <a:lnTo>
                    <a:pt x="245479" y="171726"/>
                  </a:lnTo>
                  <a:lnTo>
                    <a:pt x="247333" y="167354"/>
                  </a:lnTo>
                  <a:lnTo>
                    <a:pt x="248568" y="162745"/>
                  </a:lnTo>
                  <a:lnTo>
                    <a:pt x="249392" y="157979"/>
                  </a:lnTo>
                  <a:lnTo>
                    <a:pt x="249941" y="153109"/>
                  </a:lnTo>
                  <a:lnTo>
                    <a:pt x="250551" y="145440"/>
                  </a:lnTo>
                  <a:lnTo>
                    <a:pt x="250822" y="138362"/>
                  </a:lnTo>
                  <a:lnTo>
                    <a:pt x="251010" y="115103"/>
                  </a:lnTo>
                  <a:lnTo>
                    <a:pt x="250173" y="110131"/>
                  </a:lnTo>
                  <a:lnTo>
                    <a:pt x="248769" y="105124"/>
                  </a:lnTo>
                  <a:lnTo>
                    <a:pt x="246985" y="100092"/>
                  </a:lnTo>
                  <a:lnTo>
                    <a:pt x="245796" y="95044"/>
                  </a:lnTo>
                  <a:lnTo>
                    <a:pt x="245003" y="89985"/>
                  </a:lnTo>
                  <a:lnTo>
                    <a:pt x="244476" y="84919"/>
                  </a:lnTo>
                  <a:lnTo>
                    <a:pt x="241631" y="77033"/>
                  </a:lnTo>
                  <a:lnTo>
                    <a:pt x="237545" y="69859"/>
                  </a:lnTo>
                  <a:lnTo>
                    <a:pt x="232907" y="61027"/>
                  </a:lnTo>
                  <a:lnTo>
                    <a:pt x="228022" y="53714"/>
                  </a:lnTo>
                  <a:lnTo>
                    <a:pt x="223029" y="47642"/>
                  </a:lnTo>
                  <a:lnTo>
                    <a:pt x="215458" y="39463"/>
                  </a:lnTo>
                  <a:lnTo>
                    <a:pt x="210390" y="34252"/>
                  </a:lnTo>
                  <a:lnTo>
                    <a:pt x="203058" y="29115"/>
                  </a:lnTo>
                  <a:lnTo>
                    <a:pt x="198731" y="26559"/>
                  </a:lnTo>
                  <a:lnTo>
                    <a:pt x="191666" y="21461"/>
                  </a:lnTo>
                  <a:lnTo>
                    <a:pt x="188597" y="18917"/>
                  </a:lnTo>
                  <a:lnTo>
                    <a:pt x="184858" y="17221"/>
                  </a:lnTo>
                  <a:lnTo>
                    <a:pt x="180671" y="16089"/>
                  </a:lnTo>
                  <a:lnTo>
                    <a:pt x="176187" y="15336"/>
                  </a:lnTo>
                  <a:lnTo>
                    <a:pt x="168948" y="12241"/>
                  </a:lnTo>
                  <a:lnTo>
                    <a:pt x="162907" y="8042"/>
                  </a:lnTo>
                  <a:lnTo>
                    <a:pt x="157401" y="3354"/>
                  </a:lnTo>
                  <a:lnTo>
                    <a:pt x="154747" y="1766"/>
                  </a:lnTo>
                  <a:lnTo>
                    <a:pt x="149540" y="0"/>
                  </a:lnTo>
                  <a:lnTo>
                    <a:pt x="146966" y="376"/>
                  </a:lnTo>
                  <a:lnTo>
                    <a:pt x="144405" y="1473"/>
                  </a:lnTo>
                  <a:lnTo>
                    <a:pt x="141849" y="3052"/>
                  </a:lnTo>
                  <a:lnTo>
                    <a:pt x="136752" y="4805"/>
                  </a:lnTo>
                  <a:lnTo>
                    <a:pt x="129123" y="5792"/>
                  </a:lnTo>
                  <a:lnTo>
                    <a:pt x="121499" y="62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255"/>
            <p:cNvSpPr/>
            <p:nvPr/>
          </p:nvSpPr>
          <p:spPr>
            <a:xfrm>
              <a:off x="4617728" y="4937853"/>
              <a:ext cx="182874" cy="281848"/>
            </a:xfrm>
            <a:custGeom>
              <a:avLst/>
              <a:gdLst/>
              <a:ahLst/>
              <a:cxnLst/>
              <a:rect l="0" t="0" r="0" b="0"/>
              <a:pathLst>
                <a:path w="182874" h="281848">
                  <a:moveTo>
                    <a:pt x="182873" y="38007"/>
                  </a:moveTo>
                  <a:lnTo>
                    <a:pt x="182873" y="27401"/>
                  </a:lnTo>
                  <a:lnTo>
                    <a:pt x="182026" y="25857"/>
                  </a:lnTo>
                  <a:lnTo>
                    <a:pt x="180615" y="24826"/>
                  </a:lnTo>
                  <a:lnTo>
                    <a:pt x="178827" y="24140"/>
                  </a:lnTo>
                  <a:lnTo>
                    <a:pt x="174583" y="21120"/>
                  </a:lnTo>
                  <a:lnTo>
                    <a:pt x="169005" y="16327"/>
                  </a:lnTo>
                  <a:lnTo>
                    <a:pt x="165985" y="15671"/>
                  </a:lnTo>
                  <a:lnTo>
                    <a:pt x="163994" y="15496"/>
                  </a:lnTo>
                  <a:lnTo>
                    <a:pt x="161820" y="14533"/>
                  </a:lnTo>
                  <a:lnTo>
                    <a:pt x="157147" y="11206"/>
                  </a:lnTo>
                  <a:lnTo>
                    <a:pt x="153801" y="8617"/>
                  </a:lnTo>
                  <a:lnTo>
                    <a:pt x="150760" y="8012"/>
                  </a:lnTo>
                  <a:lnTo>
                    <a:pt x="146587" y="7742"/>
                  </a:lnTo>
                  <a:lnTo>
                    <a:pt x="141910" y="7623"/>
                  </a:lnTo>
                  <a:lnTo>
                    <a:pt x="131010" y="7535"/>
                  </a:lnTo>
                  <a:lnTo>
                    <a:pt x="127931" y="5274"/>
                  </a:lnTo>
                  <a:lnTo>
                    <a:pt x="125925" y="3485"/>
                  </a:lnTo>
                  <a:lnTo>
                    <a:pt x="123741" y="2292"/>
                  </a:lnTo>
                  <a:lnTo>
                    <a:pt x="119056" y="967"/>
                  </a:lnTo>
                  <a:lnTo>
                    <a:pt x="114152" y="379"/>
                  </a:lnTo>
                  <a:lnTo>
                    <a:pt x="109150" y="116"/>
                  </a:lnTo>
                  <a:lnTo>
                    <a:pt x="104104" y="0"/>
                  </a:lnTo>
                  <a:lnTo>
                    <a:pt x="102420" y="816"/>
                  </a:lnTo>
                  <a:lnTo>
                    <a:pt x="101297" y="2206"/>
                  </a:lnTo>
                  <a:lnTo>
                    <a:pt x="100549" y="3980"/>
                  </a:lnTo>
                  <a:lnTo>
                    <a:pt x="99203" y="5162"/>
                  </a:lnTo>
                  <a:lnTo>
                    <a:pt x="97460" y="5950"/>
                  </a:lnTo>
                  <a:lnTo>
                    <a:pt x="93264" y="6827"/>
                  </a:lnTo>
                  <a:lnTo>
                    <a:pt x="88578" y="7216"/>
                  </a:lnTo>
                  <a:lnTo>
                    <a:pt x="86143" y="8166"/>
                  </a:lnTo>
                  <a:lnTo>
                    <a:pt x="81179" y="11481"/>
                  </a:lnTo>
                  <a:lnTo>
                    <a:pt x="76330" y="15269"/>
                  </a:lnTo>
                  <a:lnTo>
                    <a:pt x="72585" y="18870"/>
                  </a:lnTo>
                  <a:lnTo>
                    <a:pt x="71247" y="21016"/>
                  </a:lnTo>
                  <a:lnTo>
                    <a:pt x="68519" y="28081"/>
                  </a:lnTo>
                  <a:lnTo>
                    <a:pt x="63570" y="35537"/>
                  </a:lnTo>
                  <a:lnTo>
                    <a:pt x="60881" y="43955"/>
                  </a:lnTo>
                  <a:lnTo>
                    <a:pt x="57252" y="52221"/>
                  </a:lnTo>
                  <a:lnTo>
                    <a:pt x="55074" y="59283"/>
                  </a:lnTo>
                  <a:lnTo>
                    <a:pt x="53259" y="66090"/>
                  </a:lnTo>
                  <a:lnTo>
                    <a:pt x="49631" y="74759"/>
                  </a:lnTo>
                  <a:lnTo>
                    <a:pt x="47454" y="81999"/>
                  </a:lnTo>
                  <a:lnTo>
                    <a:pt x="45640" y="88886"/>
                  </a:lnTo>
                  <a:lnTo>
                    <a:pt x="42011" y="97591"/>
                  </a:lnTo>
                  <a:lnTo>
                    <a:pt x="40704" y="102283"/>
                  </a:lnTo>
                  <a:lnTo>
                    <a:pt x="39834" y="107104"/>
                  </a:lnTo>
                  <a:lnTo>
                    <a:pt x="39253" y="112012"/>
                  </a:lnTo>
                  <a:lnTo>
                    <a:pt x="38020" y="116977"/>
                  </a:lnTo>
                  <a:lnTo>
                    <a:pt x="36350" y="121980"/>
                  </a:lnTo>
                  <a:lnTo>
                    <a:pt x="34391" y="127010"/>
                  </a:lnTo>
                  <a:lnTo>
                    <a:pt x="33085" y="132055"/>
                  </a:lnTo>
                  <a:lnTo>
                    <a:pt x="32214" y="137113"/>
                  </a:lnTo>
                  <a:lnTo>
                    <a:pt x="31634" y="142178"/>
                  </a:lnTo>
                  <a:lnTo>
                    <a:pt x="28730" y="150063"/>
                  </a:lnTo>
                  <a:lnTo>
                    <a:pt x="26771" y="153351"/>
                  </a:lnTo>
                  <a:lnTo>
                    <a:pt x="24594" y="161520"/>
                  </a:lnTo>
                  <a:lnTo>
                    <a:pt x="24013" y="166069"/>
                  </a:lnTo>
                  <a:lnTo>
                    <a:pt x="21110" y="173381"/>
                  </a:lnTo>
                  <a:lnTo>
                    <a:pt x="19151" y="176517"/>
                  </a:lnTo>
                  <a:lnTo>
                    <a:pt x="16974" y="184515"/>
                  </a:lnTo>
                  <a:lnTo>
                    <a:pt x="16006" y="192869"/>
                  </a:lnTo>
                  <a:lnTo>
                    <a:pt x="15576" y="199403"/>
                  </a:lnTo>
                  <a:lnTo>
                    <a:pt x="14615" y="202331"/>
                  </a:lnTo>
                  <a:lnTo>
                    <a:pt x="11288" y="207842"/>
                  </a:lnTo>
                  <a:lnTo>
                    <a:pt x="9246" y="215372"/>
                  </a:lnTo>
                  <a:lnTo>
                    <a:pt x="8339" y="223516"/>
                  </a:lnTo>
                  <a:lnTo>
                    <a:pt x="7935" y="229958"/>
                  </a:lnTo>
                  <a:lnTo>
                    <a:pt x="7707" y="238344"/>
                  </a:lnTo>
                  <a:lnTo>
                    <a:pt x="6830" y="240992"/>
                  </a:lnTo>
                  <a:lnTo>
                    <a:pt x="2394" y="248764"/>
                  </a:lnTo>
                  <a:lnTo>
                    <a:pt x="1059" y="253879"/>
                  </a:lnTo>
                  <a:lnTo>
                    <a:pt x="308" y="261518"/>
                  </a:lnTo>
                  <a:lnTo>
                    <a:pt x="85" y="269145"/>
                  </a:lnTo>
                  <a:lnTo>
                    <a:pt x="0" y="277826"/>
                  </a:lnTo>
                  <a:lnTo>
                    <a:pt x="844" y="279167"/>
                  </a:lnTo>
                  <a:lnTo>
                    <a:pt x="2253" y="280060"/>
                  </a:lnTo>
                  <a:lnTo>
                    <a:pt x="7299" y="281742"/>
                  </a:lnTo>
                  <a:lnTo>
                    <a:pt x="11565" y="281816"/>
                  </a:lnTo>
                  <a:lnTo>
                    <a:pt x="71112" y="281847"/>
                  </a:lnTo>
                  <a:lnTo>
                    <a:pt x="73652" y="281001"/>
                  </a:lnTo>
                  <a:lnTo>
                    <a:pt x="78732" y="277802"/>
                  </a:lnTo>
                  <a:lnTo>
                    <a:pt x="83812" y="275816"/>
                  </a:lnTo>
                  <a:lnTo>
                    <a:pt x="88892" y="274933"/>
                  </a:lnTo>
                  <a:lnTo>
                    <a:pt x="93972" y="274541"/>
                  </a:lnTo>
                  <a:lnTo>
                    <a:pt x="101310" y="274367"/>
                  </a:lnTo>
                  <a:lnTo>
                    <a:pt x="121623" y="274235"/>
                  </a:lnTo>
                  <a:lnTo>
                    <a:pt x="124260" y="273386"/>
                  </a:lnTo>
                  <a:lnTo>
                    <a:pt x="126017" y="271973"/>
                  </a:lnTo>
                  <a:lnTo>
                    <a:pt x="127189" y="270185"/>
                  </a:lnTo>
                  <a:lnTo>
                    <a:pt x="128816" y="268992"/>
                  </a:lnTo>
                  <a:lnTo>
                    <a:pt x="130749" y="268197"/>
                  </a:lnTo>
                  <a:lnTo>
                    <a:pt x="137153" y="2666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256"/>
            <p:cNvSpPr/>
            <p:nvPr/>
          </p:nvSpPr>
          <p:spPr>
            <a:xfrm>
              <a:off x="4663440" y="5097780"/>
              <a:ext cx="144781" cy="7621"/>
            </a:xfrm>
            <a:custGeom>
              <a:avLst/>
              <a:gdLst/>
              <a:ahLst/>
              <a:cxnLst/>
              <a:rect l="0" t="0" r="0" b="0"/>
              <a:pathLst>
                <a:path w="144781" h="7621">
                  <a:moveTo>
                    <a:pt x="0" y="0"/>
                  </a:moveTo>
                  <a:lnTo>
                    <a:pt x="0" y="7306"/>
                  </a:lnTo>
                  <a:lnTo>
                    <a:pt x="4045" y="7527"/>
                  </a:lnTo>
                  <a:lnTo>
                    <a:pt x="16019" y="7615"/>
                  </a:lnTo>
                  <a:lnTo>
                    <a:pt x="89252" y="7620"/>
                  </a:lnTo>
                  <a:lnTo>
                    <a:pt x="93368" y="6774"/>
                  </a:lnTo>
                  <a:lnTo>
                    <a:pt x="96958" y="5362"/>
                  </a:lnTo>
                  <a:lnTo>
                    <a:pt x="100199" y="3575"/>
                  </a:lnTo>
                  <a:lnTo>
                    <a:pt x="104053" y="2383"/>
                  </a:lnTo>
                  <a:lnTo>
                    <a:pt x="108316" y="1589"/>
                  </a:lnTo>
                  <a:lnTo>
                    <a:pt x="112850" y="1059"/>
                  </a:lnTo>
                  <a:lnTo>
                    <a:pt x="117567" y="706"/>
                  </a:lnTo>
                  <a:lnTo>
                    <a:pt x="122405" y="470"/>
                  </a:lnTo>
                  <a:lnTo>
                    <a:pt x="135046" y="139"/>
                  </a:lnTo>
                  <a:lnTo>
                    <a:pt x="1447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257"/>
            <p:cNvSpPr/>
            <p:nvPr/>
          </p:nvSpPr>
          <p:spPr>
            <a:xfrm>
              <a:off x="4869180" y="5097780"/>
              <a:ext cx="91441" cy="114301"/>
            </a:xfrm>
            <a:custGeom>
              <a:avLst/>
              <a:gdLst/>
              <a:ahLst/>
              <a:cxnLst/>
              <a:rect l="0" t="0" r="0" b="0"/>
              <a:pathLst>
                <a:path w="91441" h="114301">
                  <a:moveTo>
                    <a:pt x="0" y="0"/>
                  </a:moveTo>
                  <a:lnTo>
                    <a:pt x="0" y="18944"/>
                  </a:lnTo>
                  <a:lnTo>
                    <a:pt x="846" y="21096"/>
                  </a:lnTo>
                  <a:lnTo>
                    <a:pt x="2257" y="23377"/>
                  </a:lnTo>
                  <a:lnTo>
                    <a:pt x="6560" y="29077"/>
                  </a:lnTo>
                  <a:lnTo>
                    <a:pt x="9407" y="32114"/>
                  </a:lnTo>
                  <a:lnTo>
                    <a:pt x="11351" y="34109"/>
                  </a:lnTo>
                  <a:lnTo>
                    <a:pt x="12648" y="36286"/>
                  </a:lnTo>
                  <a:lnTo>
                    <a:pt x="13511" y="38584"/>
                  </a:lnTo>
                  <a:lnTo>
                    <a:pt x="14088" y="40963"/>
                  </a:lnTo>
                  <a:lnTo>
                    <a:pt x="15318" y="43395"/>
                  </a:lnTo>
                  <a:lnTo>
                    <a:pt x="16986" y="45863"/>
                  </a:lnTo>
                  <a:lnTo>
                    <a:pt x="18944" y="48355"/>
                  </a:lnTo>
                  <a:lnTo>
                    <a:pt x="21096" y="50863"/>
                  </a:lnTo>
                  <a:lnTo>
                    <a:pt x="23377" y="53383"/>
                  </a:lnTo>
                  <a:lnTo>
                    <a:pt x="28170" y="58439"/>
                  </a:lnTo>
                  <a:lnTo>
                    <a:pt x="33122" y="63508"/>
                  </a:lnTo>
                  <a:lnTo>
                    <a:pt x="34782" y="66046"/>
                  </a:lnTo>
                  <a:lnTo>
                    <a:pt x="35888" y="68583"/>
                  </a:lnTo>
                  <a:lnTo>
                    <a:pt x="36625" y="71122"/>
                  </a:lnTo>
                  <a:lnTo>
                    <a:pt x="37963" y="73661"/>
                  </a:lnTo>
                  <a:lnTo>
                    <a:pt x="39702" y="76201"/>
                  </a:lnTo>
                  <a:lnTo>
                    <a:pt x="41708" y="78740"/>
                  </a:lnTo>
                  <a:lnTo>
                    <a:pt x="43892" y="81280"/>
                  </a:lnTo>
                  <a:lnTo>
                    <a:pt x="46194" y="83820"/>
                  </a:lnTo>
                  <a:lnTo>
                    <a:pt x="51011" y="88900"/>
                  </a:lnTo>
                  <a:lnTo>
                    <a:pt x="55974" y="93979"/>
                  </a:lnTo>
                  <a:lnTo>
                    <a:pt x="58482" y="95673"/>
                  </a:lnTo>
                  <a:lnTo>
                    <a:pt x="61002" y="96803"/>
                  </a:lnTo>
                  <a:lnTo>
                    <a:pt x="63528" y="97555"/>
                  </a:lnTo>
                  <a:lnTo>
                    <a:pt x="65212" y="98903"/>
                  </a:lnTo>
                  <a:lnTo>
                    <a:pt x="66334" y="100648"/>
                  </a:lnTo>
                  <a:lnTo>
                    <a:pt x="67083" y="102659"/>
                  </a:lnTo>
                  <a:lnTo>
                    <a:pt x="68429" y="104846"/>
                  </a:lnTo>
                  <a:lnTo>
                    <a:pt x="70172" y="107150"/>
                  </a:lnTo>
                  <a:lnTo>
                    <a:pt x="72182" y="109534"/>
                  </a:lnTo>
                  <a:lnTo>
                    <a:pt x="74367" y="111122"/>
                  </a:lnTo>
                  <a:lnTo>
                    <a:pt x="76672" y="112181"/>
                  </a:lnTo>
                  <a:lnTo>
                    <a:pt x="79054" y="112888"/>
                  </a:lnTo>
                  <a:lnTo>
                    <a:pt x="81489" y="113359"/>
                  </a:lnTo>
                  <a:lnTo>
                    <a:pt x="83959" y="113672"/>
                  </a:lnTo>
                  <a:lnTo>
                    <a:pt x="91440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258"/>
            <p:cNvSpPr/>
            <p:nvPr/>
          </p:nvSpPr>
          <p:spPr>
            <a:xfrm>
              <a:off x="4716780" y="5097782"/>
              <a:ext cx="297181" cy="274319"/>
            </a:xfrm>
            <a:custGeom>
              <a:avLst/>
              <a:gdLst/>
              <a:ahLst/>
              <a:cxnLst/>
              <a:rect l="0" t="0" r="0" b="0"/>
              <a:pathLst>
                <a:path w="297181" h="274319">
                  <a:moveTo>
                    <a:pt x="297180" y="7618"/>
                  </a:moveTo>
                  <a:lnTo>
                    <a:pt x="297180" y="1057"/>
                  </a:lnTo>
                  <a:lnTo>
                    <a:pt x="296333" y="704"/>
                  </a:lnTo>
                  <a:lnTo>
                    <a:pt x="289873" y="25"/>
                  </a:lnTo>
                  <a:lnTo>
                    <a:pt x="283026" y="0"/>
                  </a:lnTo>
                  <a:lnTo>
                    <a:pt x="276071" y="5235"/>
                  </a:lnTo>
                  <a:lnTo>
                    <a:pt x="268159" y="7758"/>
                  </a:lnTo>
                  <a:lnTo>
                    <a:pt x="260011" y="11349"/>
                  </a:lnTo>
                  <a:lnTo>
                    <a:pt x="245903" y="18131"/>
                  </a:lnTo>
                  <a:lnTo>
                    <a:pt x="240982" y="21400"/>
                  </a:lnTo>
                  <a:lnTo>
                    <a:pt x="236008" y="25272"/>
                  </a:lnTo>
                  <a:lnTo>
                    <a:pt x="230998" y="29548"/>
                  </a:lnTo>
                  <a:lnTo>
                    <a:pt x="225966" y="33244"/>
                  </a:lnTo>
                  <a:lnTo>
                    <a:pt x="220917" y="36556"/>
                  </a:lnTo>
                  <a:lnTo>
                    <a:pt x="215858" y="39609"/>
                  </a:lnTo>
                  <a:lnTo>
                    <a:pt x="210792" y="43339"/>
                  </a:lnTo>
                  <a:lnTo>
                    <a:pt x="205721" y="47519"/>
                  </a:lnTo>
                  <a:lnTo>
                    <a:pt x="200647" y="51998"/>
                  </a:lnTo>
                  <a:lnTo>
                    <a:pt x="194724" y="56678"/>
                  </a:lnTo>
                  <a:lnTo>
                    <a:pt x="188236" y="61491"/>
                  </a:lnTo>
                  <a:lnTo>
                    <a:pt x="174254" y="71355"/>
                  </a:lnTo>
                  <a:lnTo>
                    <a:pt x="159573" y="81384"/>
                  </a:lnTo>
                  <a:lnTo>
                    <a:pt x="152102" y="87275"/>
                  </a:lnTo>
                  <a:lnTo>
                    <a:pt x="144581" y="93743"/>
                  </a:lnTo>
                  <a:lnTo>
                    <a:pt x="130298" y="106855"/>
                  </a:lnTo>
                  <a:lnTo>
                    <a:pt x="118305" y="118328"/>
                  </a:lnTo>
                  <a:lnTo>
                    <a:pt x="79928" y="156326"/>
                  </a:lnTo>
                  <a:lnTo>
                    <a:pt x="74451" y="162637"/>
                  </a:lnTo>
                  <a:lnTo>
                    <a:pt x="69108" y="169384"/>
                  </a:lnTo>
                  <a:lnTo>
                    <a:pt x="63852" y="176422"/>
                  </a:lnTo>
                  <a:lnTo>
                    <a:pt x="53496" y="191015"/>
                  </a:lnTo>
                  <a:lnTo>
                    <a:pt x="17789" y="243868"/>
                  </a:lnTo>
                  <a:lnTo>
                    <a:pt x="13553" y="250631"/>
                  </a:lnTo>
                  <a:lnTo>
                    <a:pt x="9881" y="256833"/>
                  </a:lnTo>
                  <a:lnTo>
                    <a:pt x="0" y="2743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259"/>
            <p:cNvSpPr/>
            <p:nvPr/>
          </p:nvSpPr>
          <p:spPr>
            <a:xfrm>
              <a:off x="2781308" y="3832860"/>
              <a:ext cx="220631" cy="563880"/>
            </a:xfrm>
            <a:custGeom>
              <a:avLst/>
              <a:gdLst/>
              <a:ahLst/>
              <a:cxnLst/>
              <a:rect l="0" t="0" r="0" b="0"/>
              <a:pathLst>
                <a:path w="220631" h="563880">
                  <a:moveTo>
                    <a:pt x="99052" y="30480"/>
                  </a:moveTo>
                  <a:lnTo>
                    <a:pt x="92491" y="23919"/>
                  </a:lnTo>
                  <a:lnTo>
                    <a:pt x="91903" y="21073"/>
                  </a:lnTo>
                  <a:lnTo>
                    <a:pt x="91746" y="19129"/>
                  </a:lnTo>
                  <a:lnTo>
                    <a:pt x="90795" y="17832"/>
                  </a:lnTo>
                  <a:lnTo>
                    <a:pt x="89313" y="16968"/>
                  </a:lnTo>
                  <a:lnTo>
                    <a:pt x="87479" y="16392"/>
                  </a:lnTo>
                  <a:lnTo>
                    <a:pt x="86257" y="15161"/>
                  </a:lnTo>
                  <a:lnTo>
                    <a:pt x="85442" y="13494"/>
                  </a:lnTo>
                  <a:lnTo>
                    <a:pt x="83907" y="7964"/>
                  </a:lnTo>
                  <a:lnTo>
                    <a:pt x="77259" y="7650"/>
                  </a:lnTo>
                  <a:lnTo>
                    <a:pt x="76903" y="6794"/>
                  </a:lnTo>
                  <a:lnTo>
                    <a:pt x="76508" y="3584"/>
                  </a:lnTo>
                  <a:lnTo>
                    <a:pt x="75556" y="2390"/>
                  </a:lnTo>
                  <a:lnTo>
                    <a:pt x="74075" y="1593"/>
                  </a:lnTo>
                  <a:lnTo>
                    <a:pt x="68894" y="93"/>
                  </a:lnTo>
                  <a:lnTo>
                    <a:pt x="62039" y="8"/>
                  </a:lnTo>
                  <a:lnTo>
                    <a:pt x="54391" y="0"/>
                  </a:lnTo>
                  <a:lnTo>
                    <a:pt x="54038" y="847"/>
                  </a:lnTo>
                  <a:lnTo>
                    <a:pt x="53425" y="10606"/>
                  </a:lnTo>
                  <a:lnTo>
                    <a:pt x="53334" y="30516"/>
                  </a:lnTo>
                  <a:lnTo>
                    <a:pt x="52487" y="33891"/>
                  </a:lnTo>
                  <a:lnTo>
                    <a:pt x="47301" y="45390"/>
                  </a:lnTo>
                  <a:lnTo>
                    <a:pt x="46182" y="55500"/>
                  </a:lnTo>
                  <a:lnTo>
                    <a:pt x="45805" y="70042"/>
                  </a:lnTo>
                  <a:lnTo>
                    <a:pt x="43495" y="77978"/>
                  </a:lnTo>
                  <a:lnTo>
                    <a:pt x="40494" y="86303"/>
                  </a:lnTo>
                  <a:lnTo>
                    <a:pt x="36308" y="100805"/>
                  </a:lnTo>
                  <a:lnTo>
                    <a:pt x="33066" y="109995"/>
                  </a:lnTo>
                  <a:lnTo>
                    <a:pt x="30984" y="127435"/>
                  </a:lnTo>
                  <a:lnTo>
                    <a:pt x="30573" y="143329"/>
                  </a:lnTo>
                  <a:lnTo>
                    <a:pt x="28259" y="155142"/>
                  </a:lnTo>
                  <a:lnTo>
                    <a:pt x="25255" y="168012"/>
                  </a:lnTo>
                  <a:lnTo>
                    <a:pt x="22717" y="183931"/>
                  </a:lnTo>
                  <a:lnTo>
                    <a:pt x="17826" y="195233"/>
                  </a:lnTo>
                  <a:lnTo>
                    <a:pt x="16000" y="208930"/>
                  </a:lnTo>
                  <a:lnTo>
                    <a:pt x="14613" y="223713"/>
                  </a:lnTo>
                  <a:lnTo>
                    <a:pt x="10063" y="238817"/>
                  </a:lnTo>
                  <a:lnTo>
                    <a:pt x="8338" y="253170"/>
                  </a:lnTo>
                  <a:lnTo>
                    <a:pt x="7755" y="268292"/>
                  </a:lnTo>
                  <a:lnTo>
                    <a:pt x="7611" y="351992"/>
                  </a:lnTo>
                  <a:lnTo>
                    <a:pt x="8458" y="354889"/>
                  </a:lnTo>
                  <a:lnTo>
                    <a:pt x="12849" y="363009"/>
                  </a:lnTo>
                  <a:lnTo>
                    <a:pt x="14173" y="368206"/>
                  </a:lnTo>
                  <a:lnTo>
                    <a:pt x="15092" y="383245"/>
                  </a:lnTo>
                  <a:lnTo>
                    <a:pt x="15229" y="413927"/>
                  </a:lnTo>
                  <a:lnTo>
                    <a:pt x="14383" y="416498"/>
                  </a:lnTo>
                  <a:lnTo>
                    <a:pt x="11186" y="421612"/>
                  </a:lnTo>
                  <a:lnTo>
                    <a:pt x="9200" y="428965"/>
                  </a:lnTo>
                  <a:lnTo>
                    <a:pt x="7821" y="446332"/>
                  </a:lnTo>
                  <a:lnTo>
                    <a:pt x="7630" y="462218"/>
                  </a:lnTo>
                  <a:lnTo>
                    <a:pt x="7614" y="474972"/>
                  </a:lnTo>
                  <a:lnTo>
                    <a:pt x="6767" y="476668"/>
                  </a:lnTo>
                  <a:lnTo>
                    <a:pt x="5355" y="477799"/>
                  </a:lnTo>
                  <a:lnTo>
                    <a:pt x="3567" y="478552"/>
                  </a:lnTo>
                  <a:lnTo>
                    <a:pt x="2375" y="479902"/>
                  </a:lnTo>
                  <a:lnTo>
                    <a:pt x="1581" y="481648"/>
                  </a:lnTo>
                  <a:lnTo>
                    <a:pt x="698" y="485846"/>
                  </a:lnTo>
                  <a:lnTo>
                    <a:pt x="5" y="503402"/>
                  </a:lnTo>
                  <a:lnTo>
                    <a:pt x="0" y="505782"/>
                  </a:lnTo>
                  <a:lnTo>
                    <a:pt x="844" y="508215"/>
                  </a:lnTo>
                  <a:lnTo>
                    <a:pt x="5230" y="515683"/>
                  </a:lnTo>
                  <a:lnTo>
                    <a:pt x="7298" y="524283"/>
                  </a:lnTo>
                  <a:lnTo>
                    <a:pt x="7584" y="532209"/>
                  </a:lnTo>
                  <a:lnTo>
                    <a:pt x="14170" y="539856"/>
                  </a:lnTo>
                  <a:lnTo>
                    <a:pt x="15223" y="541011"/>
                  </a:lnTo>
                  <a:lnTo>
                    <a:pt x="52152" y="541020"/>
                  </a:lnTo>
                  <a:lnTo>
                    <a:pt x="58336" y="546257"/>
                  </a:lnTo>
                  <a:lnTo>
                    <a:pt x="59789" y="547581"/>
                  </a:lnTo>
                  <a:lnTo>
                    <a:pt x="62693" y="548169"/>
                  </a:lnTo>
                  <a:lnTo>
                    <a:pt x="64653" y="548326"/>
                  </a:lnTo>
                  <a:lnTo>
                    <a:pt x="66805" y="549277"/>
                  </a:lnTo>
                  <a:lnTo>
                    <a:pt x="73034" y="553815"/>
                  </a:lnTo>
                  <a:lnTo>
                    <a:pt x="74788" y="555173"/>
                  </a:lnTo>
                  <a:lnTo>
                    <a:pt x="77826" y="555777"/>
                  </a:lnTo>
                  <a:lnTo>
                    <a:pt x="79821" y="555938"/>
                  </a:lnTo>
                  <a:lnTo>
                    <a:pt x="81152" y="556892"/>
                  </a:lnTo>
                  <a:lnTo>
                    <a:pt x="82039" y="558375"/>
                  </a:lnTo>
                  <a:lnTo>
                    <a:pt x="83462" y="562793"/>
                  </a:lnTo>
                  <a:lnTo>
                    <a:pt x="84425" y="563155"/>
                  </a:lnTo>
                  <a:lnTo>
                    <a:pt x="91109" y="563851"/>
                  </a:lnTo>
                  <a:lnTo>
                    <a:pt x="98957" y="563879"/>
                  </a:lnTo>
                  <a:lnTo>
                    <a:pt x="105604" y="557319"/>
                  </a:lnTo>
                  <a:lnTo>
                    <a:pt x="106355" y="556574"/>
                  </a:lnTo>
                  <a:lnTo>
                    <a:pt x="110623" y="556353"/>
                  </a:lnTo>
                  <a:lnTo>
                    <a:pt x="111846" y="555475"/>
                  </a:lnTo>
                  <a:lnTo>
                    <a:pt x="112661" y="554044"/>
                  </a:lnTo>
                  <a:lnTo>
                    <a:pt x="113970" y="549707"/>
                  </a:lnTo>
                  <a:lnTo>
                    <a:pt x="114924" y="549351"/>
                  </a:lnTo>
                  <a:lnTo>
                    <a:pt x="121816" y="548649"/>
                  </a:lnTo>
                  <a:lnTo>
                    <a:pt x="121911" y="531322"/>
                  </a:lnTo>
                  <a:lnTo>
                    <a:pt x="121912" y="462123"/>
                  </a:lnTo>
                  <a:lnTo>
                    <a:pt x="124169" y="450639"/>
                  </a:lnTo>
                  <a:lnTo>
                    <a:pt x="127149" y="439890"/>
                  </a:lnTo>
                  <a:lnTo>
                    <a:pt x="128826" y="424319"/>
                  </a:lnTo>
                  <a:lnTo>
                    <a:pt x="129323" y="408134"/>
                  </a:lnTo>
                  <a:lnTo>
                    <a:pt x="129439" y="394753"/>
                  </a:lnTo>
                  <a:lnTo>
                    <a:pt x="131748" y="382597"/>
                  </a:lnTo>
                  <a:lnTo>
                    <a:pt x="134750" y="370703"/>
                  </a:lnTo>
                  <a:lnTo>
                    <a:pt x="136084" y="356950"/>
                  </a:lnTo>
                  <a:lnTo>
                    <a:pt x="136678" y="344629"/>
                  </a:lnTo>
                  <a:lnTo>
                    <a:pt x="137788" y="333509"/>
                  </a:lnTo>
                  <a:lnTo>
                    <a:pt x="142326" y="317728"/>
                  </a:lnTo>
                  <a:lnTo>
                    <a:pt x="144894" y="302328"/>
                  </a:lnTo>
                  <a:lnTo>
                    <a:pt x="149794" y="287040"/>
                  </a:lnTo>
                  <a:lnTo>
                    <a:pt x="152469" y="271786"/>
                  </a:lnTo>
                  <a:lnTo>
                    <a:pt x="158247" y="256542"/>
                  </a:lnTo>
                  <a:lnTo>
                    <a:pt x="162897" y="246381"/>
                  </a:lnTo>
                  <a:lnTo>
                    <a:pt x="165527" y="233963"/>
                  </a:lnTo>
                  <a:lnTo>
                    <a:pt x="167543" y="220823"/>
                  </a:lnTo>
                  <a:lnTo>
                    <a:pt x="171261" y="209339"/>
                  </a:lnTo>
                  <a:lnTo>
                    <a:pt x="175736" y="200849"/>
                  </a:lnTo>
                  <a:lnTo>
                    <a:pt x="178115" y="197399"/>
                  </a:lnTo>
                  <a:lnTo>
                    <a:pt x="180758" y="186793"/>
                  </a:lnTo>
                  <a:lnTo>
                    <a:pt x="182779" y="174459"/>
                  </a:lnTo>
                  <a:lnTo>
                    <a:pt x="188677" y="157995"/>
                  </a:lnTo>
                  <a:lnTo>
                    <a:pt x="193354" y="147549"/>
                  </a:lnTo>
                  <a:lnTo>
                    <a:pt x="200747" y="132148"/>
                  </a:lnTo>
                  <a:lnTo>
                    <a:pt x="203516" y="124208"/>
                  </a:lnTo>
                  <a:lnTo>
                    <a:pt x="205075" y="112720"/>
                  </a:lnTo>
                  <a:lnTo>
                    <a:pt x="205295" y="108166"/>
                  </a:lnTo>
                  <a:lnTo>
                    <a:pt x="206287" y="104285"/>
                  </a:lnTo>
                  <a:lnTo>
                    <a:pt x="211705" y="91970"/>
                  </a:lnTo>
                  <a:lnTo>
                    <a:pt x="212254" y="89254"/>
                  </a:lnTo>
                  <a:lnTo>
                    <a:pt x="215122" y="83977"/>
                  </a:lnTo>
                  <a:lnTo>
                    <a:pt x="217071" y="81385"/>
                  </a:lnTo>
                  <a:lnTo>
                    <a:pt x="219239" y="76247"/>
                  </a:lnTo>
                  <a:lnTo>
                    <a:pt x="220458" y="68594"/>
                  </a:lnTo>
                  <a:lnTo>
                    <a:pt x="220630" y="66049"/>
                  </a:lnTo>
                  <a:lnTo>
                    <a:pt x="219897" y="64353"/>
                  </a:lnTo>
                  <a:lnTo>
                    <a:pt x="218562" y="63222"/>
                  </a:lnTo>
                  <a:lnTo>
                    <a:pt x="214381" y="61407"/>
                  </a:lnTo>
                  <a:lnTo>
                    <a:pt x="214038" y="60411"/>
                  </a:lnTo>
                  <a:lnTo>
                    <a:pt x="213656" y="57047"/>
                  </a:lnTo>
                  <a:lnTo>
                    <a:pt x="212708" y="55812"/>
                  </a:lnTo>
                  <a:lnTo>
                    <a:pt x="211229" y="54988"/>
                  </a:lnTo>
                  <a:lnTo>
                    <a:pt x="207329" y="54072"/>
                  </a:lnTo>
                  <a:lnTo>
                    <a:pt x="202772" y="53666"/>
                  </a:lnTo>
                  <a:lnTo>
                    <a:pt x="201219" y="52711"/>
                  </a:lnTo>
                  <a:lnTo>
                    <a:pt x="200183" y="51227"/>
                  </a:lnTo>
                  <a:lnTo>
                    <a:pt x="199493" y="49391"/>
                  </a:lnTo>
                  <a:lnTo>
                    <a:pt x="198186" y="48168"/>
                  </a:lnTo>
                  <a:lnTo>
                    <a:pt x="196468" y="47352"/>
                  </a:lnTo>
                  <a:lnTo>
                    <a:pt x="192301" y="46445"/>
                  </a:lnTo>
                  <a:lnTo>
                    <a:pt x="187627" y="46042"/>
                  </a:lnTo>
                  <a:lnTo>
                    <a:pt x="182728" y="45863"/>
                  </a:lnTo>
                  <a:lnTo>
                    <a:pt x="180236" y="45815"/>
                  </a:lnTo>
                  <a:lnTo>
                    <a:pt x="177728" y="44937"/>
                  </a:lnTo>
                  <a:lnTo>
                    <a:pt x="172684" y="41703"/>
                  </a:lnTo>
                  <a:lnTo>
                    <a:pt x="167619" y="39701"/>
                  </a:lnTo>
                  <a:lnTo>
                    <a:pt x="162546" y="38812"/>
                  </a:lnTo>
                  <a:lnTo>
                    <a:pt x="157469" y="38416"/>
                  </a:lnTo>
                  <a:lnTo>
                    <a:pt x="154083" y="37465"/>
                  </a:lnTo>
                  <a:lnTo>
                    <a:pt x="150133" y="35983"/>
                  </a:lnTo>
                  <a:lnTo>
                    <a:pt x="145806" y="34149"/>
                  </a:lnTo>
                  <a:lnTo>
                    <a:pt x="142074" y="32926"/>
                  </a:lnTo>
                  <a:lnTo>
                    <a:pt x="135670" y="31567"/>
                  </a:lnTo>
                  <a:lnTo>
                    <a:pt x="130002" y="28705"/>
                  </a:lnTo>
                  <a:lnTo>
                    <a:pt x="127305" y="26757"/>
                  </a:lnTo>
                  <a:lnTo>
                    <a:pt x="122052" y="24592"/>
                  </a:lnTo>
                  <a:lnTo>
                    <a:pt x="119465" y="24015"/>
                  </a:lnTo>
                  <a:lnTo>
                    <a:pt x="114333" y="21116"/>
                  </a:lnTo>
                  <a:lnTo>
                    <a:pt x="111780" y="19157"/>
                  </a:lnTo>
                  <a:lnTo>
                    <a:pt x="106684" y="16981"/>
                  </a:lnTo>
                  <a:lnTo>
                    <a:pt x="104140" y="16401"/>
                  </a:lnTo>
                  <a:lnTo>
                    <a:pt x="99056" y="13498"/>
                  </a:lnTo>
                  <a:lnTo>
                    <a:pt x="96515" y="11539"/>
                  </a:lnTo>
                  <a:lnTo>
                    <a:pt x="91434" y="9362"/>
                  </a:lnTo>
                  <a:lnTo>
                    <a:pt x="88893" y="8781"/>
                  </a:lnTo>
                  <a:lnTo>
                    <a:pt x="83812" y="5878"/>
                  </a:lnTo>
                  <a:lnTo>
                    <a:pt x="77697" y="1161"/>
                  </a:lnTo>
                  <a:lnTo>
                    <a:pt x="74603" y="516"/>
                  </a:lnTo>
                  <a:lnTo>
                    <a:pt x="68676" y="9"/>
                  </a:lnTo>
                  <a:lnTo>
                    <a:pt x="74617" y="6032"/>
                  </a:lnTo>
                  <a:lnTo>
                    <a:pt x="76192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260"/>
            <p:cNvSpPr/>
            <p:nvPr/>
          </p:nvSpPr>
          <p:spPr>
            <a:xfrm>
              <a:off x="3558542" y="3825240"/>
              <a:ext cx="205730" cy="556261"/>
            </a:xfrm>
            <a:custGeom>
              <a:avLst/>
              <a:gdLst/>
              <a:ahLst/>
              <a:cxnLst/>
              <a:rect l="0" t="0" r="0" b="0"/>
              <a:pathLst>
                <a:path w="205730" h="556261">
                  <a:moveTo>
                    <a:pt x="83818" y="7620"/>
                  </a:moveTo>
                  <a:lnTo>
                    <a:pt x="76511" y="314"/>
                  </a:lnTo>
                  <a:lnTo>
                    <a:pt x="72246" y="4138"/>
                  </a:lnTo>
                  <a:lnTo>
                    <a:pt x="71022" y="6145"/>
                  </a:lnTo>
                  <a:lnTo>
                    <a:pt x="69665" y="10633"/>
                  </a:lnTo>
                  <a:lnTo>
                    <a:pt x="68899" y="17920"/>
                  </a:lnTo>
                  <a:lnTo>
                    <a:pt x="67946" y="20414"/>
                  </a:lnTo>
                  <a:lnTo>
                    <a:pt x="64628" y="25442"/>
                  </a:lnTo>
                  <a:lnTo>
                    <a:pt x="62589" y="32756"/>
                  </a:lnTo>
                  <a:lnTo>
                    <a:pt x="61280" y="47204"/>
                  </a:lnTo>
                  <a:lnTo>
                    <a:pt x="55784" y="64295"/>
                  </a:lnTo>
                  <a:lnTo>
                    <a:pt x="53215" y="78128"/>
                  </a:lnTo>
                  <a:lnTo>
                    <a:pt x="48316" y="88813"/>
                  </a:lnTo>
                  <a:lnTo>
                    <a:pt x="46488" y="102326"/>
                  </a:lnTo>
                  <a:lnTo>
                    <a:pt x="45099" y="117055"/>
                  </a:lnTo>
                  <a:lnTo>
                    <a:pt x="40548" y="131297"/>
                  </a:lnTo>
                  <a:lnTo>
                    <a:pt x="37977" y="142102"/>
                  </a:lnTo>
                  <a:lnTo>
                    <a:pt x="33076" y="156498"/>
                  </a:lnTo>
                  <a:lnTo>
                    <a:pt x="31632" y="169461"/>
                  </a:lnTo>
                  <a:lnTo>
                    <a:pt x="28733" y="181432"/>
                  </a:lnTo>
                  <a:lnTo>
                    <a:pt x="22341" y="197690"/>
                  </a:lnTo>
                  <a:lnTo>
                    <a:pt x="18394" y="208089"/>
                  </a:lnTo>
                  <a:lnTo>
                    <a:pt x="15326" y="223464"/>
                  </a:lnTo>
                  <a:lnTo>
                    <a:pt x="10278" y="238743"/>
                  </a:lnTo>
                  <a:lnTo>
                    <a:pt x="7559" y="253995"/>
                  </a:lnTo>
                  <a:lnTo>
                    <a:pt x="2614" y="269238"/>
                  </a:lnTo>
                  <a:lnTo>
                    <a:pt x="773" y="284480"/>
                  </a:lnTo>
                  <a:lnTo>
                    <a:pt x="227" y="299720"/>
                  </a:lnTo>
                  <a:lnTo>
                    <a:pt x="7" y="336315"/>
                  </a:lnTo>
                  <a:lnTo>
                    <a:pt x="0" y="349039"/>
                  </a:lnTo>
                  <a:lnTo>
                    <a:pt x="2256" y="358611"/>
                  </a:lnTo>
                  <a:lnTo>
                    <a:pt x="5235" y="368509"/>
                  </a:lnTo>
                  <a:lnTo>
                    <a:pt x="7759" y="383602"/>
                  </a:lnTo>
                  <a:lnTo>
                    <a:pt x="12645" y="397951"/>
                  </a:lnTo>
                  <a:lnTo>
                    <a:pt x="14725" y="410815"/>
                  </a:lnTo>
                  <a:lnTo>
                    <a:pt x="15170" y="424939"/>
                  </a:lnTo>
                  <a:lnTo>
                    <a:pt x="15235" y="451803"/>
                  </a:lnTo>
                  <a:lnTo>
                    <a:pt x="14389" y="454448"/>
                  </a:lnTo>
                  <a:lnTo>
                    <a:pt x="10000" y="462217"/>
                  </a:lnTo>
                  <a:lnTo>
                    <a:pt x="8677" y="467332"/>
                  </a:lnTo>
                  <a:lnTo>
                    <a:pt x="7710" y="482598"/>
                  </a:lnTo>
                  <a:lnTo>
                    <a:pt x="7618" y="556257"/>
                  </a:lnTo>
                  <a:lnTo>
                    <a:pt x="14178" y="556260"/>
                  </a:lnTo>
                  <a:lnTo>
                    <a:pt x="14531" y="555413"/>
                  </a:lnTo>
                  <a:lnTo>
                    <a:pt x="15210" y="548954"/>
                  </a:lnTo>
                  <a:lnTo>
                    <a:pt x="19274" y="548733"/>
                  </a:lnTo>
                  <a:lnTo>
                    <a:pt x="21315" y="547856"/>
                  </a:lnTo>
                  <a:lnTo>
                    <a:pt x="27387" y="543422"/>
                  </a:lnTo>
                  <a:lnTo>
                    <a:pt x="30071" y="541336"/>
                  </a:lnTo>
                  <a:lnTo>
                    <a:pt x="34402" y="541114"/>
                  </a:lnTo>
                  <a:lnTo>
                    <a:pt x="36481" y="540236"/>
                  </a:lnTo>
                  <a:lnTo>
                    <a:pt x="41048" y="537003"/>
                  </a:lnTo>
                  <a:lnTo>
                    <a:pt x="43451" y="535802"/>
                  </a:lnTo>
                  <a:lnTo>
                    <a:pt x="48379" y="534468"/>
                  </a:lnTo>
                  <a:lnTo>
                    <a:pt x="53391" y="533875"/>
                  </a:lnTo>
                  <a:lnTo>
                    <a:pt x="59463" y="533494"/>
                  </a:lnTo>
                  <a:lnTo>
                    <a:pt x="64560" y="533428"/>
                  </a:lnTo>
                  <a:lnTo>
                    <a:pt x="82340" y="533401"/>
                  </a:lnTo>
                  <a:lnTo>
                    <a:pt x="85419" y="535658"/>
                  </a:lnTo>
                  <a:lnTo>
                    <a:pt x="87425" y="537446"/>
                  </a:lnTo>
                  <a:lnTo>
                    <a:pt x="89609" y="538637"/>
                  </a:lnTo>
                  <a:lnTo>
                    <a:pt x="95882" y="540314"/>
                  </a:lnTo>
                  <a:lnTo>
                    <a:pt x="98639" y="540927"/>
                  </a:lnTo>
                  <a:lnTo>
                    <a:pt x="105034" y="541007"/>
                  </a:lnTo>
                  <a:lnTo>
                    <a:pt x="113956" y="541019"/>
                  </a:lnTo>
                  <a:lnTo>
                    <a:pt x="120284" y="547051"/>
                  </a:lnTo>
                  <a:lnTo>
                    <a:pt x="120829" y="547581"/>
                  </a:lnTo>
                  <a:lnTo>
                    <a:pt x="121192" y="547087"/>
                  </a:lnTo>
                  <a:lnTo>
                    <a:pt x="121909" y="541105"/>
                  </a:lnTo>
                  <a:lnTo>
                    <a:pt x="121917" y="444366"/>
                  </a:lnTo>
                  <a:lnTo>
                    <a:pt x="124175" y="434280"/>
                  </a:lnTo>
                  <a:lnTo>
                    <a:pt x="127155" y="424153"/>
                  </a:lnTo>
                  <a:lnTo>
                    <a:pt x="129678" y="408085"/>
                  </a:lnTo>
                  <a:lnTo>
                    <a:pt x="133269" y="394731"/>
                  </a:lnTo>
                  <a:lnTo>
                    <a:pt x="135429" y="380329"/>
                  </a:lnTo>
                  <a:lnTo>
                    <a:pt x="137236" y="366309"/>
                  </a:lnTo>
                  <a:lnTo>
                    <a:pt x="140862" y="354433"/>
                  </a:lnTo>
                  <a:lnTo>
                    <a:pt x="147663" y="334182"/>
                  </a:lnTo>
                  <a:lnTo>
                    <a:pt x="150294" y="321810"/>
                  </a:lnTo>
                  <a:lnTo>
                    <a:pt x="152309" y="309820"/>
                  </a:lnTo>
                  <a:lnTo>
                    <a:pt x="156027" y="296024"/>
                  </a:lnTo>
                  <a:lnTo>
                    <a:pt x="158244" y="283684"/>
                  </a:lnTo>
                  <a:lnTo>
                    <a:pt x="160076" y="272555"/>
                  </a:lnTo>
                  <a:lnTo>
                    <a:pt x="165021" y="256769"/>
                  </a:lnTo>
                  <a:lnTo>
                    <a:pt x="167709" y="241368"/>
                  </a:lnTo>
                  <a:lnTo>
                    <a:pt x="172645" y="225234"/>
                  </a:lnTo>
                  <a:lnTo>
                    <a:pt x="174097" y="211864"/>
                  </a:lnTo>
                  <a:lnTo>
                    <a:pt x="177000" y="199713"/>
                  </a:lnTo>
                  <a:lnTo>
                    <a:pt x="180265" y="188668"/>
                  </a:lnTo>
                  <a:lnTo>
                    <a:pt x="182104" y="172930"/>
                  </a:lnTo>
                  <a:lnTo>
                    <a:pt x="183495" y="157542"/>
                  </a:lnTo>
                  <a:lnTo>
                    <a:pt x="188047" y="141412"/>
                  </a:lnTo>
                  <a:lnTo>
                    <a:pt x="189408" y="128043"/>
                  </a:lnTo>
                  <a:lnTo>
                    <a:pt x="192271" y="115892"/>
                  </a:lnTo>
                  <a:lnTo>
                    <a:pt x="195520" y="104847"/>
                  </a:lnTo>
                  <a:lnTo>
                    <a:pt x="198195" y="89956"/>
                  </a:lnTo>
                  <a:lnTo>
                    <a:pt x="203126" y="78959"/>
                  </a:lnTo>
                  <a:lnTo>
                    <a:pt x="205222" y="62759"/>
                  </a:lnTo>
                  <a:lnTo>
                    <a:pt x="205692" y="45878"/>
                  </a:lnTo>
                  <a:lnTo>
                    <a:pt x="205729" y="35591"/>
                  </a:lnTo>
                  <a:lnTo>
                    <a:pt x="204885" y="33887"/>
                  </a:lnTo>
                  <a:lnTo>
                    <a:pt x="203476" y="32752"/>
                  </a:lnTo>
                  <a:lnTo>
                    <a:pt x="201690" y="31994"/>
                  </a:lnTo>
                  <a:lnTo>
                    <a:pt x="197447" y="28895"/>
                  </a:lnTo>
                  <a:lnTo>
                    <a:pt x="191871" y="24052"/>
                  </a:lnTo>
                  <a:lnTo>
                    <a:pt x="185532" y="17858"/>
                  </a:lnTo>
                  <a:lnTo>
                    <a:pt x="179182" y="11539"/>
                  </a:lnTo>
                  <a:lnTo>
                    <a:pt x="177028" y="10233"/>
                  </a:lnTo>
                  <a:lnTo>
                    <a:pt x="172376" y="8781"/>
                  </a:lnTo>
                  <a:lnTo>
                    <a:pt x="167486" y="8136"/>
                  </a:lnTo>
                  <a:lnTo>
                    <a:pt x="162491" y="7849"/>
                  </a:lnTo>
                  <a:lnTo>
                    <a:pt x="157448" y="7722"/>
                  </a:lnTo>
                  <a:lnTo>
                    <a:pt x="154917" y="6841"/>
                  </a:lnTo>
                  <a:lnTo>
                    <a:pt x="149849" y="3605"/>
                  </a:lnTo>
                  <a:lnTo>
                    <a:pt x="144774" y="1602"/>
                  </a:lnTo>
                  <a:lnTo>
                    <a:pt x="138849" y="712"/>
                  </a:lnTo>
                  <a:lnTo>
                    <a:pt x="134899" y="475"/>
                  </a:lnTo>
                  <a:lnTo>
                    <a:pt x="126840" y="211"/>
                  </a:lnTo>
                  <a:lnTo>
                    <a:pt x="116697" y="62"/>
                  </a:lnTo>
                  <a:lnTo>
                    <a:pt x="38544" y="0"/>
                  </a:lnTo>
                  <a:lnTo>
                    <a:pt x="32124" y="6031"/>
                  </a:lnTo>
                  <a:lnTo>
                    <a:pt x="31575" y="6561"/>
                  </a:lnTo>
                  <a:lnTo>
                    <a:pt x="32057" y="6914"/>
                  </a:lnTo>
                  <a:lnTo>
                    <a:pt x="38098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261"/>
            <p:cNvSpPr/>
            <p:nvPr/>
          </p:nvSpPr>
          <p:spPr>
            <a:xfrm>
              <a:off x="4366259" y="3870960"/>
              <a:ext cx="228601" cy="480061"/>
            </a:xfrm>
            <a:custGeom>
              <a:avLst/>
              <a:gdLst/>
              <a:ahLst/>
              <a:cxnLst/>
              <a:rect l="0" t="0" r="0" b="0"/>
              <a:pathLst>
                <a:path w="228601" h="480061">
                  <a:moveTo>
                    <a:pt x="53341" y="0"/>
                  </a:moveTo>
                  <a:lnTo>
                    <a:pt x="53341" y="116156"/>
                  </a:lnTo>
                  <a:lnTo>
                    <a:pt x="51083" y="128107"/>
                  </a:lnTo>
                  <a:lnTo>
                    <a:pt x="48104" y="139063"/>
                  </a:lnTo>
                  <a:lnTo>
                    <a:pt x="46780" y="149577"/>
                  </a:lnTo>
                  <a:lnTo>
                    <a:pt x="46191" y="162152"/>
                  </a:lnTo>
                  <a:lnTo>
                    <a:pt x="45083" y="176207"/>
                  </a:lnTo>
                  <a:lnTo>
                    <a:pt x="41768" y="190921"/>
                  </a:lnTo>
                  <a:lnTo>
                    <a:pt x="39731" y="203669"/>
                  </a:lnTo>
                  <a:lnTo>
                    <a:pt x="38825" y="215827"/>
                  </a:lnTo>
                  <a:lnTo>
                    <a:pt x="38423" y="229696"/>
                  </a:lnTo>
                  <a:lnTo>
                    <a:pt x="35985" y="242070"/>
                  </a:lnTo>
                  <a:lnTo>
                    <a:pt x="32928" y="253213"/>
                  </a:lnTo>
                  <a:lnTo>
                    <a:pt x="31568" y="263810"/>
                  </a:lnTo>
                  <a:lnTo>
                    <a:pt x="28706" y="274165"/>
                  </a:lnTo>
                  <a:lnTo>
                    <a:pt x="25459" y="284411"/>
                  </a:lnTo>
                  <a:lnTo>
                    <a:pt x="24016" y="294609"/>
                  </a:lnTo>
                  <a:lnTo>
                    <a:pt x="23374" y="304787"/>
                  </a:lnTo>
                  <a:lnTo>
                    <a:pt x="23203" y="309870"/>
                  </a:lnTo>
                  <a:lnTo>
                    <a:pt x="20755" y="320036"/>
                  </a:lnTo>
                  <a:lnTo>
                    <a:pt x="17691" y="330198"/>
                  </a:lnTo>
                  <a:lnTo>
                    <a:pt x="15120" y="344593"/>
                  </a:lnTo>
                  <a:lnTo>
                    <a:pt x="10219" y="355443"/>
                  </a:lnTo>
                  <a:lnTo>
                    <a:pt x="8390" y="369006"/>
                  </a:lnTo>
                  <a:lnTo>
                    <a:pt x="7963" y="378774"/>
                  </a:lnTo>
                  <a:lnTo>
                    <a:pt x="7002" y="382902"/>
                  </a:lnTo>
                  <a:lnTo>
                    <a:pt x="1634" y="395613"/>
                  </a:lnTo>
                  <a:lnTo>
                    <a:pt x="485" y="405932"/>
                  </a:lnTo>
                  <a:lnTo>
                    <a:pt x="97" y="420544"/>
                  </a:lnTo>
                  <a:lnTo>
                    <a:pt x="0" y="449579"/>
                  </a:lnTo>
                  <a:lnTo>
                    <a:pt x="18969" y="449580"/>
                  </a:lnTo>
                  <a:lnTo>
                    <a:pt x="20267" y="448734"/>
                  </a:lnTo>
                  <a:lnTo>
                    <a:pt x="21132" y="447323"/>
                  </a:lnTo>
                  <a:lnTo>
                    <a:pt x="21708" y="445535"/>
                  </a:lnTo>
                  <a:lnTo>
                    <a:pt x="22939" y="445190"/>
                  </a:lnTo>
                  <a:lnTo>
                    <a:pt x="24606" y="445807"/>
                  </a:lnTo>
                  <a:lnTo>
                    <a:pt x="26564" y="447064"/>
                  </a:lnTo>
                  <a:lnTo>
                    <a:pt x="30998" y="448462"/>
                  </a:lnTo>
                  <a:lnTo>
                    <a:pt x="35790" y="449083"/>
                  </a:lnTo>
                  <a:lnTo>
                    <a:pt x="40743" y="449359"/>
                  </a:lnTo>
                  <a:lnTo>
                    <a:pt x="45766" y="449482"/>
                  </a:lnTo>
                  <a:lnTo>
                    <a:pt x="60988" y="449574"/>
                  </a:lnTo>
                  <a:lnTo>
                    <a:pt x="64365" y="450423"/>
                  </a:lnTo>
                  <a:lnTo>
                    <a:pt x="70376" y="453623"/>
                  </a:lnTo>
                  <a:lnTo>
                    <a:pt x="75870" y="455610"/>
                  </a:lnTo>
                  <a:lnTo>
                    <a:pt x="78520" y="456140"/>
                  </a:lnTo>
                  <a:lnTo>
                    <a:pt x="83722" y="458987"/>
                  </a:lnTo>
                  <a:lnTo>
                    <a:pt x="86295" y="460931"/>
                  </a:lnTo>
                  <a:lnTo>
                    <a:pt x="91412" y="463092"/>
                  </a:lnTo>
                  <a:lnTo>
                    <a:pt x="96508" y="464052"/>
                  </a:lnTo>
                  <a:lnTo>
                    <a:pt x="101595" y="464478"/>
                  </a:lnTo>
                  <a:lnTo>
                    <a:pt x="104136" y="465439"/>
                  </a:lnTo>
                  <a:lnTo>
                    <a:pt x="109219" y="468764"/>
                  </a:lnTo>
                  <a:lnTo>
                    <a:pt x="114300" y="470806"/>
                  </a:lnTo>
                  <a:lnTo>
                    <a:pt x="116840" y="471351"/>
                  </a:lnTo>
                  <a:lnTo>
                    <a:pt x="121920" y="474214"/>
                  </a:lnTo>
                  <a:lnTo>
                    <a:pt x="124460" y="476163"/>
                  </a:lnTo>
                  <a:lnTo>
                    <a:pt x="129541" y="478328"/>
                  </a:lnTo>
                  <a:lnTo>
                    <a:pt x="137029" y="480030"/>
                  </a:lnTo>
                  <a:lnTo>
                    <a:pt x="144781" y="480060"/>
                  </a:lnTo>
                  <a:lnTo>
                    <a:pt x="144781" y="468708"/>
                  </a:lnTo>
                  <a:lnTo>
                    <a:pt x="145627" y="466566"/>
                  </a:lnTo>
                  <a:lnTo>
                    <a:pt x="151342" y="458601"/>
                  </a:lnTo>
                  <a:lnTo>
                    <a:pt x="151930" y="455565"/>
                  </a:lnTo>
                  <a:lnTo>
                    <a:pt x="152307" y="446717"/>
                  </a:lnTo>
                  <a:lnTo>
                    <a:pt x="156418" y="435279"/>
                  </a:lnTo>
                  <a:lnTo>
                    <a:pt x="158954" y="425211"/>
                  </a:lnTo>
                  <a:lnTo>
                    <a:pt x="159704" y="412820"/>
                  </a:lnTo>
                  <a:lnTo>
                    <a:pt x="159927" y="402470"/>
                  </a:lnTo>
                  <a:lnTo>
                    <a:pt x="162237" y="394493"/>
                  </a:lnTo>
                  <a:lnTo>
                    <a:pt x="168297" y="380482"/>
                  </a:lnTo>
                  <a:lnTo>
                    <a:pt x="172166" y="370610"/>
                  </a:lnTo>
                  <a:lnTo>
                    <a:pt x="173885" y="360577"/>
                  </a:lnTo>
                  <a:lnTo>
                    <a:pt x="176907" y="348217"/>
                  </a:lnTo>
                  <a:lnTo>
                    <a:pt x="180226" y="335103"/>
                  </a:lnTo>
                  <a:lnTo>
                    <a:pt x="181701" y="323630"/>
                  </a:lnTo>
                  <a:lnTo>
                    <a:pt x="184614" y="312887"/>
                  </a:lnTo>
                  <a:lnTo>
                    <a:pt x="187885" y="302467"/>
                  </a:lnTo>
                  <a:lnTo>
                    <a:pt x="189338" y="292192"/>
                  </a:lnTo>
                  <a:lnTo>
                    <a:pt x="191419" y="287082"/>
                  </a:lnTo>
                  <a:lnTo>
                    <a:pt x="200744" y="272644"/>
                  </a:lnTo>
                  <a:lnTo>
                    <a:pt x="203520" y="265674"/>
                  </a:lnTo>
                  <a:lnTo>
                    <a:pt x="205083" y="252943"/>
                  </a:lnTo>
                  <a:lnTo>
                    <a:pt x="209591" y="238447"/>
                  </a:lnTo>
                  <a:lnTo>
                    <a:pt x="212244" y="227472"/>
                  </a:lnTo>
                  <a:lnTo>
                    <a:pt x="213029" y="214813"/>
                  </a:lnTo>
                  <a:lnTo>
                    <a:pt x="213263" y="200338"/>
                  </a:lnTo>
                  <a:lnTo>
                    <a:pt x="213352" y="170151"/>
                  </a:lnTo>
                  <a:lnTo>
                    <a:pt x="214201" y="165927"/>
                  </a:lnTo>
                  <a:lnTo>
                    <a:pt x="218596" y="155091"/>
                  </a:lnTo>
                  <a:lnTo>
                    <a:pt x="220274" y="141532"/>
                  </a:lnTo>
                  <a:lnTo>
                    <a:pt x="221618" y="126790"/>
                  </a:lnTo>
                  <a:lnTo>
                    <a:pt x="224933" y="116747"/>
                  </a:lnTo>
                  <a:lnTo>
                    <a:pt x="226971" y="106638"/>
                  </a:lnTo>
                  <a:lnTo>
                    <a:pt x="227876" y="96502"/>
                  </a:lnTo>
                  <a:lnTo>
                    <a:pt x="228279" y="86352"/>
                  </a:lnTo>
                  <a:lnTo>
                    <a:pt x="228537" y="66885"/>
                  </a:lnTo>
                  <a:lnTo>
                    <a:pt x="228600" y="24369"/>
                  </a:lnTo>
                  <a:lnTo>
                    <a:pt x="227754" y="23866"/>
                  </a:lnTo>
                  <a:lnTo>
                    <a:pt x="224556" y="23307"/>
                  </a:lnTo>
                  <a:lnTo>
                    <a:pt x="220312" y="20801"/>
                  </a:lnTo>
                  <a:lnTo>
                    <a:pt x="214733" y="16338"/>
                  </a:lnTo>
                  <a:lnTo>
                    <a:pt x="211714" y="15728"/>
                  </a:lnTo>
                  <a:lnTo>
                    <a:pt x="204834" y="15304"/>
                  </a:lnTo>
                  <a:lnTo>
                    <a:pt x="62345" y="15240"/>
                  </a:lnTo>
                  <a:lnTo>
                    <a:pt x="57651" y="14394"/>
                  </a:lnTo>
                  <a:lnTo>
                    <a:pt x="52827" y="12982"/>
                  </a:lnTo>
                  <a:lnTo>
                    <a:pt x="47918" y="11195"/>
                  </a:lnTo>
                  <a:lnTo>
                    <a:pt x="43799" y="10003"/>
                  </a:lnTo>
                  <a:lnTo>
                    <a:pt x="36964" y="8679"/>
                  </a:lnTo>
                  <a:lnTo>
                    <a:pt x="31104" y="8091"/>
                  </a:lnTo>
                  <a:lnTo>
                    <a:pt x="25678" y="7829"/>
                  </a:lnTo>
                  <a:lnTo>
                    <a:pt x="20444" y="7713"/>
                  </a:lnTo>
                  <a:lnTo>
                    <a:pt x="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262"/>
            <p:cNvSpPr/>
            <p:nvPr/>
          </p:nvSpPr>
          <p:spPr>
            <a:xfrm>
              <a:off x="5113020" y="3840581"/>
              <a:ext cx="266698" cy="449479"/>
            </a:xfrm>
            <a:custGeom>
              <a:avLst/>
              <a:gdLst/>
              <a:ahLst/>
              <a:cxnLst/>
              <a:rect l="0" t="0" r="0" b="0"/>
              <a:pathLst>
                <a:path w="266698" h="449479">
                  <a:moveTo>
                    <a:pt x="68580" y="76099"/>
                  </a:moveTo>
                  <a:lnTo>
                    <a:pt x="68580" y="68480"/>
                  </a:lnTo>
                  <a:lnTo>
                    <a:pt x="68580" y="86391"/>
                  </a:lnTo>
                  <a:lnTo>
                    <a:pt x="69426" y="88887"/>
                  </a:lnTo>
                  <a:lnTo>
                    <a:pt x="72624" y="93918"/>
                  </a:lnTo>
                  <a:lnTo>
                    <a:pt x="72970" y="96445"/>
                  </a:lnTo>
                  <a:lnTo>
                    <a:pt x="72353" y="98976"/>
                  </a:lnTo>
                  <a:lnTo>
                    <a:pt x="71096" y="101510"/>
                  </a:lnTo>
                  <a:lnTo>
                    <a:pt x="69698" y="108842"/>
                  </a:lnTo>
                  <a:lnTo>
                    <a:pt x="68911" y="122490"/>
                  </a:lnTo>
                  <a:lnTo>
                    <a:pt x="68645" y="138227"/>
                  </a:lnTo>
                  <a:lnTo>
                    <a:pt x="68582" y="191687"/>
                  </a:lnTo>
                  <a:lnTo>
                    <a:pt x="66322" y="203954"/>
                  </a:lnTo>
                  <a:lnTo>
                    <a:pt x="63343" y="215897"/>
                  </a:lnTo>
                  <a:lnTo>
                    <a:pt x="62019" y="229671"/>
                  </a:lnTo>
                  <a:lnTo>
                    <a:pt x="59172" y="242002"/>
                  </a:lnTo>
                  <a:lnTo>
                    <a:pt x="55933" y="253974"/>
                  </a:lnTo>
                  <a:lnTo>
                    <a:pt x="54492" y="267761"/>
                  </a:lnTo>
                  <a:lnTo>
                    <a:pt x="54108" y="274994"/>
                  </a:lnTo>
                  <a:lnTo>
                    <a:pt x="53681" y="289803"/>
                  </a:lnTo>
                  <a:lnTo>
                    <a:pt x="51234" y="302594"/>
                  </a:lnTo>
                  <a:lnTo>
                    <a:pt x="48170" y="313924"/>
                  </a:lnTo>
                  <a:lnTo>
                    <a:pt x="46809" y="324604"/>
                  </a:lnTo>
                  <a:lnTo>
                    <a:pt x="43946" y="334994"/>
                  </a:lnTo>
                  <a:lnTo>
                    <a:pt x="40698" y="345257"/>
                  </a:lnTo>
                  <a:lnTo>
                    <a:pt x="39254" y="355462"/>
                  </a:lnTo>
                  <a:lnTo>
                    <a:pt x="38612" y="365642"/>
                  </a:lnTo>
                  <a:lnTo>
                    <a:pt x="38327" y="375812"/>
                  </a:lnTo>
                  <a:lnTo>
                    <a:pt x="38103" y="418330"/>
                  </a:lnTo>
                  <a:lnTo>
                    <a:pt x="38100" y="436740"/>
                  </a:lnTo>
                  <a:lnTo>
                    <a:pt x="38947" y="438446"/>
                  </a:lnTo>
                  <a:lnTo>
                    <a:pt x="40358" y="439584"/>
                  </a:lnTo>
                  <a:lnTo>
                    <a:pt x="42145" y="440343"/>
                  </a:lnTo>
                  <a:lnTo>
                    <a:pt x="43337" y="441694"/>
                  </a:lnTo>
                  <a:lnTo>
                    <a:pt x="44131" y="443442"/>
                  </a:lnTo>
                  <a:lnTo>
                    <a:pt x="45692" y="449374"/>
                  </a:lnTo>
                  <a:lnTo>
                    <a:pt x="53247" y="449478"/>
                  </a:lnTo>
                  <a:lnTo>
                    <a:pt x="53331" y="442918"/>
                  </a:lnTo>
                  <a:lnTo>
                    <a:pt x="54181" y="442565"/>
                  </a:lnTo>
                  <a:lnTo>
                    <a:pt x="60646" y="441886"/>
                  </a:lnTo>
                  <a:lnTo>
                    <a:pt x="68258" y="434553"/>
                  </a:lnTo>
                  <a:lnTo>
                    <a:pt x="75113" y="427706"/>
                  </a:lnTo>
                  <a:lnTo>
                    <a:pt x="77974" y="427102"/>
                  </a:lnTo>
                  <a:lnTo>
                    <a:pt x="84346" y="426762"/>
                  </a:lnTo>
                  <a:lnTo>
                    <a:pt x="92199" y="426638"/>
                  </a:lnTo>
                  <a:lnTo>
                    <a:pt x="108483" y="426621"/>
                  </a:lnTo>
                  <a:lnTo>
                    <a:pt x="111269" y="427467"/>
                  </a:lnTo>
                  <a:lnTo>
                    <a:pt x="116622" y="430664"/>
                  </a:lnTo>
                  <a:lnTo>
                    <a:pt x="124080" y="432651"/>
                  </a:lnTo>
                  <a:lnTo>
                    <a:pt x="128440" y="433180"/>
                  </a:lnTo>
                  <a:lnTo>
                    <a:pt x="132194" y="434380"/>
                  </a:lnTo>
                  <a:lnTo>
                    <a:pt x="138621" y="437971"/>
                  </a:lnTo>
                  <a:lnTo>
                    <a:pt x="144301" y="440131"/>
                  </a:lnTo>
                  <a:lnTo>
                    <a:pt x="150493" y="441091"/>
                  </a:lnTo>
                  <a:lnTo>
                    <a:pt x="154515" y="441347"/>
                  </a:lnTo>
                  <a:lnTo>
                    <a:pt x="162654" y="441631"/>
                  </a:lnTo>
                  <a:lnTo>
                    <a:pt x="171995" y="441792"/>
                  </a:lnTo>
                  <a:lnTo>
                    <a:pt x="213046" y="441859"/>
                  </a:lnTo>
                  <a:lnTo>
                    <a:pt x="213356" y="428347"/>
                  </a:lnTo>
                  <a:lnTo>
                    <a:pt x="213358" y="427771"/>
                  </a:lnTo>
                  <a:lnTo>
                    <a:pt x="218596" y="420763"/>
                  </a:lnTo>
                  <a:lnTo>
                    <a:pt x="220666" y="412782"/>
                  </a:lnTo>
                  <a:lnTo>
                    <a:pt x="220887" y="407750"/>
                  </a:lnTo>
                  <a:lnTo>
                    <a:pt x="224997" y="396851"/>
                  </a:lnTo>
                  <a:lnTo>
                    <a:pt x="227533" y="386942"/>
                  </a:lnTo>
                  <a:lnTo>
                    <a:pt x="228388" y="375162"/>
                  </a:lnTo>
                  <a:lnTo>
                    <a:pt x="228506" y="366778"/>
                  </a:lnTo>
                  <a:lnTo>
                    <a:pt x="230816" y="357408"/>
                  </a:lnTo>
                  <a:lnTo>
                    <a:pt x="233818" y="347598"/>
                  </a:lnTo>
                  <a:lnTo>
                    <a:pt x="235152" y="337594"/>
                  </a:lnTo>
                  <a:lnTo>
                    <a:pt x="238003" y="327504"/>
                  </a:lnTo>
                  <a:lnTo>
                    <a:pt x="241246" y="317375"/>
                  </a:lnTo>
                  <a:lnTo>
                    <a:pt x="242687" y="307228"/>
                  </a:lnTo>
                  <a:lnTo>
                    <a:pt x="243328" y="294817"/>
                  </a:lnTo>
                  <a:lnTo>
                    <a:pt x="244459" y="281680"/>
                  </a:lnTo>
                  <a:lnTo>
                    <a:pt x="247783" y="270197"/>
                  </a:lnTo>
                  <a:lnTo>
                    <a:pt x="249826" y="259449"/>
                  </a:lnTo>
                  <a:lnTo>
                    <a:pt x="251580" y="248181"/>
                  </a:lnTo>
                  <a:lnTo>
                    <a:pt x="255182" y="234707"/>
                  </a:lnTo>
                  <a:lnTo>
                    <a:pt x="256481" y="227558"/>
                  </a:lnTo>
                  <a:lnTo>
                    <a:pt x="257348" y="220252"/>
                  </a:lnTo>
                  <a:lnTo>
                    <a:pt x="258310" y="206206"/>
                  </a:lnTo>
                  <a:lnTo>
                    <a:pt x="258737" y="194320"/>
                  </a:lnTo>
                  <a:lnTo>
                    <a:pt x="261186" y="183393"/>
                  </a:lnTo>
                  <a:lnTo>
                    <a:pt x="264249" y="172891"/>
                  </a:lnTo>
                  <a:lnTo>
                    <a:pt x="265611" y="162580"/>
                  </a:lnTo>
                  <a:lnTo>
                    <a:pt x="266377" y="151300"/>
                  </a:lnTo>
                  <a:lnTo>
                    <a:pt x="266636" y="139057"/>
                  </a:lnTo>
                  <a:lnTo>
                    <a:pt x="266697" y="118546"/>
                  </a:lnTo>
                  <a:lnTo>
                    <a:pt x="265851" y="116250"/>
                  </a:lnTo>
                  <a:lnTo>
                    <a:pt x="260139" y="108020"/>
                  </a:lnTo>
                  <a:lnTo>
                    <a:pt x="259551" y="104962"/>
                  </a:lnTo>
                  <a:lnTo>
                    <a:pt x="259085" y="92945"/>
                  </a:lnTo>
                  <a:lnTo>
                    <a:pt x="259080" y="68821"/>
                  </a:lnTo>
                  <a:lnTo>
                    <a:pt x="251553" y="60955"/>
                  </a:lnTo>
                  <a:lnTo>
                    <a:pt x="243933" y="53332"/>
                  </a:lnTo>
                  <a:lnTo>
                    <a:pt x="243868" y="49221"/>
                  </a:lnTo>
                  <a:lnTo>
                    <a:pt x="243011" y="48021"/>
                  </a:lnTo>
                  <a:lnTo>
                    <a:pt x="241594" y="47220"/>
                  </a:lnTo>
                  <a:lnTo>
                    <a:pt x="237281" y="45935"/>
                  </a:lnTo>
                  <a:lnTo>
                    <a:pt x="229752" y="39086"/>
                  </a:lnTo>
                  <a:lnTo>
                    <a:pt x="222140" y="31533"/>
                  </a:lnTo>
                  <a:lnTo>
                    <a:pt x="220907" y="31149"/>
                  </a:lnTo>
                  <a:lnTo>
                    <a:pt x="217278" y="30721"/>
                  </a:lnTo>
                  <a:lnTo>
                    <a:pt x="215125" y="29760"/>
                  </a:lnTo>
                  <a:lnTo>
                    <a:pt x="207203" y="24363"/>
                  </a:lnTo>
                  <a:lnTo>
                    <a:pt x="199053" y="19803"/>
                  </a:lnTo>
                  <a:lnTo>
                    <a:pt x="192043" y="17212"/>
                  </a:lnTo>
                  <a:lnTo>
                    <a:pt x="185259" y="16060"/>
                  </a:lnTo>
                  <a:lnTo>
                    <a:pt x="181079" y="15753"/>
                  </a:lnTo>
                  <a:lnTo>
                    <a:pt x="176599" y="15548"/>
                  </a:lnTo>
                  <a:lnTo>
                    <a:pt x="172767" y="14565"/>
                  </a:lnTo>
                  <a:lnTo>
                    <a:pt x="166249" y="11215"/>
                  </a:lnTo>
                  <a:lnTo>
                    <a:pt x="158273" y="9162"/>
                  </a:lnTo>
                  <a:lnTo>
                    <a:pt x="153775" y="8614"/>
                  </a:lnTo>
                  <a:lnTo>
                    <a:pt x="149083" y="7402"/>
                  </a:lnTo>
                  <a:lnTo>
                    <a:pt x="144262" y="5748"/>
                  </a:lnTo>
                  <a:lnTo>
                    <a:pt x="139354" y="3798"/>
                  </a:lnTo>
                  <a:lnTo>
                    <a:pt x="134390" y="2498"/>
                  </a:lnTo>
                  <a:lnTo>
                    <a:pt x="129386" y="1632"/>
                  </a:lnTo>
                  <a:lnTo>
                    <a:pt x="124357" y="1054"/>
                  </a:lnTo>
                  <a:lnTo>
                    <a:pt x="118465" y="669"/>
                  </a:lnTo>
                  <a:lnTo>
                    <a:pt x="111996" y="412"/>
                  </a:lnTo>
                  <a:lnTo>
                    <a:pt x="91455" y="0"/>
                  </a:lnTo>
                  <a:lnTo>
                    <a:pt x="87216" y="813"/>
                  </a:lnTo>
                  <a:lnTo>
                    <a:pt x="82698" y="2201"/>
                  </a:lnTo>
                  <a:lnTo>
                    <a:pt x="77992" y="3974"/>
                  </a:lnTo>
                  <a:lnTo>
                    <a:pt x="73161" y="6002"/>
                  </a:lnTo>
                  <a:lnTo>
                    <a:pt x="68247" y="8201"/>
                  </a:lnTo>
                  <a:lnTo>
                    <a:pt x="63278" y="10514"/>
                  </a:lnTo>
                  <a:lnTo>
                    <a:pt x="57426" y="12055"/>
                  </a:lnTo>
                  <a:lnTo>
                    <a:pt x="50983" y="13083"/>
                  </a:lnTo>
                  <a:lnTo>
                    <a:pt x="44149" y="13769"/>
                  </a:lnTo>
                  <a:lnTo>
                    <a:pt x="38746" y="15072"/>
                  </a:lnTo>
                  <a:lnTo>
                    <a:pt x="30485" y="18778"/>
                  </a:lnTo>
                  <a:lnTo>
                    <a:pt x="23991" y="23247"/>
                  </a:lnTo>
                  <a:lnTo>
                    <a:pt x="21074" y="25625"/>
                  </a:lnTo>
                  <a:lnTo>
                    <a:pt x="15575" y="28266"/>
                  </a:lnTo>
                  <a:lnTo>
                    <a:pt x="12923" y="28970"/>
                  </a:lnTo>
                  <a:lnTo>
                    <a:pt x="7719" y="32011"/>
                  </a:lnTo>
                  <a:lnTo>
                    <a:pt x="0" y="379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263"/>
            <p:cNvSpPr/>
            <p:nvPr/>
          </p:nvSpPr>
          <p:spPr>
            <a:xfrm>
              <a:off x="4434848" y="3993203"/>
              <a:ext cx="76185" cy="91110"/>
            </a:xfrm>
            <a:custGeom>
              <a:avLst/>
              <a:gdLst/>
              <a:ahLst/>
              <a:cxnLst/>
              <a:rect l="0" t="0" r="0" b="0"/>
              <a:pathLst>
                <a:path w="76185" h="91110">
                  <a:moveTo>
                    <a:pt x="22851" y="53017"/>
                  </a:moveTo>
                  <a:lnTo>
                    <a:pt x="37775" y="38093"/>
                  </a:lnTo>
                  <a:lnTo>
                    <a:pt x="37951" y="35660"/>
                  </a:lnTo>
                  <a:lnTo>
                    <a:pt x="38089" y="30252"/>
                  </a:lnTo>
                  <a:lnTo>
                    <a:pt x="40349" y="27941"/>
                  </a:lnTo>
                  <a:lnTo>
                    <a:pt x="44652" y="23604"/>
                  </a:lnTo>
                  <a:lnTo>
                    <a:pt x="45852" y="23249"/>
                  </a:lnTo>
                  <a:lnTo>
                    <a:pt x="47498" y="23012"/>
                  </a:lnTo>
                  <a:lnTo>
                    <a:pt x="53301" y="22539"/>
                  </a:lnTo>
                  <a:lnTo>
                    <a:pt x="53332" y="49099"/>
                  </a:lnTo>
                  <a:lnTo>
                    <a:pt x="52485" y="51251"/>
                  </a:lnTo>
                  <a:lnTo>
                    <a:pt x="51074" y="53533"/>
                  </a:lnTo>
                  <a:lnTo>
                    <a:pt x="46771" y="59234"/>
                  </a:lnTo>
                  <a:lnTo>
                    <a:pt x="46418" y="60548"/>
                  </a:lnTo>
                  <a:lnTo>
                    <a:pt x="46182" y="62271"/>
                  </a:lnTo>
                  <a:lnTo>
                    <a:pt x="46025" y="64266"/>
                  </a:lnTo>
                  <a:lnTo>
                    <a:pt x="45074" y="65597"/>
                  </a:lnTo>
                  <a:lnTo>
                    <a:pt x="43593" y="66484"/>
                  </a:lnTo>
                  <a:lnTo>
                    <a:pt x="41760" y="67075"/>
                  </a:lnTo>
                  <a:lnTo>
                    <a:pt x="40536" y="68316"/>
                  </a:lnTo>
                  <a:lnTo>
                    <a:pt x="39722" y="69989"/>
                  </a:lnTo>
                  <a:lnTo>
                    <a:pt x="38413" y="74714"/>
                  </a:lnTo>
                  <a:lnTo>
                    <a:pt x="37459" y="75948"/>
                  </a:lnTo>
                  <a:lnTo>
                    <a:pt x="35976" y="77618"/>
                  </a:lnTo>
                  <a:lnTo>
                    <a:pt x="34142" y="79577"/>
                  </a:lnTo>
                  <a:lnTo>
                    <a:pt x="32072" y="80884"/>
                  </a:lnTo>
                  <a:lnTo>
                    <a:pt x="29845" y="81754"/>
                  </a:lnTo>
                  <a:lnTo>
                    <a:pt x="23261" y="83395"/>
                  </a:lnTo>
                  <a:lnTo>
                    <a:pt x="22277" y="83429"/>
                  </a:lnTo>
                  <a:lnTo>
                    <a:pt x="13461" y="83493"/>
                  </a:lnTo>
                  <a:lnTo>
                    <a:pt x="3597" y="83497"/>
                  </a:lnTo>
                  <a:lnTo>
                    <a:pt x="2394" y="82651"/>
                  </a:lnTo>
                  <a:lnTo>
                    <a:pt x="1593" y="81239"/>
                  </a:lnTo>
                  <a:lnTo>
                    <a:pt x="308" y="76936"/>
                  </a:lnTo>
                  <a:lnTo>
                    <a:pt x="132" y="74090"/>
                  </a:lnTo>
                  <a:lnTo>
                    <a:pt x="19" y="69409"/>
                  </a:lnTo>
                  <a:lnTo>
                    <a:pt x="0" y="64553"/>
                  </a:lnTo>
                  <a:lnTo>
                    <a:pt x="844" y="63247"/>
                  </a:lnTo>
                  <a:lnTo>
                    <a:pt x="2252" y="62377"/>
                  </a:lnTo>
                  <a:lnTo>
                    <a:pt x="4039" y="61798"/>
                  </a:lnTo>
                  <a:lnTo>
                    <a:pt x="5229" y="60564"/>
                  </a:lnTo>
                  <a:lnTo>
                    <a:pt x="6024" y="58895"/>
                  </a:lnTo>
                  <a:lnTo>
                    <a:pt x="6553" y="56935"/>
                  </a:lnTo>
                  <a:lnTo>
                    <a:pt x="6906" y="54783"/>
                  </a:lnTo>
                  <a:lnTo>
                    <a:pt x="7141" y="52500"/>
                  </a:lnTo>
                  <a:lnTo>
                    <a:pt x="7518" y="46800"/>
                  </a:lnTo>
                  <a:lnTo>
                    <a:pt x="8396" y="45486"/>
                  </a:lnTo>
                  <a:lnTo>
                    <a:pt x="9828" y="43763"/>
                  </a:lnTo>
                  <a:lnTo>
                    <a:pt x="14165" y="38959"/>
                  </a:lnTo>
                  <a:lnTo>
                    <a:pt x="15366" y="38565"/>
                  </a:lnTo>
                  <a:lnTo>
                    <a:pt x="17015" y="38302"/>
                  </a:lnTo>
                  <a:lnTo>
                    <a:pt x="18960" y="38127"/>
                  </a:lnTo>
                  <a:lnTo>
                    <a:pt x="20258" y="37164"/>
                  </a:lnTo>
                  <a:lnTo>
                    <a:pt x="21123" y="35675"/>
                  </a:lnTo>
                  <a:lnTo>
                    <a:pt x="21699" y="33835"/>
                  </a:lnTo>
                  <a:lnTo>
                    <a:pt x="22930" y="32609"/>
                  </a:lnTo>
                  <a:lnTo>
                    <a:pt x="24597" y="31792"/>
                  </a:lnTo>
                  <a:lnTo>
                    <a:pt x="26555" y="31247"/>
                  </a:lnTo>
                  <a:lnTo>
                    <a:pt x="28707" y="30883"/>
                  </a:lnTo>
                  <a:lnTo>
                    <a:pt x="30989" y="30642"/>
                  </a:lnTo>
                  <a:lnTo>
                    <a:pt x="36688" y="30253"/>
                  </a:lnTo>
                  <a:lnTo>
                    <a:pt x="39725" y="30199"/>
                  </a:lnTo>
                  <a:lnTo>
                    <a:pt x="44529" y="30165"/>
                  </a:lnTo>
                  <a:lnTo>
                    <a:pt x="45770" y="31009"/>
                  </a:lnTo>
                  <a:lnTo>
                    <a:pt x="47443" y="32418"/>
                  </a:lnTo>
                  <a:lnTo>
                    <a:pt x="52168" y="36718"/>
                  </a:lnTo>
                  <a:lnTo>
                    <a:pt x="52557" y="37918"/>
                  </a:lnTo>
                  <a:lnTo>
                    <a:pt x="52815" y="39565"/>
                  </a:lnTo>
                  <a:lnTo>
                    <a:pt x="53230" y="44245"/>
                  </a:lnTo>
                  <a:lnTo>
                    <a:pt x="53264" y="45476"/>
                  </a:lnTo>
                  <a:lnTo>
                    <a:pt x="53330" y="64266"/>
                  </a:lnTo>
                  <a:lnTo>
                    <a:pt x="52484" y="66443"/>
                  </a:lnTo>
                  <a:lnTo>
                    <a:pt x="51074" y="68741"/>
                  </a:lnTo>
                  <a:lnTo>
                    <a:pt x="49286" y="71120"/>
                  </a:lnTo>
                  <a:lnTo>
                    <a:pt x="48095" y="73552"/>
                  </a:lnTo>
                  <a:lnTo>
                    <a:pt x="47301" y="76020"/>
                  </a:lnTo>
                  <a:lnTo>
                    <a:pt x="46771" y="78513"/>
                  </a:lnTo>
                  <a:lnTo>
                    <a:pt x="45572" y="80174"/>
                  </a:lnTo>
                  <a:lnTo>
                    <a:pt x="43924" y="81281"/>
                  </a:lnTo>
                  <a:lnTo>
                    <a:pt x="39244" y="83059"/>
                  </a:lnTo>
                  <a:lnTo>
                    <a:pt x="38013" y="84052"/>
                  </a:lnTo>
                  <a:lnTo>
                    <a:pt x="36346" y="85560"/>
                  </a:lnTo>
                  <a:lnTo>
                    <a:pt x="31632" y="90019"/>
                  </a:lnTo>
                  <a:lnTo>
                    <a:pt x="30398" y="90385"/>
                  </a:lnTo>
                  <a:lnTo>
                    <a:pt x="28730" y="90629"/>
                  </a:lnTo>
                  <a:lnTo>
                    <a:pt x="23196" y="91088"/>
                  </a:lnTo>
                  <a:lnTo>
                    <a:pt x="18908" y="91109"/>
                  </a:lnTo>
                  <a:lnTo>
                    <a:pt x="17683" y="90264"/>
                  </a:lnTo>
                  <a:lnTo>
                    <a:pt x="16866" y="88855"/>
                  </a:lnTo>
                  <a:lnTo>
                    <a:pt x="16321" y="87069"/>
                  </a:lnTo>
                  <a:lnTo>
                    <a:pt x="15111" y="85878"/>
                  </a:lnTo>
                  <a:lnTo>
                    <a:pt x="13458" y="85085"/>
                  </a:lnTo>
                  <a:lnTo>
                    <a:pt x="8766" y="83811"/>
                  </a:lnTo>
                  <a:lnTo>
                    <a:pt x="8381" y="82859"/>
                  </a:lnTo>
                  <a:lnTo>
                    <a:pt x="8125" y="81378"/>
                  </a:lnTo>
                  <a:lnTo>
                    <a:pt x="7713" y="76964"/>
                  </a:lnTo>
                  <a:lnTo>
                    <a:pt x="7679" y="75754"/>
                  </a:lnTo>
                  <a:lnTo>
                    <a:pt x="7620" y="65366"/>
                  </a:lnTo>
                  <a:lnTo>
                    <a:pt x="8464" y="62944"/>
                  </a:lnTo>
                  <a:lnTo>
                    <a:pt x="9873" y="60481"/>
                  </a:lnTo>
                  <a:lnTo>
                    <a:pt x="14173" y="54491"/>
                  </a:lnTo>
                  <a:lnTo>
                    <a:pt x="15373" y="53153"/>
                  </a:lnTo>
                  <a:lnTo>
                    <a:pt x="18963" y="49409"/>
                  </a:lnTo>
                  <a:lnTo>
                    <a:pt x="20259" y="47225"/>
                  </a:lnTo>
                  <a:lnTo>
                    <a:pt x="21123" y="44923"/>
                  </a:lnTo>
                  <a:lnTo>
                    <a:pt x="21699" y="42540"/>
                  </a:lnTo>
                  <a:lnTo>
                    <a:pt x="22930" y="40953"/>
                  </a:lnTo>
                  <a:lnTo>
                    <a:pt x="24597" y="39894"/>
                  </a:lnTo>
                  <a:lnTo>
                    <a:pt x="26556" y="39188"/>
                  </a:lnTo>
                  <a:lnTo>
                    <a:pt x="28707" y="37871"/>
                  </a:lnTo>
                  <a:lnTo>
                    <a:pt x="30989" y="36146"/>
                  </a:lnTo>
                  <a:lnTo>
                    <a:pt x="36688" y="31340"/>
                  </a:lnTo>
                  <a:lnTo>
                    <a:pt x="38003" y="30946"/>
                  </a:lnTo>
                  <a:lnTo>
                    <a:pt x="39725" y="30683"/>
                  </a:lnTo>
                  <a:lnTo>
                    <a:pt x="44529" y="30261"/>
                  </a:lnTo>
                  <a:lnTo>
                    <a:pt x="47443" y="30203"/>
                  </a:lnTo>
                  <a:lnTo>
                    <a:pt x="57275" y="30158"/>
                  </a:lnTo>
                  <a:lnTo>
                    <a:pt x="58501" y="31004"/>
                  </a:lnTo>
                  <a:lnTo>
                    <a:pt x="59317" y="32415"/>
                  </a:lnTo>
                  <a:lnTo>
                    <a:pt x="60629" y="36718"/>
                  </a:lnTo>
                  <a:lnTo>
                    <a:pt x="60808" y="39564"/>
                  </a:lnTo>
                  <a:lnTo>
                    <a:pt x="60888" y="43651"/>
                  </a:lnTo>
                  <a:lnTo>
                    <a:pt x="60923" y="48290"/>
                  </a:lnTo>
                  <a:lnTo>
                    <a:pt x="60086" y="50712"/>
                  </a:lnTo>
                  <a:lnTo>
                    <a:pt x="58681" y="53174"/>
                  </a:lnTo>
                  <a:lnTo>
                    <a:pt x="54389" y="59163"/>
                  </a:lnTo>
                  <a:lnTo>
                    <a:pt x="54037" y="60501"/>
                  </a:lnTo>
                  <a:lnTo>
                    <a:pt x="53801" y="62239"/>
                  </a:lnTo>
                  <a:lnTo>
                    <a:pt x="53645" y="64245"/>
                  </a:lnTo>
                  <a:lnTo>
                    <a:pt x="53540" y="66429"/>
                  </a:lnTo>
                  <a:lnTo>
                    <a:pt x="53425" y="71113"/>
                  </a:lnTo>
                  <a:lnTo>
                    <a:pt x="52547" y="72701"/>
                  </a:lnTo>
                  <a:lnTo>
                    <a:pt x="51115" y="73760"/>
                  </a:lnTo>
                  <a:lnTo>
                    <a:pt x="49314" y="74465"/>
                  </a:lnTo>
                  <a:lnTo>
                    <a:pt x="48114" y="75782"/>
                  </a:lnTo>
                  <a:lnTo>
                    <a:pt x="47313" y="77507"/>
                  </a:lnTo>
                  <a:lnTo>
                    <a:pt x="46779" y="79504"/>
                  </a:lnTo>
                  <a:lnTo>
                    <a:pt x="45577" y="80835"/>
                  </a:lnTo>
                  <a:lnTo>
                    <a:pt x="43928" y="81722"/>
                  </a:lnTo>
                  <a:lnTo>
                    <a:pt x="38192" y="83466"/>
                  </a:lnTo>
                  <a:lnTo>
                    <a:pt x="31539" y="83494"/>
                  </a:lnTo>
                  <a:lnTo>
                    <a:pt x="31184" y="82649"/>
                  </a:lnTo>
                  <a:lnTo>
                    <a:pt x="30946" y="81238"/>
                  </a:lnTo>
                  <a:lnTo>
                    <a:pt x="30788" y="79451"/>
                  </a:lnTo>
                  <a:lnTo>
                    <a:pt x="30683" y="77413"/>
                  </a:lnTo>
                  <a:lnTo>
                    <a:pt x="30500" y="69630"/>
                  </a:lnTo>
                  <a:lnTo>
                    <a:pt x="30472" y="50380"/>
                  </a:lnTo>
                  <a:lnTo>
                    <a:pt x="31319" y="48719"/>
                  </a:lnTo>
                  <a:lnTo>
                    <a:pt x="32730" y="47612"/>
                  </a:lnTo>
                  <a:lnTo>
                    <a:pt x="34517" y="46873"/>
                  </a:lnTo>
                  <a:lnTo>
                    <a:pt x="35709" y="45535"/>
                  </a:lnTo>
                  <a:lnTo>
                    <a:pt x="36503" y="43795"/>
                  </a:lnTo>
                  <a:lnTo>
                    <a:pt x="37033" y="41789"/>
                  </a:lnTo>
                  <a:lnTo>
                    <a:pt x="37385" y="39605"/>
                  </a:lnTo>
                  <a:lnTo>
                    <a:pt x="37620" y="37303"/>
                  </a:lnTo>
                  <a:lnTo>
                    <a:pt x="37998" y="31568"/>
                  </a:lnTo>
                  <a:lnTo>
                    <a:pt x="38876" y="30251"/>
                  </a:lnTo>
                  <a:lnTo>
                    <a:pt x="40308" y="28526"/>
                  </a:lnTo>
                  <a:lnTo>
                    <a:pt x="42109" y="26530"/>
                  </a:lnTo>
                  <a:lnTo>
                    <a:pt x="43310" y="24352"/>
                  </a:lnTo>
                  <a:lnTo>
                    <a:pt x="44110" y="22053"/>
                  </a:lnTo>
                  <a:lnTo>
                    <a:pt x="44644" y="19675"/>
                  </a:lnTo>
                  <a:lnTo>
                    <a:pt x="45847" y="18089"/>
                  </a:lnTo>
                  <a:lnTo>
                    <a:pt x="47495" y="17032"/>
                  </a:lnTo>
                  <a:lnTo>
                    <a:pt x="49440" y="16327"/>
                  </a:lnTo>
                  <a:lnTo>
                    <a:pt x="50738" y="15010"/>
                  </a:lnTo>
                  <a:lnTo>
                    <a:pt x="51603" y="13285"/>
                  </a:lnTo>
                  <a:lnTo>
                    <a:pt x="52990" y="8479"/>
                  </a:lnTo>
                  <a:lnTo>
                    <a:pt x="53950" y="8086"/>
                  </a:lnTo>
                  <a:lnTo>
                    <a:pt x="55438" y="7823"/>
                  </a:lnTo>
                  <a:lnTo>
                    <a:pt x="57276" y="7648"/>
                  </a:lnTo>
                  <a:lnTo>
                    <a:pt x="58501" y="6684"/>
                  </a:lnTo>
                  <a:lnTo>
                    <a:pt x="59318" y="5195"/>
                  </a:lnTo>
                  <a:lnTo>
                    <a:pt x="59863" y="3356"/>
                  </a:lnTo>
                  <a:lnTo>
                    <a:pt x="61073" y="2129"/>
                  </a:lnTo>
                  <a:lnTo>
                    <a:pt x="62725" y="1312"/>
                  </a:lnTo>
                  <a:lnTo>
                    <a:pt x="67417" y="0"/>
                  </a:lnTo>
                  <a:lnTo>
                    <a:pt x="67802" y="739"/>
                  </a:lnTo>
                  <a:lnTo>
                    <a:pt x="68059" y="2079"/>
                  </a:lnTo>
                  <a:lnTo>
                    <a:pt x="68230" y="3818"/>
                  </a:lnTo>
                  <a:lnTo>
                    <a:pt x="69191" y="4977"/>
                  </a:lnTo>
                  <a:lnTo>
                    <a:pt x="70678" y="5751"/>
                  </a:lnTo>
                  <a:lnTo>
                    <a:pt x="72516" y="6266"/>
                  </a:lnTo>
                  <a:lnTo>
                    <a:pt x="73742" y="7456"/>
                  </a:lnTo>
                  <a:lnTo>
                    <a:pt x="74558" y="9097"/>
                  </a:lnTo>
                  <a:lnTo>
                    <a:pt x="75103" y="11037"/>
                  </a:lnTo>
                  <a:lnTo>
                    <a:pt x="75465" y="13176"/>
                  </a:lnTo>
                  <a:lnTo>
                    <a:pt x="75708" y="15450"/>
                  </a:lnTo>
                  <a:lnTo>
                    <a:pt x="75869" y="17812"/>
                  </a:lnTo>
                  <a:lnTo>
                    <a:pt x="75977" y="20234"/>
                  </a:lnTo>
                  <a:lnTo>
                    <a:pt x="76096" y="25182"/>
                  </a:lnTo>
                  <a:lnTo>
                    <a:pt x="76184" y="40326"/>
                  </a:lnTo>
                  <a:lnTo>
                    <a:pt x="75339" y="42863"/>
                  </a:lnTo>
                  <a:lnTo>
                    <a:pt x="73930" y="45401"/>
                  </a:lnTo>
                  <a:lnTo>
                    <a:pt x="72144" y="47939"/>
                  </a:lnTo>
                  <a:lnTo>
                    <a:pt x="70953" y="50479"/>
                  </a:lnTo>
                  <a:lnTo>
                    <a:pt x="70159" y="53018"/>
                  </a:lnTo>
                  <a:lnTo>
                    <a:pt x="69630" y="55558"/>
                  </a:lnTo>
                  <a:lnTo>
                    <a:pt x="69277" y="58097"/>
                  </a:lnTo>
                  <a:lnTo>
                    <a:pt x="69043" y="60638"/>
                  </a:lnTo>
                  <a:lnTo>
                    <a:pt x="68885" y="63177"/>
                  </a:lnTo>
                  <a:lnTo>
                    <a:pt x="68712" y="68257"/>
                  </a:lnTo>
                  <a:lnTo>
                    <a:pt x="68665" y="70797"/>
                  </a:lnTo>
                  <a:lnTo>
                    <a:pt x="67787" y="72490"/>
                  </a:lnTo>
                  <a:lnTo>
                    <a:pt x="66356" y="73619"/>
                  </a:lnTo>
                  <a:lnTo>
                    <a:pt x="64554" y="74372"/>
                  </a:lnTo>
                  <a:lnTo>
                    <a:pt x="63354" y="75720"/>
                  </a:lnTo>
                  <a:lnTo>
                    <a:pt x="62553" y="77466"/>
                  </a:lnTo>
                  <a:lnTo>
                    <a:pt x="62019" y="79476"/>
                  </a:lnTo>
                  <a:lnTo>
                    <a:pt x="60817" y="80816"/>
                  </a:lnTo>
                  <a:lnTo>
                    <a:pt x="59168" y="81710"/>
                  </a:lnTo>
                  <a:lnTo>
                    <a:pt x="53432" y="83466"/>
                  </a:lnTo>
                  <a:lnTo>
                    <a:pt x="46780" y="83494"/>
                  </a:lnTo>
                  <a:lnTo>
                    <a:pt x="46423" y="82649"/>
                  </a:lnTo>
                  <a:lnTo>
                    <a:pt x="46186" y="81238"/>
                  </a:lnTo>
                  <a:lnTo>
                    <a:pt x="46028" y="79451"/>
                  </a:lnTo>
                  <a:lnTo>
                    <a:pt x="45076" y="77413"/>
                  </a:lnTo>
                  <a:lnTo>
                    <a:pt x="43595" y="75208"/>
                  </a:lnTo>
                  <a:lnTo>
                    <a:pt x="39179" y="69630"/>
                  </a:lnTo>
                  <a:lnTo>
                    <a:pt x="38816" y="68326"/>
                  </a:lnTo>
                  <a:lnTo>
                    <a:pt x="38575" y="66610"/>
                  </a:lnTo>
                  <a:lnTo>
                    <a:pt x="38414" y="64619"/>
                  </a:lnTo>
                  <a:lnTo>
                    <a:pt x="38306" y="62444"/>
                  </a:lnTo>
                  <a:lnTo>
                    <a:pt x="38187" y="57771"/>
                  </a:lnTo>
                  <a:lnTo>
                    <a:pt x="38094" y="35228"/>
                  </a:lnTo>
                  <a:lnTo>
                    <a:pt x="38940" y="33538"/>
                  </a:lnTo>
                  <a:lnTo>
                    <a:pt x="40351" y="32411"/>
                  </a:lnTo>
                  <a:lnTo>
                    <a:pt x="42138" y="31660"/>
                  </a:lnTo>
                  <a:lnTo>
                    <a:pt x="43329" y="30311"/>
                  </a:lnTo>
                  <a:lnTo>
                    <a:pt x="44123" y="28567"/>
                  </a:lnTo>
                  <a:lnTo>
                    <a:pt x="45398" y="23728"/>
                  </a:lnTo>
                  <a:lnTo>
                    <a:pt x="45503" y="22484"/>
                  </a:lnTo>
                  <a:lnTo>
                    <a:pt x="45572" y="20809"/>
                  </a:lnTo>
                  <a:lnTo>
                    <a:pt x="45619" y="18844"/>
                  </a:lnTo>
                  <a:lnTo>
                    <a:pt x="46496" y="17535"/>
                  </a:lnTo>
                  <a:lnTo>
                    <a:pt x="47928" y="16663"/>
                  </a:lnTo>
                  <a:lnTo>
                    <a:pt x="53239" y="14947"/>
                  </a:lnTo>
                  <a:lnTo>
                    <a:pt x="55548" y="17188"/>
                  </a:lnTo>
                  <a:lnTo>
                    <a:pt x="59885" y="21481"/>
                  </a:lnTo>
                  <a:lnTo>
                    <a:pt x="60477" y="24325"/>
                  </a:lnTo>
                  <a:lnTo>
                    <a:pt x="60636" y="26269"/>
                  </a:lnTo>
                  <a:lnTo>
                    <a:pt x="61588" y="28412"/>
                  </a:lnTo>
                  <a:lnTo>
                    <a:pt x="63069" y="30687"/>
                  </a:lnTo>
                  <a:lnTo>
                    <a:pt x="64903" y="33050"/>
                  </a:lnTo>
                  <a:lnTo>
                    <a:pt x="66126" y="35472"/>
                  </a:lnTo>
                  <a:lnTo>
                    <a:pt x="66942" y="37934"/>
                  </a:lnTo>
                  <a:lnTo>
                    <a:pt x="67485" y="40422"/>
                  </a:lnTo>
                  <a:lnTo>
                    <a:pt x="67847" y="42927"/>
                  </a:lnTo>
                  <a:lnTo>
                    <a:pt x="68089" y="45444"/>
                  </a:lnTo>
                  <a:lnTo>
                    <a:pt x="68476" y="51521"/>
                  </a:lnTo>
                  <a:lnTo>
                    <a:pt x="68529" y="54610"/>
                  </a:lnTo>
                  <a:lnTo>
                    <a:pt x="68572" y="758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264"/>
            <p:cNvSpPr/>
            <p:nvPr/>
          </p:nvSpPr>
          <p:spPr>
            <a:xfrm>
              <a:off x="6309359" y="1935582"/>
              <a:ext cx="99024" cy="76098"/>
            </a:xfrm>
            <a:custGeom>
              <a:avLst/>
              <a:gdLst/>
              <a:ahLst/>
              <a:cxnLst/>
              <a:rect l="0" t="0" r="0" b="0"/>
              <a:pathLst>
                <a:path w="99024" h="76098">
                  <a:moveTo>
                    <a:pt x="30481" y="22758"/>
                  </a:moveTo>
                  <a:lnTo>
                    <a:pt x="30481" y="15140"/>
                  </a:lnTo>
                  <a:lnTo>
                    <a:pt x="34526" y="15139"/>
                  </a:lnTo>
                  <a:lnTo>
                    <a:pt x="35718" y="15985"/>
                  </a:lnTo>
                  <a:lnTo>
                    <a:pt x="36512" y="17396"/>
                  </a:lnTo>
                  <a:lnTo>
                    <a:pt x="37787" y="21699"/>
                  </a:lnTo>
                  <a:lnTo>
                    <a:pt x="37892" y="22898"/>
                  </a:lnTo>
                  <a:lnTo>
                    <a:pt x="37961" y="24545"/>
                  </a:lnTo>
                  <a:lnTo>
                    <a:pt x="38073" y="29226"/>
                  </a:lnTo>
                  <a:lnTo>
                    <a:pt x="38099" y="40883"/>
                  </a:lnTo>
                  <a:lnTo>
                    <a:pt x="37253" y="43308"/>
                  </a:lnTo>
                  <a:lnTo>
                    <a:pt x="35842" y="45771"/>
                  </a:lnTo>
                  <a:lnTo>
                    <a:pt x="31539" y="51763"/>
                  </a:lnTo>
                  <a:lnTo>
                    <a:pt x="31187" y="53101"/>
                  </a:lnTo>
                  <a:lnTo>
                    <a:pt x="30951" y="54840"/>
                  </a:lnTo>
                  <a:lnTo>
                    <a:pt x="30573" y="59669"/>
                  </a:lnTo>
                  <a:lnTo>
                    <a:pt x="29696" y="60912"/>
                  </a:lnTo>
                  <a:lnTo>
                    <a:pt x="28264" y="62588"/>
                  </a:lnTo>
                  <a:lnTo>
                    <a:pt x="23928" y="67315"/>
                  </a:lnTo>
                  <a:lnTo>
                    <a:pt x="16394" y="74937"/>
                  </a:lnTo>
                  <a:lnTo>
                    <a:pt x="15162" y="75324"/>
                  </a:lnTo>
                  <a:lnTo>
                    <a:pt x="13495" y="75582"/>
                  </a:lnTo>
                  <a:lnTo>
                    <a:pt x="8780" y="75996"/>
                  </a:lnTo>
                  <a:lnTo>
                    <a:pt x="5878" y="76053"/>
                  </a:lnTo>
                  <a:lnTo>
                    <a:pt x="103" y="76097"/>
                  </a:lnTo>
                  <a:lnTo>
                    <a:pt x="46" y="73840"/>
                  </a:lnTo>
                  <a:lnTo>
                    <a:pt x="0" y="49608"/>
                  </a:lnTo>
                  <a:lnTo>
                    <a:pt x="847" y="47431"/>
                  </a:lnTo>
                  <a:lnTo>
                    <a:pt x="2260" y="45133"/>
                  </a:lnTo>
                  <a:lnTo>
                    <a:pt x="4046" y="42755"/>
                  </a:lnTo>
                  <a:lnTo>
                    <a:pt x="6084" y="41169"/>
                  </a:lnTo>
                  <a:lnTo>
                    <a:pt x="8289" y="40112"/>
                  </a:lnTo>
                  <a:lnTo>
                    <a:pt x="13868" y="38416"/>
                  </a:lnTo>
                  <a:lnTo>
                    <a:pt x="15172" y="37430"/>
                  </a:lnTo>
                  <a:lnTo>
                    <a:pt x="16889" y="35926"/>
                  </a:lnTo>
                  <a:lnTo>
                    <a:pt x="18880" y="34077"/>
                  </a:lnTo>
                  <a:lnTo>
                    <a:pt x="21053" y="32844"/>
                  </a:lnTo>
                  <a:lnTo>
                    <a:pt x="23349" y="32022"/>
                  </a:lnTo>
                  <a:lnTo>
                    <a:pt x="25726" y="31474"/>
                  </a:lnTo>
                  <a:lnTo>
                    <a:pt x="28158" y="30262"/>
                  </a:lnTo>
                  <a:lnTo>
                    <a:pt x="30625" y="28607"/>
                  </a:lnTo>
                  <a:lnTo>
                    <a:pt x="33117" y="26658"/>
                  </a:lnTo>
                  <a:lnTo>
                    <a:pt x="35624" y="25358"/>
                  </a:lnTo>
                  <a:lnTo>
                    <a:pt x="38143" y="24491"/>
                  </a:lnTo>
                  <a:lnTo>
                    <a:pt x="40669" y="23913"/>
                  </a:lnTo>
                  <a:lnTo>
                    <a:pt x="43200" y="23528"/>
                  </a:lnTo>
                  <a:lnTo>
                    <a:pt x="45733" y="23271"/>
                  </a:lnTo>
                  <a:lnTo>
                    <a:pt x="51839" y="22860"/>
                  </a:lnTo>
                  <a:lnTo>
                    <a:pt x="54930" y="22803"/>
                  </a:lnTo>
                  <a:lnTo>
                    <a:pt x="56940" y="22788"/>
                  </a:lnTo>
                  <a:lnTo>
                    <a:pt x="58281" y="23625"/>
                  </a:lnTo>
                  <a:lnTo>
                    <a:pt x="59174" y="25029"/>
                  </a:lnTo>
                  <a:lnTo>
                    <a:pt x="59769" y="26812"/>
                  </a:lnTo>
                  <a:lnTo>
                    <a:pt x="61013" y="28001"/>
                  </a:lnTo>
                  <a:lnTo>
                    <a:pt x="62688" y="28793"/>
                  </a:lnTo>
                  <a:lnTo>
                    <a:pt x="64653" y="29322"/>
                  </a:lnTo>
                  <a:lnTo>
                    <a:pt x="65963" y="30520"/>
                  </a:lnTo>
                  <a:lnTo>
                    <a:pt x="66836" y="32166"/>
                  </a:lnTo>
                  <a:lnTo>
                    <a:pt x="68479" y="37657"/>
                  </a:lnTo>
                  <a:lnTo>
                    <a:pt x="67666" y="38617"/>
                  </a:lnTo>
                  <a:lnTo>
                    <a:pt x="66278" y="40104"/>
                  </a:lnTo>
                  <a:lnTo>
                    <a:pt x="64505" y="41942"/>
                  </a:lnTo>
                  <a:lnTo>
                    <a:pt x="63324" y="44014"/>
                  </a:lnTo>
                  <a:lnTo>
                    <a:pt x="62535" y="46242"/>
                  </a:lnTo>
                  <a:lnTo>
                    <a:pt x="62011" y="48574"/>
                  </a:lnTo>
                  <a:lnTo>
                    <a:pt x="60814" y="50129"/>
                  </a:lnTo>
                  <a:lnTo>
                    <a:pt x="59170" y="51165"/>
                  </a:lnTo>
                  <a:lnTo>
                    <a:pt x="54492" y="52829"/>
                  </a:lnTo>
                  <a:lnTo>
                    <a:pt x="53262" y="53812"/>
                  </a:lnTo>
                  <a:lnTo>
                    <a:pt x="51595" y="55314"/>
                  </a:lnTo>
                  <a:lnTo>
                    <a:pt x="49637" y="57162"/>
                  </a:lnTo>
                  <a:lnTo>
                    <a:pt x="47484" y="58394"/>
                  </a:lnTo>
                  <a:lnTo>
                    <a:pt x="45204" y="59215"/>
                  </a:lnTo>
                  <a:lnTo>
                    <a:pt x="42835" y="59763"/>
                  </a:lnTo>
                  <a:lnTo>
                    <a:pt x="40410" y="60128"/>
                  </a:lnTo>
                  <a:lnTo>
                    <a:pt x="37948" y="60371"/>
                  </a:lnTo>
                  <a:lnTo>
                    <a:pt x="35459" y="60534"/>
                  </a:lnTo>
                  <a:lnTo>
                    <a:pt x="33799" y="61489"/>
                  </a:lnTo>
                  <a:lnTo>
                    <a:pt x="32693" y="62972"/>
                  </a:lnTo>
                  <a:lnTo>
                    <a:pt x="31956" y="64807"/>
                  </a:lnTo>
                  <a:lnTo>
                    <a:pt x="30617" y="66031"/>
                  </a:lnTo>
                  <a:lnTo>
                    <a:pt x="28878" y="66847"/>
                  </a:lnTo>
                  <a:lnTo>
                    <a:pt x="26872" y="67391"/>
                  </a:lnTo>
                  <a:lnTo>
                    <a:pt x="25535" y="66906"/>
                  </a:lnTo>
                  <a:lnTo>
                    <a:pt x="24643" y="65737"/>
                  </a:lnTo>
                  <a:lnTo>
                    <a:pt x="24050" y="64111"/>
                  </a:lnTo>
                  <a:lnTo>
                    <a:pt x="22807" y="63026"/>
                  </a:lnTo>
                  <a:lnTo>
                    <a:pt x="21130" y="62304"/>
                  </a:lnTo>
                  <a:lnTo>
                    <a:pt x="15343" y="60883"/>
                  </a:lnTo>
                  <a:lnTo>
                    <a:pt x="15286" y="58611"/>
                  </a:lnTo>
                  <a:lnTo>
                    <a:pt x="15241" y="41914"/>
                  </a:lnTo>
                  <a:lnTo>
                    <a:pt x="16087" y="40609"/>
                  </a:lnTo>
                  <a:lnTo>
                    <a:pt x="17499" y="39738"/>
                  </a:lnTo>
                  <a:lnTo>
                    <a:pt x="19286" y="39158"/>
                  </a:lnTo>
                  <a:lnTo>
                    <a:pt x="21324" y="37925"/>
                  </a:lnTo>
                  <a:lnTo>
                    <a:pt x="23529" y="36256"/>
                  </a:lnTo>
                  <a:lnTo>
                    <a:pt x="25846" y="34297"/>
                  </a:lnTo>
                  <a:lnTo>
                    <a:pt x="28238" y="32144"/>
                  </a:lnTo>
                  <a:lnTo>
                    <a:pt x="33153" y="27494"/>
                  </a:lnTo>
                  <a:lnTo>
                    <a:pt x="40680" y="20116"/>
                  </a:lnTo>
                  <a:lnTo>
                    <a:pt x="43206" y="18457"/>
                  </a:lnTo>
                  <a:lnTo>
                    <a:pt x="45738" y="17350"/>
                  </a:lnTo>
                  <a:lnTo>
                    <a:pt x="48272" y="16613"/>
                  </a:lnTo>
                  <a:lnTo>
                    <a:pt x="51655" y="15275"/>
                  </a:lnTo>
                  <a:lnTo>
                    <a:pt x="55604" y="13536"/>
                  </a:lnTo>
                  <a:lnTo>
                    <a:pt x="66017" y="8707"/>
                  </a:lnTo>
                  <a:lnTo>
                    <a:pt x="81478" y="1062"/>
                  </a:lnTo>
                  <a:lnTo>
                    <a:pt x="83105" y="674"/>
                  </a:lnTo>
                  <a:lnTo>
                    <a:pt x="85038" y="415"/>
                  </a:lnTo>
                  <a:lnTo>
                    <a:pt x="87171" y="243"/>
                  </a:lnTo>
                  <a:lnTo>
                    <a:pt x="89441" y="128"/>
                  </a:lnTo>
                  <a:lnTo>
                    <a:pt x="94221" y="0"/>
                  </a:lnTo>
                  <a:lnTo>
                    <a:pt x="95834" y="813"/>
                  </a:lnTo>
                  <a:lnTo>
                    <a:pt x="96910" y="2201"/>
                  </a:lnTo>
                  <a:lnTo>
                    <a:pt x="98636" y="6468"/>
                  </a:lnTo>
                  <a:lnTo>
                    <a:pt x="98777" y="7665"/>
                  </a:lnTo>
                  <a:lnTo>
                    <a:pt x="98872" y="9309"/>
                  </a:lnTo>
                  <a:lnTo>
                    <a:pt x="98977" y="13394"/>
                  </a:lnTo>
                  <a:lnTo>
                    <a:pt x="99023" y="18032"/>
                  </a:lnTo>
                  <a:lnTo>
                    <a:pt x="98189" y="19607"/>
                  </a:lnTo>
                  <a:lnTo>
                    <a:pt x="96787" y="20657"/>
                  </a:lnTo>
                  <a:lnTo>
                    <a:pt x="95004" y="21358"/>
                  </a:lnTo>
                  <a:lnTo>
                    <a:pt x="92970" y="23518"/>
                  </a:lnTo>
                  <a:lnTo>
                    <a:pt x="90767" y="26651"/>
                  </a:lnTo>
                  <a:lnTo>
                    <a:pt x="88451" y="30433"/>
                  </a:lnTo>
                  <a:lnTo>
                    <a:pt x="86061" y="32955"/>
                  </a:lnTo>
                  <a:lnTo>
                    <a:pt x="83621" y="34636"/>
                  </a:lnTo>
                  <a:lnTo>
                    <a:pt x="81148" y="35757"/>
                  </a:lnTo>
                  <a:lnTo>
                    <a:pt x="78652" y="37350"/>
                  </a:lnTo>
                  <a:lnTo>
                    <a:pt x="76142" y="39260"/>
                  </a:lnTo>
                  <a:lnTo>
                    <a:pt x="73622" y="41379"/>
                  </a:lnTo>
                  <a:lnTo>
                    <a:pt x="70248" y="43638"/>
                  </a:lnTo>
                  <a:lnTo>
                    <a:pt x="66306" y="45992"/>
                  </a:lnTo>
                  <a:lnTo>
                    <a:pt x="61984" y="48407"/>
                  </a:lnTo>
                  <a:lnTo>
                    <a:pt x="58255" y="50864"/>
                  </a:lnTo>
                  <a:lnTo>
                    <a:pt x="54924" y="53349"/>
                  </a:lnTo>
                  <a:lnTo>
                    <a:pt x="51856" y="55852"/>
                  </a:lnTo>
                  <a:lnTo>
                    <a:pt x="48965" y="57520"/>
                  </a:lnTo>
                  <a:lnTo>
                    <a:pt x="46190" y="58633"/>
                  </a:lnTo>
                  <a:lnTo>
                    <a:pt x="43493" y="59375"/>
                  </a:lnTo>
                  <a:lnTo>
                    <a:pt x="40850" y="60716"/>
                  </a:lnTo>
                  <a:lnTo>
                    <a:pt x="38239" y="62457"/>
                  </a:lnTo>
                  <a:lnTo>
                    <a:pt x="35654" y="64464"/>
                  </a:lnTo>
                  <a:lnTo>
                    <a:pt x="33083" y="65802"/>
                  </a:lnTo>
                  <a:lnTo>
                    <a:pt x="30521" y="66694"/>
                  </a:lnTo>
                  <a:lnTo>
                    <a:pt x="27969" y="67289"/>
                  </a:lnTo>
                  <a:lnTo>
                    <a:pt x="25419" y="67685"/>
                  </a:lnTo>
                  <a:lnTo>
                    <a:pt x="22872" y="67949"/>
                  </a:lnTo>
                  <a:lnTo>
                    <a:pt x="15280" y="68475"/>
                  </a:lnTo>
                  <a:lnTo>
                    <a:pt x="15245" y="60189"/>
                  </a:lnTo>
                  <a:lnTo>
                    <a:pt x="15241" y="54611"/>
                  </a:lnTo>
                  <a:lnTo>
                    <a:pt x="16088" y="53306"/>
                  </a:lnTo>
                  <a:lnTo>
                    <a:pt x="17499" y="51590"/>
                  </a:lnTo>
                  <a:lnTo>
                    <a:pt x="19286" y="49600"/>
                  </a:lnTo>
                  <a:lnTo>
                    <a:pt x="23529" y="45130"/>
                  </a:lnTo>
                  <a:lnTo>
                    <a:pt x="25846" y="42752"/>
                  </a:lnTo>
                  <a:lnTo>
                    <a:pt x="27391" y="40321"/>
                  </a:lnTo>
                  <a:lnTo>
                    <a:pt x="28421" y="37854"/>
                  </a:lnTo>
                  <a:lnTo>
                    <a:pt x="29108" y="35362"/>
                  </a:lnTo>
                  <a:lnTo>
                    <a:pt x="30412" y="32854"/>
                  </a:lnTo>
                  <a:lnTo>
                    <a:pt x="32129" y="30335"/>
                  </a:lnTo>
                  <a:lnTo>
                    <a:pt x="34120" y="27810"/>
                  </a:lnTo>
                  <a:lnTo>
                    <a:pt x="36293" y="26126"/>
                  </a:lnTo>
                  <a:lnTo>
                    <a:pt x="38589" y="25003"/>
                  </a:lnTo>
                  <a:lnTo>
                    <a:pt x="40966" y="24255"/>
                  </a:lnTo>
                  <a:lnTo>
                    <a:pt x="43398" y="22909"/>
                  </a:lnTo>
                  <a:lnTo>
                    <a:pt x="45865" y="21165"/>
                  </a:lnTo>
                  <a:lnTo>
                    <a:pt x="48357" y="19156"/>
                  </a:lnTo>
                  <a:lnTo>
                    <a:pt x="50018" y="16970"/>
                  </a:lnTo>
                  <a:lnTo>
                    <a:pt x="51126" y="14666"/>
                  </a:lnTo>
                  <a:lnTo>
                    <a:pt x="52903" y="8930"/>
                  </a:lnTo>
                  <a:lnTo>
                    <a:pt x="53896" y="8459"/>
                  </a:lnTo>
                  <a:lnTo>
                    <a:pt x="55404" y="8146"/>
                  </a:lnTo>
                  <a:lnTo>
                    <a:pt x="60864" y="7529"/>
                  </a:lnTo>
                  <a:lnTo>
                    <a:pt x="60918" y="9781"/>
                  </a:lnTo>
                  <a:lnTo>
                    <a:pt x="60958" y="21385"/>
                  </a:lnTo>
                  <a:lnTo>
                    <a:pt x="60112" y="22689"/>
                  </a:lnTo>
                  <a:lnTo>
                    <a:pt x="58702" y="24406"/>
                  </a:lnTo>
                  <a:lnTo>
                    <a:pt x="54399" y="29198"/>
                  </a:lnTo>
                  <a:lnTo>
                    <a:pt x="49610" y="34074"/>
                  </a:lnTo>
                  <a:lnTo>
                    <a:pt x="47467" y="35382"/>
                  </a:lnTo>
                  <a:lnTo>
                    <a:pt x="45191" y="36254"/>
                  </a:lnTo>
                  <a:lnTo>
                    <a:pt x="42828" y="36835"/>
                  </a:lnTo>
                  <a:lnTo>
                    <a:pt x="41252" y="38069"/>
                  </a:lnTo>
                  <a:lnTo>
                    <a:pt x="40202" y="39739"/>
                  </a:lnTo>
                  <a:lnTo>
                    <a:pt x="38100" y="45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265"/>
            <p:cNvSpPr/>
            <p:nvPr/>
          </p:nvSpPr>
          <p:spPr>
            <a:xfrm>
              <a:off x="4503420" y="3992880"/>
              <a:ext cx="1" cy="53341"/>
            </a:xfrm>
            <a:custGeom>
              <a:avLst/>
              <a:gdLst/>
              <a:ahLst/>
              <a:cxnLst/>
              <a:rect l="0" t="0" r="0" b="0"/>
              <a:pathLst>
                <a:path w="1" h="53341">
                  <a:moveTo>
                    <a:pt x="0" y="15240"/>
                  </a:moveTo>
                  <a:lnTo>
                    <a:pt x="0" y="0"/>
                  </a:lnTo>
                  <a:lnTo>
                    <a:pt x="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266"/>
            <p:cNvSpPr/>
            <p:nvPr/>
          </p:nvSpPr>
          <p:spPr>
            <a:xfrm>
              <a:off x="4503420" y="4023360"/>
              <a:ext cx="144781" cy="1021080"/>
            </a:xfrm>
            <a:custGeom>
              <a:avLst/>
              <a:gdLst/>
              <a:ahLst/>
              <a:cxnLst/>
              <a:rect l="0" t="0" r="0" b="0"/>
              <a:pathLst>
                <a:path w="144781" h="1021080">
                  <a:moveTo>
                    <a:pt x="0" y="7620"/>
                  </a:moveTo>
                  <a:lnTo>
                    <a:pt x="0" y="0"/>
                  </a:lnTo>
                  <a:lnTo>
                    <a:pt x="0" y="53024"/>
                  </a:lnTo>
                  <a:lnTo>
                    <a:pt x="4045" y="53247"/>
                  </a:lnTo>
                  <a:lnTo>
                    <a:pt x="6561" y="53312"/>
                  </a:lnTo>
                  <a:lnTo>
                    <a:pt x="6914" y="54168"/>
                  </a:lnTo>
                  <a:lnTo>
                    <a:pt x="7612" y="60867"/>
                  </a:lnTo>
                  <a:lnTo>
                    <a:pt x="7620" y="486551"/>
                  </a:lnTo>
                  <a:lnTo>
                    <a:pt x="6774" y="490314"/>
                  </a:lnTo>
                  <a:lnTo>
                    <a:pt x="2383" y="499655"/>
                  </a:lnTo>
                  <a:lnTo>
                    <a:pt x="706" y="507785"/>
                  </a:lnTo>
                  <a:lnTo>
                    <a:pt x="19" y="537769"/>
                  </a:lnTo>
                  <a:lnTo>
                    <a:pt x="0" y="612045"/>
                  </a:lnTo>
                  <a:lnTo>
                    <a:pt x="2257" y="619436"/>
                  </a:lnTo>
                  <a:lnTo>
                    <a:pt x="5237" y="627518"/>
                  </a:lnTo>
                  <a:lnTo>
                    <a:pt x="6914" y="636828"/>
                  </a:lnTo>
                  <a:lnTo>
                    <a:pt x="7614" y="668014"/>
                  </a:lnTo>
                  <a:lnTo>
                    <a:pt x="7620" y="695960"/>
                  </a:lnTo>
                  <a:lnTo>
                    <a:pt x="8467" y="698500"/>
                  </a:lnTo>
                  <a:lnTo>
                    <a:pt x="12857" y="706120"/>
                  </a:lnTo>
                  <a:lnTo>
                    <a:pt x="14181" y="711199"/>
                  </a:lnTo>
                  <a:lnTo>
                    <a:pt x="15238" y="741994"/>
                  </a:lnTo>
                  <a:lnTo>
                    <a:pt x="15239" y="749393"/>
                  </a:lnTo>
                  <a:lnTo>
                    <a:pt x="16086" y="751055"/>
                  </a:lnTo>
                  <a:lnTo>
                    <a:pt x="17497" y="752164"/>
                  </a:lnTo>
                  <a:lnTo>
                    <a:pt x="19285" y="752902"/>
                  </a:lnTo>
                  <a:lnTo>
                    <a:pt x="20476" y="754241"/>
                  </a:lnTo>
                  <a:lnTo>
                    <a:pt x="21271" y="755981"/>
                  </a:lnTo>
                  <a:lnTo>
                    <a:pt x="22154" y="760172"/>
                  </a:lnTo>
                  <a:lnTo>
                    <a:pt x="22858" y="790151"/>
                  </a:lnTo>
                  <a:lnTo>
                    <a:pt x="22860" y="851935"/>
                  </a:lnTo>
                  <a:lnTo>
                    <a:pt x="25118" y="855029"/>
                  </a:lnTo>
                  <a:lnTo>
                    <a:pt x="26905" y="857039"/>
                  </a:lnTo>
                  <a:lnTo>
                    <a:pt x="28097" y="859226"/>
                  </a:lnTo>
                  <a:lnTo>
                    <a:pt x="29421" y="863914"/>
                  </a:lnTo>
                  <a:lnTo>
                    <a:pt x="30452" y="882422"/>
                  </a:lnTo>
                  <a:lnTo>
                    <a:pt x="32726" y="885512"/>
                  </a:lnTo>
                  <a:lnTo>
                    <a:pt x="34517" y="887522"/>
                  </a:lnTo>
                  <a:lnTo>
                    <a:pt x="35711" y="889707"/>
                  </a:lnTo>
                  <a:lnTo>
                    <a:pt x="37038" y="894394"/>
                  </a:lnTo>
                  <a:lnTo>
                    <a:pt x="38098" y="920608"/>
                  </a:lnTo>
                  <a:lnTo>
                    <a:pt x="40357" y="923650"/>
                  </a:lnTo>
                  <a:lnTo>
                    <a:pt x="42144" y="925647"/>
                  </a:lnTo>
                  <a:lnTo>
                    <a:pt x="43336" y="927824"/>
                  </a:lnTo>
                  <a:lnTo>
                    <a:pt x="47838" y="941149"/>
                  </a:lnTo>
                  <a:lnTo>
                    <a:pt x="52253" y="950257"/>
                  </a:lnTo>
                  <a:lnTo>
                    <a:pt x="52857" y="953761"/>
                  </a:lnTo>
                  <a:lnTo>
                    <a:pt x="53338" y="974174"/>
                  </a:lnTo>
                  <a:lnTo>
                    <a:pt x="57384" y="979054"/>
                  </a:lnTo>
                  <a:lnTo>
                    <a:pt x="58576" y="981209"/>
                  </a:lnTo>
                  <a:lnTo>
                    <a:pt x="59901" y="985862"/>
                  </a:lnTo>
                  <a:lnTo>
                    <a:pt x="61101" y="987441"/>
                  </a:lnTo>
                  <a:lnTo>
                    <a:pt x="62747" y="988494"/>
                  </a:lnTo>
                  <a:lnTo>
                    <a:pt x="64691" y="989196"/>
                  </a:lnTo>
                  <a:lnTo>
                    <a:pt x="65988" y="990511"/>
                  </a:lnTo>
                  <a:lnTo>
                    <a:pt x="66851" y="992233"/>
                  </a:lnTo>
                  <a:lnTo>
                    <a:pt x="68238" y="997037"/>
                  </a:lnTo>
                  <a:lnTo>
                    <a:pt x="68580" y="1021079"/>
                  </a:lnTo>
                  <a:lnTo>
                    <a:pt x="76107" y="1013553"/>
                  </a:lnTo>
                  <a:lnTo>
                    <a:pt x="76199" y="995327"/>
                  </a:lnTo>
                  <a:lnTo>
                    <a:pt x="77046" y="993752"/>
                  </a:lnTo>
                  <a:lnTo>
                    <a:pt x="78457" y="992701"/>
                  </a:lnTo>
                  <a:lnTo>
                    <a:pt x="80244" y="992001"/>
                  </a:lnTo>
                  <a:lnTo>
                    <a:pt x="81436" y="990687"/>
                  </a:lnTo>
                  <a:lnTo>
                    <a:pt x="82230" y="988964"/>
                  </a:lnTo>
                  <a:lnTo>
                    <a:pt x="83113" y="984793"/>
                  </a:lnTo>
                  <a:lnTo>
                    <a:pt x="83505" y="980116"/>
                  </a:lnTo>
                  <a:lnTo>
                    <a:pt x="84457" y="977684"/>
                  </a:lnTo>
                  <a:lnTo>
                    <a:pt x="89841" y="969369"/>
                  </a:lnTo>
                  <a:lnTo>
                    <a:pt x="92067" y="965439"/>
                  </a:lnTo>
                  <a:lnTo>
                    <a:pt x="95952" y="957404"/>
                  </a:lnTo>
                  <a:lnTo>
                    <a:pt x="98986" y="948121"/>
                  </a:lnTo>
                  <a:lnTo>
                    <a:pt x="102695" y="942651"/>
                  </a:lnTo>
                  <a:lnTo>
                    <a:pt x="104909" y="937398"/>
                  </a:lnTo>
                  <a:lnTo>
                    <a:pt x="106155" y="929681"/>
                  </a:lnTo>
                  <a:lnTo>
                    <a:pt x="106330" y="927127"/>
                  </a:lnTo>
                  <a:lnTo>
                    <a:pt x="107293" y="925424"/>
                  </a:lnTo>
                  <a:lnTo>
                    <a:pt x="108782" y="924290"/>
                  </a:lnTo>
                  <a:lnTo>
                    <a:pt x="110621" y="923533"/>
                  </a:lnTo>
                  <a:lnTo>
                    <a:pt x="114923" y="918177"/>
                  </a:lnTo>
                  <a:lnTo>
                    <a:pt x="120537" y="909031"/>
                  </a:lnTo>
                  <a:lnTo>
                    <a:pt x="123562" y="903265"/>
                  </a:lnTo>
                  <a:lnTo>
                    <a:pt x="128358" y="893856"/>
                  </a:lnTo>
                  <a:lnTo>
                    <a:pt x="131273" y="890311"/>
                  </a:lnTo>
                  <a:lnTo>
                    <a:pt x="135997" y="885182"/>
                  </a:lnTo>
                  <a:lnTo>
                    <a:pt x="144780" y="876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267"/>
            <p:cNvSpPr/>
            <p:nvPr/>
          </p:nvSpPr>
          <p:spPr>
            <a:xfrm>
              <a:off x="4488180" y="4892040"/>
              <a:ext cx="83821" cy="99061"/>
            </a:xfrm>
            <a:custGeom>
              <a:avLst/>
              <a:gdLst/>
              <a:ahLst/>
              <a:cxnLst/>
              <a:rect l="0" t="0" r="0" b="0"/>
              <a:pathLst>
                <a:path w="83821" h="99061">
                  <a:moveTo>
                    <a:pt x="83820" y="99060"/>
                  </a:moveTo>
                  <a:lnTo>
                    <a:pt x="75730" y="95015"/>
                  </a:lnTo>
                  <a:lnTo>
                    <a:pt x="72500" y="92977"/>
                  </a:lnTo>
                  <a:lnTo>
                    <a:pt x="69500" y="90771"/>
                  </a:lnTo>
                  <a:lnTo>
                    <a:pt x="66654" y="88454"/>
                  </a:lnTo>
                  <a:lnTo>
                    <a:pt x="63909" y="86062"/>
                  </a:lnTo>
                  <a:lnTo>
                    <a:pt x="61233" y="83622"/>
                  </a:lnTo>
                  <a:lnTo>
                    <a:pt x="58602" y="81148"/>
                  </a:lnTo>
                  <a:lnTo>
                    <a:pt x="56848" y="78652"/>
                  </a:lnTo>
                  <a:lnTo>
                    <a:pt x="55679" y="76141"/>
                  </a:lnTo>
                  <a:lnTo>
                    <a:pt x="54900" y="73621"/>
                  </a:lnTo>
                  <a:lnTo>
                    <a:pt x="53533" y="71940"/>
                  </a:lnTo>
                  <a:lnTo>
                    <a:pt x="51775" y="70820"/>
                  </a:lnTo>
                  <a:lnTo>
                    <a:pt x="49757" y="70073"/>
                  </a:lnTo>
                  <a:lnTo>
                    <a:pt x="47565" y="67882"/>
                  </a:lnTo>
                  <a:lnTo>
                    <a:pt x="45257" y="64728"/>
                  </a:lnTo>
                  <a:lnTo>
                    <a:pt x="42871" y="60932"/>
                  </a:lnTo>
                  <a:lnTo>
                    <a:pt x="40434" y="58402"/>
                  </a:lnTo>
                  <a:lnTo>
                    <a:pt x="37963" y="56714"/>
                  </a:lnTo>
                  <a:lnTo>
                    <a:pt x="35468" y="55589"/>
                  </a:lnTo>
                  <a:lnTo>
                    <a:pt x="32959" y="53146"/>
                  </a:lnTo>
                  <a:lnTo>
                    <a:pt x="30440" y="49824"/>
                  </a:lnTo>
                  <a:lnTo>
                    <a:pt x="24358" y="40416"/>
                  </a:lnTo>
                  <a:lnTo>
                    <a:pt x="23012" y="38797"/>
                  </a:lnTo>
                  <a:lnTo>
                    <a:pt x="21268" y="36871"/>
                  </a:lnTo>
                  <a:lnTo>
                    <a:pt x="19258" y="34740"/>
                  </a:lnTo>
                  <a:lnTo>
                    <a:pt x="17919" y="32474"/>
                  </a:lnTo>
                  <a:lnTo>
                    <a:pt x="17026" y="30116"/>
                  </a:lnTo>
                  <a:lnTo>
                    <a:pt x="16431" y="27697"/>
                  </a:lnTo>
                  <a:lnTo>
                    <a:pt x="15187" y="25238"/>
                  </a:lnTo>
                  <a:lnTo>
                    <a:pt x="13512" y="22752"/>
                  </a:lnTo>
                  <a:lnTo>
                    <a:pt x="11548" y="20248"/>
                  </a:lnTo>
                  <a:lnTo>
                    <a:pt x="9392" y="18579"/>
                  </a:lnTo>
                  <a:lnTo>
                    <a:pt x="7108" y="17466"/>
                  </a:lnTo>
                  <a:lnTo>
                    <a:pt x="4739" y="16724"/>
                  </a:lnTo>
                  <a:lnTo>
                    <a:pt x="3159" y="15383"/>
                  </a:lnTo>
                  <a:lnTo>
                    <a:pt x="2106" y="13642"/>
                  </a:lnTo>
                  <a:lnTo>
                    <a:pt x="1404" y="11634"/>
                  </a:lnTo>
                  <a:lnTo>
                    <a:pt x="936" y="9450"/>
                  </a:lnTo>
                  <a:lnTo>
                    <a:pt x="624" y="714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268"/>
            <p:cNvSpPr/>
            <p:nvPr/>
          </p:nvSpPr>
          <p:spPr>
            <a:xfrm>
              <a:off x="3368040" y="281959"/>
              <a:ext cx="3055620" cy="1645902"/>
            </a:xfrm>
            <a:custGeom>
              <a:avLst/>
              <a:gdLst/>
              <a:ahLst/>
              <a:cxnLst/>
              <a:rect l="0" t="0" r="0" b="0"/>
              <a:pathLst>
                <a:path w="3055620" h="1645902">
                  <a:moveTo>
                    <a:pt x="3017520" y="1645901"/>
                  </a:moveTo>
                  <a:lnTo>
                    <a:pt x="3009899" y="1645901"/>
                  </a:lnTo>
                  <a:lnTo>
                    <a:pt x="3009899" y="1634550"/>
                  </a:lnTo>
                  <a:lnTo>
                    <a:pt x="3010747" y="1633253"/>
                  </a:lnTo>
                  <a:lnTo>
                    <a:pt x="3012158" y="1632389"/>
                  </a:lnTo>
                  <a:lnTo>
                    <a:pt x="3013945" y="1631813"/>
                  </a:lnTo>
                  <a:lnTo>
                    <a:pt x="3015137" y="1630582"/>
                  </a:lnTo>
                  <a:lnTo>
                    <a:pt x="3015931" y="1628915"/>
                  </a:lnTo>
                  <a:lnTo>
                    <a:pt x="3017206" y="1624201"/>
                  </a:lnTo>
                  <a:lnTo>
                    <a:pt x="3017426" y="1619340"/>
                  </a:lnTo>
                  <a:lnTo>
                    <a:pt x="3018304" y="1617187"/>
                  </a:lnTo>
                  <a:lnTo>
                    <a:pt x="3024073" y="1609204"/>
                  </a:lnTo>
                  <a:lnTo>
                    <a:pt x="3024665" y="1606167"/>
                  </a:lnTo>
                  <a:lnTo>
                    <a:pt x="3025138" y="1582079"/>
                  </a:lnTo>
                  <a:lnTo>
                    <a:pt x="3025985" y="1579646"/>
                  </a:lnTo>
                  <a:lnTo>
                    <a:pt x="3031700" y="1571178"/>
                  </a:lnTo>
                  <a:lnTo>
                    <a:pt x="3032289" y="1568100"/>
                  </a:lnTo>
                  <a:lnTo>
                    <a:pt x="3032751" y="1544273"/>
                  </a:lnTo>
                  <a:lnTo>
                    <a:pt x="3033600" y="1541743"/>
                  </a:lnTo>
                  <a:lnTo>
                    <a:pt x="3037995" y="1534135"/>
                  </a:lnTo>
                  <a:lnTo>
                    <a:pt x="3039319" y="1529059"/>
                  </a:lnTo>
                  <a:lnTo>
                    <a:pt x="3040379" y="1490868"/>
                  </a:lnTo>
                  <a:lnTo>
                    <a:pt x="3041227" y="1488359"/>
                  </a:lnTo>
                  <a:lnTo>
                    <a:pt x="3045617" y="1480783"/>
                  </a:lnTo>
                  <a:lnTo>
                    <a:pt x="3046940" y="1475713"/>
                  </a:lnTo>
                  <a:lnTo>
                    <a:pt x="3047999" y="1425392"/>
                  </a:lnTo>
                  <a:lnTo>
                    <a:pt x="3047999" y="1414854"/>
                  </a:lnTo>
                  <a:lnTo>
                    <a:pt x="3048846" y="1412283"/>
                  </a:lnTo>
                  <a:lnTo>
                    <a:pt x="3052045" y="1407169"/>
                  </a:lnTo>
                  <a:lnTo>
                    <a:pt x="3054031" y="1399815"/>
                  </a:lnTo>
                  <a:lnTo>
                    <a:pt x="3055614" y="1350642"/>
                  </a:lnTo>
                  <a:lnTo>
                    <a:pt x="3055619" y="1286602"/>
                  </a:lnTo>
                  <a:lnTo>
                    <a:pt x="3053361" y="1278497"/>
                  </a:lnTo>
                  <a:lnTo>
                    <a:pt x="3050383" y="1270097"/>
                  </a:lnTo>
                  <a:lnTo>
                    <a:pt x="3048706" y="1259761"/>
                  </a:lnTo>
                  <a:lnTo>
                    <a:pt x="3048005" y="1208792"/>
                  </a:lnTo>
                  <a:lnTo>
                    <a:pt x="3047999" y="1129967"/>
                  </a:lnTo>
                  <a:lnTo>
                    <a:pt x="3045741" y="1119981"/>
                  </a:lnTo>
                  <a:lnTo>
                    <a:pt x="3042763" y="1109899"/>
                  </a:lnTo>
                  <a:lnTo>
                    <a:pt x="3039742" y="1084712"/>
                  </a:lnTo>
                  <a:lnTo>
                    <a:pt x="3027212" y="1051401"/>
                  </a:lnTo>
                  <a:lnTo>
                    <a:pt x="3024566" y="1026123"/>
                  </a:lnTo>
                  <a:lnTo>
                    <a:pt x="3011975" y="990580"/>
                  </a:lnTo>
                  <a:lnTo>
                    <a:pt x="3009975" y="980421"/>
                  </a:lnTo>
                  <a:lnTo>
                    <a:pt x="2989516" y="929464"/>
                  </a:lnTo>
                  <a:lnTo>
                    <a:pt x="2982787" y="912547"/>
                  </a:lnTo>
                  <a:lnTo>
                    <a:pt x="2980916" y="901995"/>
                  </a:lnTo>
                  <a:lnTo>
                    <a:pt x="2978724" y="896810"/>
                  </a:lnTo>
                  <a:lnTo>
                    <a:pt x="2951627" y="850040"/>
                  </a:lnTo>
                  <a:lnTo>
                    <a:pt x="2938799" y="818921"/>
                  </a:lnTo>
                  <a:lnTo>
                    <a:pt x="2908614" y="772169"/>
                  </a:lnTo>
                  <a:lnTo>
                    <a:pt x="2878586" y="724353"/>
                  </a:lnTo>
                  <a:lnTo>
                    <a:pt x="2836089" y="673089"/>
                  </a:lnTo>
                  <a:lnTo>
                    <a:pt x="2798737" y="623316"/>
                  </a:lnTo>
                  <a:lnTo>
                    <a:pt x="2788768" y="613428"/>
                  </a:lnTo>
                  <a:lnTo>
                    <a:pt x="2768570" y="596136"/>
                  </a:lnTo>
                  <a:lnTo>
                    <a:pt x="2749120" y="571177"/>
                  </a:lnTo>
                  <a:lnTo>
                    <a:pt x="2733989" y="549063"/>
                  </a:lnTo>
                  <a:lnTo>
                    <a:pt x="2684753" y="497829"/>
                  </a:lnTo>
                  <a:lnTo>
                    <a:pt x="2608579" y="421621"/>
                  </a:lnTo>
                  <a:lnTo>
                    <a:pt x="2550368" y="370821"/>
                  </a:lnTo>
                  <a:lnTo>
                    <a:pt x="2486977" y="314941"/>
                  </a:lnTo>
                  <a:lnTo>
                    <a:pt x="2427081" y="266705"/>
                  </a:lnTo>
                  <a:lnTo>
                    <a:pt x="2359753" y="218377"/>
                  </a:lnTo>
                  <a:lnTo>
                    <a:pt x="2319733" y="193015"/>
                  </a:lnTo>
                  <a:lnTo>
                    <a:pt x="2250770" y="160060"/>
                  </a:lnTo>
                  <a:lnTo>
                    <a:pt x="2198658" y="147024"/>
                  </a:lnTo>
                  <a:lnTo>
                    <a:pt x="2186221" y="144920"/>
                  </a:lnTo>
                  <a:lnTo>
                    <a:pt x="2142915" y="131639"/>
                  </a:lnTo>
                  <a:lnTo>
                    <a:pt x="2124224" y="127891"/>
                  </a:lnTo>
                  <a:lnTo>
                    <a:pt x="2080106" y="116396"/>
                  </a:lnTo>
                  <a:lnTo>
                    <a:pt x="2057354" y="112650"/>
                  </a:lnTo>
                  <a:lnTo>
                    <a:pt x="2013210" y="102213"/>
                  </a:lnTo>
                  <a:lnTo>
                    <a:pt x="1922009" y="89689"/>
                  </a:lnTo>
                  <a:lnTo>
                    <a:pt x="1904093" y="86418"/>
                  </a:lnTo>
                  <a:lnTo>
                    <a:pt x="1818853" y="73297"/>
                  </a:lnTo>
                  <a:lnTo>
                    <a:pt x="1727961" y="59339"/>
                  </a:lnTo>
                  <a:lnTo>
                    <a:pt x="1624800" y="44071"/>
                  </a:lnTo>
                  <a:lnTo>
                    <a:pt x="1534934" y="33078"/>
                  </a:lnTo>
                  <a:lnTo>
                    <a:pt x="1446349" y="19957"/>
                  </a:lnTo>
                  <a:lnTo>
                    <a:pt x="1357991" y="13148"/>
                  </a:lnTo>
                  <a:lnTo>
                    <a:pt x="1304928" y="8331"/>
                  </a:lnTo>
                  <a:lnTo>
                    <a:pt x="1227303" y="5386"/>
                  </a:lnTo>
                  <a:lnTo>
                    <a:pt x="1176083" y="693"/>
                  </a:lnTo>
                  <a:lnTo>
                    <a:pt x="1084581" y="0"/>
                  </a:lnTo>
                  <a:lnTo>
                    <a:pt x="993140" y="828"/>
                  </a:lnTo>
                  <a:lnTo>
                    <a:pt x="898689" y="9719"/>
                  </a:lnTo>
                  <a:lnTo>
                    <a:pt x="804113" y="21686"/>
                  </a:lnTo>
                  <a:lnTo>
                    <a:pt x="716209" y="36315"/>
                  </a:lnTo>
                  <a:lnTo>
                    <a:pt x="630355" y="58697"/>
                  </a:lnTo>
                  <a:lnTo>
                    <a:pt x="612898" y="60790"/>
                  </a:lnTo>
                  <a:lnTo>
                    <a:pt x="524224" y="89420"/>
                  </a:lnTo>
                  <a:lnTo>
                    <a:pt x="438248" y="119408"/>
                  </a:lnTo>
                  <a:lnTo>
                    <a:pt x="392433" y="140537"/>
                  </a:lnTo>
                  <a:lnTo>
                    <a:pt x="311919" y="191965"/>
                  </a:lnTo>
                  <a:lnTo>
                    <a:pt x="241525" y="241185"/>
                  </a:lnTo>
                  <a:lnTo>
                    <a:pt x="181188" y="291959"/>
                  </a:lnTo>
                  <a:lnTo>
                    <a:pt x="151929" y="318276"/>
                  </a:lnTo>
                  <a:lnTo>
                    <a:pt x="136032" y="329836"/>
                  </a:lnTo>
                  <a:lnTo>
                    <a:pt x="130167" y="337366"/>
                  </a:lnTo>
                  <a:lnTo>
                    <a:pt x="119504" y="351952"/>
                  </a:lnTo>
                  <a:lnTo>
                    <a:pt x="86571" y="386680"/>
                  </a:lnTo>
                  <a:lnTo>
                    <a:pt x="63505" y="423240"/>
                  </a:lnTo>
                  <a:lnTo>
                    <a:pt x="55881" y="432355"/>
                  </a:lnTo>
                  <a:lnTo>
                    <a:pt x="49107" y="444557"/>
                  </a:lnTo>
                  <a:lnTo>
                    <a:pt x="42120" y="463442"/>
                  </a:lnTo>
                  <a:lnTo>
                    <a:pt x="33657" y="477577"/>
                  </a:lnTo>
                  <a:lnTo>
                    <a:pt x="21128" y="519775"/>
                  </a:lnTo>
                  <a:lnTo>
                    <a:pt x="17857" y="529027"/>
                  </a:lnTo>
                  <a:lnTo>
                    <a:pt x="15169" y="542910"/>
                  </a:lnTo>
                  <a:lnTo>
                    <a:pt x="10233" y="553608"/>
                  </a:lnTo>
                  <a:lnTo>
                    <a:pt x="7002" y="575772"/>
                  </a:lnTo>
                  <a:lnTo>
                    <a:pt x="3676" y="581291"/>
                  </a:lnTo>
                  <a:lnTo>
                    <a:pt x="1634" y="588823"/>
                  </a:lnTo>
                  <a:lnTo>
                    <a:pt x="4" y="638459"/>
                  </a:lnTo>
                  <a:lnTo>
                    <a:pt x="0" y="673073"/>
                  </a:lnTo>
                  <a:lnTo>
                    <a:pt x="846" y="675615"/>
                  </a:lnTo>
                  <a:lnTo>
                    <a:pt x="5237" y="683239"/>
                  </a:lnTo>
                  <a:lnTo>
                    <a:pt x="7761" y="690860"/>
                  </a:lnTo>
                  <a:lnTo>
                    <a:pt x="12647" y="698481"/>
                  </a:lnTo>
                  <a:lnTo>
                    <a:pt x="14087" y="703561"/>
                  </a:lnTo>
                  <a:lnTo>
                    <a:pt x="14898" y="711181"/>
                  </a:lnTo>
                  <a:lnTo>
                    <a:pt x="15859" y="713721"/>
                  </a:lnTo>
                  <a:lnTo>
                    <a:pt x="20409" y="721341"/>
                  </a:lnTo>
                  <a:lnTo>
                    <a:pt x="22980" y="728961"/>
                  </a:lnTo>
                  <a:lnTo>
                    <a:pt x="27882" y="736581"/>
                  </a:lnTo>
                  <a:lnTo>
                    <a:pt x="29325" y="741661"/>
                  </a:lnTo>
                  <a:lnTo>
                    <a:pt x="30557" y="743354"/>
                  </a:lnTo>
                  <a:lnTo>
                    <a:pt x="32224" y="744483"/>
                  </a:lnTo>
                  <a:lnTo>
                    <a:pt x="34183" y="745236"/>
                  </a:lnTo>
                  <a:lnTo>
                    <a:pt x="35488" y="746584"/>
                  </a:lnTo>
                  <a:lnTo>
                    <a:pt x="36359" y="748330"/>
                  </a:lnTo>
                  <a:lnTo>
                    <a:pt x="36939" y="750340"/>
                  </a:lnTo>
                  <a:lnTo>
                    <a:pt x="39842" y="754832"/>
                  </a:lnTo>
                  <a:lnTo>
                    <a:pt x="49421" y="765608"/>
                  </a:lnTo>
                  <a:lnTo>
                    <a:pt x="50727" y="767786"/>
                  </a:lnTo>
                  <a:lnTo>
                    <a:pt x="53412" y="774896"/>
                  </a:lnTo>
                  <a:lnTo>
                    <a:pt x="61476" y="784883"/>
                  </a:lnTo>
                  <a:lnTo>
                    <a:pt x="71221" y="795009"/>
                  </a:lnTo>
                  <a:lnTo>
                    <a:pt x="72881" y="797547"/>
                  </a:lnTo>
                  <a:lnTo>
                    <a:pt x="74725" y="802624"/>
                  </a:lnTo>
                  <a:lnTo>
                    <a:pt x="76063" y="804316"/>
                  </a:lnTo>
                  <a:lnTo>
                    <a:pt x="77802" y="805444"/>
                  </a:lnTo>
                  <a:lnTo>
                    <a:pt x="79808" y="806197"/>
                  </a:lnTo>
                  <a:lnTo>
                    <a:pt x="84294" y="809290"/>
                  </a:lnTo>
                  <a:lnTo>
                    <a:pt x="104159" y="827236"/>
                  </a:lnTo>
                  <a:lnTo>
                    <a:pt x="109228" y="829083"/>
                  </a:lnTo>
                  <a:lnTo>
                    <a:pt x="110919" y="830423"/>
                  </a:lnTo>
                  <a:lnTo>
                    <a:pt x="112046" y="832162"/>
                  </a:lnTo>
                  <a:lnTo>
                    <a:pt x="112798" y="834168"/>
                  </a:lnTo>
                  <a:lnTo>
                    <a:pt x="115890" y="838655"/>
                  </a:lnTo>
                  <a:lnTo>
                    <a:pt x="117900" y="841037"/>
                  </a:lnTo>
                  <a:lnTo>
                    <a:pt x="120087" y="842625"/>
                  </a:lnTo>
                  <a:lnTo>
                    <a:pt x="127209" y="845707"/>
                  </a:lnTo>
                  <a:lnTo>
                    <a:pt x="137021" y="853479"/>
                  </a:lnTo>
                  <a:lnTo>
                    <a:pt x="140767" y="857116"/>
                  </a:lnTo>
                  <a:lnTo>
                    <a:pt x="142952" y="858424"/>
                  </a:lnTo>
                  <a:lnTo>
                    <a:pt x="150988" y="860696"/>
                  </a:lnTo>
                  <a:lnTo>
                    <a:pt x="151459" y="861658"/>
                  </a:lnTo>
                  <a:lnTo>
                    <a:pt x="151982" y="864984"/>
                  </a:lnTo>
                  <a:lnTo>
                    <a:pt x="152968" y="866210"/>
                  </a:lnTo>
                  <a:lnTo>
                    <a:pt x="154472" y="867027"/>
                  </a:lnTo>
                  <a:lnTo>
                    <a:pt x="159695" y="868565"/>
                  </a:lnTo>
                  <a:lnTo>
                    <a:pt x="167545" y="876187"/>
                  </a:lnTo>
                  <a:lnTo>
                    <a:pt x="175167" y="876280"/>
                  </a:lnTo>
                  <a:lnTo>
                    <a:pt x="175258" y="883587"/>
                  </a:lnTo>
                  <a:lnTo>
                    <a:pt x="182787" y="883899"/>
                  </a:lnTo>
                  <a:lnTo>
                    <a:pt x="182879" y="891428"/>
                  </a:lnTo>
                  <a:lnTo>
                    <a:pt x="190500" y="891521"/>
                  </a:lnTo>
                  <a:lnTo>
                    <a:pt x="190500" y="884960"/>
                  </a:lnTo>
                  <a:lnTo>
                    <a:pt x="189653" y="884607"/>
                  </a:lnTo>
                  <a:lnTo>
                    <a:pt x="183939" y="883994"/>
                  </a:lnTo>
                  <a:lnTo>
                    <a:pt x="183585" y="883116"/>
                  </a:lnTo>
                  <a:lnTo>
                    <a:pt x="182888" y="876375"/>
                  </a:lnTo>
                  <a:lnTo>
                    <a:pt x="175287" y="876281"/>
                  </a:lnTo>
                  <a:lnTo>
                    <a:pt x="175262" y="869720"/>
                  </a:lnTo>
                  <a:lnTo>
                    <a:pt x="167954" y="861382"/>
                  </a:lnTo>
                  <a:lnTo>
                    <a:pt x="167648" y="847183"/>
                  </a:lnTo>
                  <a:lnTo>
                    <a:pt x="165386" y="844157"/>
                  </a:lnTo>
                  <a:lnTo>
                    <a:pt x="163597" y="842165"/>
                  </a:lnTo>
                  <a:lnTo>
                    <a:pt x="162405" y="839991"/>
                  </a:lnTo>
                  <a:lnTo>
                    <a:pt x="160335" y="831970"/>
                  </a:lnTo>
                  <a:lnTo>
                    <a:pt x="160113" y="826933"/>
                  </a:lnTo>
                  <a:lnTo>
                    <a:pt x="159235" y="824756"/>
                  </a:lnTo>
                  <a:lnTo>
                    <a:pt x="154802" y="817646"/>
                  </a:lnTo>
                  <a:lnTo>
                    <a:pt x="153468" y="812686"/>
                  </a:lnTo>
                  <a:lnTo>
                    <a:pt x="151572" y="782143"/>
                  </a:lnTo>
                  <a:lnTo>
                    <a:pt x="146372" y="770071"/>
                  </a:lnTo>
                  <a:lnTo>
                    <a:pt x="145842" y="767375"/>
                  </a:lnTo>
                  <a:lnTo>
                    <a:pt x="142994" y="762120"/>
                  </a:lnTo>
                  <a:lnTo>
                    <a:pt x="141050" y="759534"/>
                  </a:lnTo>
                  <a:lnTo>
                    <a:pt x="138888" y="754402"/>
                  </a:lnTo>
                  <a:lnTo>
                    <a:pt x="137672" y="746753"/>
                  </a:lnTo>
                  <a:lnTo>
                    <a:pt x="137189" y="728962"/>
                  </a:lnTo>
                  <a:lnTo>
                    <a:pt x="136334" y="727268"/>
                  </a:lnTo>
                  <a:lnTo>
                    <a:pt x="134915" y="726139"/>
                  </a:lnTo>
                  <a:lnTo>
                    <a:pt x="133123" y="725386"/>
                  </a:lnTo>
                  <a:lnTo>
                    <a:pt x="131929" y="724038"/>
                  </a:lnTo>
                  <a:lnTo>
                    <a:pt x="131133" y="722292"/>
                  </a:lnTo>
                  <a:lnTo>
                    <a:pt x="129854" y="717452"/>
                  </a:lnTo>
                  <a:lnTo>
                    <a:pt x="129540" y="708642"/>
                  </a:lnTo>
                  <a:lnTo>
                    <a:pt x="137160" y="7162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269"/>
            <p:cNvSpPr/>
            <p:nvPr/>
          </p:nvSpPr>
          <p:spPr>
            <a:xfrm>
              <a:off x="3314700" y="1150620"/>
              <a:ext cx="228602" cy="76201"/>
            </a:xfrm>
            <a:custGeom>
              <a:avLst/>
              <a:gdLst/>
              <a:ahLst/>
              <a:cxnLst/>
              <a:rect l="0" t="0" r="0" b="0"/>
              <a:pathLst>
                <a:path w="228602" h="76201">
                  <a:moveTo>
                    <a:pt x="228601" y="7620"/>
                  </a:moveTo>
                  <a:lnTo>
                    <a:pt x="215478" y="1059"/>
                  </a:lnTo>
                  <a:lnTo>
                    <a:pt x="212044" y="471"/>
                  </a:lnTo>
                  <a:lnTo>
                    <a:pt x="205140" y="18"/>
                  </a:lnTo>
                  <a:lnTo>
                    <a:pt x="139346" y="0"/>
                  </a:lnTo>
                  <a:lnTo>
                    <a:pt x="134384" y="847"/>
                  </a:lnTo>
                  <a:lnTo>
                    <a:pt x="129383" y="2258"/>
                  </a:lnTo>
                  <a:lnTo>
                    <a:pt x="124356" y="4045"/>
                  </a:lnTo>
                  <a:lnTo>
                    <a:pt x="119311" y="6083"/>
                  </a:lnTo>
                  <a:lnTo>
                    <a:pt x="114254" y="8289"/>
                  </a:lnTo>
                  <a:lnTo>
                    <a:pt x="109189" y="10606"/>
                  </a:lnTo>
                  <a:lnTo>
                    <a:pt x="103273" y="12997"/>
                  </a:lnTo>
                  <a:lnTo>
                    <a:pt x="89926" y="17912"/>
                  </a:lnTo>
                  <a:lnTo>
                    <a:pt x="82811" y="21255"/>
                  </a:lnTo>
                  <a:lnTo>
                    <a:pt x="75528" y="25177"/>
                  </a:lnTo>
                  <a:lnTo>
                    <a:pt x="68131" y="29484"/>
                  </a:lnTo>
                  <a:lnTo>
                    <a:pt x="53141" y="38786"/>
                  </a:lnTo>
                  <a:lnTo>
                    <a:pt x="45588" y="43638"/>
                  </a:lnTo>
                  <a:lnTo>
                    <a:pt x="37164" y="49412"/>
                  </a:lnTo>
                  <a:lnTo>
                    <a:pt x="0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270"/>
            <p:cNvSpPr/>
            <p:nvPr/>
          </p:nvSpPr>
          <p:spPr>
            <a:xfrm>
              <a:off x="6339871" y="3429094"/>
              <a:ext cx="137130" cy="114179"/>
            </a:xfrm>
            <a:custGeom>
              <a:avLst/>
              <a:gdLst/>
              <a:ahLst/>
              <a:cxnLst/>
              <a:rect l="0" t="0" r="0" b="0"/>
              <a:pathLst>
                <a:path w="137130" h="114179">
                  <a:moveTo>
                    <a:pt x="121889" y="45626"/>
                  </a:moveTo>
                  <a:lnTo>
                    <a:pt x="121889" y="38099"/>
                  </a:lnTo>
                  <a:lnTo>
                    <a:pt x="125935" y="33988"/>
                  </a:lnTo>
                  <a:lnTo>
                    <a:pt x="129416" y="30480"/>
                  </a:lnTo>
                  <a:lnTo>
                    <a:pt x="129468" y="28170"/>
                  </a:lnTo>
                  <a:lnTo>
                    <a:pt x="129510" y="16233"/>
                  </a:lnTo>
                  <a:lnTo>
                    <a:pt x="128662" y="15871"/>
                  </a:lnTo>
                  <a:lnTo>
                    <a:pt x="125464" y="15468"/>
                  </a:lnTo>
                  <a:lnTo>
                    <a:pt x="124272" y="14514"/>
                  </a:lnTo>
                  <a:lnTo>
                    <a:pt x="123478" y="13032"/>
                  </a:lnTo>
                  <a:lnTo>
                    <a:pt x="122203" y="8614"/>
                  </a:lnTo>
                  <a:lnTo>
                    <a:pt x="121252" y="8251"/>
                  </a:lnTo>
                  <a:lnTo>
                    <a:pt x="117937" y="7848"/>
                  </a:lnTo>
                  <a:lnTo>
                    <a:pt x="115868" y="7741"/>
                  </a:lnTo>
                  <a:lnTo>
                    <a:pt x="111312" y="7622"/>
                  </a:lnTo>
                  <a:lnTo>
                    <a:pt x="109757" y="6743"/>
                  </a:lnTo>
                  <a:lnTo>
                    <a:pt x="108721" y="5311"/>
                  </a:lnTo>
                  <a:lnTo>
                    <a:pt x="108031" y="3510"/>
                  </a:lnTo>
                  <a:lnTo>
                    <a:pt x="106724" y="2309"/>
                  </a:lnTo>
                  <a:lnTo>
                    <a:pt x="105006" y="1507"/>
                  </a:lnTo>
                  <a:lnTo>
                    <a:pt x="100838" y="618"/>
                  </a:lnTo>
                  <a:lnTo>
                    <a:pt x="98541" y="380"/>
                  </a:lnTo>
                  <a:lnTo>
                    <a:pt x="96164" y="222"/>
                  </a:lnTo>
                  <a:lnTo>
                    <a:pt x="93733" y="117"/>
                  </a:lnTo>
                  <a:lnTo>
                    <a:pt x="88773" y="0"/>
                  </a:lnTo>
                  <a:lnTo>
                    <a:pt x="86265" y="816"/>
                  </a:lnTo>
                  <a:lnTo>
                    <a:pt x="83746" y="2205"/>
                  </a:lnTo>
                  <a:lnTo>
                    <a:pt x="81220" y="3979"/>
                  </a:lnTo>
                  <a:lnTo>
                    <a:pt x="78690" y="5161"/>
                  </a:lnTo>
                  <a:lnTo>
                    <a:pt x="76157" y="5949"/>
                  </a:lnTo>
                  <a:lnTo>
                    <a:pt x="73620" y="6475"/>
                  </a:lnTo>
                  <a:lnTo>
                    <a:pt x="71083" y="6825"/>
                  </a:lnTo>
                  <a:lnTo>
                    <a:pt x="68546" y="7059"/>
                  </a:lnTo>
                  <a:lnTo>
                    <a:pt x="66007" y="7215"/>
                  </a:lnTo>
                  <a:lnTo>
                    <a:pt x="63468" y="8165"/>
                  </a:lnTo>
                  <a:lnTo>
                    <a:pt x="60928" y="9646"/>
                  </a:lnTo>
                  <a:lnTo>
                    <a:pt x="58389" y="11479"/>
                  </a:lnTo>
                  <a:lnTo>
                    <a:pt x="55002" y="13548"/>
                  </a:lnTo>
                  <a:lnTo>
                    <a:pt x="51051" y="15774"/>
                  </a:lnTo>
                  <a:lnTo>
                    <a:pt x="46724" y="18105"/>
                  </a:lnTo>
                  <a:lnTo>
                    <a:pt x="42992" y="19659"/>
                  </a:lnTo>
                  <a:lnTo>
                    <a:pt x="39657" y="20694"/>
                  </a:lnTo>
                  <a:lnTo>
                    <a:pt x="36588" y="21385"/>
                  </a:lnTo>
                  <a:lnTo>
                    <a:pt x="33696" y="22692"/>
                  </a:lnTo>
                  <a:lnTo>
                    <a:pt x="30920" y="24410"/>
                  </a:lnTo>
                  <a:lnTo>
                    <a:pt x="28223" y="26402"/>
                  </a:lnTo>
                  <a:lnTo>
                    <a:pt x="26425" y="28577"/>
                  </a:lnTo>
                  <a:lnTo>
                    <a:pt x="25226" y="30873"/>
                  </a:lnTo>
                  <a:lnTo>
                    <a:pt x="24427" y="33251"/>
                  </a:lnTo>
                  <a:lnTo>
                    <a:pt x="23048" y="35682"/>
                  </a:lnTo>
                  <a:lnTo>
                    <a:pt x="21281" y="38150"/>
                  </a:lnTo>
                  <a:lnTo>
                    <a:pt x="19257" y="40642"/>
                  </a:lnTo>
                  <a:lnTo>
                    <a:pt x="17061" y="43150"/>
                  </a:lnTo>
                  <a:lnTo>
                    <a:pt x="14750" y="45669"/>
                  </a:lnTo>
                  <a:lnTo>
                    <a:pt x="9004" y="51749"/>
                  </a:lnTo>
                  <a:lnTo>
                    <a:pt x="3963" y="56848"/>
                  </a:lnTo>
                  <a:lnTo>
                    <a:pt x="2632" y="59034"/>
                  </a:lnTo>
                  <a:lnTo>
                    <a:pt x="1744" y="61338"/>
                  </a:lnTo>
                  <a:lnTo>
                    <a:pt x="72" y="68068"/>
                  </a:lnTo>
                  <a:lnTo>
                    <a:pt x="16" y="70558"/>
                  </a:lnTo>
                  <a:lnTo>
                    <a:pt x="0" y="72408"/>
                  </a:lnTo>
                  <a:lnTo>
                    <a:pt x="836" y="73640"/>
                  </a:lnTo>
                  <a:lnTo>
                    <a:pt x="2240" y="74462"/>
                  </a:lnTo>
                  <a:lnTo>
                    <a:pt x="6532" y="75782"/>
                  </a:lnTo>
                  <a:lnTo>
                    <a:pt x="9377" y="75962"/>
                  </a:lnTo>
                  <a:lnTo>
                    <a:pt x="11321" y="76009"/>
                  </a:lnTo>
                  <a:lnTo>
                    <a:pt x="13464" y="75195"/>
                  </a:lnTo>
                  <a:lnTo>
                    <a:pt x="15739" y="73805"/>
                  </a:lnTo>
                  <a:lnTo>
                    <a:pt x="18103" y="72033"/>
                  </a:lnTo>
                  <a:lnTo>
                    <a:pt x="20525" y="70850"/>
                  </a:lnTo>
                  <a:lnTo>
                    <a:pt x="22986" y="70062"/>
                  </a:lnTo>
                  <a:lnTo>
                    <a:pt x="25473" y="69537"/>
                  </a:lnTo>
                  <a:lnTo>
                    <a:pt x="27978" y="69186"/>
                  </a:lnTo>
                  <a:lnTo>
                    <a:pt x="30496" y="68953"/>
                  </a:lnTo>
                  <a:lnTo>
                    <a:pt x="33020" y="68797"/>
                  </a:lnTo>
                  <a:lnTo>
                    <a:pt x="35550" y="67847"/>
                  </a:lnTo>
                  <a:lnTo>
                    <a:pt x="38083" y="66367"/>
                  </a:lnTo>
                  <a:lnTo>
                    <a:pt x="40618" y="64533"/>
                  </a:lnTo>
                  <a:lnTo>
                    <a:pt x="43156" y="63311"/>
                  </a:lnTo>
                  <a:lnTo>
                    <a:pt x="45693" y="62496"/>
                  </a:lnTo>
                  <a:lnTo>
                    <a:pt x="48232" y="61953"/>
                  </a:lnTo>
                  <a:lnTo>
                    <a:pt x="50771" y="60744"/>
                  </a:lnTo>
                  <a:lnTo>
                    <a:pt x="53310" y="59091"/>
                  </a:lnTo>
                  <a:lnTo>
                    <a:pt x="55849" y="57143"/>
                  </a:lnTo>
                  <a:lnTo>
                    <a:pt x="58390" y="55844"/>
                  </a:lnTo>
                  <a:lnTo>
                    <a:pt x="60929" y="54978"/>
                  </a:lnTo>
                  <a:lnTo>
                    <a:pt x="63469" y="54401"/>
                  </a:lnTo>
                  <a:lnTo>
                    <a:pt x="66009" y="54016"/>
                  </a:lnTo>
                  <a:lnTo>
                    <a:pt x="68549" y="53759"/>
                  </a:lnTo>
                  <a:lnTo>
                    <a:pt x="71090" y="53588"/>
                  </a:lnTo>
                  <a:lnTo>
                    <a:pt x="73629" y="52628"/>
                  </a:lnTo>
                  <a:lnTo>
                    <a:pt x="76169" y="51140"/>
                  </a:lnTo>
                  <a:lnTo>
                    <a:pt x="82284" y="46715"/>
                  </a:lnTo>
                  <a:lnTo>
                    <a:pt x="85378" y="43853"/>
                  </a:lnTo>
                  <a:lnTo>
                    <a:pt x="90218" y="39161"/>
                  </a:lnTo>
                  <a:lnTo>
                    <a:pt x="91461" y="38776"/>
                  </a:lnTo>
                  <a:lnTo>
                    <a:pt x="95101" y="38348"/>
                  </a:lnTo>
                  <a:lnTo>
                    <a:pt x="96411" y="37388"/>
                  </a:lnTo>
                  <a:lnTo>
                    <a:pt x="97284" y="35900"/>
                  </a:lnTo>
                  <a:lnTo>
                    <a:pt x="97866" y="34062"/>
                  </a:lnTo>
                  <a:lnTo>
                    <a:pt x="99100" y="32837"/>
                  </a:lnTo>
                  <a:lnTo>
                    <a:pt x="100769" y="32020"/>
                  </a:lnTo>
                  <a:lnTo>
                    <a:pt x="106629" y="30392"/>
                  </a:lnTo>
                  <a:lnTo>
                    <a:pt x="106641" y="30389"/>
                  </a:lnTo>
                  <a:lnTo>
                    <a:pt x="106646" y="34432"/>
                  </a:lnTo>
                  <a:lnTo>
                    <a:pt x="105801" y="35624"/>
                  </a:lnTo>
                  <a:lnTo>
                    <a:pt x="104391" y="36418"/>
                  </a:lnTo>
                  <a:lnTo>
                    <a:pt x="102603" y="36947"/>
                  </a:lnTo>
                  <a:lnTo>
                    <a:pt x="101412" y="38147"/>
                  </a:lnTo>
                  <a:lnTo>
                    <a:pt x="100618" y="39793"/>
                  </a:lnTo>
                  <a:lnTo>
                    <a:pt x="100087" y="41738"/>
                  </a:lnTo>
                  <a:lnTo>
                    <a:pt x="98888" y="43880"/>
                  </a:lnTo>
                  <a:lnTo>
                    <a:pt x="97242" y="46156"/>
                  </a:lnTo>
                  <a:lnTo>
                    <a:pt x="92562" y="51845"/>
                  </a:lnTo>
                  <a:lnTo>
                    <a:pt x="89664" y="54882"/>
                  </a:lnTo>
                  <a:lnTo>
                    <a:pt x="80905" y="63729"/>
                  </a:lnTo>
                  <a:lnTo>
                    <a:pt x="79326" y="66161"/>
                  </a:lnTo>
                  <a:lnTo>
                    <a:pt x="78273" y="68629"/>
                  </a:lnTo>
                  <a:lnTo>
                    <a:pt x="77572" y="71122"/>
                  </a:lnTo>
                  <a:lnTo>
                    <a:pt x="76257" y="72783"/>
                  </a:lnTo>
                  <a:lnTo>
                    <a:pt x="74535" y="73891"/>
                  </a:lnTo>
                  <a:lnTo>
                    <a:pt x="72540" y="74629"/>
                  </a:lnTo>
                  <a:lnTo>
                    <a:pt x="71209" y="75968"/>
                  </a:lnTo>
                  <a:lnTo>
                    <a:pt x="70323" y="77707"/>
                  </a:lnTo>
                  <a:lnTo>
                    <a:pt x="69731" y="79714"/>
                  </a:lnTo>
                  <a:lnTo>
                    <a:pt x="69337" y="81898"/>
                  </a:lnTo>
                  <a:lnTo>
                    <a:pt x="69074" y="84200"/>
                  </a:lnTo>
                  <a:lnTo>
                    <a:pt x="68900" y="86582"/>
                  </a:lnTo>
                  <a:lnTo>
                    <a:pt x="68782" y="89017"/>
                  </a:lnTo>
                  <a:lnTo>
                    <a:pt x="68579" y="97488"/>
                  </a:lnTo>
                  <a:lnTo>
                    <a:pt x="68550" y="106234"/>
                  </a:lnTo>
                  <a:lnTo>
                    <a:pt x="70807" y="108687"/>
                  </a:lnTo>
                  <a:lnTo>
                    <a:pt x="75111" y="113116"/>
                  </a:lnTo>
                  <a:lnTo>
                    <a:pt x="76309" y="113479"/>
                  </a:lnTo>
                  <a:lnTo>
                    <a:pt x="79900" y="113883"/>
                  </a:lnTo>
                  <a:lnTo>
                    <a:pt x="82043" y="113991"/>
                  </a:lnTo>
                  <a:lnTo>
                    <a:pt x="86682" y="114111"/>
                  </a:lnTo>
                  <a:lnTo>
                    <a:pt x="94053" y="114178"/>
                  </a:lnTo>
                  <a:lnTo>
                    <a:pt x="96559" y="113341"/>
                  </a:lnTo>
                  <a:lnTo>
                    <a:pt x="99076" y="111936"/>
                  </a:lnTo>
                  <a:lnTo>
                    <a:pt x="101601" y="110152"/>
                  </a:lnTo>
                  <a:lnTo>
                    <a:pt x="104977" y="108964"/>
                  </a:lnTo>
                  <a:lnTo>
                    <a:pt x="108921" y="108171"/>
                  </a:lnTo>
                  <a:lnTo>
                    <a:pt x="113243" y="107642"/>
                  </a:lnTo>
                  <a:lnTo>
                    <a:pt x="116972" y="107291"/>
                  </a:lnTo>
                  <a:lnTo>
                    <a:pt x="120304" y="107056"/>
                  </a:lnTo>
                  <a:lnTo>
                    <a:pt x="123372" y="106899"/>
                  </a:lnTo>
                  <a:lnTo>
                    <a:pt x="126265" y="105948"/>
                  </a:lnTo>
                  <a:lnTo>
                    <a:pt x="129040" y="104467"/>
                  </a:lnTo>
                  <a:lnTo>
                    <a:pt x="137129" y="989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271"/>
            <p:cNvSpPr/>
            <p:nvPr/>
          </p:nvSpPr>
          <p:spPr>
            <a:xfrm>
              <a:off x="6499983" y="3337563"/>
              <a:ext cx="243718" cy="205735"/>
            </a:xfrm>
            <a:custGeom>
              <a:avLst/>
              <a:gdLst/>
              <a:ahLst/>
              <a:cxnLst/>
              <a:rect l="0" t="0" r="0" b="0"/>
              <a:pathLst>
                <a:path w="243718" h="205735">
                  <a:moveTo>
                    <a:pt x="91317" y="160017"/>
                  </a:moveTo>
                  <a:lnTo>
                    <a:pt x="91317" y="148444"/>
                  </a:lnTo>
                  <a:lnTo>
                    <a:pt x="90471" y="147222"/>
                  </a:lnTo>
                  <a:lnTo>
                    <a:pt x="89058" y="146407"/>
                  </a:lnTo>
                  <a:lnTo>
                    <a:pt x="84010" y="144872"/>
                  </a:lnTo>
                  <a:lnTo>
                    <a:pt x="79745" y="144805"/>
                  </a:lnTo>
                  <a:lnTo>
                    <a:pt x="77676" y="143949"/>
                  </a:lnTo>
                  <a:lnTo>
                    <a:pt x="70717" y="139546"/>
                  </a:lnTo>
                  <a:lnTo>
                    <a:pt x="65793" y="138218"/>
                  </a:lnTo>
                  <a:lnTo>
                    <a:pt x="63294" y="138711"/>
                  </a:lnTo>
                  <a:lnTo>
                    <a:pt x="56579" y="142604"/>
                  </a:lnTo>
                  <a:lnTo>
                    <a:pt x="54711" y="143811"/>
                  </a:lnTo>
                  <a:lnTo>
                    <a:pt x="49366" y="144347"/>
                  </a:lnTo>
                  <a:lnTo>
                    <a:pt x="40226" y="144692"/>
                  </a:lnTo>
                  <a:lnTo>
                    <a:pt x="36720" y="146997"/>
                  </a:lnTo>
                  <a:lnTo>
                    <a:pt x="34599" y="148797"/>
                  </a:lnTo>
                  <a:lnTo>
                    <a:pt x="32338" y="149997"/>
                  </a:lnTo>
                  <a:lnTo>
                    <a:pt x="25111" y="152532"/>
                  </a:lnTo>
                  <a:lnTo>
                    <a:pt x="18454" y="157423"/>
                  </a:lnTo>
                  <a:lnTo>
                    <a:pt x="11512" y="163721"/>
                  </a:lnTo>
                  <a:lnTo>
                    <a:pt x="1289" y="173854"/>
                  </a:lnTo>
                  <a:lnTo>
                    <a:pt x="818" y="175168"/>
                  </a:lnTo>
                  <a:lnTo>
                    <a:pt x="63" y="181103"/>
                  </a:lnTo>
                  <a:lnTo>
                    <a:pt x="0" y="181695"/>
                  </a:lnTo>
                  <a:lnTo>
                    <a:pt x="2189" y="184609"/>
                  </a:lnTo>
                  <a:lnTo>
                    <a:pt x="6449" y="189334"/>
                  </a:lnTo>
                  <a:lnTo>
                    <a:pt x="7645" y="189722"/>
                  </a:lnTo>
                  <a:lnTo>
                    <a:pt x="11231" y="190152"/>
                  </a:lnTo>
                  <a:lnTo>
                    <a:pt x="12526" y="191114"/>
                  </a:lnTo>
                  <a:lnTo>
                    <a:pt x="13390" y="192601"/>
                  </a:lnTo>
                  <a:lnTo>
                    <a:pt x="13965" y="194440"/>
                  </a:lnTo>
                  <a:lnTo>
                    <a:pt x="15196" y="195666"/>
                  </a:lnTo>
                  <a:lnTo>
                    <a:pt x="16863" y="196483"/>
                  </a:lnTo>
                  <a:lnTo>
                    <a:pt x="20973" y="197391"/>
                  </a:lnTo>
                  <a:lnTo>
                    <a:pt x="25622" y="197794"/>
                  </a:lnTo>
                  <a:lnTo>
                    <a:pt x="28047" y="197055"/>
                  </a:lnTo>
                  <a:lnTo>
                    <a:pt x="35504" y="192816"/>
                  </a:lnTo>
                  <a:lnTo>
                    <a:pt x="40547" y="191527"/>
                  </a:lnTo>
                  <a:lnTo>
                    <a:pt x="47868" y="188697"/>
                  </a:lnTo>
                  <a:lnTo>
                    <a:pt x="52191" y="186757"/>
                  </a:lnTo>
                  <a:lnTo>
                    <a:pt x="59252" y="184602"/>
                  </a:lnTo>
                  <a:lnTo>
                    <a:pt x="62320" y="184027"/>
                  </a:lnTo>
                  <a:lnTo>
                    <a:pt x="66059" y="181950"/>
                  </a:lnTo>
                  <a:lnTo>
                    <a:pt x="70245" y="178872"/>
                  </a:lnTo>
                  <a:lnTo>
                    <a:pt x="74730" y="175127"/>
                  </a:lnTo>
                  <a:lnTo>
                    <a:pt x="81969" y="168708"/>
                  </a:lnTo>
                  <a:lnTo>
                    <a:pt x="85085" y="165811"/>
                  </a:lnTo>
                  <a:lnTo>
                    <a:pt x="88009" y="163879"/>
                  </a:lnTo>
                  <a:lnTo>
                    <a:pt x="93515" y="161734"/>
                  </a:lnTo>
                  <a:lnTo>
                    <a:pt x="101043" y="156264"/>
                  </a:lnTo>
                  <a:lnTo>
                    <a:pt x="105422" y="152435"/>
                  </a:lnTo>
                  <a:lnTo>
                    <a:pt x="112544" y="145923"/>
                  </a:lnTo>
                  <a:lnTo>
                    <a:pt x="119378" y="139359"/>
                  </a:lnTo>
                  <a:lnTo>
                    <a:pt x="177575" y="81379"/>
                  </a:lnTo>
                  <a:lnTo>
                    <a:pt x="179302" y="77958"/>
                  </a:lnTo>
                  <a:lnTo>
                    <a:pt x="180453" y="73984"/>
                  </a:lnTo>
                  <a:lnTo>
                    <a:pt x="181222" y="69642"/>
                  </a:lnTo>
                  <a:lnTo>
                    <a:pt x="182580" y="65900"/>
                  </a:lnTo>
                  <a:lnTo>
                    <a:pt x="186348" y="59485"/>
                  </a:lnTo>
                  <a:lnTo>
                    <a:pt x="190843" y="53812"/>
                  </a:lnTo>
                  <a:lnTo>
                    <a:pt x="193228" y="51113"/>
                  </a:lnTo>
                  <a:lnTo>
                    <a:pt x="194818" y="47621"/>
                  </a:lnTo>
                  <a:lnTo>
                    <a:pt x="195877" y="43600"/>
                  </a:lnTo>
                  <a:lnTo>
                    <a:pt x="196584" y="39225"/>
                  </a:lnTo>
                  <a:lnTo>
                    <a:pt x="197055" y="35463"/>
                  </a:lnTo>
                  <a:lnTo>
                    <a:pt x="197368" y="32107"/>
                  </a:lnTo>
                  <a:lnTo>
                    <a:pt x="197578" y="29024"/>
                  </a:lnTo>
                  <a:lnTo>
                    <a:pt x="198565" y="26122"/>
                  </a:lnTo>
                  <a:lnTo>
                    <a:pt x="201918" y="20639"/>
                  </a:lnTo>
                  <a:lnTo>
                    <a:pt x="204521" y="16838"/>
                  </a:lnTo>
                  <a:lnTo>
                    <a:pt x="205129" y="13690"/>
                  </a:lnTo>
                  <a:lnTo>
                    <a:pt x="205292" y="11666"/>
                  </a:lnTo>
                  <a:lnTo>
                    <a:pt x="206248" y="9470"/>
                  </a:lnTo>
                  <a:lnTo>
                    <a:pt x="210790" y="3180"/>
                  </a:lnTo>
                  <a:lnTo>
                    <a:pt x="213209" y="34"/>
                  </a:lnTo>
                  <a:lnTo>
                    <a:pt x="219795" y="0"/>
                  </a:lnTo>
                  <a:lnTo>
                    <a:pt x="219303" y="846"/>
                  </a:lnTo>
                  <a:lnTo>
                    <a:pt x="214204" y="6558"/>
                  </a:lnTo>
                  <a:lnTo>
                    <a:pt x="213666" y="9404"/>
                  </a:lnTo>
                  <a:lnTo>
                    <a:pt x="213523" y="11348"/>
                  </a:lnTo>
                  <a:lnTo>
                    <a:pt x="212582" y="13491"/>
                  </a:lnTo>
                  <a:lnTo>
                    <a:pt x="209276" y="18130"/>
                  </a:lnTo>
                  <a:lnTo>
                    <a:pt x="207243" y="23014"/>
                  </a:lnTo>
                  <a:lnTo>
                    <a:pt x="206701" y="25501"/>
                  </a:lnTo>
                  <a:lnTo>
                    <a:pt x="203841" y="30523"/>
                  </a:lnTo>
                  <a:lnTo>
                    <a:pt x="199748" y="35577"/>
                  </a:lnTo>
                  <a:lnTo>
                    <a:pt x="195106" y="40646"/>
                  </a:lnTo>
                  <a:lnTo>
                    <a:pt x="187734" y="48259"/>
                  </a:lnTo>
                  <a:lnTo>
                    <a:pt x="185228" y="51645"/>
                  </a:lnTo>
                  <a:lnTo>
                    <a:pt x="182711" y="55596"/>
                  </a:lnTo>
                  <a:lnTo>
                    <a:pt x="180186" y="59923"/>
                  </a:lnTo>
                  <a:lnTo>
                    <a:pt x="177657" y="63654"/>
                  </a:lnTo>
                  <a:lnTo>
                    <a:pt x="172587" y="70058"/>
                  </a:lnTo>
                  <a:lnTo>
                    <a:pt x="170051" y="73798"/>
                  </a:lnTo>
                  <a:lnTo>
                    <a:pt x="167513" y="77984"/>
                  </a:lnTo>
                  <a:lnTo>
                    <a:pt x="164974" y="82469"/>
                  </a:lnTo>
                  <a:lnTo>
                    <a:pt x="162436" y="86304"/>
                  </a:lnTo>
                  <a:lnTo>
                    <a:pt x="159897" y="89709"/>
                  </a:lnTo>
                  <a:lnTo>
                    <a:pt x="157357" y="92825"/>
                  </a:lnTo>
                  <a:lnTo>
                    <a:pt x="154816" y="96595"/>
                  </a:lnTo>
                  <a:lnTo>
                    <a:pt x="152277" y="100803"/>
                  </a:lnTo>
                  <a:lnTo>
                    <a:pt x="149737" y="105300"/>
                  </a:lnTo>
                  <a:lnTo>
                    <a:pt x="144657" y="114814"/>
                  </a:lnTo>
                  <a:lnTo>
                    <a:pt x="142117" y="119722"/>
                  </a:lnTo>
                  <a:lnTo>
                    <a:pt x="140423" y="124687"/>
                  </a:lnTo>
                  <a:lnTo>
                    <a:pt x="139295" y="129690"/>
                  </a:lnTo>
                  <a:lnTo>
                    <a:pt x="138542" y="134719"/>
                  </a:lnTo>
                  <a:lnTo>
                    <a:pt x="137194" y="138918"/>
                  </a:lnTo>
                  <a:lnTo>
                    <a:pt x="135448" y="142564"/>
                  </a:lnTo>
                  <a:lnTo>
                    <a:pt x="132097" y="148873"/>
                  </a:lnTo>
                  <a:lnTo>
                    <a:pt x="130608" y="154500"/>
                  </a:lnTo>
                  <a:lnTo>
                    <a:pt x="127688" y="159822"/>
                  </a:lnTo>
                  <a:lnTo>
                    <a:pt x="125725" y="162427"/>
                  </a:lnTo>
                  <a:lnTo>
                    <a:pt x="123541" y="167580"/>
                  </a:lnTo>
                  <a:lnTo>
                    <a:pt x="122960" y="170138"/>
                  </a:lnTo>
                  <a:lnTo>
                    <a:pt x="123419" y="172691"/>
                  </a:lnTo>
                  <a:lnTo>
                    <a:pt x="126187" y="177786"/>
                  </a:lnTo>
                  <a:lnTo>
                    <a:pt x="127981" y="182872"/>
                  </a:lnTo>
                  <a:lnTo>
                    <a:pt x="128460" y="185413"/>
                  </a:lnTo>
                  <a:lnTo>
                    <a:pt x="131249" y="190495"/>
                  </a:lnTo>
                  <a:lnTo>
                    <a:pt x="133179" y="193036"/>
                  </a:lnTo>
                  <a:lnTo>
                    <a:pt x="135321" y="198116"/>
                  </a:lnTo>
                  <a:lnTo>
                    <a:pt x="135894" y="200656"/>
                  </a:lnTo>
                  <a:lnTo>
                    <a:pt x="137122" y="202350"/>
                  </a:lnTo>
                  <a:lnTo>
                    <a:pt x="138786" y="203479"/>
                  </a:lnTo>
                  <a:lnTo>
                    <a:pt x="142894" y="204733"/>
                  </a:lnTo>
                  <a:lnTo>
                    <a:pt x="147542" y="205291"/>
                  </a:lnTo>
                  <a:lnTo>
                    <a:pt x="154688" y="205539"/>
                  </a:lnTo>
                  <a:lnTo>
                    <a:pt x="176937" y="205719"/>
                  </a:lnTo>
                  <a:lnTo>
                    <a:pt x="191768" y="205734"/>
                  </a:lnTo>
                  <a:lnTo>
                    <a:pt x="194691" y="204888"/>
                  </a:lnTo>
                  <a:lnTo>
                    <a:pt x="200196" y="201691"/>
                  </a:lnTo>
                  <a:lnTo>
                    <a:pt x="207724" y="199705"/>
                  </a:lnTo>
                  <a:lnTo>
                    <a:pt x="212101" y="199175"/>
                  </a:lnTo>
                  <a:lnTo>
                    <a:pt x="219224" y="198587"/>
                  </a:lnTo>
                  <a:lnTo>
                    <a:pt x="222308" y="198431"/>
                  </a:lnTo>
                  <a:lnTo>
                    <a:pt x="226058" y="197479"/>
                  </a:lnTo>
                  <a:lnTo>
                    <a:pt x="230250" y="195998"/>
                  </a:lnTo>
                  <a:lnTo>
                    <a:pt x="243717" y="190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272"/>
            <p:cNvSpPr/>
            <p:nvPr/>
          </p:nvSpPr>
          <p:spPr>
            <a:xfrm>
              <a:off x="6720843" y="3322434"/>
              <a:ext cx="441958" cy="236076"/>
            </a:xfrm>
            <a:custGeom>
              <a:avLst/>
              <a:gdLst/>
              <a:ahLst/>
              <a:cxnLst/>
              <a:rect l="0" t="0" r="0" b="0"/>
              <a:pathLst>
                <a:path w="441958" h="236076">
                  <a:moveTo>
                    <a:pt x="106677" y="159906"/>
                  </a:moveTo>
                  <a:lnTo>
                    <a:pt x="96070" y="159906"/>
                  </a:lnTo>
                  <a:lnTo>
                    <a:pt x="94526" y="160753"/>
                  </a:lnTo>
                  <a:lnTo>
                    <a:pt x="93496" y="162163"/>
                  </a:lnTo>
                  <a:lnTo>
                    <a:pt x="92809" y="163951"/>
                  </a:lnTo>
                  <a:lnTo>
                    <a:pt x="91506" y="165143"/>
                  </a:lnTo>
                  <a:lnTo>
                    <a:pt x="89788" y="165938"/>
                  </a:lnTo>
                  <a:lnTo>
                    <a:pt x="85624" y="166820"/>
                  </a:lnTo>
                  <a:lnTo>
                    <a:pt x="80950" y="167212"/>
                  </a:lnTo>
                  <a:lnTo>
                    <a:pt x="79366" y="166470"/>
                  </a:lnTo>
                  <a:lnTo>
                    <a:pt x="78310" y="165129"/>
                  </a:lnTo>
                  <a:lnTo>
                    <a:pt x="77606" y="163387"/>
                  </a:lnTo>
                  <a:lnTo>
                    <a:pt x="76289" y="163074"/>
                  </a:lnTo>
                  <a:lnTo>
                    <a:pt x="74565" y="163711"/>
                  </a:lnTo>
                  <a:lnTo>
                    <a:pt x="72569" y="164983"/>
                  </a:lnTo>
                  <a:lnTo>
                    <a:pt x="68093" y="166396"/>
                  </a:lnTo>
                  <a:lnTo>
                    <a:pt x="58322" y="167303"/>
                  </a:lnTo>
                  <a:lnTo>
                    <a:pt x="55813" y="168224"/>
                  </a:lnTo>
                  <a:lnTo>
                    <a:pt x="48238" y="172719"/>
                  </a:lnTo>
                  <a:lnTo>
                    <a:pt x="40631" y="175273"/>
                  </a:lnTo>
                  <a:lnTo>
                    <a:pt x="33015" y="181016"/>
                  </a:lnTo>
                  <a:lnTo>
                    <a:pt x="25396" y="188080"/>
                  </a:lnTo>
                  <a:lnTo>
                    <a:pt x="20316" y="193030"/>
                  </a:lnTo>
                  <a:lnTo>
                    <a:pt x="17777" y="194689"/>
                  </a:lnTo>
                  <a:lnTo>
                    <a:pt x="10157" y="197870"/>
                  </a:lnTo>
                  <a:lnTo>
                    <a:pt x="5076" y="201614"/>
                  </a:lnTo>
                  <a:lnTo>
                    <a:pt x="3384" y="203798"/>
                  </a:lnTo>
                  <a:lnTo>
                    <a:pt x="2255" y="206101"/>
                  </a:lnTo>
                  <a:lnTo>
                    <a:pt x="1000" y="210917"/>
                  </a:lnTo>
                  <a:lnTo>
                    <a:pt x="442" y="215880"/>
                  </a:lnTo>
                  <a:lnTo>
                    <a:pt x="195" y="220908"/>
                  </a:lnTo>
                  <a:lnTo>
                    <a:pt x="36" y="226989"/>
                  </a:lnTo>
                  <a:lnTo>
                    <a:pt x="0" y="234916"/>
                  </a:lnTo>
                  <a:lnTo>
                    <a:pt x="846" y="235312"/>
                  </a:lnTo>
                  <a:lnTo>
                    <a:pt x="6081" y="235871"/>
                  </a:lnTo>
                  <a:lnTo>
                    <a:pt x="17908" y="236075"/>
                  </a:lnTo>
                  <a:lnTo>
                    <a:pt x="29481" y="232051"/>
                  </a:lnTo>
                  <a:lnTo>
                    <a:pt x="42479" y="228344"/>
                  </a:lnTo>
                  <a:lnTo>
                    <a:pt x="51437" y="222611"/>
                  </a:lnTo>
                  <a:lnTo>
                    <a:pt x="64440" y="215550"/>
                  </a:lnTo>
                  <a:lnTo>
                    <a:pt x="74076" y="210602"/>
                  </a:lnTo>
                  <a:lnTo>
                    <a:pt x="81746" y="205579"/>
                  </a:lnTo>
                  <a:lnTo>
                    <a:pt x="88823" y="199678"/>
                  </a:lnTo>
                  <a:lnTo>
                    <a:pt x="93080" y="195734"/>
                  </a:lnTo>
                  <a:lnTo>
                    <a:pt x="97612" y="191412"/>
                  </a:lnTo>
                  <a:lnTo>
                    <a:pt x="107164" y="184350"/>
                  </a:lnTo>
                  <a:lnTo>
                    <a:pt x="112081" y="181282"/>
                  </a:lnTo>
                  <a:lnTo>
                    <a:pt x="116206" y="177543"/>
                  </a:lnTo>
                  <a:lnTo>
                    <a:pt x="119804" y="173358"/>
                  </a:lnTo>
                  <a:lnTo>
                    <a:pt x="123048" y="168874"/>
                  </a:lnTo>
                  <a:lnTo>
                    <a:pt x="131168" y="161634"/>
                  </a:lnTo>
                  <a:lnTo>
                    <a:pt x="140422" y="154748"/>
                  </a:lnTo>
                  <a:lnTo>
                    <a:pt x="145260" y="150540"/>
                  </a:lnTo>
                  <a:lnTo>
                    <a:pt x="150179" y="146042"/>
                  </a:lnTo>
                  <a:lnTo>
                    <a:pt x="154306" y="141350"/>
                  </a:lnTo>
                  <a:lnTo>
                    <a:pt x="157902" y="136529"/>
                  </a:lnTo>
                  <a:lnTo>
                    <a:pt x="161147" y="131621"/>
                  </a:lnTo>
                  <a:lnTo>
                    <a:pt x="165003" y="127502"/>
                  </a:lnTo>
                  <a:lnTo>
                    <a:pt x="173805" y="120669"/>
                  </a:lnTo>
                  <a:lnTo>
                    <a:pt x="177675" y="116815"/>
                  </a:lnTo>
                  <a:lnTo>
                    <a:pt x="181102" y="112552"/>
                  </a:lnTo>
                  <a:lnTo>
                    <a:pt x="184234" y="108017"/>
                  </a:lnTo>
                  <a:lnTo>
                    <a:pt x="187169" y="103300"/>
                  </a:lnTo>
                  <a:lnTo>
                    <a:pt x="189971" y="98462"/>
                  </a:lnTo>
                  <a:lnTo>
                    <a:pt x="192686" y="93543"/>
                  </a:lnTo>
                  <a:lnTo>
                    <a:pt x="196189" y="88571"/>
                  </a:lnTo>
                  <a:lnTo>
                    <a:pt x="200219" y="83563"/>
                  </a:lnTo>
                  <a:lnTo>
                    <a:pt x="204598" y="78530"/>
                  </a:lnTo>
                  <a:lnTo>
                    <a:pt x="208364" y="73482"/>
                  </a:lnTo>
                  <a:lnTo>
                    <a:pt x="211723" y="68424"/>
                  </a:lnTo>
                  <a:lnTo>
                    <a:pt x="214807" y="63358"/>
                  </a:lnTo>
                  <a:lnTo>
                    <a:pt x="217710" y="59134"/>
                  </a:lnTo>
                  <a:lnTo>
                    <a:pt x="223194" y="52183"/>
                  </a:lnTo>
                  <a:lnTo>
                    <a:pt x="224995" y="48297"/>
                  </a:lnTo>
                  <a:lnTo>
                    <a:pt x="226196" y="44014"/>
                  </a:lnTo>
                  <a:lnTo>
                    <a:pt x="226996" y="39464"/>
                  </a:lnTo>
                  <a:lnTo>
                    <a:pt x="230143" y="32152"/>
                  </a:lnTo>
                  <a:lnTo>
                    <a:pt x="234363" y="25233"/>
                  </a:lnTo>
                  <a:lnTo>
                    <a:pt x="240654" y="13511"/>
                  </a:lnTo>
                  <a:lnTo>
                    <a:pt x="242423" y="10175"/>
                  </a:lnTo>
                  <a:lnTo>
                    <a:pt x="243208" y="6434"/>
                  </a:lnTo>
                  <a:lnTo>
                    <a:pt x="243417" y="4252"/>
                  </a:lnTo>
                  <a:lnTo>
                    <a:pt x="242710" y="2796"/>
                  </a:lnTo>
                  <a:lnTo>
                    <a:pt x="241392" y="1827"/>
                  </a:lnTo>
                  <a:lnTo>
                    <a:pt x="237238" y="269"/>
                  </a:lnTo>
                  <a:lnTo>
                    <a:pt x="232474" y="0"/>
                  </a:lnTo>
                  <a:lnTo>
                    <a:pt x="230336" y="809"/>
                  </a:lnTo>
                  <a:lnTo>
                    <a:pt x="225701" y="3965"/>
                  </a:lnTo>
                  <a:lnTo>
                    <a:pt x="218331" y="10502"/>
                  </a:lnTo>
                  <a:lnTo>
                    <a:pt x="213310" y="17586"/>
                  </a:lnTo>
                  <a:lnTo>
                    <a:pt x="210786" y="21846"/>
                  </a:lnTo>
                  <a:lnTo>
                    <a:pt x="205723" y="28837"/>
                  </a:lnTo>
                  <a:lnTo>
                    <a:pt x="200651" y="35613"/>
                  </a:lnTo>
                  <a:lnTo>
                    <a:pt x="198113" y="39791"/>
                  </a:lnTo>
                  <a:lnTo>
                    <a:pt x="195574" y="44269"/>
                  </a:lnTo>
                  <a:lnTo>
                    <a:pt x="192188" y="49795"/>
                  </a:lnTo>
                  <a:lnTo>
                    <a:pt x="183911" y="62708"/>
                  </a:lnTo>
                  <a:lnTo>
                    <a:pt x="180179" y="68860"/>
                  </a:lnTo>
                  <a:lnTo>
                    <a:pt x="176846" y="74656"/>
                  </a:lnTo>
                  <a:lnTo>
                    <a:pt x="170883" y="85610"/>
                  </a:lnTo>
                  <a:lnTo>
                    <a:pt x="160156" y="106440"/>
                  </a:lnTo>
                  <a:lnTo>
                    <a:pt x="149884" y="126861"/>
                  </a:lnTo>
                  <a:lnTo>
                    <a:pt x="148182" y="131950"/>
                  </a:lnTo>
                  <a:lnTo>
                    <a:pt x="147046" y="137035"/>
                  </a:lnTo>
                  <a:lnTo>
                    <a:pt x="146291" y="142119"/>
                  </a:lnTo>
                  <a:lnTo>
                    <a:pt x="145785" y="147202"/>
                  </a:lnTo>
                  <a:lnTo>
                    <a:pt x="145450" y="152283"/>
                  </a:lnTo>
                  <a:lnTo>
                    <a:pt x="145075" y="161598"/>
                  </a:lnTo>
                  <a:lnTo>
                    <a:pt x="144910" y="168560"/>
                  </a:lnTo>
                  <a:lnTo>
                    <a:pt x="144788" y="191734"/>
                  </a:lnTo>
                  <a:lnTo>
                    <a:pt x="145632" y="195519"/>
                  </a:lnTo>
                  <a:lnTo>
                    <a:pt x="147040" y="199734"/>
                  </a:lnTo>
                  <a:lnTo>
                    <a:pt x="148826" y="204238"/>
                  </a:lnTo>
                  <a:lnTo>
                    <a:pt x="153068" y="211500"/>
                  </a:lnTo>
                  <a:lnTo>
                    <a:pt x="155384" y="214622"/>
                  </a:lnTo>
                  <a:lnTo>
                    <a:pt x="162473" y="220349"/>
                  </a:lnTo>
                  <a:lnTo>
                    <a:pt x="166734" y="223062"/>
                  </a:lnTo>
                  <a:lnTo>
                    <a:pt x="175984" y="226075"/>
                  </a:lnTo>
                  <a:lnTo>
                    <a:pt x="185740" y="227415"/>
                  </a:lnTo>
                  <a:lnTo>
                    <a:pt x="195721" y="228010"/>
                  </a:lnTo>
                  <a:lnTo>
                    <a:pt x="208058" y="230532"/>
                  </a:lnTo>
                  <a:lnTo>
                    <a:pt x="214905" y="232390"/>
                  </a:lnTo>
                  <a:lnTo>
                    <a:pt x="222856" y="232782"/>
                  </a:lnTo>
                  <a:lnTo>
                    <a:pt x="231543" y="232197"/>
                  </a:lnTo>
                  <a:lnTo>
                    <a:pt x="240721" y="230960"/>
                  </a:lnTo>
                  <a:lnTo>
                    <a:pt x="249380" y="230135"/>
                  </a:lnTo>
                  <a:lnTo>
                    <a:pt x="257692" y="229586"/>
                  </a:lnTo>
                  <a:lnTo>
                    <a:pt x="265773" y="229219"/>
                  </a:lnTo>
                  <a:lnTo>
                    <a:pt x="286042" y="228812"/>
                  </a:lnTo>
                  <a:lnTo>
                    <a:pt x="297374" y="228703"/>
                  </a:lnTo>
                  <a:lnTo>
                    <a:pt x="308315" y="227784"/>
                  </a:lnTo>
                  <a:lnTo>
                    <a:pt x="318996" y="226325"/>
                  </a:lnTo>
                  <a:lnTo>
                    <a:pt x="329503" y="224505"/>
                  </a:lnTo>
                  <a:lnTo>
                    <a:pt x="339895" y="222446"/>
                  </a:lnTo>
                  <a:lnTo>
                    <a:pt x="360471" y="217899"/>
                  </a:lnTo>
                  <a:lnTo>
                    <a:pt x="441957" y="1980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273"/>
            <p:cNvSpPr/>
            <p:nvPr/>
          </p:nvSpPr>
          <p:spPr>
            <a:xfrm>
              <a:off x="4701959" y="3086109"/>
              <a:ext cx="159602" cy="167317"/>
            </a:xfrm>
            <a:custGeom>
              <a:avLst/>
              <a:gdLst/>
              <a:ahLst/>
              <a:cxnLst/>
              <a:rect l="0" t="0" r="0" b="0"/>
              <a:pathLst>
                <a:path w="159602" h="167317">
                  <a:moveTo>
                    <a:pt x="159601" y="45711"/>
                  </a:moveTo>
                  <a:lnTo>
                    <a:pt x="153040" y="26029"/>
                  </a:lnTo>
                  <a:lnTo>
                    <a:pt x="150193" y="22006"/>
                  </a:lnTo>
                  <a:lnTo>
                    <a:pt x="145513" y="16569"/>
                  </a:lnTo>
                  <a:lnTo>
                    <a:pt x="144873" y="13568"/>
                  </a:lnTo>
                  <a:lnTo>
                    <a:pt x="144702" y="11582"/>
                  </a:lnTo>
                  <a:lnTo>
                    <a:pt x="143742" y="10259"/>
                  </a:lnTo>
                  <a:lnTo>
                    <a:pt x="142255" y="9376"/>
                  </a:lnTo>
                  <a:lnTo>
                    <a:pt x="140417" y="8788"/>
                  </a:lnTo>
                  <a:lnTo>
                    <a:pt x="139191" y="7549"/>
                  </a:lnTo>
                  <a:lnTo>
                    <a:pt x="138375" y="5876"/>
                  </a:lnTo>
                  <a:lnTo>
                    <a:pt x="137830" y="3914"/>
                  </a:lnTo>
                  <a:lnTo>
                    <a:pt x="136620" y="2607"/>
                  </a:lnTo>
                  <a:lnTo>
                    <a:pt x="134967" y="1735"/>
                  </a:lnTo>
                  <a:lnTo>
                    <a:pt x="130873" y="766"/>
                  </a:lnTo>
                  <a:lnTo>
                    <a:pt x="126230" y="335"/>
                  </a:lnTo>
                  <a:lnTo>
                    <a:pt x="121588" y="59"/>
                  </a:lnTo>
                  <a:lnTo>
                    <a:pt x="106973" y="0"/>
                  </a:lnTo>
                  <a:lnTo>
                    <a:pt x="104196" y="844"/>
                  </a:lnTo>
                  <a:lnTo>
                    <a:pt x="102344" y="2253"/>
                  </a:lnTo>
                  <a:lnTo>
                    <a:pt x="101109" y="4039"/>
                  </a:lnTo>
                  <a:lnTo>
                    <a:pt x="98593" y="6076"/>
                  </a:lnTo>
                  <a:lnTo>
                    <a:pt x="95222" y="8281"/>
                  </a:lnTo>
                  <a:lnTo>
                    <a:pt x="91281" y="10598"/>
                  </a:lnTo>
                  <a:lnTo>
                    <a:pt x="87808" y="12142"/>
                  </a:lnTo>
                  <a:lnTo>
                    <a:pt x="84645" y="13172"/>
                  </a:lnTo>
                  <a:lnTo>
                    <a:pt x="81691" y="13858"/>
                  </a:lnTo>
                  <a:lnTo>
                    <a:pt x="78874" y="15162"/>
                  </a:lnTo>
                  <a:lnTo>
                    <a:pt x="76150" y="16879"/>
                  </a:lnTo>
                  <a:lnTo>
                    <a:pt x="73487" y="18869"/>
                  </a:lnTo>
                  <a:lnTo>
                    <a:pt x="70018" y="21043"/>
                  </a:lnTo>
                  <a:lnTo>
                    <a:pt x="66012" y="23339"/>
                  </a:lnTo>
                  <a:lnTo>
                    <a:pt x="61649" y="25716"/>
                  </a:lnTo>
                  <a:lnTo>
                    <a:pt x="57046" y="28994"/>
                  </a:lnTo>
                  <a:lnTo>
                    <a:pt x="52284" y="32873"/>
                  </a:lnTo>
                  <a:lnTo>
                    <a:pt x="43325" y="40852"/>
                  </a:lnTo>
                  <a:lnTo>
                    <a:pt x="36521" y="47220"/>
                  </a:lnTo>
                  <a:lnTo>
                    <a:pt x="25253" y="58207"/>
                  </a:lnTo>
                  <a:lnTo>
                    <a:pt x="20022" y="63401"/>
                  </a:lnTo>
                  <a:lnTo>
                    <a:pt x="18288" y="65971"/>
                  </a:lnTo>
                  <a:lnTo>
                    <a:pt x="16362" y="71084"/>
                  </a:lnTo>
                  <a:lnTo>
                    <a:pt x="15277" y="74678"/>
                  </a:lnTo>
                  <a:lnTo>
                    <a:pt x="15972" y="76029"/>
                  </a:lnTo>
                  <a:lnTo>
                    <a:pt x="20148" y="81129"/>
                  </a:lnTo>
                  <a:lnTo>
                    <a:pt x="21422" y="82619"/>
                  </a:lnTo>
                  <a:lnTo>
                    <a:pt x="22608" y="83016"/>
                  </a:lnTo>
                  <a:lnTo>
                    <a:pt x="26185" y="83458"/>
                  </a:lnTo>
                  <a:lnTo>
                    <a:pt x="30596" y="83654"/>
                  </a:lnTo>
                  <a:lnTo>
                    <a:pt x="37839" y="83765"/>
                  </a:lnTo>
                  <a:lnTo>
                    <a:pt x="78321" y="83811"/>
                  </a:lnTo>
                  <a:lnTo>
                    <a:pt x="80861" y="84658"/>
                  </a:lnTo>
                  <a:lnTo>
                    <a:pt x="83401" y="86068"/>
                  </a:lnTo>
                  <a:lnTo>
                    <a:pt x="85941" y="87856"/>
                  </a:lnTo>
                  <a:lnTo>
                    <a:pt x="88481" y="89048"/>
                  </a:lnTo>
                  <a:lnTo>
                    <a:pt x="91021" y="89842"/>
                  </a:lnTo>
                  <a:lnTo>
                    <a:pt x="97136" y="91117"/>
                  </a:lnTo>
                  <a:lnTo>
                    <a:pt x="100229" y="91291"/>
                  </a:lnTo>
                  <a:lnTo>
                    <a:pt x="102240" y="91338"/>
                  </a:lnTo>
                  <a:lnTo>
                    <a:pt x="103580" y="92216"/>
                  </a:lnTo>
                  <a:lnTo>
                    <a:pt x="104474" y="93647"/>
                  </a:lnTo>
                  <a:lnTo>
                    <a:pt x="105069" y="95449"/>
                  </a:lnTo>
                  <a:lnTo>
                    <a:pt x="107989" y="99707"/>
                  </a:lnTo>
                  <a:lnTo>
                    <a:pt x="112716" y="105295"/>
                  </a:lnTo>
                  <a:lnTo>
                    <a:pt x="112258" y="107447"/>
                  </a:lnTo>
                  <a:lnTo>
                    <a:pt x="111105" y="110575"/>
                  </a:lnTo>
                  <a:lnTo>
                    <a:pt x="107218" y="119672"/>
                  </a:lnTo>
                  <a:lnTo>
                    <a:pt x="104429" y="123174"/>
                  </a:lnTo>
                  <a:lnTo>
                    <a:pt x="102499" y="125292"/>
                  </a:lnTo>
                  <a:lnTo>
                    <a:pt x="101213" y="127552"/>
                  </a:lnTo>
                  <a:lnTo>
                    <a:pt x="99784" y="132320"/>
                  </a:lnTo>
                  <a:lnTo>
                    <a:pt x="97710" y="134777"/>
                  </a:lnTo>
                  <a:lnTo>
                    <a:pt x="94633" y="137261"/>
                  </a:lnTo>
                  <a:lnTo>
                    <a:pt x="90889" y="139765"/>
                  </a:lnTo>
                  <a:lnTo>
                    <a:pt x="87546" y="141433"/>
                  </a:lnTo>
                  <a:lnTo>
                    <a:pt x="84471" y="142546"/>
                  </a:lnTo>
                  <a:lnTo>
                    <a:pt x="81574" y="143287"/>
                  </a:lnTo>
                  <a:lnTo>
                    <a:pt x="78796" y="144628"/>
                  </a:lnTo>
                  <a:lnTo>
                    <a:pt x="76098" y="146370"/>
                  </a:lnTo>
                  <a:lnTo>
                    <a:pt x="73452" y="148377"/>
                  </a:lnTo>
                  <a:lnTo>
                    <a:pt x="70842" y="150561"/>
                  </a:lnTo>
                  <a:lnTo>
                    <a:pt x="68255" y="152864"/>
                  </a:lnTo>
                  <a:lnTo>
                    <a:pt x="65683" y="155246"/>
                  </a:lnTo>
                  <a:lnTo>
                    <a:pt x="62276" y="156835"/>
                  </a:lnTo>
                  <a:lnTo>
                    <a:pt x="58311" y="157893"/>
                  </a:lnTo>
                  <a:lnTo>
                    <a:pt x="53974" y="158599"/>
                  </a:lnTo>
                  <a:lnTo>
                    <a:pt x="50237" y="159070"/>
                  </a:lnTo>
                  <a:lnTo>
                    <a:pt x="46898" y="159384"/>
                  </a:lnTo>
                  <a:lnTo>
                    <a:pt x="43826" y="159592"/>
                  </a:lnTo>
                  <a:lnTo>
                    <a:pt x="40931" y="159732"/>
                  </a:lnTo>
                  <a:lnTo>
                    <a:pt x="35456" y="159887"/>
                  </a:lnTo>
                  <a:lnTo>
                    <a:pt x="27614" y="159974"/>
                  </a:lnTo>
                  <a:lnTo>
                    <a:pt x="25044" y="160833"/>
                  </a:lnTo>
                  <a:lnTo>
                    <a:pt x="22482" y="162252"/>
                  </a:lnTo>
                  <a:lnTo>
                    <a:pt x="16335" y="166568"/>
                  </a:lnTo>
                  <a:lnTo>
                    <a:pt x="13236" y="167159"/>
                  </a:lnTo>
                  <a:lnTo>
                    <a:pt x="11224" y="167316"/>
                  </a:lnTo>
                  <a:lnTo>
                    <a:pt x="9036" y="166575"/>
                  </a:lnTo>
                  <a:lnTo>
                    <a:pt x="4348" y="163492"/>
                  </a:lnTo>
                  <a:lnTo>
                    <a:pt x="0" y="160316"/>
                  </a:lnTo>
                  <a:lnTo>
                    <a:pt x="3750" y="156056"/>
                  </a:lnTo>
                  <a:lnTo>
                    <a:pt x="5747" y="154834"/>
                  </a:lnTo>
                  <a:lnTo>
                    <a:pt x="7925" y="154020"/>
                  </a:lnTo>
                  <a:lnTo>
                    <a:pt x="14821" y="1523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274"/>
            <p:cNvSpPr/>
            <p:nvPr/>
          </p:nvSpPr>
          <p:spPr>
            <a:xfrm>
              <a:off x="4838703" y="3154993"/>
              <a:ext cx="137158" cy="83403"/>
            </a:xfrm>
            <a:custGeom>
              <a:avLst/>
              <a:gdLst/>
              <a:ahLst/>
              <a:cxnLst/>
              <a:rect l="0" t="0" r="0" b="0"/>
              <a:pathLst>
                <a:path w="137158" h="83403">
                  <a:moveTo>
                    <a:pt x="30478" y="7307"/>
                  </a:moveTo>
                  <a:lnTo>
                    <a:pt x="30478" y="0"/>
                  </a:lnTo>
                  <a:lnTo>
                    <a:pt x="30478" y="6275"/>
                  </a:lnTo>
                  <a:lnTo>
                    <a:pt x="29630" y="6619"/>
                  </a:lnTo>
                  <a:lnTo>
                    <a:pt x="26432" y="7001"/>
                  </a:lnTo>
                  <a:lnTo>
                    <a:pt x="25240" y="7950"/>
                  </a:lnTo>
                  <a:lnTo>
                    <a:pt x="24446" y="9429"/>
                  </a:lnTo>
                  <a:lnTo>
                    <a:pt x="23916" y="11261"/>
                  </a:lnTo>
                  <a:lnTo>
                    <a:pt x="22717" y="13330"/>
                  </a:lnTo>
                  <a:lnTo>
                    <a:pt x="21070" y="15556"/>
                  </a:lnTo>
                  <a:lnTo>
                    <a:pt x="19126" y="17886"/>
                  </a:lnTo>
                  <a:lnTo>
                    <a:pt x="17830" y="20286"/>
                  </a:lnTo>
                  <a:lnTo>
                    <a:pt x="16965" y="22733"/>
                  </a:lnTo>
                  <a:lnTo>
                    <a:pt x="16389" y="25211"/>
                  </a:lnTo>
                  <a:lnTo>
                    <a:pt x="16005" y="27710"/>
                  </a:lnTo>
                  <a:lnTo>
                    <a:pt x="15750" y="30222"/>
                  </a:lnTo>
                  <a:lnTo>
                    <a:pt x="15578" y="32744"/>
                  </a:lnTo>
                  <a:lnTo>
                    <a:pt x="14618" y="35271"/>
                  </a:lnTo>
                  <a:lnTo>
                    <a:pt x="13131" y="37803"/>
                  </a:lnTo>
                  <a:lnTo>
                    <a:pt x="11293" y="40338"/>
                  </a:lnTo>
                  <a:lnTo>
                    <a:pt x="9221" y="43721"/>
                  </a:lnTo>
                  <a:lnTo>
                    <a:pt x="6993" y="47669"/>
                  </a:lnTo>
                  <a:lnTo>
                    <a:pt x="4661" y="51995"/>
                  </a:lnTo>
                  <a:lnTo>
                    <a:pt x="3107" y="55726"/>
                  </a:lnTo>
                  <a:lnTo>
                    <a:pt x="2070" y="59059"/>
                  </a:lnTo>
                  <a:lnTo>
                    <a:pt x="1379" y="62129"/>
                  </a:lnTo>
                  <a:lnTo>
                    <a:pt x="918" y="65021"/>
                  </a:lnTo>
                  <a:lnTo>
                    <a:pt x="611" y="67797"/>
                  </a:lnTo>
                  <a:lnTo>
                    <a:pt x="119" y="74289"/>
                  </a:lnTo>
                  <a:lnTo>
                    <a:pt x="51" y="77434"/>
                  </a:lnTo>
                  <a:lnTo>
                    <a:pt x="0" y="83151"/>
                  </a:lnTo>
                  <a:lnTo>
                    <a:pt x="4044" y="83402"/>
                  </a:lnTo>
                  <a:lnTo>
                    <a:pt x="6082" y="82590"/>
                  </a:lnTo>
                  <a:lnTo>
                    <a:pt x="8287" y="81202"/>
                  </a:lnTo>
                  <a:lnTo>
                    <a:pt x="13864" y="76937"/>
                  </a:lnTo>
                  <a:lnTo>
                    <a:pt x="15168" y="75740"/>
                  </a:lnTo>
                  <a:lnTo>
                    <a:pt x="21049" y="70011"/>
                  </a:lnTo>
                  <a:lnTo>
                    <a:pt x="25722" y="65373"/>
                  </a:lnTo>
                  <a:lnTo>
                    <a:pt x="29001" y="62951"/>
                  </a:lnTo>
                  <a:lnTo>
                    <a:pt x="32879" y="60490"/>
                  </a:lnTo>
                  <a:lnTo>
                    <a:pt x="37159" y="58002"/>
                  </a:lnTo>
                  <a:lnTo>
                    <a:pt x="40011" y="55497"/>
                  </a:lnTo>
                  <a:lnTo>
                    <a:pt x="41913" y="52980"/>
                  </a:lnTo>
                  <a:lnTo>
                    <a:pt x="43181" y="50456"/>
                  </a:lnTo>
                  <a:lnTo>
                    <a:pt x="44873" y="47926"/>
                  </a:lnTo>
                  <a:lnTo>
                    <a:pt x="46848" y="45393"/>
                  </a:lnTo>
                  <a:lnTo>
                    <a:pt x="49011" y="42858"/>
                  </a:lnTo>
                  <a:lnTo>
                    <a:pt x="52147" y="40321"/>
                  </a:lnTo>
                  <a:lnTo>
                    <a:pt x="55930" y="37783"/>
                  </a:lnTo>
                  <a:lnTo>
                    <a:pt x="60145" y="35244"/>
                  </a:lnTo>
                  <a:lnTo>
                    <a:pt x="62956" y="32705"/>
                  </a:lnTo>
                  <a:lnTo>
                    <a:pt x="64830" y="30166"/>
                  </a:lnTo>
                  <a:lnTo>
                    <a:pt x="66079" y="27626"/>
                  </a:lnTo>
                  <a:lnTo>
                    <a:pt x="68605" y="25933"/>
                  </a:lnTo>
                  <a:lnTo>
                    <a:pt x="71983" y="24805"/>
                  </a:lnTo>
                  <a:lnTo>
                    <a:pt x="75928" y="24052"/>
                  </a:lnTo>
                  <a:lnTo>
                    <a:pt x="78558" y="22704"/>
                  </a:lnTo>
                  <a:lnTo>
                    <a:pt x="80310" y="20958"/>
                  </a:lnTo>
                  <a:lnTo>
                    <a:pt x="81479" y="18948"/>
                  </a:lnTo>
                  <a:lnTo>
                    <a:pt x="83105" y="17607"/>
                  </a:lnTo>
                  <a:lnTo>
                    <a:pt x="85035" y="16714"/>
                  </a:lnTo>
                  <a:lnTo>
                    <a:pt x="91326" y="14958"/>
                  </a:lnTo>
                  <a:lnTo>
                    <a:pt x="91388" y="17198"/>
                  </a:lnTo>
                  <a:lnTo>
                    <a:pt x="91437" y="40432"/>
                  </a:lnTo>
                  <a:lnTo>
                    <a:pt x="90590" y="42090"/>
                  </a:lnTo>
                  <a:lnTo>
                    <a:pt x="89179" y="43196"/>
                  </a:lnTo>
                  <a:lnTo>
                    <a:pt x="87392" y="43932"/>
                  </a:lnTo>
                  <a:lnTo>
                    <a:pt x="86201" y="45271"/>
                  </a:lnTo>
                  <a:lnTo>
                    <a:pt x="85406" y="47010"/>
                  </a:lnTo>
                  <a:lnTo>
                    <a:pt x="84876" y="49016"/>
                  </a:lnTo>
                  <a:lnTo>
                    <a:pt x="84523" y="51199"/>
                  </a:lnTo>
                  <a:lnTo>
                    <a:pt x="84288" y="53502"/>
                  </a:lnTo>
                  <a:lnTo>
                    <a:pt x="83910" y="59236"/>
                  </a:lnTo>
                  <a:lnTo>
                    <a:pt x="84726" y="60553"/>
                  </a:lnTo>
                  <a:lnTo>
                    <a:pt x="86116" y="62278"/>
                  </a:lnTo>
                  <a:lnTo>
                    <a:pt x="90386" y="67084"/>
                  </a:lnTo>
                  <a:lnTo>
                    <a:pt x="91583" y="67478"/>
                  </a:lnTo>
                  <a:lnTo>
                    <a:pt x="95171" y="67916"/>
                  </a:lnTo>
                  <a:lnTo>
                    <a:pt x="99137" y="68198"/>
                  </a:lnTo>
                  <a:lnTo>
                    <a:pt x="102761" y="68236"/>
                  </a:lnTo>
                  <a:lnTo>
                    <a:pt x="104913" y="67400"/>
                  </a:lnTo>
                  <a:lnTo>
                    <a:pt x="107194" y="65995"/>
                  </a:lnTo>
                  <a:lnTo>
                    <a:pt x="109562" y="64212"/>
                  </a:lnTo>
                  <a:lnTo>
                    <a:pt x="111987" y="63024"/>
                  </a:lnTo>
                  <a:lnTo>
                    <a:pt x="114450" y="62232"/>
                  </a:lnTo>
                  <a:lnTo>
                    <a:pt x="116939" y="61703"/>
                  </a:lnTo>
                  <a:lnTo>
                    <a:pt x="119446" y="60505"/>
                  </a:lnTo>
                  <a:lnTo>
                    <a:pt x="121963" y="58859"/>
                  </a:lnTo>
                  <a:lnTo>
                    <a:pt x="124487" y="56915"/>
                  </a:lnTo>
                  <a:lnTo>
                    <a:pt x="127017" y="54772"/>
                  </a:lnTo>
                  <a:lnTo>
                    <a:pt x="129550" y="52497"/>
                  </a:lnTo>
                  <a:lnTo>
                    <a:pt x="137157" y="45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Annotation275"/>
            <p:cNvSpPr/>
            <p:nvPr/>
          </p:nvSpPr>
          <p:spPr>
            <a:xfrm>
              <a:off x="5036820" y="3032815"/>
              <a:ext cx="114270" cy="197953"/>
            </a:xfrm>
            <a:custGeom>
              <a:avLst/>
              <a:gdLst/>
              <a:ahLst/>
              <a:cxnLst/>
              <a:rect l="0" t="0" r="0" b="0"/>
              <a:pathLst>
                <a:path w="114270" h="197953">
                  <a:moveTo>
                    <a:pt x="83820" y="15185"/>
                  </a:moveTo>
                  <a:lnTo>
                    <a:pt x="91347" y="131"/>
                  </a:lnTo>
                  <a:lnTo>
                    <a:pt x="89141" y="28"/>
                  </a:lnTo>
                  <a:lnTo>
                    <a:pt x="87367" y="0"/>
                  </a:lnTo>
                  <a:lnTo>
                    <a:pt x="85338" y="829"/>
                  </a:lnTo>
                  <a:lnTo>
                    <a:pt x="83138" y="2227"/>
                  </a:lnTo>
                  <a:lnTo>
                    <a:pt x="77571" y="6511"/>
                  </a:lnTo>
                  <a:lnTo>
                    <a:pt x="77114" y="7709"/>
                  </a:lnTo>
                  <a:lnTo>
                    <a:pt x="76606" y="11298"/>
                  </a:lnTo>
                  <a:lnTo>
                    <a:pt x="75624" y="13440"/>
                  </a:lnTo>
                  <a:lnTo>
                    <a:pt x="72275" y="18079"/>
                  </a:lnTo>
                  <a:lnTo>
                    <a:pt x="70197" y="20501"/>
                  </a:lnTo>
                  <a:lnTo>
                    <a:pt x="67965" y="22962"/>
                  </a:lnTo>
                  <a:lnTo>
                    <a:pt x="65630" y="25450"/>
                  </a:lnTo>
                  <a:lnTo>
                    <a:pt x="63227" y="28801"/>
                  </a:lnTo>
                  <a:lnTo>
                    <a:pt x="60778" y="32729"/>
                  </a:lnTo>
                  <a:lnTo>
                    <a:pt x="58298" y="37041"/>
                  </a:lnTo>
                  <a:lnTo>
                    <a:pt x="55799" y="40763"/>
                  </a:lnTo>
                  <a:lnTo>
                    <a:pt x="53287" y="44090"/>
                  </a:lnTo>
                  <a:lnTo>
                    <a:pt x="50764" y="47155"/>
                  </a:lnTo>
                  <a:lnTo>
                    <a:pt x="47962" y="52819"/>
                  </a:lnTo>
                  <a:lnTo>
                    <a:pt x="45870" y="59004"/>
                  </a:lnTo>
                  <a:lnTo>
                    <a:pt x="44126" y="63025"/>
                  </a:lnTo>
                  <a:lnTo>
                    <a:pt x="39932" y="72007"/>
                  </a:lnTo>
                  <a:lnTo>
                    <a:pt x="35246" y="81644"/>
                  </a:lnTo>
                  <a:lnTo>
                    <a:pt x="33657" y="85737"/>
                  </a:lnTo>
                  <a:lnTo>
                    <a:pt x="32598" y="89313"/>
                  </a:lnTo>
                  <a:lnTo>
                    <a:pt x="31892" y="92544"/>
                  </a:lnTo>
                  <a:lnTo>
                    <a:pt x="30575" y="96391"/>
                  </a:lnTo>
                  <a:lnTo>
                    <a:pt x="28850" y="100649"/>
                  </a:lnTo>
                  <a:lnTo>
                    <a:pt x="26853" y="105181"/>
                  </a:lnTo>
                  <a:lnTo>
                    <a:pt x="25522" y="109049"/>
                  </a:lnTo>
                  <a:lnTo>
                    <a:pt x="24635" y="112474"/>
                  </a:lnTo>
                  <a:lnTo>
                    <a:pt x="24043" y="115605"/>
                  </a:lnTo>
                  <a:lnTo>
                    <a:pt x="23649" y="120231"/>
                  </a:lnTo>
                  <a:lnTo>
                    <a:pt x="23387" y="125856"/>
                  </a:lnTo>
                  <a:lnTo>
                    <a:pt x="23016" y="143650"/>
                  </a:lnTo>
                  <a:lnTo>
                    <a:pt x="22964" y="149088"/>
                  </a:lnTo>
                  <a:lnTo>
                    <a:pt x="23777" y="153560"/>
                  </a:lnTo>
                  <a:lnTo>
                    <a:pt x="25164" y="157389"/>
                  </a:lnTo>
                  <a:lnTo>
                    <a:pt x="26936" y="160787"/>
                  </a:lnTo>
                  <a:lnTo>
                    <a:pt x="28905" y="166821"/>
                  </a:lnTo>
                  <a:lnTo>
                    <a:pt x="29430" y="169616"/>
                  </a:lnTo>
                  <a:lnTo>
                    <a:pt x="31474" y="173172"/>
                  </a:lnTo>
                  <a:lnTo>
                    <a:pt x="34529" y="177236"/>
                  </a:lnTo>
                  <a:lnTo>
                    <a:pt x="43510" y="187836"/>
                  </a:lnTo>
                  <a:lnTo>
                    <a:pt x="45940" y="189552"/>
                  </a:lnTo>
                  <a:lnTo>
                    <a:pt x="49253" y="191543"/>
                  </a:lnTo>
                  <a:lnTo>
                    <a:pt x="58648" y="196776"/>
                  </a:lnTo>
                  <a:lnTo>
                    <a:pt x="61112" y="197206"/>
                  </a:lnTo>
                  <a:lnTo>
                    <a:pt x="64448" y="197492"/>
                  </a:lnTo>
                  <a:lnTo>
                    <a:pt x="73879" y="197952"/>
                  </a:lnTo>
                  <a:lnTo>
                    <a:pt x="75499" y="197143"/>
                  </a:lnTo>
                  <a:lnTo>
                    <a:pt x="77426" y="195757"/>
                  </a:lnTo>
                  <a:lnTo>
                    <a:pt x="79558" y="193986"/>
                  </a:lnTo>
                  <a:lnTo>
                    <a:pt x="81825" y="191959"/>
                  </a:lnTo>
                  <a:lnTo>
                    <a:pt x="86603" y="187449"/>
                  </a:lnTo>
                  <a:lnTo>
                    <a:pt x="89062" y="185908"/>
                  </a:lnTo>
                  <a:lnTo>
                    <a:pt x="91548" y="184880"/>
                  </a:lnTo>
                  <a:lnTo>
                    <a:pt x="94052" y="184195"/>
                  </a:lnTo>
                  <a:lnTo>
                    <a:pt x="96568" y="182891"/>
                  </a:lnTo>
                  <a:lnTo>
                    <a:pt x="99092" y="181176"/>
                  </a:lnTo>
                  <a:lnTo>
                    <a:pt x="101621" y="179186"/>
                  </a:lnTo>
                  <a:lnTo>
                    <a:pt x="103308" y="177012"/>
                  </a:lnTo>
                  <a:lnTo>
                    <a:pt x="104432" y="174716"/>
                  </a:lnTo>
                  <a:lnTo>
                    <a:pt x="105181" y="172339"/>
                  </a:lnTo>
                  <a:lnTo>
                    <a:pt x="108271" y="167440"/>
                  </a:lnTo>
                  <a:lnTo>
                    <a:pt x="113109" y="161442"/>
                  </a:lnTo>
                  <a:lnTo>
                    <a:pt x="113771" y="156106"/>
                  </a:lnTo>
                  <a:lnTo>
                    <a:pt x="114195" y="146973"/>
                  </a:lnTo>
                  <a:lnTo>
                    <a:pt x="114269" y="141346"/>
                  </a:lnTo>
                  <a:lnTo>
                    <a:pt x="113433" y="139085"/>
                  </a:lnTo>
                  <a:lnTo>
                    <a:pt x="110246" y="134316"/>
                  </a:lnTo>
                  <a:lnTo>
                    <a:pt x="108264" y="129374"/>
                  </a:lnTo>
                  <a:lnTo>
                    <a:pt x="107737" y="126871"/>
                  </a:lnTo>
                  <a:lnTo>
                    <a:pt x="105691" y="124355"/>
                  </a:lnTo>
                  <a:lnTo>
                    <a:pt x="102634" y="121832"/>
                  </a:lnTo>
                  <a:lnTo>
                    <a:pt x="98903" y="119303"/>
                  </a:lnTo>
                  <a:lnTo>
                    <a:pt x="94722" y="116770"/>
                  </a:lnTo>
                  <a:lnTo>
                    <a:pt x="90241" y="114235"/>
                  </a:lnTo>
                  <a:lnTo>
                    <a:pt x="80747" y="109161"/>
                  </a:lnTo>
                  <a:lnTo>
                    <a:pt x="70883" y="104083"/>
                  </a:lnTo>
                  <a:lnTo>
                    <a:pt x="66729" y="102390"/>
                  </a:lnTo>
                  <a:lnTo>
                    <a:pt x="63113" y="101262"/>
                  </a:lnTo>
                  <a:lnTo>
                    <a:pt x="59855" y="100510"/>
                  </a:lnTo>
                  <a:lnTo>
                    <a:pt x="55990" y="100008"/>
                  </a:lnTo>
                  <a:lnTo>
                    <a:pt x="51720" y="99674"/>
                  </a:lnTo>
                  <a:lnTo>
                    <a:pt x="47180" y="99451"/>
                  </a:lnTo>
                  <a:lnTo>
                    <a:pt x="43307" y="100149"/>
                  </a:lnTo>
                  <a:lnTo>
                    <a:pt x="39878" y="101461"/>
                  </a:lnTo>
                  <a:lnTo>
                    <a:pt x="36746" y="103182"/>
                  </a:lnTo>
                  <a:lnTo>
                    <a:pt x="33810" y="104330"/>
                  </a:lnTo>
                  <a:lnTo>
                    <a:pt x="31007" y="105095"/>
                  </a:lnTo>
                  <a:lnTo>
                    <a:pt x="28292" y="105605"/>
                  </a:lnTo>
                  <a:lnTo>
                    <a:pt x="25635" y="106792"/>
                  </a:lnTo>
                  <a:lnTo>
                    <a:pt x="23016" y="108429"/>
                  </a:lnTo>
                  <a:lnTo>
                    <a:pt x="20424" y="110368"/>
                  </a:lnTo>
                  <a:lnTo>
                    <a:pt x="17849" y="112507"/>
                  </a:lnTo>
                  <a:lnTo>
                    <a:pt x="15287" y="114780"/>
                  </a:lnTo>
                  <a:lnTo>
                    <a:pt x="9134" y="120465"/>
                  </a:lnTo>
                  <a:lnTo>
                    <a:pt x="0" y="1294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Annotation276"/>
            <p:cNvSpPr/>
            <p:nvPr/>
          </p:nvSpPr>
          <p:spPr>
            <a:xfrm>
              <a:off x="3886200" y="5897881"/>
              <a:ext cx="68581" cy="251460"/>
            </a:xfrm>
            <a:custGeom>
              <a:avLst/>
              <a:gdLst/>
              <a:ahLst/>
              <a:cxnLst/>
              <a:rect l="0" t="0" r="0" b="0"/>
              <a:pathLst>
                <a:path w="68581" h="251460">
                  <a:moveTo>
                    <a:pt x="60960" y="7619"/>
                  </a:moveTo>
                  <a:lnTo>
                    <a:pt x="68553" y="7619"/>
                  </a:lnTo>
                  <a:lnTo>
                    <a:pt x="68580" y="0"/>
                  </a:lnTo>
                  <a:lnTo>
                    <a:pt x="68580" y="6560"/>
                  </a:lnTo>
                  <a:lnTo>
                    <a:pt x="67733" y="7759"/>
                  </a:lnTo>
                  <a:lnTo>
                    <a:pt x="66322" y="9406"/>
                  </a:lnTo>
                  <a:lnTo>
                    <a:pt x="64535" y="11351"/>
                  </a:lnTo>
                  <a:lnTo>
                    <a:pt x="63343" y="13493"/>
                  </a:lnTo>
                  <a:lnTo>
                    <a:pt x="62019" y="18132"/>
                  </a:lnTo>
                  <a:lnTo>
                    <a:pt x="60819" y="20554"/>
                  </a:lnTo>
                  <a:lnTo>
                    <a:pt x="59173" y="23016"/>
                  </a:lnTo>
                  <a:lnTo>
                    <a:pt x="57228" y="25504"/>
                  </a:lnTo>
                  <a:lnTo>
                    <a:pt x="55932" y="28009"/>
                  </a:lnTo>
                  <a:lnTo>
                    <a:pt x="54492" y="33050"/>
                  </a:lnTo>
                  <a:lnTo>
                    <a:pt x="53681" y="40648"/>
                  </a:lnTo>
                  <a:lnTo>
                    <a:pt x="52720" y="44032"/>
                  </a:lnTo>
                  <a:lnTo>
                    <a:pt x="51234" y="47981"/>
                  </a:lnTo>
                  <a:lnTo>
                    <a:pt x="49396" y="52307"/>
                  </a:lnTo>
                  <a:lnTo>
                    <a:pt x="48170" y="56885"/>
                  </a:lnTo>
                  <a:lnTo>
                    <a:pt x="47354" y="61629"/>
                  </a:lnTo>
                  <a:lnTo>
                    <a:pt x="46809" y="66486"/>
                  </a:lnTo>
                  <a:lnTo>
                    <a:pt x="45600" y="70570"/>
                  </a:lnTo>
                  <a:lnTo>
                    <a:pt x="43946" y="74140"/>
                  </a:lnTo>
                  <a:lnTo>
                    <a:pt x="41997" y="77367"/>
                  </a:lnTo>
                  <a:lnTo>
                    <a:pt x="40699" y="81210"/>
                  </a:lnTo>
                  <a:lnTo>
                    <a:pt x="39832" y="85467"/>
                  </a:lnTo>
                  <a:lnTo>
                    <a:pt x="39254" y="89997"/>
                  </a:lnTo>
                  <a:lnTo>
                    <a:pt x="38023" y="94711"/>
                  </a:lnTo>
                  <a:lnTo>
                    <a:pt x="36355" y="99547"/>
                  </a:lnTo>
                  <a:lnTo>
                    <a:pt x="34397" y="104465"/>
                  </a:lnTo>
                  <a:lnTo>
                    <a:pt x="33091" y="109436"/>
                  </a:lnTo>
                  <a:lnTo>
                    <a:pt x="32221" y="114443"/>
                  </a:lnTo>
                  <a:lnTo>
                    <a:pt x="31640" y="119476"/>
                  </a:lnTo>
                  <a:lnTo>
                    <a:pt x="30407" y="124523"/>
                  </a:lnTo>
                  <a:lnTo>
                    <a:pt x="28738" y="129582"/>
                  </a:lnTo>
                  <a:lnTo>
                    <a:pt x="26779" y="134648"/>
                  </a:lnTo>
                  <a:lnTo>
                    <a:pt x="24626" y="139718"/>
                  </a:lnTo>
                  <a:lnTo>
                    <a:pt x="19976" y="149868"/>
                  </a:lnTo>
                  <a:lnTo>
                    <a:pt x="18397" y="154945"/>
                  </a:lnTo>
                  <a:lnTo>
                    <a:pt x="17344" y="160023"/>
                  </a:lnTo>
                  <a:lnTo>
                    <a:pt x="16643" y="165102"/>
                  </a:lnTo>
                  <a:lnTo>
                    <a:pt x="16175" y="169334"/>
                  </a:lnTo>
                  <a:lnTo>
                    <a:pt x="15656" y="176294"/>
                  </a:lnTo>
                  <a:lnTo>
                    <a:pt x="14670" y="180183"/>
                  </a:lnTo>
                  <a:lnTo>
                    <a:pt x="13167" y="184468"/>
                  </a:lnTo>
                  <a:lnTo>
                    <a:pt x="11318" y="189019"/>
                  </a:lnTo>
                  <a:lnTo>
                    <a:pt x="9263" y="196332"/>
                  </a:lnTo>
                  <a:lnTo>
                    <a:pt x="8715" y="199468"/>
                  </a:lnTo>
                  <a:lnTo>
                    <a:pt x="7503" y="202405"/>
                  </a:lnTo>
                  <a:lnTo>
                    <a:pt x="5849" y="205210"/>
                  </a:lnTo>
                  <a:lnTo>
                    <a:pt x="3899" y="207926"/>
                  </a:lnTo>
                  <a:lnTo>
                    <a:pt x="2600" y="210584"/>
                  </a:lnTo>
                  <a:lnTo>
                    <a:pt x="1155" y="215794"/>
                  </a:lnTo>
                  <a:lnTo>
                    <a:pt x="342" y="223488"/>
                  </a:lnTo>
                  <a:lnTo>
                    <a:pt x="101" y="231130"/>
                  </a:lnTo>
                  <a:lnTo>
                    <a:pt x="0" y="2514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Annotation277"/>
            <p:cNvSpPr/>
            <p:nvPr/>
          </p:nvSpPr>
          <p:spPr>
            <a:xfrm>
              <a:off x="4047281" y="5867495"/>
              <a:ext cx="67519" cy="251366"/>
            </a:xfrm>
            <a:custGeom>
              <a:avLst/>
              <a:gdLst/>
              <a:ahLst/>
              <a:cxnLst/>
              <a:rect l="0" t="0" r="0" b="0"/>
              <a:pathLst>
                <a:path w="67519" h="251366">
                  <a:moveTo>
                    <a:pt x="59899" y="15145"/>
                  </a:moveTo>
                  <a:lnTo>
                    <a:pt x="67205" y="7839"/>
                  </a:lnTo>
                  <a:lnTo>
                    <a:pt x="67517" y="0"/>
                  </a:lnTo>
                  <a:lnTo>
                    <a:pt x="67518" y="6474"/>
                  </a:lnTo>
                  <a:lnTo>
                    <a:pt x="66672" y="7671"/>
                  </a:lnTo>
                  <a:lnTo>
                    <a:pt x="65261" y="9316"/>
                  </a:lnTo>
                  <a:lnTo>
                    <a:pt x="63474" y="11259"/>
                  </a:lnTo>
                  <a:lnTo>
                    <a:pt x="62282" y="13401"/>
                  </a:lnTo>
                  <a:lnTo>
                    <a:pt x="60958" y="18039"/>
                  </a:lnTo>
                  <a:lnTo>
                    <a:pt x="60370" y="25181"/>
                  </a:lnTo>
                  <a:lnTo>
                    <a:pt x="60213" y="29455"/>
                  </a:lnTo>
                  <a:lnTo>
                    <a:pt x="59262" y="33152"/>
                  </a:lnTo>
                  <a:lnTo>
                    <a:pt x="57781" y="36463"/>
                  </a:lnTo>
                  <a:lnTo>
                    <a:pt x="55946" y="39517"/>
                  </a:lnTo>
                  <a:lnTo>
                    <a:pt x="54724" y="43247"/>
                  </a:lnTo>
                  <a:lnTo>
                    <a:pt x="53909" y="47426"/>
                  </a:lnTo>
                  <a:lnTo>
                    <a:pt x="53366" y="51906"/>
                  </a:lnTo>
                  <a:lnTo>
                    <a:pt x="52157" y="56586"/>
                  </a:lnTo>
                  <a:lnTo>
                    <a:pt x="50504" y="61399"/>
                  </a:lnTo>
                  <a:lnTo>
                    <a:pt x="48555" y="66301"/>
                  </a:lnTo>
                  <a:lnTo>
                    <a:pt x="47257" y="71262"/>
                  </a:lnTo>
                  <a:lnTo>
                    <a:pt x="46391" y="76263"/>
                  </a:lnTo>
                  <a:lnTo>
                    <a:pt x="45813" y="81291"/>
                  </a:lnTo>
                  <a:lnTo>
                    <a:pt x="44582" y="86336"/>
                  </a:lnTo>
                  <a:lnTo>
                    <a:pt x="42914" y="91392"/>
                  </a:lnTo>
                  <a:lnTo>
                    <a:pt x="40956" y="96456"/>
                  </a:lnTo>
                  <a:lnTo>
                    <a:pt x="38803" y="101526"/>
                  </a:lnTo>
                  <a:lnTo>
                    <a:pt x="34154" y="111674"/>
                  </a:lnTo>
                  <a:lnTo>
                    <a:pt x="32575" y="117598"/>
                  </a:lnTo>
                  <a:lnTo>
                    <a:pt x="31524" y="124087"/>
                  </a:lnTo>
                  <a:lnTo>
                    <a:pt x="30822" y="130953"/>
                  </a:lnTo>
                  <a:lnTo>
                    <a:pt x="29507" y="137224"/>
                  </a:lnTo>
                  <a:lnTo>
                    <a:pt x="27784" y="143098"/>
                  </a:lnTo>
                  <a:lnTo>
                    <a:pt x="25789" y="148707"/>
                  </a:lnTo>
                  <a:lnTo>
                    <a:pt x="23613" y="154139"/>
                  </a:lnTo>
                  <a:lnTo>
                    <a:pt x="21314" y="159455"/>
                  </a:lnTo>
                  <a:lnTo>
                    <a:pt x="18936" y="164691"/>
                  </a:lnTo>
                  <a:lnTo>
                    <a:pt x="17350" y="169876"/>
                  </a:lnTo>
                  <a:lnTo>
                    <a:pt x="16293" y="175026"/>
                  </a:lnTo>
                  <a:lnTo>
                    <a:pt x="15588" y="180153"/>
                  </a:lnTo>
                  <a:lnTo>
                    <a:pt x="14272" y="185263"/>
                  </a:lnTo>
                  <a:lnTo>
                    <a:pt x="12547" y="190364"/>
                  </a:lnTo>
                  <a:lnTo>
                    <a:pt x="10551" y="195457"/>
                  </a:lnTo>
                  <a:lnTo>
                    <a:pt x="9220" y="199700"/>
                  </a:lnTo>
                  <a:lnTo>
                    <a:pt x="7741" y="206671"/>
                  </a:lnTo>
                  <a:lnTo>
                    <a:pt x="7347" y="210563"/>
                  </a:lnTo>
                  <a:lnTo>
                    <a:pt x="7084" y="214850"/>
                  </a:lnTo>
                  <a:lnTo>
                    <a:pt x="6792" y="223283"/>
                  </a:lnTo>
                  <a:lnTo>
                    <a:pt x="6628" y="232790"/>
                  </a:lnTo>
                  <a:lnTo>
                    <a:pt x="6589" y="238312"/>
                  </a:lnTo>
                  <a:lnTo>
                    <a:pt x="5732" y="240970"/>
                  </a:lnTo>
                  <a:lnTo>
                    <a:pt x="4314" y="243588"/>
                  </a:lnTo>
                  <a:lnTo>
                    <a:pt x="0" y="249829"/>
                  </a:lnTo>
                  <a:lnTo>
                    <a:pt x="494" y="250341"/>
                  </a:lnTo>
                  <a:lnTo>
                    <a:pt x="1668" y="250682"/>
                  </a:lnTo>
                  <a:lnTo>
                    <a:pt x="6559" y="2513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Annotation278"/>
            <p:cNvSpPr/>
            <p:nvPr/>
          </p:nvSpPr>
          <p:spPr>
            <a:xfrm>
              <a:off x="4122420" y="5845608"/>
              <a:ext cx="160021" cy="29413"/>
            </a:xfrm>
            <a:custGeom>
              <a:avLst/>
              <a:gdLst/>
              <a:ahLst/>
              <a:cxnLst/>
              <a:rect l="0" t="0" r="0" b="0"/>
              <a:pathLst>
                <a:path w="160021" h="29413">
                  <a:moveTo>
                    <a:pt x="0" y="29412"/>
                  </a:moveTo>
                  <a:lnTo>
                    <a:pt x="4045" y="25367"/>
                  </a:lnTo>
                  <a:lnTo>
                    <a:pt x="6084" y="24175"/>
                  </a:lnTo>
                  <a:lnTo>
                    <a:pt x="8289" y="23380"/>
                  </a:lnTo>
                  <a:lnTo>
                    <a:pt x="10606" y="22851"/>
                  </a:lnTo>
                  <a:lnTo>
                    <a:pt x="12997" y="21651"/>
                  </a:lnTo>
                  <a:lnTo>
                    <a:pt x="15439" y="20005"/>
                  </a:lnTo>
                  <a:lnTo>
                    <a:pt x="17913" y="18060"/>
                  </a:lnTo>
                  <a:lnTo>
                    <a:pt x="20408" y="16764"/>
                  </a:lnTo>
                  <a:lnTo>
                    <a:pt x="22919" y="15900"/>
                  </a:lnTo>
                  <a:lnTo>
                    <a:pt x="25439" y="15324"/>
                  </a:lnTo>
                  <a:lnTo>
                    <a:pt x="27967" y="14093"/>
                  </a:lnTo>
                  <a:lnTo>
                    <a:pt x="30498" y="12426"/>
                  </a:lnTo>
                  <a:lnTo>
                    <a:pt x="33032" y="10468"/>
                  </a:lnTo>
                  <a:lnTo>
                    <a:pt x="35568" y="9162"/>
                  </a:lnTo>
                  <a:lnTo>
                    <a:pt x="38106" y="8292"/>
                  </a:lnTo>
                  <a:lnTo>
                    <a:pt x="40643" y="7712"/>
                  </a:lnTo>
                  <a:lnTo>
                    <a:pt x="44029" y="7325"/>
                  </a:lnTo>
                  <a:lnTo>
                    <a:pt x="47979" y="7067"/>
                  </a:lnTo>
                  <a:lnTo>
                    <a:pt x="52306" y="6896"/>
                  </a:lnTo>
                  <a:lnTo>
                    <a:pt x="61630" y="6704"/>
                  </a:lnTo>
                  <a:lnTo>
                    <a:pt x="66487" y="6654"/>
                  </a:lnTo>
                  <a:lnTo>
                    <a:pt x="70571" y="5773"/>
                  </a:lnTo>
                  <a:lnTo>
                    <a:pt x="74141" y="4340"/>
                  </a:lnTo>
                  <a:lnTo>
                    <a:pt x="77367" y="2537"/>
                  </a:lnTo>
                  <a:lnTo>
                    <a:pt x="81211" y="1335"/>
                  </a:lnTo>
                  <a:lnTo>
                    <a:pt x="85467" y="534"/>
                  </a:lnTo>
                  <a:lnTo>
                    <a:pt x="89998" y="0"/>
                  </a:lnTo>
                  <a:lnTo>
                    <a:pt x="93865" y="491"/>
                  </a:lnTo>
                  <a:lnTo>
                    <a:pt x="97290" y="1665"/>
                  </a:lnTo>
                  <a:lnTo>
                    <a:pt x="100420" y="3294"/>
                  </a:lnTo>
                  <a:lnTo>
                    <a:pt x="104200" y="4380"/>
                  </a:lnTo>
                  <a:lnTo>
                    <a:pt x="108413" y="5103"/>
                  </a:lnTo>
                  <a:lnTo>
                    <a:pt x="112916" y="5586"/>
                  </a:lnTo>
                  <a:lnTo>
                    <a:pt x="116763" y="5908"/>
                  </a:lnTo>
                  <a:lnTo>
                    <a:pt x="120176" y="6122"/>
                  </a:lnTo>
                  <a:lnTo>
                    <a:pt x="126225" y="6361"/>
                  </a:lnTo>
                  <a:lnTo>
                    <a:pt x="134390" y="6495"/>
                  </a:lnTo>
                  <a:lnTo>
                    <a:pt x="143245" y="6544"/>
                  </a:lnTo>
                  <a:lnTo>
                    <a:pt x="144603" y="7394"/>
                  </a:lnTo>
                  <a:lnTo>
                    <a:pt x="146355" y="8806"/>
                  </a:lnTo>
                  <a:lnTo>
                    <a:pt x="151206" y="13112"/>
                  </a:lnTo>
                  <a:lnTo>
                    <a:pt x="160020" y="217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Annotation279"/>
            <p:cNvSpPr/>
            <p:nvPr/>
          </p:nvSpPr>
          <p:spPr>
            <a:xfrm>
              <a:off x="4099560" y="5981801"/>
              <a:ext cx="213361" cy="27150"/>
            </a:xfrm>
            <a:custGeom>
              <a:avLst/>
              <a:gdLst/>
              <a:ahLst/>
              <a:cxnLst/>
              <a:rect l="0" t="0" r="0" b="0"/>
              <a:pathLst>
                <a:path w="213361" h="27150">
                  <a:moveTo>
                    <a:pt x="0" y="22759"/>
                  </a:moveTo>
                  <a:lnTo>
                    <a:pt x="8091" y="26804"/>
                  </a:lnTo>
                  <a:lnTo>
                    <a:pt x="11320" y="27149"/>
                  </a:lnTo>
                  <a:lnTo>
                    <a:pt x="14320" y="26532"/>
                  </a:lnTo>
                  <a:lnTo>
                    <a:pt x="17167" y="25274"/>
                  </a:lnTo>
                  <a:lnTo>
                    <a:pt x="19911" y="24436"/>
                  </a:lnTo>
                  <a:lnTo>
                    <a:pt x="22587" y="23877"/>
                  </a:lnTo>
                  <a:lnTo>
                    <a:pt x="25219" y="23504"/>
                  </a:lnTo>
                  <a:lnTo>
                    <a:pt x="27818" y="22409"/>
                  </a:lnTo>
                  <a:lnTo>
                    <a:pt x="30399" y="20833"/>
                  </a:lnTo>
                  <a:lnTo>
                    <a:pt x="32966" y="18934"/>
                  </a:lnTo>
                  <a:lnTo>
                    <a:pt x="35524" y="17670"/>
                  </a:lnTo>
                  <a:lnTo>
                    <a:pt x="38075" y="16826"/>
                  </a:lnTo>
                  <a:lnTo>
                    <a:pt x="40624" y="16263"/>
                  </a:lnTo>
                  <a:lnTo>
                    <a:pt x="44015" y="15888"/>
                  </a:lnTo>
                  <a:lnTo>
                    <a:pt x="47971" y="15639"/>
                  </a:lnTo>
                  <a:lnTo>
                    <a:pt x="52301" y="15472"/>
                  </a:lnTo>
                  <a:lnTo>
                    <a:pt x="66485" y="15238"/>
                  </a:lnTo>
                  <a:lnTo>
                    <a:pt x="71416" y="14358"/>
                  </a:lnTo>
                  <a:lnTo>
                    <a:pt x="76398" y="12925"/>
                  </a:lnTo>
                  <a:lnTo>
                    <a:pt x="81412" y="11123"/>
                  </a:lnTo>
                  <a:lnTo>
                    <a:pt x="85601" y="9922"/>
                  </a:lnTo>
                  <a:lnTo>
                    <a:pt x="89240" y="9121"/>
                  </a:lnTo>
                  <a:lnTo>
                    <a:pt x="92514" y="8586"/>
                  </a:lnTo>
                  <a:lnTo>
                    <a:pt x="96389" y="7384"/>
                  </a:lnTo>
                  <a:lnTo>
                    <a:pt x="100665" y="5736"/>
                  </a:lnTo>
                  <a:lnTo>
                    <a:pt x="105210" y="3790"/>
                  </a:lnTo>
                  <a:lnTo>
                    <a:pt x="109934" y="2493"/>
                  </a:lnTo>
                  <a:lnTo>
                    <a:pt x="114776" y="1628"/>
                  </a:lnTo>
                  <a:lnTo>
                    <a:pt x="119697" y="1052"/>
                  </a:lnTo>
                  <a:lnTo>
                    <a:pt x="123824" y="668"/>
                  </a:lnTo>
                  <a:lnTo>
                    <a:pt x="127423" y="411"/>
                  </a:lnTo>
                  <a:lnTo>
                    <a:pt x="130669" y="240"/>
                  </a:lnTo>
                  <a:lnTo>
                    <a:pt x="138790" y="50"/>
                  </a:lnTo>
                  <a:lnTo>
                    <a:pt x="143327" y="0"/>
                  </a:lnTo>
                  <a:lnTo>
                    <a:pt x="148044" y="813"/>
                  </a:lnTo>
                  <a:lnTo>
                    <a:pt x="152883" y="2202"/>
                  </a:lnTo>
                  <a:lnTo>
                    <a:pt x="157802" y="3974"/>
                  </a:lnTo>
                  <a:lnTo>
                    <a:pt x="161928" y="5156"/>
                  </a:lnTo>
                  <a:lnTo>
                    <a:pt x="165525" y="5943"/>
                  </a:lnTo>
                  <a:lnTo>
                    <a:pt x="168770" y="6468"/>
                  </a:lnTo>
                  <a:lnTo>
                    <a:pt x="172627" y="6818"/>
                  </a:lnTo>
                  <a:lnTo>
                    <a:pt x="176891" y="7052"/>
                  </a:lnTo>
                  <a:lnTo>
                    <a:pt x="185299" y="7311"/>
                  </a:lnTo>
                  <a:lnTo>
                    <a:pt x="195639" y="7457"/>
                  </a:lnTo>
                  <a:lnTo>
                    <a:pt x="213360" y="75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Annotation280"/>
            <p:cNvSpPr/>
            <p:nvPr/>
          </p:nvSpPr>
          <p:spPr>
            <a:xfrm>
              <a:off x="5478780" y="4964104"/>
              <a:ext cx="304447" cy="278457"/>
            </a:xfrm>
            <a:custGeom>
              <a:avLst/>
              <a:gdLst/>
              <a:ahLst/>
              <a:cxnLst/>
              <a:rect l="0" t="0" r="0" b="0"/>
              <a:pathLst>
                <a:path w="304447" h="278457">
                  <a:moveTo>
                    <a:pt x="0" y="270836"/>
                  </a:moveTo>
                  <a:lnTo>
                    <a:pt x="0" y="278456"/>
                  </a:lnTo>
                  <a:lnTo>
                    <a:pt x="0" y="274411"/>
                  </a:lnTo>
                  <a:lnTo>
                    <a:pt x="846" y="273219"/>
                  </a:lnTo>
                  <a:lnTo>
                    <a:pt x="2258" y="272424"/>
                  </a:lnTo>
                  <a:lnTo>
                    <a:pt x="4045" y="271895"/>
                  </a:lnTo>
                  <a:lnTo>
                    <a:pt x="5237" y="270695"/>
                  </a:lnTo>
                  <a:lnTo>
                    <a:pt x="6032" y="269048"/>
                  </a:lnTo>
                  <a:lnTo>
                    <a:pt x="6560" y="267105"/>
                  </a:lnTo>
                  <a:lnTo>
                    <a:pt x="9407" y="262686"/>
                  </a:lnTo>
                  <a:lnTo>
                    <a:pt x="11351" y="260323"/>
                  </a:lnTo>
                  <a:lnTo>
                    <a:pt x="12647" y="257900"/>
                  </a:lnTo>
                  <a:lnTo>
                    <a:pt x="14087" y="252951"/>
                  </a:lnTo>
                  <a:lnTo>
                    <a:pt x="14898" y="245405"/>
                  </a:lnTo>
                  <a:lnTo>
                    <a:pt x="15859" y="242875"/>
                  </a:lnTo>
                  <a:lnTo>
                    <a:pt x="19183" y="237806"/>
                  </a:lnTo>
                  <a:lnTo>
                    <a:pt x="25816" y="230193"/>
                  </a:lnTo>
                  <a:lnTo>
                    <a:pt x="27371" y="226807"/>
                  </a:lnTo>
                  <a:lnTo>
                    <a:pt x="29098" y="218530"/>
                  </a:lnTo>
                  <a:lnTo>
                    <a:pt x="32123" y="211464"/>
                  </a:lnTo>
                  <a:lnTo>
                    <a:pt x="36290" y="204655"/>
                  </a:lnTo>
                  <a:lnTo>
                    <a:pt x="40964" y="195985"/>
                  </a:lnTo>
                  <a:lnTo>
                    <a:pt x="42550" y="191302"/>
                  </a:lnTo>
                  <a:lnTo>
                    <a:pt x="43607" y="186486"/>
                  </a:lnTo>
                  <a:lnTo>
                    <a:pt x="44311" y="181583"/>
                  </a:lnTo>
                  <a:lnTo>
                    <a:pt x="45627" y="176621"/>
                  </a:lnTo>
                  <a:lnTo>
                    <a:pt x="47351" y="171619"/>
                  </a:lnTo>
                  <a:lnTo>
                    <a:pt x="49347" y="166591"/>
                  </a:lnTo>
                  <a:lnTo>
                    <a:pt x="51565" y="158747"/>
                  </a:lnTo>
                  <a:lnTo>
                    <a:pt x="53397" y="151592"/>
                  </a:lnTo>
                  <a:lnTo>
                    <a:pt x="55072" y="147313"/>
                  </a:lnTo>
                  <a:lnTo>
                    <a:pt x="57034" y="142767"/>
                  </a:lnTo>
                  <a:lnTo>
                    <a:pt x="61473" y="133202"/>
                  </a:lnTo>
                  <a:lnTo>
                    <a:pt x="78770" y="98088"/>
                  </a:lnTo>
                  <a:lnTo>
                    <a:pt x="80454" y="93018"/>
                  </a:lnTo>
                  <a:lnTo>
                    <a:pt x="81576" y="87943"/>
                  </a:lnTo>
                  <a:lnTo>
                    <a:pt x="82323" y="82868"/>
                  </a:lnTo>
                  <a:lnTo>
                    <a:pt x="83668" y="77790"/>
                  </a:lnTo>
                  <a:lnTo>
                    <a:pt x="85413" y="72712"/>
                  </a:lnTo>
                  <a:lnTo>
                    <a:pt x="87421" y="67633"/>
                  </a:lnTo>
                  <a:lnTo>
                    <a:pt x="89654" y="59732"/>
                  </a:lnTo>
                  <a:lnTo>
                    <a:pt x="91493" y="52553"/>
                  </a:lnTo>
                  <a:lnTo>
                    <a:pt x="93168" y="48266"/>
                  </a:lnTo>
                  <a:lnTo>
                    <a:pt x="96441" y="39836"/>
                  </a:lnTo>
                  <a:lnTo>
                    <a:pt x="98284" y="31176"/>
                  </a:lnTo>
                  <a:lnTo>
                    <a:pt x="98715" y="28854"/>
                  </a:lnTo>
                  <a:lnTo>
                    <a:pt x="101164" y="25564"/>
                  </a:lnTo>
                  <a:lnTo>
                    <a:pt x="103003" y="23501"/>
                  </a:lnTo>
                  <a:lnTo>
                    <a:pt x="104228" y="21279"/>
                  </a:lnTo>
                  <a:lnTo>
                    <a:pt x="106464" y="12703"/>
                  </a:lnTo>
                  <a:lnTo>
                    <a:pt x="106584" y="12177"/>
                  </a:lnTo>
                  <a:lnTo>
                    <a:pt x="106667" y="20100"/>
                  </a:lnTo>
                  <a:lnTo>
                    <a:pt x="106678" y="25633"/>
                  </a:lnTo>
                  <a:lnTo>
                    <a:pt x="104421" y="30906"/>
                  </a:lnTo>
                  <a:lnTo>
                    <a:pt x="101442" y="38046"/>
                  </a:lnTo>
                  <a:lnTo>
                    <a:pt x="100118" y="44043"/>
                  </a:lnTo>
                  <a:lnTo>
                    <a:pt x="99530" y="51788"/>
                  </a:lnTo>
                  <a:lnTo>
                    <a:pt x="99269" y="60874"/>
                  </a:lnTo>
                  <a:lnTo>
                    <a:pt x="99063" y="101423"/>
                  </a:lnTo>
                  <a:lnTo>
                    <a:pt x="99059" y="120872"/>
                  </a:lnTo>
                  <a:lnTo>
                    <a:pt x="99907" y="123447"/>
                  </a:lnTo>
                  <a:lnTo>
                    <a:pt x="105092" y="131404"/>
                  </a:lnTo>
                  <a:lnTo>
                    <a:pt x="105621" y="132161"/>
                  </a:lnTo>
                  <a:lnTo>
                    <a:pt x="110725" y="133003"/>
                  </a:lnTo>
                  <a:lnTo>
                    <a:pt x="114457" y="133227"/>
                  </a:lnTo>
                  <a:lnTo>
                    <a:pt x="117791" y="132530"/>
                  </a:lnTo>
                  <a:lnTo>
                    <a:pt x="123753" y="129497"/>
                  </a:lnTo>
                  <a:lnTo>
                    <a:pt x="131870" y="123030"/>
                  </a:lnTo>
                  <a:lnTo>
                    <a:pt x="135327" y="121499"/>
                  </a:lnTo>
                  <a:lnTo>
                    <a:pt x="143682" y="119797"/>
                  </a:lnTo>
                  <a:lnTo>
                    <a:pt x="153042" y="114525"/>
                  </a:lnTo>
                  <a:lnTo>
                    <a:pt x="161998" y="107385"/>
                  </a:lnTo>
                  <a:lnTo>
                    <a:pt x="168801" y="101389"/>
                  </a:lnTo>
                  <a:lnTo>
                    <a:pt x="176905" y="95901"/>
                  </a:lnTo>
                  <a:lnTo>
                    <a:pt x="186151" y="90641"/>
                  </a:lnTo>
                  <a:lnTo>
                    <a:pt x="195905" y="85480"/>
                  </a:lnTo>
                  <a:lnTo>
                    <a:pt x="203627" y="78106"/>
                  </a:lnTo>
                  <a:lnTo>
                    <a:pt x="206871" y="73770"/>
                  </a:lnTo>
                  <a:lnTo>
                    <a:pt x="214991" y="66693"/>
                  </a:lnTo>
                  <a:lnTo>
                    <a:pt x="219527" y="63621"/>
                  </a:lnTo>
                  <a:lnTo>
                    <a:pt x="226826" y="55692"/>
                  </a:lnTo>
                  <a:lnTo>
                    <a:pt x="229957" y="51206"/>
                  </a:lnTo>
                  <a:lnTo>
                    <a:pt x="237952" y="43965"/>
                  </a:lnTo>
                  <a:lnTo>
                    <a:pt x="246303" y="37924"/>
                  </a:lnTo>
                  <a:lnTo>
                    <a:pt x="252837" y="32417"/>
                  </a:lnTo>
                  <a:lnTo>
                    <a:pt x="260820" y="24890"/>
                  </a:lnTo>
                  <a:lnTo>
                    <a:pt x="269167" y="17593"/>
                  </a:lnTo>
                  <a:lnTo>
                    <a:pt x="278626" y="12639"/>
                  </a:lnTo>
                  <a:lnTo>
                    <a:pt x="286791" y="7031"/>
                  </a:lnTo>
                  <a:lnTo>
                    <a:pt x="291998" y="5423"/>
                  </a:lnTo>
                  <a:lnTo>
                    <a:pt x="293725" y="4147"/>
                  </a:lnTo>
                  <a:lnTo>
                    <a:pt x="294878" y="2450"/>
                  </a:lnTo>
                  <a:lnTo>
                    <a:pt x="295645" y="472"/>
                  </a:lnTo>
                  <a:lnTo>
                    <a:pt x="297003" y="0"/>
                  </a:lnTo>
                  <a:lnTo>
                    <a:pt x="298755" y="532"/>
                  </a:lnTo>
                  <a:lnTo>
                    <a:pt x="300770" y="1733"/>
                  </a:lnTo>
                  <a:lnTo>
                    <a:pt x="302113" y="3380"/>
                  </a:lnTo>
                  <a:lnTo>
                    <a:pt x="303009" y="5326"/>
                  </a:lnTo>
                  <a:lnTo>
                    <a:pt x="304004" y="10591"/>
                  </a:lnTo>
                  <a:lnTo>
                    <a:pt x="304446" y="18576"/>
                  </a:lnTo>
                  <a:lnTo>
                    <a:pt x="303717" y="22229"/>
                  </a:lnTo>
                  <a:lnTo>
                    <a:pt x="300650" y="28546"/>
                  </a:lnTo>
                  <a:lnTo>
                    <a:pt x="298722" y="36433"/>
                  </a:lnTo>
                  <a:lnTo>
                    <a:pt x="298208" y="40907"/>
                  </a:lnTo>
                  <a:lnTo>
                    <a:pt x="297019" y="45583"/>
                  </a:lnTo>
                  <a:lnTo>
                    <a:pt x="295379" y="50395"/>
                  </a:lnTo>
                  <a:lnTo>
                    <a:pt x="293439" y="55295"/>
                  </a:lnTo>
                  <a:lnTo>
                    <a:pt x="292146" y="61102"/>
                  </a:lnTo>
                  <a:lnTo>
                    <a:pt x="291284" y="67513"/>
                  </a:lnTo>
                  <a:lnTo>
                    <a:pt x="290709" y="74327"/>
                  </a:lnTo>
                  <a:lnTo>
                    <a:pt x="288633" y="80563"/>
                  </a:lnTo>
                  <a:lnTo>
                    <a:pt x="285555" y="86414"/>
                  </a:lnTo>
                  <a:lnTo>
                    <a:pt x="281809" y="92008"/>
                  </a:lnTo>
                  <a:lnTo>
                    <a:pt x="279313" y="98278"/>
                  </a:lnTo>
                  <a:lnTo>
                    <a:pt x="277649" y="104997"/>
                  </a:lnTo>
                  <a:lnTo>
                    <a:pt x="276539" y="112016"/>
                  </a:lnTo>
                  <a:lnTo>
                    <a:pt x="274106" y="118389"/>
                  </a:lnTo>
                  <a:lnTo>
                    <a:pt x="270791" y="124331"/>
                  </a:lnTo>
                  <a:lnTo>
                    <a:pt x="266887" y="129986"/>
                  </a:lnTo>
                  <a:lnTo>
                    <a:pt x="263438" y="136296"/>
                  </a:lnTo>
                  <a:lnTo>
                    <a:pt x="260292" y="143042"/>
                  </a:lnTo>
                  <a:lnTo>
                    <a:pt x="257348" y="150080"/>
                  </a:lnTo>
                  <a:lnTo>
                    <a:pt x="254539" y="156466"/>
                  </a:lnTo>
                  <a:lnTo>
                    <a:pt x="249159" y="168075"/>
                  </a:lnTo>
                  <a:lnTo>
                    <a:pt x="247386" y="173542"/>
                  </a:lnTo>
                  <a:lnTo>
                    <a:pt x="246204" y="178881"/>
                  </a:lnTo>
                  <a:lnTo>
                    <a:pt x="245416" y="184132"/>
                  </a:lnTo>
                  <a:lnTo>
                    <a:pt x="244044" y="189327"/>
                  </a:lnTo>
                  <a:lnTo>
                    <a:pt x="242282" y="194483"/>
                  </a:lnTo>
                  <a:lnTo>
                    <a:pt x="240262" y="199614"/>
                  </a:lnTo>
                  <a:lnTo>
                    <a:pt x="238914" y="204728"/>
                  </a:lnTo>
                  <a:lnTo>
                    <a:pt x="238016" y="209831"/>
                  </a:lnTo>
                  <a:lnTo>
                    <a:pt x="237417" y="214926"/>
                  </a:lnTo>
                  <a:lnTo>
                    <a:pt x="236172" y="220016"/>
                  </a:lnTo>
                  <a:lnTo>
                    <a:pt x="234494" y="225103"/>
                  </a:lnTo>
                  <a:lnTo>
                    <a:pt x="232530" y="230187"/>
                  </a:lnTo>
                  <a:lnTo>
                    <a:pt x="230346" y="238094"/>
                  </a:lnTo>
                  <a:lnTo>
                    <a:pt x="229376" y="244430"/>
                  </a:lnTo>
                  <a:lnTo>
                    <a:pt x="228830" y="252758"/>
                  </a:lnTo>
                  <a:lnTo>
                    <a:pt x="228702" y="258004"/>
                  </a:lnTo>
                  <a:lnTo>
                    <a:pt x="230903" y="265415"/>
                  </a:lnTo>
                  <a:lnTo>
                    <a:pt x="236220" y="27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Annotation281"/>
            <p:cNvSpPr/>
            <p:nvPr/>
          </p:nvSpPr>
          <p:spPr>
            <a:xfrm>
              <a:off x="6202716" y="4831119"/>
              <a:ext cx="297145" cy="319869"/>
            </a:xfrm>
            <a:custGeom>
              <a:avLst/>
              <a:gdLst/>
              <a:ahLst/>
              <a:cxnLst/>
              <a:rect l="0" t="0" r="0" b="0"/>
              <a:pathLst>
                <a:path w="297145" h="319869">
                  <a:moveTo>
                    <a:pt x="68544" y="60921"/>
                  </a:moveTo>
                  <a:lnTo>
                    <a:pt x="72589" y="60921"/>
                  </a:lnTo>
                  <a:lnTo>
                    <a:pt x="74627" y="60074"/>
                  </a:lnTo>
                  <a:lnTo>
                    <a:pt x="83377" y="53615"/>
                  </a:lnTo>
                  <a:lnTo>
                    <a:pt x="88093" y="53363"/>
                  </a:lnTo>
                  <a:lnTo>
                    <a:pt x="83803" y="53301"/>
                  </a:lnTo>
                  <a:lnTo>
                    <a:pt x="83784" y="71434"/>
                  </a:lnTo>
                  <a:lnTo>
                    <a:pt x="81525" y="78576"/>
                  </a:lnTo>
                  <a:lnTo>
                    <a:pt x="78547" y="87394"/>
                  </a:lnTo>
                  <a:lnTo>
                    <a:pt x="77222" y="96957"/>
                  </a:lnTo>
                  <a:lnTo>
                    <a:pt x="74377" y="106853"/>
                  </a:lnTo>
                  <a:lnTo>
                    <a:pt x="72432" y="111862"/>
                  </a:lnTo>
                  <a:lnTo>
                    <a:pt x="70290" y="116895"/>
                  </a:lnTo>
                  <a:lnTo>
                    <a:pt x="65651" y="127003"/>
                  </a:lnTo>
                  <a:lnTo>
                    <a:pt x="55774" y="147289"/>
                  </a:lnTo>
                  <a:lnTo>
                    <a:pt x="50733" y="157444"/>
                  </a:lnTo>
                  <a:lnTo>
                    <a:pt x="48203" y="163370"/>
                  </a:lnTo>
                  <a:lnTo>
                    <a:pt x="45670" y="169860"/>
                  </a:lnTo>
                  <a:lnTo>
                    <a:pt x="40597" y="183845"/>
                  </a:lnTo>
                  <a:lnTo>
                    <a:pt x="35521" y="198527"/>
                  </a:lnTo>
                  <a:lnTo>
                    <a:pt x="32981" y="205151"/>
                  </a:lnTo>
                  <a:lnTo>
                    <a:pt x="30443" y="211261"/>
                  </a:lnTo>
                  <a:lnTo>
                    <a:pt x="27903" y="217028"/>
                  </a:lnTo>
                  <a:lnTo>
                    <a:pt x="22824" y="227950"/>
                  </a:lnTo>
                  <a:lnTo>
                    <a:pt x="20284" y="233234"/>
                  </a:lnTo>
                  <a:lnTo>
                    <a:pt x="18590" y="238450"/>
                  </a:lnTo>
                  <a:lnTo>
                    <a:pt x="17461" y="243620"/>
                  </a:lnTo>
                  <a:lnTo>
                    <a:pt x="16709" y="248761"/>
                  </a:lnTo>
                  <a:lnTo>
                    <a:pt x="15360" y="253881"/>
                  </a:lnTo>
                  <a:lnTo>
                    <a:pt x="13615" y="258987"/>
                  </a:lnTo>
                  <a:lnTo>
                    <a:pt x="11604" y="264085"/>
                  </a:lnTo>
                  <a:lnTo>
                    <a:pt x="9418" y="269177"/>
                  </a:lnTo>
                  <a:lnTo>
                    <a:pt x="4730" y="279350"/>
                  </a:lnTo>
                  <a:lnTo>
                    <a:pt x="2082" y="287258"/>
                  </a:lnTo>
                  <a:lnTo>
                    <a:pt x="591" y="296470"/>
                  </a:lnTo>
                  <a:lnTo>
                    <a:pt x="150" y="304562"/>
                  </a:lnTo>
                  <a:lnTo>
                    <a:pt x="19" y="312322"/>
                  </a:lnTo>
                  <a:lnTo>
                    <a:pt x="0" y="314882"/>
                  </a:lnTo>
                  <a:lnTo>
                    <a:pt x="834" y="316588"/>
                  </a:lnTo>
                  <a:lnTo>
                    <a:pt x="2238" y="317726"/>
                  </a:lnTo>
                  <a:lnTo>
                    <a:pt x="6527" y="319551"/>
                  </a:lnTo>
                  <a:lnTo>
                    <a:pt x="11316" y="319868"/>
                  </a:lnTo>
                  <a:lnTo>
                    <a:pt x="13459" y="319065"/>
                  </a:lnTo>
                  <a:lnTo>
                    <a:pt x="20519" y="314738"/>
                  </a:lnTo>
                  <a:lnTo>
                    <a:pt x="27973" y="312232"/>
                  </a:lnTo>
                  <a:lnTo>
                    <a:pt x="36391" y="305658"/>
                  </a:lnTo>
                  <a:lnTo>
                    <a:pt x="44658" y="297822"/>
                  </a:lnTo>
                  <a:lnTo>
                    <a:pt x="49233" y="294208"/>
                  </a:lnTo>
                  <a:lnTo>
                    <a:pt x="53977" y="290952"/>
                  </a:lnTo>
                  <a:lnTo>
                    <a:pt x="58832" y="287935"/>
                  </a:lnTo>
                  <a:lnTo>
                    <a:pt x="66486" y="280067"/>
                  </a:lnTo>
                  <a:lnTo>
                    <a:pt x="69711" y="275598"/>
                  </a:lnTo>
                  <a:lnTo>
                    <a:pt x="77812" y="268375"/>
                  </a:lnTo>
                  <a:lnTo>
                    <a:pt x="86209" y="262343"/>
                  </a:lnTo>
                  <a:lnTo>
                    <a:pt x="92764" y="256840"/>
                  </a:lnTo>
                  <a:lnTo>
                    <a:pt x="98499" y="249314"/>
                  </a:lnTo>
                  <a:lnTo>
                    <a:pt x="101214" y="244936"/>
                  </a:lnTo>
                  <a:lnTo>
                    <a:pt x="108746" y="237814"/>
                  </a:lnTo>
                  <a:lnTo>
                    <a:pt x="116892" y="232674"/>
                  </a:lnTo>
                  <a:lnTo>
                    <a:pt x="123334" y="230388"/>
                  </a:lnTo>
                  <a:lnTo>
                    <a:pt x="129019" y="227115"/>
                  </a:lnTo>
                  <a:lnTo>
                    <a:pt x="131720" y="225057"/>
                  </a:lnTo>
                  <a:lnTo>
                    <a:pt x="133522" y="222838"/>
                  </a:lnTo>
                  <a:lnTo>
                    <a:pt x="134723" y="220513"/>
                  </a:lnTo>
                  <a:lnTo>
                    <a:pt x="135523" y="218115"/>
                  </a:lnTo>
                  <a:lnTo>
                    <a:pt x="136904" y="216517"/>
                  </a:lnTo>
                  <a:lnTo>
                    <a:pt x="138670" y="215451"/>
                  </a:lnTo>
                  <a:lnTo>
                    <a:pt x="144712" y="213332"/>
                  </a:lnTo>
                  <a:lnTo>
                    <a:pt x="144743" y="242638"/>
                  </a:lnTo>
                  <a:lnTo>
                    <a:pt x="151305" y="250260"/>
                  </a:lnTo>
                  <a:lnTo>
                    <a:pt x="152504" y="250646"/>
                  </a:lnTo>
                  <a:lnTo>
                    <a:pt x="156095" y="251077"/>
                  </a:lnTo>
                  <a:lnTo>
                    <a:pt x="157391" y="250344"/>
                  </a:lnTo>
                  <a:lnTo>
                    <a:pt x="158255" y="249010"/>
                  </a:lnTo>
                  <a:lnTo>
                    <a:pt x="158831" y="247274"/>
                  </a:lnTo>
                  <a:lnTo>
                    <a:pt x="160063" y="246116"/>
                  </a:lnTo>
                  <a:lnTo>
                    <a:pt x="161728" y="245344"/>
                  </a:lnTo>
                  <a:lnTo>
                    <a:pt x="163688" y="244830"/>
                  </a:lnTo>
                  <a:lnTo>
                    <a:pt x="168121" y="242000"/>
                  </a:lnTo>
                  <a:lnTo>
                    <a:pt x="175376" y="235647"/>
                  </a:lnTo>
                  <a:lnTo>
                    <a:pt x="182889" y="228403"/>
                  </a:lnTo>
                  <a:lnTo>
                    <a:pt x="200627" y="210772"/>
                  </a:lnTo>
                  <a:lnTo>
                    <a:pt x="205704" y="203439"/>
                  </a:lnTo>
                  <a:lnTo>
                    <a:pt x="210785" y="195382"/>
                  </a:lnTo>
                  <a:lnTo>
                    <a:pt x="215864" y="188979"/>
                  </a:lnTo>
                  <a:lnTo>
                    <a:pt x="220943" y="181053"/>
                  </a:lnTo>
                  <a:lnTo>
                    <a:pt x="226871" y="171886"/>
                  </a:lnTo>
                  <a:lnTo>
                    <a:pt x="235150" y="162168"/>
                  </a:lnTo>
                  <a:lnTo>
                    <a:pt x="242215" y="152204"/>
                  </a:lnTo>
                  <a:lnTo>
                    <a:pt x="245285" y="147176"/>
                  </a:lnTo>
                  <a:lnTo>
                    <a:pt x="248178" y="142131"/>
                  </a:lnTo>
                  <a:lnTo>
                    <a:pt x="253650" y="132009"/>
                  </a:lnTo>
                  <a:lnTo>
                    <a:pt x="266623" y="106637"/>
                  </a:lnTo>
                  <a:lnTo>
                    <a:pt x="269176" y="101558"/>
                  </a:lnTo>
                  <a:lnTo>
                    <a:pt x="270878" y="96479"/>
                  </a:lnTo>
                  <a:lnTo>
                    <a:pt x="272014" y="91400"/>
                  </a:lnTo>
                  <a:lnTo>
                    <a:pt x="272771" y="86320"/>
                  </a:lnTo>
                  <a:lnTo>
                    <a:pt x="274122" y="81240"/>
                  </a:lnTo>
                  <a:lnTo>
                    <a:pt x="275869" y="76160"/>
                  </a:lnTo>
                  <a:lnTo>
                    <a:pt x="277881" y="71081"/>
                  </a:lnTo>
                  <a:lnTo>
                    <a:pt x="279221" y="66000"/>
                  </a:lnTo>
                  <a:lnTo>
                    <a:pt x="280115" y="60921"/>
                  </a:lnTo>
                  <a:lnTo>
                    <a:pt x="280712" y="55840"/>
                  </a:lnTo>
                  <a:lnTo>
                    <a:pt x="281956" y="50761"/>
                  </a:lnTo>
                  <a:lnTo>
                    <a:pt x="283632" y="45681"/>
                  </a:lnTo>
                  <a:lnTo>
                    <a:pt x="286906" y="36367"/>
                  </a:lnTo>
                  <a:lnTo>
                    <a:pt x="288361" y="29406"/>
                  </a:lnTo>
                  <a:lnTo>
                    <a:pt x="289180" y="20726"/>
                  </a:lnTo>
                  <a:lnTo>
                    <a:pt x="289422" y="12793"/>
                  </a:lnTo>
                  <a:lnTo>
                    <a:pt x="289524" y="0"/>
                  </a:lnTo>
                  <a:lnTo>
                    <a:pt x="296085" y="6525"/>
                  </a:lnTo>
                  <a:lnTo>
                    <a:pt x="296673" y="9369"/>
                  </a:lnTo>
                  <a:lnTo>
                    <a:pt x="297051" y="18094"/>
                  </a:lnTo>
                  <a:lnTo>
                    <a:pt x="297132" y="24456"/>
                  </a:lnTo>
                  <a:lnTo>
                    <a:pt x="297144" y="30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Annotation282"/>
            <p:cNvSpPr/>
            <p:nvPr/>
          </p:nvSpPr>
          <p:spPr>
            <a:xfrm>
              <a:off x="6538062" y="4846320"/>
              <a:ext cx="182748" cy="297169"/>
            </a:xfrm>
            <a:custGeom>
              <a:avLst/>
              <a:gdLst/>
              <a:ahLst/>
              <a:cxnLst/>
              <a:rect l="0" t="0" r="0" b="0"/>
              <a:pathLst>
                <a:path w="182748" h="297169">
                  <a:moveTo>
                    <a:pt x="98958" y="106680"/>
                  </a:moveTo>
                  <a:lnTo>
                    <a:pt x="103003" y="98589"/>
                  </a:lnTo>
                  <a:lnTo>
                    <a:pt x="104989" y="92360"/>
                  </a:lnTo>
                  <a:lnTo>
                    <a:pt x="105519" y="89513"/>
                  </a:lnTo>
                  <a:lnTo>
                    <a:pt x="105026" y="86769"/>
                  </a:lnTo>
                  <a:lnTo>
                    <a:pt x="99924" y="77759"/>
                  </a:lnTo>
                  <a:lnTo>
                    <a:pt x="99386" y="74635"/>
                  </a:lnTo>
                  <a:lnTo>
                    <a:pt x="98996" y="66854"/>
                  </a:lnTo>
                  <a:lnTo>
                    <a:pt x="98983" y="64890"/>
                  </a:lnTo>
                  <a:lnTo>
                    <a:pt x="98128" y="63580"/>
                  </a:lnTo>
                  <a:lnTo>
                    <a:pt x="96711" y="62707"/>
                  </a:lnTo>
                  <a:lnTo>
                    <a:pt x="92880" y="61736"/>
                  </a:lnTo>
                  <a:lnTo>
                    <a:pt x="88354" y="61305"/>
                  </a:lnTo>
                  <a:lnTo>
                    <a:pt x="85092" y="61063"/>
                  </a:lnTo>
                  <a:lnTo>
                    <a:pt x="82070" y="63263"/>
                  </a:lnTo>
                  <a:lnTo>
                    <a:pt x="80080" y="65036"/>
                  </a:lnTo>
                  <a:lnTo>
                    <a:pt x="78753" y="67064"/>
                  </a:lnTo>
                  <a:lnTo>
                    <a:pt x="76037" y="73963"/>
                  </a:lnTo>
                  <a:lnTo>
                    <a:pt x="72402" y="78875"/>
                  </a:lnTo>
                  <a:lnTo>
                    <a:pt x="67964" y="83880"/>
                  </a:lnTo>
                  <a:lnTo>
                    <a:pt x="63169" y="88927"/>
                  </a:lnTo>
                  <a:lnTo>
                    <a:pt x="58216" y="93992"/>
                  </a:lnTo>
                  <a:lnTo>
                    <a:pt x="53192" y="101323"/>
                  </a:lnTo>
                  <a:lnTo>
                    <a:pt x="48138" y="110226"/>
                  </a:lnTo>
                  <a:lnTo>
                    <a:pt x="43070" y="119827"/>
                  </a:lnTo>
                  <a:lnTo>
                    <a:pt x="20218" y="165112"/>
                  </a:lnTo>
                  <a:lnTo>
                    <a:pt x="18525" y="170188"/>
                  </a:lnTo>
                  <a:lnTo>
                    <a:pt x="17397" y="175265"/>
                  </a:lnTo>
                  <a:lnTo>
                    <a:pt x="16643" y="180344"/>
                  </a:lnTo>
                  <a:lnTo>
                    <a:pt x="15295" y="186269"/>
                  </a:lnTo>
                  <a:lnTo>
                    <a:pt x="13549" y="192760"/>
                  </a:lnTo>
                  <a:lnTo>
                    <a:pt x="11540" y="199627"/>
                  </a:lnTo>
                  <a:lnTo>
                    <a:pt x="10199" y="205898"/>
                  </a:lnTo>
                  <a:lnTo>
                    <a:pt x="9305" y="211772"/>
                  </a:lnTo>
                  <a:lnTo>
                    <a:pt x="8710" y="217381"/>
                  </a:lnTo>
                  <a:lnTo>
                    <a:pt x="7466" y="222814"/>
                  </a:lnTo>
                  <a:lnTo>
                    <a:pt x="5790" y="228130"/>
                  </a:lnTo>
                  <a:lnTo>
                    <a:pt x="3826" y="233366"/>
                  </a:lnTo>
                  <a:lnTo>
                    <a:pt x="2516" y="238551"/>
                  </a:lnTo>
                  <a:lnTo>
                    <a:pt x="1643" y="243701"/>
                  </a:lnTo>
                  <a:lnTo>
                    <a:pt x="1061" y="248827"/>
                  </a:lnTo>
                  <a:lnTo>
                    <a:pt x="415" y="256781"/>
                  </a:lnTo>
                  <a:lnTo>
                    <a:pt x="127" y="263985"/>
                  </a:lnTo>
                  <a:lnTo>
                    <a:pt x="0" y="272831"/>
                  </a:lnTo>
                  <a:lnTo>
                    <a:pt x="813" y="276715"/>
                  </a:lnTo>
                  <a:lnTo>
                    <a:pt x="5154" y="286224"/>
                  </a:lnTo>
                  <a:lnTo>
                    <a:pt x="6467" y="291746"/>
                  </a:lnTo>
                  <a:lnTo>
                    <a:pt x="7665" y="293557"/>
                  </a:lnTo>
                  <a:lnTo>
                    <a:pt x="9308" y="294765"/>
                  </a:lnTo>
                  <a:lnTo>
                    <a:pt x="13986" y="296703"/>
                  </a:lnTo>
                  <a:lnTo>
                    <a:pt x="19142" y="296968"/>
                  </a:lnTo>
                  <a:lnTo>
                    <a:pt x="30592" y="297152"/>
                  </a:lnTo>
                  <a:lnTo>
                    <a:pt x="37811" y="297168"/>
                  </a:lnTo>
                  <a:lnTo>
                    <a:pt x="41260" y="296325"/>
                  </a:lnTo>
                  <a:lnTo>
                    <a:pt x="44406" y="294917"/>
                  </a:lnTo>
                  <a:lnTo>
                    <a:pt x="47350" y="293131"/>
                  </a:lnTo>
                  <a:lnTo>
                    <a:pt x="52879" y="288889"/>
                  </a:lnTo>
                  <a:lnTo>
                    <a:pt x="58159" y="284182"/>
                  </a:lnTo>
                  <a:lnTo>
                    <a:pt x="63327" y="279268"/>
                  </a:lnTo>
                  <a:lnTo>
                    <a:pt x="78632" y="264148"/>
                  </a:lnTo>
                  <a:lnTo>
                    <a:pt x="83715" y="256817"/>
                  </a:lnTo>
                  <a:lnTo>
                    <a:pt x="88797" y="248761"/>
                  </a:lnTo>
                  <a:lnTo>
                    <a:pt x="93877" y="242358"/>
                  </a:lnTo>
                  <a:lnTo>
                    <a:pt x="95571" y="238619"/>
                  </a:lnTo>
                  <a:lnTo>
                    <a:pt x="97453" y="229948"/>
                  </a:lnTo>
                  <a:lnTo>
                    <a:pt x="98290" y="222708"/>
                  </a:lnTo>
                  <a:lnTo>
                    <a:pt x="98513" y="219592"/>
                  </a:lnTo>
                  <a:lnTo>
                    <a:pt x="101017" y="211614"/>
                  </a:lnTo>
                  <a:lnTo>
                    <a:pt x="104106" y="203271"/>
                  </a:lnTo>
                  <a:lnTo>
                    <a:pt x="105479" y="196740"/>
                  </a:lnTo>
                  <a:lnTo>
                    <a:pt x="104998" y="193814"/>
                  </a:lnTo>
                  <a:lnTo>
                    <a:pt x="101124" y="184803"/>
                  </a:lnTo>
                  <a:lnTo>
                    <a:pt x="99920" y="176397"/>
                  </a:lnTo>
                  <a:lnTo>
                    <a:pt x="98753" y="173478"/>
                  </a:lnTo>
                  <a:lnTo>
                    <a:pt x="97128" y="171532"/>
                  </a:lnTo>
                  <a:lnTo>
                    <a:pt x="95198" y="170235"/>
                  </a:lnTo>
                  <a:lnTo>
                    <a:pt x="93912" y="168524"/>
                  </a:lnTo>
                  <a:lnTo>
                    <a:pt x="93053" y="166535"/>
                  </a:lnTo>
                  <a:lnTo>
                    <a:pt x="92482" y="164364"/>
                  </a:lnTo>
                  <a:lnTo>
                    <a:pt x="91254" y="162916"/>
                  </a:lnTo>
                  <a:lnTo>
                    <a:pt x="89588" y="161951"/>
                  </a:lnTo>
                  <a:lnTo>
                    <a:pt x="84878" y="160402"/>
                  </a:lnTo>
                  <a:lnTo>
                    <a:pt x="80017" y="160133"/>
                  </a:lnTo>
                  <a:lnTo>
                    <a:pt x="69882" y="160030"/>
                  </a:lnTo>
                  <a:lnTo>
                    <a:pt x="69414" y="160874"/>
                  </a:lnTo>
                  <a:lnTo>
                    <a:pt x="68601" y="166581"/>
                  </a:lnTo>
                  <a:lnTo>
                    <a:pt x="69406" y="166935"/>
                  </a:lnTo>
                  <a:lnTo>
                    <a:pt x="75050" y="167547"/>
                  </a:lnTo>
                  <a:lnTo>
                    <a:pt x="79833" y="167613"/>
                  </a:lnTo>
                  <a:lnTo>
                    <a:pt x="113172" y="167639"/>
                  </a:lnTo>
                  <a:lnTo>
                    <a:pt x="116901" y="166793"/>
                  </a:lnTo>
                  <a:lnTo>
                    <a:pt x="120232" y="165382"/>
                  </a:lnTo>
                  <a:lnTo>
                    <a:pt x="123301" y="163595"/>
                  </a:lnTo>
                  <a:lnTo>
                    <a:pt x="128968" y="159351"/>
                  </a:lnTo>
                  <a:lnTo>
                    <a:pt x="131665" y="157034"/>
                  </a:lnTo>
                  <a:lnTo>
                    <a:pt x="135156" y="155490"/>
                  </a:lnTo>
                  <a:lnTo>
                    <a:pt x="139176" y="154460"/>
                  </a:lnTo>
                  <a:lnTo>
                    <a:pt x="143551" y="153773"/>
                  </a:lnTo>
                  <a:lnTo>
                    <a:pt x="147313" y="152469"/>
                  </a:lnTo>
                  <a:lnTo>
                    <a:pt x="150668" y="150753"/>
                  </a:lnTo>
                  <a:lnTo>
                    <a:pt x="153750" y="148762"/>
                  </a:lnTo>
                  <a:lnTo>
                    <a:pt x="159435" y="144292"/>
                  </a:lnTo>
                  <a:lnTo>
                    <a:pt x="162137" y="141915"/>
                  </a:lnTo>
                  <a:lnTo>
                    <a:pt x="167395" y="134758"/>
                  </a:lnTo>
                  <a:lnTo>
                    <a:pt x="171708" y="126779"/>
                  </a:lnTo>
                  <a:lnTo>
                    <a:pt x="174982" y="117527"/>
                  </a:lnTo>
                  <a:lnTo>
                    <a:pt x="180091" y="109424"/>
                  </a:lnTo>
                  <a:lnTo>
                    <a:pt x="181584" y="104231"/>
                  </a:lnTo>
                  <a:lnTo>
                    <a:pt x="182246" y="96843"/>
                  </a:lnTo>
                  <a:lnTo>
                    <a:pt x="182542" y="88761"/>
                  </a:lnTo>
                  <a:lnTo>
                    <a:pt x="182673" y="82347"/>
                  </a:lnTo>
                  <a:lnTo>
                    <a:pt x="182747" y="69931"/>
                  </a:lnTo>
                  <a:lnTo>
                    <a:pt x="181911" y="65247"/>
                  </a:lnTo>
                  <a:lnTo>
                    <a:pt x="180506" y="60432"/>
                  </a:lnTo>
                  <a:lnTo>
                    <a:pt x="176688" y="51412"/>
                  </a:lnTo>
                  <a:lnTo>
                    <a:pt x="169779" y="40727"/>
                  </a:lnTo>
                  <a:lnTo>
                    <a:pt x="164865" y="31930"/>
                  </a:lnTo>
                  <a:lnTo>
                    <a:pt x="159859" y="24633"/>
                  </a:lnTo>
                  <a:lnTo>
                    <a:pt x="157339" y="21502"/>
                  </a:lnTo>
                  <a:lnTo>
                    <a:pt x="153965" y="18568"/>
                  </a:lnTo>
                  <a:lnTo>
                    <a:pt x="150023" y="15766"/>
                  </a:lnTo>
                  <a:lnTo>
                    <a:pt x="145701" y="13050"/>
                  </a:lnTo>
                  <a:lnTo>
                    <a:pt x="141973" y="10393"/>
                  </a:lnTo>
                  <a:lnTo>
                    <a:pt x="138641" y="7776"/>
                  </a:lnTo>
                  <a:lnTo>
                    <a:pt x="135573" y="5184"/>
                  </a:lnTo>
                  <a:lnTo>
                    <a:pt x="129907" y="2304"/>
                  </a:lnTo>
                  <a:lnTo>
                    <a:pt x="127210" y="1536"/>
                  </a:lnTo>
                  <a:lnTo>
                    <a:pt x="123719" y="1024"/>
                  </a:lnTo>
                  <a:lnTo>
                    <a:pt x="119699" y="683"/>
                  </a:lnTo>
                  <a:lnTo>
                    <a:pt x="111562" y="303"/>
                  </a:lnTo>
                  <a:lnTo>
                    <a:pt x="105124" y="135"/>
                  </a:lnTo>
                  <a:lnTo>
                    <a:pt x="684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Annotation283"/>
            <p:cNvSpPr/>
            <p:nvPr/>
          </p:nvSpPr>
          <p:spPr>
            <a:xfrm>
              <a:off x="4663440" y="5897880"/>
              <a:ext cx="137162" cy="243841"/>
            </a:xfrm>
            <a:custGeom>
              <a:avLst/>
              <a:gdLst/>
              <a:ahLst/>
              <a:cxnLst/>
              <a:rect l="0" t="0" r="0" b="0"/>
              <a:pathLst>
                <a:path w="137162" h="243841">
                  <a:moveTo>
                    <a:pt x="137161" y="0"/>
                  </a:moveTo>
                  <a:lnTo>
                    <a:pt x="133115" y="0"/>
                  </a:lnTo>
                  <a:lnTo>
                    <a:pt x="131077" y="846"/>
                  </a:lnTo>
                  <a:lnTo>
                    <a:pt x="128871" y="2258"/>
                  </a:lnTo>
                  <a:lnTo>
                    <a:pt x="126554" y="4045"/>
                  </a:lnTo>
                  <a:lnTo>
                    <a:pt x="124163" y="6083"/>
                  </a:lnTo>
                  <a:lnTo>
                    <a:pt x="121722" y="8289"/>
                  </a:lnTo>
                  <a:lnTo>
                    <a:pt x="116752" y="12997"/>
                  </a:lnTo>
                  <a:lnTo>
                    <a:pt x="100084" y="29484"/>
                  </a:lnTo>
                  <a:lnTo>
                    <a:pt x="96356" y="34049"/>
                  </a:lnTo>
                  <a:lnTo>
                    <a:pt x="93024" y="38786"/>
                  </a:lnTo>
                  <a:lnTo>
                    <a:pt x="89956" y="43637"/>
                  </a:lnTo>
                  <a:lnTo>
                    <a:pt x="86218" y="48565"/>
                  </a:lnTo>
                  <a:lnTo>
                    <a:pt x="82032" y="53543"/>
                  </a:lnTo>
                  <a:lnTo>
                    <a:pt x="77548" y="58555"/>
                  </a:lnTo>
                  <a:lnTo>
                    <a:pt x="72865" y="64437"/>
                  </a:lnTo>
                  <a:lnTo>
                    <a:pt x="68050" y="70898"/>
                  </a:lnTo>
                  <a:lnTo>
                    <a:pt x="63147" y="77746"/>
                  </a:lnTo>
                  <a:lnTo>
                    <a:pt x="59031" y="84003"/>
                  </a:lnTo>
                  <a:lnTo>
                    <a:pt x="55441" y="89869"/>
                  </a:lnTo>
                  <a:lnTo>
                    <a:pt x="52200" y="95472"/>
                  </a:lnTo>
                  <a:lnTo>
                    <a:pt x="49194" y="101748"/>
                  </a:lnTo>
                  <a:lnTo>
                    <a:pt x="46343" y="108472"/>
                  </a:lnTo>
                  <a:lnTo>
                    <a:pt x="43595" y="115494"/>
                  </a:lnTo>
                  <a:lnTo>
                    <a:pt x="40917" y="121870"/>
                  </a:lnTo>
                  <a:lnTo>
                    <a:pt x="38285" y="127813"/>
                  </a:lnTo>
                  <a:lnTo>
                    <a:pt x="33103" y="138932"/>
                  </a:lnTo>
                  <a:lnTo>
                    <a:pt x="27976" y="149518"/>
                  </a:lnTo>
                  <a:lnTo>
                    <a:pt x="25424" y="155559"/>
                  </a:lnTo>
                  <a:lnTo>
                    <a:pt x="22877" y="162126"/>
                  </a:lnTo>
                  <a:lnTo>
                    <a:pt x="20331" y="169044"/>
                  </a:lnTo>
                  <a:lnTo>
                    <a:pt x="18634" y="175349"/>
                  </a:lnTo>
                  <a:lnTo>
                    <a:pt x="17503" y="181246"/>
                  </a:lnTo>
                  <a:lnTo>
                    <a:pt x="16749" y="186871"/>
                  </a:lnTo>
                  <a:lnTo>
                    <a:pt x="15400" y="192313"/>
                  </a:lnTo>
                  <a:lnTo>
                    <a:pt x="13653" y="197636"/>
                  </a:lnTo>
                  <a:lnTo>
                    <a:pt x="11642" y="202877"/>
                  </a:lnTo>
                  <a:lnTo>
                    <a:pt x="9455" y="207218"/>
                  </a:lnTo>
                  <a:lnTo>
                    <a:pt x="7149" y="210959"/>
                  </a:lnTo>
                  <a:lnTo>
                    <a:pt x="4767" y="214300"/>
                  </a:lnTo>
                  <a:lnTo>
                    <a:pt x="3177" y="218220"/>
                  </a:lnTo>
                  <a:lnTo>
                    <a:pt x="2119" y="222526"/>
                  </a:lnTo>
                  <a:lnTo>
                    <a:pt x="1412" y="227091"/>
                  </a:lnTo>
                  <a:lnTo>
                    <a:pt x="628" y="234420"/>
                  </a:lnTo>
                  <a:lnTo>
                    <a:pt x="0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Annotation284"/>
            <p:cNvSpPr/>
            <p:nvPr/>
          </p:nvSpPr>
          <p:spPr>
            <a:xfrm>
              <a:off x="4800603" y="5852253"/>
              <a:ext cx="263398" cy="335147"/>
            </a:xfrm>
            <a:custGeom>
              <a:avLst/>
              <a:gdLst/>
              <a:ahLst/>
              <a:cxnLst/>
              <a:rect l="0" t="0" r="0" b="0"/>
              <a:pathLst>
                <a:path w="263398" h="335147">
                  <a:moveTo>
                    <a:pt x="121917" y="7527"/>
                  </a:moveTo>
                  <a:lnTo>
                    <a:pt x="125961" y="7527"/>
                  </a:lnTo>
                  <a:lnTo>
                    <a:pt x="128000" y="6681"/>
                  </a:lnTo>
                  <a:lnTo>
                    <a:pt x="134914" y="2290"/>
                  </a:lnTo>
                  <a:lnTo>
                    <a:pt x="139829" y="966"/>
                  </a:lnTo>
                  <a:lnTo>
                    <a:pt x="147355" y="221"/>
                  </a:lnTo>
                  <a:lnTo>
                    <a:pt x="148190" y="116"/>
                  </a:lnTo>
                  <a:lnTo>
                    <a:pt x="147899" y="46"/>
                  </a:lnTo>
                  <a:lnTo>
                    <a:pt x="146858" y="0"/>
                  </a:lnTo>
                  <a:lnTo>
                    <a:pt x="146164" y="816"/>
                  </a:lnTo>
                  <a:lnTo>
                    <a:pt x="145702" y="2206"/>
                  </a:lnTo>
                  <a:lnTo>
                    <a:pt x="144959" y="10521"/>
                  </a:lnTo>
                  <a:lnTo>
                    <a:pt x="144051" y="12910"/>
                  </a:lnTo>
                  <a:lnTo>
                    <a:pt x="139576" y="20317"/>
                  </a:lnTo>
                  <a:lnTo>
                    <a:pt x="137027" y="28720"/>
                  </a:lnTo>
                  <a:lnTo>
                    <a:pt x="133430" y="36984"/>
                  </a:lnTo>
                  <a:lnTo>
                    <a:pt x="129009" y="46301"/>
                  </a:lnTo>
                  <a:lnTo>
                    <a:pt x="111726" y="81226"/>
                  </a:lnTo>
                  <a:lnTo>
                    <a:pt x="109196" y="87140"/>
                  </a:lnTo>
                  <a:lnTo>
                    <a:pt x="106663" y="93622"/>
                  </a:lnTo>
                  <a:lnTo>
                    <a:pt x="104127" y="100484"/>
                  </a:lnTo>
                  <a:lnTo>
                    <a:pt x="100744" y="107598"/>
                  </a:lnTo>
                  <a:lnTo>
                    <a:pt x="96795" y="114881"/>
                  </a:lnTo>
                  <a:lnTo>
                    <a:pt x="92469" y="122277"/>
                  </a:lnTo>
                  <a:lnTo>
                    <a:pt x="88738" y="130593"/>
                  </a:lnTo>
                  <a:lnTo>
                    <a:pt x="85405" y="139525"/>
                  </a:lnTo>
                  <a:lnTo>
                    <a:pt x="73970" y="174147"/>
                  </a:lnTo>
                  <a:lnTo>
                    <a:pt x="70479" y="182107"/>
                  </a:lnTo>
                  <a:lnTo>
                    <a:pt x="66458" y="189954"/>
                  </a:lnTo>
                  <a:lnTo>
                    <a:pt x="62085" y="197725"/>
                  </a:lnTo>
                  <a:lnTo>
                    <a:pt x="58322" y="205445"/>
                  </a:lnTo>
                  <a:lnTo>
                    <a:pt x="54967" y="213132"/>
                  </a:lnTo>
                  <a:lnTo>
                    <a:pt x="51883" y="220797"/>
                  </a:lnTo>
                  <a:lnTo>
                    <a:pt x="48135" y="228448"/>
                  </a:lnTo>
                  <a:lnTo>
                    <a:pt x="43942" y="236087"/>
                  </a:lnTo>
                  <a:lnTo>
                    <a:pt x="39454" y="243720"/>
                  </a:lnTo>
                  <a:lnTo>
                    <a:pt x="35615" y="251349"/>
                  </a:lnTo>
                  <a:lnTo>
                    <a:pt x="32209" y="258975"/>
                  </a:lnTo>
                  <a:lnTo>
                    <a:pt x="29092" y="266599"/>
                  </a:lnTo>
                  <a:lnTo>
                    <a:pt x="26166" y="273375"/>
                  </a:lnTo>
                  <a:lnTo>
                    <a:pt x="20659" y="285419"/>
                  </a:lnTo>
                  <a:lnTo>
                    <a:pt x="12798" y="301720"/>
                  </a:lnTo>
                  <a:lnTo>
                    <a:pt x="7662" y="309870"/>
                  </a:lnTo>
                  <a:lnTo>
                    <a:pt x="3404" y="316315"/>
                  </a:lnTo>
                  <a:lnTo>
                    <a:pt x="1511" y="322002"/>
                  </a:lnTo>
                  <a:lnTo>
                    <a:pt x="295" y="331704"/>
                  </a:lnTo>
                  <a:lnTo>
                    <a:pt x="0" y="335146"/>
                  </a:lnTo>
                  <a:lnTo>
                    <a:pt x="10603" y="324577"/>
                  </a:lnTo>
                  <a:lnTo>
                    <a:pt x="12148" y="322187"/>
                  </a:lnTo>
                  <a:lnTo>
                    <a:pt x="16884" y="310010"/>
                  </a:lnTo>
                  <a:lnTo>
                    <a:pt x="20203" y="301983"/>
                  </a:lnTo>
                  <a:lnTo>
                    <a:pt x="22917" y="291858"/>
                  </a:lnTo>
                  <a:lnTo>
                    <a:pt x="26552" y="283192"/>
                  </a:lnTo>
                  <a:lnTo>
                    <a:pt x="33359" y="272838"/>
                  </a:lnTo>
                  <a:lnTo>
                    <a:pt x="38249" y="264860"/>
                  </a:lnTo>
                  <a:lnTo>
                    <a:pt x="43244" y="256517"/>
                  </a:lnTo>
                  <a:lnTo>
                    <a:pt x="49970" y="247061"/>
                  </a:lnTo>
                  <a:lnTo>
                    <a:pt x="53186" y="238896"/>
                  </a:lnTo>
                  <a:lnTo>
                    <a:pt x="56939" y="233688"/>
                  </a:lnTo>
                  <a:lnTo>
                    <a:pt x="59124" y="231962"/>
                  </a:lnTo>
                  <a:lnTo>
                    <a:pt x="61429" y="230810"/>
                  </a:lnTo>
                  <a:lnTo>
                    <a:pt x="66246" y="229530"/>
                  </a:lnTo>
                  <a:lnTo>
                    <a:pt x="73719" y="228810"/>
                  </a:lnTo>
                  <a:lnTo>
                    <a:pt x="78764" y="228642"/>
                  </a:lnTo>
                  <a:lnTo>
                    <a:pt x="81295" y="229443"/>
                  </a:lnTo>
                  <a:lnTo>
                    <a:pt x="88902" y="233770"/>
                  </a:lnTo>
                  <a:lnTo>
                    <a:pt x="96518" y="236275"/>
                  </a:lnTo>
                  <a:lnTo>
                    <a:pt x="104137" y="241157"/>
                  </a:lnTo>
                  <a:lnTo>
                    <a:pt x="111757" y="243826"/>
                  </a:lnTo>
                  <a:lnTo>
                    <a:pt x="116836" y="247451"/>
                  </a:lnTo>
                  <a:lnTo>
                    <a:pt x="124175" y="251884"/>
                  </a:lnTo>
                  <a:lnTo>
                    <a:pt x="132233" y="255830"/>
                  </a:lnTo>
                  <a:lnTo>
                    <a:pt x="138638" y="257584"/>
                  </a:lnTo>
                  <a:lnTo>
                    <a:pt x="144306" y="258364"/>
                  </a:lnTo>
                  <a:lnTo>
                    <a:pt x="152257" y="258802"/>
                  </a:lnTo>
                  <a:lnTo>
                    <a:pt x="158261" y="258905"/>
                  </a:lnTo>
                  <a:lnTo>
                    <a:pt x="185100" y="258984"/>
                  </a:lnTo>
                  <a:lnTo>
                    <a:pt x="192614" y="256728"/>
                  </a:lnTo>
                  <a:lnTo>
                    <a:pt x="200751" y="252903"/>
                  </a:lnTo>
                  <a:lnTo>
                    <a:pt x="207190" y="248380"/>
                  </a:lnTo>
                  <a:lnTo>
                    <a:pt x="212874" y="243548"/>
                  </a:lnTo>
                  <a:lnTo>
                    <a:pt x="215575" y="241075"/>
                  </a:lnTo>
                  <a:lnTo>
                    <a:pt x="220833" y="233810"/>
                  </a:lnTo>
                  <a:lnTo>
                    <a:pt x="225993" y="225784"/>
                  </a:lnTo>
                  <a:lnTo>
                    <a:pt x="233658" y="215659"/>
                  </a:lnTo>
                  <a:lnTo>
                    <a:pt x="238748" y="206992"/>
                  </a:lnTo>
                  <a:lnTo>
                    <a:pt x="243833" y="197496"/>
                  </a:lnTo>
                  <a:lnTo>
                    <a:pt x="248069" y="188478"/>
                  </a:lnTo>
                  <a:lnTo>
                    <a:pt x="249951" y="181647"/>
                  </a:lnTo>
                  <a:lnTo>
                    <a:pt x="253045" y="173532"/>
                  </a:lnTo>
                  <a:lnTo>
                    <a:pt x="255056" y="168997"/>
                  </a:lnTo>
                  <a:lnTo>
                    <a:pt x="256396" y="163433"/>
                  </a:lnTo>
                  <a:lnTo>
                    <a:pt x="257289" y="157185"/>
                  </a:lnTo>
                  <a:lnTo>
                    <a:pt x="257886" y="150479"/>
                  </a:lnTo>
                  <a:lnTo>
                    <a:pt x="258282" y="144315"/>
                  </a:lnTo>
                  <a:lnTo>
                    <a:pt x="258724" y="132950"/>
                  </a:lnTo>
                  <a:lnTo>
                    <a:pt x="259688" y="127549"/>
                  </a:lnTo>
                  <a:lnTo>
                    <a:pt x="261178" y="122256"/>
                  </a:lnTo>
                  <a:lnTo>
                    <a:pt x="263018" y="117032"/>
                  </a:lnTo>
                  <a:lnTo>
                    <a:pt x="263397" y="111857"/>
                  </a:lnTo>
                  <a:lnTo>
                    <a:pt x="261561" y="101592"/>
                  </a:lnTo>
                  <a:lnTo>
                    <a:pt x="260181" y="91385"/>
                  </a:lnTo>
                  <a:lnTo>
                    <a:pt x="259567" y="81204"/>
                  </a:lnTo>
                  <a:lnTo>
                    <a:pt x="259295" y="71034"/>
                  </a:lnTo>
                  <a:lnTo>
                    <a:pt x="257529" y="65952"/>
                  </a:lnTo>
                  <a:lnTo>
                    <a:pt x="251051" y="55789"/>
                  </a:lnTo>
                  <a:lnTo>
                    <a:pt x="247043" y="45628"/>
                  </a:lnTo>
                  <a:lnTo>
                    <a:pt x="245974" y="40548"/>
                  </a:lnTo>
                  <a:lnTo>
                    <a:pt x="243569" y="36314"/>
                  </a:lnTo>
                  <a:lnTo>
                    <a:pt x="236379" y="29352"/>
                  </a:lnTo>
                  <a:lnTo>
                    <a:pt x="229798" y="23436"/>
                  </a:lnTo>
                  <a:lnTo>
                    <a:pt x="223204" y="17985"/>
                  </a:lnTo>
                  <a:lnTo>
                    <a:pt x="219075" y="15345"/>
                  </a:lnTo>
                  <a:lnTo>
                    <a:pt x="214629" y="12739"/>
                  </a:lnTo>
                  <a:lnTo>
                    <a:pt x="209971" y="11002"/>
                  </a:lnTo>
                  <a:lnTo>
                    <a:pt x="205173" y="9843"/>
                  </a:lnTo>
                  <a:lnTo>
                    <a:pt x="200281" y="9071"/>
                  </a:lnTo>
                  <a:lnTo>
                    <a:pt x="192587" y="8214"/>
                  </a:lnTo>
                  <a:lnTo>
                    <a:pt x="186346" y="7832"/>
                  </a:lnTo>
                  <a:lnTo>
                    <a:pt x="180749" y="7663"/>
                  </a:lnTo>
                  <a:lnTo>
                    <a:pt x="158572" y="7539"/>
                  </a:lnTo>
                  <a:lnTo>
                    <a:pt x="155668" y="8382"/>
                  </a:lnTo>
                  <a:lnTo>
                    <a:pt x="147534" y="12767"/>
                  </a:lnTo>
                  <a:lnTo>
                    <a:pt x="142332" y="14089"/>
                  </a:lnTo>
                  <a:lnTo>
                    <a:pt x="140608" y="15288"/>
                  </a:lnTo>
                  <a:lnTo>
                    <a:pt x="139458" y="16935"/>
                  </a:lnTo>
                  <a:lnTo>
                    <a:pt x="137156" y="22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Annotation285"/>
            <p:cNvSpPr/>
            <p:nvPr/>
          </p:nvSpPr>
          <p:spPr>
            <a:xfrm>
              <a:off x="5402580" y="5836948"/>
              <a:ext cx="198121" cy="312393"/>
            </a:xfrm>
            <a:custGeom>
              <a:avLst/>
              <a:gdLst/>
              <a:ahLst/>
              <a:cxnLst/>
              <a:rect l="0" t="0" r="0" b="0"/>
              <a:pathLst>
                <a:path w="198121" h="312393">
                  <a:moveTo>
                    <a:pt x="160020" y="45692"/>
                  </a:moveTo>
                  <a:lnTo>
                    <a:pt x="155975" y="41647"/>
                  </a:lnTo>
                  <a:lnTo>
                    <a:pt x="154783" y="39609"/>
                  </a:lnTo>
                  <a:lnTo>
                    <a:pt x="153459" y="35086"/>
                  </a:lnTo>
                  <a:lnTo>
                    <a:pt x="152610" y="26977"/>
                  </a:lnTo>
                  <a:lnTo>
                    <a:pt x="152539" y="27289"/>
                  </a:lnTo>
                  <a:lnTo>
                    <a:pt x="152493" y="28343"/>
                  </a:lnTo>
                  <a:lnTo>
                    <a:pt x="151615" y="28200"/>
                  </a:lnTo>
                  <a:lnTo>
                    <a:pt x="148382" y="25782"/>
                  </a:lnTo>
                  <a:lnTo>
                    <a:pt x="147182" y="23952"/>
                  </a:lnTo>
                  <a:lnTo>
                    <a:pt x="145096" y="16530"/>
                  </a:lnTo>
                  <a:lnTo>
                    <a:pt x="144807" y="8767"/>
                  </a:lnTo>
                  <a:lnTo>
                    <a:pt x="143951" y="8375"/>
                  </a:lnTo>
                  <a:lnTo>
                    <a:pt x="137868" y="7661"/>
                  </a:lnTo>
                  <a:lnTo>
                    <a:pt x="137475" y="7623"/>
                  </a:lnTo>
                  <a:lnTo>
                    <a:pt x="131985" y="2361"/>
                  </a:lnTo>
                  <a:lnTo>
                    <a:pt x="129635" y="65"/>
                  </a:lnTo>
                  <a:lnTo>
                    <a:pt x="125523" y="0"/>
                  </a:lnTo>
                  <a:lnTo>
                    <a:pt x="124322" y="837"/>
                  </a:lnTo>
                  <a:lnTo>
                    <a:pt x="123521" y="2242"/>
                  </a:lnTo>
                  <a:lnTo>
                    <a:pt x="122236" y="6535"/>
                  </a:lnTo>
                  <a:lnTo>
                    <a:pt x="121284" y="6888"/>
                  </a:lnTo>
                  <a:lnTo>
                    <a:pt x="117968" y="7279"/>
                  </a:lnTo>
                  <a:lnTo>
                    <a:pt x="115899" y="8230"/>
                  </a:lnTo>
                  <a:lnTo>
                    <a:pt x="111341" y="11544"/>
                  </a:lnTo>
                  <a:lnTo>
                    <a:pt x="109788" y="13613"/>
                  </a:lnTo>
                  <a:lnTo>
                    <a:pt x="108752" y="15840"/>
                  </a:lnTo>
                  <a:lnTo>
                    <a:pt x="108061" y="18170"/>
                  </a:lnTo>
                  <a:lnTo>
                    <a:pt x="105036" y="23018"/>
                  </a:lnTo>
                  <a:lnTo>
                    <a:pt x="100869" y="27994"/>
                  </a:lnTo>
                  <a:lnTo>
                    <a:pt x="96196" y="33029"/>
                  </a:lnTo>
                  <a:lnTo>
                    <a:pt x="94610" y="35556"/>
                  </a:lnTo>
                  <a:lnTo>
                    <a:pt x="91532" y="44006"/>
                  </a:lnTo>
                  <a:lnTo>
                    <a:pt x="87813" y="52281"/>
                  </a:lnTo>
                  <a:lnTo>
                    <a:pt x="80957" y="66459"/>
                  </a:lnTo>
                  <a:lnTo>
                    <a:pt x="20320" y="187932"/>
                  </a:lnTo>
                  <a:lnTo>
                    <a:pt x="18626" y="193012"/>
                  </a:lnTo>
                  <a:lnTo>
                    <a:pt x="17498" y="198092"/>
                  </a:lnTo>
                  <a:lnTo>
                    <a:pt x="16745" y="203172"/>
                  </a:lnTo>
                  <a:lnTo>
                    <a:pt x="15397" y="208252"/>
                  </a:lnTo>
                  <a:lnTo>
                    <a:pt x="13652" y="213332"/>
                  </a:lnTo>
                  <a:lnTo>
                    <a:pt x="11641" y="218412"/>
                  </a:lnTo>
                  <a:lnTo>
                    <a:pt x="10301" y="223492"/>
                  </a:lnTo>
                  <a:lnTo>
                    <a:pt x="9407" y="228572"/>
                  </a:lnTo>
                  <a:lnTo>
                    <a:pt x="8811" y="233652"/>
                  </a:lnTo>
                  <a:lnTo>
                    <a:pt x="5892" y="241555"/>
                  </a:lnTo>
                  <a:lnTo>
                    <a:pt x="3928" y="244847"/>
                  </a:lnTo>
                  <a:lnTo>
                    <a:pt x="1746" y="253021"/>
                  </a:lnTo>
                  <a:lnTo>
                    <a:pt x="776" y="261451"/>
                  </a:lnTo>
                  <a:lnTo>
                    <a:pt x="230" y="270958"/>
                  </a:lnTo>
                  <a:lnTo>
                    <a:pt x="30" y="280303"/>
                  </a:lnTo>
                  <a:lnTo>
                    <a:pt x="0" y="308379"/>
                  </a:lnTo>
                  <a:lnTo>
                    <a:pt x="846" y="309717"/>
                  </a:lnTo>
                  <a:lnTo>
                    <a:pt x="2257" y="310609"/>
                  </a:lnTo>
                  <a:lnTo>
                    <a:pt x="7306" y="312288"/>
                  </a:lnTo>
                  <a:lnTo>
                    <a:pt x="11572" y="312361"/>
                  </a:lnTo>
                  <a:lnTo>
                    <a:pt x="111791" y="312392"/>
                  </a:lnTo>
                  <a:lnTo>
                    <a:pt x="116013" y="311546"/>
                  </a:lnTo>
                  <a:lnTo>
                    <a:pt x="119676" y="310135"/>
                  </a:lnTo>
                  <a:lnTo>
                    <a:pt x="122964" y="308347"/>
                  </a:lnTo>
                  <a:lnTo>
                    <a:pt x="126849" y="307155"/>
                  </a:lnTo>
                  <a:lnTo>
                    <a:pt x="131134" y="306361"/>
                  </a:lnTo>
                  <a:lnTo>
                    <a:pt x="135682" y="305831"/>
                  </a:lnTo>
                  <a:lnTo>
                    <a:pt x="140408" y="305479"/>
                  </a:lnTo>
                  <a:lnTo>
                    <a:pt x="145252" y="305243"/>
                  </a:lnTo>
                  <a:lnTo>
                    <a:pt x="157902" y="304912"/>
                  </a:lnTo>
                  <a:lnTo>
                    <a:pt x="185383" y="304775"/>
                  </a:lnTo>
                  <a:lnTo>
                    <a:pt x="187935" y="303927"/>
                  </a:lnTo>
                  <a:lnTo>
                    <a:pt x="193029" y="300728"/>
                  </a:lnTo>
                  <a:lnTo>
                    <a:pt x="198120" y="297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Annotation286"/>
            <p:cNvSpPr/>
            <p:nvPr/>
          </p:nvSpPr>
          <p:spPr>
            <a:xfrm>
              <a:off x="5501640" y="5996940"/>
              <a:ext cx="106681" cy="15241"/>
            </a:xfrm>
            <a:custGeom>
              <a:avLst/>
              <a:gdLst/>
              <a:ahLst/>
              <a:cxnLst/>
              <a:rect l="0" t="0" r="0" b="0"/>
              <a:pathLst>
                <a:path w="106681" h="15241">
                  <a:moveTo>
                    <a:pt x="0" y="15240"/>
                  </a:moveTo>
                  <a:lnTo>
                    <a:pt x="0" y="1067"/>
                  </a:lnTo>
                  <a:lnTo>
                    <a:pt x="846" y="711"/>
                  </a:lnTo>
                  <a:lnTo>
                    <a:pt x="4046" y="316"/>
                  </a:lnTo>
                  <a:lnTo>
                    <a:pt x="7307" y="28"/>
                  </a:lnTo>
                  <a:lnTo>
                    <a:pt x="55883" y="0"/>
                  </a:lnTo>
                  <a:lnTo>
                    <a:pt x="59269" y="846"/>
                  </a:lnTo>
                  <a:lnTo>
                    <a:pt x="63219" y="2257"/>
                  </a:lnTo>
                  <a:lnTo>
                    <a:pt x="67546" y="4045"/>
                  </a:lnTo>
                  <a:lnTo>
                    <a:pt x="71278" y="5237"/>
                  </a:lnTo>
                  <a:lnTo>
                    <a:pt x="74612" y="6031"/>
                  </a:lnTo>
                  <a:lnTo>
                    <a:pt x="77681" y="6561"/>
                  </a:lnTo>
                  <a:lnTo>
                    <a:pt x="80575" y="6914"/>
                  </a:lnTo>
                  <a:lnTo>
                    <a:pt x="83349" y="7149"/>
                  </a:lnTo>
                  <a:lnTo>
                    <a:pt x="86046" y="7306"/>
                  </a:lnTo>
                  <a:lnTo>
                    <a:pt x="93559" y="7480"/>
                  </a:lnTo>
                  <a:lnTo>
                    <a:pt x="10668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Annotation287"/>
            <p:cNvSpPr/>
            <p:nvPr/>
          </p:nvSpPr>
          <p:spPr>
            <a:xfrm>
              <a:off x="5684520" y="6012180"/>
              <a:ext cx="106681" cy="106681"/>
            </a:xfrm>
            <a:custGeom>
              <a:avLst/>
              <a:gdLst/>
              <a:ahLst/>
              <a:cxnLst/>
              <a:rect l="0" t="0" r="0" b="0"/>
              <a:pathLst>
                <a:path w="106681" h="106681">
                  <a:moveTo>
                    <a:pt x="0" y="0"/>
                  </a:moveTo>
                  <a:lnTo>
                    <a:pt x="0" y="33362"/>
                  </a:lnTo>
                  <a:lnTo>
                    <a:pt x="846" y="34941"/>
                  </a:lnTo>
                  <a:lnTo>
                    <a:pt x="2258" y="35995"/>
                  </a:lnTo>
                  <a:lnTo>
                    <a:pt x="4045" y="36697"/>
                  </a:lnTo>
                  <a:lnTo>
                    <a:pt x="6083" y="38010"/>
                  </a:lnTo>
                  <a:lnTo>
                    <a:pt x="8288" y="39734"/>
                  </a:lnTo>
                  <a:lnTo>
                    <a:pt x="10606" y="41729"/>
                  </a:lnTo>
                  <a:lnTo>
                    <a:pt x="12997" y="43906"/>
                  </a:lnTo>
                  <a:lnTo>
                    <a:pt x="17912" y="48583"/>
                  </a:lnTo>
                  <a:lnTo>
                    <a:pt x="25439" y="55976"/>
                  </a:lnTo>
                  <a:lnTo>
                    <a:pt x="27119" y="58484"/>
                  </a:lnTo>
                  <a:lnTo>
                    <a:pt x="28239" y="61002"/>
                  </a:lnTo>
                  <a:lnTo>
                    <a:pt x="28986" y="63528"/>
                  </a:lnTo>
                  <a:lnTo>
                    <a:pt x="30331" y="66059"/>
                  </a:lnTo>
                  <a:lnTo>
                    <a:pt x="32074" y="68593"/>
                  </a:lnTo>
                  <a:lnTo>
                    <a:pt x="34083" y="71129"/>
                  </a:lnTo>
                  <a:lnTo>
                    <a:pt x="37114" y="73666"/>
                  </a:lnTo>
                  <a:lnTo>
                    <a:pt x="40830" y="76204"/>
                  </a:lnTo>
                  <a:lnTo>
                    <a:pt x="45000" y="78743"/>
                  </a:lnTo>
                  <a:lnTo>
                    <a:pt x="48627" y="80435"/>
                  </a:lnTo>
                  <a:lnTo>
                    <a:pt x="51891" y="81564"/>
                  </a:lnTo>
                  <a:lnTo>
                    <a:pt x="54915" y="82315"/>
                  </a:lnTo>
                  <a:lnTo>
                    <a:pt x="58623" y="83664"/>
                  </a:lnTo>
                  <a:lnTo>
                    <a:pt x="62789" y="85409"/>
                  </a:lnTo>
                  <a:lnTo>
                    <a:pt x="67259" y="87419"/>
                  </a:lnTo>
                  <a:lnTo>
                    <a:pt x="71086" y="89606"/>
                  </a:lnTo>
                  <a:lnTo>
                    <a:pt x="74484" y="91911"/>
                  </a:lnTo>
                  <a:lnTo>
                    <a:pt x="77596" y="94294"/>
                  </a:lnTo>
                  <a:lnTo>
                    <a:pt x="81364" y="96730"/>
                  </a:lnTo>
                  <a:lnTo>
                    <a:pt x="85569" y="99200"/>
                  </a:lnTo>
                  <a:lnTo>
                    <a:pt x="90067" y="101693"/>
                  </a:lnTo>
                  <a:lnTo>
                    <a:pt x="93911" y="103355"/>
                  </a:lnTo>
                  <a:lnTo>
                    <a:pt x="97320" y="104464"/>
                  </a:lnTo>
                  <a:lnTo>
                    <a:pt x="10668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Annotation288"/>
            <p:cNvSpPr/>
            <p:nvPr/>
          </p:nvSpPr>
          <p:spPr>
            <a:xfrm>
              <a:off x="5623559" y="6012273"/>
              <a:ext cx="289562" cy="205648"/>
            </a:xfrm>
            <a:custGeom>
              <a:avLst/>
              <a:gdLst/>
              <a:ahLst/>
              <a:cxnLst/>
              <a:rect l="0" t="0" r="0" b="0"/>
              <a:pathLst>
                <a:path w="289562" h="205648">
                  <a:moveTo>
                    <a:pt x="289561" y="7527"/>
                  </a:moveTo>
                  <a:lnTo>
                    <a:pt x="289561" y="3482"/>
                  </a:lnTo>
                  <a:lnTo>
                    <a:pt x="288715" y="2290"/>
                  </a:lnTo>
                  <a:lnTo>
                    <a:pt x="287303" y="1496"/>
                  </a:lnTo>
                  <a:lnTo>
                    <a:pt x="283000" y="221"/>
                  </a:lnTo>
                  <a:lnTo>
                    <a:pt x="278210" y="0"/>
                  </a:lnTo>
                  <a:lnTo>
                    <a:pt x="276067" y="815"/>
                  </a:lnTo>
                  <a:lnTo>
                    <a:pt x="269006" y="5162"/>
                  </a:lnTo>
                  <a:lnTo>
                    <a:pt x="261552" y="7673"/>
                  </a:lnTo>
                  <a:lnTo>
                    <a:pt x="253981" y="12556"/>
                  </a:lnTo>
                  <a:lnTo>
                    <a:pt x="245528" y="15226"/>
                  </a:lnTo>
                  <a:lnTo>
                    <a:pt x="237253" y="18851"/>
                  </a:lnTo>
                  <a:lnTo>
                    <a:pt x="232675" y="21849"/>
                  </a:lnTo>
                  <a:lnTo>
                    <a:pt x="227930" y="25542"/>
                  </a:lnTo>
                  <a:lnTo>
                    <a:pt x="223074" y="29697"/>
                  </a:lnTo>
                  <a:lnTo>
                    <a:pt x="218143" y="33314"/>
                  </a:lnTo>
                  <a:lnTo>
                    <a:pt x="213162" y="36572"/>
                  </a:lnTo>
                  <a:lnTo>
                    <a:pt x="208149" y="39590"/>
                  </a:lnTo>
                  <a:lnTo>
                    <a:pt x="203112" y="42449"/>
                  </a:lnTo>
                  <a:lnTo>
                    <a:pt x="193002" y="47883"/>
                  </a:lnTo>
                  <a:lnTo>
                    <a:pt x="187935" y="51365"/>
                  </a:lnTo>
                  <a:lnTo>
                    <a:pt x="182864" y="55378"/>
                  </a:lnTo>
                  <a:lnTo>
                    <a:pt x="177789" y="59748"/>
                  </a:lnTo>
                  <a:lnTo>
                    <a:pt x="171867" y="63508"/>
                  </a:lnTo>
                  <a:lnTo>
                    <a:pt x="165378" y="66861"/>
                  </a:lnTo>
                  <a:lnTo>
                    <a:pt x="158512" y="69943"/>
                  </a:lnTo>
                  <a:lnTo>
                    <a:pt x="152242" y="73691"/>
                  </a:lnTo>
                  <a:lnTo>
                    <a:pt x="146368" y="77883"/>
                  </a:lnTo>
                  <a:lnTo>
                    <a:pt x="140759" y="82370"/>
                  </a:lnTo>
                  <a:lnTo>
                    <a:pt x="135327" y="87056"/>
                  </a:lnTo>
                  <a:lnTo>
                    <a:pt x="130011" y="91873"/>
                  </a:lnTo>
                  <a:lnTo>
                    <a:pt x="124775" y="96778"/>
                  </a:lnTo>
                  <a:lnTo>
                    <a:pt x="118744" y="100895"/>
                  </a:lnTo>
                  <a:lnTo>
                    <a:pt x="112182" y="104485"/>
                  </a:lnTo>
                  <a:lnTo>
                    <a:pt x="105269" y="107726"/>
                  </a:lnTo>
                  <a:lnTo>
                    <a:pt x="98966" y="111580"/>
                  </a:lnTo>
                  <a:lnTo>
                    <a:pt x="93072" y="115842"/>
                  </a:lnTo>
                  <a:lnTo>
                    <a:pt x="87448" y="120377"/>
                  </a:lnTo>
                  <a:lnTo>
                    <a:pt x="82006" y="124247"/>
                  </a:lnTo>
                  <a:lnTo>
                    <a:pt x="76683" y="127674"/>
                  </a:lnTo>
                  <a:lnTo>
                    <a:pt x="71443" y="130805"/>
                  </a:lnTo>
                  <a:lnTo>
                    <a:pt x="67102" y="134586"/>
                  </a:lnTo>
                  <a:lnTo>
                    <a:pt x="63362" y="138800"/>
                  </a:lnTo>
                  <a:lnTo>
                    <a:pt x="60021" y="143302"/>
                  </a:lnTo>
                  <a:lnTo>
                    <a:pt x="56101" y="147151"/>
                  </a:lnTo>
                  <a:lnTo>
                    <a:pt x="51795" y="150563"/>
                  </a:lnTo>
                  <a:lnTo>
                    <a:pt x="47230" y="153684"/>
                  </a:lnTo>
                  <a:lnTo>
                    <a:pt x="43340" y="157459"/>
                  </a:lnTo>
                  <a:lnTo>
                    <a:pt x="39901" y="161668"/>
                  </a:lnTo>
                  <a:lnTo>
                    <a:pt x="36761" y="166168"/>
                  </a:lnTo>
                  <a:lnTo>
                    <a:pt x="33820" y="170014"/>
                  </a:lnTo>
                  <a:lnTo>
                    <a:pt x="31014" y="173425"/>
                  </a:lnTo>
                  <a:lnTo>
                    <a:pt x="28296" y="176546"/>
                  </a:lnTo>
                  <a:lnTo>
                    <a:pt x="20761" y="182271"/>
                  </a:lnTo>
                  <a:lnTo>
                    <a:pt x="16380" y="184983"/>
                  </a:lnTo>
                  <a:lnTo>
                    <a:pt x="12614" y="188485"/>
                  </a:lnTo>
                  <a:lnTo>
                    <a:pt x="9256" y="192511"/>
                  </a:lnTo>
                  <a:lnTo>
                    <a:pt x="0" y="205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Annotation289"/>
            <p:cNvSpPr/>
            <p:nvPr/>
          </p:nvSpPr>
          <p:spPr>
            <a:xfrm>
              <a:off x="853443" y="4975890"/>
              <a:ext cx="364596" cy="364661"/>
            </a:xfrm>
            <a:custGeom>
              <a:avLst/>
              <a:gdLst/>
              <a:ahLst/>
              <a:cxnLst/>
              <a:rect l="0" t="0" r="0" b="0"/>
              <a:pathLst>
                <a:path w="364596" h="364661">
                  <a:moveTo>
                    <a:pt x="182877" y="60930"/>
                  </a:moveTo>
                  <a:lnTo>
                    <a:pt x="175258" y="53311"/>
                  </a:lnTo>
                  <a:lnTo>
                    <a:pt x="175257" y="46004"/>
                  </a:lnTo>
                  <a:lnTo>
                    <a:pt x="184995" y="35956"/>
                  </a:lnTo>
                  <a:lnTo>
                    <a:pt x="189410" y="31537"/>
                  </a:lnTo>
                  <a:lnTo>
                    <a:pt x="190014" y="28675"/>
                  </a:lnTo>
                  <a:lnTo>
                    <a:pt x="190402" y="23985"/>
                  </a:lnTo>
                  <a:lnTo>
                    <a:pt x="191280" y="23600"/>
                  </a:lnTo>
                  <a:lnTo>
                    <a:pt x="198089" y="22832"/>
                  </a:lnTo>
                  <a:lnTo>
                    <a:pt x="198117" y="15303"/>
                  </a:lnTo>
                  <a:lnTo>
                    <a:pt x="186766" y="15212"/>
                  </a:lnTo>
                  <a:lnTo>
                    <a:pt x="185469" y="14365"/>
                  </a:lnTo>
                  <a:lnTo>
                    <a:pt x="184605" y="12954"/>
                  </a:lnTo>
                  <a:lnTo>
                    <a:pt x="184029" y="11166"/>
                  </a:lnTo>
                  <a:lnTo>
                    <a:pt x="182798" y="10821"/>
                  </a:lnTo>
                  <a:lnTo>
                    <a:pt x="181131" y="11437"/>
                  </a:lnTo>
                  <a:lnTo>
                    <a:pt x="179173" y="12695"/>
                  </a:lnTo>
                  <a:lnTo>
                    <a:pt x="174740" y="14092"/>
                  </a:lnTo>
                  <a:lnTo>
                    <a:pt x="164995" y="14989"/>
                  </a:lnTo>
                  <a:lnTo>
                    <a:pt x="157447" y="15145"/>
                  </a:lnTo>
                  <a:lnTo>
                    <a:pt x="150126" y="17439"/>
                  </a:lnTo>
                  <a:lnTo>
                    <a:pt x="142074" y="20434"/>
                  </a:lnTo>
                  <a:lnTo>
                    <a:pt x="135674" y="21765"/>
                  </a:lnTo>
                  <a:lnTo>
                    <a:pt x="130007" y="24614"/>
                  </a:lnTo>
                  <a:lnTo>
                    <a:pt x="119799" y="30979"/>
                  </a:lnTo>
                  <a:lnTo>
                    <a:pt x="111662" y="34918"/>
                  </a:lnTo>
                  <a:lnTo>
                    <a:pt x="102321" y="37983"/>
                  </a:lnTo>
                  <a:lnTo>
                    <a:pt x="94192" y="43877"/>
                  </a:lnTo>
                  <a:lnTo>
                    <a:pt x="85574" y="51832"/>
                  </a:lnTo>
                  <a:lnTo>
                    <a:pt x="58733" y="78405"/>
                  </a:lnTo>
                  <a:lnTo>
                    <a:pt x="53478" y="85912"/>
                  </a:lnTo>
                  <a:lnTo>
                    <a:pt x="48319" y="94893"/>
                  </a:lnTo>
                  <a:lnTo>
                    <a:pt x="43205" y="104529"/>
                  </a:lnTo>
                  <a:lnTo>
                    <a:pt x="35565" y="115429"/>
                  </a:lnTo>
                  <a:lnTo>
                    <a:pt x="30481" y="123534"/>
                  </a:lnTo>
                  <a:lnTo>
                    <a:pt x="25399" y="132780"/>
                  </a:lnTo>
                  <a:lnTo>
                    <a:pt x="17778" y="147507"/>
                  </a:lnTo>
                  <a:lnTo>
                    <a:pt x="12697" y="157546"/>
                  </a:lnTo>
                  <a:lnTo>
                    <a:pt x="9875" y="165395"/>
                  </a:lnTo>
                  <a:lnTo>
                    <a:pt x="7774" y="172552"/>
                  </a:lnTo>
                  <a:lnTo>
                    <a:pt x="4018" y="181378"/>
                  </a:lnTo>
                  <a:lnTo>
                    <a:pt x="1784" y="190944"/>
                  </a:lnTo>
                  <a:lnTo>
                    <a:pt x="791" y="200841"/>
                  </a:lnTo>
                  <a:lnTo>
                    <a:pt x="350" y="210884"/>
                  </a:lnTo>
                  <a:lnTo>
                    <a:pt x="102" y="222012"/>
                  </a:lnTo>
                  <a:lnTo>
                    <a:pt x="0" y="253618"/>
                  </a:lnTo>
                  <a:lnTo>
                    <a:pt x="2256" y="261152"/>
                  </a:lnTo>
                  <a:lnTo>
                    <a:pt x="5234" y="270144"/>
                  </a:lnTo>
                  <a:lnTo>
                    <a:pt x="6558" y="279785"/>
                  </a:lnTo>
                  <a:lnTo>
                    <a:pt x="9404" y="287457"/>
                  </a:lnTo>
                  <a:lnTo>
                    <a:pt x="12645" y="293689"/>
                  </a:lnTo>
                  <a:lnTo>
                    <a:pt x="15316" y="301957"/>
                  </a:lnTo>
                  <a:lnTo>
                    <a:pt x="21093" y="309769"/>
                  </a:lnTo>
                  <a:lnTo>
                    <a:pt x="30630" y="319994"/>
                  </a:lnTo>
                  <a:lnTo>
                    <a:pt x="33119" y="322539"/>
                  </a:lnTo>
                  <a:lnTo>
                    <a:pt x="34778" y="325083"/>
                  </a:lnTo>
                  <a:lnTo>
                    <a:pt x="36622" y="330167"/>
                  </a:lnTo>
                  <a:lnTo>
                    <a:pt x="38807" y="331861"/>
                  </a:lnTo>
                  <a:lnTo>
                    <a:pt x="41957" y="332991"/>
                  </a:lnTo>
                  <a:lnTo>
                    <a:pt x="45750" y="333744"/>
                  </a:lnTo>
                  <a:lnTo>
                    <a:pt x="48279" y="335092"/>
                  </a:lnTo>
                  <a:lnTo>
                    <a:pt x="49965" y="336838"/>
                  </a:lnTo>
                  <a:lnTo>
                    <a:pt x="51089" y="338849"/>
                  </a:lnTo>
                  <a:lnTo>
                    <a:pt x="53532" y="340189"/>
                  </a:lnTo>
                  <a:lnTo>
                    <a:pt x="64213" y="342923"/>
                  </a:lnTo>
                  <a:lnTo>
                    <a:pt x="70306" y="346562"/>
                  </a:lnTo>
                  <a:lnTo>
                    <a:pt x="81117" y="354951"/>
                  </a:lnTo>
                  <a:lnTo>
                    <a:pt x="86286" y="356706"/>
                  </a:lnTo>
                  <a:lnTo>
                    <a:pt x="93663" y="357486"/>
                  </a:lnTo>
                  <a:lnTo>
                    <a:pt x="104106" y="357987"/>
                  </a:lnTo>
                  <a:lnTo>
                    <a:pt x="117489" y="363323"/>
                  </a:lnTo>
                  <a:lnTo>
                    <a:pt x="123618" y="364660"/>
                  </a:lnTo>
                  <a:lnTo>
                    <a:pt x="126437" y="364170"/>
                  </a:lnTo>
                  <a:lnTo>
                    <a:pt x="135298" y="360282"/>
                  </a:lnTo>
                  <a:lnTo>
                    <a:pt x="143668" y="359075"/>
                  </a:lnTo>
                  <a:lnTo>
                    <a:pt x="153856" y="358396"/>
                  </a:lnTo>
                  <a:lnTo>
                    <a:pt x="161794" y="355980"/>
                  </a:lnTo>
                  <a:lnTo>
                    <a:pt x="170120" y="352930"/>
                  </a:lnTo>
                  <a:lnTo>
                    <a:pt x="176643" y="351574"/>
                  </a:lnTo>
                  <a:lnTo>
                    <a:pt x="182364" y="348714"/>
                  </a:lnTo>
                  <a:lnTo>
                    <a:pt x="192603" y="342344"/>
                  </a:lnTo>
                  <a:lnTo>
                    <a:pt x="200746" y="337556"/>
                  </a:lnTo>
                  <a:lnTo>
                    <a:pt x="207188" y="332606"/>
                  </a:lnTo>
                  <a:lnTo>
                    <a:pt x="210938" y="330947"/>
                  </a:lnTo>
                  <a:lnTo>
                    <a:pt x="219619" y="329104"/>
                  </a:lnTo>
                  <a:lnTo>
                    <a:pt x="223458" y="326920"/>
                  </a:lnTo>
                  <a:lnTo>
                    <a:pt x="233754" y="316601"/>
                  </a:lnTo>
                  <a:lnTo>
                    <a:pt x="246306" y="307805"/>
                  </a:lnTo>
                  <a:lnTo>
                    <a:pt x="256610" y="299837"/>
                  </a:lnTo>
                  <a:lnTo>
                    <a:pt x="265318" y="294675"/>
                  </a:lnTo>
                  <a:lnTo>
                    <a:pt x="275696" y="287009"/>
                  </a:lnTo>
                  <a:lnTo>
                    <a:pt x="281421" y="279661"/>
                  </a:lnTo>
                  <a:lnTo>
                    <a:pt x="286788" y="271597"/>
                  </a:lnTo>
                  <a:lnTo>
                    <a:pt x="295416" y="261450"/>
                  </a:lnTo>
                  <a:lnTo>
                    <a:pt x="307473" y="248943"/>
                  </a:lnTo>
                  <a:lnTo>
                    <a:pt x="322260" y="233992"/>
                  </a:lnTo>
                  <a:lnTo>
                    <a:pt x="324059" y="230491"/>
                  </a:lnTo>
                  <a:lnTo>
                    <a:pt x="326058" y="222086"/>
                  </a:lnTo>
                  <a:lnTo>
                    <a:pt x="331462" y="212706"/>
                  </a:lnTo>
                  <a:lnTo>
                    <a:pt x="337815" y="203739"/>
                  </a:lnTo>
                  <a:lnTo>
                    <a:pt x="342238" y="193085"/>
                  </a:lnTo>
                  <a:lnTo>
                    <a:pt x="346273" y="184294"/>
                  </a:lnTo>
                  <a:lnTo>
                    <a:pt x="348631" y="174743"/>
                  </a:lnTo>
                  <a:lnTo>
                    <a:pt x="350525" y="164853"/>
                  </a:lnTo>
                  <a:lnTo>
                    <a:pt x="354189" y="154814"/>
                  </a:lnTo>
                  <a:lnTo>
                    <a:pt x="358204" y="139808"/>
                  </a:lnTo>
                  <a:lnTo>
                    <a:pt x="361835" y="130982"/>
                  </a:lnTo>
                  <a:lnTo>
                    <a:pt x="364014" y="121416"/>
                  </a:lnTo>
                  <a:lnTo>
                    <a:pt x="364595" y="116493"/>
                  </a:lnTo>
                  <a:lnTo>
                    <a:pt x="364135" y="112366"/>
                  </a:lnTo>
                  <a:lnTo>
                    <a:pt x="362983" y="108767"/>
                  </a:lnTo>
                  <a:lnTo>
                    <a:pt x="355049" y="92863"/>
                  </a:lnTo>
                  <a:lnTo>
                    <a:pt x="352531" y="85565"/>
                  </a:lnTo>
                  <a:lnTo>
                    <a:pt x="350565" y="78652"/>
                  </a:lnTo>
                  <a:lnTo>
                    <a:pt x="346869" y="69935"/>
                  </a:lnTo>
                  <a:lnTo>
                    <a:pt x="340029" y="59553"/>
                  </a:lnTo>
                  <a:lnTo>
                    <a:pt x="332873" y="53827"/>
                  </a:lnTo>
                  <a:lnTo>
                    <a:pt x="324049" y="47613"/>
                  </a:lnTo>
                  <a:lnTo>
                    <a:pt x="314482" y="39207"/>
                  </a:lnTo>
                  <a:lnTo>
                    <a:pt x="303621" y="28999"/>
                  </a:lnTo>
                  <a:lnTo>
                    <a:pt x="295526" y="23315"/>
                  </a:lnTo>
                  <a:lnTo>
                    <a:pt x="290996" y="20613"/>
                  </a:lnTo>
                  <a:lnTo>
                    <a:pt x="281448" y="17611"/>
                  </a:lnTo>
                  <a:lnTo>
                    <a:pt x="271559" y="15431"/>
                  </a:lnTo>
                  <a:lnTo>
                    <a:pt x="261520" y="11639"/>
                  </a:lnTo>
                  <a:lnTo>
                    <a:pt x="251414" y="9390"/>
                  </a:lnTo>
                  <a:lnTo>
                    <a:pt x="241278" y="7543"/>
                  </a:lnTo>
                  <a:lnTo>
                    <a:pt x="231128" y="3900"/>
                  </a:lnTo>
                  <a:lnTo>
                    <a:pt x="220973" y="1717"/>
                  </a:lnTo>
                  <a:lnTo>
                    <a:pt x="210815" y="746"/>
                  </a:lnTo>
                  <a:lnTo>
                    <a:pt x="200656" y="315"/>
                  </a:lnTo>
                  <a:lnTo>
                    <a:pt x="185417" y="72"/>
                  </a:lnTo>
                  <a:lnTo>
                    <a:pt x="174222" y="0"/>
                  </a:lnTo>
                  <a:lnTo>
                    <a:pt x="166048" y="2241"/>
                  </a:lnTo>
                  <a:lnTo>
                    <a:pt x="156771" y="5213"/>
                  </a:lnTo>
                  <a:lnTo>
                    <a:pt x="147003" y="6534"/>
                  </a:lnTo>
                  <a:lnTo>
                    <a:pt x="139275" y="9378"/>
                  </a:lnTo>
                  <a:lnTo>
                    <a:pt x="130165" y="15740"/>
                  </a:lnTo>
                  <a:lnTo>
                    <a:pt x="123889" y="20526"/>
                  </a:lnTo>
                  <a:lnTo>
                    <a:pt x="115456" y="25475"/>
                  </a:lnTo>
                  <a:lnTo>
                    <a:pt x="112529" y="27980"/>
                  </a:lnTo>
                  <a:lnTo>
                    <a:pt x="110579" y="30497"/>
                  </a:lnTo>
                  <a:lnTo>
                    <a:pt x="103402" y="44664"/>
                  </a:lnTo>
                  <a:lnTo>
                    <a:pt x="98731" y="51725"/>
                  </a:lnTo>
                  <a:lnTo>
                    <a:pt x="91437" y="60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Annotation290"/>
            <p:cNvSpPr/>
            <p:nvPr/>
          </p:nvSpPr>
          <p:spPr>
            <a:xfrm>
              <a:off x="1623099" y="5928453"/>
              <a:ext cx="441577" cy="418663"/>
            </a:xfrm>
            <a:custGeom>
              <a:avLst/>
              <a:gdLst/>
              <a:ahLst/>
              <a:cxnLst/>
              <a:rect l="0" t="0" r="0" b="0"/>
              <a:pathLst>
                <a:path w="441577" h="418663">
                  <a:moveTo>
                    <a:pt x="236181" y="22767"/>
                  </a:moveTo>
                  <a:lnTo>
                    <a:pt x="229620" y="22767"/>
                  </a:lnTo>
                  <a:lnTo>
                    <a:pt x="229267" y="21921"/>
                  </a:lnTo>
                  <a:lnTo>
                    <a:pt x="228561" y="15155"/>
                  </a:lnTo>
                  <a:lnTo>
                    <a:pt x="228561" y="8587"/>
                  </a:lnTo>
                  <a:lnTo>
                    <a:pt x="227714" y="8233"/>
                  </a:lnTo>
                  <a:lnTo>
                    <a:pt x="221254" y="7554"/>
                  </a:lnTo>
                  <a:lnTo>
                    <a:pt x="221034" y="3490"/>
                  </a:lnTo>
                  <a:lnTo>
                    <a:pt x="220156" y="2296"/>
                  </a:lnTo>
                  <a:lnTo>
                    <a:pt x="218724" y="1499"/>
                  </a:lnTo>
                  <a:lnTo>
                    <a:pt x="214388" y="222"/>
                  </a:lnTo>
                  <a:lnTo>
                    <a:pt x="209592" y="0"/>
                  </a:lnTo>
                  <a:lnTo>
                    <a:pt x="207448" y="816"/>
                  </a:lnTo>
                  <a:lnTo>
                    <a:pt x="200386" y="5162"/>
                  </a:lnTo>
                  <a:lnTo>
                    <a:pt x="192931" y="7673"/>
                  </a:lnTo>
                  <a:lnTo>
                    <a:pt x="185360" y="12556"/>
                  </a:lnTo>
                  <a:lnTo>
                    <a:pt x="177755" y="15226"/>
                  </a:lnTo>
                  <a:lnTo>
                    <a:pt x="165342" y="23284"/>
                  </a:lnTo>
                  <a:lnTo>
                    <a:pt x="157283" y="27230"/>
                  </a:lnTo>
                  <a:lnTo>
                    <a:pt x="147987" y="30298"/>
                  </a:lnTo>
                  <a:lnTo>
                    <a:pt x="142515" y="34016"/>
                  </a:lnTo>
                  <a:lnTo>
                    <a:pt x="130629" y="44915"/>
                  </a:lnTo>
                  <a:lnTo>
                    <a:pt x="120428" y="54824"/>
                  </a:lnTo>
                  <a:lnTo>
                    <a:pt x="107998" y="63121"/>
                  </a:lnTo>
                  <a:lnTo>
                    <a:pt x="100753" y="70618"/>
                  </a:lnTo>
                  <a:lnTo>
                    <a:pt x="94711" y="79594"/>
                  </a:lnTo>
                  <a:lnTo>
                    <a:pt x="89203" y="89228"/>
                  </a:lnTo>
                  <a:lnTo>
                    <a:pt x="81342" y="100126"/>
                  </a:lnTo>
                  <a:lnTo>
                    <a:pt x="76206" y="110489"/>
                  </a:lnTo>
                  <a:lnTo>
                    <a:pt x="71101" y="122715"/>
                  </a:lnTo>
                  <a:lnTo>
                    <a:pt x="66010" y="133792"/>
                  </a:lnTo>
                  <a:lnTo>
                    <a:pt x="58383" y="149550"/>
                  </a:lnTo>
                  <a:lnTo>
                    <a:pt x="53302" y="162088"/>
                  </a:lnTo>
                  <a:lnTo>
                    <a:pt x="50762" y="168988"/>
                  </a:lnTo>
                  <a:lnTo>
                    <a:pt x="43423" y="181170"/>
                  </a:lnTo>
                  <a:lnTo>
                    <a:pt x="39096" y="186789"/>
                  </a:lnTo>
                  <a:lnTo>
                    <a:pt x="36211" y="193075"/>
                  </a:lnTo>
                  <a:lnTo>
                    <a:pt x="34287" y="199805"/>
                  </a:lnTo>
                  <a:lnTo>
                    <a:pt x="33005" y="206833"/>
                  </a:lnTo>
                  <a:lnTo>
                    <a:pt x="29323" y="219156"/>
                  </a:lnTo>
                  <a:lnTo>
                    <a:pt x="24864" y="230278"/>
                  </a:lnTo>
                  <a:lnTo>
                    <a:pt x="20060" y="240865"/>
                  </a:lnTo>
                  <a:lnTo>
                    <a:pt x="15103" y="253473"/>
                  </a:lnTo>
                  <a:lnTo>
                    <a:pt x="12595" y="260391"/>
                  </a:lnTo>
                  <a:lnTo>
                    <a:pt x="7552" y="272593"/>
                  </a:lnTo>
                  <a:lnTo>
                    <a:pt x="3335" y="283661"/>
                  </a:lnTo>
                  <a:lnTo>
                    <a:pt x="1460" y="294225"/>
                  </a:lnTo>
                  <a:lnTo>
                    <a:pt x="627" y="306821"/>
                  </a:lnTo>
                  <a:lnTo>
                    <a:pt x="158" y="323678"/>
                  </a:lnTo>
                  <a:lnTo>
                    <a:pt x="0" y="341004"/>
                  </a:lnTo>
                  <a:lnTo>
                    <a:pt x="834" y="344992"/>
                  </a:lnTo>
                  <a:lnTo>
                    <a:pt x="5205" y="355496"/>
                  </a:lnTo>
                  <a:lnTo>
                    <a:pt x="7724" y="368110"/>
                  </a:lnTo>
                  <a:lnTo>
                    <a:pt x="13456" y="378433"/>
                  </a:lnTo>
                  <a:lnTo>
                    <a:pt x="20516" y="390993"/>
                  </a:lnTo>
                  <a:lnTo>
                    <a:pt x="25466" y="397524"/>
                  </a:lnTo>
                  <a:lnTo>
                    <a:pt x="28817" y="399605"/>
                  </a:lnTo>
                  <a:lnTo>
                    <a:pt x="40778" y="403381"/>
                  </a:lnTo>
                  <a:lnTo>
                    <a:pt x="47171" y="407264"/>
                  </a:lnTo>
                  <a:lnTo>
                    <a:pt x="55092" y="409555"/>
                  </a:lnTo>
                  <a:lnTo>
                    <a:pt x="64257" y="411420"/>
                  </a:lnTo>
                  <a:lnTo>
                    <a:pt x="73975" y="415070"/>
                  </a:lnTo>
                  <a:lnTo>
                    <a:pt x="83938" y="417257"/>
                  </a:lnTo>
                  <a:lnTo>
                    <a:pt x="94011" y="418229"/>
                  </a:lnTo>
                  <a:lnTo>
                    <a:pt x="104132" y="418662"/>
                  </a:lnTo>
                  <a:lnTo>
                    <a:pt x="114275" y="416596"/>
                  </a:lnTo>
                  <a:lnTo>
                    <a:pt x="125274" y="413702"/>
                  </a:lnTo>
                  <a:lnTo>
                    <a:pt x="138629" y="412416"/>
                  </a:lnTo>
                  <a:lnTo>
                    <a:pt x="150773" y="409587"/>
                  </a:lnTo>
                  <a:lnTo>
                    <a:pt x="162662" y="406353"/>
                  </a:lnTo>
                  <a:lnTo>
                    <a:pt x="176412" y="404917"/>
                  </a:lnTo>
                  <a:lnTo>
                    <a:pt x="183635" y="403687"/>
                  </a:lnTo>
                  <a:lnTo>
                    <a:pt x="190990" y="402020"/>
                  </a:lnTo>
                  <a:lnTo>
                    <a:pt x="198434" y="400063"/>
                  </a:lnTo>
                  <a:lnTo>
                    <a:pt x="211220" y="395629"/>
                  </a:lnTo>
                  <a:lnTo>
                    <a:pt x="223394" y="391684"/>
                  </a:lnTo>
                  <a:lnTo>
                    <a:pt x="230196" y="390631"/>
                  </a:lnTo>
                  <a:lnTo>
                    <a:pt x="243681" y="388615"/>
                  </a:lnTo>
                  <a:lnTo>
                    <a:pt x="255319" y="384898"/>
                  </a:lnTo>
                  <a:lnTo>
                    <a:pt x="266135" y="380423"/>
                  </a:lnTo>
                  <a:lnTo>
                    <a:pt x="277434" y="375612"/>
                  </a:lnTo>
                  <a:lnTo>
                    <a:pt x="290922" y="370652"/>
                  </a:lnTo>
                  <a:lnTo>
                    <a:pt x="300868" y="365624"/>
                  </a:lnTo>
                  <a:lnTo>
                    <a:pt x="313485" y="358034"/>
                  </a:lnTo>
                  <a:lnTo>
                    <a:pt x="323032" y="352961"/>
                  </a:lnTo>
                  <a:lnTo>
                    <a:pt x="332919" y="347885"/>
                  </a:lnTo>
                  <a:lnTo>
                    <a:pt x="343960" y="340267"/>
                  </a:lnTo>
                  <a:lnTo>
                    <a:pt x="356639" y="328602"/>
                  </a:lnTo>
                  <a:lnTo>
                    <a:pt x="367075" y="318467"/>
                  </a:lnTo>
                  <a:lnTo>
                    <a:pt x="379575" y="310101"/>
                  </a:lnTo>
                  <a:lnTo>
                    <a:pt x="386836" y="302589"/>
                  </a:lnTo>
                  <a:lnTo>
                    <a:pt x="392885" y="293605"/>
                  </a:lnTo>
                  <a:lnTo>
                    <a:pt x="398396" y="283969"/>
                  </a:lnTo>
                  <a:lnTo>
                    <a:pt x="403667" y="274042"/>
                  </a:lnTo>
                  <a:lnTo>
                    <a:pt x="421592" y="238656"/>
                  </a:lnTo>
                  <a:lnTo>
                    <a:pt x="424419" y="228502"/>
                  </a:lnTo>
                  <a:lnTo>
                    <a:pt x="426522" y="218345"/>
                  </a:lnTo>
                  <a:lnTo>
                    <a:pt x="430279" y="208186"/>
                  </a:lnTo>
                  <a:lnTo>
                    <a:pt x="432513" y="198027"/>
                  </a:lnTo>
                  <a:lnTo>
                    <a:pt x="434353" y="187867"/>
                  </a:lnTo>
                  <a:lnTo>
                    <a:pt x="437993" y="177707"/>
                  </a:lnTo>
                  <a:lnTo>
                    <a:pt x="440175" y="165290"/>
                  </a:lnTo>
                  <a:lnTo>
                    <a:pt x="440757" y="158422"/>
                  </a:lnTo>
                  <a:lnTo>
                    <a:pt x="441404" y="146276"/>
                  </a:lnTo>
                  <a:lnTo>
                    <a:pt x="441576" y="140666"/>
                  </a:lnTo>
                  <a:lnTo>
                    <a:pt x="439510" y="129918"/>
                  </a:lnTo>
                  <a:lnTo>
                    <a:pt x="436616" y="119496"/>
                  </a:lnTo>
                  <a:lnTo>
                    <a:pt x="435330" y="109220"/>
                  </a:lnTo>
                  <a:lnTo>
                    <a:pt x="432500" y="99008"/>
                  </a:lnTo>
                  <a:lnTo>
                    <a:pt x="428421" y="88825"/>
                  </a:lnTo>
                  <a:lnTo>
                    <a:pt x="423785" y="78655"/>
                  </a:lnTo>
                  <a:lnTo>
                    <a:pt x="416416" y="63410"/>
                  </a:lnTo>
                  <a:lnTo>
                    <a:pt x="408869" y="52213"/>
                  </a:lnTo>
                  <a:lnTo>
                    <a:pt x="397226" y="39488"/>
                  </a:lnTo>
                  <a:lnTo>
                    <a:pt x="387908" y="32174"/>
                  </a:lnTo>
                  <a:lnTo>
                    <a:pt x="378122" y="26101"/>
                  </a:lnTo>
                  <a:lnTo>
                    <a:pt x="368128" y="20580"/>
                  </a:lnTo>
                  <a:lnTo>
                    <a:pt x="358042" y="17562"/>
                  </a:lnTo>
                  <a:lnTo>
                    <a:pt x="347915" y="15374"/>
                  </a:lnTo>
                  <a:lnTo>
                    <a:pt x="337769" y="11579"/>
                  </a:lnTo>
                  <a:lnTo>
                    <a:pt x="327616" y="9328"/>
                  </a:lnTo>
                  <a:lnTo>
                    <a:pt x="316612" y="7480"/>
                  </a:lnTo>
                  <a:lnTo>
                    <a:pt x="303255" y="3837"/>
                  </a:lnTo>
                  <a:lnTo>
                    <a:pt x="291109" y="1654"/>
                  </a:lnTo>
                  <a:lnTo>
                    <a:pt x="279220" y="683"/>
                  </a:lnTo>
                  <a:lnTo>
                    <a:pt x="265469" y="252"/>
                  </a:lnTo>
                  <a:lnTo>
                    <a:pt x="247493" y="10"/>
                  </a:lnTo>
                  <a:lnTo>
                    <a:pt x="236693" y="2210"/>
                  </a:lnTo>
                  <a:lnTo>
                    <a:pt x="226248" y="5164"/>
                  </a:lnTo>
                  <a:lnTo>
                    <a:pt x="215962" y="6477"/>
                  </a:lnTo>
                  <a:lnTo>
                    <a:pt x="205746" y="9318"/>
                  </a:lnTo>
                  <a:lnTo>
                    <a:pt x="195561" y="12556"/>
                  </a:lnTo>
                  <a:lnTo>
                    <a:pt x="185390" y="13995"/>
                  </a:lnTo>
                  <a:lnTo>
                    <a:pt x="175225" y="14635"/>
                  </a:lnTo>
                  <a:lnTo>
                    <a:pt x="159981" y="151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Annotation291"/>
            <p:cNvSpPr/>
            <p:nvPr/>
          </p:nvSpPr>
          <p:spPr>
            <a:xfrm>
              <a:off x="1036320" y="5364480"/>
              <a:ext cx="662627" cy="799787"/>
            </a:xfrm>
            <a:custGeom>
              <a:avLst/>
              <a:gdLst/>
              <a:ahLst/>
              <a:cxnLst/>
              <a:rect l="0" t="0" r="0" b="0"/>
              <a:pathLst>
                <a:path w="662627" h="799787">
                  <a:moveTo>
                    <a:pt x="0" y="7620"/>
                  </a:moveTo>
                  <a:lnTo>
                    <a:pt x="6561" y="7620"/>
                  </a:lnTo>
                  <a:lnTo>
                    <a:pt x="6914" y="6773"/>
                  </a:lnTo>
                  <a:lnTo>
                    <a:pt x="7620" y="4"/>
                  </a:lnTo>
                  <a:lnTo>
                    <a:pt x="7620" y="0"/>
                  </a:lnTo>
                  <a:lnTo>
                    <a:pt x="11665" y="0"/>
                  </a:lnTo>
                  <a:lnTo>
                    <a:pt x="12857" y="846"/>
                  </a:lnTo>
                  <a:lnTo>
                    <a:pt x="13651" y="2258"/>
                  </a:lnTo>
                  <a:lnTo>
                    <a:pt x="14926" y="6561"/>
                  </a:lnTo>
                  <a:lnTo>
                    <a:pt x="15232" y="25505"/>
                  </a:lnTo>
                  <a:lnTo>
                    <a:pt x="16081" y="28009"/>
                  </a:lnTo>
                  <a:lnTo>
                    <a:pt x="20475" y="35581"/>
                  </a:lnTo>
                  <a:lnTo>
                    <a:pt x="21800" y="40649"/>
                  </a:lnTo>
                  <a:lnTo>
                    <a:pt x="22798" y="65334"/>
                  </a:lnTo>
                  <a:lnTo>
                    <a:pt x="22832" y="70806"/>
                  </a:lnTo>
                  <a:lnTo>
                    <a:pt x="25105" y="78318"/>
                  </a:lnTo>
                  <a:lnTo>
                    <a:pt x="28091" y="86455"/>
                  </a:lnTo>
                  <a:lnTo>
                    <a:pt x="32266" y="100834"/>
                  </a:lnTo>
                  <a:lnTo>
                    <a:pt x="35507" y="109162"/>
                  </a:lnTo>
                  <a:lnTo>
                    <a:pt x="39846" y="123664"/>
                  </a:lnTo>
                  <a:lnTo>
                    <a:pt x="43109" y="132009"/>
                  </a:lnTo>
                  <a:lnTo>
                    <a:pt x="47462" y="146522"/>
                  </a:lnTo>
                  <a:lnTo>
                    <a:pt x="58649" y="170410"/>
                  </a:lnTo>
                  <a:lnTo>
                    <a:pt x="78749" y="210829"/>
                  </a:lnTo>
                  <a:lnTo>
                    <a:pt x="93981" y="234740"/>
                  </a:lnTo>
                  <a:lnTo>
                    <a:pt x="106680" y="259219"/>
                  </a:lnTo>
                  <a:lnTo>
                    <a:pt x="119380" y="283651"/>
                  </a:lnTo>
                  <a:lnTo>
                    <a:pt x="135467" y="308047"/>
                  </a:lnTo>
                  <a:lnTo>
                    <a:pt x="153881" y="328788"/>
                  </a:lnTo>
                  <a:lnTo>
                    <a:pt x="165738" y="345318"/>
                  </a:lnTo>
                  <a:lnTo>
                    <a:pt x="177895" y="355658"/>
                  </a:lnTo>
                  <a:lnTo>
                    <a:pt x="188082" y="368223"/>
                  </a:lnTo>
                  <a:lnTo>
                    <a:pt x="206266" y="382741"/>
                  </a:lnTo>
                  <a:lnTo>
                    <a:pt x="221136" y="394498"/>
                  </a:lnTo>
                  <a:lnTo>
                    <a:pt x="226164" y="397618"/>
                  </a:lnTo>
                  <a:lnTo>
                    <a:pt x="234008" y="405602"/>
                  </a:lnTo>
                  <a:lnTo>
                    <a:pt x="237286" y="410101"/>
                  </a:lnTo>
                  <a:lnTo>
                    <a:pt x="245443" y="417358"/>
                  </a:lnTo>
                  <a:lnTo>
                    <a:pt x="264477" y="432961"/>
                  </a:lnTo>
                  <a:lnTo>
                    <a:pt x="283696" y="447113"/>
                  </a:lnTo>
                  <a:lnTo>
                    <a:pt x="294502" y="459667"/>
                  </a:lnTo>
                  <a:lnTo>
                    <a:pt x="312894" y="474181"/>
                  </a:lnTo>
                  <a:lnTo>
                    <a:pt x="332646" y="492832"/>
                  </a:lnTo>
                  <a:lnTo>
                    <a:pt x="366890" y="526916"/>
                  </a:lnTo>
                  <a:lnTo>
                    <a:pt x="384265" y="539049"/>
                  </a:lnTo>
                  <a:lnTo>
                    <a:pt x="404003" y="554616"/>
                  </a:lnTo>
                  <a:lnTo>
                    <a:pt x="409035" y="557704"/>
                  </a:lnTo>
                  <a:lnTo>
                    <a:pt x="416885" y="565650"/>
                  </a:lnTo>
                  <a:lnTo>
                    <a:pt x="420163" y="570140"/>
                  </a:lnTo>
                  <a:lnTo>
                    <a:pt x="428321" y="577387"/>
                  </a:lnTo>
                  <a:lnTo>
                    <a:pt x="447094" y="591592"/>
                  </a:lnTo>
                  <a:lnTo>
                    <a:pt x="455813" y="596798"/>
                  </a:lnTo>
                  <a:lnTo>
                    <a:pt x="463074" y="604192"/>
                  </a:lnTo>
                  <a:lnTo>
                    <a:pt x="466196" y="608535"/>
                  </a:lnTo>
                  <a:lnTo>
                    <a:pt x="474180" y="615617"/>
                  </a:lnTo>
                  <a:lnTo>
                    <a:pt x="489058" y="627064"/>
                  </a:lnTo>
                  <a:lnTo>
                    <a:pt x="507932" y="652055"/>
                  </a:lnTo>
                  <a:lnTo>
                    <a:pt x="523234" y="668803"/>
                  </a:lnTo>
                  <a:lnTo>
                    <a:pt x="538479" y="691015"/>
                  </a:lnTo>
                  <a:lnTo>
                    <a:pt x="551180" y="710047"/>
                  </a:lnTo>
                  <a:lnTo>
                    <a:pt x="571500" y="731474"/>
                  </a:lnTo>
                  <a:lnTo>
                    <a:pt x="581660" y="741671"/>
                  </a:lnTo>
                  <a:lnTo>
                    <a:pt x="584200" y="743367"/>
                  </a:lnTo>
                  <a:lnTo>
                    <a:pt x="589280" y="745252"/>
                  </a:lnTo>
                  <a:lnTo>
                    <a:pt x="590973" y="746601"/>
                  </a:lnTo>
                  <a:lnTo>
                    <a:pt x="592102" y="748347"/>
                  </a:lnTo>
                  <a:lnTo>
                    <a:pt x="592855" y="750358"/>
                  </a:lnTo>
                  <a:lnTo>
                    <a:pt x="594203" y="751699"/>
                  </a:lnTo>
                  <a:lnTo>
                    <a:pt x="595949" y="752592"/>
                  </a:lnTo>
                  <a:lnTo>
                    <a:pt x="597959" y="753188"/>
                  </a:lnTo>
                  <a:lnTo>
                    <a:pt x="602451" y="756108"/>
                  </a:lnTo>
                  <a:lnTo>
                    <a:pt x="613227" y="765700"/>
                  </a:lnTo>
                  <a:lnTo>
                    <a:pt x="615404" y="767007"/>
                  </a:lnTo>
                  <a:lnTo>
                    <a:pt x="620082" y="768458"/>
                  </a:lnTo>
                  <a:lnTo>
                    <a:pt x="621668" y="769692"/>
                  </a:lnTo>
                  <a:lnTo>
                    <a:pt x="622725" y="771362"/>
                  </a:lnTo>
                  <a:lnTo>
                    <a:pt x="623430" y="773321"/>
                  </a:lnTo>
                  <a:lnTo>
                    <a:pt x="624747" y="774627"/>
                  </a:lnTo>
                  <a:lnTo>
                    <a:pt x="626471" y="775498"/>
                  </a:lnTo>
                  <a:lnTo>
                    <a:pt x="628468" y="776079"/>
                  </a:lnTo>
                  <a:lnTo>
                    <a:pt x="629798" y="777312"/>
                  </a:lnTo>
                  <a:lnTo>
                    <a:pt x="630686" y="778981"/>
                  </a:lnTo>
                  <a:lnTo>
                    <a:pt x="631277" y="780941"/>
                  </a:lnTo>
                  <a:lnTo>
                    <a:pt x="632518" y="782248"/>
                  </a:lnTo>
                  <a:lnTo>
                    <a:pt x="634192" y="783118"/>
                  </a:lnTo>
                  <a:lnTo>
                    <a:pt x="636155" y="783699"/>
                  </a:lnTo>
                  <a:lnTo>
                    <a:pt x="637463" y="784933"/>
                  </a:lnTo>
                  <a:lnTo>
                    <a:pt x="638335" y="786602"/>
                  </a:lnTo>
                  <a:lnTo>
                    <a:pt x="638917" y="788561"/>
                  </a:lnTo>
                  <a:lnTo>
                    <a:pt x="640152" y="789867"/>
                  </a:lnTo>
                  <a:lnTo>
                    <a:pt x="641821" y="790738"/>
                  </a:lnTo>
                  <a:lnTo>
                    <a:pt x="647698" y="792479"/>
                  </a:lnTo>
                  <a:lnTo>
                    <a:pt x="655006" y="799786"/>
                  </a:lnTo>
                  <a:lnTo>
                    <a:pt x="655312" y="792785"/>
                  </a:lnTo>
                  <a:lnTo>
                    <a:pt x="661880" y="792506"/>
                  </a:lnTo>
                  <a:lnTo>
                    <a:pt x="662233" y="791651"/>
                  </a:lnTo>
                  <a:lnTo>
                    <a:pt x="662626" y="788442"/>
                  </a:lnTo>
                  <a:lnTo>
                    <a:pt x="661884" y="787248"/>
                  </a:lnTo>
                  <a:lnTo>
                    <a:pt x="660543" y="786452"/>
                  </a:lnTo>
                  <a:lnTo>
                    <a:pt x="658802" y="785921"/>
                  </a:lnTo>
                  <a:lnTo>
                    <a:pt x="657641" y="784721"/>
                  </a:lnTo>
                  <a:lnTo>
                    <a:pt x="656867" y="783073"/>
                  </a:lnTo>
                  <a:lnTo>
                    <a:pt x="655626" y="778392"/>
                  </a:lnTo>
                  <a:lnTo>
                    <a:pt x="655320" y="754468"/>
                  </a:lnTo>
                  <a:lnTo>
                    <a:pt x="655320" y="724833"/>
                  </a:lnTo>
                  <a:lnTo>
                    <a:pt x="654473" y="721135"/>
                  </a:lnTo>
                  <a:lnTo>
                    <a:pt x="649289" y="709117"/>
                  </a:lnTo>
                  <a:lnTo>
                    <a:pt x="648171" y="698917"/>
                  </a:lnTo>
                  <a:lnTo>
                    <a:pt x="647741" y="676404"/>
                  </a:lnTo>
                  <a:lnTo>
                    <a:pt x="647728" y="671916"/>
                  </a:lnTo>
                  <a:lnTo>
                    <a:pt x="645455" y="662414"/>
                  </a:lnTo>
                  <a:lnTo>
                    <a:pt x="642469" y="652546"/>
                  </a:lnTo>
                  <a:lnTo>
                    <a:pt x="639941" y="638317"/>
                  </a:lnTo>
                  <a:lnTo>
                    <a:pt x="635053" y="627516"/>
                  </a:lnTo>
                  <a:lnTo>
                    <a:pt x="632972" y="609125"/>
                  </a:lnTo>
                  <a:lnTo>
                    <a:pt x="632505" y="585109"/>
                  </a:lnTo>
                  <a:lnTo>
                    <a:pt x="632462" y="561690"/>
                  </a:lnTo>
                  <a:lnTo>
                    <a:pt x="631615" y="559033"/>
                  </a:lnTo>
                  <a:lnTo>
                    <a:pt x="625899" y="550176"/>
                  </a:lnTo>
                  <a:lnTo>
                    <a:pt x="625311" y="547064"/>
                  </a:lnTo>
                  <a:lnTo>
                    <a:pt x="624840" y="541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Annotation292"/>
            <p:cNvSpPr/>
            <p:nvPr/>
          </p:nvSpPr>
          <p:spPr>
            <a:xfrm>
              <a:off x="1409700" y="6050280"/>
              <a:ext cx="266701" cy="83821"/>
            </a:xfrm>
            <a:custGeom>
              <a:avLst/>
              <a:gdLst/>
              <a:ahLst/>
              <a:cxnLst/>
              <a:rect l="0" t="0" r="0" b="0"/>
              <a:pathLst>
                <a:path w="266701" h="83821">
                  <a:moveTo>
                    <a:pt x="266700" y="83820"/>
                  </a:moveTo>
                  <a:lnTo>
                    <a:pt x="266700" y="79775"/>
                  </a:lnTo>
                  <a:lnTo>
                    <a:pt x="265853" y="78583"/>
                  </a:lnTo>
                  <a:lnTo>
                    <a:pt x="264442" y="77789"/>
                  </a:lnTo>
                  <a:lnTo>
                    <a:pt x="262655" y="77259"/>
                  </a:lnTo>
                  <a:lnTo>
                    <a:pt x="261463" y="76060"/>
                  </a:lnTo>
                  <a:lnTo>
                    <a:pt x="260669" y="74412"/>
                  </a:lnTo>
                  <a:lnTo>
                    <a:pt x="260139" y="72468"/>
                  </a:lnTo>
                  <a:lnTo>
                    <a:pt x="258093" y="71172"/>
                  </a:lnTo>
                  <a:lnTo>
                    <a:pt x="251303" y="69732"/>
                  </a:lnTo>
                  <a:lnTo>
                    <a:pt x="247969" y="68501"/>
                  </a:lnTo>
                  <a:lnTo>
                    <a:pt x="244899" y="66834"/>
                  </a:lnTo>
                  <a:lnTo>
                    <a:pt x="242006" y="64876"/>
                  </a:lnTo>
                  <a:lnTo>
                    <a:pt x="239231" y="62724"/>
                  </a:lnTo>
                  <a:lnTo>
                    <a:pt x="236534" y="60443"/>
                  </a:lnTo>
                  <a:lnTo>
                    <a:pt x="233889" y="58075"/>
                  </a:lnTo>
                  <a:lnTo>
                    <a:pt x="228693" y="53186"/>
                  </a:lnTo>
                  <a:lnTo>
                    <a:pt x="214413" y="39105"/>
                  </a:lnTo>
                  <a:lnTo>
                    <a:pt x="209829" y="35383"/>
                  </a:lnTo>
                  <a:lnTo>
                    <a:pt x="205079" y="32055"/>
                  </a:lnTo>
                  <a:lnTo>
                    <a:pt x="200219" y="28990"/>
                  </a:lnTo>
                  <a:lnTo>
                    <a:pt x="194439" y="26947"/>
                  </a:lnTo>
                  <a:lnTo>
                    <a:pt x="188046" y="25585"/>
                  </a:lnTo>
                  <a:lnTo>
                    <a:pt x="181244" y="24676"/>
                  </a:lnTo>
                  <a:lnTo>
                    <a:pt x="175016" y="23224"/>
                  </a:lnTo>
                  <a:lnTo>
                    <a:pt x="169171" y="21409"/>
                  </a:lnTo>
                  <a:lnTo>
                    <a:pt x="157313" y="17135"/>
                  </a:lnTo>
                  <a:lnTo>
                    <a:pt x="121563" y="4995"/>
                  </a:lnTo>
                  <a:lnTo>
                    <a:pt x="114062" y="3330"/>
                  </a:lnTo>
                  <a:lnTo>
                    <a:pt x="106521" y="2220"/>
                  </a:lnTo>
                  <a:lnTo>
                    <a:pt x="98954" y="1480"/>
                  </a:lnTo>
                  <a:lnTo>
                    <a:pt x="90523" y="986"/>
                  </a:lnTo>
                  <a:lnTo>
                    <a:pt x="72123" y="439"/>
                  </a:lnTo>
                  <a:lnTo>
                    <a:pt x="28689" y="5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Annotation293"/>
            <p:cNvSpPr/>
            <p:nvPr/>
          </p:nvSpPr>
          <p:spPr>
            <a:xfrm>
              <a:off x="3520468" y="4816911"/>
              <a:ext cx="259053" cy="524710"/>
            </a:xfrm>
            <a:custGeom>
              <a:avLst/>
              <a:gdLst/>
              <a:ahLst/>
              <a:cxnLst/>
              <a:rect l="0" t="0" r="0" b="0"/>
              <a:pathLst>
                <a:path w="259053" h="524710">
                  <a:moveTo>
                    <a:pt x="175232" y="52269"/>
                  </a:moveTo>
                  <a:lnTo>
                    <a:pt x="175232" y="38088"/>
                  </a:lnTo>
                  <a:lnTo>
                    <a:pt x="174386" y="37735"/>
                  </a:lnTo>
                  <a:lnTo>
                    <a:pt x="167472" y="37091"/>
                  </a:lnTo>
                  <a:lnTo>
                    <a:pt x="163880" y="37056"/>
                  </a:lnTo>
                  <a:lnTo>
                    <a:pt x="162585" y="36201"/>
                  </a:lnTo>
                  <a:lnTo>
                    <a:pt x="161720" y="34784"/>
                  </a:lnTo>
                  <a:lnTo>
                    <a:pt x="161144" y="32992"/>
                  </a:lnTo>
                  <a:lnTo>
                    <a:pt x="159913" y="31798"/>
                  </a:lnTo>
                  <a:lnTo>
                    <a:pt x="158246" y="31002"/>
                  </a:lnTo>
                  <a:lnTo>
                    <a:pt x="154136" y="30117"/>
                  </a:lnTo>
                  <a:lnTo>
                    <a:pt x="147062" y="29619"/>
                  </a:lnTo>
                  <a:lnTo>
                    <a:pt x="138606" y="29436"/>
                  </a:lnTo>
                  <a:lnTo>
                    <a:pt x="103051" y="29409"/>
                  </a:lnTo>
                  <a:lnTo>
                    <a:pt x="101711" y="30255"/>
                  </a:lnTo>
                  <a:lnTo>
                    <a:pt x="100818" y="31666"/>
                  </a:lnTo>
                  <a:lnTo>
                    <a:pt x="100222" y="33454"/>
                  </a:lnTo>
                  <a:lnTo>
                    <a:pt x="98979" y="34646"/>
                  </a:lnTo>
                  <a:lnTo>
                    <a:pt x="97303" y="35440"/>
                  </a:lnTo>
                  <a:lnTo>
                    <a:pt x="92576" y="36715"/>
                  </a:lnTo>
                  <a:lnTo>
                    <a:pt x="84953" y="43562"/>
                  </a:lnTo>
                  <a:lnTo>
                    <a:pt x="84566" y="44771"/>
                  </a:lnTo>
                  <a:lnTo>
                    <a:pt x="83894" y="55159"/>
                  </a:lnTo>
                  <a:lnTo>
                    <a:pt x="83013" y="57583"/>
                  </a:lnTo>
                  <a:lnTo>
                    <a:pt x="78575" y="65038"/>
                  </a:lnTo>
                  <a:lnTo>
                    <a:pt x="77240" y="70080"/>
                  </a:lnTo>
                  <a:lnTo>
                    <a:pt x="76488" y="77678"/>
                  </a:lnTo>
                  <a:lnTo>
                    <a:pt x="75536" y="80215"/>
                  </a:lnTo>
                  <a:lnTo>
                    <a:pt x="70998" y="87831"/>
                  </a:lnTo>
                  <a:lnTo>
                    <a:pt x="69639" y="92910"/>
                  </a:lnTo>
                  <a:lnTo>
                    <a:pt x="68767" y="108306"/>
                  </a:lnTo>
                  <a:lnTo>
                    <a:pt x="68647" y="114710"/>
                  </a:lnTo>
                  <a:lnTo>
                    <a:pt x="66336" y="122636"/>
                  </a:lnTo>
                  <a:lnTo>
                    <a:pt x="63334" y="130957"/>
                  </a:lnTo>
                  <a:lnTo>
                    <a:pt x="59148" y="145455"/>
                  </a:lnTo>
                  <a:lnTo>
                    <a:pt x="55906" y="154645"/>
                  </a:lnTo>
                  <a:lnTo>
                    <a:pt x="53234" y="168492"/>
                  </a:lnTo>
                  <a:lnTo>
                    <a:pt x="48303" y="179180"/>
                  </a:lnTo>
                  <a:lnTo>
                    <a:pt x="45619" y="192695"/>
                  </a:lnTo>
                  <a:lnTo>
                    <a:pt x="40684" y="207424"/>
                  </a:lnTo>
                  <a:lnTo>
                    <a:pt x="38000" y="222512"/>
                  </a:lnTo>
                  <a:lnTo>
                    <a:pt x="33064" y="237708"/>
                  </a:lnTo>
                  <a:lnTo>
                    <a:pt x="30379" y="252088"/>
                  </a:lnTo>
                  <a:lnTo>
                    <a:pt x="25445" y="262934"/>
                  </a:lnTo>
                  <a:lnTo>
                    <a:pt x="22760" y="276496"/>
                  </a:lnTo>
                  <a:lnTo>
                    <a:pt x="17824" y="291238"/>
                  </a:lnTo>
                  <a:lnTo>
                    <a:pt x="15986" y="306331"/>
                  </a:lnTo>
                  <a:lnTo>
                    <a:pt x="14595" y="321528"/>
                  </a:lnTo>
                  <a:lnTo>
                    <a:pt x="10043" y="336754"/>
                  </a:lnTo>
                  <a:lnTo>
                    <a:pt x="8318" y="351991"/>
                  </a:lnTo>
                  <a:lnTo>
                    <a:pt x="7915" y="362149"/>
                  </a:lnTo>
                  <a:lnTo>
                    <a:pt x="6960" y="366383"/>
                  </a:lnTo>
                  <a:lnTo>
                    <a:pt x="2419" y="377232"/>
                  </a:lnTo>
                  <a:lnTo>
                    <a:pt x="455" y="393382"/>
                  </a:lnTo>
                  <a:lnTo>
                    <a:pt x="67" y="409021"/>
                  </a:lnTo>
                  <a:lnTo>
                    <a:pt x="0" y="419405"/>
                  </a:lnTo>
                  <a:lnTo>
                    <a:pt x="2243" y="427389"/>
                  </a:lnTo>
                  <a:lnTo>
                    <a:pt x="5214" y="435735"/>
                  </a:lnTo>
                  <a:lnTo>
                    <a:pt x="7122" y="447993"/>
                  </a:lnTo>
                  <a:lnTo>
                    <a:pt x="7499" y="458567"/>
                  </a:lnTo>
                  <a:lnTo>
                    <a:pt x="8376" y="461140"/>
                  </a:lnTo>
                  <a:lnTo>
                    <a:pt x="12810" y="468809"/>
                  </a:lnTo>
                  <a:lnTo>
                    <a:pt x="14145" y="473900"/>
                  </a:lnTo>
                  <a:lnTo>
                    <a:pt x="15118" y="489148"/>
                  </a:lnTo>
                  <a:lnTo>
                    <a:pt x="15212" y="509364"/>
                  </a:lnTo>
                  <a:lnTo>
                    <a:pt x="22739" y="516995"/>
                  </a:lnTo>
                  <a:lnTo>
                    <a:pt x="22831" y="524615"/>
                  </a:lnTo>
                  <a:lnTo>
                    <a:pt x="30138" y="524707"/>
                  </a:lnTo>
                  <a:lnTo>
                    <a:pt x="63482" y="524709"/>
                  </a:lnTo>
                  <a:lnTo>
                    <a:pt x="70815" y="522451"/>
                  </a:lnTo>
                  <a:lnTo>
                    <a:pt x="78871" y="519472"/>
                  </a:lnTo>
                  <a:lnTo>
                    <a:pt x="85274" y="518148"/>
                  </a:lnTo>
                  <a:lnTo>
                    <a:pt x="90941" y="517560"/>
                  </a:lnTo>
                  <a:lnTo>
                    <a:pt x="97129" y="517298"/>
                  </a:lnTo>
                  <a:lnTo>
                    <a:pt x="115726" y="517117"/>
                  </a:lnTo>
                  <a:lnTo>
                    <a:pt x="175232" y="517089"/>
                  </a:lnTo>
                  <a:lnTo>
                    <a:pt x="175232" y="503222"/>
                  </a:lnTo>
                  <a:lnTo>
                    <a:pt x="172974" y="500202"/>
                  </a:lnTo>
                  <a:lnTo>
                    <a:pt x="171187" y="498211"/>
                  </a:lnTo>
                  <a:lnTo>
                    <a:pt x="169995" y="496036"/>
                  </a:lnTo>
                  <a:lnTo>
                    <a:pt x="168671" y="491363"/>
                  </a:lnTo>
                  <a:lnTo>
                    <a:pt x="167705" y="476420"/>
                  </a:lnTo>
                  <a:lnTo>
                    <a:pt x="167639" y="468820"/>
                  </a:lnTo>
                  <a:lnTo>
                    <a:pt x="169882" y="461487"/>
                  </a:lnTo>
                  <a:lnTo>
                    <a:pt x="172855" y="452584"/>
                  </a:lnTo>
                  <a:lnTo>
                    <a:pt x="174527" y="438051"/>
                  </a:lnTo>
                  <a:lnTo>
                    <a:pt x="175023" y="422174"/>
                  </a:lnTo>
                  <a:lnTo>
                    <a:pt x="175139" y="408864"/>
                  </a:lnTo>
                  <a:lnTo>
                    <a:pt x="177448" y="394483"/>
                  </a:lnTo>
                  <a:lnTo>
                    <a:pt x="180450" y="380471"/>
                  </a:lnTo>
                  <a:lnTo>
                    <a:pt x="181785" y="368598"/>
                  </a:lnTo>
                  <a:lnTo>
                    <a:pt x="184636" y="355420"/>
                  </a:lnTo>
                  <a:lnTo>
                    <a:pt x="187878" y="341096"/>
                  </a:lnTo>
                  <a:lnTo>
                    <a:pt x="189320" y="326263"/>
                  </a:lnTo>
                  <a:lnTo>
                    <a:pt x="192218" y="311204"/>
                  </a:lnTo>
                  <a:lnTo>
                    <a:pt x="196328" y="296045"/>
                  </a:lnTo>
                  <a:lnTo>
                    <a:pt x="200977" y="280840"/>
                  </a:lnTo>
                  <a:lnTo>
                    <a:pt x="203607" y="265616"/>
                  </a:lnTo>
                  <a:lnTo>
                    <a:pt x="205624" y="251230"/>
                  </a:lnTo>
                  <a:lnTo>
                    <a:pt x="209342" y="239192"/>
                  </a:lnTo>
                  <a:lnTo>
                    <a:pt x="221095" y="210229"/>
                  </a:lnTo>
                  <a:lnTo>
                    <a:pt x="226096" y="196980"/>
                  </a:lnTo>
                  <a:lnTo>
                    <a:pt x="231140" y="185448"/>
                  </a:lnTo>
                  <a:lnTo>
                    <a:pt x="238741" y="169434"/>
                  </a:lnTo>
                  <a:lnTo>
                    <a:pt x="241558" y="159093"/>
                  </a:lnTo>
                  <a:lnTo>
                    <a:pt x="243657" y="148853"/>
                  </a:lnTo>
                  <a:lnTo>
                    <a:pt x="249598" y="133568"/>
                  </a:lnTo>
                  <a:lnTo>
                    <a:pt x="255875" y="118315"/>
                  </a:lnTo>
                  <a:lnTo>
                    <a:pt x="258110" y="103917"/>
                  </a:lnTo>
                  <a:lnTo>
                    <a:pt x="258866" y="88781"/>
                  </a:lnTo>
                  <a:lnTo>
                    <a:pt x="259052" y="32010"/>
                  </a:lnTo>
                  <a:lnTo>
                    <a:pt x="258205" y="30296"/>
                  </a:lnTo>
                  <a:lnTo>
                    <a:pt x="250763" y="21463"/>
                  </a:lnTo>
                  <a:lnTo>
                    <a:pt x="243614" y="14072"/>
                  </a:lnTo>
                  <a:lnTo>
                    <a:pt x="241140" y="11564"/>
                  </a:lnTo>
                  <a:lnTo>
                    <a:pt x="238644" y="9892"/>
                  </a:lnTo>
                  <a:lnTo>
                    <a:pt x="233613" y="8035"/>
                  </a:lnTo>
                  <a:lnTo>
                    <a:pt x="226021" y="6990"/>
                  </a:lnTo>
                  <a:lnTo>
                    <a:pt x="218409" y="6679"/>
                  </a:lnTo>
                  <a:lnTo>
                    <a:pt x="215870" y="5789"/>
                  </a:lnTo>
                  <a:lnTo>
                    <a:pt x="210791" y="2543"/>
                  </a:lnTo>
                  <a:lnTo>
                    <a:pt x="203454" y="535"/>
                  </a:lnTo>
                  <a:lnTo>
                    <a:pt x="199126" y="0"/>
                  </a:lnTo>
                  <a:lnTo>
                    <a:pt x="194548" y="490"/>
                  </a:lnTo>
                  <a:lnTo>
                    <a:pt x="189803" y="1662"/>
                  </a:lnTo>
                  <a:lnTo>
                    <a:pt x="184946" y="3292"/>
                  </a:lnTo>
                  <a:lnTo>
                    <a:pt x="180015" y="4377"/>
                  </a:lnTo>
                  <a:lnTo>
                    <a:pt x="175033" y="5101"/>
                  </a:lnTo>
                  <a:lnTo>
                    <a:pt x="170020" y="5584"/>
                  </a:lnTo>
                  <a:lnTo>
                    <a:pt x="164984" y="5905"/>
                  </a:lnTo>
                  <a:lnTo>
                    <a:pt x="154873" y="6263"/>
                  </a:lnTo>
                  <a:lnTo>
                    <a:pt x="150652" y="7205"/>
                  </a:lnTo>
                  <a:lnTo>
                    <a:pt x="143706" y="10510"/>
                  </a:lnTo>
                  <a:lnTo>
                    <a:pt x="139821" y="11729"/>
                  </a:lnTo>
                  <a:lnTo>
                    <a:pt x="135538" y="12543"/>
                  </a:lnTo>
                  <a:lnTo>
                    <a:pt x="130989" y="13085"/>
                  </a:lnTo>
                  <a:lnTo>
                    <a:pt x="126263" y="14293"/>
                  </a:lnTo>
                  <a:lnTo>
                    <a:pt x="121419" y="15945"/>
                  </a:lnTo>
                  <a:lnTo>
                    <a:pt x="116497" y="17893"/>
                  </a:lnTo>
                  <a:lnTo>
                    <a:pt x="108770" y="20057"/>
                  </a:lnTo>
                  <a:lnTo>
                    <a:pt x="105524" y="20635"/>
                  </a:lnTo>
                  <a:lnTo>
                    <a:pt x="99659" y="23533"/>
                  </a:lnTo>
                  <a:lnTo>
                    <a:pt x="96910" y="25492"/>
                  </a:lnTo>
                  <a:lnTo>
                    <a:pt x="91598" y="27668"/>
                  </a:lnTo>
                  <a:lnTo>
                    <a:pt x="88996" y="28248"/>
                  </a:lnTo>
                  <a:lnTo>
                    <a:pt x="83846" y="31151"/>
                  </a:lnTo>
                  <a:lnTo>
                    <a:pt x="81288" y="33111"/>
                  </a:lnTo>
                  <a:lnTo>
                    <a:pt x="76188" y="35287"/>
                  </a:lnTo>
                  <a:lnTo>
                    <a:pt x="68552" y="370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Annotation294"/>
            <p:cNvSpPr/>
            <p:nvPr/>
          </p:nvSpPr>
          <p:spPr>
            <a:xfrm>
              <a:off x="4351020" y="4876828"/>
              <a:ext cx="160021" cy="472412"/>
            </a:xfrm>
            <a:custGeom>
              <a:avLst/>
              <a:gdLst/>
              <a:ahLst/>
              <a:cxnLst/>
              <a:rect l="0" t="0" r="0" b="0"/>
              <a:pathLst>
                <a:path w="160021" h="472412">
                  <a:moveTo>
                    <a:pt x="99060" y="7592"/>
                  </a:moveTo>
                  <a:lnTo>
                    <a:pt x="99060" y="3547"/>
                  </a:lnTo>
                  <a:lnTo>
                    <a:pt x="99906" y="2355"/>
                  </a:lnTo>
                  <a:lnTo>
                    <a:pt x="101318" y="1561"/>
                  </a:lnTo>
                  <a:lnTo>
                    <a:pt x="106587" y="0"/>
                  </a:lnTo>
                  <a:lnTo>
                    <a:pt x="106678" y="13840"/>
                  </a:lnTo>
                  <a:lnTo>
                    <a:pt x="106679" y="18850"/>
                  </a:lnTo>
                  <a:lnTo>
                    <a:pt x="105833" y="21024"/>
                  </a:lnTo>
                  <a:lnTo>
                    <a:pt x="102635" y="25698"/>
                  </a:lnTo>
                  <a:lnTo>
                    <a:pt x="100649" y="32854"/>
                  </a:lnTo>
                  <a:lnTo>
                    <a:pt x="99374" y="47201"/>
                  </a:lnTo>
                  <a:lnTo>
                    <a:pt x="93885" y="64272"/>
                  </a:lnTo>
                  <a:lnTo>
                    <a:pt x="92165" y="78949"/>
                  </a:lnTo>
                  <a:lnTo>
                    <a:pt x="91762" y="88977"/>
                  </a:lnTo>
                  <a:lnTo>
                    <a:pt x="89325" y="99078"/>
                  </a:lnTo>
                  <a:lnTo>
                    <a:pt x="86267" y="110059"/>
                  </a:lnTo>
                  <a:lnTo>
                    <a:pt x="84908" y="123406"/>
                  </a:lnTo>
                  <a:lnTo>
                    <a:pt x="82045" y="135547"/>
                  </a:lnTo>
                  <a:lnTo>
                    <a:pt x="73310" y="161184"/>
                  </a:lnTo>
                  <a:lnTo>
                    <a:pt x="70681" y="175762"/>
                  </a:lnTo>
                  <a:lnTo>
                    <a:pt x="69981" y="183205"/>
                  </a:lnTo>
                  <a:lnTo>
                    <a:pt x="68668" y="190707"/>
                  </a:lnTo>
                  <a:lnTo>
                    <a:pt x="66945" y="198249"/>
                  </a:lnTo>
                  <a:lnTo>
                    <a:pt x="55665" y="241450"/>
                  </a:lnTo>
                  <a:lnTo>
                    <a:pt x="50704" y="258002"/>
                  </a:lnTo>
                  <a:lnTo>
                    <a:pt x="38087" y="297013"/>
                  </a:lnTo>
                  <a:lnTo>
                    <a:pt x="35551" y="304679"/>
                  </a:lnTo>
                  <a:lnTo>
                    <a:pt x="33862" y="312330"/>
                  </a:lnTo>
                  <a:lnTo>
                    <a:pt x="32734" y="319971"/>
                  </a:lnTo>
                  <a:lnTo>
                    <a:pt x="30635" y="334387"/>
                  </a:lnTo>
                  <a:lnTo>
                    <a:pt x="26880" y="346439"/>
                  </a:lnTo>
                  <a:lnTo>
                    <a:pt x="20005" y="366788"/>
                  </a:lnTo>
                  <a:lnTo>
                    <a:pt x="15100" y="379184"/>
                  </a:lnTo>
                  <a:lnTo>
                    <a:pt x="10944" y="390338"/>
                  </a:lnTo>
                  <a:lnTo>
                    <a:pt x="9098" y="400939"/>
                  </a:lnTo>
                  <a:lnTo>
                    <a:pt x="6019" y="409037"/>
                  </a:lnTo>
                  <a:lnTo>
                    <a:pt x="4013" y="412382"/>
                  </a:lnTo>
                  <a:lnTo>
                    <a:pt x="1783" y="420615"/>
                  </a:lnTo>
                  <a:lnTo>
                    <a:pt x="528" y="432511"/>
                  </a:lnTo>
                  <a:lnTo>
                    <a:pt x="70" y="446775"/>
                  </a:lnTo>
                  <a:lnTo>
                    <a:pt x="0" y="470999"/>
                  </a:lnTo>
                  <a:lnTo>
                    <a:pt x="847" y="471470"/>
                  </a:lnTo>
                  <a:lnTo>
                    <a:pt x="5237" y="472133"/>
                  </a:lnTo>
                  <a:lnTo>
                    <a:pt x="9836" y="472407"/>
                  </a:lnTo>
                  <a:lnTo>
                    <a:pt x="14172" y="472411"/>
                  </a:lnTo>
                  <a:lnTo>
                    <a:pt x="14528" y="471565"/>
                  </a:lnTo>
                  <a:lnTo>
                    <a:pt x="14924" y="468366"/>
                  </a:lnTo>
                  <a:lnTo>
                    <a:pt x="15875" y="467175"/>
                  </a:lnTo>
                  <a:lnTo>
                    <a:pt x="17357" y="466381"/>
                  </a:lnTo>
                  <a:lnTo>
                    <a:pt x="21261" y="465498"/>
                  </a:lnTo>
                  <a:lnTo>
                    <a:pt x="25818" y="465106"/>
                  </a:lnTo>
                  <a:lnTo>
                    <a:pt x="27372" y="464155"/>
                  </a:lnTo>
                  <a:lnTo>
                    <a:pt x="28408" y="462674"/>
                  </a:lnTo>
                  <a:lnTo>
                    <a:pt x="29099" y="460840"/>
                  </a:lnTo>
                  <a:lnTo>
                    <a:pt x="30406" y="459617"/>
                  </a:lnTo>
                  <a:lnTo>
                    <a:pt x="32124" y="458802"/>
                  </a:lnTo>
                  <a:lnTo>
                    <a:pt x="36290" y="457897"/>
                  </a:lnTo>
                  <a:lnTo>
                    <a:pt x="40965" y="457494"/>
                  </a:lnTo>
                  <a:lnTo>
                    <a:pt x="43396" y="456540"/>
                  </a:lnTo>
                  <a:lnTo>
                    <a:pt x="48356" y="453223"/>
                  </a:lnTo>
                  <a:lnTo>
                    <a:pt x="51864" y="450639"/>
                  </a:lnTo>
                  <a:lnTo>
                    <a:pt x="54942" y="450035"/>
                  </a:lnTo>
                  <a:lnTo>
                    <a:pt x="59132" y="449767"/>
                  </a:lnTo>
                  <a:lnTo>
                    <a:pt x="63817" y="449648"/>
                  </a:lnTo>
                  <a:lnTo>
                    <a:pt x="93983" y="449553"/>
                  </a:lnTo>
                  <a:lnTo>
                    <a:pt x="96522" y="450400"/>
                  </a:lnTo>
                  <a:lnTo>
                    <a:pt x="99062" y="451810"/>
                  </a:lnTo>
                  <a:lnTo>
                    <a:pt x="101601" y="453597"/>
                  </a:lnTo>
                  <a:lnTo>
                    <a:pt x="104987" y="454789"/>
                  </a:lnTo>
                  <a:lnTo>
                    <a:pt x="108938" y="455583"/>
                  </a:lnTo>
                  <a:lnTo>
                    <a:pt x="119356" y="456858"/>
                  </a:lnTo>
                  <a:lnTo>
                    <a:pt x="123038" y="457032"/>
                  </a:lnTo>
                  <a:lnTo>
                    <a:pt x="129872" y="457131"/>
                  </a:lnTo>
                  <a:lnTo>
                    <a:pt x="148385" y="457171"/>
                  </a:lnTo>
                  <a:lnTo>
                    <a:pt x="149723" y="456324"/>
                  </a:lnTo>
                  <a:lnTo>
                    <a:pt x="150616" y="454914"/>
                  </a:lnTo>
                  <a:lnTo>
                    <a:pt x="152048" y="450611"/>
                  </a:lnTo>
                  <a:lnTo>
                    <a:pt x="152295" y="445821"/>
                  </a:lnTo>
                  <a:lnTo>
                    <a:pt x="153178" y="444524"/>
                  </a:lnTo>
                  <a:lnTo>
                    <a:pt x="154612" y="443660"/>
                  </a:lnTo>
                  <a:lnTo>
                    <a:pt x="156415" y="443084"/>
                  </a:lnTo>
                  <a:lnTo>
                    <a:pt x="157616" y="441853"/>
                  </a:lnTo>
                  <a:lnTo>
                    <a:pt x="158418" y="440186"/>
                  </a:lnTo>
                  <a:lnTo>
                    <a:pt x="159308" y="436076"/>
                  </a:lnTo>
                  <a:lnTo>
                    <a:pt x="159958" y="421544"/>
                  </a:lnTo>
                  <a:lnTo>
                    <a:pt x="160020" y="367919"/>
                  </a:lnTo>
                  <a:lnTo>
                    <a:pt x="157763" y="357955"/>
                  </a:lnTo>
                  <a:lnTo>
                    <a:pt x="153989" y="345083"/>
                  </a:lnTo>
                  <a:lnTo>
                    <a:pt x="152871" y="331392"/>
                  </a:lnTo>
                  <a:lnTo>
                    <a:pt x="152540" y="313506"/>
                  </a:lnTo>
                  <a:lnTo>
                    <a:pt x="152408" y="266291"/>
                  </a:lnTo>
                  <a:lnTo>
                    <a:pt x="150147" y="253520"/>
                  </a:lnTo>
                  <a:lnTo>
                    <a:pt x="147165" y="241353"/>
                  </a:lnTo>
                  <a:lnTo>
                    <a:pt x="145840" y="227479"/>
                  </a:lnTo>
                  <a:lnTo>
                    <a:pt x="145251" y="215105"/>
                  </a:lnTo>
                  <a:lnTo>
                    <a:pt x="144989" y="203113"/>
                  </a:lnTo>
                  <a:lnTo>
                    <a:pt x="144780" y="16373"/>
                  </a:lnTo>
                  <a:lnTo>
                    <a:pt x="143934" y="15987"/>
                  </a:lnTo>
                  <a:lnTo>
                    <a:pt x="139543" y="15441"/>
                  </a:lnTo>
                  <a:lnTo>
                    <a:pt x="137474" y="15242"/>
                  </a:lnTo>
                  <a:lnTo>
                    <a:pt x="133208" y="11176"/>
                  </a:lnTo>
                  <a:lnTo>
                    <a:pt x="131139" y="9981"/>
                  </a:lnTo>
                  <a:lnTo>
                    <a:pt x="126581" y="8654"/>
                  </a:lnTo>
                  <a:lnTo>
                    <a:pt x="123302" y="7907"/>
                  </a:lnTo>
                  <a:lnTo>
                    <a:pt x="120276" y="9990"/>
                  </a:lnTo>
                  <a:lnTo>
                    <a:pt x="118285" y="11730"/>
                  </a:lnTo>
                  <a:lnTo>
                    <a:pt x="116110" y="12891"/>
                  </a:lnTo>
                  <a:lnTo>
                    <a:pt x="111436" y="14180"/>
                  </a:lnTo>
                  <a:lnTo>
                    <a:pt x="108089" y="14906"/>
                  </a:lnTo>
                  <a:lnTo>
                    <a:pt x="105049" y="17334"/>
                  </a:lnTo>
                  <a:lnTo>
                    <a:pt x="103052" y="19167"/>
                  </a:lnTo>
                  <a:lnTo>
                    <a:pt x="100875" y="20388"/>
                  </a:lnTo>
                  <a:lnTo>
                    <a:pt x="96198" y="21746"/>
                  </a:lnTo>
                  <a:lnTo>
                    <a:pt x="91296" y="24607"/>
                  </a:lnTo>
                  <a:lnTo>
                    <a:pt x="83820" y="304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Annotation295"/>
            <p:cNvSpPr/>
            <p:nvPr/>
          </p:nvSpPr>
          <p:spPr>
            <a:xfrm>
              <a:off x="5136196" y="4838701"/>
              <a:ext cx="197805" cy="518160"/>
            </a:xfrm>
            <a:custGeom>
              <a:avLst/>
              <a:gdLst/>
              <a:ahLst/>
              <a:cxnLst/>
              <a:rect l="0" t="0" r="0" b="0"/>
              <a:pathLst>
                <a:path w="197805" h="518160">
                  <a:moveTo>
                    <a:pt x="174945" y="83819"/>
                  </a:moveTo>
                  <a:lnTo>
                    <a:pt x="168383" y="77258"/>
                  </a:lnTo>
                  <a:lnTo>
                    <a:pt x="165537" y="76670"/>
                  </a:lnTo>
                  <a:lnTo>
                    <a:pt x="161450" y="76408"/>
                  </a:lnTo>
                  <a:lnTo>
                    <a:pt x="153485" y="76227"/>
                  </a:lnTo>
                  <a:lnTo>
                    <a:pt x="118962" y="76199"/>
                  </a:lnTo>
                  <a:lnTo>
                    <a:pt x="117303" y="77045"/>
                  </a:lnTo>
                  <a:lnTo>
                    <a:pt x="116196" y="78456"/>
                  </a:lnTo>
                  <a:lnTo>
                    <a:pt x="115459" y="80244"/>
                  </a:lnTo>
                  <a:lnTo>
                    <a:pt x="114121" y="81436"/>
                  </a:lnTo>
                  <a:lnTo>
                    <a:pt x="112382" y="82230"/>
                  </a:lnTo>
                  <a:lnTo>
                    <a:pt x="108192" y="83113"/>
                  </a:lnTo>
                  <a:lnTo>
                    <a:pt x="103508" y="83505"/>
                  </a:lnTo>
                  <a:lnTo>
                    <a:pt x="100156" y="83726"/>
                  </a:lnTo>
                  <a:lnTo>
                    <a:pt x="95117" y="87836"/>
                  </a:lnTo>
                  <a:lnTo>
                    <a:pt x="92939" y="89037"/>
                  </a:lnTo>
                  <a:lnTo>
                    <a:pt x="88262" y="90371"/>
                  </a:lnTo>
                  <a:lnTo>
                    <a:pt x="83597" y="91228"/>
                  </a:lnTo>
                  <a:lnTo>
                    <a:pt x="77658" y="91397"/>
                  </a:lnTo>
                  <a:lnTo>
                    <a:pt x="72190" y="91431"/>
                  </a:lnTo>
                  <a:lnTo>
                    <a:pt x="61712" y="91439"/>
                  </a:lnTo>
                  <a:lnTo>
                    <a:pt x="61357" y="92285"/>
                  </a:lnTo>
                  <a:lnTo>
                    <a:pt x="60672" y="98745"/>
                  </a:lnTo>
                  <a:lnTo>
                    <a:pt x="60645" y="138963"/>
                  </a:lnTo>
                  <a:lnTo>
                    <a:pt x="59798" y="141748"/>
                  </a:lnTo>
                  <a:lnTo>
                    <a:pt x="55407" y="149714"/>
                  </a:lnTo>
                  <a:lnTo>
                    <a:pt x="54083" y="154874"/>
                  </a:lnTo>
                  <a:lnTo>
                    <a:pt x="52387" y="170323"/>
                  </a:lnTo>
                  <a:lnTo>
                    <a:pt x="47849" y="180476"/>
                  </a:lnTo>
                  <a:lnTo>
                    <a:pt x="45887" y="196390"/>
                  </a:lnTo>
                  <a:lnTo>
                    <a:pt x="45726" y="199506"/>
                  </a:lnTo>
                  <a:lnTo>
                    <a:pt x="40231" y="216675"/>
                  </a:lnTo>
                  <a:lnTo>
                    <a:pt x="37663" y="230522"/>
                  </a:lnTo>
                  <a:lnTo>
                    <a:pt x="32762" y="241210"/>
                  </a:lnTo>
                  <a:lnTo>
                    <a:pt x="30934" y="254725"/>
                  </a:lnTo>
                  <a:lnTo>
                    <a:pt x="29545" y="269454"/>
                  </a:lnTo>
                  <a:lnTo>
                    <a:pt x="24148" y="284542"/>
                  </a:lnTo>
                  <a:lnTo>
                    <a:pt x="18034" y="299738"/>
                  </a:lnTo>
                  <a:lnTo>
                    <a:pt x="14998" y="314965"/>
                  </a:lnTo>
                  <a:lnTo>
                    <a:pt x="9960" y="330201"/>
                  </a:lnTo>
                  <a:lnTo>
                    <a:pt x="8091" y="345440"/>
                  </a:lnTo>
                  <a:lnTo>
                    <a:pt x="7537" y="359832"/>
                  </a:lnTo>
                  <a:lnTo>
                    <a:pt x="7408" y="366794"/>
                  </a:lnTo>
                  <a:lnTo>
                    <a:pt x="5092" y="374968"/>
                  </a:lnTo>
                  <a:lnTo>
                    <a:pt x="2088" y="383398"/>
                  </a:lnTo>
                  <a:lnTo>
                    <a:pt x="396" y="393751"/>
                  </a:lnTo>
                  <a:lnTo>
                    <a:pt x="0" y="402471"/>
                  </a:lnTo>
                  <a:lnTo>
                    <a:pt x="742" y="406320"/>
                  </a:lnTo>
                  <a:lnTo>
                    <a:pt x="5756" y="418582"/>
                  </a:lnTo>
                  <a:lnTo>
                    <a:pt x="6999" y="429157"/>
                  </a:lnTo>
                  <a:lnTo>
                    <a:pt x="7278" y="444490"/>
                  </a:lnTo>
                  <a:lnTo>
                    <a:pt x="7302" y="453177"/>
                  </a:lnTo>
                  <a:lnTo>
                    <a:pt x="8149" y="455365"/>
                  </a:lnTo>
                  <a:lnTo>
                    <a:pt x="14218" y="463877"/>
                  </a:lnTo>
                  <a:lnTo>
                    <a:pt x="14610" y="464400"/>
                  </a:lnTo>
                  <a:lnTo>
                    <a:pt x="14918" y="479983"/>
                  </a:lnTo>
                  <a:lnTo>
                    <a:pt x="14924" y="493889"/>
                  </a:lnTo>
                  <a:lnTo>
                    <a:pt x="17182" y="496931"/>
                  </a:lnTo>
                  <a:lnTo>
                    <a:pt x="22684" y="502977"/>
                  </a:lnTo>
                  <a:lnTo>
                    <a:pt x="37461" y="517836"/>
                  </a:lnTo>
                  <a:lnTo>
                    <a:pt x="42957" y="518095"/>
                  </a:lnTo>
                  <a:lnTo>
                    <a:pt x="47519" y="518155"/>
                  </a:lnTo>
                  <a:lnTo>
                    <a:pt x="120127" y="518159"/>
                  </a:lnTo>
                  <a:lnTo>
                    <a:pt x="123206" y="515901"/>
                  </a:lnTo>
                  <a:lnTo>
                    <a:pt x="128036" y="511598"/>
                  </a:lnTo>
                  <a:lnTo>
                    <a:pt x="130954" y="511009"/>
                  </a:lnTo>
                  <a:lnTo>
                    <a:pt x="132917" y="510853"/>
                  </a:lnTo>
                  <a:lnTo>
                    <a:pt x="134226" y="509902"/>
                  </a:lnTo>
                  <a:lnTo>
                    <a:pt x="135099" y="508420"/>
                  </a:lnTo>
                  <a:lnTo>
                    <a:pt x="135680" y="506586"/>
                  </a:lnTo>
                  <a:lnTo>
                    <a:pt x="140843" y="500033"/>
                  </a:lnTo>
                  <a:lnTo>
                    <a:pt x="144589" y="495915"/>
                  </a:lnTo>
                  <a:lnTo>
                    <a:pt x="148754" y="489082"/>
                  </a:lnTo>
                  <a:lnTo>
                    <a:pt x="150603" y="483222"/>
                  </a:lnTo>
                  <a:lnTo>
                    <a:pt x="151426" y="477796"/>
                  </a:lnTo>
                  <a:lnTo>
                    <a:pt x="152492" y="475163"/>
                  </a:lnTo>
                  <a:lnTo>
                    <a:pt x="157191" y="467413"/>
                  </a:lnTo>
                  <a:lnTo>
                    <a:pt x="158587" y="462303"/>
                  </a:lnTo>
                  <a:lnTo>
                    <a:pt x="159606" y="447041"/>
                  </a:lnTo>
                  <a:lnTo>
                    <a:pt x="164922" y="431642"/>
                  </a:lnTo>
                  <a:lnTo>
                    <a:pt x="166613" y="422345"/>
                  </a:lnTo>
                  <a:lnTo>
                    <a:pt x="167283" y="406158"/>
                  </a:lnTo>
                  <a:lnTo>
                    <a:pt x="167324" y="390209"/>
                  </a:lnTo>
                  <a:lnTo>
                    <a:pt x="167324" y="388933"/>
                  </a:lnTo>
                  <a:lnTo>
                    <a:pt x="173355" y="382629"/>
                  </a:lnTo>
                  <a:lnTo>
                    <a:pt x="173886" y="382086"/>
                  </a:lnTo>
                  <a:lnTo>
                    <a:pt x="174474" y="379224"/>
                  </a:lnTo>
                  <a:lnTo>
                    <a:pt x="174851" y="374533"/>
                  </a:lnTo>
                  <a:lnTo>
                    <a:pt x="180163" y="367523"/>
                  </a:lnTo>
                  <a:lnTo>
                    <a:pt x="181497" y="362875"/>
                  </a:lnTo>
                  <a:lnTo>
                    <a:pt x="182353" y="347754"/>
                  </a:lnTo>
                  <a:lnTo>
                    <a:pt x="182470" y="341387"/>
                  </a:lnTo>
                  <a:lnTo>
                    <a:pt x="184781" y="333478"/>
                  </a:lnTo>
                  <a:lnTo>
                    <a:pt x="187783" y="325166"/>
                  </a:lnTo>
                  <a:lnTo>
                    <a:pt x="189473" y="314879"/>
                  </a:lnTo>
                  <a:lnTo>
                    <a:pt x="189973" y="301483"/>
                  </a:lnTo>
                  <a:lnTo>
                    <a:pt x="190176" y="261588"/>
                  </a:lnTo>
                  <a:lnTo>
                    <a:pt x="190184" y="224576"/>
                  </a:lnTo>
                  <a:lnTo>
                    <a:pt x="192441" y="211571"/>
                  </a:lnTo>
                  <a:lnTo>
                    <a:pt x="195421" y="197324"/>
                  </a:lnTo>
                  <a:lnTo>
                    <a:pt x="196744" y="182525"/>
                  </a:lnTo>
                  <a:lnTo>
                    <a:pt x="197333" y="167482"/>
                  </a:lnTo>
                  <a:lnTo>
                    <a:pt x="197664" y="144732"/>
                  </a:lnTo>
                  <a:lnTo>
                    <a:pt x="197804" y="63852"/>
                  </a:lnTo>
                  <a:lnTo>
                    <a:pt x="195546" y="53496"/>
                  </a:lnTo>
                  <a:lnTo>
                    <a:pt x="192568" y="43248"/>
                  </a:lnTo>
                  <a:lnTo>
                    <a:pt x="190890" y="28806"/>
                  </a:lnTo>
                  <a:lnTo>
                    <a:pt x="190498" y="21833"/>
                  </a:lnTo>
                  <a:lnTo>
                    <a:pt x="189547" y="18789"/>
                  </a:lnTo>
                  <a:lnTo>
                    <a:pt x="185009" y="10458"/>
                  </a:lnTo>
                  <a:lnTo>
                    <a:pt x="183651" y="5212"/>
                  </a:lnTo>
                  <a:lnTo>
                    <a:pt x="182442" y="3474"/>
                  </a:lnTo>
                  <a:lnTo>
                    <a:pt x="180790" y="2316"/>
                  </a:lnTo>
                  <a:lnTo>
                    <a:pt x="176696" y="1028"/>
                  </a:lnTo>
                  <a:lnTo>
                    <a:pt x="172054" y="456"/>
                  </a:lnTo>
                  <a:lnTo>
                    <a:pt x="167412" y="89"/>
                  </a:lnTo>
                  <a:lnTo>
                    <a:pt x="159220" y="16"/>
                  </a:lnTo>
                  <a:lnTo>
                    <a:pt x="141896" y="0"/>
                  </a:lnTo>
                  <a:lnTo>
                    <a:pt x="140212" y="846"/>
                  </a:lnTo>
                  <a:lnTo>
                    <a:pt x="139090" y="2257"/>
                  </a:lnTo>
                  <a:lnTo>
                    <a:pt x="138341" y="4044"/>
                  </a:lnTo>
                  <a:lnTo>
                    <a:pt x="136996" y="5236"/>
                  </a:lnTo>
                  <a:lnTo>
                    <a:pt x="135252" y="6030"/>
                  </a:lnTo>
                  <a:lnTo>
                    <a:pt x="133243" y="6560"/>
                  </a:lnTo>
                  <a:lnTo>
                    <a:pt x="131903" y="7759"/>
                  </a:lnTo>
                  <a:lnTo>
                    <a:pt x="131010" y="9406"/>
                  </a:lnTo>
                  <a:lnTo>
                    <a:pt x="129577" y="14087"/>
                  </a:lnTo>
                  <a:lnTo>
                    <a:pt x="124057" y="20249"/>
                  </a:lnTo>
                  <a:lnTo>
                    <a:pt x="121604" y="22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Annotation296"/>
            <p:cNvSpPr/>
            <p:nvPr/>
          </p:nvSpPr>
          <p:spPr>
            <a:xfrm>
              <a:off x="5951222" y="4838709"/>
              <a:ext cx="219892" cy="655219"/>
            </a:xfrm>
            <a:custGeom>
              <a:avLst/>
              <a:gdLst/>
              <a:ahLst/>
              <a:cxnLst/>
              <a:rect l="0" t="0" r="0" b="0"/>
              <a:pathLst>
                <a:path w="219892" h="655219">
                  <a:moveTo>
                    <a:pt x="144778" y="83811"/>
                  </a:moveTo>
                  <a:lnTo>
                    <a:pt x="137251" y="76284"/>
                  </a:lnTo>
                  <a:lnTo>
                    <a:pt x="133140" y="76219"/>
                  </a:lnTo>
                  <a:lnTo>
                    <a:pt x="131939" y="75363"/>
                  </a:lnTo>
                  <a:lnTo>
                    <a:pt x="131139" y="73946"/>
                  </a:lnTo>
                  <a:lnTo>
                    <a:pt x="129854" y="69633"/>
                  </a:lnTo>
                  <a:lnTo>
                    <a:pt x="128902" y="69279"/>
                  </a:lnTo>
                  <a:lnTo>
                    <a:pt x="123517" y="68781"/>
                  </a:lnTo>
                  <a:lnTo>
                    <a:pt x="118959" y="68664"/>
                  </a:lnTo>
                  <a:lnTo>
                    <a:pt x="66038" y="68571"/>
                  </a:lnTo>
                  <a:lnTo>
                    <a:pt x="62651" y="69417"/>
                  </a:lnTo>
                  <a:lnTo>
                    <a:pt x="58700" y="70829"/>
                  </a:lnTo>
                  <a:lnTo>
                    <a:pt x="54372" y="72616"/>
                  </a:lnTo>
                  <a:lnTo>
                    <a:pt x="50640" y="73808"/>
                  </a:lnTo>
                  <a:lnTo>
                    <a:pt x="44236" y="75132"/>
                  </a:lnTo>
                  <a:lnTo>
                    <a:pt x="38568" y="77978"/>
                  </a:lnTo>
                  <a:lnTo>
                    <a:pt x="35871" y="79922"/>
                  </a:lnTo>
                  <a:lnTo>
                    <a:pt x="30617" y="82083"/>
                  </a:lnTo>
                  <a:lnTo>
                    <a:pt x="28031" y="82659"/>
                  </a:lnTo>
                  <a:lnTo>
                    <a:pt x="22899" y="85557"/>
                  </a:lnTo>
                  <a:lnTo>
                    <a:pt x="20345" y="87515"/>
                  </a:lnTo>
                  <a:lnTo>
                    <a:pt x="18643" y="89667"/>
                  </a:lnTo>
                  <a:lnTo>
                    <a:pt x="17507" y="91948"/>
                  </a:lnTo>
                  <a:lnTo>
                    <a:pt x="16751" y="94316"/>
                  </a:lnTo>
                  <a:lnTo>
                    <a:pt x="15399" y="95894"/>
                  </a:lnTo>
                  <a:lnTo>
                    <a:pt x="13652" y="96946"/>
                  </a:lnTo>
                  <a:lnTo>
                    <a:pt x="11641" y="97648"/>
                  </a:lnTo>
                  <a:lnTo>
                    <a:pt x="10300" y="98962"/>
                  </a:lnTo>
                  <a:lnTo>
                    <a:pt x="9405" y="100685"/>
                  </a:lnTo>
                  <a:lnTo>
                    <a:pt x="8810" y="102680"/>
                  </a:lnTo>
                  <a:lnTo>
                    <a:pt x="7566" y="104011"/>
                  </a:lnTo>
                  <a:lnTo>
                    <a:pt x="5889" y="104897"/>
                  </a:lnTo>
                  <a:lnTo>
                    <a:pt x="3925" y="105489"/>
                  </a:lnTo>
                  <a:lnTo>
                    <a:pt x="2616" y="106729"/>
                  </a:lnTo>
                  <a:lnTo>
                    <a:pt x="1743" y="108403"/>
                  </a:lnTo>
                  <a:lnTo>
                    <a:pt x="342" y="113128"/>
                  </a:lnTo>
                  <a:lnTo>
                    <a:pt x="7" y="125612"/>
                  </a:lnTo>
                  <a:lnTo>
                    <a:pt x="850" y="127765"/>
                  </a:lnTo>
                  <a:lnTo>
                    <a:pt x="6559" y="135748"/>
                  </a:lnTo>
                  <a:lnTo>
                    <a:pt x="7146" y="138785"/>
                  </a:lnTo>
                  <a:lnTo>
                    <a:pt x="7524" y="147634"/>
                  </a:lnTo>
                  <a:lnTo>
                    <a:pt x="8402" y="149219"/>
                  </a:lnTo>
                  <a:lnTo>
                    <a:pt x="9834" y="150277"/>
                  </a:lnTo>
                  <a:lnTo>
                    <a:pt x="11636" y="150981"/>
                  </a:lnTo>
                  <a:lnTo>
                    <a:pt x="12836" y="152298"/>
                  </a:lnTo>
                  <a:lnTo>
                    <a:pt x="13636" y="154023"/>
                  </a:lnTo>
                  <a:lnTo>
                    <a:pt x="14525" y="159043"/>
                  </a:lnTo>
                  <a:lnTo>
                    <a:pt x="15144" y="176827"/>
                  </a:lnTo>
                  <a:lnTo>
                    <a:pt x="15237" y="287014"/>
                  </a:lnTo>
                  <a:lnTo>
                    <a:pt x="12979" y="297172"/>
                  </a:lnTo>
                  <a:lnTo>
                    <a:pt x="10001" y="307332"/>
                  </a:lnTo>
                  <a:lnTo>
                    <a:pt x="8088" y="327651"/>
                  </a:lnTo>
                  <a:lnTo>
                    <a:pt x="7931" y="332731"/>
                  </a:lnTo>
                  <a:lnTo>
                    <a:pt x="5499" y="342891"/>
                  </a:lnTo>
                  <a:lnTo>
                    <a:pt x="2443" y="353051"/>
                  </a:lnTo>
                  <a:lnTo>
                    <a:pt x="480" y="373371"/>
                  </a:lnTo>
                  <a:lnTo>
                    <a:pt x="141" y="390869"/>
                  </a:lnTo>
                  <a:lnTo>
                    <a:pt x="0" y="440377"/>
                  </a:lnTo>
                  <a:lnTo>
                    <a:pt x="2256" y="450000"/>
                  </a:lnTo>
                  <a:lnTo>
                    <a:pt x="6029" y="462681"/>
                  </a:lnTo>
                  <a:lnTo>
                    <a:pt x="7408" y="482467"/>
                  </a:lnTo>
                  <a:lnTo>
                    <a:pt x="7590" y="501526"/>
                  </a:lnTo>
                  <a:lnTo>
                    <a:pt x="8446" y="505374"/>
                  </a:lnTo>
                  <a:lnTo>
                    <a:pt x="13645" y="517634"/>
                  </a:lnTo>
                  <a:lnTo>
                    <a:pt x="14922" y="528209"/>
                  </a:lnTo>
                  <a:lnTo>
                    <a:pt x="15219" y="546931"/>
                  </a:lnTo>
                  <a:lnTo>
                    <a:pt x="15229" y="555213"/>
                  </a:lnTo>
                  <a:lnTo>
                    <a:pt x="16078" y="558946"/>
                  </a:lnTo>
                  <a:lnTo>
                    <a:pt x="21267" y="571020"/>
                  </a:lnTo>
                  <a:lnTo>
                    <a:pt x="22544" y="581558"/>
                  </a:lnTo>
                  <a:lnTo>
                    <a:pt x="22845" y="601967"/>
                  </a:lnTo>
                  <a:lnTo>
                    <a:pt x="22857" y="630946"/>
                  </a:lnTo>
                  <a:lnTo>
                    <a:pt x="25115" y="634040"/>
                  </a:lnTo>
                  <a:lnTo>
                    <a:pt x="29419" y="638879"/>
                  </a:lnTo>
                  <a:lnTo>
                    <a:pt x="30007" y="641799"/>
                  </a:lnTo>
                  <a:lnTo>
                    <a:pt x="30385" y="646527"/>
                  </a:lnTo>
                  <a:lnTo>
                    <a:pt x="31262" y="646915"/>
                  </a:lnTo>
                  <a:lnTo>
                    <a:pt x="37781" y="647661"/>
                  </a:lnTo>
                  <a:lnTo>
                    <a:pt x="42049" y="647681"/>
                  </a:lnTo>
                  <a:lnTo>
                    <a:pt x="43272" y="648531"/>
                  </a:lnTo>
                  <a:lnTo>
                    <a:pt x="44087" y="649944"/>
                  </a:lnTo>
                  <a:lnTo>
                    <a:pt x="45690" y="655218"/>
                  </a:lnTo>
                  <a:lnTo>
                    <a:pt x="52276" y="648742"/>
                  </a:lnTo>
                  <a:lnTo>
                    <a:pt x="55123" y="648158"/>
                  </a:lnTo>
                  <a:lnTo>
                    <a:pt x="60616" y="647718"/>
                  </a:lnTo>
                  <a:lnTo>
                    <a:pt x="64901" y="643654"/>
                  </a:lnTo>
                  <a:lnTo>
                    <a:pt x="66973" y="642460"/>
                  </a:lnTo>
                  <a:lnTo>
                    <a:pt x="71534" y="641132"/>
                  </a:lnTo>
                  <a:lnTo>
                    <a:pt x="73088" y="639932"/>
                  </a:lnTo>
                  <a:lnTo>
                    <a:pt x="74125" y="638285"/>
                  </a:lnTo>
                  <a:lnTo>
                    <a:pt x="74816" y="636340"/>
                  </a:lnTo>
                  <a:lnTo>
                    <a:pt x="76123" y="635044"/>
                  </a:lnTo>
                  <a:lnTo>
                    <a:pt x="77841" y="634179"/>
                  </a:lnTo>
                  <a:lnTo>
                    <a:pt x="83467" y="632552"/>
                  </a:lnTo>
                  <a:lnTo>
                    <a:pt x="87760" y="632481"/>
                  </a:lnTo>
                  <a:lnTo>
                    <a:pt x="89832" y="631624"/>
                  </a:lnTo>
                  <a:lnTo>
                    <a:pt x="95948" y="627220"/>
                  </a:lnTo>
                  <a:lnTo>
                    <a:pt x="97676" y="625893"/>
                  </a:lnTo>
                  <a:lnTo>
                    <a:pt x="98136" y="626386"/>
                  </a:lnTo>
                  <a:lnTo>
                    <a:pt x="98648" y="629191"/>
                  </a:lnTo>
                  <a:lnTo>
                    <a:pt x="99632" y="630277"/>
                  </a:lnTo>
                  <a:lnTo>
                    <a:pt x="101134" y="631002"/>
                  </a:lnTo>
                  <a:lnTo>
                    <a:pt x="105583" y="632164"/>
                  </a:lnTo>
                  <a:lnTo>
                    <a:pt x="111699" y="632394"/>
                  </a:lnTo>
                  <a:lnTo>
                    <a:pt x="118313" y="632450"/>
                  </a:lnTo>
                  <a:lnTo>
                    <a:pt x="136841" y="632451"/>
                  </a:lnTo>
                  <a:lnTo>
                    <a:pt x="143691" y="625890"/>
                  </a:lnTo>
                  <a:lnTo>
                    <a:pt x="144456" y="625145"/>
                  </a:lnTo>
                  <a:lnTo>
                    <a:pt x="144683" y="620878"/>
                  </a:lnTo>
                  <a:lnTo>
                    <a:pt x="145561" y="619656"/>
                  </a:lnTo>
                  <a:lnTo>
                    <a:pt x="146993" y="618841"/>
                  </a:lnTo>
                  <a:lnTo>
                    <a:pt x="151330" y="617533"/>
                  </a:lnTo>
                  <a:lnTo>
                    <a:pt x="151686" y="616579"/>
                  </a:lnTo>
                  <a:lnTo>
                    <a:pt x="152357" y="607817"/>
                  </a:lnTo>
                  <a:lnTo>
                    <a:pt x="152398" y="553931"/>
                  </a:lnTo>
                  <a:lnTo>
                    <a:pt x="154656" y="546471"/>
                  </a:lnTo>
                  <a:lnTo>
                    <a:pt x="157635" y="537511"/>
                  </a:lnTo>
                  <a:lnTo>
                    <a:pt x="159547" y="517961"/>
                  </a:lnTo>
                  <a:lnTo>
                    <a:pt x="159705" y="512944"/>
                  </a:lnTo>
                  <a:lnTo>
                    <a:pt x="162136" y="502854"/>
                  </a:lnTo>
                  <a:lnTo>
                    <a:pt x="165193" y="491879"/>
                  </a:lnTo>
                  <a:lnTo>
                    <a:pt x="167760" y="472267"/>
                  </a:lnTo>
                  <a:lnTo>
                    <a:pt x="173506" y="455355"/>
                  </a:lnTo>
                  <a:lnTo>
                    <a:pt x="178148" y="444804"/>
                  </a:lnTo>
                  <a:lnTo>
                    <a:pt x="180776" y="432212"/>
                  </a:lnTo>
                  <a:lnTo>
                    <a:pt x="182791" y="418149"/>
                  </a:lnTo>
                  <a:lnTo>
                    <a:pt x="186507" y="403432"/>
                  </a:lnTo>
                  <a:lnTo>
                    <a:pt x="190557" y="378525"/>
                  </a:lnTo>
                  <a:lnTo>
                    <a:pt x="194193" y="364654"/>
                  </a:lnTo>
                  <a:lnTo>
                    <a:pt x="196374" y="350024"/>
                  </a:lnTo>
                  <a:lnTo>
                    <a:pt x="197343" y="335055"/>
                  </a:lnTo>
                  <a:lnTo>
                    <a:pt x="197774" y="319934"/>
                  </a:lnTo>
                  <a:lnTo>
                    <a:pt x="200222" y="304748"/>
                  </a:lnTo>
                  <a:lnTo>
                    <a:pt x="203287" y="290379"/>
                  </a:lnTo>
                  <a:lnTo>
                    <a:pt x="205012" y="271922"/>
                  </a:lnTo>
                  <a:lnTo>
                    <a:pt x="205415" y="258009"/>
                  </a:lnTo>
                  <a:lnTo>
                    <a:pt x="205642" y="235897"/>
                  </a:lnTo>
                  <a:lnTo>
                    <a:pt x="207953" y="220831"/>
                  </a:lnTo>
                  <a:lnTo>
                    <a:pt x="210956" y="205669"/>
                  </a:lnTo>
                  <a:lnTo>
                    <a:pt x="212290" y="190463"/>
                  </a:lnTo>
                  <a:lnTo>
                    <a:pt x="213042" y="171668"/>
                  </a:lnTo>
                  <a:lnTo>
                    <a:pt x="217310" y="151329"/>
                  </a:lnTo>
                  <a:lnTo>
                    <a:pt x="219891" y="133262"/>
                  </a:lnTo>
                  <a:lnTo>
                    <a:pt x="218237" y="122440"/>
                  </a:lnTo>
                  <a:lnTo>
                    <a:pt x="214803" y="109086"/>
                  </a:lnTo>
                  <a:lnTo>
                    <a:pt x="212702" y="93442"/>
                  </a:lnTo>
                  <a:lnTo>
                    <a:pt x="206822" y="78797"/>
                  </a:lnTo>
                  <a:lnTo>
                    <a:pt x="200716" y="70622"/>
                  </a:lnTo>
                  <a:lnTo>
                    <a:pt x="198041" y="63346"/>
                  </a:lnTo>
                  <a:lnTo>
                    <a:pt x="194415" y="58347"/>
                  </a:lnTo>
                  <a:lnTo>
                    <a:pt x="192263" y="56675"/>
                  </a:lnTo>
                  <a:lnTo>
                    <a:pt x="189981" y="55560"/>
                  </a:lnTo>
                  <a:lnTo>
                    <a:pt x="187614" y="54817"/>
                  </a:lnTo>
                  <a:lnTo>
                    <a:pt x="186035" y="53475"/>
                  </a:lnTo>
                  <a:lnTo>
                    <a:pt x="184982" y="51734"/>
                  </a:lnTo>
                  <a:lnTo>
                    <a:pt x="184281" y="49726"/>
                  </a:lnTo>
                  <a:lnTo>
                    <a:pt x="181243" y="45237"/>
                  </a:lnTo>
                  <a:lnTo>
                    <a:pt x="179248" y="42855"/>
                  </a:lnTo>
                  <a:lnTo>
                    <a:pt x="177072" y="41267"/>
                  </a:lnTo>
                  <a:lnTo>
                    <a:pt x="172395" y="39503"/>
                  </a:lnTo>
                  <a:lnTo>
                    <a:pt x="170809" y="38186"/>
                  </a:lnTo>
                  <a:lnTo>
                    <a:pt x="169752" y="36460"/>
                  </a:lnTo>
                  <a:lnTo>
                    <a:pt x="169048" y="34464"/>
                  </a:lnTo>
                  <a:lnTo>
                    <a:pt x="166006" y="29988"/>
                  </a:lnTo>
                  <a:lnTo>
                    <a:pt x="164011" y="27609"/>
                  </a:lnTo>
                  <a:lnTo>
                    <a:pt x="161832" y="26023"/>
                  </a:lnTo>
                  <a:lnTo>
                    <a:pt x="157156" y="24261"/>
                  </a:lnTo>
                  <a:lnTo>
                    <a:pt x="155570" y="22944"/>
                  </a:lnTo>
                  <a:lnTo>
                    <a:pt x="154512" y="21220"/>
                  </a:lnTo>
                  <a:lnTo>
                    <a:pt x="153808" y="19224"/>
                  </a:lnTo>
                  <a:lnTo>
                    <a:pt x="152491" y="17893"/>
                  </a:lnTo>
                  <a:lnTo>
                    <a:pt x="150766" y="17005"/>
                  </a:lnTo>
                  <a:lnTo>
                    <a:pt x="145960" y="15582"/>
                  </a:lnTo>
                  <a:lnTo>
                    <a:pt x="145567" y="14618"/>
                  </a:lnTo>
                  <a:lnTo>
                    <a:pt x="144882" y="8701"/>
                  </a:lnTo>
                  <a:lnTo>
                    <a:pt x="144000" y="8337"/>
                  </a:lnTo>
                  <a:lnTo>
                    <a:pt x="137252" y="7619"/>
                  </a:lnTo>
                  <a:lnTo>
                    <a:pt x="130606" y="1051"/>
                  </a:lnTo>
                  <a:lnTo>
                    <a:pt x="127754" y="462"/>
                  </a:lnTo>
                  <a:lnTo>
                    <a:pt x="121839" y="53"/>
                  </a:lnTo>
                  <a:lnTo>
                    <a:pt x="115458" y="0"/>
                  </a:lnTo>
                  <a:lnTo>
                    <a:pt x="110596" y="4038"/>
                  </a:lnTo>
                  <a:lnTo>
                    <a:pt x="108443" y="5229"/>
                  </a:lnTo>
                  <a:lnTo>
                    <a:pt x="103794" y="6553"/>
                  </a:lnTo>
                  <a:lnTo>
                    <a:pt x="98904" y="7141"/>
                  </a:lnTo>
                  <a:lnTo>
                    <a:pt x="96415" y="7298"/>
                  </a:lnTo>
                  <a:lnTo>
                    <a:pt x="93909" y="8249"/>
                  </a:lnTo>
                  <a:lnTo>
                    <a:pt x="88867" y="11564"/>
                  </a:lnTo>
                  <a:lnTo>
                    <a:pt x="83805" y="15858"/>
                  </a:lnTo>
                  <a:lnTo>
                    <a:pt x="81269" y="18190"/>
                  </a:lnTo>
                  <a:lnTo>
                    <a:pt x="78732" y="19743"/>
                  </a:lnTo>
                  <a:lnTo>
                    <a:pt x="73655" y="21470"/>
                  </a:lnTo>
                  <a:lnTo>
                    <a:pt x="68577" y="24495"/>
                  </a:lnTo>
                  <a:lnTo>
                    <a:pt x="60958" y="304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Annotation297"/>
            <p:cNvSpPr/>
            <p:nvPr/>
          </p:nvSpPr>
          <p:spPr>
            <a:xfrm>
              <a:off x="5189220" y="5036822"/>
              <a:ext cx="76198" cy="60959"/>
            </a:xfrm>
            <a:custGeom>
              <a:avLst/>
              <a:gdLst/>
              <a:ahLst/>
              <a:cxnLst/>
              <a:rect l="0" t="0" r="0" b="0"/>
              <a:pathLst>
                <a:path w="76198" h="60959">
                  <a:moveTo>
                    <a:pt x="60960" y="22858"/>
                  </a:moveTo>
                  <a:lnTo>
                    <a:pt x="60960" y="7712"/>
                  </a:lnTo>
                  <a:lnTo>
                    <a:pt x="63218" y="7660"/>
                  </a:lnTo>
                  <a:lnTo>
                    <a:pt x="68266" y="7620"/>
                  </a:lnTo>
                  <a:lnTo>
                    <a:pt x="68371" y="8466"/>
                  </a:lnTo>
                  <a:lnTo>
                    <a:pt x="68440" y="9877"/>
                  </a:lnTo>
                  <a:lnTo>
                    <a:pt x="68571" y="14924"/>
                  </a:lnTo>
                  <a:lnTo>
                    <a:pt x="68580" y="34201"/>
                  </a:lnTo>
                  <a:lnTo>
                    <a:pt x="67734" y="36347"/>
                  </a:lnTo>
                  <a:lnTo>
                    <a:pt x="66323" y="38624"/>
                  </a:lnTo>
                  <a:lnTo>
                    <a:pt x="62019" y="44316"/>
                  </a:lnTo>
                  <a:lnTo>
                    <a:pt x="61666" y="45630"/>
                  </a:lnTo>
                  <a:lnTo>
                    <a:pt x="61431" y="47353"/>
                  </a:lnTo>
                  <a:lnTo>
                    <a:pt x="61274" y="49348"/>
                  </a:lnTo>
                  <a:lnTo>
                    <a:pt x="60323" y="50678"/>
                  </a:lnTo>
                  <a:lnTo>
                    <a:pt x="58842" y="51565"/>
                  </a:lnTo>
                  <a:lnTo>
                    <a:pt x="54427" y="52987"/>
                  </a:lnTo>
                  <a:lnTo>
                    <a:pt x="53218" y="53951"/>
                  </a:lnTo>
                  <a:lnTo>
                    <a:pt x="51565" y="55440"/>
                  </a:lnTo>
                  <a:lnTo>
                    <a:pt x="46874" y="59868"/>
                  </a:lnTo>
                  <a:lnTo>
                    <a:pt x="45643" y="60232"/>
                  </a:lnTo>
                  <a:lnTo>
                    <a:pt x="43976" y="60473"/>
                  </a:lnTo>
                  <a:lnTo>
                    <a:pt x="39260" y="60862"/>
                  </a:lnTo>
                  <a:lnTo>
                    <a:pt x="36358" y="60915"/>
                  </a:lnTo>
                  <a:lnTo>
                    <a:pt x="22961" y="60958"/>
                  </a:lnTo>
                  <a:lnTo>
                    <a:pt x="20648" y="58700"/>
                  </a:lnTo>
                  <a:lnTo>
                    <a:pt x="15556" y="53652"/>
                  </a:lnTo>
                  <a:lnTo>
                    <a:pt x="15451" y="52700"/>
                  </a:lnTo>
                  <a:lnTo>
                    <a:pt x="15381" y="51219"/>
                  </a:lnTo>
                  <a:lnTo>
                    <a:pt x="15268" y="46805"/>
                  </a:lnTo>
                  <a:lnTo>
                    <a:pt x="15243" y="39252"/>
                  </a:lnTo>
                  <a:lnTo>
                    <a:pt x="16089" y="38021"/>
                  </a:lnTo>
                  <a:lnTo>
                    <a:pt x="17499" y="36353"/>
                  </a:lnTo>
                  <a:lnTo>
                    <a:pt x="21801" y="31638"/>
                  </a:lnTo>
                  <a:lnTo>
                    <a:pt x="22154" y="30405"/>
                  </a:lnTo>
                  <a:lnTo>
                    <a:pt x="22389" y="28735"/>
                  </a:lnTo>
                  <a:lnTo>
                    <a:pt x="22547" y="26776"/>
                  </a:lnTo>
                  <a:lnTo>
                    <a:pt x="23498" y="25470"/>
                  </a:lnTo>
                  <a:lnTo>
                    <a:pt x="24978" y="24599"/>
                  </a:lnTo>
                  <a:lnTo>
                    <a:pt x="29393" y="23202"/>
                  </a:lnTo>
                  <a:lnTo>
                    <a:pt x="30602" y="23087"/>
                  </a:lnTo>
                  <a:lnTo>
                    <a:pt x="32255" y="23011"/>
                  </a:lnTo>
                  <a:lnTo>
                    <a:pt x="34203" y="22960"/>
                  </a:lnTo>
                  <a:lnTo>
                    <a:pt x="36349" y="22079"/>
                  </a:lnTo>
                  <a:lnTo>
                    <a:pt x="38626" y="20646"/>
                  </a:lnTo>
                  <a:lnTo>
                    <a:pt x="44319" y="16306"/>
                  </a:lnTo>
                  <a:lnTo>
                    <a:pt x="45633" y="15950"/>
                  </a:lnTo>
                  <a:lnTo>
                    <a:pt x="47355" y="15712"/>
                  </a:lnTo>
                  <a:lnTo>
                    <a:pt x="49350" y="15554"/>
                  </a:lnTo>
                  <a:lnTo>
                    <a:pt x="51527" y="16296"/>
                  </a:lnTo>
                  <a:lnTo>
                    <a:pt x="53825" y="17636"/>
                  </a:lnTo>
                  <a:lnTo>
                    <a:pt x="59551" y="21826"/>
                  </a:lnTo>
                  <a:lnTo>
                    <a:pt x="60867" y="22170"/>
                  </a:lnTo>
                  <a:lnTo>
                    <a:pt x="62592" y="22399"/>
                  </a:lnTo>
                  <a:lnTo>
                    <a:pt x="67398" y="22767"/>
                  </a:lnTo>
                  <a:lnTo>
                    <a:pt x="68638" y="23644"/>
                  </a:lnTo>
                  <a:lnTo>
                    <a:pt x="70312" y="25075"/>
                  </a:lnTo>
                  <a:lnTo>
                    <a:pt x="75037" y="29411"/>
                  </a:lnTo>
                  <a:lnTo>
                    <a:pt x="75425" y="30613"/>
                  </a:lnTo>
                  <a:lnTo>
                    <a:pt x="75684" y="32261"/>
                  </a:lnTo>
                  <a:lnTo>
                    <a:pt x="76099" y="36945"/>
                  </a:lnTo>
                  <a:lnTo>
                    <a:pt x="76133" y="38176"/>
                  </a:lnTo>
                  <a:lnTo>
                    <a:pt x="76197" y="49419"/>
                  </a:lnTo>
                  <a:lnTo>
                    <a:pt x="75352" y="50725"/>
                  </a:lnTo>
                  <a:lnTo>
                    <a:pt x="73942" y="51596"/>
                  </a:lnTo>
                  <a:lnTo>
                    <a:pt x="72154" y="52176"/>
                  </a:lnTo>
                  <a:lnTo>
                    <a:pt x="70116" y="52564"/>
                  </a:lnTo>
                  <a:lnTo>
                    <a:pt x="67911" y="52822"/>
                  </a:lnTo>
                  <a:lnTo>
                    <a:pt x="65594" y="52993"/>
                  </a:lnTo>
                  <a:lnTo>
                    <a:pt x="64050" y="53955"/>
                  </a:lnTo>
                  <a:lnTo>
                    <a:pt x="63019" y="55443"/>
                  </a:lnTo>
                  <a:lnTo>
                    <a:pt x="61367" y="59868"/>
                  </a:lnTo>
                  <a:lnTo>
                    <a:pt x="60385" y="60232"/>
                  </a:lnTo>
                  <a:lnTo>
                    <a:pt x="58883" y="60473"/>
                  </a:lnTo>
                  <a:lnTo>
                    <a:pt x="57035" y="60635"/>
                  </a:lnTo>
                  <a:lnTo>
                    <a:pt x="54957" y="60742"/>
                  </a:lnTo>
                  <a:lnTo>
                    <a:pt x="47103" y="60930"/>
                  </a:lnTo>
                  <a:lnTo>
                    <a:pt x="31889" y="60957"/>
                  </a:lnTo>
                  <a:lnTo>
                    <a:pt x="31420" y="60110"/>
                  </a:lnTo>
                  <a:lnTo>
                    <a:pt x="31107" y="58700"/>
                  </a:lnTo>
                  <a:lnTo>
                    <a:pt x="30898" y="56912"/>
                  </a:lnTo>
                  <a:lnTo>
                    <a:pt x="29911" y="55721"/>
                  </a:lnTo>
                  <a:lnTo>
                    <a:pt x="28408" y="54927"/>
                  </a:lnTo>
                  <a:lnTo>
                    <a:pt x="26559" y="54397"/>
                  </a:lnTo>
                  <a:lnTo>
                    <a:pt x="25326" y="53198"/>
                  </a:lnTo>
                  <a:lnTo>
                    <a:pt x="24504" y="51550"/>
                  </a:lnTo>
                  <a:lnTo>
                    <a:pt x="23185" y="46870"/>
                  </a:lnTo>
                  <a:lnTo>
                    <a:pt x="23076" y="45639"/>
                  </a:lnTo>
                  <a:lnTo>
                    <a:pt x="23004" y="43972"/>
                  </a:lnTo>
                  <a:lnTo>
                    <a:pt x="22925" y="39862"/>
                  </a:lnTo>
                  <a:lnTo>
                    <a:pt x="22862" y="26848"/>
                  </a:lnTo>
                  <a:lnTo>
                    <a:pt x="23708" y="25518"/>
                  </a:lnTo>
                  <a:lnTo>
                    <a:pt x="25119" y="24631"/>
                  </a:lnTo>
                  <a:lnTo>
                    <a:pt x="26906" y="24040"/>
                  </a:lnTo>
                  <a:lnTo>
                    <a:pt x="28098" y="22799"/>
                  </a:lnTo>
                  <a:lnTo>
                    <a:pt x="28892" y="21126"/>
                  </a:lnTo>
                  <a:lnTo>
                    <a:pt x="29421" y="19163"/>
                  </a:lnTo>
                  <a:lnTo>
                    <a:pt x="29774" y="17008"/>
                  </a:lnTo>
                  <a:lnTo>
                    <a:pt x="30009" y="14725"/>
                  </a:lnTo>
                  <a:lnTo>
                    <a:pt x="30166" y="12356"/>
                  </a:lnTo>
                  <a:lnTo>
                    <a:pt x="31118" y="10777"/>
                  </a:lnTo>
                  <a:lnTo>
                    <a:pt x="32599" y="9724"/>
                  </a:lnTo>
                  <a:lnTo>
                    <a:pt x="37013" y="8034"/>
                  </a:lnTo>
                  <a:lnTo>
                    <a:pt x="38223" y="7048"/>
                  </a:lnTo>
                  <a:lnTo>
                    <a:pt x="39875" y="5545"/>
                  </a:lnTo>
                  <a:lnTo>
                    <a:pt x="41823" y="3696"/>
                  </a:lnTo>
                  <a:lnTo>
                    <a:pt x="43969" y="2463"/>
                  </a:lnTo>
                  <a:lnTo>
                    <a:pt x="46246" y="1641"/>
                  </a:lnTo>
                  <a:lnTo>
                    <a:pt x="48610" y="1094"/>
                  </a:lnTo>
                  <a:lnTo>
                    <a:pt x="51033" y="728"/>
                  </a:lnTo>
                  <a:lnTo>
                    <a:pt x="53496" y="485"/>
                  </a:lnTo>
                  <a:lnTo>
                    <a:pt x="59486" y="94"/>
                  </a:lnTo>
                  <a:lnTo>
                    <a:pt x="62562" y="41"/>
                  </a:lnTo>
                  <a:lnTo>
                    <a:pt x="72273" y="0"/>
                  </a:lnTo>
                  <a:lnTo>
                    <a:pt x="73582" y="846"/>
                  </a:lnTo>
                  <a:lnTo>
                    <a:pt x="74454" y="2257"/>
                  </a:lnTo>
                  <a:lnTo>
                    <a:pt x="76170" y="7525"/>
                  </a:lnTo>
                  <a:lnTo>
                    <a:pt x="76197" y="14170"/>
                  </a:lnTo>
                  <a:lnTo>
                    <a:pt x="75352" y="15373"/>
                  </a:lnTo>
                  <a:lnTo>
                    <a:pt x="73942" y="17021"/>
                  </a:lnTo>
                  <a:lnTo>
                    <a:pt x="69639" y="21705"/>
                  </a:lnTo>
                  <a:lnTo>
                    <a:pt x="62112" y="29317"/>
                  </a:lnTo>
                  <a:lnTo>
                    <a:pt x="60882" y="29704"/>
                  </a:lnTo>
                  <a:lnTo>
                    <a:pt x="59214" y="29963"/>
                  </a:lnTo>
                  <a:lnTo>
                    <a:pt x="57256" y="30134"/>
                  </a:lnTo>
                  <a:lnTo>
                    <a:pt x="55104" y="30249"/>
                  </a:lnTo>
                  <a:lnTo>
                    <a:pt x="50455" y="30376"/>
                  </a:lnTo>
                  <a:lnTo>
                    <a:pt x="48877" y="31257"/>
                  </a:lnTo>
                  <a:lnTo>
                    <a:pt x="47824" y="32690"/>
                  </a:lnTo>
                  <a:lnTo>
                    <a:pt x="47123" y="34493"/>
                  </a:lnTo>
                  <a:lnTo>
                    <a:pt x="45809" y="35695"/>
                  </a:lnTo>
                  <a:lnTo>
                    <a:pt x="44086" y="36495"/>
                  </a:lnTo>
                  <a:lnTo>
                    <a:pt x="42090" y="37030"/>
                  </a:lnTo>
                  <a:lnTo>
                    <a:pt x="39914" y="37386"/>
                  </a:lnTo>
                  <a:lnTo>
                    <a:pt x="37616" y="37623"/>
                  </a:lnTo>
                  <a:lnTo>
                    <a:pt x="30898" y="38070"/>
                  </a:lnTo>
                  <a:lnTo>
                    <a:pt x="29911" y="37233"/>
                  </a:lnTo>
                  <a:lnTo>
                    <a:pt x="28408" y="35828"/>
                  </a:lnTo>
                  <a:lnTo>
                    <a:pt x="26559" y="34045"/>
                  </a:lnTo>
                  <a:lnTo>
                    <a:pt x="24479" y="32855"/>
                  </a:lnTo>
                  <a:lnTo>
                    <a:pt x="22246" y="32063"/>
                  </a:lnTo>
                  <a:lnTo>
                    <a:pt x="16624" y="30791"/>
                  </a:lnTo>
                  <a:lnTo>
                    <a:pt x="16163" y="29840"/>
                  </a:lnTo>
                  <a:lnTo>
                    <a:pt x="15856" y="28359"/>
                  </a:lnTo>
                  <a:lnTo>
                    <a:pt x="15650" y="26526"/>
                  </a:lnTo>
                  <a:lnTo>
                    <a:pt x="14667" y="25303"/>
                  </a:lnTo>
                  <a:lnTo>
                    <a:pt x="13165" y="24488"/>
                  </a:lnTo>
                  <a:lnTo>
                    <a:pt x="8715" y="23180"/>
                  </a:lnTo>
                  <a:lnTo>
                    <a:pt x="8351" y="22226"/>
                  </a:lnTo>
                  <a:lnTo>
                    <a:pt x="8107" y="20743"/>
                  </a:lnTo>
                  <a:lnTo>
                    <a:pt x="7716" y="16325"/>
                  </a:lnTo>
                  <a:lnTo>
                    <a:pt x="7663" y="13464"/>
                  </a:lnTo>
                  <a:lnTo>
                    <a:pt x="7648" y="11515"/>
                  </a:lnTo>
                  <a:lnTo>
                    <a:pt x="8486" y="10216"/>
                  </a:lnTo>
                  <a:lnTo>
                    <a:pt x="9891" y="9350"/>
                  </a:lnTo>
                  <a:lnTo>
                    <a:pt x="14183" y="7960"/>
                  </a:lnTo>
                  <a:lnTo>
                    <a:pt x="15383" y="7846"/>
                  </a:lnTo>
                  <a:lnTo>
                    <a:pt x="17028" y="7770"/>
                  </a:lnTo>
                  <a:lnTo>
                    <a:pt x="21708" y="7648"/>
                  </a:lnTo>
                  <a:lnTo>
                    <a:pt x="44538" y="7618"/>
                  </a:lnTo>
                  <a:lnTo>
                    <a:pt x="44932" y="8464"/>
                  </a:lnTo>
                  <a:lnTo>
                    <a:pt x="45195" y="9875"/>
                  </a:lnTo>
                  <a:lnTo>
                    <a:pt x="45369" y="11663"/>
                  </a:lnTo>
                  <a:lnTo>
                    <a:pt x="45486" y="13702"/>
                  </a:lnTo>
                  <a:lnTo>
                    <a:pt x="45616" y="18224"/>
                  </a:lnTo>
                  <a:lnTo>
                    <a:pt x="44805" y="19769"/>
                  </a:lnTo>
                  <a:lnTo>
                    <a:pt x="43416" y="20798"/>
                  </a:lnTo>
                  <a:lnTo>
                    <a:pt x="41644" y="21485"/>
                  </a:lnTo>
                  <a:lnTo>
                    <a:pt x="40463" y="22789"/>
                  </a:lnTo>
                  <a:lnTo>
                    <a:pt x="39675" y="24505"/>
                  </a:lnTo>
                  <a:lnTo>
                    <a:pt x="39150" y="26496"/>
                  </a:lnTo>
                  <a:lnTo>
                    <a:pt x="37954" y="27824"/>
                  </a:lnTo>
                  <a:lnTo>
                    <a:pt x="36309" y="28708"/>
                  </a:lnTo>
                  <a:lnTo>
                    <a:pt x="34367" y="29298"/>
                  </a:lnTo>
                  <a:lnTo>
                    <a:pt x="33071" y="30538"/>
                  </a:lnTo>
                  <a:lnTo>
                    <a:pt x="32207" y="32211"/>
                  </a:lnTo>
                  <a:lnTo>
                    <a:pt x="31632" y="34173"/>
                  </a:lnTo>
                  <a:lnTo>
                    <a:pt x="30401" y="35482"/>
                  </a:lnTo>
                  <a:lnTo>
                    <a:pt x="28734" y="36354"/>
                  </a:lnTo>
                  <a:lnTo>
                    <a:pt x="26776" y="36935"/>
                  </a:lnTo>
                  <a:lnTo>
                    <a:pt x="24624" y="38169"/>
                  </a:lnTo>
                  <a:lnTo>
                    <a:pt x="22343" y="39839"/>
                  </a:lnTo>
                  <a:lnTo>
                    <a:pt x="16643" y="44557"/>
                  </a:lnTo>
                  <a:lnTo>
                    <a:pt x="15329" y="45791"/>
                  </a:lnTo>
                  <a:lnTo>
                    <a:pt x="11610" y="49419"/>
                  </a:lnTo>
                  <a:lnTo>
                    <a:pt x="10280" y="51572"/>
                  </a:lnTo>
                  <a:lnTo>
                    <a:pt x="9394" y="53854"/>
                  </a:lnTo>
                  <a:lnTo>
                    <a:pt x="8802" y="56222"/>
                  </a:lnTo>
                  <a:lnTo>
                    <a:pt x="7562" y="57800"/>
                  </a:lnTo>
                  <a:lnTo>
                    <a:pt x="5888" y="58853"/>
                  </a:lnTo>
                  <a:lnTo>
                    <a:pt x="0" y="609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Annotation298"/>
            <p:cNvSpPr/>
            <p:nvPr/>
          </p:nvSpPr>
          <p:spPr>
            <a:xfrm>
              <a:off x="5280659" y="5044440"/>
              <a:ext cx="144782" cy="830581"/>
            </a:xfrm>
            <a:custGeom>
              <a:avLst/>
              <a:gdLst/>
              <a:ahLst/>
              <a:cxnLst/>
              <a:rect l="0" t="0" r="0" b="0"/>
              <a:pathLst>
                <a:path w="144782" h="830581">
                  <a:moveTo>
                    <a:pt x="7620" y="7620"/>
                  </a:moveTo>
                  <a:lnTo>
                    <a:pt x="0" y="0"/>
                  </a:lnTo>
                  <a:lnTo>
                    <a:pt x="0" y="14180"/>
                  </a:lnTo>
                  <a:lnTo>
                    <a:pt x="847" y="14533"/>
                  </a:lnTo>
                  <a:lnTo>
                    <a:pt x="5238" y="15031"/>
                  </a:lnTo>
                  <a:lnTo>
                    <a:pt x="7307" y="15212"/>
                  </a:lnTo>
                  <a:lnTo>
                    <a:pt x="7620" y="39842"/>
                  </a:lnTo>
                  <a:lnTo>
                    <a:pt x="7620" y="86453"/>
                  </a:lnTo>
                  <a:lnTo>
                    <a:pt x="8467" y="88962"/>
                  </a:lnTo>
                  <a:lnTo>
                    <a:pt x="12857" y="96538"/>
                  </a:lnTo>
                  <a:lnTo>
                    <a:pt x="14182" y="101608"/>
                  </a:lnTo>
                  <a:lnTo>
                    <a:pt x="15213" y="124460"/>
                  </a:lnTo>
                  <a:lnTo>
                    <a:pt x="16069" y="127000"/>
                  </a:lnTo>
                  <a:lnTo>
                    <a:pt x="20472" y="134620"/>
                  </a:lnTo>
                  <a:lnTo>
                    <a:pt x="21799" y="139700"/>
                  </a:lnTo>
                  <a:lnTo>
                    <a:pt x="22842" y="165100"/>
                  </a:lnTo>
                  <a:lnTo>
                    <a:pt x="22860" y="191981"/>
                  </a:lnTo>
                  <a:lnTo>
                    <a:pt x="23706" y="194874"/>
                  </a:lnTo>
                  <a:lnTo>
                    <a:pt x="28097" y="202991"/>
                  </a:lnTo>
                  <a:lnTo>
                    <a:pt x="29421" y="208187"/>
                  </a:lnTo>
                  <a:lnTo>
                    <a:pt x="30419" y="231291"/>
                  </a:lnTo>
                  <a:lnTo>
                    <a:pt x="30480" y="261592"/>
                  </a:lnTo>
                  <a:lnTo>
                    <a:pt x="29633" y="264141"/>
                  </a:lnTo>
                  <a:lnTo>
                    <a:pt x="25243" y="271775"/>
                  </a:lnTo>
                  <a:lnTo>
                    <a:pt x="23920" y="276858"/>
                  </a:lnTo>
                  <a:lnTo>
                    <a:pt x="22879" y="302260"/>
                  </a:lnTo>
                  <a:lnTo>
                    <a:pt x="22860" y="409975"/>
                  </a:lnTo>
                  <a:lnTo>
                    <a:pt x="25118" y="413069"/>
                  </a:lnTo>
                  <a:lnTo>
                    <a:pt x="26906" y="415079"/>
                  </a:lnTo>
                  <a:lnTo>
                    <a:pt x="28098" y="417266"/>
                  </a:lnTo>
                  <a:lnTo>
                    <a:pt x="29422" y="421954"/>
                  </a:lnTo>
                  <a:lnTo>
                    <a:pt x="30388" y="436908"/>
                  </a:lnTo>
                  <a:lnTo>
                    <a:pt x="31265" y="439438"/>
                  </a:lnTo>
                  <a:lnTo>
                    <a:pt x="35699" y="447046"/>
                  </a:lnTo>
                  <a:lnTo>
                    <a:pt x="37033" y="452123"/>
                  </a:lnTo>
                  <a:lnTo>
                    <a:pt x="38082" y="477520"/>
                  </a:lnTo>
                  <a:lnTo>
                    <a:pt x="38098" y="490220"/>
                  </a:lnTo>
                  <a:lnTo>
                    <a:pt x="38946" y="492760"/>
                  </a:lnTo>
                  <a:lnTo>
                    <a:pt x="43337" y="500380"/>
                  </a:lnTo>
                  <a:lnTo>
                    <a:pt x="44661" y="505460"/>
                  </a:lnTo>
                  <a:lnTo>
                    <a:pt x="45628" y="520700"/>
                  </a:lnTo>
                  <a:lnTo>
                    <a:pt x="46505" y="523240"/>
                  </a:lnTo>
                  <a:lnTo>
                    <a:pt x="50939" y="530860"/>
                  </a:lnTo>
                  <a:lnTo>
                    <a:pt x="52273" y="535940"/>
                  </a:lnTo>
                  <a:lnTo>
                    <a:pt x="53313" y="558800"/>
                  </a:lnTo>
                  <a:lnTo>
                    <a:pt x="54169" y="561340"/>
                  </a:lnTo>
                  <a:lnTo>
                    <a:pt x="58572" y="568960"/>
                  </a:lnTo>
                  <a:lnTo>
                    <a:pt x="59899" y="574040"/>
                  </a:lnTo>
                  <a:lnTo>
                    <a:pt x="60867" y="589280"/>
                  </a:lnTo>
                  <a:lnTo>
                    <a:pt x="61745" y="590973"/>
                  </a:lnTo>
                  <a:lnTo>
                    <a:pt x="63177" y="592102"/>
                  </a:lnTo>
                  <a:lnTo>
                    <a:pt x="64978" y="592855"/>
                  </a:lnTo>
                  <a:lnTo>
                    <a:pt x="66179" y="595050"/>
                  </a:lnTo>
                  <a:lnTo>
                    <a:pt x="68265" y="607350"/>
                  </a:lnTo>
                  <a:lnTo>
                    <a:pt x="70698" y="610858"/>
                  </a:lnTo>
                  <a:lnTo>
                    <a:pt x="72532" y="612979"/>
                  </a:lnTo>
                  <a:lnTo>
                    <a:pt x="73755" y="615239"/>
                  </a:lnTo>
                  <a:lnTo>
                    <a:pt x="75114" y="620008"/>
                  </a:lnTo>
                  <a:lnTo>
                    <a:pt x="76187" y="645445"/>
                  </a:lnTo>
                  <a:lnTo>
                    <a:pt x="76201" y="696053"/>
                  </a:lnTo>
                  <a:lnTo>
                    <a:pt x="77047" y="697716"/>
                  </a:lnTo>
                  <a:lnTo>
                    <a:pt x="78458" y="698824"/>
                  </a:lnTo>
                  <a:lnTo>
                    <a:pt x="80246" y="699562"/>
                  </a:lnTo>
                  <a:lnTo>
                    <a:pt x="81437" y="700902"/>
                  </a:lnTo>
                  <a:lnTo>
                    <a:pt x="82232" y="702641"/>
                  </a:lnTo>
                  <a:lnTo>
                    <a:pt x="83115" y="706832"/>
                  </a:lnTo>
                  <a:lnTo>
                    <a:pt x="83728" y="714869"/>
                  </a:lnTo>
                  <a:lnTo>
                    <a:pt x="81522" y="717911"/>
                  </a:lnTo>
                  <a:lnTo>
                    <a:pt x="77252" y="722717"/>
                  </a:lnTo>
                  <a:lnTo>
                    <a:pt x="76668" y="725632"/>
                  </a:lnTo>
                  <a:lnTo>
                    <a:pt x="76201" y="750461"/>
                  </a:lnTo>
                  <a:lnTo>
                    <a:pt x="76201" y="830580"/>
                  </a:lnTo>
                  <a:lnTo>
                    <a:pt x="82762" y="830580"/>
                  </a:lnTo>
                  <a:lnTo>
                    <a:pt x="83115" y="829734"/>
                  </a:lnTo>
                  <a:lnTo>
                    <a:pt x="83728" y="824019"/>
                  </a:lnTo>
                  <a:lnTo>
                    <a:pt x="84606" y="823666"/>
                  </a:lnTo>
                  <a:lnTo>
                    <a:pt x="87838" y="823274"/>
                  </a:lnTo>
                  <a:lnTo>
                    <a:pt x="89039" y="822323"/>
                  </a:lnTo>
                  <a:lnTo>
                    <a:pt x="89839" y="820842"/>
                  </a:lnTo>
                  <a:lnTo>
                    <a:pt x="91124" y="816427"/>
                  </a:lnTo>
                  <a:lnTo>
                    <a:pt x="91348" y="811617"/>
                  </a:lnTo>
                  <a:lnTo>
                    <a:pt x="92225" y="810318"/>
                  </a:lnTo>
                  <a:lnTo>
                    <a:pt x="93657" y="809452"/>
                  </a:lnTo>
                  <a:lnTo>
                    <a:pt x="95458" y="808874"/>
                  </a:lnTo>
                  <a:lnTo>
                    <a:pt x="96659" y="807643"/>
                  </a:lnTo>
                  <a:lnTo>
                    <a:pt x="97459" y="805975"/>
                  </a:lnTo>
                  <a:lnTo>
                    <a:pt x="97993" y="804017"/>
                  </a:lnTo>
                  <a:lnTo>
                    <a:pt x="99196" y="802712"/>
                  </a:lnTo>
                  <a:lnTo>
                    <a:pt x="100844" y="801841"/>
                  </a:lnTo>
                  <a:lnTo>
                    <a:pt x="102790" y="801261"/>
                  </a:lnTo>
                  <a:lnTo>
                    <a:pt x="104086" y="800027"/>
                  </a:lnTo>
                  <a:lnTo>
                    <a:pt x="104951" y="798358"/>
                  </a:lnTo>
                  <a:lnTo>
                    <a:pt x="105528" y="796398"/>
                  </a:lnTo>
                  <a:lnTo>
                    <a:pt x="108426" y="791964"/>
                  </a:lnTo>
                  <a:lnTo>
                    <a:pt x="110384" y="789596"/>
                  </a:lnTo>
                  <a:lnTo>
                    <a:pt x="111690" y="787171"/>
                  </a:lnTo>
                  <a:lnTo>
                    <a:pt x="113141" y="782218"/>
                  </a:lnTo>
                  <a:lnTo>
                    <a:pt x="113957" y="774670"/>
                  </a:lnTo>
                  <a:lnTo>
                    <a:pt x="114918" y="772986"/>
                  </a:lnTo>
                  <a:lnTo>
                    <a:pt x="116406" y="771865"/>
                  </a:lnTo>
                  <a:lnTo>
                    <a:pt x="118244" y="771116"/>
                  </a:lnTo>
                  <a:lnTo>
                    <a:pt x="122545" y="768027"/>
                  </a:lnTo>
                  <a:lnTo>
                    <a:pt x="124877" y="766018"/>
                  </a:lnTo>
                  <a:lnTo>
                    <a:pt x="126431" y="763832"/>
                  </a:lnTo>
                  <a:lnTo>
                    <a:pt x="129131" y="755792"/>
                  </a:lnTo>
                  <a:lnTo>
                    <a:pt x="133465" y="750753"/>
                  </a:lnTo>
                  <a:lnTo>
                    <a:pt x="137277" y="746703"/>
                  </a:lnTo>
                  <a:lnTo>
                    <a:pt x="143625" y="740303"/>
                  </a:lnTo>
                  <a:lnTo>
                    <a:pt x="144011" y="739069"/>
                  </a:lnTo>
                  <a:lnTo>
                    <a:pt x="144781" y="7315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Annotation299"/>
            <p:cNvSpPr/>
            <p:nvPr/>
          </p:nvSpPr>
          <p:spPr>
            <a:xfrm>
              <a:off x="5204460" y="5806440"/>
              <a:ext cx="167642" cy="45721"/>
            </a:xfrm>
            <a:custGeom>
              <a:avLst/>
              <a:gdLst/>
              <a:ahLst/>
              <a:cxnLst/>
              <a:rect l="0" t="0" r="0" b="0"/>
              <a:pathLst>
                <a:path w="167642" h="45721">
                  <a:moveTo>
                    <a:pt x="167641" y="45720"/>
                  </a:moveTo>
                  <a:lnTo>
                    <a:pt x="163595" y="45720"/>
                  </a:lnTo>
                  <a:lnTo>
                    <a:pt x="162403" y="44873"/>
                  </a:lnTo>
                  <a:lnTo>
                    <a:pt x="161609" y="43463"/>
                  </a:lnTo>
                  <a:lnTo>
                    <a:pt x="161079" y="41675"/>
                  </a:lnTo>
                  <a:lnTo>
                    <a:pt x="159880" y="40483"/>
                  </a:lnTo>
                  <a:lnTo>
                    <a:pt x="158233" y="39689"/>
                  </a:lnTo>
                  <a:lnTo>
                    <a:pt x="153552" y="38414"/>
                  </a:lnTo>
                  <a:lnTo>
                    <a:pt x="153168" y="37463"/>
                  </a:lnTo>
                  <a:lnTo>
                    <a:pt x="152913" y="35981"/>
                  </a:lnTo>
                  <a:lnTo>
                    <a:pt x="152742" y="34148"/>
                  </a:lnTo>
                  <a:lnTo>
                    <a:pt x="150934" y="32925"/>
                  </a:lnTo>
                  <a:lnTo>
                    <a:pt x="148036" y="32110"/>
                  </a:lnTo>
                  <a:lnTo>
                    <a:pt x="144411" y="31567"/>
                  </a:lnTo>
                  <a:lnTo>
                    <a:pt x="141994" y="30358"/>
                  </a:lnTo>
                  <a:lnTo>
                    <a:pt x="140383" y="28705"/>
                  </a:lnTo>
                  <a:lnTo>
                    <a:pt x="139308" y="26757"/>
                  </a:lnTo>
                  <a:lnTo>
                    <a:pt x="137746" y="25458"/>
                  </a:lnTo>
                  <a:lnTo>
                    <a:pt x="135857" y="24592"/>
                  </a:lnTo>
                  <a:lnTo>
                    <a:pt x="131501" y="23630"/>
                  </a:lnTo>
                  <a:lnTo>
                    <a:pt x="126743" y="23202"/>
                  </a:lnTo>
                  <a:lnTo>
                    <a:pt x="124289" y="22241"/>
                  </a:lnTo>
                  <a:lnTo>
                    <a:pt x="121806" y="20754"/>
                  </a:lnTo>
                  <a:lnTo>
                    <a:pt x="119304" y="18916"/>
                  </a:lnTo>
                  <a:lnTo>
                    <a:pt x="116790" y="17691"/>
                  </a:lnTo>
                  <a:lnTo>
                    <a:pt x="111737" y="16329"/>
                  </a:lnTo>
                  <a:lnTo>
                    <a:pt x="109206" y="15120"/>
                  </a:lnTo>
                  <a:lnTo>
                    <a:pt x="106671" y="13467"/>
                  </a:lnTo>
                  <a:lnTo>
                    <a:pt x="104133" y="11518"/>
                  </a:lnTo>
                  <a:lnTo>
                    <a:pt x="100749" y="10219"/>
                  </a:lnTo>
                  <a:lnTo>
                    <a:pt x="96800" y="9352"/>
                  </a:lnTo>
                  <a:lnTo>
                    <a:pt x="92473" y="8775"/>
                  </a:lnTo>
                  <a:lnTo>
                    <a:pt x="88742" y="8390"/>
                  </a:lnTo>
                  <a:lnTo>
                    <a:pt x="85408" y="8133"/>
                  </a:lnTo>
                  <a:lnTo>
                    <a:pt x="82339" y="7962"/>
                  </a:lnTo>
                  <a:lnTo>
                    <a:pt x="76671" y="7772"/>
                  </a:lnTo>
                  <a:lnTo>
                    <a:pt x="73974" y="7722"/>
                  </a:lnTo>
                  <a:lnTo>
                    <a:pt x="70482" y="6841"/>
                  </a:lnTo>
                  <a:lnTo>
                    <a:pt x="66461" y="5408"/>
                  </a:lnTo>
                  <a:lnTo>
                    <a:pt x="62088" y="3605"/>
                  </a:lnTo>
                  <a:lnTo>
                    <a:pt x="58325" y="2403"/>
                  </a:lnTo>
                  <a:lnTo>
                    <a:pt x="54971" y="1602"/>
                  </a:lnTo>
                  <a:lnTo>
                    <a:pt x="51887" y="1069"/>
                  </a:lnTo>
                  <a:lnTo>
                    <a:pt x="48984" y="712"/>
                  </a:lnTo>
                  <a:lnTo>
                    <a:pt x="46203" y="475"/>
                  </a:lnTo>
                  <a:lnTo>
                    <a:pt x="43502" y="317"/>
                  </a:lnTo>
                  <a:lnTo>
                    <a:pt x="38243" y="140"/>
                  </a:lnTo>
                  <a:lnTo>
                    <a:pt x="27969" y="2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Data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8278506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nop</a:t>
                      </a:r>
                      <a:endParaRPr lang="en-US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65804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65802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706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324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657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37201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65803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51403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18206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80204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65799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94402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27803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79998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46803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37202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27803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27803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27802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372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18204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80002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75403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848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75402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84801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37203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89603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84803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03805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37206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99006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32406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42005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13405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70604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70406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70406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0380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56206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75206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70404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7520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70603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18006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18006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18006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18006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13406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61193" y="731554"/>
            <a:ext cx="8442827" cy="5698504"/>
            <a:chOff x="861193" y="731554"/>
            <a:chExt cx="8442827" cy="5698504"/>
          </a:xfrm>
        </p:grpSpPr>
        <p:sp>
          <p:nvSpPr>
            <p:cNvPr id="2" name="SMARTInkAnnotation153"/>
            <p:cNvSpPr/>
            <p:nvPr/>
          </p:nvSpPr>
          <p:spPr>
            <a:xfrm>
              <a:off x="1501140" y="5067300"/>
              <a:ext cx="266701" cy="30481"/>
            </a:xfrm>
            <a:custGeom>
              <a:avLst/>
              <a:gdLst/>
              <a:ahLst/>
              <a:cxnLst/>
              <a:rect l="0" t="0" r="0" b="0"/>
              <a:pathLst>
                <a:path w="266701" h="30481">
                  <a:moveTo>
                    <a:pt x="0" y="30480"/>
                  </a:moveTo>
                  <a:lnTo>
                    <a:pt x="11572" y="30480"/>
                  </a:lnTo>
                  <a:lnTo>
                    <a:pt x="12795" y="29633"/>
                  </a:lnTo>
                  <a:lnTo>
                    <a:pt x="13610" y="28222"/>
                  </a:lnTo>
                  <a:lnTo>
                    <a:pt x="14153" y="26435"/>
                  </a:lnTo>
                  <a:lnTo>
                    <a:pt x="15362" y="25243"/>
                  </a:lnTo>
                  <a:lnTo>
                    <a:pt x="17015" y="24449"/>
                  </a:lnTo>
                  <a:lnTo>
                    <a:pt x="21109" y="23566"/>
                  </a:lnTo>
                  <a:lnTo>
                    <a:pt x="28174" y="23070"/>
                  </a:lnTo>
                  <a:lnTo>
                    <a:pt x="35629" y="22922"/>
                  </a:lnTo>
                  <a:lnTo>
                    <a:pt x="48269" y="22868"/>
                  </a:lnTo>
                  <a:lnTo>
                    <a:pt x="51653" y="22018"/>
                  </a:lnTo>
                  <a:lnTo>
                    <a:pt x="55602" y="20606"/>
                  </a:lnTo>
                  <a:lnTo>
                    <a:pt x="59928" y="18817"/>
                  </a:lnTo>
                  <a:lnTo>
                    <a:pt x="63659" y="17625"/>
                  </a:lnTo>
                  <a:lnTo>
                    <a:pt x="66992" y="16830"/>
                  </a:lnTo>
                  <a:lnTo>
                    <a:pt x="73801" y="15946"/>
                  </a:lnTo>
                  <a:lnTo>
                    <a:pt x="77987" y="15711"/>
                  </a:lnTo>
                  <a:lnTo>
                    <a:pt x="87154" y="15449"/>
                  </a:lnTo>
                  <a:lnTo>
                    <a:pt x="96873" y="15333"/>
                  </a:lnTo>
                  <a:lnTo>
                    <a:pt x="101835" y="14455"/>
                  </a:lnTo>
                  <a:lnTo>
                    <a:pt x="106837" y="13024"/>
                  </a:lnTo>
                  <a:lnTo>
                    <a:pt x="111864" y="11223"/>
                  </a:lnTo>
                  <a:lnTo>
                    <a:pt x="117756" y="10021"/>
                  </a:lnTo>
                  <a:lnTo>
                    <a:pt x="124224" y="9221"/>
                  </a:lnTo>
                  <a:lnTo>
                    <a:pt x="136491" y="8331"/>
                  </a:lnTo>
                  <a:lnTo>
                    <a:pt x="144765" y="7936"/>
                  </a:lnTo>
                  <a:lnTo>
                    <a:pt x="149850" y="6984"/>
                  </a:lnTo>
                  <a:lnTo>
                    <a:pt x="155780" y="5503"/>
                  </a:lnTo>
                  <a:lnTo>
                    <a:pt x="162273" y="3668"/>
                  </a:lnTo>
                  <a:lnTo>
                    <a:pt x="168295" y="2446"/>
                  </a:lnTo>
                  <a:lnTo>
                    <a:pt x="174003" y="1630"/>
                  </a:lnTo>
                  <a:lnTo>
                    <a:pt x="179503" y="1086"/>
                  </a:lnTo>
                  <a:lnTo>
                    <a:pt x="184862" y="724"/>
                  </a:lnTo>
                  <a:lnTo>
                    <a:pt x="190128" y="483"/>
                  </a:lnTo>
                  <a:lnTo>
                    <a:pt x="200495" y="215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54"/>
            <p:cNvSpPr/>
            <p:nvPr/>
          </p:nvSpPr>
          <p:spPr>
            <a:xfrm>
              <a:off x="1447801" y="5128260"/>
              <a:ext cx="342900" cy="15241"/>
            </a:xfrm>
            <a:custGeom>
              <a:avLst/>
              <a:gdLst/>
              <a:ahLst/>
              <a:cxnLst/>
              <a:rect l="0" t="0" r="0" b="0"/>
              <a:pathLst>
                <a:path w="342900" h="15241">
                  <a:moveTo>
                    <a:pt x="7619" y="15240"/>
                  </a:moveTo>
                  <a:lnTo>
                    <a:pt x="3574" y="15240"/>
                  </a:lnTo>
                  <a:lnTo>
                    <a:pt x="2382" y="14394"/>
                  </a:lnTo>
                  <a:lnTo>
                    <a:pt x="1588" y="12982"/>
                  </a:lnTo>
                  <a:lnTo>
                    <a:pt x="7" y="7647"/>
                  </a:lnTo>
                  <a:lnTo>
                    <a:pt x="0" y="7622"/>
                  </a:lnTo>
                  <a:lnTo>
                    <a:pt x="25523" y="7620"/>
                  </a:lnTo>
                  <a:lnTo>
                    <a:pt x="28868" y="8466"/>
                  </a:lnTo>
                  <a:lnTo>
                    <a:pt x="32792" y="9878"/>
                  </a:lnTo>
                  <a:lnTo>
                    <a:pt x="37101" y="11665"/>
                  </a:lnTo>
                  <a:lnTo>
                    <a:pt x="41667" y="12857"/>
                  </a:lnTo>
                  <a:lnTo>
                    <a:pt x="46404" y="13651"/>
                  </a:lnTo>
                  <a:lnTo>
                    <a:pt x="51256" y="14181"/>
                  </a:lnTo>
                  <a:lnTo>
                    <a:pt x="55337" y="13687"/>
                  </a:lnTo>
                  <a:lnTo>
                    <a:pt x="58904" y="12511"/>
                  </a:lnTo>
                  <a:lnTo>
                    <a:pt x="62129" y="10881"/>
                  </a:lnTo>
                  <a:lnTo>
                    <a:pt x="65972" y="9794"/>
                  </a:lnTo>
                  <a:lnTo>
                    <a:pt x="70228" y="9069"/>
                  </a:lnTo>
                  <a:lnTo>
                    <a:pt x="74758" y="8587"/>
                  </a:lnTo>
                  <a:lnTo>
                    <a:pt x="80319" y="8264"/>
                  </a:lnTo>
                  <a:lnTo>
                    <a:pt x="93270" y="7906"/>
                  </a:lnTo>
                  <a:lnTo>
                    <a:pt x="126714" y="7645"/>
                  </a:lnTo>
                  <a:lnTo>
                    <a:pt x="132736" y="6790"/>
                  </a:lnTo>
                  <a:lnTo>
                    <a:pt x="139290" y="5374"/>
                  </a:lnTo>
                  <a:lnTo>
                    <a:pt x="146199" y="3582"/>
                  </a:lnTo>
                  <a:lnTo>
                    <a:pt x="152499" y="2388"/>
                  </a:lnTo>
                  <a:lnTo>
                    <a:pt x="158393" y="1592"/>
                  </a:lnTo>
                  <a:lnTo>
                    <a:pt x="164015" y="1061"/>
                  </a:lnTo>
                  <a:lnTo>
                    <a:pt x="170303" y="707"/>
                  </a:lnTo>
                  <a:lnTo>
                    <a:pt x="184063" y="315"/>
                  </a:lnTo>
                  <a:lnTo>
                    <a:pt x="218097" y="27"/>
                  </a:lnTo>
                  <a:lnTo>
                    <a:pt x="288077" y="0"/>
                  </a:lnTo>
                  <a:lnTo>
                    <a:pt x="291958" y="846"/>
                  </a:lnTo>
                  <a:lnTo>
                    <a:pt x="295392" y="2257"/>
                  </a:lnTo>
                  <a:lnTo>
                    <a:pt x="298528" y="4045"/>
                  </a:lnTo>
                  <a:lnTo>
                    <a:pt x="302311" y="5237"/>
                  </a:lnTo>
                  <a:lnTo>
                    <a:pt x="306527" y="6031"/>
                  </a:lnTo>
                  <a:lnTo>
                    <a:pt x="311031" y="6561"/>
                  </a:lnTo>
                  <a:lnTo>
                    <a:pt x="314880" y="6914"/>
                  </a:lnTo>
                  <a:lnTo>
                    <a:pt x="321415" y="7306"/>
                  </a:lnTo>
                  <a:lnTo>
                    <a:pt x="325190" y="8257"/>
                  </a:lnTo>
                  <a:lnTo>
                    <a:pt x="329399" y="9738"/>
                  </a:lnTo>
                  <a:lnTo>
                    <a:pt x="34289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55"/>
            <p:cNvSpPr/>
            <p:nvPr/>
          </p:nvSpPr>
          <p:spPr>
            <a:xfrm>
              <a:off x="1508763" y="5608320"/>
              <a:ext cx="335278" cy="38099"/>
            </a:xfrm>
            <a:custGeom>
              <a:avLst/>
              <a:gdLst/>
              <a:ahLst/>
              <a:cxnLst/>
              <a:rect l="0" t="0" r="0" b="0"/>
              <a:pathLst>
                <a:path w="335278" h="38099">
                  <a:moveTo>
                    <a:pt x="15237" y="0"/>
                  </a:moveTo>
                  <a:lnTo>
                    <a:pt x="7931" y="0"/>
                  </a:lnTo>
                  <a:lnTo>
                    <a:pt x="7826" y="847"/>
                  </a:lnTo>
                  <a:lnTo>
                    <a:pt x="7757" y="2258"/>
                  </a:lnTo>
                  <a:lnTo>
                    <a:pt x="7710" y="4045"/>
                  </a:lnTo>
                  <a:lnTo>
                    <a:pt x="6833" y="5237"/>
                  </a:lnTo>
                  <a:lnTo>
                    <a:pt x="5400" y="6031"/>
                  </a:lnTo>
                  <a:lnTo>
                    <a:pt x="1065" y="7306"/>
                  </a:lnTo>
                  <a:lnTo>
                    <a:pt x="709" y="8257"/>
                  </a:lnTo>
                  <a:lnTo>
                    <a:pt x="471" y="9739"/>
                  </a:lnTo>
                  <a:lnTo>
                    <a:pt x="25" y="14918"/>
                  </a:lnTo>
                  <a:lnTo>
                    <a:pt x="0" y="21773"/>
                  </a:lnTo>
                  <a:lnTo>
                    <a:pt x="846" y="22135"/>
                  </a:lnTo>
                  <a:lnTo>
                    <a:pt x="4043" y="22537"/>
                  </a:lnTo>
                  <a:lnTo>
                    <a:pt x="5235" y="23492"/>
                  </a:lnTo>
                  <a:lnTo>
                    <a:pt x="6029" y="24975"/>
                  </a:lnTo>
                  <a:lnTo>
                    <a:pt x="6558" y="26810"/>
                  </a:lnTo>
                  <a:lnTo>
                    <a:pt x="7758" y="28033"/>
                  </a:lnTo>
                  <a:lnTo>
                    <a:pt x="9404" y="28849"/>
                  </a:lnTo>
                  <a:lnTo>
                    <a:pt x="11348" y="29393"/>
                  </a:lnTo>
                  <a:lnTo>
                    <a:pt x="13492" y="30602"/>
                  </a:lnTo>
                  <a:lnTo>
                    <a:pt x="15767" y="32254"/>
                  </a:lnTo>
                  <a:lnTo>
                    <a:pt x="18130" y="34203"/>
                  </a:lnTo>
                  <a:lnTo>
                    <a:pt x="21399" y="35502"/>
                  </a:lnTo>
                  <a:lnTo>
                    <a:pt x="25272" y="36368"/>
                  </a:lnTo>
                  <a:lnTo>
                    <a:pt x="34091" y="37330"/>
                  </a:lnTo>
                  <a:lnTo>
                    <a:pt x="43654" y="37758"/>
                  </a:lnTo>
                  <a:lnTo>
                    <a:pt x="58559" y="37999"/>
                  </a:lnTo>
                  <a:lnTo>
                    <a:pt x="114747" y="38098"/>
                  </a:lnTo>
                  <a:lnTo>
                    <a:pt x="122217" y="37252"/>
                  </a:lnTo>
                  <a:lnTo>
                    <a:pt x="129737" y="35841"/>
                  </a:lnTo>
                  <a:lnTo>
                    <a:pt x="137290" y="34054"/>
                  </a:lnTo>
                  <a:lnTo>
                    <a:pt x="144866" y="32863"/>
                  </a:lnTo>
                  <a:lnTo>
                    <a:pt x="152456" y="32068"/>
                  </a:lnTo>
                  <a:lnTo>
                    <a:pt x="160057" y="31539"/>
                  </a:lnTo>
                  <a:lnTo>
                    <a:pt x="168510" y="30339"/>
                  </a:lnTo>
                  <a:lnTo>
                    <a:pt x="177533" y="28693"/>
                  </a:lnTo>
                  <a:lnTo>
                    <a:pt x="186934" y="26749"/>
                  </a:lnTo>
                  <a:lnTo>
                    <a:pt x="206412" y="22330"/>
                  </a:lnTo>
                  <a:lnTo>
                    <a:pt x="216347" y="19967"/>
                  </a:lnTo>
                  <a:lnTo>
                    <a:pt x="225510" y="18392"/>
                  </a:lnTo>
                  <a:lnTo>
                    <a:pt x="234159" y="17341"/>
                  </a:lnTo>
                  <a:lnTo>
                    <a:pt x="242465" y="16641"/>
                  </a:lnTo>
                  <a:lnTo>
                    <a:pt x="251389" y="15327"/>
                  </a:lnTo>
                  <a:lnTo>
                    <a:pt x="260725" y="13605"/>
                  </a:lnTo>
                  <a:lnTo>
                    <a:pt x="270336" y="11610"/>
                  </a:lnTo>
                  <a:lnTo>
                    <a:pt x="279283" y="10280"/>
                  </a:lnTo>
                  <a:lnTo>
                    <a:pt x="287788" y="9393"/>
                  </a:lnTo>
                  <a:lnTo>
                    <a:pt x="295997" y="8802"/>
                  </a:lnTo>
                  <a:lnTo>
                    <a:pt x="304011" y="8408"/>
                  </a:lnTo>
                  <a:lnTo>
                    <a:pt x="335277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56"/>
            <p:cNvSpPr/>
            <p:nvPr/>
          </p:nvSpPr>
          <p:spPr>
            <a:xfrm>
              <a:off x="8351521" y="838200"/>
              <a:ext cx="129540" cy="106678"/>
            </a:xfrm>
            <a:custGeom>
              <a:avLst/>
              <a:gdLst/>
              <a:ahLst/>
              <a:cxnLst/>
              <a:rect l="0" t="0" r="0" b="0"/>
              <a:pathLst>
                <a:path w="129540" h="106678">
                  <a:moveTo>
                    <a:pt x="99059" y="15240"/>
                  </a:moveTo>
                  <a:lnTo>
                    <a:pt x="91502" y="7682"/>
                  </a:lnTo>
                  <a:lnTo>
                    <a:pt x="91467" y="7647"/>
                  </a:lnTo>
                  <a:lnTo>
                    <a:pt x="91440" y="1061"/>
                  </a:lnTo>
                  <a:lnTo>
                    <a:pt x="90593" y="708"/>
                  </a:lnTo>
                  <a:lnTo>
                    <a:pt x="87394" y="314"/>
                  </a:lnTo>
                  <a:lnTo>
                    <a:pt x="84132" y="27"/>
                  </a:lnTo>
                  <a:lnTo>
                    <a:pt x="64943" y="0"/>
                  </a:lnTo>
                  <a:lnTo>
                    <a:pt x="62768" y="847"/>
                  </a:lnTo>
                  <a:lnTo>
                    <a:pt x="60472" y="2258"/>
                  </a:lnTo>
                  <a:lnTo>
                    <a:pt x="58094" y="4045"/>
                  </a:lnTo>
                  <a:lnTo>
                    <a:pt x="55663" y="5237"/>
                  </a:lnTo>
                  <a:lnTo>
                    <a:pt x="53194" y="6031"/>
                  </a:lnTo>
                  <a:lnTo>
                    <a:pt x="50703" y="6561"/>
                  </a:lnTo>
                  <a:lnTo>
                    <a:pt x="48195" y="7760"/>
                  </a:lnTo>
                  <a:lnTo>
                    <a:pt x="45677" y="9407"/>
                  </a:lnTo>
                  <a:lnTo>
                    <a:pt x="39595" y="14088"/>
                  </a:lnTo>
                  <a:lnTo>
                    <a:pt x="36507" y="16986"/>
                  </a:lnTo>
                  <a:lnTo>
                    <a:pt x="20225" y="33122"/>
                  </a:lnTo>
                  <a:lnTo>
                    <a:pt x="18564" y="35628"/>
                  </a:lnTo>
                  <a:lnTo>
                    <a:pt x="17456" y="38145"/>
                  </a:lnTo>
                  <a:lnTo>
                    <a:pt x="16717" y="40670"/>
                  </a:lnTo>
                  <a:lnTo>
                    <a:pt x="15378" y="43200"/>
                  </a:lnTo>
                  <a:lnTo>
                    <a:pt x="13638" y="45733"/>
                  </a:lnTo>
                  <a:lnTo>
                    <a:pt x="11632" y="48269"/>
                  </a:lnTo>
                  <a:lnTo>
                    <a:pt x="9448" y="51653"/>
                  </a:lnTo>
                  <a:lnTo>
                    <a:pt x="7145" y="55602"/>
                  </a:lnTo>
                  <a:lnTo>
                    <a:pt x="4763" y="59928"/>
                  </a:lnTo>
                  <a:lnTo>
                    <a:pt x="3174" y="63658"/>
                  </a:lnTo>
                  <a:lnTo>
                    <a:pt x="2116" y="66992"/>
                  </a:lnTo>
                  <a:lnTo>
                    <a:pt x="1411" y="70062"/>
                  </a:lnTo>
                  <a:lnTo>
                    <a:pt x="940" y="72954"/>
                  </a:lnTo>
                  <a:lnTo>
                    <a:pt x="627" y="75730"/>
                  </a:lnTo>
                  <a:lnTo>
                    <a:pt x="418" y="78426"/>
                  </a:lnTo>
                  <a:lnTo>
                    <a:pt x="279" y="81071"/>
                  </a:lnTo>
                  <a:lnTo>
                    <a:pt x="123" y="86267"/>
                  </a:lnTo>
                  <a:lnTo>
                    <a:pt x="4" y="104419"/>
                  </a:lnTo>
                  <a:lnTo>
                    <a:pt x="0" y="106233"/>
                  </a:lnTo>
                  <a:lnTo>
                    <a:pt x="4045" y="106548"/>
                  </a:lnTo>
                  <a:lnTo>
                    <a:pt x="13866" y="106668"/>
                  </a:lnTo>
                  <a:lnTo>
                    <a:pt x="22922" y="106677"/>
                  </a:lnTo>
                  <a:lnTo>
                    <a:pt x="25441" y="105831"/>
                  </a:lnTo>
                  <a:lnTo>
                    <a:pt x="27120" y="104421"/>
                  </a:lnTo>
                  <a:lnTo>
                    <a:pt x="28240" y="102634"/>
                  </a:lnTo>
                  <a:lnTo>
                    <a:pt x="29833" y="101442"/>
                  </a:lnTo>
                  <a:lnTo>
                    <a:pt x="31741" y="100648"/>
                  </a:lnTo>
                  <a:lnTo>
                    <a:pt x="33861" y="100119"/>
                  </a:lnTo>
                  <a:lnTo>
                    <a:pt x="36121" y="98919"/>
                  </a:lnTo>
                  <a:lnTo>
                    <a:pt x="38473" y="97273"/>
                  </a:lnTo>
                  <a:lnTo>
                    <a:pt x="40888" y="95328"/>
                  </a:lnTo>
                  <a:lnTo>
                    <a:pt x="43345" y="94032"/>
                  </a:lnTo>
                  <a:lnTo>
                    <a:pt x="45829" y="93168"/>
                  </a:lnTo>
                  <a:lnTo>
                    <a:pt x="48333" y="92592"/>
                  </a:lnTo>
                  <a:lnTo>
                    <a:pt x="50848" y="91361"/>
                  </a:lnTo>
                  <a:lnTo>
                    <a:pt x="53372" y="89694"/>
                  </a:lnTo>
                  <a:lnTo>
                    <a:pt x="55901" y="87736"/>
                  </a:lnTo>
                  <a:lnTo>
                    <a:pt x="58434" y="85584"/>
                  </a:lnTo>
                  <a:lnTo>
                    <a:pt x="60969" y="83303"/>
                  </a:lnTo>
                  <a:lnTo>
                    <a:pt x="66043" y="78510"/>
                  </a:lnTo>
                  <a:lnTo>
                    <a:pt x="83818" y="60946"/>
                  </a:lnTo>
                  <a:lnTo>
                    <a:pt x="101599" y="43179"/>
                  </a:lnTo>
                  <a:lnTo>
                    <a:pt x="103292" y="40639"/>
                  </a:lnTo>
                  <a:lnTo>
                    <a:pt x="104420" y="38100"/>
                  </a:lnTo>
                  <a:lnTo>
                    <a:pt x="105174" y="35560"/>
                  </a:lnTo>
                  <a:lnTo>
                    <a:pt x="106522" y="33866"/>
                  </a:lnTo>
                  <a:lnTo>
                    <a:pt x="108267" y="32738"/>
                  </a:lnTo>
                  <a:lnTo>
                    <a:pt x="110277" y="31985"/>
                  </a:lnTo>
                  <a:lnTo>
                    <a:pt x="111618" y="30637"/>
                  </a:lnTo>
                  <a:lnTo>
                    <a:pt x="112512" y="28891"/>
                  </a:lnTo>
                  <a:lnTo>
                    <a:pt x="113107" y="26881"/>
                  </a:lnTo>
                  <a:lnTo>
                    <a:pt x="113504" y="24694"/>
                  </a:lnTo>
                  <a:lnTo>
                    <a:pt x="113769" y="22389"/>
                  </a:lnTo>
                  <a:lnTo>
                    <a:pt x="114292" y="15323"/>
                  </a:lnTo>
                  <a:lnTo>
                    <a:pt x="114298" y="15251"/>
                  </a:lnTo>
                  <a:lnTo>
                    <a:pt x="114299" y="15247"/>
                  </a:lnTo>
                  <a:lnTo>
                    <a:pt x="114299" y="15241"/>
                  </a:lnTo>
                  <a:lnTo>
                    <a:pt x="110253" y="19285"/>
                  </a:lnTo>
                  <a:lnTo>
                    <a:pt x="109062" y="21324"/>
                  </a:lnTo>
                  <a:lnTo>
                    <a:pt x="108267" y="23529"/>
                  </a:lnTo>
                  <a:lnTo>
                    <a:pt x="106992" y="29107"/>
                  </a:lnTo>
                  <a:lnTo>
                    <a:pt x="106042" y="31258"/>
                  </a:lnTo>
                  <a:lnTo>
                    <a:pt x="100146" y="43481"/>
                  </a:lnTo>
                  <a:lnTo>
                    <a:pt x="98937" y="45074"/>
                  </a:lnTo>
                  <a:lnTo>
                    <a:pt x="97284" y="46983"/>
                  </a:lnTo>
                  <a:lnTo>
                    <a:pt x="95336" y="49102"/>
                  </a:lnTo>
                  <a:lnTo>
                    <a:pt x="94037" y="51361"/>
                  </a:lnTo>
                  <a:lnTo>
                    <a:pt x="93171" y="53714"/>
                  </a:lnTo>
                  <a:lnTo>
                    <a:pt x="92593" y="56129"/>
                  </a:lnTo>
                  <a:lnTo>
                    <a:pt x="91362" y="58586"/>
                  </a:lnTo>
                  <a:lnTo>
                    <a:pt x="89694" y="61071"/>
                  </a:lnTo>
                  <a:lnTo>
                    <a:pt x="87736" y="63574"/>
                  </a:lnTo>
                  <a:lnTo>
                    <a:pt x="86430" y="66089"/>
                  </a:lnTo>
                  <a:lnTo>
                    <a:pt x="85559" y="68613"/>
                  </a:lnTo>
                  <a:lnTo>
                    <a:pt x="84979" y="71142"/>
                  </a:lnTo>
                  <a:lnTo>
                    <a:pt x="84593" y="73675"/>
                  </a:lnTo>
                  <a:lnTo>
                    <a:pt x="84335" y="76210"/>
                  </a:lnTo>
                  <a:lnTo>
                    <a:pt x="84163" y="78746"/>
                  </a:lnTo>
                  <a:lnTo>
                    <a:pt x="84049" y="81284"/>
                  </a:lnTo>
                  <a:lnTo>
                    <a:pt x="83921" y="86362"/>
                  </a:lnTo>
                  <a:lnTo>
                    <a:pt x="83828" y="97555"/>
                  </a:lnTo>
                  <a:lnTo>
                    <a:pt x="84672" y="98057"/>
                  </a:lnTo>
                  <a:lnTo>
                    <a:pt x="87866" y="98614"/>
                  </a:lnTo>
                  <a:lnTo>
                    <a:pt x="91580" y="98972"/>
                  </a:lnTo>
                  <a:lnTo>
                    <a:pt x="98160" y="99034"/>
                  </a:lnTo>
                  <a:lnTo>
                    <a:pt x="129539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57"/>
            <p:cNvSpPr/>
            <p:nvPr/>
          </p:nvSpPr>
          <p:spPr>
            <a:xfrm>
              <a:off x="8519190" y="731554"/>
              <a:ext cx="152369" cy="210009"/>
            </a:xfrm>
            <a:custGeom>
              <a:avLst/>
              <a:gdLst/>
              <a:ahLst/>
              <a:cxnLst/>
              <a:rect l="0" t="0" r="0" b="0"/>
              <a:pathLst>
                <a:path w="152369" h="210009">
                  <a:moveTo>
                    <a:pt x="60930" y="159986"/>
                  </a:moveTo>
                  <a:lnTo>
                    <a:pt x="60930" y="138371"/>
                  </a:lnTo>
                  <a:lnTo>
                    <a:pt x="60083" y="137956"/>
                  </a:lnTo>
                  <a:lnTo>
                    <a:pt x="55692" y="137372"/>
                  </a:lnTo>
                  <a:lnTo>
                    <a:pt x="51192" y="137140"/>
                  </a:lnTo>
                  <a:lnTo>
                    <a:pt x="41967" y="137127"/>
                  </a:lnTo>
                  <a:lnTo>
                    <a:pt x="40667" y="137973"/>
                  </a:lnTo>
                  <a:lnTo>
                    <a:pt x="39802" y="139384"/>
                  </a:lnTo>
                  <a:lnTo>
                    <a:pt x="39224" y="141171"/>
                  </a:lnTo>
                  <a:lnTo>
                    <a:pt x="37992" y="142363"/>
                  </a:lnTo>
                  <a:lnTo>
                    <a:pt x="36325" y="143157"/>
                  </a:lnTo>
                  <a:lnTo>
                    <a:pt x="34367" y="143687"/>
                  </a:lnTo>
                  <a:lnTo>
                    <a:pt x="29932" y="146533"/>
                  </a:lnTo>
                  <a:lnTo>
                    <a:pt x="24233" y="151214"/>
                  </a:lnTo>
                  <a:lnTo>
                    <a:pt x="21196" y="154112"/>
                  </a:lnTo>
                  <a:lnTo>
                    <a:pt x="12347" y="162871"/>
                  </a:lnTo>
                  <a:lnTo>
                    <a:pt x="10761" y="165296"/>
                  </a:lnTo>
                  <a:lnTo>
                    <a:pt x="8999" y="170248"/>
                  </a:lnTo>
                  <a:lnTo>
                    <a:pt x="5958" y="175271"/>
                  </a:lnTo>
                  <a:lnTo>
                    <a:pt x="3962" y="177796"/>
                  </a:lnTo>
                  <a:lnTo>
                    <a:pt x="2631" y="180326"/>
                  </a:lnTo>
                  <a:lnTo>
                    <a:pt x="1153" y="185395"/>
                  </a:lnTo>
                  <a:lnTo>
                    <a:pt x="495" y="190470"/>
                  </a:lnTo>
                  <a:lnTo>
                    <a:pt x="203" y="195548"/>
                  </a:lnTo>
                  <a:lnTo>
                    <a:pt x="0" y="204201"/>
                  </a:lnTo>
                  <a:lnTo>
                    <a:pt x="836" y="204703"/>
                  </a:lnTo>
                  <a:lnTo>
                    <a:pt x="4024" y="205260"/>
                  </a:lnTo>
                  <a:lnTo>
                    <a:pt x="5211" y="206255"/>
                  </a:lnTo>
                  <a:lnTo>
                    <a:pt x="6004" y="207766"/>
                  </a:lnTo>
                  <a:lnTo>
                    <a:pt x="6533" y="209619"/>
                  </a:lnTo>
                  <a:lnTo>
                    <a:pt x="7731" y="210008"/>
                  </a:lnTo>
                  <a:lnTo>
                    <a:pt x="9378" y="209421"/>
                  </a:lnTo>
                  <a:lnTo>
                    <a:pt x="11322" y="208182"/>
                  </a:lnTo>
                  <a:lnTo>
                    <a:pt x="15739" y="206807"/>
                  </a:lnTo>
                  <a:lnTo>
                    <a:pt x="18104" y="206440"/>
                  </a:lnTo>
                  <a:lnTo>
                    <a:pt x="20526" y="206195"/>
                  </a:lnTo>
                  <a:lnTo>
                    <a:pt x="22987" y="206032"/>
                  </a:lnTo>
                  <a:lnTo>
                    <a:pt x="25474" y="205923"/>
                  </a:lnTo>
                  <a:lnTo>
                    <a:pt x="27979" y="205004"/>
                  </a:lnTo>
                  <a:lnTo>
                    <a:pt x="30496" y="203545"/>
                  </a:lnTo>
                  <a:lnTo>
                    <a:pt x="33021" y="201725"/>
                  </a:lnTo>
                  <a:lnTo>
                    <a:pt x="35549" y="199665"/>
                  </a:lnTo>
                  <a:lnTo>
                    <a:pt x="38084" y="197445"/>
                  </a:lnTo>
                  <a:lnTo>
                    <a:pt x="40619" y="195119"/>
                  </a:lnTo>
                  <a:lnTo>
                    <a:pt x="43156" y="191875"/>
                  </a:lnTo>
                  <a:lnTo>
                    <a:pt x="45693" y="188018"/>
                  </a:lnTo>
                  <a:lnTo>
                    <a:pt x="48233" y="183754"/>
                  </a:lnTo>
                  <a:lnTo>
                    <a:pt x="50771" y="180065"/>
                  </a:lnTo>
                  <a:lnTo>
                    <a:pt x="53311" y="176759"/>
                  </a:lnTo>
                  <a:lnTo>
                    <a:pt x="55850" y="173708"/>
                  </a:lnTo>
                  <a:lnTo>
                    <a:pt x="59236" y="169980"/>
                  </a:lnTo>
                  <a:lnTo>
                    <a:pt x="67515" y="161323"/>
                  </a:lnTo>
                  <a:lnTo>
                    <a:pt x="72093" y="157491"/>
                  </a:lnTo>
                  <a:lnTo>
                    <a:pt x="76839" y="154089"/>
                  </a:lnTo>
                  <a:lnTo>
                    <a:pt x="81696" y="150975"/>
                  </a:lnTo>
                  <a:lnTo>
                    <a:pt x="85780" y="147205"/>
                  </a:lnTo>
                  <a:lnTo>
                    <a:pt x="89350" y="142999"/>
                  </a:lnTo>
                  <a:lnTo>
                    <a:pt x="92577" y="138501"/>
                  </a:lnTo>
                  <a:lnTo>
                    <a:pt x="95573" y="133809"/>
                  </a:lnTo>
                  <a:lnTo>
                    <a:pt x="98419" y="128988"/>
                  </a:lnTo>
                  <a:lnTo>
                    <a:pt x="101162" y="124081"/>
                  </a:lnTo>
                  <a:lnTo>
                    <a:pt x="106468" y="114113"/>
                  </a:lnTo>
                  <a:lnTo>
                    <a:pt x="124419" y="78697"/>
                  </a:lnTo>
                  <a:lnTo>
                    <a:pt x="126116" y="73620"/>
                  </a:lnTo>
                  <a:lnTo>
                    <a:pt x="127247" y="68542"/>
                  </a:lnTo>
                  <a:lnTo>
                    <a:pt x="128002" y="63463"/>
                  </a:lnTo>
                  <a:lnTo>
                    <a:pt x="129350" y="58384"/>
                  </a:lnTo>
                  <a:lnTo>
                    <a:pt x="131097" y="53305"/>
                  </a:lnTo>
                  <a:lnTo>
                    <a:pt x="133107" y="48225"/>
                  </a:lnTo>
                  <a:lnTo>
                    <a:pt x="135295" y="43992"/>
                  </a:lnTo>
                  <a:lnTo>
                    <a:pt x="137600" y="40323"/>
                  </a:lnTo>
                  <a:lnTo>
                    <a:pt x="141572" y="33989"/>
                  </a:lnTo>
                  <a:lnTo>
                    <a:pt x="143338" y="28352"/>
                  </a:lnTo>
                  <a:lnTo>
                    <a:pt x="143808" y="24817"/>
                  </a:lnTo>
                  <a:lnTo>
                    <a:pt x="144122" y="20766"/>
                  </a:lnTo>
                  <a:lnTo>
                    <a:pt x="144331" y="16373"/>
                  </a:lnTo>
                  <a:lnTo>
                    <a:pt x="145317" y="13444"/>
                  </a:lnTo>
                  <a:lnTo>
                    <a:pt x="146822" y="11491"/>
                  </a:lnTo>
                  <a:lnTo>
                    <a:pt x="148672" y="10190"/>
                  </a:lnTo>
                  <a:lnTo>
                    <a:pt x="149903" y="8475"/>
                  </a:lnTo>
                  <a:lnTo>
                    <a:pt x="151639" y="2863"/>
                  </a:lnTo>
                  <a:lnTo>
                    <a:pt x="152361" y="0"/>
                  </a:lnTo>
                  <a:lnTo>
                    <a:pt x="152368" y="4021"/>
                  </a:lnTo>
                  <a:lnTo>
                    <a:pt x="151521" y="6056"/>
                  </a:lnTo>
                  <a:lnTo>
                    <a:pt x="148323" y="10575"/>
                  </a:lnTo>
                  <a:lnTo>
                    <a:pt x="147133" y="12965"/>
                  </a:lnTo>
                  <a:lnTo>
                    <a:pt x="145808" y="17879"/>
                  </a:lnTo>
                  <a:lnTo>
                    <a:pt x="145220" y="22885"/>
                  </a:lnTo>
                  <a:lnTo>
                    <a:pt x="145063" y="25405"/>
                  </a:lnTo>
                  <a:lnTo>
                    <a:pt x="144112" y="28779"/>
                  </a:lnTo>
                  <a:lnTo>
                    <a:pt x="142632" y="32721"/>
                  </a:lnTo>
                  <a:lnTo>
                    <a:pt x="140798" y="37043"/>
                  </a:lnTo>
                  <a:lnTo>
                    <a:pt x="138729" y="40771"/>
                  </a:lnTo>
                  <a:lnTo>
                    <a:pt x="134172" y="47170"/>
                  </a:lnTo>
                  <a:lnTo>
                    <a:pt x="132618" y="50909"/>
                  </a:lnTo>
                  <a:lnTo>
                    <a:pt x="131582" y="55094"/>
                  </a:lnTo>
                  <a:lnTo>
                    <a:pt x="130891" y="59578"/>
                  </a:lnTo>
                  <a:lnTo>
                    <a:pt x="129584" y="64261"/>
                  </a:lnTo>
                  <a:lnTo>
                    <a:pt x="127866" y="69076"/>
                  </a:lnTo>
                  <a:lnTo>
                    <a:pt x="125874" y="73979"/>
                  </a:lnTo>
                  <a:lnTo>
                    <a:pt x="123698" y="78942"/>
                  </a:lnTo>
                  <a:lnTo>
                    <a:pt x="119025" y="88971"/>
                  </a:lnTo>
                  <a:lnTo>
                    <a:pt x="111634" y="104137"/>
                  </a:lnTo>
                  <a:lnTo>
                    <a:pt x="109126" y="108360"/>
                  </a:lnTo>
                  <a:lnTo>
                    <a:pt x="106607" y="112022"/>
                  </a:lnTo>
                  <a:lnTo>
                    <a:pt x="104081" y="115310"/>
                  </a:lnTo>
                  <a:lnTo>
                    <a:pt x="101550" y="119195"/>
                  </a:lnTo>
                  <a:lnTo>
                    <a:pt x="99017" y="123479"/>
                  </a:lnTo>
                  <a:lnTo>
                    <a:pt x="96481" y="128028"/>
                  </a:lnTo>
                  <a:lnTo>
                    <a:pt x="94790" y="132754"/>
                  </a:lnTo>
                  <a:lnTo>
                    <a:pt x="93663" y="137598"/>
                  </a:lnTo>
                  <a:lnTo>
                    <a:pt x="92912" y="142521"/>
                  </a:lnTo>
                  <a:lnTo>
                    <a:pt x="91565" y="146649"/>
                  </a:lnTo>
                  <a:lnTo>
                    <a:pt x="89820" y="150248"/>
                  </a:lnTo>
                  <a:lnTo>
                    <a:pt x="85623" y="156505"/>
                  </a:lnTo>
                  <a:lnTo>
                    <a:pt x="80935" y="162108"/>
                  </a:lnTo>
                  <a:lnTo>
                    <a:pt x="79347" y="164787"/>
                  </a:lnTo>
                  <a:lnTo>
                    <a:pt x="77581" y="170022"/>
                  </a:lnTo>
                  <a:lnTo>
                    <a:pt x="76797" y="175171"/>
                  </a:lnTo>
                  <a:lnTo>
                    <a:pt x="76293" y="181330"/>
                  </a:lnTo>
                  <a:lnTo>
                    <a:pt x="76206" y="186442"/>
                  </a:lnTo>
                  <a:lnTo>
                    <a:pt x="77041" y="187783"/>
                  </a:lnTo>
                  <a:lnTo>
                    <a:pt x="78443" y="188678"/>
                  </a:lnTo>
                  <a:lnTo>
                    <a:pt x="82260" y="189671"/>
                  </a:lnTo>
                  <a:lnTo>
                    <a:pt x="86778" y="190113"/>
                  </a:lnTo>
                  <a:lnTo>
                    <a:pt x="89169" y="189384"/>
                  </a:lnTo>
                  <a:lnTo>
                    <a:pt x="91608" y="188051"/>
                  </a:lnTo>
                  <a:lnTo>
                    <a:pt x="99029" y="1828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58"/>
            <p:cNvSpPr/>
            <p:nvPr/>
          </p:nvSpPr>
          <p:spPr>
            <a:xfrm>
              <a:off x="8656358" y="731682"/>
              <a:ext cx="281903" cy="228306"/>
            </a:xfrm>
            <a:custGeom>
              <a:avLst/>
              <a:gdLst/>
              <a:ahLst/>
              <a:cxnLst/>
              <a:rect l="0" t="0" r="0" b="0"/>
              <a:pathLst>
                <a:path w="281903" h="228306">
                  <a:moveTo>
                    <a:pt x="83781" y="106518"/>
                  </a:moveTo>
                  <a:lnTo>
                    <a:pt x="75692" y="106518"/>
                  </a:lnTo>
                  <a:lnTo>
                    <a:pt x="72462" y="107365"/>
                  </a:lnTo>
                  <a:lnTo>
                    <a:pt x="64718" y="111755"/>
                  </a:lnTo>
                  <a:lnTo>
                    <a:pt x="57156" y="115925"/>
                  </a:lnTo>
                  <a:lnTo>
                    <a:pt x="49935" y="120012"/>
                  </a:lnTo>
                  <a:lnTo>
                    <a:pt x="43903" y="124651"/>
                  </a:lnTo>
                  <a:lnTo>
                    <a:pt x="38401" y="127277"/>
                  </a:lnTo>
                  <a:lnTo>
                    <a:pt x="35748" y="127977"/>
                  </a:lnTo>
                  <a:lnTo>
                    <a:pt x="30542" y="131013"/>
                  </a:lnTo>
                  <a:lnTo>
                    <a:pt x="27969" y="133008"/>
                  </a:lnTo>
                  <a:lnTo>
                    <a:pt x="26254" y="135185"/>
                  </a:lnTo>
                  <a:lnTo>
                    <a:pt x="25111" y="137482"/>
                  </a:lnTo>
                  <a:lnTo>
                    <a:pt x="24347" y="139861"/>
                  </a:lnTo>
                  <a:lnTo>
                    <a:pt x="21242" y="144761"/>
                  </a:lnTo>
                  <a:lnTo>
                    <a:pt x="17040" y="149762"/>
                  </a:lnTo>
                  <a:lnTo>
                    <a:pt x="12350" y="154806"/>
                  </a:lnTo>
                  <a:lnTo>
                    <a:pt x="4950" y="162406"/>
                  </a:lnTo>
                  <a:lnTo>
                    <a:pt x="3288" y="164944"/>
                  </a:lnTo>
                  <a:lnTo>
                    <a:pt x="1440" y="170020"/>
                  </a:lnTo>
                  <a:lnTo>
                    <a:pt x="619" y="175099"/>
                  </a:lnTo>
                  <a:lnTo>
                    <a:pt x="255" y="180178"/>
                  </a:lnTo>
                  <a:lnTo>
                    <a:pt x="91" y="185258"/>
                  </a:lnTo>
                  <a:lnTo>
                    <a:pt x="0" y="192878"/>
                  </a:lnTo>
                  <a:lnTo>
                    <a:pt x="835" y="194571"/>
                  </a:lnTo>
                  <a:lnTo>
                    <a:pt x="2237" y="195700"/>
                  </a:lnTo>
                  <a:lnTo>
                    <a:pt x="6526" y="197512"/>
                  </a:lnTo>
                  <a:lnTo>
                    <a:pt x="11314" y="197826"/>
                  </a:lnTo>
                  <a:lnTo>
                    <a:pt x="13458" y="197023"/>
                  </a:lnTo>
                  <a:lnTo>
                    <a:pt x="20518" y="192695"/>
                  </a:lnTo>
                  <a:lnTo>
                    <a:pt x="27971" y="190190"/>
                  </a:lnTo>
                  <a:lnTo>
                    <a:pt x="35542" y="184461"/>
                  </a:lnTo>
                  <a:lnTo>
                    <a:pt x="40611" y="179824"/>
                  </a:lnTo>
                  <a:lnTo>
                    <a:pt x="59334" y="161400"/>
                  </a:lnTo>
                  <a:lnTo>
                    <a:pt x="66143" y="155463"/>
                  </a:lnTo>
                  <a:lnTo>
                    <a:pt x="74814" y="150003"/>
                  </a:lnTo>
                  <a:lnTo>
                    <a:pt x="79496" y="146514"/>
                  </a:lnTo>
                  <a:lnTo>
                    <a:pt x="84312" y="142496"/>
                  </a:lnTo>
                  <a:lnTo>
                    <a:pt x="89215" y="138123"/>
                  </a:lnTo>
                  <a:lnTo>
                    <a:pt x="93331" y="133515"/>
                  </a:lnTo>
                  <a:lnTo>
                    <a:pt x="96921" y="128749"/>
                  </a:lnTo>
                  <a:lnTo>
                    <a:pt x="100161" y="123879"/>
                  </a:lnTo>
                  <a:lnTo>
                    <a:pt x="103168" y="118938"/>
                  </a:lnTo>
                  <a:lnTo>
                    <a:pt x="106020" y="113952"/>
                  </a:lnTo>
                  <a:lnTo>
                    <a:pt x="108767" y="108934"/>
                  </a:lnTo>
                  <a:lnTo>
                    <a:pt x="112292" y="103895"/>
                  </a:lnTo>
                  <a:lnTo>
                    <a:pt x="116335" y="98843"/>
                  </a:lnTo>
                  <a:lnTo>
                    <a:pt x="120725" y="93781"/>
                  </a:lnTo>
                  <a:lnTo>
                    <a:pt x="124496" y="88713"/>
                  </a:lnTo>
                  <a:lnTo>
                    <a:pt x="127859" y="83642"/>
                  </a:lnTo>
                  <a:lnTo>
                    <a:pt x="130946" y="78567"/>
                  </a:lnTo>
                  <a:lnTo>
                    <a:pt x="133851" y="73491"/>
                  </a:lnTo>
                  <a:lnTo>
                    <a:pt x="139338" y="63335"/>
                  </a:lnTo>
                  <a:lnTo>
                    <a:pt x="141986" y="59102"/>
                  </a:lnTo>
                  <a:lnTo>
                    <a:pt x="147185" y="52142"/>
                  </a:lnTo>
                  <a:lnTo>
                    <a:pt x="149757" y="48254"/>
                  </a:lnTo>
                  <a:lnTo>
                    <a:pt x="152319" y="43969"/>
                  </a:lnTo>
                  <a:lnTo>
                    <a:pt x="154873" y="39418"/>
                  </a:lnTo>
                  <a:lnTo>
                    <a:pt x="156577" y="35538"/>
                  </a:lnTo>
                  <a:lnTo>
                    <a:pt x="158468" y="28969"/>
                  </a:lnTo>
                  <a:lnTo>
                    <a:pt x="159819" y="25185"/>
                  </a:lnTo>
                  <a:lnTo>
                    <a:pt x="161567" y="20970"/>
                  </a:lnTo>
                  <a:lnTo>
                    <a:pt x="163579" y="16466"/>
                  </a:lnTo>
                  <a:lnTo>
                    <a:pt x="164919" y="12616"/>
                  </a:lnTo>
                  <a:lnTo>
                    <a:pt x="166409" y="6082"/>
                  </a:lnTo>
                  <a:lnTo>
                    <a:pt x="167572" y="0"/>
                  </a:lnTo>
                  <a:lnTo>
                    <a:pt x="163547" y="3931"/>
                  </a:lnTo>
                  <a:lnTo>
                    <a:pt x="162360" y="5953"/>
                  </a:lnTo>
                  <a:lnTo>
                    <a:pt x="159840" y="12845"/>
                  </a:lnTo>
                  <a:lnTo>
                    <a:pt x="156250" y="17754"/>
                  </a:lnTo>
                  <a:lnTo>
                    <a:pt x="154107" y="21096"/>
                  </a:lnTo>
                  <a:lnTo>
                    <a:pt x="151831" y="25016"/>
                  </a:lnTo>
                  <a:lnTo>
                    <a:pt x="147046" y="33888"/>
                  </a:lnTo>
                  <a:lnTo>
                    <a:pt x="132022" y="63428"/>
                  </a:lnTo>
                  <a:lnTo>
                    <a:pt x="126952" y="73538"/>
                  </a:lnTo>
                  <a:lnTo>
                    <a:pt x="124415" y="79451"/>
                  </a:lnTo>
                  <a:lnTo>
                    <a:pt x="121878" y="85934"/>
                  </a:lnTo>
                  <a:lnTo>
                    <a:pt x="119339" y="92795"/>
                  </a:lnTo>
                  <a:lnTo>
                    <a:pt x="116800" y="99063"/>
                  </a:lnTo>
                  <a:lnTo>
                    <a:pt x="114261" y="104934"/>
                  </a:lnTo>
                  <a:lnTo>
                    <a:pt x="111722" y="110542"/>
                  </a:lnTo>
                  <a:lnTo>
                    <a:pt x="110028" y="116821"/>
                  </a:lnTo>
                  <a:lnTo>
                    <a:pt x="108899" y="123547"/>
                  </a:lnTo>
                  <a:lnTo>
                    <a:pt x="108147" y="130570"/>
                  </a:lnTo>
                  <a:lnTo>
                    <a:pt x="106799" y="136946"/>
                  </a:lnTo>
                  <a:lnTo>
                    <a:pt x="105053" y="142890"/>
                  </a:lnTo>
                  <a:lnTo>
                    <a:pt x="103042" y="148546"/>
                  </a:lnTo>
                  <a:lnTo>
                    <a:pt x="101703" y="154010"/>
                  </a:lnTo>
                  <a:lnTo>
                    <a:pt x="100808" y="159346"/>
                  </a:lnTo>
                  <a:lnTo>
                    <a:pt x="100214" y="164597"/>
                  </a:lnTo>
                  <a:lnTo>
                    <a:pt x="99817" y="168944"/>
                  </a:lnTo>
                  <a:lnTo>
                    <a:pt x="99375" y="176032"/>
                  </a:lnTo>
                  <a:lnTo>
                    <a:pt x="100104" y="179954"/>
                  </a:lnTo>
                  <a:lnTo>
                    <a:pt x="101437" y="184262"/>
                  </a:lnTo>
                  <a:lnTo>
                    <a:pt x="103172" y="188827"/>
                  </a:lnTo>
                  <a:lnTo>
                    <a:pt x="104328" y="192717"/>
                  </a:lnTo>
                  <a:lnTo>
                    <a:pt x="105614" y="199298"/>
                  </a:lnTo>
                  <a:lnTo>
                    <a:pt x="108443" y="205045"/>
                  </a:lnTo>
                  <a:lnTo>
                    <a:pt x="110382" y="207762"/>
                  </a:lnTo>
                  <a:lnTo>
                    <a:pt x="117053" y="213040"/>
                  </a:lnTo>
                  <a:lnTo>
                    <a:pt x="121202" y="215633"/>
                  </a:lnTo>
                  <a:lnTo>
                    <a:pt x="126509" y="218208"/>
                  </a:lnTo>
                  <a:lnTo>
                    <a:pt x="132586" y="220771"/>
                  </a:lnTo>
                  <a:lnTo>
                    <a:pt x="139178" y="223327"/>
                  </a:lnTo>
                  <a:lnTo>
                    <a:pt x="145267" y="225031"/>
                  </a:lnTo>
                  <a:lnTo>
                    <a:pt x="151018" y="226166"/>
                  </a:lnTo>
                  <a:lnTo>
                    <a:pt x="156546" y="226924"/>
                  </a:lnTo>
                  <a:lnTo>
                    <a:pt x="162772" y="227428"/>
                  </a:lnTo>
                  <a:lnTo>
                    <a:pt x="169461" y="227765"/>
                  </a:lnTo>
                  <a:lnTo>
                    <a:pt x="183668" y="228139"/>
                  </a:lnTo>
                  <a:lnTo>
                    <a:pt x="198449" y="228305"/>
                  </a:lnTo>
                  <a:lnTo>
                    <a:pt x="205947" y="227503"/>
                  </a:lnTo>
                  <a:lnTo>
                    <a:pt x="213484" y="226121"/>
                  </a:lnTo>
                  <a:lnTo>
                    <a:pt x="221051" y="224353"/>
                  </a:lnTo>
                  <a:lnTo>
                    <a:pt x="228635" y="223175"/>
                  </a:lnTo>
                  <a:lnTo>
                    <a:pt x="236229" y="222389"/>
                  </a:lnTo>
                  <a:lnTo>
                    <a:pt x="243834" y="221866"/>
                  </a:lnTo>
                  <a:lnTo>
                    <a:pt x="251443" y="219823"/>
                  </a:lnTo>
                  <a:lnTo>
                    <a:pt x="259055" y="216768"/>
                  </a:lnTo>
                  <a:lnTo>
                    <a:pt x="281902" y="2055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59"/>
            <p:cNvSpPr/>
            <p:nvPr/>
          </p:nvSpPr>
          <p:spPr>
            <a:xfrm>
              <a:off x="2019300" y="838200"/>
              <a:ext cx="129538" cy="190501"/>
            </a:xfrm>
            <a:custGeom>
              <a:avLst/>
              <a:gdLst/>
              <a:ahLst/>
              <a:cxnLst/>
              <a:rect l="0" t="0" r="0" b="0"/>
              <a:pathLst>
                <a:path w="129538" h="190501">
                  <a:moveTo>
                    <a:pt x="68580" y="0"/>
                  </a:moveTo>
                  <a:lnTo>
                    <a:pt x="75141" y="0"/>
                  </a:lnTo>
                  <a:lnTo>
                    <a:pt x="75494" y="847"/>
                  </a:lnTo>
                  <a:lnTo>
                    <a:pt x="76107" y="6561"/>
                  </a:lnTo>
                  <a:lnTo>
                    <a:pt x="78416" y="9407"/>
                  </a:lnTo>
                  <a:lnTo>
                    <a:pt x="82753" y="14088"/>
                  </a:lnTo>
                  <a:lnTo>
                    <a:pt x="83345" y="16986"/>
                  </a:lnTo>
                  <a:lnTo>
                    <a:pt x="83757" y="22933"/>
                  </a:lnTo>
                  <a:lnTo>
                    <a:pt x="83811" y="29319"/>
                  </a:lnTo>
                  <a:lnTo>
                    <a:pt x="86074" y="32222"/>
                  </a:lnTo>
                  <a:lnTo>
                    <a:pt x="87863" y="34181"/>
                  </a:lnTo>
                  <a:lnTo>
                    <a:pt x="89055" y="36334"/>
                  </a:lnTo>
                  <a:lnTo>
                    <a:pt x="90380" y="40984"/>
                  </a:lnTo>
                  <a:lnTo>
                    <a:pt x="91580" y="42563"/>
                  </a:lnTo>
                  <a:lnTo>
                    <a:pt x="93227" y="43615"/>
                  </a:lnTo>
                  <a:lnTo>
                    <a:pt x="95171" y="44317"/>
                  </a:lnTo>
                  <a:lnTo>
                    <a:pt x="96467" y="45631"/>
                  </a:lnTo>
                  <a:lnTo>
                    <a:pt x="97331" y="47354"/>
                  </a:lnTo>
                  <a:lnTo>
                    <a:pt x="97908" y="49349"/>
                  </a:lnTo>
                  <a:lnTo>
                    <a:pt x="100806" y="53824"/>
                  </a:lnTo>
                  <a:lnTo>
                    <a:pt x="102764" y="56203"/>
                  </a:lnTo>
                  <a:lnTo>
                    <a:pt x="104916" y="58635"/>
                  </a:lnTo>
                  <a:lnTo>
                    <a:pt x="109565" y="63596"/>
                  </a:lnTo>
                  <a:lnTo>
                    <a:pt x="111143" y="66104"/>
                  </a:lnTo>
                  <a:lnTo>
                    <a:pt x="112897" y="71148"/>
                  </a:lnTo>
                  <a:lnTo>
                    <a:pt x="115934" y="76212"/>
                  </a:lnTo>
                  <a:lnTo>
                    <a:pt x="120738" y="82317"/>
                  </a:lnTo>
                  <a:lnTo>
                    <a:pt x="123652" y="87668"/>
                  </a:lnTo>
                  <a:lnTo>
                    <a:pt x="125615" y="91465"/>
                  </a:lnTo>
                  <a:lnTo>
                    <a:pt x="126923" y="94843"/>
                  </a:lnTo>
                  <a:lnTo>
                    <a:pt x="127795" y="97942"/>
                  </a:lnTo>
                  <a:lnTo>
                    <a:pt x="128765" y="103643"/>
                  </a:lnTo>
                  <a:lnTo>
                    <a:pt x="129196" y="108999"/>
                  </a:lnTo>
                  <a:lnTo>
                    <a:pt x="129387" y="114202"/>
                  </a:lnTo>
                  <a:lnTo>
                    <a:pt x="129510" y="124441"/>
                  </a:lnTo>
                  <a:lnTo>
                    <a:pt x="129537" y="139698"/>
                  </a:lnTo>
                  <a:lnTo>
                    <a:pt x="128691" y="142239"/>
                  </a:lnTo>
                  <a:lnTo>
                    <a:pt x="125494" y="147319"/>
                  </a:lnTo>
                  <a:lnTo>
                    <a:pt x="123456" y="149860"/>
                  </a:lnTo>
                  <a:lnTo>
                    <a:pt x="121251" y="152400"/>
                  </a:lnTo>
                  <a:lnTo>
                    <a:pt x="118934" y="154940"/>
                  </a:lnTo>
                  <a:lnTo>
                    <a:pt x="117389" y="157480"/>
                  </a:lnTo>
                  <a:lnTo>
                    <a:pt x="115673" y="162560"/>
                  </a:lnTo>
                  <a:lnTo>
                    <a:pt x="114369" y="164253"/>
                  </a:lnTo>
                  <a:lnTo>
                    <a:pt x="112653" y="165382"/>
                  </a:lnTo>
                  <a:lnTo>
                    <a:pt x="110662" y="166135"/>
                  </a:lnTo>
                  <a:lnTo>
                    <a:pt x="108488" y="167483"/>
                  </a:lnTo>
                  <a:lnTo>
                    <a:pt x="106192" y="169229"/>
                  </a:lnTo>
                  <a:lnTo>
                    <a:pt x="103815" y="171239"/>
                  </a:lnTo>
                  <a:lnTo>
                    <a:pt x="101383" y="173426"/>
                  </a:lnTo>
                  <a:lnTo>
                    <a:pt x="96424" y="178114"/>
                  </a:lnTo>
                  <a:lnTo>
                    <a:pt x="93916" y="179703"/>
                  </a:lnTo>
                  <a:lnTo>
                    <a:pt x="91397" y="180762"/>
                  </a:lnTo>
                  <a:lnTo>
                    <a:pt x="88871" y="181468"/>
                  </a:lnTo>
                  <a:lnTo>
                    <a:pt x="86341" y="181939"/>
                  </a:lnTo>
                  <a:lnTo>
                    <a:pt x="83807" y="182252"/>
                  </a:lnTo>
                  <a:lnTo>
                    <a:pt x="81272" y="182462"/>
                  </a:lnTo>
                  <a:lnTo>
                    <a:pt x="77888" y="182601"/>
                  </a:lnTo>
                  <a:lnTo>
                    <a:pt x="69612" y="182756"/>
                  </a:lnTo>
                  <a:lnTo>
                    <a:pt x="65881" y="183644"/>
                  </a:lnTo>
                  <a:lnTo>
                    <a:pt x="62548" y="185083"/>
                  </a:lnTo>
                  <a:lnTo>
                    <a:pt x="59478" y="186888"/>
                  </a:lnTo>
                  <a:lnTo>
                    <a:pt x="56586" y="188092"/>
                  </a:lnTo>
                  <a:lnTo>
                    <a:pt x="53810" y="188895"/>
                  </a:lnTo>
                  <a:lnTo>
                    <a:pt x="51114" y="189430"/>
                  </a:lnTo>
                  <a:lnTo>
                    <a:pt x="48469" y="189786"/>
                  </a:lnTo>
                  <a:lnTo>
                    <a:pt x="45859" y="190024"/>
                  </a:lnTo>
                  <a:lnTo>
                    <a:pt x="43273" y="190183"/>
                  </a:lnTo>
                  <a:lnTo>
                    <a:pt x="38141" y="190359"/>
                  </a:lnTo>
                  <a:lnTo>
                    <a:pt x="27948" y="190472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60"/>
            <p:cNvSpPr/>
            <p:nvPr/>
          </p:nvSpPr>
          <p:spPr>
            <a:xfrm>
              <a:off x="2148937" y="975360"/>
              <a:ext cx="129444" cy="75856"/>
            </a:xfrm>
            <a:custGeom>
              <a:avLst/>
              <a:gdLst/>
              <a:ahLst/>
              <a:cxnLst/>
              <a:rect l="0" t="0" r="0" b="0"/>
              <a:pathLst>
                <a:path w="129444" h="75856">
                  <a:moveTo>
                    <a:pt x="30383" y="0"/>
                  </a:moveTo>
                  <a:lnTo>
                    <a:pt x="22293" y="12136"/>
                  </a:lnTo>
                  <a:lnTo>
                    <a:pt x="19063" y="16557"/>
                  </a:lnTo>
                  <a:lnTo>
                    <a:pt x="16063" y="20351"/>
                  </a:lnTo>
                  <a:lnTo>
                    <a:pt x="13216" y="23728"/>
                  </a:lnTo>
                  <a:lnTo>
                    <a:pt x="11319" y="26825"/>
                  </a:lnTo>
                  <a:lnTo>
                    <a:pt x="10054" y="29737"/>
                  </a:lnTo>
                  <a:lnTo>
                    <a:pt x="8023" y="36448"/>
                  </a:lnTo>
                  <a:lnTo>
                    <a:pt x="7010" y="37845"/>
                  </a:lnTo>
                  <a:lnTo>
                    <a:pt x="5487" y="39624"/>
                  </a:lnTo>
                  <a:lnTo>
                    <a:pt x="3626" y="41656"/>
                  </a:lnTo>
                  <a:lnTo>
                    <a:pt x="2385" y="43857"/>
                  </a:lnTo>
                  <a:lnTo>
                    <a:pt x="1558" y="46172"/>
                  </a:lnTo>
                  <a:lnTo>
                    <a:pt x="1006" y="48561"/>
                  </a:lnTo>
                  <a:lnTo>
                    <a:pt x="638" y="51001"/>
                  </a:lnTo>
                  <a:lnTo>
                    <a:pt x="393" y="53474"/>
                  </a:lnTo>
                  <a:lnTo>
                    <a:pt x="0" y="59481"/>
                  </a:lnTo>
                  <a:lnTo>
                    <a:pt x="814" y="60821"/>
                  </a:lnTo>
                  <a:lnTo>
                    <a:pt x="2204" y="62561"/>
                  </a:lnTo>
                  <a:lnTo>
                    <a:pt x="6472" y="67391"/>
                  </a:lnTo>
                  <a:lnTo>
                    <a:pt x="13992" y="75037"/>
                  </a:lnTo>
                  <a:lnTo>
                    <a:pt x="15222" y="75424"/>
                  </a:lnTo>
                  <a:lnTo>
                    <a:pt x="18847" y="75855"/>
                  </a:lnTo>
                  <a:lnTo>
                    <a:pt x="20999" y="75124"/>
                  </a:lnTo>
                  <a:lnTo>
                    <a:pt x="23280" y="73789"/>
                  </a:lnTo>
                  <a:lnTo>
                    <a:pt x="25648" y="72053"/>
                  </a:lnTo>
                  <a:lnTo>
                    <a:pt x="28073" y="70895"/>
                  </a:lnTo>
                  <a:lnTo>
                    <a:pt x="30537" y="70123"/>
                  </a:lnTo>
                  <a:lnTo>
                    <a:pt x="36528" y="68885"/>
                  </a:lnTo>
                  <a:lnTo>
                    <a:pt x="38713" y="67937"/>
                  </a:lnTo>
                  <a:lnTo>
                    <a:pt x="45656" y="64625"/>
                  </a:lnTo>
                  <a:lnTo>
                    <a:pt x="48185" y="62557"/>
                  </a:lnTo>
                  <a:lnTo>
                    <a:pt x="49871" y="60331"/>
                  </a:lnTo>
                  <a:lnTo>
                    <a:pt x="50995" y="58001"/>
                  </a:lnTo>
                  <a:lnTo>
                    <a:pt x="52591" y="55601"/>
                  </a:lnTo>
                  <a:lnTo>
                    <a:pt x="54502" y="53154"/>
                  </a:lnTo>
                  <a:lnTo>
                    <a:pt x="56622" y="50676"/>
                  </a:lnTo>
                  <a:lnTo>
                    <a:pt x="58883" y="48177"/>
                  </a:lnTo>
                  <a:lnTo>
                    <a:pt x="63652" y="43143"/>
                  </a:lnTo>
                  <a:lnTo>
                    <a:pt x="71096" y="35549"/>
                  </a:lnTo>
                  <a:lnTo>
                    <a:pt x="72765" y="33013"/>
                  </a:lnTo>
                  <a:lnTo>
                    <a:pt x="73878" y="30475"/>
                  </a:lnTo>
                  <a:lnTo>
                    <a:pt x="74620" y="27937"/>
                  </a:lnTo>
                  <a:lnTo>
                    <a:pt x="75961" y="25398"/>
                  </a:lnTo>
                  <a:lnTo>
                    <a:pt x="77702" y="22859"/>
                  </a:lnTo>
                  <a:lnTo>
                    <a:pt x="79709" y="20319"/>
                  </a:lnTo>
                  <a:lnTo>
                    <a:pt x="81893" y="17779"/>
                  </a:lnTo>
                  <a:lnTo>
                    <a:pt x="84197" y="15240"/>
                  </a:lnTo>
                  <a:lnTo>
                    <a:pt x="89931" y="9125"/>
                  </a:lnTo>
                  <a:lnTo>
                    <a:pt x="90402" y="7777"/>
                  </a:lnTo>
                  <a:lnTo>
                    <a:pt x="90715" y="6031"/>
                  </a:lnTo>
                  <a:lnTo>
                    <a:pt x="91340" y="31"/>
                  </a:lnTo>
                  <a:lnTo>
                    <a:pt x="91343" y="6564"/>
                  </a:lnTo>
                  <a:lnTo>
                    <a:pt x="90496" y="7762"/>
                  </a:lnTo>
                  <a:lnTo>
                    <a:pt x="89085" y="9408"/>
                  </a:lnTo>
                  <a:lnTo>
                    <a:pt x="87298" y="11352"/>
                  </a:lnTo>
                  <a:lnTo>
                    <a:pt x="86106" y="13495"/>
                  </a:lnTo>
                  <a:lnTo>
                    <a:pt x="85312" y="15770"/>
                  </a:lnTo>
                  <a:lnTo>
                    <a:pt x="84782" y="18133"/>
                  </a:lnTo>
                  <a:lnTo>
                    <a:pt x="84429" y="20556"/>
                  </a:lnTo>
                  <a:lnTo>
                    <a:pt x="84194" y="23017"/>
                  </a:lnTo>
                  <a:lnTo>
                    <a:pt x="84037" y="25505"/>
                  </a:lnTo>
                  <a:lnTo>
                    <a:pt x="83085" y="28010"/>
                  </a:lnTo>
                  <a:lnTo>
                    <a:pt x="81605" y="30527"/>
                  </a:lnTo>
                  <a:lnTo>
                    <a:pt x="79771" y="33051"/>
                  </a:lnTo>
                  <a:lnTo>
                    <a:pt x="78548" y="35581"/>
                  </a:lnTo>
                  <a:lnTo>
                    <a:pt x="77733" y="38114"/>
                  </a:lnTo>
                  <a:lnTo>
                    <a:pt x="76425" y="44218"/>
                  </a:lnTo>
                  <a:lnTo>
                    <a:pt x="76318" y="45565"/>
                  </a:lnTo>
                  <a:lnTo>
                    <a:pt x="76246" y="47310"/>
                  </a:lnTo>
                  <a:lnTo>
                    <a:pt x="76167" y="51507"/>
                  </a:lnTo>
                  <a:lnTo>
                    <a:pt x="76131" y="56194"/>
                  </a:lnTo>
                  <a:lnTo>
                    <a:pt x="76969" y="58629"/>
                  </a:lnTo>
                  <a:lnTo>
                    <a:pt x="78374" y="61100"/>
                  </a:lnTo>
                  <a:lnTo>
                    <a:pt x="82666" y="67103"/>
                  </a:lnTo>
                  <a:lnTo>
                    <a:pt x="83865" y="67595"/>
                  </a:lnTo>
                  <a:lnTo>
                    <a:pt x="87455" y="68142"/>
                  </a:lnTo>
                  <a:lnTo>
                    <a:pt x="91422" y="68494"/>
                  </a:lnTo>
                  <a:lnTo>
                    <a:pt x="99480" y="68563"/>
                  </a:lnTo>
                  <a:lnTo>
                    <a:pt x="101848" y="68569"/>
                  </a:lnTo>
                  <a:lnTo>
                    <a:pt x="104273" y="67726"/>
                  </a:lnTo>
                  <a:lnTo>
                    <a:pt x="106736" y="66317"/>
                  </a:lnTo>
                  <a:lnTo>
                    <a:pt x="109225" y="64531"/>
                  </a:lnTo>
                  <a:lnTo>
                    <a:pt x="111731" y="63341"/>
                  </a:lnTo>
                  <a:lnTo>
                    <a:pt x="114249" y="62547"/>
                  </a:lnTo>
                  <a:lnTo>
                    <a:pt x="120327" y="61274"/>
                  </a:lnTo>
                  <a:lnTo>
                    <a:pt x="121672" y="60322"/>
                  </a:lnTo>
                  <a:lnTo>
                    <a:pt x="123416" y="58842"/>
                  </a:lnTo>
                  <a:lnTo>
                    <a:pt x="129443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61"/>
            <p:cNvSpPr/>
            <p:nvPr/>
          </p:nvSpPr>
          <p:spPr>
            <a:xfrm>
              <a:off x="2087881" y="769715"/>
              <a:ext cx="99060" cy="114206"/>
            </a:xfrm>
            <a:custGeom>
              <a:avLst/>
              <a:gdLst/>
              <a:ahLst/>
              <a:cxnLst/>
              <a:rect l="0" t="0" r="0" b="0"/>
              <a:pathLst>
                <a:path w="99060" h="114206">
                  <a:moveTo>
                    <a:pt x="38099" y="114205"/>
                  </a:moveTo>
                  <a:lnTo>
                    <a:pt x="34054" y="110160"/>
                  </a:lnTo>
                  <a:lnTo>
                    <a:pt x="32862" y="108121"/>
                  </a:lnTo>
                  <a:lnTo>
                    <a:pt x="32068" y="105916"/>
                  </a:lnTo>
                  <a:lnTo>
                    <a:pt x="30488" y="99001"/>
                  </a:lnTo>
                  <a:lnTo>
                    <a:pt x="16326" y="84812"/>
                  </a:lnTo>
                  <a:lnTo>
                    <a:pt x="15722" y="81950"/>
                  </a:lnTo>
                  <a:lnTo>
                    <a:pt x="15334" y="77260"/>
                  </a:lnTo>
                  <a:lnTo>
                    <a:pt x="13023" y="74360"/>
                  </a:lnTo>
                  <a:lnTo>
                    <a:pt x="7935" y="68829"/>
                  </a:lnTo>
                  <a:lnTo>
                    <a:pt x="7759" y="66380"/>
                  </a:lnTo>
                  <a:lnTo>
                    <a:pt x="7713" y="64542"/>
                  </a:lnTo>
                  <a:lnTo>
                    <a:pt x="6835" y="62469"/>
                  </a:lnTo>
                  <a:lnTo>
                    <a:pt x="5402" y="60241"/>
                  </a:lnTo>
                  <a:lnTo>
                    <a:pt x="1066" y="54627"/>
                  </a:lnTo>
                  <a:lnTo>
                    <a:pt x="474" y="51601"/>
                  </a:lnTo>
                  <a:lnTo>
                    <a:pt x="93" y="46805"/>
                  </a:lnTo>
                  <a:lnTo>
                    <a:pt x="41" y="43892"/>
                  </a:lnTo>
                  <a:lnTo>
                    <a:pt x="0" y="27501"/>
                  </a:lnTo>
                  <a:lnTo>
                    <a:pt x="846" y="25922"/>
                  </a:lnTo>
                  <a:lnTo>
                    <a:pt x="2257" y="24870"/>
                  </a:lnTo>
                  <a:lnTo>
                    <a:pt x="6560" y="23181"/>
                  </a:lnTo>
                  <a:lnTo>
                    <a:pt x="6913" y="22195"/>
                  </a:lnTo>
                  <a:lnTo>
                    <a:pt x="7305" y="18843"/>
                  </a:lnTo>
                  <a:lnTo>
                    <a:pt x="8256" y="17610"/>
                  </a:lnTo>
                  <a:lnTo>
                    <a:pt x="9737" y="16788"/>
                  </a:lnTo>
                  <a:lnTo>
                    <a:pt x="14152" y="15470"/>
                  </a:lnTo>
                  <a:lnTo>
                    <a:pt x="17014" y="13031"/>
                  </a:lnTo>
                  <a:lnTo>
                    <a:pt x="18962" y="11196"/>
                  </a:lnTo>
                  <a:lnTo>
                    <a:pt x="21108" y="9972"/>
                  </a:lnTo>
                  <a:lnTo>
                    <a:pt x="23385" y="9156"/>
                  </a:lnTo>
                  <a:lnTo>
                    <a:pt x="25750" y="8613"/>
                  </a:lnTo>
                  <a:lnTo>
                    <a:pt x="28172" y="8250"/>
                  </a:lnTo>
                  <a:lnTo>
                    <a:pt x="30635" y="8008"/>
                  </a:lnTo>
                  <a:lnTo>
                    <a:pt x="33123" y="7847"/>
                  </a:lnTo>
                  <a:lnTo>
                    <a:pt x="35628" y="6893"/>
                  </a:lnTo>
                  <a:lnTo>
                    <a:pt x="38145" y="5410"/>
                  </a:lnTo>
                  <a:lnTo>
                    <a:pt x="40670" y="3575"/>
                  </a:lnTo>
                  <a:lnTo>
                    <a:pt x="43199" y="2352"/>
                  </a:lnTo>
                  <a:lnTo>
                    <a:pt x="45733" y="1536"/>
                  </a:lnTo>
                  <a:lnTo>
                    <a:pt x="48268" y="992"/>
                  </a:lnTo>
                  <a:lnTo>
                    <a:pt x="50805" y="630"/>
                  </a:lnTo>
                  <a:lnTo>
                    <a:pt x="53343" y="388"/>
                  </a:lnTo>
                  <a:lnTo>
                    <a:pt x="55882" y="227"/>
                  </a:lnTo>
                  <a:lnTo>
                    <a:pt x="60960" y="48"/>
                  </a:lnTo>
                  <a:lnTo>
                    <a:pt x="63500" y="0"/>
                  </a:lnTo>
                  <a:lnTo>
                    <a:pt x="65193" y="815"/>
                  </a:lnTo>
                  <a:lnTo>
                    <a:pt x="66322" y="2205"/>
                  </a:lnTo>
                  <a:lnTo>
                    <a:pt x="67074" y="3978"/>
                  </a:lnTo>
                  <a:lnTo>
                    <a:pt x="68422" y="5161"/>
                  </a:lnTo>
                  <a:lnTo>
                    <a:pt x="70168" y="5949"/>
                  </a:lnTo>
                  <a:lnTo>
                    <a:pt x="72179" y="6474"/>
                  </a:lnTo>
                  <a:lnTo>
                    <a:pt x="74366" y="6824"/>
                  </a:lnTo>
                  <a:lnTo>
                    <a:pt x="76670" y="7058"/>
                  </a:lnTo>
                  <a:lnTo>
                    <a:pt x="79053" y="7213"/>
                  </a:lnTo>
                  <a:lnTo>
                    <a:pt x="81488" y="8164"/>
                  </a:lnTo>
                  <a:lnTo>
                    <a:pt x="83958" y="9644"/>
                  </a:lnTo>
                  <a:lnTo>
                    <a:pt x="86452" y="11478"/>
                  </a:lnTo>
                  <a:lnTo>
                    <a:pt x="88961" y="12700"/>
                  </a:lnTo>
                  <a:lnTo>
                    <a:pt x="91481" y="13515"/>
                  </a:lnTo>
                  <a:lnTo>
                    <a:pt x="99059" y="15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62"/>
            <p:cNvSpPr/>
            <p:nvPr/>
          </p:nvSpPr>
          <p:spPr>
            <a:xfrm>
              <a:off x="2392680" y="807731"/>
              <a:ext cx="91345" cy="236105"/>
            </a:xfrm>
            <a:custGeom>
              <a:avLst/>
              <a:gdLst/>
              <a:ahLst/>
              <a:cxnLst/>
              <a:rect l="0" t="0" r="0" b="0"/>
              <a:pathLst>
                <a:path w="91345" h="236105">
                  <a:moveTo>
                    <a:pt x="53340" y="15229"/>
                  </a:moveTo>
                  <a:lnTo>
                    <a:pt x="53340" y="0"/>
                  </a:lnTo>
                  <a:lnTo>
                    <a:pt x="53340" y="4037"/>
                  </a:lnTo>
                  <a:lnTo>
                    <a:pt x="52494" y="5228"/>
                  </a:lnTo>
                  <a:lnTo>
                    <a:pt x="51082" y="6022"/>
                  </a:lnTo>
                  <a:lnTo>
                    <a:pt x="49295" y="6551"/>
                  </a:lnTo>
                  <a:lnTo>
                    <a:pt x="48103" y="7750"/>
                  </a:lnTo>
                  <a:lnTo>
                    <a:pt x="47309" y="9396"/>
                  </a:lnTo>
                  <a:lnTo>
                    <a:pt x="46426" y="13483"/>
                  </a:lnTo>
                  <a:lnTo>
                    <a:pt x="46034" y="18122"/>
                  </a:lnTo>
                  <a:lnTo>
                    <a:pt x="43602" y="25264"/>
                  </a:lnTo>
                  <a:lnTo>
                    <a:pt x="41768" y="29539"/>
                  </a:lnTo>
                  <a:lnTo>
                    <a:pt x="39730" y="36547"/>
                  </a:lnTo>
                  <a:lnTo>
                    <a:pt x="37977" y="43330"/>
                  </a:lnTo>
                  <a:lnTo>
                    <a:pt x="36325" y="47510"/>
                  </a:lnTo>
                  <a:lnTo>
                    <a:pt x="34377" y="51989"/>
                  </a:lnTo>
                  <a:lnTo>
                    <a:pt x="33078" y="56669"/>
                  </a:lnTo>
                  <a:lnTo>
                    <a:pt x="32212" y="61483"/>
                  </a:lnTo>
                  <a:lnTo>
                    <a:pt x="31634" y="66385"/>
                  </a:lnTo>
                  <a:lnTo>
                    <a:pt x="30403" y="72193"/>
                  </a:lnTo>
                  <a:lnTo>
                    <a:pt x="28736" y="78605"/>
                  </a:lnTo>
                  <a:lnTo>
                    <a:pt x="26777" y="85420"/>
                  </a:lnTo>
                  <a:lnTo>
                    <a:pt x="25471" y="91656"/>
                  </a:lnTo>
                  <a:lnTo>
                    <a:pt x="24601" y="97507"/>
                  </a:lnTo>
                  <a:lnTo>
                    <a:pt x="24020" y="103101"/>
                  </a:lnTo>
                  <a:lnTo>
                    <a:pt x="22787" y="108524"/>
                  </a:lnTo>
                  <a:lnTo>
                    <a:pt x="21118" y="113832"/>
                  </a:lnTo>
                  <a:lnTo>
                    <a:pt x="19158" y="119064"/>
                  </a:lnTo>
                  <a:lnTo>
                    <a:pt x="17853" y="125093"/>
                  </a:lnTo>
                  <a:lnTo>
                    <a:pt x="16982" y="131651"/>
                  </a:lnTo>
                  <a:lnTo>
                    <a:pt x="16401" y="138564"/>
                  </a:lnTo>
                  <a:lnTo>
                    <a:pt x="15167" y="144866"/>
                  </a:lnTo>
                  <a:lnTo>
                    <a:pt x="13498" y="150760"/>
                  </a:lnTo>
                  <a:lnTo>
                    <a:pt x="11539" y="156383"/>
                  </a:lnTo>
                  <a:lnTo>
                    <a:pt x="9386" y="160978"/>
                  </a:lnTo>
                  <a:lnTo>
                    <a:pt x="7104" y="164889"/>
                  </a:lnTo>
                  <a:lnTo>
                    <a:pt x="4736" y="168342"/>
                  </a:lnTo>
                  <a:lnTo>
                    <a:pt x="3157" y="172338"/>
                  </a:lnTo>
                  <a:lnTo>
                    <a:pt x="2105" y="176695"/>
                  </a:lnTo>
                  <a:lnTo>
                    <a:pt x="1403" y="181293"/>
                  </a:lnTo>
                  <a:lnTo>
                    <a:pt x="936" y="186051"/>
                  </a:lnTo>
                  <a:lnTo>
                    <a:pt x="624" y="190917"/>
                  </a:lnTo>
                  <a:lnTo>
                    <a:pt x="277" y="199993"/>
                  </a:lnTo>
                  <a:lnTo>
                    <a:pt x="82" y="209862"/>
                  </a:lnTo>
                  <a:lnTo>
                    <a:pt x="11" y="223384"/>
                  </a:lnTo>
                  <a:lnTo>
                    <a:pt x="854" y="225119"/>
                  </a:lnTo>
                  <a:lnTo>
                    <a:pt x="2263" y="226276"/>
                  </a:lnTo>
                  <a:lnTo>
                    <a:pt x="4049" y="227047"/>
                  </a:lnTo>
                  <a:lnTo>
                    <a:pt x="6086" y="228407"/>
                  </a:lnTo>
                  <a:lnTo>
                    <a:pt x="8291" y="230161"/>
                  </a:lnTo>
                  <a:lnTo>
                    <a:pt x="13867" y="235014"/>
                  </a:lnTo>
                  <a:lnTo>
                    <a:pt x="15172" y="235412"/>
                  </a:lnTo>
                  <a:lnTo>
                    <a:pt x="16887" y="235678"/>
                  </a:lnTo>
                  <a:lnTo>
                    <a:pt x="18878" y="235855"/>
                  </a:lnTo>
                  <a:lnTo>
                    <a:pt x="21052" y="235973"/>
                  </a:lnTo>
                  <a:lnTo>
                    <a:pt x="25725" y="236104"/>
                  </a:lnTo>
                  <a:lnTo>
                    <a:pt x="28157" y="235292"/>
                  </a:lnTo>
                  <a:lnTo>
                    <a:pt x="30624" y="233904"/>
                  </a:lnTo>
                  <a:lnTo>
                    <a:pt x="33117" y="232133"/>
                  </a:lnTo>
                  <a:lnTo>
                    <a:pt x="35624" y="230951"/>
                  </a:lnTo>
                  <a:lnTo>
                    <a:pt x="38143" y="230164"/>
                  </a:lnTo>
                  <a:lnTo>
                    <a:pt x="40669" y="229639"/>
                  </a:lnTo>
                  <a:lnTo>
                    <a:pt x="43199" y="228442"/>
                  </a:lnTo>
                  <a:lnTo>
                    <a:pt x="45733" y="226798"/>
                  </a:lnTo>
                  <a:lnTo>
                    <a:pt x="48268" y="224855"/>
                  </a:lnTo>
                  <a:lnTo>
                    <a:pt x="50806" y="222713"/>
                  </a:lnTo>
                  <a:lnTo>
                    <a:pt x="53344" y="220438"/>
                  </a:lnTo>
                  <a:lnTo>
                    <a:pt x="58422" y="215653"/>
                  </a:lnTo>
                  <a:lnTo>
                    <a:pt x="73660" y="200628"/>
                  </a:lnTo>
                  <a:lnTo>
                    <a:pt x="78740" y="195560"/>
                  </a:lnTo>
                  <a:lnTo>
                    <a:pt x="80433" y="193023"/>
                  </a:lnTo>
                  <a:lnTo>
                    <a:pt x="82315" y="187946"/>
                  </a:lnTo>
                  <a:lnTo>
                    <a:pt x="83151" y="182868"/>
                  </a:lnTo>
                  <a:lnTo>
                    <a:pt x="83374" y="180328"/>
                  </a:lnTo>
                  <a:lnTo>
                    <a:pt x="84369" y="177788"/>
                  </a:lnTo>
                  <a:lnTo>
                    <a:pt x="85880" y="175248"/>
                  </a:lnTo>
                  <a:lnTo>
                    <a:pt x="87733" y="172709"/>
                  </a:lnTo>
                  <a:lnTo>
                    <a:pt x="89793" y="167629"/>
                  </a:lnTo>
                  <a:lnTo>
                    <a:pt x="91115" y="161514"/>
                  </a:lnTo>
                  <a:lnTo>
                    <a:pt x="91344" y="156410"/>
                  </a:lnTo>
                  <a:lnTo>
                    <a:pt x="90529" y="154223"/>
                  </a:lnTo>
                  <a:lnTo>
                    <a:pt x="89139" y="151918"/>
                  </a:lnTo>
                  <a:lnTo>
                    <a:pt x="84871" y="146181"/>
                  </a:lnTo>
                  <a:lnTo>
                    <a:pt x="82029" y="143139"/>
                  </a:lnTo>
                  <a:lnTo>
                    <a:pt x="80086" y="141142"/>
                  </a:lnTo>
                  <a:lnTo>
                    <a:pt x="77944" y="139811"/>
                  </a:lnTo>
                  <a:lnTo>
                    <a:pt x="75669" y="138924"/>
                  </a:lnTo>
                  <a:lnTo>
                    <a:pt x="73306" y="138332"/>
                  </a:lnTo>
                  <a:lnTo>
                    <a:pt x="70884" y="137091"/>
                  </a:lnTo>
                  <a:lnTo>
                    <a:pt x="68423" y="135417"/>
                  </a:lnTo>
                  <a:lnTo>
                    <a:pt x="65935" y="133454"/>
                  </a:lnTo>
                  <a:lnTo>
                    <a:pt x="63430" y="132146"/>
                  </a:lnTo>
                  <a:lnTo>
                    <a:pt x="60913" y="131274"/>
                  </a:lnTo>
                  <a:lnTo>
                    <a:pt x="58389" y="130692"/>
                  </a:lnTo>
                  <a:lnTo>
                    <a:pt x="55859" y="130304"/>
                  </a:lnTo>
                  <a:lnTo>
                    <a:pt x="53327" y="130046"/>
                  </a:lnTo>
                  <a:lnTo>
                    <a:pt x="50791" y="129873"/>
                  </a:lnTo>
                  <a:lnTo>
                    <a:pt x="48254" y="129759"/>
                  </a:lnTo>
                  <a:lnTo>
                    <a:pt x="43177" y="129631"/>
                  </a:lnTo>
                  <a:lnTo>
                    <a:pt x="27939" y="129538"/>
                  </a:lnTo>
                  <a:lnTo>
                    <a:pt x="25400" y="130382"/>
                  </a:lnTo>
                  <a:lnTo>
                    <a:pt x="22860" y="131791"/>
                  </a:lnTo>
                  <a:lnTo>
                    <a:pt x="20320" y="133577"/>
                  </a:lnTo>
                  <a:lnTo>
                    <a:pt x="17780" y="134767"/>
                  </a:lnTo>
                  <a:lnTo>
                    <a:pt x="15240" y="135561"/>
                  </a:lnTo>
                  <a:lnTo>
                    <a:pt x="12700" y="136090"/>
                  </a:lnTo>
                  <a:lnTo>
                    <a:pt x="11007" y="137290"/>
                  </a:lnTo>
                  <a:lnTo>
                    <a:pt x="9878" y="138936"/>
                  </a:lnTo>
                  <a:lnTo>
                    <a:pt x="9125" y="140880"/>
                  </a:lnTo>
                  <a:lnTo>
                    <a:pt x="7777" y="143023"/>
                  </a:lnTo>
                  <a:lnTo>
                    <a:pt x="6031" y="145298"/>
                  </a:lnTo>
                  <a:lnTo>
                    <a:pt x="4021" y="147662"/>
                  </a:lnTo>
                  <a:lnTo>
                    <a:pt x="2681" y="150084"/>
                  </a:lnTo>
                  <a:lnTo>
                    <a:pt x="1787" y="152546"/>
                  </a:lnTo>
                  <a:lnTo>
                    <a:pt x="0" y="1600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63"/>
            <p:cNvSpPr/>
            <p:nvPr/>
          </p:nvSpPr>
          <p:spPr>
            <a:xfrm>
              <a:off x="4655916" y="967740"/>
              <a:ext cx="106585" cy="99061"/>
            </a:xfrm>
            <a:custGeom>
              <a:avLst/>
              <a:gdLst/>
              <a:ahLst/>
              <a:cxnLst/>
              <a:rect l="0" t="0" r="0" b="0"/>
              <a:pathLst>
                <a:path w="106585" h="99061">
                  <a:moveTo>
                    <a:pt x="68484" y="0"/>
                  </a:moveTo>
                  <a:lnTo>
                    <a:pt x="61923" y="6561"/>
                  </a:lnTo>
                  <a:lnTo>
                    <a:pt x="61335" y="9407"/>
                  </a:lnTo>
                  <a:lnTo>
                    <a:pt x="61179" y="11351"/>
                  </a:lnTo>
                  <a:lnTo>
                    <a:pt x="60227" y="12648"/>
                  </a:lnTo>
                  <a:lnTo>
                    <a:pt x="58745" y="13512"/>
                  </a:lnTo>
                  <a:lnTo>
                    <a:pt x="56912" y="14088"/>
                  </a:lnTo>
                  <a:lnTo>
                    <a:pt x="54843" y="15319"/>
                  </a:lnTo>
                  <a:lnTo>
                    <a:pt x="52617" y="16986"/>
                  </a:lnTo>
                  <a:lnTo>
                    <a:pt x="47006" y="21700"/>
                  </a:lnTo>
                  <a:lnTo>
                    <a:pt x="43980" y="24602"/>
                  </a:lnTo>
                  <a:lnTo>
                    <a:pt x="41989" y="26561"/>
                  </a:lnTo>
                  <a:lnTo>
                    <a:pt x="40661" y="28714"/>
                  </a:lnTo>
                  <a:lnTo>
                    <a:pt x="39775" y="30996"/>
                  </a:lnTo>
                  <a:lnTo>
                    <a:pt x="39185" y="33364"/>
                  </a:lnTo>
                  <a:lnTo>
                    <a:pt x="37945" y="35789"/>
                  </a:lnTo>
                  <a:lnTo>
                    <a:pt x="36271" y="38253"/>
                  </a:lnTo>
                  <a:lnTo>
                    <a:pt x="31547" y="44245"/>
                  </a:lnTo>
                  <a:lnTo>
                    <a:pt x="28643" y="47322"/>
                  </a:lnTo>
                  <a:lnTo>
                    <a:pt x="26683" y="49328"/>
                  </a:lnTo>
                  <a:lnTo>
                    <a:pt x="25377" y="51512"/>
                  </a:lnTo>
                  <a:lnTo>
                    <a:pt x="24506" y="53815"/>
                  </a:lnTo>
                  <a:lnTo>
                    <a:pt x="23926" y="56196"/>
                  </a:lnTo>
                  <a:lnTo>
                    <a:pt x="22692" y="58631"/>
                  </a:lnTo>
                  <a:lnTo>
                    <a:pt x="21022" y="61101"/>
                  </a:lnTo>
                  <a:lnTo>
                    <a:pt x="19063" y="63594"/>
                  </a:lnTo>
                  <a:lnTo>
                    <a:pt x="16910" y="66102"/>
                  </a:lnTo>
                  <a:lnTo>
                    <a:pt x="14628" y="68622"/>
                  </a:lnTo>
                  <a:lnTo>
                    <a:pt x="8927" y="74703"/>
                  </a:lnTo>
                  <a:lnTo>
                    <a:pt x="8460" y="76049"/>
                  </a:lnTo>
                  <a:lnTo>
                    <a:pt x="8148" y="77792"/>
                  </a:lnTo>
                  <a:lnTo>
                    <a:pt x="7940" y="79802"/>
                  </a:lnTo>
                  <a:lnTo>
                    <a:pt x="6955" y="81141"/>
                  </a:lnTo>
                  <a:lnTo>
                    <a:pt x="5451" y="82034"/>
                  </a:lnTo>
                  <a:lnTo>
                    <a:pt x="3602" y="82629"/>
                  </a:lnTo>
                  <a:lnTo>
                    <a:pt x="2369" y="83873"/>
                  </a:lnTo>
                  <a:lnTo>
                    <a:pt x="1548" y="85549"/>
                  </a:lnTo>
                  <a:lnTo>
                    <a:pt x="0" y="91095"/>
                  </a:lnTo>
                  <a:lnTo>
                    <a:pt x="2205" y="89029"/>
                  </a:lnTo>
                  <a:lnTo>
                    <a:pt x="3978" y="87293"/>
                  </a:lnTo>
                  <a:lnTo>
                    <a:pt x="5160" y="85288"/>
                  </a:lnTo>
                  <a:lnTo>
                    <a:pt x="5949" y="83106"/>
                  </a:lnTo>
                  <a:lnTo>
                    <a:pt x="7213" y="77564"/>
                  </a:lnTo>
                  <a:lnTo>
                    <a:pt x="9643" y="74548"/>
                  </a:lnTo>
                  <a:lnTo>
                    <a:pt x="11478" y="72559"/>
                  </a:lnTo>
                  <a:lnTo>
                    <a:pt x="15772" y="68091"/>
                  </a:lnTo>
                  <a:lnTo>
                    <a:pt x="18103" y="65714"/>
                  </a:lnTo>
                  <a:lnTo>
                    <a:pt x="19656" y="63282"/>
                  </a:lnTo>
                  <a:lnTo>
                    <a:pt x="20692" y="60815"/>
                  </a:lnTo>
                  <a:lnTo>
                    <a:pt x="21383" y="58323"/>
                  </a:lnTo>
                  <a:lnTo>
                    <a:pt x="22690" y="55816"/>
                  </a:lnTo>
                  <a:lnTo>
                    <a:pt x="24408" y="53297"/>
                  </a:lnTo>
                  <a:lnTo>
                    <a:pt x="26400" y="50771"/>
                  </a:lnTo>
                  <a:lnTo>
                    <a:pt x="28575" y="48241"/>
                  </a:lnTo>
                  <a:lnTo>
                    <a:pt x="30871" y="45707"/>
                  </a:lnTo>
                  <a:lnTo>
                    <a:pt x="33249" y="43172"/>
                  </a:lnTo>
                  <a:lnTo>
                    <a:pt x="34835" y="40634"/>
                  </a:lnTo>
                  <a:lnTo>
                    <a:pt x="35891" y="38096"/>
                  </a:lnTo>
                  <a:lnTo>
                    <a:pt x="36596" y="35557"/>
                  </a:lnTo>
                  <a:lnTo>
                    <a:pt x="37911" y="33865"/>
                  </a:lnTo>
                  <a:lnTo>
                    <a:pt x="39636" y="32737"/>
                  </a:lnTo>
                  <a:lnTo>
                    <a:pt x="41632" y="31984"/>
                  </a:lnTo>
                  <a:lnTo>
                    <a:pt x="43810" y="30636"/>
                  </a:lnTo>
                  <a:lnTo>
                    <a:pt x="46107" y="28891"/>
                  </a:lnTo>
                  <a:lnTo>
                    <a:pt x="48486" y="26880"/>
                  </a:lnTo>
                  <a:lnTo>
                    <a:pt x="50918" y="24694"/>
                  </a:lnTo>
                  <a:lnTo>
                    <a:pt x="59387" y="16652"/>
                  </a:lnTo>
                  <a:lnTo>
                    <a:pt x="61573" y="16181"/>
                  </a:lnTo>
                  <a:lnTo>
                    <a:pt x="64723" y="15868"/>
                  </a:lnTo>
                  <a:lnTo>
                    <a:pt x="73856" y="15364"/>
                  </a:lnTo>
                  <a:lnTo>
                    <a:pt x="77363" y="15295"/>
                  </a:lnTo>
                  <a:lnTo>
                    <a:pt x="94965" y="15241"/>
                  </a:lnTo>
                  <a:lnTo>
                    <a:pt x="96299" y="16087"/>
                  </a:lnTo>
                  <a:lnTo>
                    <a:pt x="97187" y="17498"/>
                  </a:lnTo>
                  <a:lnTo>
                    <a:pt x="97779" y="19285"/>
                  </a:lnTo>
                  <a:lnTo>
                    <a:pt x="99021" y="20477"/>
                  </a:lnTo>
                  <a:lnTo>
                    <a:pt x="100696" y="21271"/>
                  </a:lnTo>
                  <a:lnTo>
                    <a:pt x="102659" y="21801"/>
                  </a:lnTo>
                  <a:lnTo>
                    <a:pt x="103967" y="23000"/>
                  </a:lnTo>
                  <a:lnTo>
                    <a:pt x="104840" y="24647"/>
                  </a:lnTo>
                  <a:lnTo>
                    <a:pt x="105421" y="26591"/>
                  </a:lnTo>
                  <a:lnTo>
                    <a:pt x="105809" y="28734"/>
                  </a:lnTo>
                  <a:lnTo>
                    <a:pt x="106068" y="31009"/>
                  </a:lnTo>
                  <a:lnTo>
                    <a:pt x="106482" y="36699"/>
                  </a:lnTo>
                  <a:lnTo>
                    <a:pt x="106539" y="39735"/>
                  </a:lnTo>
                  <a:lnTo>
                    <a:pt x="106584" y="63528"/>
                  </a:lnTo>
                  <a:lnTo>
                    <a:pt x="105737" y="66059"/>
                  </a:lnTo>
                  <a:lnTo>
                    <a:pt x="104326" y="68592"/>
                  </a:lnTo>
                  <a:lnTo>
                    <a:pt x="100024" y="74697"/>
                  </a:lnTo>
                  <a:lnTo>
                    <a:pt x="97177" y="77790"/>
                  </a:lnTo>
                  <a:lnTo>
                    <a:pt x="95233" y="79800"/>
                  </a:lnTo>
                  <a:lnTo>
                    <a:pt x="93937" y="81987"/>
                  </a:lnTo>
                  <a:lnTo>
                    <a:pt x="93073" y="84291"/>
                  </a:lnTo>
                  <a:lnTo>
                    <a:pt x="91374" y="91316"/>
                  </a:lnTo>
                  <a:lnTo>
                    <a:pt x="91344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64"/>
            <p:cNvSpPr/>
            <p:nvPr/>
          </p:nvSpPr>
          <p:spPr>
            <a:xfrm>
              <a:off x="4839864" y="967741"/>
              <a:ext cx="105420" cy="99051"/>
            </a:xfrm>
            <a:custGeom>
              <a:avLst/>
              <a:gdLst/>
              <a:ahLst/>
              <a:cxnLst/>
              <a:rect l="0" t="0" r="0" b="0"/>
              <a:pathLst>
                <a:path w="105420" h="99051">
                  <a:moveTo>
                    <a:pt x="52176" y="38099"/>
                  </a:moveTo>
                  <a:lnTo>
                    <a:pt x="66789" y="30793"/>
                  </a:lnTo>
                  <a:lnTo>
                    <a:pt x="66997" y="31535"/>
                  </a:lnTo>
                  <a:lnTo>
                    <a:pt x="67230" y="34617"/>
                  </a:lnTo>
                  <a:lnTo>
                    <a:pt x="66445" y="35778"/>
                  </a:lnTo>
                  <a:lnTo>
                    <a:pt x="65075" y="36551"/>
                  </a:lnTo>
                  <a:lnTo>
                    <a:pt x="60839" y="37793"/>
                  </a:lnTo>
                  <a:lnTo>
                    <a:pt x="58002" y="40221"/>
                  </a:lnTo>
                  <a:lnTo>
                    <a:pt x="53918" y="44122"/>
                  </a:lnTo>
                  <a:lnTo>
                    <a:pt x="49282" y="48678"/>
                  </a:lnTo>
                  <a:lnTo>
                    <a:pt x="47706" y="51078"/>
                  </a:lnTo>
                  <a:lnTo>
                    <a:pt x="46656" y="53525"/>
                  </a:lnTo>
                  <a:lnTo>
                    <a:pt x="45956" y="56003"/>
                  </a:lnTo>
                  <a:lnTo>
                    <a:pt x="44643" y="58502"/>
                  </a:lnTo>
                  <a:lnTo>
                    <a:pt x="42921" y="61014"/>
                  </a:lnTo>
                  <a:lnTo>
                    <a:pt x="40925" y="63536"/>
                  </a:lnTo>
                  <a:lnTo>
                    <a:pt x="38749" y="66064"/>
                  </a:lnTo>
                  <a:lnTo>
                    <a:pt x="36451" y="68595"/>
                  </a:lnTo>
                  <a:lnTo>
                    <a:pt x="34073" y="71130"/>
                  </a:lnTo>
                  <a:lnTo>
                    <a:pt x="31640" y="72820"/>
                  </a:lnTo>
                  <a:lnTo>
                    <a:pt x="29173" y="73946"/>
                  </a:lnTo>
                  <a:lnTo>
                    <a:pt x="26681" y="74697"/>
                  </a:lnTo>
                  <a:lnTo>
                    <a:pt x="24172" y="76044"/>
                  </a:lnTo>
                  <a:lnTo>
                    <a:pt x="21653" y="77789"/>
                  </a:lnTo>
                  <a:lnTo>
                    <a:pt x="19128" y="79799"/>
                  </a:lnTo>
                  <a:lnTo>
                    <a:pt x="17444" y="81986"/>
                  </a:lnTo>
                  <a:lnTo>
                    <a:pt x="16322" y="84290"/>
                  </a:lnTo>
                  <a:lnTo>
                    <a:pt x="15573" y="86673"/>
                  </a:lnTo>
                  <a:lnTo>
                    <a:pt x="14227" y="88262"/>
                  </a:lnTo>
                  <a:lnTo>
                    <a:pt x="12484" y="89321"/>
                  </a:lnTo>
                  <a:lnTo>
                    <a:pt x="10474" y="90027"/>
                  </a:lnTo>
                  <a:lnTo>
                    <a:pt x="9135" y="91344"/>
                  </a:lnTo>
                  <a:lnTo>
                    <a:pt x="8242" y="93069"/>
                  </a:lnTo>
                  <a:lnTo>
                    <a:pt x="7647" y="95066"/>
                  </a:lnTo>
                  <a:lnTo>
                    <a:pt x="6403" y="96397"/>
                  </a:lnTo>
                  <a:lnTo>
                    <a:pt x="4728" y="97284"/>
                  </a:lnTo>
                  <a:lnTo>
                    <a:pt x="0" y="98708"/>
                  </a:lnTo>
                  <a:lnTo>
                    <a:pt x="459" y="98825"/>
                  </a:lnTo>
                  <a:lnTo>
                    <a:pt x="3226" y="98955"/>
                  </a:lnTo>
                  <a:lnTo>
                    <a:pt x="5499" y="99028"/>
                  </a:lnTo>
                  <a:lnTo>
                    <a:pt x="10218" y="99050"/>
                  </a:lnTo>
                  <a:lnTo>
                    <a:pt x="11504" y="98206"/>
                  </a:lnTo>
                  <a:lnTo>
                    <a:pt x="12362" y="96797"/>
                  </a:lnTo>
                  <a:lnTo>
                    <a:pt x="12933" y="95011"/>
                  </a:lnTo>
                  <a:lnTo>
                    <a:pt x="14161" y="93820"/>
                  </a:lnTo>
                  <a:lnTo>
                    <a:pt x="15826" y="93027"/>
                  </a:lnTo>
                  <a:lnTo>
                    <a:pt x="17783" y="92497"/>
                  </a:lnTo>
                  <a:lnTo>
                    <a:pt x="19934" y="91298"/>
                  </a:lnTo>
                  <a:lnTo>
                    <a:pt x="22214" y="89652"/>
                  </a:lnTo>
                  <a:lnTo>
                    <a:pt x="24582" y="87707"/>
                  </a:lnTo>
                  <a:lnTo>
                    <a:pt x="27006" y="85565"/>
                  </a:lnTo>
                  <a:lnTo>
                    <a:pt x="31958" y="80926"/>
                  </a:lnTo>
                  <a:lnTo>
                    <a:pt x="44569" y="68532"/>
                  </a:lnTo>
                  <a:lnTo>
                    <a:pt x="62337" y="50796"/>
                  </a:lnTo>
                  <a:lnTo>
                    <a:pt x="64030" y="48257"/>
                  </a:lnTo>
                  <a:lnTo>
                    <a:pt x="65159" y="45718"/>
                  </a:lnTo>
                  <a:lnTo>
                    <a:pt x="65911" y="43178"/>
                  </a:lnTo>
                  <a:lnTo>
                    <a:pt x="68106" y="40638"/>
                  </a:lnTo>
                  <a:lnTo>
                    <a:pt x="71263" y="38099"/>
                  </a:lnTo>
                  <a:lnTo>
                    <a:pt x="75061" y="35559"/>
                  </a:lnTo>
                  <a:lnTo>
                    <a:pt x="77592" y="33019"/>
                  </a:lnTo>
                  <a:lnTo>
                    <a:pt x="79280" y="30479"/>
                  </a:lnTo>
                  <a:lnTo>
                    <a:pt x="80405" y="27939"/>
                  </a:lnTo>
                  <a:lnTo>
                    <a:pt x="82002" y="26246"/>
                  </a:lnTo>
                  <a:lnTo>
                    <a:pt x="83914" y="25117"/>
                  </a:lnTo>
                  <a:lnTo>
                    <a:pt x="86035" y="24364"/>
                  </a:lnTo>
                  <a:lnTo>
                    <a:pt x="88295" y="23016"/>
                  </a:lnTo>
                  <a:lnTo>
                    <a:pt x="90649" y="21270"/>
                  </a:lnTo>
                  <a:lnTo>
                    <a:pt x="96464" y="16430"/>
                  </a:lnTo>
                  <a:lnTo>
                    <a:pt x="96942" y="15187"/>
                  </a:lnTo>
                  <a:lnTo>
                    <a:pt x="97260" y="13511"/>
                  </a:lnTo>
                  <a:lnTo>
                    <a:pt x="97472" y="11547"/>
                  </a:lnTo>
                  <a:lnTo>
                    <a:pt x="98460" y="10238"/>
                  </a:lnTo>
                  <a:lnTo>
                    <a:pt x="99965" y="9365"/>
                  </a:lnTo>
                  <a:lnTo>
                    <a:pt x="105419" y="7649"/>
                  </a:lnTo>
                  <a:lnTo>
                    <a:pt x="103215" y="5375"/>
                  </a:lnTo>
                  <a:lnTo>
                    <a:pt x="98207" y="314"/>
                  </a:lnTo>
                  <a:lnTo>
                    <a:pt x="95776" y="139"/>
                  </a:lnTo>
                  <a:lnTo>
                    <a:pt x="91362" y="27"/>
                  </a:lnTo>
                  <a:lnTo>
                    <a:pt x="82998" y="0"/>
                  </a:lnTo>
                  <a:lnTo>
                    <a:pt x="80550" y="2257"/>
                  </a:lnTo>
                  <a:lnTo>
                    <a:pt x="75036" y="7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65"/>
            <p:cNvSpPr/>
            <p:nvPr/>
          </p:nvSpPr>
          <p:spPr>
            <a:xfrm>
              <a:off x="4983480" y="952503"/>
              <a:ext cx="114292" cy="158947"/>
            </a:xfrm>
            <a:custGeom>
              <a:avLst/>
              <a:gdLst/>
              <a:ahLst/>
              <a:cxnLst/>
              <a:rect l="0" t="0" r="0" b="0"/>
              <a:pathLst>
                <a:path w="114292" h="158947">
                  <a:moveTo>
                    <a:pt x="53340" y="30477"/>
                  </a:moveTo>
                  <a:lnTo>
                    <a:pt x="45249" y="38568"/>
                  </a:lnTo>
                  <a:lnTo>
                    <a:pt x="42866" y="41797"/>
                  </a:lnTo>
                  <a:lnTo>
                    <a:pt x="41278" y="44797"/>
                  </a:lnTo>
                  <a:lnTo>
                    <a:pt x="40218" y="47644"/>
                  </a:lnTo>
                  <a:lnTo>
                    <a:pt x="38665" y="50388"/>
                  </a:lnTo>
                  <a:lnTo>
                    <a:pt x="36783" y="53065"/>
                  </a:lnTo>
                  <a:lnTo>
                    <a:pt x="34682" y="55695"/>
                  </a:lnTo>
                  <a:lnTo>
                    <a:pt x="33282" y="58296"/>
                  </a:lnTo>
                  <a:lnTo>
                    <a:pt x="32347" y="60876"/>
                  </a:lnTo>
                  <a:lnTo>
                    <a:pt x="31725" y="63443"/>
                  </a:lnTo>
                  <a:lnTo>
                    <a:pt x="30463" y="66848"/>
                  </a:lnTo>
                  <a:lnTo>
                    <a:pt x="28775" y="70811"/>
                  </a:lnTo>
                  <a:lnTo>
                    <a:pt x="26803" y="75146"/>
                  </a:lnTo>
                  <a:lnTo>
                    <a:pt x="25489" y="78883"/>
                  </a:lnTo>
                  <a:lnTo>
                    <a:pt x="24613" y="82221"/>
                  </a:lnTo>
                  <a:lnTo>
                    <a:pt x="24028" y="85293"/>
                  </a:lnTo>
                  <a:lnTo>
                    <a:pt x="22792" y="88188"/>
                  </a:lnTo>
                  <a:lnTo>
                    <a:pt x="21121" y="90964"/>
                  </a:lnTo>
                  <a:lnTo>
                    <a:pt x="19161" y="93662"/>
                  </a:lnTo>
                  <a:lnTo>
                    <a:pt x="17007" y="97154"/>
                  </a:lnTo>
                  <a:lnTo>
                    <a:pt x="14725" y="101175"/>
                  </a:lnTo>
                  <a:lnTo>
                    <a:pt x="12357" y="105549"/>
                  </a:lnTo>
                  <a:lnTo>
                    <a:pt x="10778" y="109312"/>
                  </a:lnTo>
                  <a:lnTo>
                    <a:pt x="9725" y="112667"/>
                  </a:lnTo>
                  <a:lnTo>
                    <a:pt x="9023" y="115750"/>
                  </a:lnTo>
                  <a:lnTo>
                    <a:pt x="8555" y="118653"/>
                  </a:lnTo>
                  <a:lnTo>
                    <a:pt x="8243" y="121434"/>
                  </a:lnTo>
                  <a:lnTo>
                    <a:pt x="8036" y="124135"/>
                  </a:lnTo>
                  <a:lnTo>
                    <a:pt x="7897" y="126782"/>
                  </a:lnTo>
                  <a:lnTo>
                    <a:pt x="7743" y="131982"/>
                  </a:lnTo>
                  <a:lnTo>
                    <a:pt x="6855" y="134554"/>
                  </a:lnTo>
                  <a:lnTo>
                    <a:pt x="5416" y="137115"/>
                  </a:lnTo>
                  <a:lnTo>
                    <a:pt x="3611" y="139669"/>
                  </a:lnTo>
                  <a:lnTo>
                    <a:pt x="2407" y="142218"/>
                  </a:lnTo>
                  <a:lnTo>
                    <a:pt x="1605" y="144765"/>
                  </a:lnTo>
                  <a:lnTo>
                    <a:pt x="28" y="152265"/>
                  </a:lnTo>
                  <a:lnTo>
                    <a:pt x="2" y="158946"/>
                  </a:lnTo>
                  <a:lnTo>
                    <a:pt x="0" y="145921"/>
                  </a:lnTo>
                  <a:lnTo>
                    <a:pt x="846" y="143846"/>
                  </a:lnTo>
                  <a:lnTo>
                    <a:pt x="2257" y="140770"/>
                  </a:lnTo>
                  <a:lnTo>
                    <a:pt x="4045" y="137026"/>
                  </a:lnTo>
                  <a:lnTo>
                    <a:pt x="5237" y="133683"/>
                  </a:lnTo>
                  <a:lnTo>
                    <a:pt x="6031" y="130607"/>
                  </a:lnTo>
                  <a:lnTo>
                    <a:pt x="6560" y="127711"/>
                  </a:lnTo>
                  <a:lnTo>
                    <a:pt x="6913" y="124086"/>
                  </a:lnTo>
                  <a:lnTo>
                    <a:pt x="7149" y="119976"/>
                  </a:lnTo>
                  <a:lnTo>
                    <a:pt x="7306" y="115543"/>
                  </a:lnTo>
                  <a:lnTo>
                    <a:pt x="8257" y="111741"/>
                  </a:lnTo>
                  <a:lnTo>
                    <a:pt x="9738" y="108360"/>
                  </a:lnTo>
                  <a:lnTo>
                    <a:pt x="11572" y="105259"/>
                  </a:lnTo>
                  <a:lnTo>
                    <a:pt x="12795" y="101498"/>
                  </a:lnTo>
                  <a:lnTo>
                    <a:pt x="13610" y="97298"/>
                  </a:lnTo>
                  <a:lnTo>
                    <a:pt x="14153" y="92804"/>
                  </a:lnTo>
                  <a:lnTo>
                    <a:pt x="15362" y="88115"/>
                  </a:lnTo>
                  <a:lnTo>
                    <a:pt x="17014" y="83296"/>
                  </a:lnTo>
                  <a:lnTo>
                    <a:pt x="18963" y="78390"/>
                  </a:lnTo>
                  <a:lnTo>
                    <a:pt x="21109" y="73425"/>
                  </a:lnTo>
                  <a:lnTo>
                    <a:pt x="25750" y="63394"/>
                  </a:lnTo>
                  <a:lnTo>
                    <a:pt x="27327" y="59195"/>
                  </a:lnTo>
                  <a:lnTo>
                    <a:pt x="28378" y="55549"/>
                  </a:lnTo>
                  <a:lnTo>
                    <a:pt x="29079" y="52272"/>
                  </a:lnTo>
                  <a:lnTo>
                    <a:pt x="30392" y="48394"/>
                  </a:lnTo>
                  <a:lnTo>
                    <a:pt x="32115" y="44115"/>
                  </a:lnTo>
                  <a:lnTo>
                    <a:pt x="34110" y="39569"/>
                  </a:lnTo>
                  <a:lnTo>
                    <a:pt x="36286" y="35692"/>
                  </a:lnTo>
                  <a:lnTo>
                    <a:pt x="38584" y="32260"/>
                  </a:lnTo>
                  <a:lnTo>
                    <a:pt x="40963" y="29126"/>
                  </a:lnTo>
                  <a:lnTo>
                    <a:pt x="43395" y="26189"/>
                  </a:lnTo>
                  <a:lnTo>
                    <a:pt x="45863" y="23385"/>
                  </a:lnTo>
                  <a:lnTo>
                    <a:pt x="50863" y="18012"/>
                  </a:lnTo>
                  <a:lnTo>
                    <a:pt x="55909" y="12801"/>
                  </a:lnTo>
                  <a:lnTo>
                    <a:pt x="57593" y="10227"/>
                  </a:lnTo>
                  <a:lnTo>
                    <a:pt x="58715" y="7663"/>
                  </a:lnTo>
                  <a:lnTo>
                    <a:pt x="59463" y="5108"/>
                  </a:lnTo>
                  <a:lnTo>
                    <a:pt x="60808" y="3404"/>
                  </a:lnTo>
                  <a:lnTo>
                    <a:pt x="62552" y="2269"/>
                  </a:lnTo>
                  <a:lnTo>
                    <a:pt x="64561" y="1511"/>
                  </a:lnTo>
                  <a:lnTo>
                    <a:pt x="66748" y="1007"/>
                  </a:lnTo>
                  <a:lnTo>
                    <a:pt x="69052" y="670"/>
                  </a:lnTo>
                  <a:lnTo>
                    <a:pt x="71434" y="446"/>
                  </a:lnTo>
                  <a:lnTo>
                    <a:pt x="73869" y="296"/>
                  </a:lnTo>
                  <a:lnTo>
                    <a:pt x="78833" y="130"/>
                  </a:lnTo>
                  <a:lnTo>
                    <a:pt x="89943" y="9"/>
                  </a:lnTo>
                  <a:lnTo>
                    <a:pt x="95041" y="0"/>
                  </a:lnTo>
                  <a:lnTo>
                    <a:pt x="96381" y="846"/>
                  </a:lnTo>
                  <a:lnTo>
                    <a:pt x="97274" y="2256"/>
                  </a:lnTo>
                  <a:lnTo>
                    <a:pt x="97870" y="4043"/>
                  </a:lnTo>
                  <a:lnTo>
                    <a:pt x="99113" y="5235"/>
                  </a:lnTo>
                  <a:lnTo>
                    <a:pt x="100788" y="6029"/>
                  </a:lnTo>
                  <a:lnTo>
                    <a:pt x="102752" y="6558"/>
                  </a:lnTo>
                  <a:lnTo>
                    <a:pt x="104061" y="7758"/>
                  </a:lnTo>
                  <a:lnTo>
                    <a:pt x="104934" y="9404"/>
                  </a:lnTo>
                  <a:lnTo>
                    <a:pt x="105516" y="11349"/>
                  </a:lnTo>
                  <a:lnTo>
                    <a:pt x="108420" y="15767"/>
                  </a:lnTo>
                  <a:lnTo>
                    <a:pt x="110380" y="18130"/>
                  </a:lnTo>
                  <a:lnTo>
                    <a:pt x="111687" y="20552"/>
                  </a:lnTo>
                  <a:lnTo>
                    <a:pt x="113139" y="25502"/>
                  </a:lnTo>
                  <a:lnTo>
                    <a:pt x="114070" y="30341"/>
                  </a:lnTo>
                  <a:lnTo>
                    <a:pt x="114198" y="34086"/>
                  </a:lnTo>
                  <a:lnTo>
                    <a:pt x="114291" y="48351"/>
                  </a:lnTo>
                  <a:lnTo>
                    <a:pt x="113448" y="50013"/>
                  </a:lnTo>
                  <a:lnTo>
                    <a:pt x="112038" y="51121"/>
                  </a:lnTo>
                  <a:lnTo>
                    <a:pt x="110252" y="51860"/>
                  </a:lnTo>
                  <a:lnTo>
                    <a:pt x="108215" y="53199"/>
                  </a:lnTo>
                  <a:lnTo>
                    <a:pt x="106010" y="54938"/>
                  </a:lnTo>
                  <a:lnTo>
                    <a:pt x="103694" y="56944"/>
                  </a:lnTo>
                  <a:lnTo>
                    <a:pt x="102149" y="59129"/>
                  </a:lnTo>
                  <a:lnTo>
                    <a:pt x="100433" y="63813"/>
                  </a:lnTo>
                  <a:lnTo>
                    <a:pt x="99128" y="65401"/>
                  </a:lnTo>
                  <a:lnTo>
                    <a:pt x="97413" y="66460"/>
                  </a:lnTo>
                  <a:lnTo>
                    <a:pt x="95422" y="67166"/>
                  </a:lnTo>
                  <a:lnTo>
                    <a:pt x="94094" y="68483"/>
                  </a:lnTo>
                  <a:lnTo>
                    <a:pt x="93209" y="70208"/>
                  </a:lnTo>
                  <a:lnTo>
                    <a:pt x="92619" y="72204"/>
                  </a:lnTo>
                  <a:lnTo>
                    <a:pt x="91380" y="73535"/>
                  </a:lnTo>
                  <a:lnTo>
                    <a:pt x="89707" y="74422"/>
                  </a:lnTo>
                  <a:lnTo>
                    <a:pt x="87745" y="75014"/>
                  </a:lnTo>
                  <a:lnTo>
                    <a:pt x="85590" y="76255"/>
                  </a:lnTo>
                  <a:lnTo>
                    <a:pt x="83307" y="77929"/>
                  </a:lnTo>
                  <a:lnTo>
                    <a:pt x="80938" y="79892"/>
                  </a:lnTo>
                  <a:lnTo>
                    <a:pt x="78512" y="81200"/>
                  </a:lnTo>
                  <a:lnTo>
                    <a:pt x="76048" y="82073"/>
                  </a:lnTo>
                  <a:lnTo>
                    <a:pt x="73559" y="82654"/>
                  </a:lnTo>
                  <a:lnTo>
                    <a:pt x="71053" y="83042"/>
                  </a:lnTo>
                  <a:lnTo>
                    <a:pt x="68535" y="83300"/>
                  </a:lnTo>
                  <a:lnTo>
                    <a:pt x="66010" y="83472"/>
                  </a:lnTo>
                  <a:lnTo>
                    <a:pt x="63480" y="83587"/>
                  </a:lnTo>
                  <a:lnTo>
                    <a:pt x="58411" y="83715"/>
                  </a:lnTo>
                  <a:lnTo>
                    <a:pt x="42121" y="83814"/>
                  </a:lnTo>
                  <a:lnTo>
                    <a:pt x="39934" y="82969"/>
                  </a:lnTo>
                  <a:lnTo>
                    <a:pt x="37629" y="81558"/>
                  </a:lnTo>
                  <a:lnTo>
                    <a:pt x="30480" y="761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66"/>
            <p:cNvSpPr/>
            <p:nvPr/>
          </p:nvSpPr>
          <p:spPr>
            <a:xfrm>
              <a:off x="6622848" y="960446"/>
              <a:ext cx="132796" cy="136730"/>
            </a:xfrm>
            <a:custGeom>
              <a:avLst/>
              <a:gdLst/>
              <a:ahLst/>
              <a:cxnLst/>
              <a:rect l="0" t="0" r="0" b="0"/>
              <a:pathLst>
                <a:path w="132796" h="136730">
                  <a:moveTo>
                    <a:pt x="44652" y="60634"/>
                  </a:moveTo>
                  <a:lnTo>
                    <a:pt x="44652" y="74722"/>
                  </a:lnTo>
                  <a:lnTo>
                    <a:pt x="42393" y="77620"/>
                  </a:lnTo>
                  <a:lnTo>
                    <a:pt x="38569" y="81730"/>
                  </a:lnTo>
                  <a:lnTo>
                    <a:pt x="34046" y="86379"/>
                  </a:lnTo>
                  <a:lnTo>
                    <a:pt x="32501" y="88804"/>
                  </a:lnTo>
                  <a:lnTo>
                    <a:pt x="31471" y="91267"/>
                  </a:lnTo>
                  <a:lnTo>
                    <a:pt x="29818" y="97259"/>
                  </a:lnTo>
                  <a:lnTo>
                    <a:pt x="27334" y="100336"/>
                  </a:lnTo>
                  <a:lnTo>
                    <a:pt x="23408" y="104526"/>
                  </a:lnTo>
                  <a:lnTo>
                    <a:pt x="18841" y="109210"/>
                  </a:lnTo>
                  <a:lnTo>
                    <a:pt x="17285" y="111645"/>
                  </a:lnTo>
                  <a:lnTo>
                    <a:pt x="16247" y="114115"/>
                  </a:lnTo>
                  <a:lnTo>
                    <a:pt x="15555" y="116608"/>
                  </a:lnTo>
                  <a:lnTo>
                    <a:pt x="15095" y="119116"/>
                  </a:lnTo>
                  <a:lnTo>
                    <a:pt x="14786" y="121636"/>
                  </a:lnTo>
                  <a:lnTo>
                    <a:pt x="14582" y="124162"/>
                  </a:lnTo>
                  <a:lnTo>
                    <a:pt x="13598" y="125846"/>
                  </a:lnTo>
                  <a:lnTo>
                    <a:pt x="12097" y="126968"/>
                  </a:lnTo>
                  <a:lnTo>
                    <a:pt x="10248" y="127717"/>
                  </a:lnTo>
                  <a:lnTo>
                    <a:pt x="9016" y="129063"/>
                  </a:lnTo>
                  <a:lnTo>
                    <a:pt x="8195" y="130806"/>
                  </a:lnTo>
                  <a:lnTo>
                    <a:pt x="6648" y="136481"/>
                  </a:lnTo>
                  <a:lnTo>
                    <a:pt x="2535" y="136729"/>
                  </a:lnTo>
                  <a:lnTo>
                    <a:pt x="1334" y="135918"/>
                  </a:lnTo>
                  <a:lnTo>
                    <a:pt x="534" y="134530"/>
                  </a:lnTo>
                  <a:lnTo>
                    <a:pt x="0" y="132758"/>
                  </a:lnTo>
                  <a:lnTo>
                    <a:pt x="490" y="131576"/>
                  </a:lnTo>
                  <a:lnTo>
                    <a:pt x="1665" y="130789"/>
                  </a:lnTo>
                  <a:lnTo>
                    <a:pt x="3293" y="130264"/>
                  </a:lnTo>
                  <a:lnTo>
                    <a:pt x="4380" y="129067"/>
                  </a:lnTo>
                  <a:lnTo>
                    <a:pt x="5105" y="127423"/>
                  </a:lnTo>
                  <a:lnTo>
                    <a:pt x="5586" y="125480"/>
                  </a:lnTo>
                  <a:lnTo>
                    <a:pt x="6754" y="123338"/>
                  </a:lnTo>
                  <a:lnTo>
                    <a:pt x="8380" y="121063"/>
                  </a:lnTo>
                  <a:lnTo>
                    <a:pt x="10311" y="118700"/>
                  </a:lnTo>
                  <a:lnTo>
                    <a:pt x="11597" y="116278"/>
                  </a:lnTo>
                  <a:lnTo>
                    <a:pt x="12456" y="113817"/>
                  </a:lnTo>
                  <a:lnTo>
                    <a:pt x="13028" y="111329"/>
                  </a:lnTo>
                  <a:lnTo>
                    <a:pt x="14255" y="108824"/>
                  </a:lnTo>
                  <a:lnTo>
                    <a:pt x="15921" y="106307"/>
                  </a:lnTo>
                  <a:lnTo>
                    <a:pt x="17878" y="103783"/>
                  </a:lnTo>
                  <a:lnTo>
                    <a:pt x="20029" y="100406"/>
                  </a:lnTo>
                  <a:lnTo>
                    <a:pt x="22310" y="96462"/>
                  </a:lnTo>
                  <a:lnTo>
                    <a:pt x="24676" y="92140"/>
                  </a:lnTo>
                  <a:lnTo>
                    <a:pt x="26255" y="88411"/>
                  </a:lnTo>
                  <a:lnTo>
                    <a:pt x="27307" y="85079"/>
                  </a:lnTo>
                  <a:lnTo>
                    <a:pt x="28009" y="82010"/>
                  </a:lnTo>
                  <a:lnTo>
                    <a:pt x="30170" y="79118"/>
                  </a:lnTo>
                  <a:lnTo>
                    <a:pt x="33303" y="76344"/>
                  </a:lnTo>
                  <a:lnTo>
                    <a:pt x="37087" y="73647"/>
                  </a:lnTo>
                  <a:lnTo>
                    <a:pt x="39608" y="71003"/>
                  </a:lnTo>
                  <a:lnTo>
                    <a:pt x="41289" y="68393"/>
                  </a:lnTo>
                  <a:lnTo>
                    <a:pt x="42410" y="65807"/>
                  </a:lnTo>
                  <a:lnTo>
                    <a:pt x="45913" y="58417"/>
                  </a:lnTo>
                  <a:lnTo>
                    <a:pt x="48032" y="54076"/>
                  </a:lnTo>
                  <a:lnTo>
                    <a:pt x="50292" y="50336"/>
                  </a:lnTo>
                  <a:lnTo>
                    <a:pt x="52645" y="46995"/>
                  </a:lnTo>
                  <a:lnTo>
                    <a:pt x="55061" y="43921"/>
                  </a:lnTo>
                  <a:lnTo>
                    <a:pt x="57518" y="41026"/>
                  </a:lnTo>
                  <a:lnTo>
                    <a:pt x="60002" y="38248"/>
                  </a:lnTo>
                  <a:lnTo>
                    <a:pt x="62506" y="35550"/>
                  </a:lnTo>
                  <a:lnTo>
                    <a:pt x="64174" y="32905"/>
                  </a:lnTo>
                  <a:lnTo>
                    <a:pt x="65287" y="30295"/>
                  </a:lnTo>
                  <a:lnTo>
                    <a:pt x="66028" y="27708"/>
                  </a:lnTo>
                  <a:lnTo>
                    <a:pt x="67369" y="25137"/>
                  </a:lnTo>
                  <a:lnTo>
                    <a:pt x="69110" y="22576"/>
                  </a:lnTo>
                  <a:lnTo>
                    <a:pt x="71117" y="20022"/>
                  </a:lnTo>
                  <a:lnTo>
                    <a:pt x="73302" y="17473"/>
                  </a:lnTo>
                  <a:lnTo>
                    <a:pt x="75605" y="14926"/>
                  </a:lnTo>
                  <a:lnTo>
                    <a:pt x="77988" y="12382"/>
                  </a:lnTo>
                  <a:lnTo>
                    <a:pt x="80423" y="10686"/>
                  </a:lnTo>
                  <a:lnTo>
                    <a:pt x="82892" y="9556"/>
                  </a:lnTo>
                  <a:lnTo>
                    <a:pt x="85385" y="8802"/>
                  </a:lnTo>
                  <a:lnTo>
                    <a:pt x="87894" y="8299"/>
                  </a:lnTo>
                  <a:lnTo>
                    <a:pt x="90413" y="7964"/>
                  </a:lnTo>
                  <a:lnTo>
                    <a:pt x="92939" y="7741"/>
                  </a:lnTo>
                  <a:lnTo>
                    <a:pt x="95470" y="6745"/>
                  </a:lnTo>
                  <a:lnTo>
                    <a:pt x="98005" y="5235"/>
                  </a:lnTo>
                  <a:lnTo>
                    <a:pt x="104110" y="773"/>
                  </a:lnTo>
                  <a:lnTo>
                    <a:pt x="107202" y="162"/>
                  </a:lnTo>
                  <a:lnTo>
                    <a:pt x="109212" y="0"/>
                  </a:lnTo>
                  <a:lnTo>
                    <a:pt x="110552" y="738"/>
                  </a:lnTo>
                  <a:lnTo>
                    <a:pt x="111445" y="2076"/>
                  </a:lnTo>
                  <a:lnTo>
                    <a:pt x="112041" y="3816"/>
                  </a:lnTo>
                  <a:lnTo>
                    <a:pt x="113284" y="4975"/>
                  </a:lnTo>
                  <a:lnTo>
                    <a:pt x="114960" y="5748"/>
                  </a:lnTo>
                  <a:lnTo>
                    <a:pt x="116924" y="6264"/>
                  </a:lnTo>
                  <a:lnTo>
                    <a:pt x="118234" y="7454"/>
                  </a:lnTo>
                  <a:lnTo>
                    <a:pt x="119106" y="9094"/>
                  </a:lnTo>
                  <a:lnTo>
                    <a:pt x="119689" y="11034"/>
                  </a:lnTo>
                  <a:lnTo>
                    <a:pt x="120923" y="13174"/>
                  </a:lnTo>
                  <a:lnTo>
                    <a:pt x="122593" y="15447"/>
                  </a:lnTo>
                  <a:lnTo>
                    <a:pt x="124552" y="17810"/>
                  </a:lnTo>
                  <a:lnTo>
                    <a:pt x="125859" y="20231"/>
                  </a:lnTo>
                  <a:lnTo>
                    <a:pt x="126730" y="22692"/>
                  </a:lnTo>
                  <a:lnTo>
                    <a:pt x="128128" y="28680"/>
                  </a:lnTo>
                  <a:lnTo>
                    <a:pt x="129090" y="30865"/>
                  </a:lnTo>
                  <a:lnTo>
                    <a:pt x="132416" y="37808"/>
                  </a:lnTo>
                  <a:lnTo>
                    <a:pt x="132795" y="41183"/>
                  </a:lnTo>
                  <a:lnTo>
                    <a:pt x="132200" y="44280"/>
                  </a:lnTo>
                  <a:lnTo>
                    <a:pt x="130958" y="47191"/>
                  </a:lnTo>
                  <a:lnTo>
                    <a:pt x="130128" y="49979"/>
                  </a:lnTo>
                  <a:lnTo>
                    <a:pt x="129577" y="52684"/>
                  </a:lnTo>
                  <a:lnTo>
                    <a:pt x="129208" y="55334"/>
                  </a:lnTo>
                  <a:lnTo>
                    <a:pt x="128963" y="57947"/>
                  </a:lnTo>
                  <a:lnTo>
                    <a:pt x="128800" y="60536"/>
                  </a:lnTo>
                  <a:lnTo>
                    <a:pt x="128617" y="65671"/>
                  </a:lnTo>
                  <a:lnTo>
                    <a:pt x="128537" y="70775"/>
                  </a:lnTo>
                  <a:lnTo>
                    <a:pt x="127669" y="73321"/>
                  </a:lnTo>
                  <a:lnTo>
                    <a:pt x="126244" y="75865"/>
                  </a:lnTo>
                  <a:lnTo>
                    <a:pt x="121917" y="81987"/>
                  </a:lnTo>
                  <a:lnTo>
                    <a:pt x="121561" y="84183"/>
                  </a:lnTo>
                  <a:lnTo>
                    <a:pt x="121325" y="87340"/>
                  </a:lnTo>
                  <a:lnTo>
                    <a:pt x="121167" y="91138"/>
                  </a:lnTo>
                  <a:lnTo>
                    <a:pt x="120216" y="93670"/>
                  </a:lnTo>
                  <a:lnTo>
                    <a:pt x="118735" y="95358"/>
                  </a:lnTo>
                  <a:lnTo>
                    <a:pt x="116900" y="96483"/>
                  </a:lnTo>
                  <a:lnTo>
                    <a:pt x="115677" y="98080"/>
                  </a:lnTo>
                  <a:lnTo>
                    <a:pt x="114863" y="99991"/>
                  </a:lnTo>
                  <a:lnTo>
                    <a:pt x="114319" y="102112"/>
                  </a:lnTo>
                  <a:lnTo>
                    <a:pt x="113110" y="104373"/>
                  </a:lnTo>
                  <a:lnTo>
                    <a:pt x="111457" y="106726"/>
                  </a:lnTo>
                  <a:lnTo>
                    <a:pt x="109509" y="109142"/>
                  </a:lnTo>
                  <a:lnTo>
                    <a:pt x="108210" y="111600"/>
                  </a:lnTo>
                  <a:lnTo>
                    <a:pt x="107344" y="114084"/>
                  </a:lnTo>
                  <a:lnTo>
                    <a:pt x="105954" y="120111"/>
                  </a:lnTo>
                  <a:lnTo>
                    <a:pt x="105765" y="123192"/>
                  </a:lnTo>
                  <a:lnTo>
                    <a:pt x="105713" y="125199"/>
                  </a:lnTo>
                  <a:lnTo>
                    <a:pt x="104833" y="126538"/>
                  </a:lnTo>
                  <a:lnTo>
                    <a:pt x="103399" y="127430"/>
                  </a:lnTo>
                  <a:lnTo>
                    <a:pt x="97992" y="1292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67"/>
            <p:cNvSpPr/>
            <p:nvPr/>
          </p:nvSpPr>
          <p:spPr>
            <a:xfrm>
              <a:off x="6789451" y="975397"/>
              <a:ext cx="114236" cy="121558"/>
            </a:xfrm>
            <a:custGeom>
              <a:avLst/>
              <a:gdLst/>
              <a:ahLst/>
              <a:cxnLst/>
              <a:rect l="0" t="0" r="0" b="0"/>
              <a:pathLst>
                <a:path w="114236" h="121558">
                  <a:moveTo>
                    <a:pt x="68549" y="45683"/>
                  </a:moveTo>
                  <a:lnTo>
                    <a:pt x="68549" y="38156"/>
                  </a:lnTo>
                  <a:lnTo>
                    <a:pt x="64034" y="38104"/>
                  </a:lnTo>
                  <a:lnTo>
                    <a:pt x="60460" y="38091"/>
                  </a:lnTo>
                  <a:lnTo>
                    <a:pt x="58075" y="38928"/>
                  </a:lnTo>
                  <a:lnTo>
                    <a:pt x="56486" y="40333"/>
                  </a:lnTo>
                  <a:lnTo>
                    <a:pt x="55427" y="42116"/>
                  </a:lnTo>
                  <a:lnTo>
                    <a:pt x="53875" y="43305"/>
                  </a:lnTo>
                  <a:lnTo>
                    <a:pt x="51993" y="44098"/>
                  </a:lnTo>
                  <a:lnTo>
                    <a:pt x="49891" y="44626"/>
                  </a:lnTo>
                  <a:lnTo>
                    <a:pt x="47644" y="45825"/>
                  </a:lnTo>
                  <a:lnTo>
                    <a:pt x="45298" y="47471"/>
                  </a:lnTo>
                  <a:lnTo>
                    <a:pt x="42889" y="49415"/>
                  </a:lnTo>
                  <a:lnTo>
                    <a:pt x="40435" y="50711"/>
                  </a:lnTo>
                  <a:lnTo>
                    <a:pt x="37953" y="51575"/>
                  </a:lnTo>
                  <a:lnTo>
                    <a:pt x="35452" y="52151"/>
                  </a:lnTo>
                  <a:lnTo>
                    <a:pt x="32937" y="53382"/>
                  </a:lnTo>
                  <a:lnTo>
                    <a:pt x="30416" y="55049"/>
                  </a:lnTo>
                  <a:lnTo>
                    <a:pt x="27886" y="57007"/>
                  </a:lnTo>
                  <a:lnTo>
                    <a:pt x="25354" y="59159"/>
                  </a:lnTo>
                  <a:lnTo>
                    <a:pt x="22819" y="61440"/>
                  </a:lnTo>
                  <a:lnTo>
                    <a:pt x="17744" y="66233"/>
                  </a:lnTo>
                  <a:lnTo>
                    <a:pt x="12666" y="71185"/>
                  </a:lnTo>
                  <a:lnTo>
                    <a:pt x="10974" y="73691"/>
                  </a:lnTo>
                  <a:lnTo>
                    <a:pt x="9846" y="76208"/>
                  </a:lnTo>
                  <a:lnTo>
                    <a:pt x="9094" y="78733"/>
                  </a:lnTo>
                  <a:lnTo>
                    <a:pt x="7746" y="81263"/>
                  </a:lnTo>
                  <a:lnTo>
                    <a:pt x="6000" y="83796"/>
                  </a:lnTo>
                  <a:lnTo>
                    <a:pt x="3989" y="86332"/>
                  </a:lnTo>
                  <a:lnTo>
                    <a:pt x="2650" y="88869"/>
                  </a:lnTo>
                  <a:lnTo>
                    <a:pt x="1756" y="91407"/>
                  </a:lnTo>
                  <a:lnTo>
                    <a:pt x="1161" y="93945"/>
                  </a:lnTo>
                  <a:lnTo>
                    <a:pt x="764" y="96485"/>
                  </a:lnTo>
                  <a:lnTo>
                    <a:pt x="499" y="99024"/>
                  </a:lnTo>
                  <a:lnTo>
                    <a:pt x="322" y="101564"/>
                  </a:lnTo>
                  <a:lnTo>
                    <a:pt x="204" y="104103"/>
                  </a:lnTo>
                  <a:lnTo>
                    <a:pt x="0" y="112758"/>
                  </a:lnTo>
                  <a:lnTo>
                    <a:pt x="836" y="113259"/>
                  </a:lnTo>
                  <a:lnTo>
                    <a:pt x="4023" y="113817"/>
                  </a:lnTo>
                  <a:lnTo>
                    <a:pt x="5212" y="114812"/>
                  </a:lnTo>
                  <a:lnTo>
                    <a:pt x="6004" y="116323"/>
                  </a:lnTo>
                  <a:lnTo>
                    <a:pt x="6533" y="118176"/>
                  </a:lnTo>
                  <a:lnTo>
                    <a:pt x="7731" y="119412"/>
                  </a:lnTo>
                  <a:lnTo>
                    <a:pt x="9377" y="120235"/>
                  </a:lnTo>
                  <a:lnTo>
                    <a:pt x="11321" y="120784"/>
                  </a:lnTo>
                  <a:lnTo>
                    <a:pt x="13464" y="121151"/>
                  </a:lnTo>
                  <a:lnTo>
                    <a:pt x="15739" y="121395"/>
                  </a:lnTo>
                  <a:lnTo>
                    <a:pt x="18103" y="121557"/>
                  </a:lnTo>
                  <a:lnTo>
                    <a:pt x="20526" y="120819"/>
                  </a:lnTo>
                  <a:lnTo>
                    <a:pt x="22987" y="119480"/>
                  </a:lnTo>
                  <a:lnTo>
                    <a:pt x="25474" y="117741"/>
                  </a:lnTo>
                  <a:lnTo>
                    <a:pt x="27979" y="116582"/>
                  </a:lnTo>
                  <a:lnTo>
                    <a:pt x="30496" y="115809"/>
                  </a:lnTo>
                  <a:lnTo>
                    <a:pt x="33020" y="115293"/>
                  </a:lnTo>
                  <a:lnTo>
                    <a:pt x="36397" y="114103"/>
                  </a:lnTo>
                  <a:lnTo>
                    <a:pt x="40341" y="112463"/>
                  </a:lnTo>
                  <a:lnTo>
                    <a:pt x="44663" y="110523"/>
                  </a:lnTo>
                  <a:lnTo>
                    <a:pt x="48392" y="109230"/>
                  </a:lnTo>
                  <a:lnTo>
                    <a:pt x="51724" y="108367"/>
                  </a:lnTo>
                  <a:lnTo>
                    <a:pt x="54792" y="107793"/>
                  </a:lnTo>
                  <a:lnTo>
                    <a:pt x="57685" y="106563"/>
                  </a:lnTo>
                  <a:lnTo>
                    <a:pt x="60460" y="104896"/>
                  </a:lnTo>
                  <a:lnTo>
                    <a:pt x="63156" y="102938"/>
                  </a:lnTo>
                  <a:lnTo>
                    <a:pt x="65800" y="100786"/>
                  </a:lnTo>
                  <a:lnTo>
                    <a:pt x="68410" y="98505"/>
                  </a:lnTo>
                  <a:lnTo>
                    <a:pt x="70996" y="96138"/>
                  </a:lnTo>
                  <a:lnTo>
                    <a:pt x="73567" y="92866"/>
                  </a:lnTo>
                  <a:lnTo>
                    <a:pt x="76128" y="88992"/>
                  </a:lnTo>
                  <a:lnTo>
                    <a:pt x="78682" y="84716"/>
                  </a:lnTo>
                  <a:lnTo>
                    <a:pt x="81230" y="81018"/>
                  </a:lnTo>
                  <a:lnTo>
                    <a:pt x="83777" y="77706"/>
                  </a:lnTo>
                  <a:lnTo>
                    <a:pt x="86321" y="74652"/>
                  </a:lnTo>
                  <a:lnTo>
                    <a:pt x="89710" y="71769"/>
                  </a:lnTo>
                  <a:lnTo>
                    <a:pt x="93663" y="69000"/>
                  </a:lnTo>
                  <a:lnTo>
                    <a:pt x="97991" y="66308"/>
                  </a:lnTo>
                  <a:lnTo>
                    <a:pt x="100876" y="63666"/>
                  </a:lnTo>
                  <a:lnTo>
                    <a:pt x="102800" y="61058"/>
                  </a:lnTo>
                  <a:lnTo>
                    <a:pt x="104083" y="58473"/>
                  </a:lnTo>
                  <a:lnTo>
                    <a:pt x="105785" y="55903"/>
                  </a:lnTo>
                  <a:lnTo>
                    <a:pt x="107767" y="53343"/>
                  </a:lnTo>
                  <a:lnTo>
                    <a:pt x="109934" y="50790"/>
                  </a:lnTo>
                  <a:lnTo>
                    <a:pt x="111378" y="47394"/>
                  </a:lnTo>
                  <a:lnTo>
                    <a:pt x="112342" y="43437"/>
                  </a:lnTo>
                  <a:lnTo>
                    <a:pt x="112984" y="39106"/>
                  </a:lnTo>
                  <a:lnTo>
                    <a:pt x="113413" y="35372"/>
                  </a:lnTo>
                  <a:lnTo>
                    <a:pt x="113698" y="32035"/>
                  </a:lnTo>
                  <a:lnTo>
                    <a:pt x="113888" y="28965"/>
                  </a:lnTo>
                  <a:lnTo>
                    <a:pt x="114100" y="23295"/>
                  </a:lnTo>
                  <a:lnTo>
                    <a:pt x="114235" y="16801"/>
                  </a:lnTo>
                  <a:lnTo>
                    <a:pt x="111996" y="13656"/>
                  </a:lnTo>
                  <a:lnTo>
                    <a:pt x="110214" y="11631"/>
                  </a:lnTo>
                  <a:lnTo>
                    <a:pt x="109025" y="9435"/>
                  </a:lnTo>
                  <a:lnTo>
                    <a:pt x="108233" y="7125"/>
                  </a:lnTo>
                  <a:lnTo>
                    <a:pt x="107705" y="4737"/>
                  </a:lnTo>
                  <a:lnTo>
                    <a:pt x="106506" y="3146"/>
                  </a:lnTo>
                  <a:lnTo>
                    <a:pt x="104860" y="2085"/>
                  </a:lnTo>
                  <a:lnTo>
                    <a:pt x="102917" y="1378"/>
                  </a:lnTo>
                  <a:lnTo>
                    <a:pt x="100773" y="906"/>
                  </a:lnTo>
                  <a:lnTo>
                    <a:pt x="98499" y="592"/>
                  </a:lnTo>
                  <a:lnTo>
                    <a:pt x="92810" y="87"/>
                  </a:lnTo>
                  <a:lnTo>
                    <a:pt x="89773" y="18"/>
                  </a:lnTo>
                  <a:lnTo>
                    <a:pt x="87779" y="0"/>
                  </a:lnTo>
                  <a:lnTo>
                    <a:pt x="86448" y="834"/>
                  </a:lnTo>
                  <a:lnTo>
                    <a:pt x="85563" y="2237"/>
                  </a:lnTo>
                  <a:lnTo>
                    <a:pt x="84970" y="4019"/>
                  </a:lnTo>
                  <a:lnTo>
                    <a:pt x="83730" y="6054"/>
                  </a:lnTo>
                  <a:lnTo>
                    <a:pt x="82057" y="8257"/>
                  </a:lnTo>
                  <a:lnTo>
                    <a:pt x="77331" y="13831"/>
                  </a:lnTo>
                  <a:lnTo>
                    <a:pt x="76686" y="16851"/>
                  </a:lnTo>
                  <a:lnTo>
                    <a:pt x="76169" y="228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68"/>
            <p:cNvSpPr/>
            <p:nvPr/>
          </p:nvSpPr>
          <p:spPr>
            <a:xfrm>
              <a:off x="6918960" y="900454"/>
              <a:ext cx="274310" cy="303498"/>
            </a:xfrm>
            <a:custGeom>
              <a:avLst/>
              <a:gdLst/>
              <a:ahLst/>
              <a:cxnLst/>
              <a:rect l="0" t="0" r="0" b="0"/>
              <a:pathLst>
                <a:path w="274310" h="303498">
                  <a:moveTo>
                    <a:pt x="38100" y="135866"/>
                  </a:moveTo>
                  <a:lnTo>
                    <a:pt x="34055" y="143956"/>
                  </a:lnTo>
                  <a:lnTo>
                    <a:pt x="32068" y="152444"/>
                  </a:lnTo>
                  <a:lnTo>
                    <a:pt x="31186" y="161860"/>
                  </a:lnTo>
                  <a:lnTo>
                    <a:pt x="30951" y="166742"/>
                  </a:lnTo>
                  <a:lnTo>
                    <a:pt x="30689" y="176682"/>
                  </a:lnTo>
                  <a:lnTo>
                    <a:pt x="30573" y="186744"/>
                  </a:lnTo>
                  <a:lnTo>
                    <a:pt x="29696" y="191798"/>
                  </a:lnTo>
                  <a:lnTo>
                    <a:pt x="28264" y="196861"/>
                  </a:lnTo>
                  <a:lnTo>
                    <a:pt x="26463" y="201929"/>
                  </a:lnTo>
                  <a:lnTo>
                    <a:pt x="25262" y="207001"/>
                  </a:lnTo>
                  <a:lnTo>
                    <a:pt x="24461" y="212076"/>
                  </a:lnTo>
                  <a:lnTo>
                    <a:pt x="23927" y="217153"/>
                  </a:lnTo>
                  <a:lnTo>
                    <a:pt x="22726" y="222230"/>
                  </a:lnTo>
                  <a:lnTo>
                    <a:pt x="21077" y="227309"/>
                  </a:lnTo>
                  <a:lnTo>
                    <a:pt x="19131" y="232388"/>
                  </a:lnTo>
                  <a:lnTo>
                    <a:pt x="17834" y="237467"/>
                  </a:lnTo>
                  <a:lnTo>
                    <a:pt x="16970" y="242547"/>
                  </a:lnTo>
                  <a:lnTo>
                    <a:pt x="16393" y="247626"/>
                  </a:lnTo>
                  <a:lnTo>
                    <a:pt x="13495" y="255528"/>
                  </a:lnTo>
                  <a:lnTo>
                    <a:pt x="11536" y="258821"/>
                  </a:lnTo>
                  <a:lnTo>
                    <a:pt x="9361" y="266995"/>
                  </a:lnTo>
                  <a:lnTo>
                    <a:pt x="8780" y="271545"/>
                  </a:lnTo>
                  <a:lnTo>
                    <a:pt x="5878" y="278859"/>
                  </a:lnTo>
                  <a:lnTo>
                    <a:pt x="2612" y="284932"/>
                  </a:lnTo>
                  <a:lnTo>
                    <a:pt x="344" y="294276"/>
                  </a:lnTo>
                  <a:lnTo>
                    <a:pt x="0" y="303497"/>
                  </a:lnTo>
                  <a:lnTo>
                    <a:pt x="0" y="299458"/>
                  </a:lnTo>
                  <a:lnTo>
                    <a:pt x="846" y="298267"/>
                  </a:lnTo>
                  <a:lnTo>
                    <a:pt x="2259" y="297473"/>
                  </a:lnTo>
                  <a:lnTo>
                    <a:pt x="4045" y="296944"/>
                  </a:lnTo>
                  <a:lnTo>
                    <a:pt x="5238" y="295745"/>
                  </a:lnTo>
                  <a:lnTo>
                    <a:pt x="6031" y="294098"/>
                  </a:lnTo>
                  <a:lnTo>
                    <a:pt x="7761" y="289165"/>
                  </a:lnTo>
                  <a:lnTo>
                    <a:pt x="11351" y="281328"/>
                  </a:lnTo>
                  <a:lnTo>
                    <a:pt x="13511" y="272200"/>
                  </a:lnTo>
                  <a:lnTo>
                    <a:pt x="14088" y="267395"/>
                  </a:lnTo>
                  <a:lnTo>
                    <a:pt x="15319" y="262499"/>
                  </a:lnTo>
                  <a:lnTo>
                    <a:pt x="16986" y="257541"/>
                  </a:lnTo>
                  <a:lnTo>
                    <a:pt x="18944" y="252543"/>
                  </a:lnTo>
                  <a:lnTo>
                    <a:pt x="21095" y="247517"/>
                  </a:lnTo>
                  <a:lnTo>
                    <a:pt x="25745" y="237417"/>
                  </a:lnTo>
                  <a:lnTo>
                    <a:pt x="27323" y="232354"/>
                  </a:lnTo>
                  <a:lnTo>
                    <a:pt x="28376" y="227284"/>
                  </a:lnTo>
                  <a:lnTo>
                    <a:pt x="29077" y="222211"/>
                  </a:lnTo>
                  <a:lnTo>
                    <a:pt x="30392" y="216290"/>
                  </a:lnTo>
                  <a:lnTo>
                    <a:pt x="32115" y="209802"/>
                  </a:lnTo>
                  <a:lnTo>
                    <a:pt x="34109" y="202936"/>
                  </a:lnTo>
                  <a:lnTo>
                    <a:pt x="36286" y="196666"/>
                  </a:lnTo>
                  <a:lnTo>
                    <a:pt x="38585" y="190793"/>
                  </a:lnTo>
                  <a:lnTo>
                    <a:pt x="40963" y="185184"/>
                  </a:lnTo>
                  <a:lnTo>
                    <a:pt x="42549" y="178905"/>
                  </a:lnTo>
                  <a:lnTo>
                    <a:pt x="43606" y="172178"/>
                  </a:lnTo>
                  <a:lnTo>
                    <a:pt x="44310" y="165154"/>
                  </a:lnTo>
                  <a:lnTo>
                    <a:pt x="45627" y="157931"/>
                  </a:lnTo>
                  <a:lnTo>
                    <a:pt x="47351" y="150576"/>
                  </a:lnTo>
                  <a:lnTo>
                    <a:pt x="49348" y="143133"/>
                  </a:lnTo>
                  <a:lnTo>
                    <a:pt x="53824" y="128089"/>
                  </a:lnTo>
                  <a:lnTo>
                    <a:pt x="56202" y="120521"/>
                  </a:lnTo>
                  <a:lnTo>
                    <a:pt x="58634" y="113783"/>
                  </a:lnTo>
                  <a:lnTo>
                    <a:pt x="61104" y="107597"/>
                  </a:lnTo>
                  <a:lnTo>
                    <a:pt x="63595" y="101780"/>
                  </a:lnTo>
                  <a:lnTo>
                    <a:pt x="66950" y="95362"/>
                  </a:lnTo>
                  <a:lnTo>
                    <a:pt x="70880" y="88543"/>
                  </a:lnTo>
                  <a:lnTo>
                    <a:pt x="75194" y="81457"/>
                  </a:lnTo>
                  <a:lnTo>
                    <a:pt x="78916" y="75040"/>
                  </a:lnTo>
                  <a:lnTo>
                    <a:pt x="85309" y="63395"/>
                  </a:lnTo>
                  <a:lnTo>
                    <a:pt x="90973" y="54832"/>
                  </a:lnTo>
                  <a:lnTo>
                    <a:pt x="97159" y="47358"/>
                  </a:lnTo>
                  <a:lnTo>
                    <a:pt x="105553" y="38391"/>
                  </a:lnTo>
                  <a:lnTo>
                    <a:pt x="110162" y="34476"/>
                  </a:lnTo>
                  <a:lnTo>
                    <a:pt x="114928" y="31019"/>
                  </a:lnTo>
                  <a:lnTo>
                    <a:pt x="119798" y="27868"/>
                  </a:lnTo>
                  <a:lnTo>
                    <a:pt x="127467" y="19851"/>
                  </a:lnTo>
                  <a:lnTo>
                    <a:pt x="130700" y="15343"/>
                  </a:lnTo>
                  <a:lnTo>
                    <a:pt x="134547" y="12337"/>
                  </a:lnTo>
                  <a:lnTo>
                    <a:pt x="138804" y="10334"/>
                  </a:lnTo>
                  <a:lnTo>
                    <a:pt x="143335" y="8998"/>
                  </a:lnTo>
                  <a:lnTo>
                    <a:pt x="148050" y="7260"/>
                  </a:lnTo>
                  <a:lnTo>
                    <a:pt x="152888" y="5256"/>
                  </a:lnTo>
                  <a:lnTo>
                    <a:pt x="157804" y="3072"/>
                  </a:lnTo>
                  <a:lnTo>
                    <a:pt x="163624" y="1617"/>
                  </a:lnTo>
                  <a:lnTo>
                    <a:pt x="170042" y="647"/>
                  </a:lnTo>
                  <a:lnTo>
                    <a:pt x="176860" y="0"/>
                  </a:lnTo>
                  <a:lnTo>
                    <a:pt x="183101" y="415"/>
                  </a:lnTo>
                  <a:lnTo>
                    <a:pt x="188954" y="1539"/>
                  </a:lnTo>
                  <a:lnTo>
                    <a:pt x="194549" y="3134"/>
                  </a:lnTo>
                  <a:lnTo>
                    <a:pt x="199973" y="4198"/>
                  </a:lnTo>
                  <a:lnTo>
                    <a:pt x="205283" y="4908"/>
                  </a:lnTo>
                  <a:lnTo>
                    <a:pt x="210514" y="5380"/>
                  </a:lnTo>
                  <a:lnTo>
                    <a:pt x="215697" y="6542"/>
                  </a:lnTo>
                  <a:lnTo>
                    <a:pt x="220844" y="8164"/>
                  </a:lnTo>
                  <a:lnTo>
                    <a:pt x="225970" y="10091"/>
                  </a:lnTo>
                  <a:lnTo>
                    <a:pt x="233923" y="14490"/>
                  </a:lnTo>
                  <a:lnTo>
                    <a:pt x="237228" y="16849"/>
                  </a:lnTo>
                  <a:lnTo>
                    <a:pt x="243159" y="23985"/>
                  </a:lnTo>
                  <a:lnTo>
                    <a:pt x="248617" y="31954"/>
                  </a:lnTo>
                  <a:lnTo>
                    <a:pt x="256450" y="41201"/>
                  </a:lnTo>
                  <a:lnTo>
                    <a:pt x="264134" y="50150"/>
                  </a:lnTo>
                  <a:lnTo>
                    <a:pt x="269228" y="58541"/>
                  </a:lnTo>
                  <a:lnTo>
                    <a:pt x="272057" y="65657"/>
                  </a:lnTo>
                  <a:lnTo>
                    <a:pt x="273650" y="74423"/>
                  </a:lnTo>
                  <a:lnTo>
                    <a:pt x="274122" y="82383"/>
                  </a:lnTo>
                  <a:lnTo>
                    <a:pt x="274302" y="91722"/>
                  </a:lnTo>
                  <a:lnTo>
                    <a:pt x="274309" y="93737"/>
                  </a:lnTo>
                  <a:lnTo>
                    <a:pt x="272619" y="95926"/>
                  </a:lnTo>
                  <a:lnTo>
                    <a:pt x="266225" y="100617"/>
                  </a:lnTo>
                  <a:lnTo>
                    <a:pt x="263844" y="103053"/>
                  </a:lnTo>
                  <a:lnTo>
                    <a:pt x="262255" y="105524"/>
                  </a:lnTo>
                  <a:lnTo>
                    <a:pt x="261197" y="108018"/>
                  </a:lnTo>
                  <a:lnTo>
                    <a:pt x="258798" y="109681"/>
                  </a:lnTo>
                  <a:lnTo>
                    <a:pt x="251618" y="111528"/>
                  </a:lnTo>
                  <a:lnTo>
                    <a:pt x="247331" y="112867"/>
                  </a:lnTo>
                  <a:lnTo>
                    <a:pt x="242780" y="114607"/>
                  </a:lnTo>
                  <a:lnTo>
                    <a:pt x="238055" y="116613"/>
                  </a:lnTo>
                  <a:lnTo>
                    <a:pt x="233209" y="117951"/>
                  </a:lnTo>
                  <a:lnTo>
                    <a:pt x="228286" y="118842"/>
                  </a:lnTo>
                  <a:lnTo>
                    <a:pt x="223310" y="119437"/>
                  </a:lnTo>
                  <a:lnTo>
                    <a:pt x="218300" y="120680"/>
                  </a:lnTo>
                  <a:lnTo>
                    <a:pt x="213267" y="122355"/>
                  </a:lnTo>
                  <a:lnTo>
                    <a:pt x="208218" y="124319"/>
                  </a:lnTo>
                  <a:lnTo>
                    <a:pt x="203159" y="126474"/>
                  </a:lnTo>
                  <a:lnTo>
                    <a:pt x="193021" y="131128"/>
                  </a:lnTo>
                  <a:lnTo>
                    <a:pt x="187101" y="132707"/>
                  </a:lnTo>
                  <a:lnTo>
                    <a:pt x="180614" y="133760"/>
                  </a:lnTo>
                  <a:lnTo>
                    <a:pt x="173750" y="134462"/>
                  </a:lnTo>
                  <a:lnTo>
                    <a:pt x="166634" y="134930"/>
                  </a:lnTo>
                  <a:lnTo>
                    <a:pt x="159348" y="135242"/>
                  </a:lnTo>
                  <a:lnTo>
                    <a:pt x="139218" y="135681"/>
                  </a:lnTo>
                  <a:lnTo>
                    <a:pt x="60960" y="1358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69"/>
            <p:cNvSpPr/>
            <p:nvPr/>
          </p:nvSpPr>
          <p:spPr>
            <a:xfrm>
              <a:off x="861193" y="3886200"/>
              <a:ext cx="363985" cy="487325"/>
            </a:xfrm>
            <a:custGeom>
              <a:avLst/>
              <a:gdLst/>
              <a:ahLst/>
              <a:cxnLst/>
              <a:rect l="0" t="0" r="0" b="0"/>
              <a:pathLst>
                <a:path w="363985" h="487325">
                  <a:moveTo>
                    <a:pt x="289427" y="0"/>
                  </a:moveTo>
                  <a:lnTo>
                    <a:pt x="218212" y="0"/>
                  </a:lnTo>
                  <a:lnTo>
                    <a:pt x="216550" y="846"/>
                  </a:lnTo>
                  <a:lnTo>
                    <a:pt x="215443" y="2258"/>
                  </a:lnTo>
                  <a:lnTo>
                    <a:pt x="214704" y="4045"/>
                  </a:lnTo>
                  <a:lnTo>
                    <a:pt x="213365" y="5237"/>
                  </a:lnTo>
                  <a:lnTo>
                    <a:pt x="211626" y="6031"/>
                  </a:lnTo>
                  <a:lnTo>
                    <a:pt x="209619" y="6561"/>
                  </a:lnTo>
                  <a:lnTo>
                    <a:pt x="205133" y="9407"/>
                  </a:lnTo>
                  <a:lnTo>
                    <a:pt x="195353" y="18133"/>
                  </a:lnTo>
                  <a:lnTo>
                    <a:pt x="184422" y="28856"/>
                  </a:lnTo>
                  <a:lnTo>
                    <a:pt x="166024" y="47210"/>
                  </a:lnTo>
                  <a:lnTo>
                    <a:pt x="157660" y="59614"/>
                  </a:lnTo>
                  <a:lnTo>
                    <a:pt x="150148" y="69111"/>
                  </a:lnTo>
                  <a:lnTo>
                    <a:pt x="145774" y="74014"/>
                  </a:lnTo>
                  <a:lnTo>
                    <a:pt x="138657" y="86235"/>
                  </a:lnTo>
                  <a:lnTo>
                    <a:pt x="131825" y="99287"/>
                  </a:lnTo>
                  <a:lnTo>
                    <a:pt x="123144" y="110732"/>
                  </a:lnTo>
                  <a:lnTo>
                    <a:pt x="113641" y="123721"/>
                  </a:lnTo>
                  <a:lnTo>
                    <a:pt x="98771" y="145314"/>
                  </a:lnTo>
                  <a:lnTo>
                    <a:pt x="93743" y="152756"/>
                  </a:lnTo>
                  <a:lnTo>
                    <a:pt x="88698" y="161103"/>
                  </a:lnTo>
                  <a:lnTo>
                    <a:pt x="83641" y="170056"/>
                  </a:lnTo>
                  <a:lnTo>
                    <a:pt x="78576" y="179410"/>
                  </a:lnTo>
                  <a:lnTo>
                    <a:pt x="73507" y="188187"/>
                  </a:lnTo>
                  <a:lnTo>
                    <a:pt x="63358" y="204712"/>
                  </a:lnTo>
                  <a:lnTo>
                    <a:pt x="59127" y="212674"/>
                  </a:lnTo>
                  <a:lnTo>
                    <a:pt x="55461" y="220523"/>
                  </a:lnTo>
                  <a:lnTo>
                    <a:pt x="52169" y="228295"/>
                  </a:lnTo>
                  <a:lnTo>
                    <a:pt x="48282" y="236864"/>
                  </a:lnTo>
                  <a:lnTo>
                    <a:pt x="39447" y="255415"/>
                  </a:lnTo>
                  <a:lnTo>
                    <a:pt x="35567" y="265103"/>
                  </a:lnTo>
                  <a:lnTo>
                    <a:pt x="32134" y="274949"/>
                  </a:lnTo>
                  <a:lnTo>
                    <a:pt x="15264" y="327046"/>
                  </a:lnTo>
                  <a:lnTo>
                    <a:pt x="4978" y="358018"/>
                  </a:lnTo>
                  <a:lnTo>
                    <a:pt x="3274" y="365679"/>
                  </a:lnTo>
                  <a:lnTo>
                    <a:pt x="2138" y="373326"/>
                  </a:lnTo>
                  <a:lnTo>
                    <a:pt x="876" y="387749"/>
                  </a:lnTo>
                  <a:lnTo>
                    <a:pt x="316" y="399804"/>
                  </a:lnTo>
                  <a:lnTo>
                    <a:pt x="66" y="410806"/>
                  </a:lnTo>
                  <a:lnTo>
                    <a:pt x="0" y="416111"/>
                  </a:lnTo>
                  <a:lnTo>
                    <a:pt x="2184" y="426520"/>
                  </a:lnTo>
                  <a:lnTo>
                    <a:pt x="5977" y="435944"/>
                  </a:lnTo>
                  <a:lnTo>
                    <a:pt x="15310" y="451151"/>
                  </a:lnTo>
                  <a:lnTo>
                    <a:pt x="22787" y="463028"/>
                  </a:lnTo>
                  <a:lnTo>
                    <a:pt x="25307" y="466165"/>
                  </a:lnTo>
                  <a:lnTo>
                    <a:pt x="32623" y="471909"/>
                  </a:lnTo>
                  <a:lnTo>
                    <a:pt x="36944" y="474626"/>
                  </a:lnTo>
                  <a:lnTo>
                    <a:pt x="46261" y="477645"/>
                  </a:lnTo>
                  <a:lnTo>
                    <a:pt x="56047" y="479833"/>
                  </a:lnTo>
                  <a:lnTo>
                    <a:pt x="66040" y="483628"/>
                  </a:lnTo>
                  <a:lnTo>
                    <a:pt x="76126" y="485879"/>
                  </a:lnTo>
                  <a:lnTo>
                    <a:pt x="87100" y="486880"/>
                  </a:lnTo>
                  <a:lnTo>
                    <a:pt x="93583" y="487146"/>
                  </a:lnTo>
                  <a:lnTo>
                    <a:pt x="100444" y="487324"/>
                  </a:lnTo>
                  <a:lnTo>
                    <a:pt x="106712" y="486596"/>
                  </a:lnTo>
                  <a:lnTo>
                    <a:pt x="112583" y="485264"/>
                  </a:lnTo>
                  <a:lnTo>
                    <a:pt x="131196" y="479344"/>
                  </a:lnTo>
                  <a:lnTo>
                    <a:pt x="138219" y="477043"/>
                  </a:lnTo>
                  <a:lnTo>
                    <a:pt x="144595" y="474661"/>
                  </a:lnTo>
                  <a:lnTo>
                    <a:pt x="150539" y="472228"/>
                  </a:lnTo>
                  <a:lnTo>
                    <a:pt x="156195" y="469759"/>
                  </a:lnTo>
                  <a:lnTo>
                    <a:pt x="162506" y="466419"/>
                  </a:lnTo>
                  <a:lnTo>
                    <a:pt x="169253" y="462500"/>
                  </a:lnTo>
                  <a:lnTo>
                    <a:pt x="183523" y="453629"/>
                  </a:lnTo>
                  <a:lnTo>
                    <a:pt x="220949" y="429124"/>
                  </a:lnTo>
                  <a:lnTo>
                    <a:pt x="227689" y="424089"/>
                  </a:lnTo>
                  <a:lnTo>
                    <a:pt x="233874" y="419040"/>
                  </a:lnTo>
                  <a:lnTo>
                    <a:pt x="239692" y="413980"/>
                  </a:lnTo>
                  <a:lnTo>
                    <a:pt x="246110" y="408913"/>
                  </a:lnTo>
                  <a:lnTo>
                    <a:pt x="252929" y="403842"/>
                  </a:lnTo>
                  <a:lnTo>
                    <a:pt x="260015" y="398768"/>
                  </a:lnTo>
                  <a:lnTo>
                    <a:pt x="266432" y="392845"/>
                  </a:lnTo>
                  <a:lnTo>
                    <a:pt x="272404" y="386357"/>
                  </a:lnTo>
                  <a:lnTo>
                    <a:pt x="283554" y="372374"/>
                  </a:lnTo>
                  <a:lnTo>
                    <a:pt x="294155" y="357693"/>
                  </a:lnTo>
                  <a:lnTo>
                    <a:pt x="304511" y="344959"/>
                  </a:lnTo>
                  <a:lnTo>
                    <a:pt x="314757" y="332808"/>
                  </a:lnTo>
                  <a:lnTo>
                    <a:pt x="324956" y="318942"/>
                  </a:lnTo>
                  <a:lnTo>
                    <a:pt x="332875" y="304312"/>
                  </a:lnTo>
                  <a:lnTo>
                    <a:pt x="339218" y="289342"/>
                  </a:lnTo>
                  <a:lnTo>
                    <a:pt x="344858" y="274224"/>
                  </a:lnTo>
                  <a:lnTo>
                    <a:pt x="347548" y="265789"/>
                  </a:lnTo>
                  <a:lnTo>
                    <a:pt x="350187" y="256779"/>
                  </a:lnTo>
                  <a:lnTo>
                    <a:pt x="352794" y="247386"/>
                  </a:lnTo>
                  <a:lnTo>
                    <a:pt x="354532" y="238584"/>
                  </a:lnTo>
                  <a:lnTo>
                    <a:pt x="355690" y="230175"/>
                  </a:lnTo>
                  <a:lnTo>
                    <a:pt x="356463" y="222031"/>
                  </a:lnTo>
                  <a:lnTo>
                    <a:pt x="357824" y="214060"/>
                  </a:lnTo>
                  <a:lnTo>
                    <a:pt x="359578" y="206207"/>
                  </a:lnTo>
                  <a:lnTo>
                    <a:pt x="361595" y="198431"/>
                  </a:lnTo>
                  <a:lnTo>
                    <a:pt x="362939" y="190707"/>
                  </a:lnTo>
                  <a:lnTo>
                    <a:pt x="363835" y="183019"/>
                  </a:lnTo>
                  <a:lnTo>
                    <a:pt x="363984" y="168548"/>
                  </a:lnTo>
                  <a:lnTo>
                    <a:pt x="361228" y="156473"/>
                  </a:lnTo>
                  <a:lnTo>
                    <a:pt x="359439" y="143203"/>
                  </a:lnTo>
                  <a:lnTo>
                    <a:pt x="358643" y="128839"/>
                  </a:lnTo>
                  <a:lnTo>
                    <a:pt x="358290" y="113988"/>
                  </a:lnTo>
                  <a:lnTo>
                    <a:pt x="356502" y="107319"/>
                  </a:lnTo>
                  <a:lnTo>
                    <a:pt x="350001" y="95393"/>
                  </a:lnTo>
                  <a:lnTo>
                    <a:pt x="343724" y="84448"/>
                  </a:lnTo>
                  <a:lnTo>
                    <a:pt x="335431" y="71024"/>
                  </a:lnTo>
                  <a:lnTo>
                    <a:pt x="332796" y="67669"/>
                  </a:lnTo>
                  <a:lnTo>
                    <a:pt x="325353" y="61683"/>
                  </a:lnTo>
                  <a:lnTo>
                    <a:pt x="316401" y="56202"/>
                  </a:lnTo>
                  <a:lnTo>
                    <a:pt x="306778" y="50943"/>
                  </a:lnTo>
                  <a:lnTo>
                    <a:pt x="296856" y="48041"/>
                  </a:lnTo>
                  <a:lnTo>
                    <a:pt x="286802" y="46751"/>
                  </a:lnTo>
                  <a:lnTo>
                    <a:pt x="276689" y="46179"/>
                  </a:lnTo>
                  <a:lnTo>
                    <a:pt x="266550" y="48181"/>
                  </a:lnTo>
                  <a:lnTo>
                    <a:pt x="256400" y="51047"/>
                  </a:lnTo>
                  <a:lnTo>
                    <a:pt x="246244" y="52321"/>
                  </a:lnTo>
                  <a:lnTo>
                    <a:pt x="241165" y="54354"/>
                  </a:lnTo>
                  <a:lnTo>
                    <a:pt x="231006" y="61128"/>
                  </a:lnTo>
                  <a:lnTo>
                    <a:pt x="220846" y="67525"/>
                  </a:lnTo>
                  <a:lnTo>
                    <a:pt x="205607" y="76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70"/>
            <p:cNvSpPr/>
            <p:nvPr/>
          </p:nvSpPr>
          <p:spPr>
            <a:xfrm>
              <a:off x="1280293" y="5937070"/>
              <a:ext cx="372028" cy="492988"/>
            </a:xfrm>
            <a:custGeom>
              <a:avLst/>
              <a:gdLst/>
              <a:ahLst/>
              <a:cxnLst/>
              <a:rect l="0" t="0" r="0" b="0"/>
              <a:pathLst>
                <a:path w="372028" h="492988">
                  <a:moveTo>
                    <a:pt x="197987" y="44630"/>
                  </a:moveTo>
                  <a:lnTo>
                    <a:pt x="197987" y="40585"/>
                  </a:lnTo>
                  <a:lnTo>
                    <a:pt x="197140" y="38547"/>
                  </a:lnTo>
                  <a:lnTo>
                    <a:pt x="193942" y="34024"/>
                  </a:lnTo>
                  <a:lnTo>
                    <a:pt x="191903" y="32480"/>
                  </a:lnTo>
                  <a:lnTo>
                    <a:pt x="189698" y="31449"/>
                  </a:lnTo>
                  <a:lnTo>
                    <a:pt x="187381" y="30763"/>
                  </a:lnTo>
                  <a:lnTo>
                    <a:pt x="185837" y="29459"/>
                  </a:lnTo>
                  <a:lnTo>
                    <a:pt x="184807" y="27743"/>
                  </a:lnTo>
                  <a:lnTo>
                    <a:pt x="184120" y="25752"/>
                  </a:lnTo>
                  <a:lnTo>
                    <a:pt x="182816" y="24424"/>
                  </a:lnTo>
                  <a:lnTo>
                    <a:pt x="181100" y="23540"/>
                  </a:lnTo>
                  <a:lnTo>
                    <a:pt x="179109" y="22950"/>
                  </a:lnTo>
                  <a:lnTo>
                    <a:pt x="177781" y="21710"/>
                  </a:lnTo>
                  <a:lnTo>
                    <a:pt x="176897" y="20037"/>
                  </a:lnTo>
                  <a:lnTo>
                    <a:pt x="175476" y="15312"/>
                  </a:lnTo>
                  <a:lnTo>
                    <a:pt x="175231" y="10450"/>
                  </a:lnTo>
                  <a:lnTo>
                    <a:pt x="174349" y="9143"/>
                  </a:lnTo>
                  <a:lnTo>
                    <a:pt x="172915" y="8272"/>
                  </a:lnTo>
                  <a:lnTo>
                    <a:pt x="168575" y="6874"/>
                  </a:lnTo>
                  <a:lnTo>
                    <a:pt x="161040" y="0"/>
                  </a:lnTo>
                  <a:lnTo>
                    <a:pt x="159809" y="483"/>
                  </a:lnTo>
                  <a:lnTo>
                    <a:pt x="154031" y="4362"/>
                  </a:lnTo>
                  <a:lnTo>
                    <a:pt x="149382" y="5566"/>
                  </a:lnTo>
                  <a:lnTo>
                    <a:pt x="147804" y="6734"/>
                  </a:lnTo>
                  <a:lnTo>
                    <a:pt x="146751" y="8359"/>
                  </a:lnTo>
                  <a:lnTo>
                    <a:pt x="146050" y="10289"/>
                  </a:lnTo>
                  <a:lnTo>
                    <a:pt x="143889" y="11576"/>
                  </a:lnTo>
                  <a:lnTo>
                    <a:pt x="136972" y="13006"/>
                  </a:lnTo>
                  <a:lnTo>
                    <a:pt x="134450" y="14234"/>
                  </a:lnTo>
                  <a:lnTo>
                    <a:pt x="132769" y="15900"/>
                  </a:lnTo>
                  <a:lnTo>
                    <a:pt x="131649" y="17856"/>
                  </a:lnTo>
                  <a:lnTo>
                    <a:pt x="125888" y="22288"/>
                  </a:lnTo>
                  <a:lnTo>
                    <a:pt x="121981" y="24656"/>
                  </a:lnTo>
                  <a:lnTo>
                    <a:pt x="115382" y="31802"/>
                  </a:lnTo>
                  <a:lnTo>
                    <a:pt x="106907" y="45344"/>
                  </a:lnTo>
                  <a:lnTo>
                    <a:pt x="99034" y="60082"/>
                  </a:lnTo>
                  <a:lnTo>
                    <a:pt x="93048" y="70124"/>
                  </a:lnTo>
                  <a:lnTo>
                    <a:pt x="84742" y="80232"/>
                  </a:lnTo>
                  <a:lnTo>
                    <a:pt x="77665" y="92626"/>
                  </a:lnTo>
                  <a:lnTo>
                    <a:pt x="70850" y="106602"/>
                  </a:lnTo>
                  <a:lnTo>
                    <a:pt x="62177" y="121280"/>
                  </a:lnTo>
                  <a:lnTo>
                    <a:pt x="54936" y="136269"/>
                  </a:lnTo>
                  <a:lnTo>
                    <a:pt x="48048" y="151399"/>
                  </a:lnTo>
                  <a:lnTo>
                    <a:pt x="39343" y="166590"/>
                  </a:lnTo>
                  <a:lnTo>
                    <a:pt x="32087" y="181807"/>
                  </a:lnTo>
                  <a:lnTo>
                    <a:pt x="28967" y="189422"/>
                  </a:lnTo>
                  <a:lnTo>
                    <a:pt x="26040" y="197884"/>
                  </a:lnTo>
                  <a:lnTo>
                    <a:pt x="23243" y="206913"/>
                  </a:lnTo>
                  <a:lnTo>
                    <a:pt x="17876" y="225129"/>
                  </a:lnTo>
                  <a:lnTo>
                    <a:pt x="12668" y="241692"/>
                  </a:lnTo>
                  <a:lnTo>
                    <a:pt x="7532" y="259778"/>
                  </a:lnTo>
                  <a:lnTo>
                    <a:pt x="4977" y="269342"/>
                  </a:lnTo>
                  <a:lnTo>
                    <a:pt x="3273" y="278258"/>
                  </a:lnTo>
                  <a:lnTo>
                    <a:pt x="2138" y="286742"/>
                  </a:lnTo>
                  <a:lnTo>
                    <a:pt x="1381" y="294938"/>
                  </a:lnTo>
                  <a:lnTo>
                    <a:pt x="876" y="302942"/>
                  </a:lnTo>
                  <a:lnTo>
                    <a:pt x="315" y="318609"/>
                  </a:lnTo>
                  <a:lnTo>
                    <a:pt x="0" y="341709"/>
                  </a:lnTo>
                  <a:lnTo>
                    <a:pt x="2184" y="357005"/>
                  </a:lnTo>
                  <a:lnTo>
                    <a:pt x="5130" y="372270"/>
                  </a:lnTo>
                  <a:lnTo>
                    <a:pt x="6440" y="387521"/>
                  </a:lnTo>
                  <a:lnTo>
                    <a:pt x="8482" y="394297"/>
                  </a:lnTo>
                  <a:lnTo>
                    <a:pt x="15267" y="406342"/>
                  </a:lnTo>
                  <a:lnTo>
                    <a:pt x="21669" y="419597"/>
                  </a:lnTo>
                  <a:lnTo>
                    <a:pt x="28183" y="433109"/>
                  </a:lnTo>
                  <a:lnTo>
                    <a:pt x="36723" y="444758"/>
                  </a:lnTo>
                  <a:lnTo>
                    <a:pt x="46163" y="453322"/>
                  </a:lnTo>
                  <a:lnTo>
                    <a:pt x="56003" y="460798"/>
                  </a:lnTo>
                  <a:lnTo>
                    <a:pt x="66021" y="469764"/>
                  </a:lnTo>
                  <a:lnTo>
                    <a:pt x="76117" y="477137"/>
                  </a:lnTo>
                  <a:lnTo>
                    <a:pt x="81181" y="480288"/>
                  </a:lnTo>
                  <a:lnTo>
                    <a:pt x="87096" y="482388"/>
                  </a:lnTo>
                  <a:lnTo>
                    <a:pt x="93579" y="483789"/>
                  </a:lnTo>
                  <a:lnTo>
                    <a:pt x="100442" y="484722"/>
                  </a:lnTo>
                  <a:lnTo>
                    <a:pt x="106710" y="486191"/>
                  </a:lnTo>
                  <a:lnTo>
                    <a:pt x="118191" y="490081"/>
                  </a:lnTo>
                  <a:lnTo>
                    <a:pt x="125316" y="491458"/>
                  </a:lnTo>
                  <a:lnTo>
                    <a:pt x="133453" y="492375"/>
                  </a:lnTo>
                  <a:lnTo>
                    <a:pt x="142264" y="492987"/>
                  </a:lnTo>
                  <a:lnTo>
                    <a:pt x="149832" y="492548"/>
                  </a:lnTo>
                  <a:lnTo>
                    <a:pt x="156570" y="491409"/>
                  </a:lnTo>
                  <a:lnTo>
                    <a:pt x="162756" y="489802"/>
                  </a:lnTo>
                  <a:lnTo>
                    <a:pt x="169419" y="487885"/>
                  </a:lnTo>
                  <a:lnTo>
                    <a:pt x="183597" y="483497"/>
                  </a:lnTo>
                  <a:lnTo>
                    <a:pt x="228542" y="468761"/>
                  </a:lnTo>
                  <a:lnTo>
                    <a:pt x="236137" y="465391"/>
                  </a:lnTo>
                  <a:lnTo>
                    <a:pt x="243740" y="461451"/>
                  </a:lnTo>
                  <a:lnTo>
                    <a:pt x="251349" y="457131"/>
                  </a:lnTo>
                  <a:lnTo>
                    <a:pt x="258115" y="452557"/>
                  </a:lnTo>
                  <a:lnTo>
                    <a:pt x="264319" y="447815"/>
                  </a:lnTo>
                  <a:lnTo>
                    <a:pt x="275728" y="437183"/>
                  </a:lnTo>
                  <a:lnTo>
                    <a:pt x="291671" y="417765"/>
                  </a:lnTo>
                  <a:lnTo>
                    <a:pt x="301996" y="406330"/>
                  </a:lnTo>
                  <a:lnTo>
                    <a:pt x="312228" y="395603"/>
                  </a:lnTo>
                  <a:lnTo>
                    <a:pt x="317328" y="390372"/>
                  </a:lnTo>
                  <a:lnTo>
                    <a:pt x="325252" y="377786"/>
                  </a:lnTo>
                  <a:lnTo>
                    <a:pt x="331596" y="363726"/>
                  </a:lnTo>
                  <a:lnTo>
                    <a:pt x="337238" y="349011"/>
                  </a:lnTo>
                  <a:lnTo>
                    <a:pt x="344825" y="336261"/>
                  </a:lnTo>
                  <a:lnTo>
                    <a:pt x="352995" y="324103"/>
                  </a:lnTo>
                  <a:lnTo>
                    <a:pt x="359448" y="310234"/>
                  </a:lnTo>
                  <a:lnTo>
                    <a:pt x="362881" y="297860"/>
                  </a:lnTo>
                  <a:lnTo>
                    <a:pt x="365253" y="285870"/>
                  </a:lnTo>
                  <a:lnTo>
                    <a:pt x="369130" y="272075"/>
                  </a:lnTo>
                  <a:lnTo>
                    <a:pt x="371417" y="257477"/>
                  </a:lnTo>
                  <a:lnTo>
                    <a:pt x="372027" y="250028"/>
                  </a:lnTo>
                  <a:lnTo>
                    <a:pt x="370447" y="237236"/>
                  </a:lnTo>
                  <a:lnTo>
                    <a:pt x="367769" y="225059"/>
                  </a:lnTo>
                  <a:lnTo>
                    <a:pt x="366579" y="211180"/>
                  </a:lnTo>
                  <a:lnTo>
                    <a:pt x="363792" y="198803"/>
                  </a:lnTo>
                  <a:lnTo>
                    <a:pt x="359732" y="187658"/>
                  </a:lnTo>
                  <a:lnTo>
                    <a:pt x="355105" y="177061"/>
                  </a:lnTo>
                  <a:lnTo>
                    <a:pt x="347968" y="166706"/>
                  </a:lnTo>
                  <a:lnTo>
                    <a:pt x="339152" y="157306"/>
                  </a:lnTo>
                  <a:lnTo>
                    <a:pt x="329589" y="150306"/>
                  </a:lnTo>
                  <a:lnTo>
                    <a:pt x="319695" y="144372"/>
                  </a:lnTo>
                  <a:lnTo>
                    <a:pt x="309653" y="138914"/>
                  </a:lnTo>
                  <a:lnTo>
                    <a:pt x="289408" y="128510"/>
                  </a:lnTo>
                  <a:lnTo>
                    <a:pt x="269104" y="118302"/>
                  </a:lnTo>
                  <a:lnTo>
                    <a:pt x="263178" y="116605"/>
                  </a:lnTo>
                  <a:lnTo>
                    <a:pt x="256688" y="115473"/>
                  </a:lnTo>
                  <a:lnTo>
                    <a:pt x="249821" y="114719"/>
                  </a:lnTo>
                  <a:lnTo>
                    <a:pt x="243549" y="114216"/>
                  </a:lnTo>
                  <a:lnTo>
                    <a:pt x="232066" y="113657"/>
                  </a:lnTo>
                  <a:lnTo>
                    <a:pt x="225786" y="112661"/>
                  </a:lnTo>
                  <a:lnTo>
                    <a:pt x="219060" y="111151"/>
                  </a:lnTo>
                  <a:lnTo>
                    <a:pt x="212035" y="109297"/>
                  </a:lnTo>
                  <a:lnTo>
                    <a:pt x="205659" y="108061"/>
                  </a:lnTo>
                  <a:lnTo>
                    <a:pt x="199715" y="107237"/>
                  </a:lnTo>
                  <a:lnTo>
                    <a:pt x="182747" y="105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71"/>
            <p:cNvSpPr/>
            <p:nvPr/>
          </p:nvSpPr>
          <p:spPr>
            <a:xfrm>
              <a:off x="1051564" y="4320540"/>
              <a:ext cx="426717" cy="1615441"/>
            </a:xfrm>
            <a:custGeom>
              <a:avLst/>
              <a:gdLst/>
              <a:ahLst/>
              <a:cxnLst/>
              <a:rect l="0" t="0" r="0" b="0"/>
              <a:pathLst>
                <a:path w="426717" h="1615441">
                  <a:moveTo>
                    <a:pt x="22856" y="0"/>
                  </a:moveTo>
                  <a:lnTo>
                    <a:pt x="11536" y="6083"/>
                  </a:lnTo>
                  <a:lnTo>
                    <a:pt x="1683" y="13867"/>
                  </a:lnTo>
                  <a:lnTo>
                    <a:pt x="1121" y="15171"/>
                  </a:lnTo>
                  <a:lnTo>
                    <a:pt x="329" y="21052"/>
                  </a:lnTo>
                  <a:lnTo>
                    <a:pt x="0" y="47523"/>
                  </a:lnTo>
                  <a:lnTo>
                    <a:pt x="845" y="50309"/>
                  </a:lnTo>
                  <a:lnTo>
                    <a:pt x="4042" y="55661"/>
                  </a:lnTo>
                  <a:lnTo>
                    <a:pt x="6028" y="63121"/>
                  </a:lnTo>
                  <a:lnTo>
                    <a:pt x="8253" y="85798"/>
                  </a:lnTo>
                  <a:lnTo>
                    <a:pt x="19748" y="110798"/>
                  </a:lnTo>
                  <a:lnTo>
                    <a:pt x="24500" y="135715"/>
                  </a:lnTo>
                  <a:lnTo>
                    <a:pt x="27820" y="146678"/>
                  </a:lnTo>
                  <a:lnTo>
                    <a:pt x="29296" y="157194"/>
                  </a:lnTo>
                  <a:lnTo>
                    <a:pt x="31382" y="162369"/>
                  </a:lnTo>
                  <a:lnTo>
                    <a:pt x="40716" y="178590"/>
                  </a:lnTo>
                  <a:lnTo>
                    <a:pt x="53712" y="228795"/>
                  </a:lnTo>
                  <a:lnTo>
                    <a:pt x="68609" y="270564"/>
                  </a:lnTo>
                  <a:lnTo>
                    <a:pt x="81280" y="311925"/>
                  </a:lnTo>
                  <a:lnTo>
                    <a:pt x="93977" y="350455"/>
                  </a:lnTo>
                  <a:lnTo>
                    <a:pt x="99746" y="380987"/>
                  </a:lnTo>
                  <a:lnTo>
                    <a:pt x="109232" y="403856"/>
                  </a:lnTo>
                  <a:lnTo>
                    <a:pt x="119935" y="450427"/>
                  </a:lnTo>
                  <a:lnTo>
                    <a:pt x="132149" y="494241"/>
                  </a:lnTo>
                  <a:lnTo>
                    <a:pt x="144786" y="541550"/>
                  </a:lnTo>
                  <a:lnTo>
                    <a:pt x="150141" y="571657"/>
                  </a:lnTo>
                  <a:lnTo>
                    <a:pt x="153087" y="591890"/>
                  </a:lnTo>
                  <a:lnTo>
                    <a:pt x="164260" y="632473"/>
                  </a:lnTo>
                  <a:lnTo>
                    <a:pt x="171014" y="673102"/>
                  </a:lnTo>
                  <a:lnTo>
                    <a:pt x="180729" y="721643"/>
                  </a:lnTo>
                  <a:lnTo>
                    <a:pt x="188677" y="767786"/>
                  </a:lnTo>
                  <a:lnTo>
                    <a:pt x="196706" y="813928"/>
                  </a:lnTo>
                  <a:lnTo>
                    <a:pt x="206219" y="861543"/>
                  </a:lnTo>
                  <a:lnTo>
                    <a:pt x="211241" y="889425"/>
                  </a:lnTo>
                  <a:lnTo>
                    <a:pt x="214987" y="913773"/>
                  </a:lnTo>
                  <a:lnTo>
                    <a:pt x="226271" y="953264"/>
                  </a:lnTo>
                  <a:lnTo>
                    <a:pt x="234001" y="988994"/>
                  </a:lnTo>
                  <a:lnTo>
                    <a:pt x="237817" y="1012984"/>
                  </a:lnTo>
                  <a:lnTo>
                    <a:pt x="249339" y="1059138"/>
                  </a:lnTo>
                  <a:lnTo>
                    <a:pt x="253087" y="1082027"/>
                  </a:lnTo>
                  <a:lnTo>
                    <a:pt x="257302" y="1104896"/>
                  </a:lnTo>
                  <a:lnTo>
                    <a:pt x="259134" y="1119292"/>
                  </a:lnTo>
                  <a:lnTo>
                    <a:pt x="264951" y="1144588"/>
                  </a:lnTo>
                  <a:lnTo>
                    <a:pt x="266767" y="1158099"/>
                  </a:lnTo>
                  <a:lnTo>
                    <a:pt x="279831" y="1202214"/>
                  </a:lnTo>
                  <a:lnTo>
                    <a:pt x="281847" y="1213344"/>
                  </a:lnTo>
                  <a:lnTo>
                    <a:pt x="294851" y="1245378"/>
                  </a:lnTo>
                  <a:lnTo>
                    <a:pt x="301473" y="1265057"/>
                  </a:lnTo>
                  <a:lnTo>
                    <a:pt x="306397" y="1287306"/>
                  </a:lnTo>
                  <a:lnTo>
                    <a:pt x="317707" y="1313118"/>
                  </a:lnTo>
                  <a:lnTo>
                    <a:pt x="324332" y="1328401"/>
                  </a:lnTo>
                  <a:lnTo>
                    <a:pt x="327518" y="1342808"/>
                  </a:lnTo>
                  <a:lnTo>
                    <a:pt x="332601" y="1353662"/>
                  </a:lnTo>
                  <a:lnTo>
                    <a:pt x="335330" y="1366379"/>
                  </a:lnTo>
                  <a:lnTo>
                    <a:pt x="340278" y="1376732"/>
                  </a:lnTo>
                  <a:lnTo>
                    <a:pt x="342379" y="1392714"/>
                  </a:lnTo>
                  <a:lnTo>
                    <a:pt x="342551" y="1395836"/>
                  </a:lnTo>
                  <a:lnTo>
                    <a:pt x="343513" y="1398764"/>
                  </a:lnTo>
                  <a:lnTo>
                    <a:pt x="348065" y="1406930"/>
                  </a:lnTo>
                  <a:lnTo>
                    <a:pt x="350636" y="1414711"/>
                  </a:lnTo>
                  <a:lnTo>
                    <a:pt x="355538" y="1422380"/>
                  </a:lnTo>
                  <a:lnTo>
                    <a:pt x="356981" y="1427471"/>
                  </a:lnTo>
                  <a:lnTo>
                    <a:pt x="357794" y="1435097"/>
                  </a:lnTo>
                  <a:lnTo>
                    <a:pt x="358755" y="1437638"/>
                  </a:lnTo>
                  <a:lnTo>
                    <a:pt x="363305" y="1445259"/>
                  </a:lnTo>
                  <a:lnTo>
                    <a:pt x="365876" y="1452880"/>
                  </a:lnTo>
                  <a:lnTo>
                    <a:pt x="370778" y="1460500"/>
                  </a:lnTo>
                  <a:lnTo>
                    <a:pt x="373453" y="1468120"/>
                  </a:lnTo>
                  <a:lnTo>
                    <a:pt x="378385" y="1475740"/>
                  </a:lnTo>
                  <a:lnTo>
                    <a:pt x="381069" y="1483360"/>
                  </a:lnTo>
                  <a:lnTo>
                    <a:pt x="387455" y="1492015"/>
                  </a:lnTo>
                  <a:lnTo>
                    <a:pt x="389233" y="1504543"/>
                  </a:lnTo>
                  <a:lnTo>
                    <a:pt x="393785" y="1513343"/>
                  </a:lnTo>
                  <a:lnTo>
                    <a:pt x="395913" y="1522429"/>
                  </a:lnTo>
                  <a:lnTo>
                    <a:pt x="396208" y="1534468"/>
                  </a:lnTo>
                  <a:lnTo>
                    <a:pt x="397064" y="1536905"/>
                  </a:lnTo>
                  <a:lnTo>
                    <a:pt x="401467" y="1544381"/>
                  </a:lnTo>
                  <a:lnTo>
                    <a:pt x="403541" y="1552983"/>
                  </a:lnTo>
                  <a:lnTo>
                    <a:pt x="403856" y="1580223"/>
                  </a:lnTo>
                  <a:lnTo>
                    <a:pt x="404702" y="1582649"/>
                  </a:lnTo>
                  <a:lnTo>
                    <a:pt x="410417" y="1591105"/>
                  </a:lnTo>
                  <a:lnTo>
                    <a:pt x="411005" y="1594182"/>
                  </a:lnTo>
                  <a:lnTo>
                    <a:pt x="411468" y="1606656"/>
                  </a:lnTo>
                  <a:lnTo>
                    <a:pt x="419003" y="1615338"/>
                  </a:lnTo>
                  <a:lnTo>
                    <a:pt x="426716" y="1615440"/>
                  </a:lnTo>
                  <a:lnTo>
                    <a:pt x="426716" y="1604089"/>
                  </a:lnTo>
                  <a:lnTo>
                    <a:pt x="425869" y="1601945"/>
                  </a:lnTo>
                  <a:lnTo>
                    <a:pt x="421479" y="1594885"/>
                  </a:lnTo>
                  <a:lnTo>
                    <a:pt x="420155" y="1589935"/>
                  </a:lnTo>
                  <a:lnTo>
                    <a:pt x="419410" y="1582389"/>
                  </a:lnTo>
                  <a:lnTo>
                    <a:pt x="418459" y="1579859"/>
                  </a:lnTo>
                  <a:lnTo>
                    <a:pt x="413921" y="1572253"/>
                  </a:lnTo>
                  <a:lnTo>
                    <a:pt x="412563" y="1567177"/>
                  </a:lnTo>
                  <a:lnTo>
                    <a:pt x="410693" y="1541639"/>
                  </a:lnTo>
                  <a:lnTo>
                    <a:pt x="405457" y="1525728"/>
                  </a:lnTo>
                  <a:lnTo>
                    <a:pt x="403997" y="1508912"/>
                  </a:lnTo>
                  <a:lnTo>
                    <a:pt x="403856" y="147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72"/>
            <p:cNvSpPr/>
            <p:nvPr/>
          </p:nvSpPr>
          <p:spPr>
            <a:xfrm>
              <a:off x="1257300" y="5798820"/>
              <a:ext cx="205741" cy="152401"/>
            </a:xfrm>
            <a:custGeom>
              <a:avLst/>
              <a:gdLst/>
              <a:ahLst/>
              <a:cxnLst/>
              <a:rect l="0" t="0" r="0" b="0"/>
              <a:pathLst>
                <a:path w="205741" h="152401">
                  <a:moveTo>
                    <a:pt x="205740" y="152400"/>
                  </a:moveTo>
                  <a:lnTo>
                    <a:pt x="184280" y="152400"/>
                  </a:lnTo>
                  <a:lnTo>
                    <a:pt x="181245" y="150142"/>
                  </a:lnTo>
                  <a:lnTo>
                    <a:pt x="179250" y="148355"/>
                  </a:lnTo>
                  <a:lnTo>
                    <a:pt x="177073" y="147163"/>
                  </a:lnTo>
                  <a:lnTo>
                    <a:pt x="172397" y="145839"/>
                  </a:lnTo>
                  <a:lnTo>
                    <a:pt x="167496" y="142993"/>
                  </a:lnTo>
                  <a:lnTo>
                    <a:pt x="162496" y="138906"/>
                  </a:lnTo>
                  <a:lnTo>
                    <a:pt x="157451" y="134267"/>
                  </a:lnTo>
                  <a:lnTo>
                    <a:pt x="149852" y="126895"/>
                  </a:lnTo>
                  <a:lnTo>
                    <a:pt x="142238" y="119349"/>
                  </a:lnTo>
                  <a:lnTo>
                    <a:pt x="139698" y="115972"/>
                  </a:lnTo>
                  <a:lnTo>
                    <a:pt x="137159" y="112029"/>
                  </a:lnTo>
                  <a:lnTo>
                    <a:pt x="134619" y="107706"/>
                  </a:lnTo>
                  <a:lnTo>
                    <a:pt x="131233" y="103977"/>
                  </a:lnTo>
                  <a:lnTo>
                    <a:pt x="127282" y="100644"/>
                  </a:lnTo>
                  <a:lnTo>
                    <a:pt x="122954" y="97576"/>
                  </a:lnTo>
                  <a:lnTo>
                    <a:pt x="118376" y="94684"/>
                  </a:lnTo>
                  <a:lnTo>
                    <a:pt x="113631" y="91910"/>
                  </a:lnTo>
                  <a:lnTo>
                    <a:pt x="108774" y="89213"/>
                  </a:lnTo>
                  <a:lnTo>
                    <a:pt x="104689" y="85722"/>
                  </a:lnTo>
                  <a:lnTo>
                    <a:pt x="101120" y="81701"/>
                  </a:lnTo>
                  <a:lnTo>
                    <a:pt x="97893" y="77327"/>
                  </a:lnTo>
                  <a:lnTo>
                    <a:pt x="94049" y="72719"/>
                  </a:lnTo>
                  <a:lnTo>
                    <a:pt x="89793" y="67952"/>
                  </a:lnTo>
                  <a:lnTo>
                    <a:pt x="85262" y="63081"/>
                  </a:lnTo>
                  <a:lnTo>
                    <a:pt x="80548" y="58988"/>
                  </a:lnTo>
                  <a:lnTo>
                    <a:pt x="75712" y="55411"/>
                  </a:lnTo>
                  <a:lnTo>
                    <a:pt x="70795" y="52181"/>
                  </a:lnTo>
                  <a:lnTo>
                    <a:pt x="66669" y="48334"/>
                  </a:lnTo>
                  <a:lnTo>
                    <a:pt x="63073" y="44076"/>
                  </a:lnTo>
                  <a:lnTo>
                    <a:pt x="59829" y="39544"/>
                  </a:lnTo>
                  <a:lnTo>
                    <a:pt x="55972" y="35676"/>
                  </a:lnTo>
                  <a:lnTo>
                    <a:pt x="51708" y="32250"/>
                  </a:lnTo>
                  <a:lnTo>
                    <a:pt x="47172" y="29120"/>
                  </a:lnTo>
                  <a:lnTo>
                    <a:pt x="43301" y="26187"/>
                  </a:lnTo>
                  <a:lnTo>
                    <a:pt x="39874" y="23384"/>
                  </a:lnTo>
                  <a:lnTo>
                    <a:pt x="36743" y="20670"/>
                  </a:lnTo>
                  <a:lnTo>
                    <a:pt x="32962" y="18013"/>
                  </a:lnTo>
                  <a:lnTo>
                    <a:pt x="28748" y="15395"/>
                  </a:lnTo>
                  <a:lnTo>
                    <a:pt x="24245" y="12803"/>
                  </a:lnTo>
                  <a:lnTo>
                    <a:pt x="20397" y="10229"/>
                  </a:lnTo>
                  <a:lnTo>
                    <a:pt x="16985" y="7666"/>
                  </a:lnTo>
                  <a:lnTo>
                    <a:pt x="13863" y="5110"/>
                  </a:lnTo>
                  <a:lnTo>
                    <a:pt x="8137" y="227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73"/>
            <p:cNvSpPr/>
            <p:nvPr/>
          </p:nvSpPr>
          <p:spPr>
            <a:xfrm>
              <a:off x="1310668" y="5791200"/>
              <a:ext cx="259053" cy="205741"/>
            </a:xfrm>
            <a:custGeom>
              <a:avLst/>
              <a:gdLst/>
              <a:ahLst/>
              <a:cxnLst/>
              <a:rect l="0" t="0" r="0" b="0"/>
              <a:pathLst>
                <a:path w="259053" h="205741">
                  <a:moveTo>
                    <a:pt x="167612" y="205740"/>
                  </a:moveTo>
                  <a:lnTo>
                    <a:pt x="167612" y="199179"/>
                  </a:lnTo>
                  <a:lnTo>
                    <a:pt x="166765" y="198826"/>
                  </a:lnTo>
                  <a:lnTo>
                    <a:pt x="160085" y="198128"/>
                  </a:lnTo>
                  <a:lnTo>
                    <a:pt x="160004" y="192090"/>
                  </a:lnTo>
                  <a:lnTo>
                    <a:pt x="159992" y="183967"/>
                  </a:lnTo>
                  <a:lnTo>
                    <a:pt x="164037" y="179157"/>
                  </a:lnTo>
                  <a:lnTo>
                    <a:pt x="165229" y="177011"/>
                  </a:lnTo>
                  <a:lnTo>
                    <a:pt x="166906" y="170793"/>
                  </a:lnTo>
                  <a:lnTo>
                    <a:pt x="167298" y="169041"/>
                  </a:lnTo>
                  <a:lnTo>
                    <a:pt x="171564" y="164010"/>
                  </a:lnTo>
                  <a:lnTo>
                    <a:pt x="172787" y="161834"/>
                  </a:lnTo>
                  <a:lnTo>
                    <a:pt x="174145" y="157157"/>
                  </a:lnTo>
                  <a:lnTo>
                    <a:pt x="177007" y="152257"/>
                  </a:lnTo>
                  <a:lnTo>
                    <a:pt x="181100" y="147256"/>
                  </a:lnTo>
                  <a:lnTo>
                    <a:pt x="185743" y="142212"/>
                  </a:lnTo>
                  <a:lnTo>
                    <a:pt x="193116" y="134612"/>
                  </a:lnTo>
                  <a:lnTo>
                    <a:pt x="194774" y="132074"/>
                  </a:lnTo>
                  <a:lnTo>
                    <a:pt x="196618" y="126997"/>
                  </a:lnTo>
                  <a:lnTo>
                    <a:pt x="199695" y="121919"/>
                  </a:lnTo>
                  <a:lnTo>
                    <a:pt x="203884" y="115993"/>
                  </a:lnTo>
                  <a:lnTo>
                    <a:pt x="206187" y="112042"/>
                  </a:lnTo>
                  <a:lnTo>
                    <a:pt x="208569" y="107715"/>
                  </a:lnTo>
                  <a:lnTo>
                    <a:pt x="211003" y="103983"/>
                  </a:lnTo>
                  <a:lnTo>
                    <a:pt x="215966" y="97579"/>
                  </a:lnTo>
                  <a:lnTo>
                    <a:pt x="218736" y="91911"/>
                  </a:lnTo>
                  <a:lnTo>
                    <a:pt x="220813" y="85723"/>
                  </a:lnTo>
                  <a:lnTo>
                    <a:pt x="222553" y="81702"/>
                  </a:lnTo>
                  <a:lnTo>
                    <a:pt x="224559" y="77328"/>
                  </a:lnTo>
                  <a:lnTo>
                    <a:pt x="226743" y="73565"/>
                  </a:lnTo>
                  <a:lnTo>
                    <a:pt x="229046" y="70210"/>
                  </a:lnTo>
                  <a:lnTo>
                    <a:pt x="231428" y="67127"/>
                  </a:lnTo>
                  <a:lnTo>
                    <a:pt x="234074" y="61443"/>
                  </a:lnTo>
                  <a:lnTo>
                    <a:pt x="234780" y="58742"/>
                  </a:lnTo>
                  <a:lnTo>
                    <a:pt x="237822" y="53483"/>
                  </a:lnTo>
                  <a:lnTo>
                    <a:pt x="241996" y="48324"/>
                  </a:lnTo>
                  <a:lnTo>
                    <a:pt x="246674" y="43209"/>
                  </a:lnTo>
                  <a:lnTo>
                    <a:pt x="248260" y="40659"/>
                  </a:lnTo>
                  <a:lnTo>
                    <a:pt x="250022" y="35569"/>
                  </a:lnTo>
                  <a:lnTo>
                    <a:pt x="250805" y="30484"/>
                  </a:lnTo>
                  <a:lnTo>
                    <a:pt x="251154" y="25402"/>
                  </a:lnTo>
                  <a:lnTo>
                    <a:pt x="251395" y="16745"/>
                  </a:lnTo>
                  <a:lnTo>
                    <a:pt x="253673" y="13651"/>
                  </a:lnTo>
                  <a:lnTo>
                    <a:pt x="258959" y="7725"/>
                  </a:lnTo>
                  <a:lnTo>
                    <a:pt x="259039" y="1603"/>
                  </a:lnTo>
                  <a:lnTo>
                    <a:pt x="259052" y="1"/>
                  </a:lnTo>
                  <a:lnTo>
                    <a:pt x="252491" y="0"/>
                  </a:lnTo>
                  <a:lnTo>
                    <a:pt x="252138" y="847"/>
                  </a:lnTo>
                  <a:lnTo>
                    <a:pt x="251525" y="6561"/>
                  </a:lnTo>
                  <a:lnTo>
                    <a:pt x="246213" y="12648"/>
                  </a:lnTo>
                  <a:lnTo>
                    <a:pt x="244879" y="14088"/>
                  </a:lnTo>
                  <a:lnTo>
                    <a:pt x="243677" y="14472"/>
                  </a:lnTo>
                  <a:lnTo>
                    <a:pt x="237345" y="15139"/>
                  </a:lnTo>
                  <a:lnTo>
                    <a:pt x="236960" y="16019"/>
                  </a:lnTo>
                  <a:lnTo>
                    <a:pt x="236533" y="19255"/>
                  </a:lnTo>
                  <a:lnTo>
                    <a:pt x="235573" y="20457"/>
                  </a:lnTo>
                  <a:lnTo>
                    <a:pt x="234086" y="21258"/>
                  </a:lnTo>
                  <a:lnTo>
                    <a:pt x="229661" y="22544"/>
                  </a:lnTo>
                  <a:lnTo>
                    <a:pt x="222107" y="22832"/>
                  </a:lnTo>
                  <a:lnTo>
                    <a:pt x="215097" y="28091"/>
                  </a:lnTo>
                  <a:lnTo>
                    <a:pt x="210447" y="29418"/>
                  </a:lnTo>
                  <a:lnTo>
                    <a:pt x="203070" y="30166"/>
                  </a:lnTo>
                  <a:lnTo>
                    <a:pt x="195521" y="30387"/>
                  </a:lnTo>
                  <a:lnTo>
                    <a:pt x="150891" y="30480"/>
                  </a:lnTo>
                  <a:lnTo>
                    <a:pt x="147998" y="29633"/>
                  </a:lnTo>
                  <a:lnTo>
                    <a:pt x="142526" y="26435"/>
                  </a:lnTo>
                  <a:lnTo>
                    <a:pt x="137271" y="24449"/>
                  </a:lnTo>
                  <a:lnTo>
                    <a:pt x="131267" y="23566"/>
                  </a:lnTo>
                  <a:lnTo>
                    <a:pt x="127295" y="23331"/>
                  </a:lnTo>
                  <a:lnTo>
                    <a:pt x="118367" y="23070"/>
                  </a:lnTo>
                  <a:lnTo>
                    <a:pt x="83973" y="22864"/>
                  </a:lnTo>
                  <a:lnTo>
                    <a:pt x="0" y="22860"/>
                  </a:lnTo>
                  <a:lnTo>
                    <a:pt x="6535" y="22860"/>
                  </a:lnTo>
                  <a:lnTo>
                    <a:pt x="6887" y="23706"/>
                  </a:lnTo>
                  <a:lnTo>
                    <a:pt x="7499" y="29421"/>
                  </a:lnTo>
                  <a:lnTo>
                    <a:pt x="8377" y="29775"/>
                  </a:lnTo>
                  <a:lnTo>
                    <a:pt x="14144" y="30387"/>
                  </a:lnTo>
                  <a:lnTo>
                    <a:pt x="14500" y="31265"/>
                  </a:lnTo>
                  <a:lnTo>
                    <a:pt x="15118" y="37033"/>
                  </a:lnTo>
                  <a:lnTo>
                    <a:pt x="15996" y="37389"/>
                  </a:lnTo>
                  <a:lnTo>
                    <a:pt x="19229" y="37784"/>
                  </a:lnTo>
                  <a:lnTo>
                    <a:pt x="20430" y="38736"/>
                  </a:lnTo>
                  <a:lnTo>
                    <a:pt x="21231" y="40217"/>
                  </a:lnTo>
                  <a:lnTo>
                    <a:pt x="22515" y="44633"/>
                  </a:lnTo>
                  <a:lnTo>
                    <a:pt x="22769" y="50742"/>
                  </a:lnTo>
                  <a:lnTo>
                    <a:pt x="22804" y="52186"/>
                  </a:lnTo>
                  <a:lnTo>
                    <a:pt x="26869" y="57043"/>
                  </a:lnTo>
                  <a:lnTo>
                    <a:pt x="28063" y="59196"/>
                  </a:lnTo>
                  <a:lnTo>
                    <a:pt x="29390" y="63845"/>
                  </a:lnTo>
                  <a:lnTo>
                    <a:pt x="29980" y="68733"/>
                  </a:lnTo>
                  <a:lnTo>
                    <a:pt x="30137" y="71222"/>
                  </a:lnTo>
                  <a:lnTo>
                    <a:pt x="31089" y="72881"/>
                  </a:lnTo>
                  <a:lnTo>
                    <a:pt x="32570" y="73988"/>
                  </a:lnTo>
                  <a:lnTo>
                    <a:pt x="34403" y="74725"/>
                  </a:lnTo>
                  <a:lnTo>
                    <a:pt x="35626" y="76064"/>
                  </a:lnTo>
                  <a:lnTo>
                    <a:pt x="36441" y="77802"/>
                  </a:lnTo>
                  <a:lnTo>
                    <a:pt x="36985" y="79808"/>
                  </a:lnTo>
                  <a:lnTo>
                    <a:pt x="39847" y="84294"/>
                  </a:lnTo>
                  <a:lnTo>
                    <a:pt x="44537" y="90029"/>
                  </a:lnTo>
                  <a:lnTo>
                    <a:pt x="49395" y="95067"/>
                  </a:lnTo>
                  <a:lnTo>
                    <a:pt x="64561" y="110308"/>
                  </a:lnTo>
                  <a:lnTo>
                    <a:pt x="66738" y="111639"/>
                  </a:lnTo>
                  <a:lnTo>
                    <a:pt x="71415" y="113118"/>
                  </a:lnTo>
                  <a:lnTo>
                    <a:pt x="73000" y="114358"/>
                  </a:lnTo>
                  <a:lnTo>
                    <a:pt x="74058" y="116032"/>
                  </a:lnTo>
                  <a:lnTo>
                    <a:pt x="74762" y="117995"/>
                  </a:lnTo>
                  <a:lnTo>
                    <a:pt x="76079" y="119304"/>
                  </a:lnTo>
                  <a:lnTo>
                    <a:pt x="77803" y="120176"/>
                  </a:lnTo>
                  <a:lnTo>
                    <a:pt x="82609" y="121576"/>
                  </a:lnTo>
                  <a:lnTo>
                    <a:pt x="89642" y="121852"/>
                  </a:lnTo>
                  <a:lnTo>
                    <a:pt x="121919" y="121920"/>
                  </a:lnTo>
                  <a:lnTo>
                    <a:pt x="124450" y="121073"/>
                  </a:lnTo>
                  <a:lnTo>
                    <a:pt x="126137" y="119662"/>
                  </a:lnTo>
                  <a:lnTo>
                    <a:pt x="127262" y="117875"/>
                  </a:lnTo>
                  <a:lnTo>
                    <a:pt x="128859" y="116684"/>
                  </a:lnTo>
                  <a:lnTo>
                    <a:pt x="130770" y="115889"/>
                  </a:lnTo>
                  <a:lnTo>
                    <a:pt x="132891" y="115359"/>
                  </a:lnTo>
                  <a:lnTo>
                    <a:pt x="137504" y="112513"/>
                  </a:lnTo>
                  <a:lnTo>
                    <a:pt x="143320" y="107832"/>
                  </a:lnTo>
                  <a:lnTo>
                    <a:pt x="146373" y="107192"/>
                  </a:lnTo>
                  <a:lnTo>
                    <a:pt x="151187" y="106781"/>
                  </a:lnTo>
                  <a:lnTo>
                    <a:pt x="158247" y="100662"/>
                  </a:lnTo>
                  <a:lnTo>
                    <a:pt x="163935" y="95109"/>
                  </a:lnTo>
                  <a:lnTo>
                    <a:pt x="167516" y="91535"/>
                  </a:lnTo>
                  <a:lnTo>
                    <a:pt x="159846" y="91446"/>
                  </a:lnTo>
                  <a:lnTo>
                    <a:pt x="153524" y="91441"/>
                  </a:lnTo>
                  <a:lnTo>
                    <a:pt x="153139" y="92287"/>
                  </a:lnTo>
                  <a:lnTo>
                    <a:pt x="152713" y="95486"/>
                  </a:lnTo>
                  <a:lnTo>
                    <a:pt x="151753" y="96677"/>
                  </a:lnTo>
                  <a:lnTo>
                    <a:pt x="150266" y="97472"/>
                  </a:lnTo>
                  <a:lnTo>
                    <a:pt x="148428" y="98001"/>
                  </a:lnTo>
                  <a:lnTo>
                    <a:pt x="147202" y="99201"/>
                  </a:lnTo>
                  <a:lnTo>
                    <a:pt x="146386" y="100848"/>
                  </a:lnTo>
                  <a:lnTo>
                    <a:pt x="145841" y="102791"/>
                  </a:lnTo>
                  <a:lnTo>
                    <a:pt x="144631" y="104087"/>
                  </a:lnTo>
                  <a:lnTo>
                    <a:pt x="142978" y="104952"/>
                  </a:lnTo>
                  <a:lnTo>
                    <a:pt x="141029" y="105528"/>
                  </a:lnTo>
                  <a:lnTo>
                    <a:pt x="139730" y="106759"/>
                  </a:lnTo>
                  <a:lnTo>
                    <a:pt x="138864" y="108426"/>
                  </a:lnTo>
                  <a:lnTo>
                    <a:pt x="138286" y="110384"/>
                  </a:lnTo>
                  <a:lnTo>
                    <a:pt x="137055" y="111690"/>
                  </a:lnTo>
                  <a:lnTo>
                    <a:pt x="135387" y="112560"/>
                  </a:lnTo>
                  <a:lnTo>
                    <a:pt x="133429" y="113140"/>
                  </a:lnTo>
                  <a:lnTo>
                    <a:pt x="132123" y="114373"/>
                  </a:lnTo>
                  <a:lnTo>
                    <a:pt x="131253" y="116043"/>
                  </a:lnTo>
                  <a:lnTo>
                    <a:pt x="129856" y="120759"/>
                  </a:lnTo>
                  <a:lnTo>
                    <a:pt x="129580" y="126928"/>
                  </a:lnTo>
                  <a:lnTo>
                    <a:pt x="129521" y="133241"/>
                  </a:lnTo>
                  <a:lnTo>
                    <a:pt x="129512" y="137151"/>
                  </a:lnTo>
                  <a:lnTo>
                    <a:pt x="140118" y="126553"/>
                  </a:lnTo>
                  <a:lnTo>
                    <a:pt x="141662" y="124163"/>
                  </a:lnTo>
                  <a:lnTo>
                    <a:pt x="143379" y="119248"/>
                  </a:lnTo>
                  <a:lnTo>
                    <a:pt x="146399" y="114242"/>
                  </a:lnTo>
                  <a:lnTo>
                    <a:pt x="150564" y="108347"/>
                  </a:lnTo>
                  <a:lnTo>
                    <a:pt x="152860" y="104405"/>
                  </a:lnTo>
                  <a:lnTo>
                    <a:pt x="155237" y="100083"/>
                  </a:lnTo>
                  <a:lnTo>
                    <a:pt x="157669" y="96356"/>
                  </a:lnTo>
                  <a:lnTo>
                    <a:pt x="162628" y="89956"/>
                  </a:lnTo>
                  <a:lnTo>
                    <a:pt x="165136" y="86217"/>
                  </a:lnTo>
                  <a:lnTo>
                    <a:pt x="167655" y="82032"/>
                  </a:lnTo>
                  <a:lnTo>
                    <a:pt x="170180" y="77548"/>
                  </a:lnTo>
                  <a:lnTo>
                    <a:pt x="172711" y="73712"/>
                  </a:lnTo>
                  <a:lnTo>
                    <a:pt x="175244" y="70308"/>
                  </a:lnTo>
                  <a:lnTo>
                    <a:pt x="177780" y="67192"/>
                  </a:lnTo>
                  <a:lnTo>
                    <a:pt x="181164" y="63421"/>
                  </a:lnTo>
                  <a:lnTo>
                    <a:pt x="189440" y="54716"/>
                  </a:lnTo>
                  <a:lnTo>
                    <a:pt x="207938" y="35904"/>
                  </a:lnTo>
                  <a:lnTo>
                    <a:pt x="209736" y="33249"/>
                  </a:lnTo>
                  <a:lnTo>
                    <a:pt x="211734" y="28042"/>
                  </a:lnTo>
                  <a:lnTo>
                    <a:pt x="213113" y="26315"/>
                  </a:lnTo>
                  <a:lnTo>
                    <a:pt x="214879" y="25163"/>
                  </a:lnTo>
                  <a:lnTo>
                    <a:pt x="216904" y="24395"/>
                  </a:lnTo>
                  <a:lnTo>
                    <a:pt x="218253" y="23037"/>
                  </a:lnTo>
                  <a:lnTo>
                    <a:pt x="219153" y="21284"/>
                  </a:lnTo>
                  <a:lnTo>
                    <a:pt x="220596" y="16434"/>
                  </a:lnTo>
                  <a:lnTo>
                    <a:pt x="220715" y="16883"/>
                  </a:lnTo>
                  <a:lnTo>
                    <a:pt x="220943" y="22577"/>
                  </a:lnTo>
                  <a:lnTo>
                    <a:pt x="220952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74"/>
            <p:cNvSpPr/>
            <p:nvPr/>
          </p:nvSpPr>
          <p:spPr>
            <a:xfrm>
              <a:off x="2286105" y="4046222"/>
              <a:ext cx="83716" cy="326335"/>
            </a:xfrm>
            <a:custGeom>
              <a:avLst/>
              <a:gdLst/>
              <a:ahLst/>
              <a:cxnLst/>
              <a:rect l="0" t="0" r="0" b="0"/>
              <a:pathLst>
                <a:path w="83716" h="326335">
                  <a:moveTo>
                    <a:pt x="83715" y="7618"/>
                  </a:moveTo>
                  <a:lnTo>
                    <a:pt x="83715" y="0"/>
                  </a:lnTo>
                  <a:lnTo>
                    <a:pt x="83715" y="25503"/>
                  </a:lnTo>
                  <a:lnTo>
                    <a:pt x="81457" y="32783"/>
                  </a:lnTo>
                  <a:lnTo>
                    <a:pt x="79670" y="37094"/>
                  </a:lnTo>
                  <a:lnTo>
                    <a:pt x="77154" y="47208"/>
                  </a:lnTo>
                  <a:lnTo>
                    <a:pt x="76566" y="55129"/>
                  </a:lnTo>
                  <a:lnTo>
                    <a:pt x="75458" y="65141"/>
                  </a:lnTo>
                  <a:lnTo>
                    <a:pt x="73977" y="71367"/>
                  </a:lnTo>
                  <a:lnTo>
                    <a:pt x="72143" y="78057"/>
                  </a:lnTo>
                  <a:lnTo>
                    <a:pt x="70073" y="84210"/>
                  </a:lnTo>
                  <a:lnTo>
                    <a:pt x="67847" y="90007"/>
                  </a:lnTo>
                  <a:lnTo>
                    <a:pt x="65517" y="95564"/>
                  </a:lnTo>
                  <a:lnTo>
                    <a:pt x="63963" y="100962"/>
                  </a:lnTo>
                  <a:lnTo>
                    <a:pt x="62927" y="106254"/>
                  </a:lnTo>
                  <a:lnTo>
                    <a:pt x="62236" y="111475"/>
                  </a:lnTo>
                  <a:lnTo>
                    <a:pt x="60929" y="117496"/>
                  </a:lnTo>
                  <a:lnTo>
                    <a:pt x="59211" y="124050"/>
                  </a:lnTo>
                  <a:lnTo>
                    <a:pt x="57219" y="130959"/>
                  </a:lnTo>
                  <a:lnTo>
                    <a:pt x="52748" y="145409"/>
                  </a:lnTo>
                  <a:lnTo>
                    <a:pt x="50370" y="152819"/>
                  </a:lnTo>
                  <a:lnTo>
                    <a:pt x="47938" y="159452"/>
                  </a:lnTo>
                  <a:lnTo>
                    <a:pt x="45471" y="165568"/>
                  </a:lnTo>
                  <a:lnTo>
                    <a:pt x="42979" y="171337"/>
                  </a:lnTo>
                  <a:lnTo>
                    <a:pt x="40471" y="177724"/>
                  </a:lnTo>
                  <a:lnTo>
                    <a:pt x="35427" y="191594"/>
                  </a:lnTo>
                  <a:lnTo>
                    <a:pt x="27827" y="213683"/>
                  </a:lnTo>
                  <a:lnTo>
                    <a:pt x="25290" y="220348"/>
                  </a:lnTo>
                  <a:lnTo>
                    <a:pt x="22751" y="226485"/>
                  </a:lnTo>
                  <a:lnTo>
                    <a:pt x="20213" y="232269"/>
                  </a:lnTo>
                  <a:lnTo>
                    <a:pt x="15134" y="243212"/>
                  </a:lnTo>
                  <a:lnTo>
                    <a:pt x="12594" y="248501"/>
                  </a:lnTo>
                  <a:lnTo>
                    <a:pt x="10901" y="253720"/>
                  </a:lnTo>
                  <a:lnTo>
                    <a:pt x="9772" y="258893"/>
                  </a:lnTo>
                  <a:lnTo>
                    <a:pt x="9020" y="264034"/>
                  </a:lnTo>
                  <a:lnTo>
                    <a:pt x="7671" y="269156"/>
                  </a:lnTo>
                  <a:lnTo>
                    <a:pt x="5926" y="274263"/>
                  </a:lnTo>
                  <a:lnTo>
                    <a:pt x="3916" y="279362"/>
                  </a:lnTo>
                  <a:lnTo>
                    <a:pt x="1682" y="289542"/>
                  </a:lnTo>
                  <a:lnTo>
                    <a:pt x="689" y="299711"/>
                  </a:lnTo>
                  <a:lnTo>
                    <a:pt x="248" y="309875"/>
                  </a:lnTo>
                  <a:lnTo>
                    <a:pt x="0" y="317026"/>
                  </a:lnTo>
                  <a:lnTo>
                    <a:pt x="812" y="318877"/>
                  </a:lnTo>
                  <a:lnTo>
                    <a:pt x="2200" y="320958"/>
                  </a:lnTo>
                  <a:lnTo>
                    <a:pt x="6465" y="326334"/>
                  </a:lnTo>
                  <a:lnTo>
                    <a:pt x="7662" y="325929"/>
                  </a:lnTo>
                  <a:lnTo>
                    <a:pt x="9306" y="324812"/>
                  </a:lnTo>
                  <a:lnTo>
                    <a:pt x="15135" y="3200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75"/>
            <p:cNvSpPr/>
            <p:nvPr/>
          </p:nvSpPr>
          <p:spPr>
            <a:xfrm>
              <a:off x="2446345" y="4145280"/>
              <a:ext cx="91088" cy="236179"/>
            </a:xfrm>
            <a:custGeom>
              <a:avLst/>
              <a:gdLst/>
              <a:ahLst/>
              <a:cxnLst/>
              <a:rect l="0" t="0" r="0" b="0"/>
              <a:pathLst>
                <a:path w="91088" h="236179">
                  <a:moveTo>
                    <a:pt x="83495" y="0"/>
                  </a:moveTo>
                  <a:lnTo>
                    <a:pt x="87539" y="0"/>
                  </a:lnTo>
                  <a:lnTo>
                    <a:pt x="88731" y="847"/>
                  </a:lnTo>
                  <a:lnTo>
                    <a:pt x="89526" y="2258"/>
                  </a:lnTo>
                  <a:lnTo>
                    <a:pt x="90409" y="6083"/>
                  </a:lnTo>
                  <a:lnTo>
                    <a:pt x="90905" y="12998"/>
                  </a:lnTo>
                  <a:lnTo>
                    <a:pt x="91021" y="17912"/>
                  </a:lnTo>
                  <a:lnTo>
                    <a:pt x="91087" y="25439"/>
                  </a:lnTo>
                  <a:lnTo>
                    <a:pt x="90250" y="27966"/>
                  </a:lnTo>
                  <a:lnTo>
                    <a:pt x="88844" y="30497"/>
                  </a:lnTo>
                  <a:lnTo>
                    <a:pt x="87062" y="33032"/>
                  </a:lnTo>
                  <a:lnTo>
                    <a:pt x="85080" y="40363"/>
                  </a:lnTo>
                  <a:lnTo>
                    <a:pt x="84551" y="44689"/>
                  </a:lnTo>
                  <a:lnTo>
                    <a:pt x="83965" y="51753"/>
                  </a:lnTo>
                  <a:lnTo>
                    <a:pt x="83808" y="54822"/>
                  </a:lnTo>
                  <a:lnTo>
                    <a:pt x="82857" y="58561"/>
                  </a:lnTo>
                  <a:lnTo>
                    <a:pt x="81376" y="62748"/>
                  </a:lnTo>
                  <a:lnTo>
                    <a:pt x="79542" y="67232"/>
                  </a:lnTo>
                  <a:lnTo>
                    <a:pt x="77473" y="72761"/>
                  </a:lnTo>
                  <a:lnTo>
                    <a:pt x="72916" y="85679"/>
                  </a:lnTo>
                  <a:lnTo>
                    <a:pt x="71363" y="90985"/>
                  </a:lnTo>
                  <a:lnTo>
                    <a:pt x="70326" y="95370"/>
                  </a:lnTo>
                  <a:lnTo>
                    <a:pt x="69636" y="99140"/>
                  </a:lnTo>
                  <a:lnTo>
                    <a:pt x="67482" y="104194"/>
                  </a:lnTo>
                  <a:lnTo>
                    <a:pt x="64353" y="110102"/>
                  </a:lnTo>
                  <a:lnTo>
                    <a:pt x="60573" y="116582"/>
                  </a:lnTo>
                  <a:lnTo>
                    <a:pt x="58054" y="122594"/>
                  </a:lnTo>
                  <a:lnTo>
                    <a:pt x="56374" y="128296"/>
                  </a:lnTo>
                  <a:lnTo>
                    <a:pt x="55254" y="133791"/>
                  </a:lnTo>
                  <a:lnTo>
                    <a:pt x="52814" y="138300"/>
                  </a:lnTo>
                  <a:lnTo>
                    <a:pt x="49495" y="142154"/>
                  </a:lnTo>
                  <a:lnTo>
                    <a:pt x="45588" y="145569"/>
                  </a:lnTo>
                  <a:lnTo>
                    <a:pt x="42137" y="149539"/>
                  </a:lnTo>
                  <a:lnTo>
                    <a:pt x="38990" y="153880"/>
                  </a:lnTo>
                  <a:lnTo>
                    <a:pt x="36045" y="158467"/>
                  </a:lnTo>
                  <a:lnTo>
                    <a:pt x="34081" y="163217"/>
                  </a:lnTo>
                  <a:lnTo>
                    <a:pt x="32772" y="168078"/>
                  </a:lnTo>
                  <a:lnTo>
                    <a:pt x="31900" y="173012"/>
                  </a:lnTo>
                  <a:lnTo>
                    <a:pt x="30472" y="177995"/>
                  </a:lnTo>
                  <a:lnTo>
                    <a:pt x="28673" y="183010"/>
                  </a:lnTo>
                  <a:lnTo>
                    <a:pt x="26627" y="188047"/>
                  </a:lnTo>
                  <a:lnTo>
                    <a:pt x="24416" y="192251"/>
                  </a:lnTo>
                  <a:lnTo>
                    <a:pt x="22096" y="195901"/>
                  </a:lnTo>
                  <a:lnTo>
                    <a:pt x="19702" y="199180"/>
                  </a:lnTo>
                  <a:lnTo>
                    <a:pt x="17260" y="203060"/>
                  </a:lnTo>
                  <a:lnTo>
                    <a:pt x="14785" y="207340"/>
                  </a:lnTo>
                  <a:lnTo>
                    <a:pt x="12288" y="211887"/>
                  </a:lnTo>
                  <a:lnTo>
                    <a:pt x="9514" y="219196"/>
                  </a:lnTo>
                  <a:lnTo>
                    <a:pt x="8282" y="225267"/>
                  </a:lnTo>
                  <a:lnTo>
                    <a:pt x="7734" y="230788"/>
                  </a:lnTo>
                  <a:lnTo>
                    <a:pt x="6741" y="232599"/>
                  </a:lnTo>
                  <a:lnTo>
                    <a:pt x="5232" y="233806"/>
                  </a:lnTo>
                  <a:lnTo>
                    <a:pt x="0" y="236079"/>
                  </a:lnTo>
                  <a:lnTo>
                    <a:pt x="2077" y="236157"/>
                  </a:lnTo>
                  <a:lnTo>
                    <a:pt x="3817" y="236178"/>
                  </a:lnTo>
                  <a:lnTo>
                    <a:pt x="4976" y="235346"/>
                  </a:lnTo>
                  <a:lnTo>
                    <a:pt x="5749" y="233944"/>
                  </a:lnTo>
                  <a:lnTo>
                    <a:pt x="6265" y="232162"/>
                  </a:lnTo>
                  <a:lnTo>
                    <a:pt x="9094" y="227926"/>
                  </a:lnTo>
                  <a:lnTo>
                    <a:pt x="14915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76"/>
            <p:cNvSpPr/>
            <p:nvPr/>
          </p:nvSpPr>
          <p:spPr>
            <a:xfrm>
              <a:off x="2529840" y="4099560"/>
              <a:ext cx="144781" cy="45721"/>
            </a:xfrm>
            <a:custGeom>
              <a:avLst/>
              <a:gdLst/>
              <a:ahLst/>
              <a:cxnLst/>
              <a:rect l="0" t="0" r="0" b="0"/>
              <a:pathLst>
                <a:path w="144781" h="45721">
                  <a:moveTo>
                    <a:pt x="0" y="45720"/>
                  </a:moveTo>
                  <a:lnTo>
                    <a:pt x="0" y="39159"/>
                  </a:lnTo>
                  <a:lnTo>
                    <a:pt x="847" y="37960"/>
                  </a:lnTo>
                  <a:lnTo>
                    <a:pt x="2258" y="36313"/>
                  </a:lnTo>
                  <a:lnTo>
                    <a:pt x="6561" y="31632"/>
                  </a:lnTo>
                  <a:lnTo>
                    <a:pt x="7760" y="31248"/>
                  </a:lnTo>
                  <a:lnTo>
                    <a:pt x="11351" y="30821"/>
                  </a:lnTo>
                  <a:lnTo>
                    <a:pt x="13494" y="29861"/>
                  </a:lnTo>
                  <a:lnTo>
                    <a:pt x="15770" y="28374"/>
                  </a:lnTo>
                  <a:lnTo>
                    <a:pt x="18133" y="26536"/>
                  </a:lnTo>
                  <a:lnTo>
                    <a:pt x="21402" y="24464"/>
                  </a:lnTo>
                  <a:lnTo>
                    <a:pt x="25275" y="22236"/>
                  </a:lnTo>
                  <a:lnTo>
                    <a:pt x="29550" y="19904"/>
                  </a:lnTo>
                  <a:lnTo>
                    <a:pt x="33247" y="18350"/>
                  </a:lnTo>
                  <a:lnTo>
                    <a:pt x="36558" y="17313"/>
                  </a:lnTo>
                  <a:lnTo>
                    <a:pt x="39611" y="16622"/>
                  </a:lnTo>
                  <a:lnTo>
                    <a:pt x="42495" y="15314"/>
                  </a:lnTo>
                  <a:lnTo>
                    <a:pt x="45263" y="13596"/>
                  </a:lnTo>
                  <a:lnTo>
                    <a:pt x="47956" y="11604"/>
                  </a:lnTo>
                  <a:lnTo>
                    <a:pt x="51444" y="10276"/>
                  </a:lnTo>
                  <a:lnTo>
                    <a:pt x="55463" y="9390"/>
                  </a:lnTo>
                  <a:lnTo>
                    <a:pt x="59835" y="8800"/>
                  </a:lnTo>
                  <a:lnTo>
                    <a:pt x="63596" y="7560"/>
                  </a:lnTo>
                  <a:lnTo>
                    <a:pt x="66951" y="5887"/>
                  </a:lnTo>
                  <a:lnTo>
                    <a:pt x="70034" y="3925"/>
                  </a:lnTo>
                  <a:lnTo>
                    <a:pt x="73783" y="2617"/>
                  </a:lnTo>
                  <a:lnTo>
                    <a:pt x="77975" y="1744"/>
                  </a:lnTo>
                  <a:lnTo>
                    <a:pt x="82464" y="1163"/>
                  </a:lnTo>
                  <a:lnTo>
                    <a:pt x="87149" y="775"/>
                  </a:lnTo>
                  <a:lnTo>
                    <a:pt x="91966" y="516"/>
                  </a:lnTo>
                  <a:lnTo>
                    <a:pt x="104578" y="153"/>
                  </a:lnTo>
                  <a:lnTo>
                    <a:pt x="121736" y="13"/>
                  </a:lnTo>
                  <a:lnTo>
                    <a:pt x="143272" y="0"/>
                  </a:lnTo>
                  <a:lnTo>
                    <a:pt x="143775" y="847"/>
                  </a:lnTo>
                  <a:lnTo>
                    <a:pt x="144110" y="2258"/>
                  </a:lnTo>
                  <a:lnTo>
                    <a:pt x="14478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77"/>
            <p:cNvSpPr/>
            <p:nvPr/>
          </p:nvSpPr>
          <p:spPr>
            <a:xfrm>
              <a:off x="2545173" y="4206240"/>
              <a:ext cx="106588" cy="15240"/>
            </a:xfrm>
            <a:custGeom>
              <a:avLst/>
              <a:gdLst/>
              <a:ahLst/>
              <a:cxnLst/>
              <a:rect l="0" t="0" r="0" b="0"/>
              <a:pathLst>
                <a:path w="106588" h="15240">
                  <a:moveTo>
                    <a:pt x="7527" y="0"/>
                  </a:moveTo>
                  <a:lnTo>
                    <a:pt x="0" y="15054"/>
                  </a:lnTo>
                  <a:lnTo>
                    <a:pt x="2206" y="15157"/>
                  </a:lnTo>
                  <a:lnTo>
                    <a:pt x="9318" y="15233"/>
                  </a:lnTo>
                  <a:lnTo>
                    <a:pt x="26131" y="15239"/>
                  </a:lnTo>
                  <a:lnTo>
                    <a:pt x="30936" y="14393"/>
                  </a:lnTo>
                  <a:lnTo>
                    <a:pt x="34987" y="12982"/>
                  </a:lnTo>
                  <a:lnTo>
                    <a:pt x="38533" y="11194"/>
                  </a:lnTo>
                  <a:lnTo>
                    <a:pt x="42591" y="10003"/>
                  </a:lnTo>
                  <a:lnTo>
                    <a:pt x="46990" y="9209"/>
                  </a:lnTo>
                  <a:lnTo>
                    <a:pt x="51615" y="8679"/>
                  </a:lnTo>
                  <a:lnTo>
                    <a:pt x="56393" y="8326"/>
                  </a:lnTo>
                  <a:lnTo>
                    <a:pt x="61270" y="8091"/>
                  </a:lnTo>
                  <a:lnTo>
                    <a:pt x="66216" y="7934"/>
                  </a:lnTo>
                  <a:lnTo>
                    <a:pt x="71206" y="6983"/>
                  </a:lnTo>
                  <a:lnTo>
                    <a:pt x="76226" y="5501"/>
                  </a:lnTo>
                  <a:lnTo>
                    <a:pt x="81266" y="3667"/>
                  </a:lnTo>
                  <a:lnTo>
                    <a:pt x="86320" y="2445"/>
                  </a:lnTo>
                  <a:lnTo>
                    <a:pt x="91382" y="1630"/>
                  </a:lnTo>
                  <a:lnTo>
                    <a:pt x="10658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78"/>
            <p:cNvSpPr/>
            <p:nvPr/>
          </p:nvSpPr>
          <p:spPr>
            <a:xfrm>
              <a:off x="3040380" y="4053840"/>
              <a:ext cx="53341" cy="297181"/>
            </a:xfrm>
            <a:custGeom>
              <a:avLst/>
              <a:gdLst/>
              <a:ahLst/>
              <a:cxnLst/>
              <a:rect l="0" t="0" r="0" b="0"/>
              <a:pathLst>
                <a:path w="53341" h="297181">
                  <a:moveTo>
                    <a:pt x="45720" y="0"/>
                  </a:moveTo>
                  <a:lnTo>
                    <a:pt x="53338" y="0"/>
                  </a:lnTo>
                  <a:lnTo>
                    <a:pt x="53340" y="58868"/>
                  </a:lnTo>
                  <a:lnTo>
                    <a:pt x="52494" y="63799"/>
                  </a:lnTo>
                  <a:lnTo>
                    <a:pt x="51083" y="68779"/>
                  </a:lnTo>
                  <a:lnTo>
                    <a:pt x="49296" y="73793"/>
                  </a:lnTo>
                  <a:lnTo>
                    <a:pt x="48103" y="78828"/>
                  </a:lnTo>
                  <a:lnTo>
                    <a:pt x="47309" y="83879"/>
                  </a:lnTo>
                  <a:lnTo>
                    <a:pt x="46780" y="88939"/>
                  </a:lnTo>
                  <a:lnTo>
                    <a:pt x="45580" y="94006"/>
                  </a:lnTo>
                  <a:lnTo>
                    <a:pt x="43933" y="99077"/>
                  </a:lnTo>
                  <a:lnTo>
                    <a:pt x="41989" y="104152"/>
                  </a:lnTo>
                  <a:lnTo>
                    <a:pt x="40692" y="109228"/>
                  </a:lnTo>
                  <a:lnTo>
                    <a:pt x="39828" y="114305"/>
                  </a:lnTo>
                  <a:lnTo>
                    <a:pt x="39252" y="119384"/>
                  </a:lnTo>
                  <a:lnTo>
                    <a:pt x="38022" y="124462"/>
                  </a:lnTo>
                  <a:lnTo>
                    <a:pt x="36354" y="129542"/>
                  </a:lnTo>
                  <a:lnTo>
                    <a:pt x="34396" y="134621"/>
                  </a:lnTo>
                  <a:lnTo>
                    <a:pt x="33091" y="139701"/>
                  </a:lnTo>
                  <a:lnTo>
                    <a:pt x="32221" y="144780"/>
                  </a:lnTo>
                  <a:lnTo>
                    <a:pt x="31641" y="149860"/>
                  </a:lnTo>
                  <a:lnTo>
                    <a:pt x="30407" y="155787"/>
                  </a:lnTo>
                  <a:lnTo>
                    <a:pt x="28738" y="162278"/>
                  </a:lnTo>
                  <a:lnTo>
                    <a:pt x="26778" y="169145"/>
                  </a:lnTo>
                  <a:lnTo>
                    <a:pt x="24626" y="175417"/>
                  </a:lnTo>
                  <a:lnTo>
                    <a:pt x="22344" y="181291"/>
                  </a:lnTo>
                  <a:lnTo>
                    <a:pt x="19976" y="186901"/>
                  </a:lnTo>
                  <a:lnTo>
                    <a:pt x="18397" y="192334"/>
                  </a:lnTo>
                  <a:lnTo>
                    <a:pt x="17345" y="197649"/>
                  </a:lnTo>
                  <a:lnTo>
                    <a:pt x="16643" y="202886"/>
                  </a:lnTo>
                  <a:lnTo>
                    <a:pt x="15329" y="208070"/>
                  </a:lnTo>
                  <a:lnTo>
                    <a:pt x="13605" y="213220"/>
                  </a:lnTo>
                  <a:lnTo>
                    <a:pt x="11611" y="218347"/>
                  </a:lnTo>
                  <a:lnTo>
                    <a:pt x="10280" y="223458"/>
                  </a:lnTo>
                  <a:lnTo>
                    <a:pt x="9393" y="228559"/>
                  </a:lnTo>
                  <a:lnTo>
                    <a:pt x="8802" y="233652"/>
                  </a:lnTo>
                  <a:lnTo>
                    <a:pt x="8408" y="238742"/>
                  </a:lnTo>
                  <a:lnTo>
                    <a:pt x="8145" y="243828"/>
                  </a:lnTo>
                  <a:lnTo>
                    <a:pt x="7970" y="248912"/>
                  </a:lnTo>
                  <a:lnTo>
                    <a:pt x="7007" y="253994"/>
                  </a:lnTo>
                  <a:lnTo>
                    <a:pt x="5518" y="259076"/>
                  </a:lnTo>
                  <a:lnTo>
                    <a:pt x="3678" y="264157"/>
                  </a:lnTo>
                  <a:lnTo>
                    <a:pt x="2452" y="269238"/>
                  </a:lnTo>
                  <a:lnTo>
                    <a:pt x="1635" y="274318"/>
                  </a:lnTo>
                  <a:lnTo>
                    <a:pt x="1090" y="279399"/>
                  </a:lnTo>
                  <a:lnTo>
                    <a:pt x="485" y="287302"/>
                  </a:lnTo>
                  <a:lnTo>
                    <a:pt x="0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79"/>
            <p:cNvSpPr/>
            <p:nvPr/>
          </p:nvSpPr>
          <p:spPr>
            <a:xfrm>
              <a:off x="3177551" y="4076700"/>
              <a:ext cx="259039" cy="266661"/>
            </a:xfrm>
            <a:custGeom>
              <a:avLst/>
              <a:gdLst/>
              <a:ahLst/>
              <a:cxnLst/>
              <a:rect l="0" t="0" r="0" b="0"/>
              <a:pathLst>
                <a:path w="259039" h="266661">
                  <a:moveTo>
                    <a:pt x="114288" y="7620"/>
                  </a:moveTo>
                  <a:lnTo>
                    <a:pt x="121907" y="7620"/>
                  </a:lnTo>
                  <a:lnTo>
                    <a:pt x="121909" y="93050"/>
                  </a:lnTo>
                  <a:lnTo>
                    <a:pt x="121062" y="99287"/>
                  </a:lnTo>
                  <a:lnTo>
                    <a:pt x="119651" y="105137"/>
                  </a:lnTo>
                  <a:lnTo>
                    <a:pt x="117864" y="110732"/>
                  </a:lnTo>
                  <a:lnTo>
                    <a:pt x="116672" y="117001"/>
                  </a:lnTo>
                  <a:lnTo>
                    <a:pt x="115877" y="123720"/>
                  </a:lnTo>
                  <a:lnTo>
                    <a:pt x="115347" y="130740"/>
                  </a:lnTo>
                  <a:lnTo>
                    <a:pt x="114148" y="137113"/>
                  </a:lnTo>
                  <a:lnTo>
                    <a:pt x="112501" y="143056"/>
                  </a:lnTo>
                  <a:lnTo>
                    <a:pt x="110558" y="148710"/>
                  </a:lnTo>
                  <a:lnTo>
                    <a:pt x="108414" y="154174"/>
                  </a:lnTo>
                  <a:lnTo>
                    <a:pt x="106138" y="159508"/>
                  </a:lnTo>
                  <a:lnTo>
                    <a:pt x="103776" y="164759"/>
                  </a:lnTo>
                  <a:lnTo>
                    <a:pt x="101353" y="170799"/>
                  </a:lnTo>
                  <a:lnTo>
                    <a:pt x="96403" y="184284"/>
                  </a:lnTo>
                  <a:lnTo>
                    <a:pt x="93899" y="190589"/>
                  </a:lnTo>
                  <a:lnTo>
                    <a:pt x="91382" y="196486"/>
                  </a:lnTo>
                  <a:lnTo>
                    <a:pt x="88858" y="202111"/>
                  </a:lnTo>
                  <a:lnTo>
                    <a:pt x="85481" y="206708"/>
                  </a:lnTo>
                  <a:lnTo>
                    <a:pt x="81538" y="210618"/>
                  </a:lnTo>
                  <a:lnTo>
                    <a:pt x="73486" y="218068"/>
                  </a:lnTo>
                  <a:lnTo>
                    <a:pt x="70153" y="222425"/>
                  </a:lnTo>
                  <a:lnTo>
                    <a:pt x="67085" y="227023"/>
                  </a:lnTo>
                  <a:lnTo>
                    <a:pt x="61419" y="234391"/>
                  </a:lnTo>
                  <a:lnTo>
                    <a:pt x="58722" y="237541"/>
                  </a:lnTo>
                  <a:lnTo>
                    <a:pt x="51210" y="243298"/>
                  </a:lnTo>
                  <a:lnTo>
                    <a:pt x="46836" y="246018"/>
                  </a:lnTo>
                  <a:lnTo>
                    <a:pt x="39719" y="251299"/>
                  </a:lnTo>
                  <a:lnTo>
                    <a:pt x="32887" y="256468"/>
                  </a:lnTo>
                  <a:lnTo>
                    <a:pt x="28694" y="259032"/>
                  </a:lnTo>
                  <a:lnTo>
                    <a:pt x="17889" y="265185"/>
                  </a:lnTo>
                  <a:lnTo>
                    <a:pt x="14153" y="266027"/>
                  </a:lnTo>
                  <a:lnTo>
                    <a:pt x="7290" y="266501"/>
                  </a:lnTo>
                  <a:lnTo>
                    <a:pt x="1431" y="266660"/>
                  </a:lnTo>
                  <a:lnTo>
                    <a:pt x="950" y="265827"/>
                  </a:lnTo>
                  <a:lnTo>
                    <a:pt x="116" y="260136"/>
                  </a:lnTo>
                  <a:lnTo>
                    <a:pt x="14" y="253205"/>
                  </a:lnTo>
                  <a:lnTo>
                    <a:pt x="0" y="248567"/>
                  </a:lnTo>
                  <a:lnTo>
                    <a:pt x="842" y="246144"/>
                  </a:lnTo>
                  <a:lnTo>
                    <a:pt x="4037" y="241195"/>
                  </a:lnTo>
                  <a:lnTo>
                    <a:pt x="10596" y="233649"/>
                  </a:lnTo>
                  <a:lnTo>
                    <a:pt x="12140" y="231119"/>
                  </a:lnTo>
                  <a:lnTo>
                    <a:pt x="13856" y="226051"/>
                  </a:lnTo>
                  <a:lnTo>
                    <a:pt x="16007" y="223513"/>
                  </a:lnTo>
                  <a:lnTo>
                    <a:pt x="22912" y="218437"/>
                  </a:lnTo>
                  <a:lnTo>
                    <a:pt x="29368" y="213359"/>
                  </a:lnTo>
                  <a:lnTo>
                    <a:pt x="32275" y="210819"/>
                  </a:lnTo>
                  <a:lnTo>
                    <a:pt x="36753" y="209126"/>
                  </a:lnTo>
                  <a:lnTo>
                    <a:pt x="42279" y="207997"/>
                  </a:lnTo>
                  <a:lnTo>
                    <a:pt x="48502" y="207245"/>
                  </a:lnTo>
                  <a:lnTo>
                    <a:pt x="53497" y="205897"/>
                  </a:lnTo>
                  <a:lnTo>
                    <a:pt x="61306" y="202141"/>
                  </a:lnTo>
                  <a:lnTo>
                    <a:pt x="65420" y="200800"/>
                  </a:lnTo>
                  <a:lnTo>
                    <a:pt x="69857" y="199907"/>
                  </a:lnTo>
                  <a:lnTo>
                    <a:pt x="74507" y="199311"/>
                  </a:lnTo>
                  <a:lnTo>
                    <a:pt x="79301" y="198067"/>
                  </a:lnTo>
                  <a:lnTo>
                    <a:pt x="84190" y="196392"/>
                  </a:lnTo>
                  <a:lnTo>
                    <a:pt x="89143" y="194428"/>
                  </a:lnTo>
                  <a:lnTo>
                    <a:pt x="94138" y="193118"/>
                  </a:lnTo>
                  <a:lnTo>
                    <a:pt x="99161" y="192246"/>
                  </a:lnTo>
                  <a:lnTo>
                    <a:pt x="104204" y="191664"/>
                  </a:lnTo>
                  <a:lnTo>
                    <a:pt x="109259" y="191276"/>
                  </a:lnTo>
                  <a:lnTo>
                    <a:pt x="114322" y="191017"/>
                  </a:lnTo>
                  <a:lnTo>
                    <a:pt x="124463" y="190730"/>
                  </a:lnTo>
                  <a:lnTo>
                    <a:pt x="160009" y="190513"/>
                  </a:lnTo>
                  <a:lnTo>
                    <a:pt x="199458" y="190500"/>
                  </a:lnTo>
                  <a:lnTo>
                    <a:pt x="207457" y="188242"/>
                  </a:lnTo>
                  <a:lnTo>
                    <a:pt x="211961" y="186455"/>
                  </a:lnTo>
                  <a:lnTo>
                    <a:pt x="219223" y="184469"/>
                  </a:lnTo>
                  <a:lnTo>
                    <a:pt x="222345" y="183939"/>
                  </a:lnTo>
                  <a:lnTo>
                    <a:pt x="228072" y="181092"/>
                  </a:lnTo>
                  <a:lnTo>
                    <a:pt x="236055" y="174730"/>
                  </a:lnTo>
                  <a:lnTo>
                    <a:pt x="243783" y="167483"/>
                  </a:lnTo>
                  <a:lnTo>
                    <a:pt x="246338" y="164995"/>
                  </a:lnTo>
                  <a:lnTo>
                    <a:pt x="248042" y="162490"/>
                  </a:lnTo>
                  <a:lnTo>
                    <a:pt x="251286" y="154919"/>
                  </a:lnTo>
                  <a:lnTo>
                    <a:pt x="256386" y="147313"/>
                  </a:lnTo>
                  <a:lnTo>
                    <a:pt x="257876" y="142237"/>
                  </a:lnTo>
                  <a:lnTo>
                    <a:pt x="258538" y="134901"/>
                  </a:lnTo>
                  <a:lnTo>
                    <a:pt x="258833" y="126843"/>
                  </a:lnTo>
                  <a:lnTo>
                    <a:pt x="258999" y="117546"/>
                  </a:lnTo>
                  <a:lnTo>
                    <a:pt x="259038" y="112073"/>
                  </a:lnTo>
                  <a:lnTo>
                    <a:pt x="256798" y="104561"/>
                  </a:lnTo>
                  <a:lnTo>
                    <a:pt x="253826" y="96425"/>
                  </a:lnTo>
                  <a:lnTo>
                    <a:pt x="252505" y="89986"/>
                  </a:lnTo>
                  <a:lnTo>
                    <a:pt x="249661" y="82045"/>
                  </a:lnTo>
                  <a:lnTo>
                    <a:pt x="245574" y="73718"/>
                  </a:lnTo>
                  <a:lnTo>
                    <a:pt x="240935" y="67194"/>
                  </a:lnTo>
                  <a:lnTo>
                    <a:pt x="233794" y="59215"/>
                  </a:lnTo>
                  <a:lnTo>
                    <a:pt x="224976" y="50024"/>
                  </a:lnTo>
                  <a:lnTo>
                    <a:pt x="204552" y="29343"/>
                  </a:lnTo>
                  <a:lnTo>
                    <a:pt x="200711" y="26336"/>
                  </a:lnTo>
                  <a:lnTo>
                    <a:pt x="196457" y="23483"/>
                  </a:lnTo>
                  <a:lnTo>
                    <a:pt x="191928" y="20735"/>
                  </a:lnTo>
                  <a:lnTo>
                    <a:pt x="184638" y="15425"/>
                  </a:lnTo>
                  <a:lnTo>
                    <a:pt x="178575" y="10242"/>
                  </a:lnTo>
                  <a:lnTo>
                    <a:pt x="173058" y="5116"/>
                  </a:lnTo>
                  <a:lnTo>
                    <a:pt x="169555" y="3411"/>
                  </a:lnTo>
                  <a:lnTo>
                    <a:pt x="165526" y="2274"/>
                  </a:lnTo>
                  <a:lnTo>
                    <a:pt x="154984" y="449"/>
                  </a:lnTo>
                  <a:lnTo>
                    <a:pt x="147665" y="89"/>
                  </a:lnTo>
                  <a:lnTo>
                    <a:pt x="145150" y="12"/>
                  </a:lnTo>
                  <a:lnTo>
                    <a:pt x="1523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80"/>
            <p:cNvSpPr/>
            <p:nvPr/>
          </p:nvSpPr>
          <p:spPr>
            <a:xfrm>
              <a:off x="3833279" y="4008123"/>
              <a:ext cx="220562" cy="309168"/>
            </a:xfrm>
            <a:custGeom>
              <a:avLst/>
              <a:gdLst/>
              <a:ahLst/>
              <a:cxnLst/>
              <a:rect l="0" t="0" r="0" b="0"/>
              <a:pathLst>
                <a:path w="220562" h="309168">
                  <a:moveTo>
                    <a:pt x="205321" y="91437"/>
                  </a:moveTo>
                  <a:lnTo>
                    <a:pt x="201276" y="87392"/>
                  </a:lnTo>
                  <a:lnTo>
                    <a:pt x="199237" y="86200"/>
                  </a:lnTo>
                  <a:lnTo>
                    <a:pt x="194715" y="84876"/>
                  </a:lnTo>
                  <a:lnTo>
                    <a:pt x="189883" y="82030"/>
                  </a:lnTo>
                  <a:lnTo>
                    <a:pt x="184913" y="77942"/>
                  </a:lnTo>
                  <a:lnTo>
                    <a:pt x="179881" y="73304"/>
                  </a:lnTo>
                  <a:lnTo>
                    <a:pt x="178201" y="70882"/>
                  </a:lnTo>
                  <a:lnTo>
                    <a:pt x="176334" y="65932"/>
                  </a:lnTo>
                  <a:lnTo>
                    <a:pt x="174990" y="64274"/>
                  </a:lnTo>
                  <a:lnTo>
                    <a:pt x="173246" y="63168"/>
                  </a:lnTo>
                  <a:lnTo>
                    <a:pt x="171239" y="62432"/>
                  </a:lnTo>
                  <a:lnTo>
                    <a:pt x="169899" y="61093"/>
                  </a:lnTo>
                  <a:lnTo>
                    <a:pt x="169006" y="59355"/>
                  </a:lnTo>
                  <a:lnTo>
                    <a:pt x="165492" y="50604"/>
                  </a:lnTo>
                  <a:lnTo>
                    <a:pt x="163529" y="46435"/>
                  </a:lnTo>
                  <a:lnTo>
                    <a:pt x="161372" y="43656"/>
                  </a:lnTo>
                  <a:lnTo>
                    <a:pt x="159089" y="41803"/>
                  </a:lnTo>
                  <a:lnTo>
                    <a:pt x="156720" y="40568"/>
                  </a:lnTo>
                  <a:lnTo>
                    <a:pt x="155140" y="38051"/>
                  </a:lnTo>
                  <a:lnTo>
                    <a:pt x="153385" y="30738"/>
                  </a:lnTo>
                  <a:lnTo>
                    <a:pt x="152070" y="28112"/>
                  </a:lnTo>
                  <a:lnTo>
                    <a:pt x="150347" y="26360"/>
                  </a:lnTo>
                  <a:lnTo>
                    <a:pt x="146175" y="23567"/>
                  </a:lnTo>
                  <a:lnTo>
                    <a:pt x="141498" y="19504"/>
                  </a:lnTo>
                  <a:lnTo>
                    <a:pt x="139912" y="17235"/>
                  </a:lnTo>
                  <a:lnTo>
                    <a:pt x="136834" y="9996"/>
                  </a:lnTo>
                  <a:lnTo>
                    <a:pt x="130304" y="1481"/>
                  </a:lnTo>
                  <a:lnTo>
                    <a:pt x="129063" y="987"/>
                  </a:lnTo>
                  <a:lnTo>
                    <a:pt x="122664" y="127"/>
                  </a:lnTo>
                  <a:lnTo>
                    <a:pt x="116494" y="23"/>
                  </a:lnTo>
                  <a:lnTo>
                    <a:pt x="110180" y="0"/>
                  </a:lnTo>
                  <a:lnTo>
                    <a:pt x="108873" y="846"/>
                  </a:lnTo>
                  <a:lnTo>
                    <a:pt x="108003" y="2257"/>
                  </a:lnTo>
                  <a:lnTo>
                    <a:pt x="107422" y="4043"/>
                  </a:lnTo>
                  <a:lnTo>
                    <a:pt x="104519" y="8286"/>
                  </a:lnTo>
                  <a:lnTo>
                    <a:pt x="102560" y="10604"/>
                  </a:lnTo>
                  <a:lnTo>
                    <a:pt x="101254" y="13841"/>
                  </a:lnTo>
                  <a:lnTo>
                    <a:pt x="99803" y="21954"/>
                  </a:lnTo>
                  <a:lnTo>
                    <a:pt x="96899" y="28947"/>
                  </a:lnTo>
                  <a:lnTo>
                    <a:pt x="94939" y="31997"/>
                  </a:lnTo>
                  <a:lnTo>
                    <a:pt x="92763" y="39902"/>
                  </a:lnTo>
                  <a:lnTo>
                    <a:pt x="90948" y="49059"/>
                  </a:lnTo>
                  <a:lnTo>
                    <a:pt x="89279" y="53871"/>
                  </a:lnTo>
                  <a:lnTo>
                    <a:pt x="87320" y="58773"/>
                  </a:lnTo>
                  <a:lnTo>
                    <a:pt x="85167" y="63735"/>
                  </a:lnTo>
                  <a:lnTo>
                    <a:pt x="80517" y="73763"/>
                  </a:lnTo>
                  <a:lnTo>
                    <a:pt x="73139" y="88928"/>
                  </a:lnTo>
                  <a:lnTo>
                    <a:pt x="71480" y="94844"/>
                  </a:lnTo>
                  <a:lnTo>
                    <a:pt x="70374" y="101328"/>
                  </a:lnTo>
                  <a:lnTo>
                    <a:pt x="69636" y="108191"/>
                  </a:lnTo>
                  <a:lnTo>
                    <a:pt x="68298" y="114460"/>
                  </a:lnTo>
                  <a:lnTo>
                    <a:pt x="66559" y="120332"/>
                  </a:lnTo>
                  <a:lnTo>
                    <a:pt x="60067" y="138945"/>
                  </a:lnTo>
                  <a:lnTo>
                    <a:pt x="57684" y="145970"/>
                  </a:lnTo>
                  <a:lnTo>
                    <a:pt x="55250" y="152346"/>
                  </a:lnTo>
                  <a:lnTo>
                    <a:pt x="52781" y="158289"/>
                  </a:lnTo>
                  <a:lnTo>
                    <a:pt x="50287" y="163945"/>
                  </a:lnTo>
                  <a:lnTo>
                    <a:pt x="45259" y="174745"/>
                  </a:lnTo>
                  <a:lnTo>
                    <a:pt x="35133" y="195476"/>
                  </a:lnTo>
                  <a:lnTo>
                    <a:pt x="32595" y="201436"/>
                  </a:lnTo>
                  <a:lnTo>
                    <a:pt x="30058" y="207950"/>
                  </a:lnTo>
                  <a:lnTo>
                    <a:pt x="27518" y="214832"/>
                  </a:lnTo>
                  <a:lnTo>
                    <a:pt x="24979" y="221114"/>
                  </a:lnTo>
                  <a:lnTo>
                    <a:pt x="22440" y="226996"/>
                  </a:lnTo>
                  <a:lnTo>
                    <a:pt x="19901" y="232609"/>
                  </a:lnTo>
                  <a:lnTo>
                    <a:pt x="18208" y="238045"/>
                  </a:lnTo>
                  <a:lnTo>
                    <a:pt x="17079" y="243362"/>
                  </a:lnTo>
                  <a:lnTo>
                    <a:pt x="16326" y="248601"/>
                  </a:lnTo>
                  <a:lnTo>
                    <a:pt x="13232" y="256679"/>
                  </a:lnTo>
                  <a:lnTo>
                    <a:pt x="6730" y="265987"/>
                  </a:lnTo>
                  <a:lnTo>
                    <a:pt x="4348" y="268764"/>
                  </a:lnTo>
                  <a:lnTo>
                    <a:pt x="2759" y="271462"/>
                  </a:lnTo>
                  <a:lnTo>
                    <a:pt x="993" y="276717"/>
                  </a:lnTo>
                  <a:lnTo>
                    <a:pt x="0" y="284436"/>
                  </a:lnTo>
                  <a:lnTo>
                    <a:pt x="706" y="286990"/>
                  </a:lnTo>
                  <a:lnTo>
                    <a:pt x="6178" y="295669"/>
                  </a:lnTo>
                  <a:lnTo>
                    <a:pt x="10943" y="300775"/>
                  </a:lnTo>
                  <a:lnTo>
                    <a:pt x="13083" y="302116"/>
                  </a:lnTo>
                  <a:lnTo>
                    <a:pt x="17717" y="303606"/>
                  </a:lnTo>
                  <a:lnTo>
                    <a:pt x="22599" y="304267"/>
                  </a:lnTo>
                  <a:lnTo>
                    <a:pt x="27591" y="304562"/>
                  </a:lnTo>
                  <a:lnTo>
                    <a:pt x="32632" y="304692"/>
                  </a:lnTo>
                  <a:lnTo>
                    <a:pt x="36009" y="305574"/>
                  </a:lnTo>
                  <a:lnTo>
                    <a:pt x="39952" y="307009"/>
                  </a:lnTo>
                  <a:lnTo>
                    <a:pt x="44275" y="308812"/>
                  </a:lnTo>
                  <a:lnTo>
                    <a:pt x="48851" y="309167"/>
                  </a:lnTo>
                  <a:lnTo>
                    <a:pt x="53594" y="308557"/>
                  </a:lnTo>
                  <a:lnTo>
                    <a:pt x="58449" y="307304"/>
                  </a:lnTo>
                  <a:lnTo>
                    <a:pt x="62533" y="306468"/>
                  </a:lnTo>
                  <a:lnTo>
                    <a:pt x="69329" y="305540"/>
                  </a:lnTo>
                  <a:lnTo>
                    <a:pt x="73172" y="305292"/>
                  </a:lnTo>
                  <a:lnTo>
                    <a:pt x="77428" y="305127"/>
                  </a:lnTo>
                  <a:lnTo>
                    <a:pt x="86674" y="304944"/>
                  </a:lnTo>
                  <a:lnTo>
                    <a:pt x="111438" y="304816"/>
                  </a:lnTo>
                  <a:lnTo>
                    <a:pt x="116485" y="303963"/>
                  </a:lnTo>
                  <a:lnTo>
                    <a:pt x="121544" y="302548"/>
                  </a:lnTo>
                  <a:lnTo>
                    <a:pt x="126610" y="300757"/>
                  </a:lnTo>
                  <a:lnTo>
                    <a:pt x="131680" y="299564"/>
                  </a:lnTo>
                  <a:lnTo>
                    <a:pt x="136753" y="298768"/>
                  </a:lnTo>
                  <a:lnTo>
                    <a:pt x="141830" y="298238"/>
                  </a:lnTo>
                  <a:lnTo>
                    <a:pt x="146907" y="297038"/>
                  </a:lnTo>
                  <a:lnTo>
                    <a:pt x="151985" y="295391"/>
                  </a:lnTo>
                  <a:lnTo>
                    <a:pt x="157063" y="293446"/>
                  </a:lnTo>
                  <a:lnTo>
                    <a:pt x="161296" y="292150"/>
                  </a:lnTo>
                  <a:lnTo>
                    <a:pt x="164965" y="291285"/>
                  </a:lnTo>
                  <a:lnTo>
                    <a:pt x="168257" y="290710"/>
                  </a:lnTo>
                  <a:lnTo>
                    <a:pt x="172144" y="290325"/>
                  </a:lnTo>
                  <a:lnTo>
                    <a:pt x="176430" y="290069"/>
                  </a:lnTo>
                  <a:lnTo>
                    <a:pt x="180981" y="289898"/>
                  </a:lnTo>
                  <a:lnTo>
                    <a:pt x="185707" y="288938"/>
                  </a:lnTo>
                  <a:lnTo>
                    <a:pt x="190551" y="287451"/>
                  </a:lnTo>
                  <a:lnTo>
                    <a:pt x="195475" y="285613"/>
                  </a:lnTo>
                  <a:lnTo>
                    <a:pt x="199603" y="283541"/>
                  </a:lnTo>
                  <a:lnTo>
                    <a:pt x="206449" y="278981"/>
                  </a:lnTo>
                  <a:lnTo>
                    <a:pt x="212314" y="274132"/>
                  </a:lnTo>
                  <a:lnTo>
                    <a:pt x="220561" y="266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81"/>
            <p:cNvSpPr/>
            <p:nvPr/>
          </p:nvSpPr>
          <p:spPr>
            <a:xfrm>
              <a:off x="3916680" y="4152900"/>
              <a:ext cx="99061" cy="15241"/>
            </a:xfrm>
            <a:custGeom>
              <a:avLst/>
              <a:gdLst/>
              <a:ahLst/>
              <a:cxnLst/>
              <a:rect l="0" t="0" r="0" b="0"/>
              <a:pathLst>
                <a:path w="99061" h="15241">
                  <a:moveTo>
                    <a:pt x="0" y="0"/>
                  </a:moveTo>
                  <a:lnTo>
                    <a:pt x="39677" y="0"/>
                  </a:lnTo>
                  <a:lnTo>
                    <a:pt x="43384" y="847"/>
                  </a:lnTo>
                  <a:lnTo>
                    <a:pt x="47550" y="2257"/>
                  </a:lnTo>
                  <a:lnTo>
                    <a:pt x="52020" y="4045"/>
                  </a:lnTo>
                  <a:lnTo>
                    <a:pt x="55846" y="5237"/>
                  </a:lnTo>
                  <a:lnTo>
                    <a:pt x="59244" y="6031"/>
                  </a:lnTo>
                  <a:lnTo>
                    <a:pt x="62356" y="6561"/>
                  </a:lnTo>
                  <a:lnTo>
                    <a:pt x="66124" y="7760"/>
                  </a:lnTo>
                  <a:lnTo>
                    <a:pt x="70330" y="9407"/>
                  </a:lnTo>
                  <a:lnTo>
                    <a:pt x="74827" y="11351"/>
                  </a:lnTo>
                  <a:lnTo>
                    <a:pt x="79517" y="12648"/>
                  </a:lnTo>
                  <a:lnTo>
                    <a:pt x="84339" y="13512"/>
                  </a:lnTo>
                  <a:lnTo>
                    <a:pt x="9906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82"/>
            <p:cNvSpPr/>
            <p:nvPr/>
          </p:nvSpPr>
          <p:spPr>
            <a:xfrm>
              <a:off x="4137659" y="4198620"/>
              <a:ext cx="60962" cy="83821"/>
            </a:xfrm>
            <a:custGeom>
              <a:avLst/>
              <a:gdLst/>
              <a:ahLst/>
              <a:cxnLst/>
              <a:rect l="0" t="0" r="0" b="0"/>
              <a:pathLst>
                <a:path w="60962" h="83821">
                  <a:moveTo>
                    <a:pt x="0" y="0"/>
                  </a:moveTo>
                  <a:lnTo>
                    <a:pt x="4046" y="4045"/>
                  </a:lnTo>
                  <a:lnTo>
                    <a:pt x="5238" y="6083"/>
                  </a:lnTo>
                  <a:lnTo>
                    <a:pt x="6032" y="8288"/>
                  </a:lnTo>
                  <a:lnTo>
                    <a:pt x="7307" y="13867"/>
                  </a:lnTo>
                  <a:lnTo>
                    <a:pt x="7411" y="15171"/>
                  </a:lnTo>
                  <a:lnTo>
                    <a:pt x="7481" y="16887"/>
                  </a:lnTo>
                  <a:lnTo>
                    <a:pt x="7559" y="21052"/>
                  </a:lnTo>
                  <a:lnTo>
                    <a:pt x="7593" y="25725"/>
                  </a:lnTo>
                  <a:lnTo>
                    <a:pt x="8449" y="28156"/>
                  </a:lnTo>
                  <a:lnTo>
                    <a:pt x="9866" y="30625"/>
                  </a:lnTo>
                  <a:lnTo>
                    <a:pt x="11657" y="33116"/>
                  </a:lnTo>
                  <a:lnTo>
                    <a:pt x="12852" y="35624"/>
                  </a:lnTo>
                  <a:lnTo>
                    <a:pt x="13648" y="38143"/>
                  </a:lnTo>
                  <a:lnTo>
                    <a:pt x="14179" y="40669"/>
                  </a:lnTo>
                  <a:lnTo>
                    <a:pt x="15379" y="43199"/>
                  </a:lnTo>
                  <a:lnTo>
                    <a:pt x="17027" y="45733"/>
                  </a:lnTo>
                  <a:lnTo>
                    <a:pt x="18971" y="48268"/>
                  </a:lnTo>
                  <a:lnTo>
                    <a:pt x="20268" y="50806"/>
                  </a:lnTo>
                  <a:lnTo>
                    <a:pt x="21133" y="53343"/>
                  </a:lnTo>
                  <a:lnTo>
                    <a:pt x="21708" y="55882"/>
                  </a:lnTo>
                  <a:lnTo>
                    <a:pt x="22939" y="58421"/>
                  </a:lnTo>
                  <a:lnTo>
                    <a:pt x="24606" y="60961"/>
                  </a:lnTo>
                  <a:lnTo>
                    <a:pt x="26565" y="63500"/>
                  </a:lnTo>
                  <a:lnTo>
                    <a:pt x="28717" y="66040"/>
                  </a:lnTo>
                  <a:lnTo>
                    <a:pt x="30998" y="68580"/>
                  </a:lnTo>
                  <a:lnTo>
                    <a:pt x="35791" y="73660"/>
                  </a:lnTo>
                  <a:lnTo>
                    <a:pt x="40743" y="78739"/>
                  </a:lnTo>
                  <a:lnTo>
                    <a:pt x="43249" y="80433"/>
                  </a:lnTo>
                  <a:lnTo>
                    <a:pt x="45766" y="81562"/>
                  </a:lnTo>
                  <a:lnTo>
                    <a:pt x="48291" y="82315"/>
                  </a:lnTo>
                  <a:lnTo>
                    <a:pt x="50821" y="82817"/>
                  </a:lnTo>
                  <a:lnTo>
                    <a:pt x="53354" y="83151"/>
                  </a:lnTo>
                  <a:lnTo>
                    <a:pt x="60961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Annotation183"/>
            <p:cNvSpPr/>
            <p:nvPr/>
          </p:nvSpPr>
          <p:spPr>
            <a:xfrm>
              <a:off x="4023359" y="4168140"/>
              <a:ext cx="228602" cy="213361"/>
            </a:xfrm>
            <a:custGeom>
              <a:avLst/>
              <a:gdLst/>
              <a:ahLst/>
              <a:cxnLst/>
              <a:rect l="0" t="0" r="0" b="0"/>
              <a:pathLst>
                <a:path w="228602" h="213361">
                  <a:moveTo>
                    <a:pt x="228601" y="0"/>
                  </a:moveTo>
                  <a:lnTo>
                    <a:pt x="217995" y="10606"/>
                  </a:lnTo>
                  <a:lnTo>
                    <a:pt x="214758" y="12150"/>
                  </a:lnTo>
                  <a:lnTo>
                    <a:pt x="210905" y="13180"/>
                  </a:lnTo>
                  <a:lnTo>
                    <a:pt x="206644" y="13867"/>
                  </a:lnTo>
                  <a:lnTo>
                    <a:pt x="202956" y="16018"/>
                  </a:lnTo>
                  <a:lnTo>
                    <a:pt x="199651" y="19145"/>
                  </a:lnTo>
                  <a:lnTo>
                    <a:pt x="196601" y="22924"/>
                  </a:lnTo>
                  <a:lnTo>
                    <a:pt x="192874" y="27135"/>
                  </a:lnTo>
                  <a:lnTo>
                    <a:pt x="184218" y="36331"/>
                  </a:lnTo>
                  <a:lnTo>
                    <a:pt x="170101" y="50795"/>
                  </a:lnTo>
                  <a:lnTo>
                    <a:pt x="146976" y="73994"/>
                  </a:lnTo>
                  <a:lnTo>
                    <a:pt x="141164" y="78963"/>
                  </a:lnTo>
                  <a:lnTo>
                    <a:pt x="134750" y="83968"/>
                  </a:lnTo>
                  <a:lnTo>
                    <a:pt x="127933" y="88999"/>
                  </a:lnTo>
                  <a:lnTo>
                    <a:pt x="121695" y="94893"/>
                  </a:lnTo>
                  <a:lnTo>
                    <a:pt x="115844" y="101361"/>
                  </a:lnTo>
                  <a:lnTo>
                    <a:pt x="110249" y="108215"/>
                  </a:lnTo>
                  <a:lnTo>
                    <a:pt x="104827" y="114476"/>
                  </a:lnTo>
                  <a:lnTo>
                    <a:pt x="99518" y="120344"/>
                  </a:lnTo>
                  <a:lnTo>
                    <a:pt x="89104" y="131379"/>
                  </a:lnTo>
                  <a:lnTo>
                    <a:pt x="58439" y="162498"/>
                  </a:lnTo>
                  <a:lnTo>
                    <a:pt x="48269" y="172693"/>
                  </a:lnTo>
                  <a:lnTo>
                    <a:pt x="43186" y="176935"/>
                  </a:lnTo>
                  <a:lnTo>
                    <a:pt x="38104" y="180610"/>
                  </a:lnTo>
                  <a:lnTo>
                    <a:pt x="33023" y="183906"/>
                  </a:lnTo>
                  <a:lnTo>
                    <a:pt x="28789" y="186951"/>
                  </a:lnTo>
                  <a:lnTo>
                    <a:pt x="21827" y="192592"/>
                  </a:lnTo>
                  <a:lnTo>
                    <a:pt x="18785" y="196127"/>
                  </a:lnTo>
                  <a:lnTo>
                    <a:pt x="15910" y="200179"/>
                  </a:lnTo>
                  <a:lnTo>
                    <a:pt x="13147" y="204572"/>
                  </a:lnTo>
                  <a:lnTo>
                    <a:pt x="10458" y="207501"/>
                  </a:lnTo>
                  <a:lnTo>
                    <a:pt x="7819" y="209455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Annotation184"/>
            <p:cNvSpPr/>
            <p:nvPr/>
          </p:nvSpPr>
          <p:spPr>
            <a:xfrm>
              <a:off x="4632960" y="4047660"/>
              <a:ext cx="281588" cy="280501"/>
            </a:xfrm>
            <a:custGeom>
              <a:avLst/>
              <a:gdLst/>
              <a:ahLst/>
              <a:cxnLst/>
              <a:rect l="0" t="0" r="0" b="0"/>
              <a:pathLst>
                <a:path w="281588" h="280501">
                  <a:moveTo>
                    <a:pt x="0" y="242400"/>
                  </a:moveTo>
                  <a:lnTo>
                    <a:pt x="4045" y="238355"/>
                  </a:lnTo>
                  <a:lnTo>
                    <a:pt x="5237" y="236316"/>
                  </a:lnTo>
                  <a:lnTo>
                    <a:pt x="7761" y="229403"/>
                  </a:lnTo>
                  <a:lnTo>
                    <a:pt x="14088" y="221006"/>
                  </a:lnTo>
                  <a:lnTo>
                    <a:pt x="16986" y="215676"/>
                  </a:lnTo>
                  <a:lnTo>
                    <a:pt x="21096" y="208509"/>
                  </a:lnTo>
                  <a:lnTo>
                    <a:pt x="25746" y="202502"/>
                  </a:lnTo>
                  <a:lnTo>
                    <a:pt x="33122" y="194360"/>
                  </a:lnTo>
                  <a:lnTo>
                    <a:pt x="40671" y="186585"/>
                  </a:lnTo>
                  <a:lnTo>
                    <a:pt x="42353" y="183176"/>
                  </a:lnTo>
                  <a:lnTo>
                    <a:pt x="44224" y="174874"/>
                  </a:lnTo>
                  <a:lnTo>
                    <a:pt x="46416" y="170290"/>
                  </a:lnTo>
                  <a:lnTo>
                    <a:pt x="49570" y="165539"/>
                  </a:lnTo>
                  <a:lnTo>
                    <a:pt x="53367" y="160680"/>
                  </a:lnTo>
                  <a:lnTo>
                    <a:pt x="56744" y="155747"/>
                  </a:lnTo>
                  <a:lnTo>
                    <a:pt x="59843" y="150764"/>
                  </a:lnTo>
                  <a:lnTo>
                    <a:pt x="62755" y="145750"/>
                  </a:lnTo>
                  <a:lnTo>
                    <a:pt x="68249" y="135662"/>
                  </a:lnTo>
                  <a:lnTo>
                    <a:pt x="78675" y="115389"/>
                  </a:lnTo>
                  <a:lnTo>
                    <a:pt x="82083" y="110312"/>
                  </a:lnTo>
                  <a:lnTo>
                    <a:pt x="86049" y="105235"/>
                  </a:lnTo>
                  <a:lnTo>
                    <a:pt x="90386" y="100157"/>
                  </a:lnTo>
                  <a:lnTo>
                    <a:pt x="94124" y="95078"/>
                  </a:lnTo>
                  <a:lnTo>
                    <a:pt x="97463" y="89998"/>
                  </a:lnTo>
                  <a:lnTo>
                    <a:pt x="100535" y="84919"/>
                  </a:lnTo>
                  <a:lnTo>
                    <a:pt x="104277" y="79839"/>
                  </a:lnTo>
                  <a:lnTo>
                    <a:pt x="108464" y="74760"/>
                  </a:lnTo>
                  <a:lnTo>
                    <a:pt x="112950" y="69680"/>
                  </a:lnTo>
                  <a:lnTo>
                    <a:pt x="116787" y="64600"/>
                  </a:lnTo>
                  <a:lnTo>
                    <a:pt x="120191" y="59520"/>
                  </a:lnTo>
                  <a:lnTo>
                    <a:pt x="123307" y="54440"/>
                  </a:lnTo>
                  <a:lnTo>
                    <a:pt x="129028" y="46537"/>
                  </a:lnTo>
                  <a:lnTo>
                    <a:pt x="131739" y="43245"/>
                  </a:lnTo>
                  <a:lnTo>
                    <a:pt x="139266" y="37329"/>
                  </a:lnTo>
                  <a:lnTo>
                    <a:pt x="147409" y="31877"/>
                  </a:lnTo>
                  <a:lnTo>
                    <a:pt x="153851" y="26632"/>
                  </a:lnTo>
                  <a:lnTo>
                    <a:pt x="162237" y="18919"/>
                  </a:lnTo>
                  <a:lnTo>
                    <a:pt x="166040" y="15316"/>
                  </a:lnTo>
                  <a:lnTo>
                    <a:pt x="167420" y="14811"/>
                  </a:lnTo>
                  <a:lnTo>
                    <a:pt x="171211" y="14250"/>
                  </a:lnTo>
                  <a:lnTo>
                    <a:pt x="172560" y="14947"/>
                  </a:lnTo>
                  <a:lnTo>
                    <a:pt x="173461" y="16257"/>
                  </a:lnTo>
                  <a:lnTo>
                    <a:pt x="174061" y="17978"/>
                  </a:lnTo>
                  <a:lnTo>
                    <a:pt x="176984" y="22148"/>
                  </a:lnTo>
                  <a:lnTo>
                    <a:pt x="178950" y="24445"/>
                  </a:lnTo>
                  <a:lnTo>
                    <a:pt x="180260" y="26823"/>
                  </a:lnTo>
                  <a:lnTo>
                    <a:pt x="181715" y="31724"/>
                  </a:lnTo>
                  <a:lnTo>
                    <a:pt x="182535" y="39242"/>
                  </a:lnTo>
                  <a:lnTo>
                    <a:pt x="182777" y="46833"/>
                  </a:lnTo>
                  <a:lnTo>
                    <a:pt x="180577" y="54164"/>
                  </a:lnTo>
                  <a:lnTo>
                    <a:pt x="177623" y="62219"/>
                  </a:lnTo>
                  <a:lnTo>
                    <a:pt x="176310" y="68622"/>
                  </a:lnTo>
                  <a:lnTo>
                    <a:pt x="175571" y="76987"/>
                  </a:lnTo>
                  <a:lnTo>
                    <a:pt x="175352" y="84827"/>
                  </a:lnTo>
                  <a:lnTo>
                    <a:pt x="174475" y="86552"/>
                  </a:lnTo>
                  <a:lnTo>
                    <a:pt x="173044" y="87701"/>
                  </a:lnTo>
                  <a:lnTo>
                    <a:pt x="171242" y="88467"/>
                  </a:lnTo>
                  <a:lnTo>
                    <a:pt x="170041" y="89825"/>
                  </a:lnTo>
                  <a:lnTo>
                    <a:pt x="169241" y="91576"/>
                  </a:lnTo>
                  <a:lnTo>
                    <a:pt x="167733" y="97266"/>
                  </a:lnTo>
                  <a:lnTo>
                    <a:pt x="171713" y="97515"/>
                  </a:lnTo>
                  <a:lnTo>
                    <a:pt x="173742" y="96703"/>
                  </a:lnTo>
                  <a:lnTo>
                    <a:pt x="178254" y="93544"/>
                  </a:lnTo>
                  <a:lnTo>
                    <a:pt x="179796" y="91516"/>
                  </a:lnTo>
                  <a:lnTo>
                    <a:pt x="180824" y="89317"/>
                  </a:lnTo>
                  <a:lnTo>
                    <a:pt x="181510" y="87005"/>
                  </a:lnTo>
                  <a:lnTo>
                    <a:pt x="182813" y="85463"/>
                  </a:lnTo>
                  <a:lnTo>
                    <a:pt x="184529" y="84435"/>
                  </a:lnTo>
                  <a:lnTo>
                    <a:pt x="186519" y="83750"/>
                  </a:lnTo>
                  <a:lnTo>
                    <a:pt x="190989" y="80731"/>
                  </a:lnTo>
                  <a:lnTo>
                    <a:pt x="198265" y="74271"/>
                  </a:lnTo>
                  <a:lnTo>
                    <a:pt x="200757" y="71894"/>
                  </a:lnTo>
                  <a:lnTo>
                    <a:pt x="205783" y="64737"/>
                  </a:lnTo>
                  <a:lnTo>
                    <a:pt x="208308" y="60458"/>
                  </a:lnTo>
                  <a:lnTo>
                    <a:pt x="215630" y="53446"/>
                  </a:lnTo>
                  <a:lnTo>
                    <a:pt x="223683" y="47507"/>
                  </a:lnTo>
                  <a:lnTo>
                    <a:pt x="230083" y="42045"/>
                  </a:lnTo>
                  <a:lnTo>
                    <a:pt x="238447" y="34210"/>
                  </a:lnTo>
                  <a:lnTo>
                    <a:pt x="243700" y="26822"/>
                  </a:lnTo>
                  <a:lnTo>
                    <a:pt x="246288" y="22482"/>
                  </a:lnTo>
                  <a:lnTo>
                    <a:pt x="248859" y="19587"/>
                  </a:lnTo>
                  <a:lnTo>
                    <a:pt x="251418" y="17658"/>
                  </a:lnTo>
                  <a:lnTo>
                    <a:pt x="256521" y="14668"/>
                  </a:lnTo>
                  <a:lnTo>
                    <a:pt x="264155" y="8224"/>
                  </a:lnTo>
                  <a:lnTo>
                    <a:pt x="272814" y="0"/>
                  </a:lnTo>
                  <a:lnTo>
                    <a:pt x="274163" y="367"/>
                  </a:lnTo>
                  <a:lnTo>
                    <a:pt x="277919" y="3032"/>
                  </a:lnTo>
                  <a:lnTo>
                    <a:pt x="279260" y="4928"/>
                  </a:lnTo>
                  <a:lnTo>
                    <a:pt x="280748" y="9292"/>
                  </a:lnTo>
                  <a:lnTo>
                    <a:pt x="281587" y="16510"/>
                  </a:lnTo>
                  <a:lnTo>
                    <a:pt x="279525" y="23753"/>
                  </a:lnTo>
                  <a:lnTo>
                    <a:pt x="276633" y="31770"/>
                  </a:lnTo>
                  <a:lnTo>
                    <a:pt x="275348" y="38156"/>
                  </a:lnTo>
                  <a:lnTo>
                    <a:pt x="274776" y="46074"/>
                  </a:lnTo>
                  <a:lnTo>
                    <a:pt x="274624" y="50556"/>
                  </a:lnTo>
                  <a:lnTo>
                    <a:pt x="273676" y="56084"/>
                  </a:lnTo>
                  <a:lnTo>
                    <a:pt x="272197" y="62309"/>
                  </a:lnTo>
                  <a:lnTo>
                    <a:pt x="270364" y="69000"/>
                  </a:lnTo>
                  <a:lnTo>
                    <a:pt x="268297" y="75153"/>
                  </a:lnTo>
                  <a:lnTo>
                    <a:pt x="266071" y="80949"/>
                  </a:lnTo>
                  <a:lnTo>
                    <a:pt x="263740" y="86506"/>
                  </a:lnTo>
                  <a:lnTo>
                    <a:pt x="261340" y="92750"/>
                  </a:lnTo>
                  <a:lnTo>
                    <a:pt x="256416" y="106463"/>
                  </a:lnTo>
                  <a:lnTo>
                    <a:pt x="253917" y="112828"/>
                  </a:lnTo>
                  <a:lnTo>
                    <a:pt x="251405" y="118766"/>
                  </a:lnTo>
                  <a:lnTo>
                    <a:pt x="246355" y="129878"/>
                  </a:lnTo>
                  <a:lnTo>
                    <a:pt x="241289" y="140461"/>
                  </a:lnTo>
                  <a:lnTo>
                    <a:pt x="239599" y="146501"/>
                  </a:lnTo>
                  <a:lnTo>
                    <a:pt x="238472" y="153067"/>
                  </a:lnTo>
                  <a:lnTo>
                    <a:pt x="237721" y="159985"/>
                  </a:lnTo>
                  <a:lnTo>
                    <a:pt x="236375" y="166290"/>
                  </a:lnTo>
                  <a:lnTo>
                    <a:pt x="234629" y="172187"/>
                  </a:lnTo>
                  <a:lnTo>
                    <a:pt x="232620" y="177811"/>
                  </a:lnTo>
                  <a:lnTo>
                    <a:pt x="230433" y="183254"/>
                  </a:lnTo>
                  <a:lnTo>
                    <a:pt x="228129" y="188576"/>
                  </a:lnTo>
                  <a:lnTo>
                    <a:pt x="225745" y="193818"/>
                  </a:lnTo>
                  <a:lnTo>
                    <a:pt x="224157" y="199005"/>
                  </a:lnTo>
                  <a:lnTo>
                    <a:pt x="223098" y="204157"/>
                  </a:lnTo>
                  <a:lnTo>
                    <a:pt x="222392" y="209284"/>
                  </a:lnTo>
                  <a:lnTo>
                    <a:pt x="221607" y="217239"/>
                  </a:lnTo>
                  <a:lnTo>
                    <a:pt x="221259" y="224444"/>
                  </a:lnTo>
                  <a:lnTo>
                    <a:pt x="221035" y="240609"/>
                  </a:lnTo>
                  <a:lnTo>
                    <a:pt x="221017" y="243746"/>
                  </a:lnTo>
                  <a:lnTo>
                    <a:pt x="223254" y="251747"/>
                  </a:lnTo>
                  <a:lnTo>
                    <a:pt x="226224" y="260101"/>
                  </a:lnTo>
                  <a:lnTo>
                    <a:pt x="227544" y="266636"/>
                  </a:lnTo>
                  <a:lnTo>
                    <a:pt x="230388" y="272363"/>
                  </a:lnTo>
                  <a:lnTo>
                    <a:pt x="236220" y="28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Annotation185"/>
            <p:cNvSpPr/>
            <p:nvPr/>
          </p:nvSpPr>
          <p:spPr>
            <a:xfrm>
              <a:off x="5421138" y="4038600"/>
              <a:ext cx="240523" cy="280396"/>
            </a:xfrm>
            <a:custGeom>
              <a:avLst/>
              <a:gdLst/>
              <a:ahLst/>
              <a:cxnLst/>
              <a:rect l="0" t="0" r="0" b="0"/>
              <a:pathLst>
                <a:path w="240523" h="280396">
                  <a:moveTo>
                    <a:pt x="57642" y="15240"/>
                  </a:moveTo>
                  <a:lnTo>
                    <a:pt x="57642" y="7620"/>
                  </a:lnTo>
                  <a:lnTo>
                    <a:pt x="57642" y="37104"/>
                  </a:lnTo>
                  <a:lnTo>
                    <a:pt x="56796" y="41670"/>
                  </a:lnTo>
                  <a:lnTo>
                    <a:pt x="55384" y="46406"/>
                  </a:lnTo>
                  <a:lnTo>
                    <a:pt x="53597" y="51258"/>
                  </a:lnTo>
                  <a:lnTo>
                    <a:pt x="52405" y="56185"/>
                  </a:lnTo>
                  <a:lnTo>
                    <a:pt x="51610" y="61163"/>
                  </a:lnTo>
                  <a:lnTo>
                    <a:pt x="51081" y="66175"/>
                  </a:lnTo>
                  <a:lnTo>
                    <a:pt x="49882" y="71210"/>
                  </a:lnTo>
                  <a:lnTo>
                    <a:pt x="48235" y="76261"/>
                  </a:lnTo>
                  <a:lnTo>
                    <a:pt x="46291" y="81320"/>
                  </a:lnTo>
                  <a:lnTo>
                    <a:pt x="44994" y="87233"/>
                  </a:lnTo>
                  <a:lnTo>
                    <a:pt x="44131" y="93716"/>
                  </a:lnTo>
                  <a:lnTo>
                    <a:pt x="43555" y="100577"/>
                  </a:lnTo>
                  <a:lnTo>
                    <a:pt x="42324" y="106845"/>
                  </a:lnTo>
                  <a:lnTo>
                    <a:pt x="40657" y="112717"/>
                  </a:lnTo>
                  <a:lnTo>
                    <a:pt x="38699" y="118325"/>
                  </a:lnTo>
                  <a:lnTo>
                    <a:pt x="37394" y="124603"/>
                  </a:lnTo>
                  <a:lnTo>
                    <a:pt x="36523" y="131329"/>
                  </a:lnTo>
                  <a:lnTo>
                    <a:pt x="35942" y="138352"/>
                  </a:lnTo>
                  <a:lnTo>
                    <a:pt x="34710" y="145575"/>
                  </a:lnTo>
                  <a:lnTo>
                    <a:pt x="33040" y="152930"/>
                  </a:lnTo>
                  <a:lnTo>
                    <a:pt x="31081" y="160374"/>
                  </a:lnTo>
                  <a:lnTo>
                    <a:pt x="28929" y="167029"/>
                  </a:lnTo>
                  <a:lnTo>
                    <a:pt x="26646" y="173160"/>
                  </a:lnTo>
                  <a:lnTo>
                    <a:pt x="24278" y="178939"/>
                  </a:lnTo>
                  <a:lnTo>
                    <a:pt x="21853" y="185333"/>
                  </a:lnTo>
                  <a:lnTo>
                    <a:pt x="16900" y="199210"/>
                  </a:lnTo>
                  <a:lnTo>
                    <a:pt x="14395" y="205620"/>
                  </a:lnTo>
                  <a:lnTo>
                    <a:pt x="11877" y="211587"/>
                  </a:lnTo>
                  <a:lnTo>
                    <a:pt x="9352" y="217258"/>
                  </a:lnTo>
                  <a:lnTo>
                    <a:pt x="7669" y="222732"/>
                  </a:lnTo>
                  <a:lnTo>
                    <a:pt x="6546" y="228074"/>
                  </a:lnTo>
                  <a:lnTo>
                    <a:pt x="5799" y="233329"/>
                  </a:lnTo>
                  <a:lnTo>
                    <a:pt x="5299" y="238527"/>
                  </a:lnTo>
                  <a:lnTo>
                    <a:pt x="4967" y="243684"/>
                  </a:lnTo>
                  <a:lnTo>
                    <a:pt x="4745" y="248816"/>
                  </a:lnTo>
                  <a:lnTo>
                    <a:pt x="3751" y="253084"/>
                  </a:lnTo>
                  <a:lnTo>
                    <a:pt x="389" y="260084"/>
                  </a:lnTo>
                  <a:lnTo>
                    <a:pt x="0" y="263136"/>
                  </a:lnTo>
                  <a:lnTo>
                    <a:pt x="587" y="266017"/>
                  </a:lnTo>
                  <a:lnTo>
                    <a:pt x="2651" y="271476"/>
                  </a:lnTo>
                  <a:lnTo>
                    <a:pt x="3568" y="276725"/>
                  </a:lnTo>
                  <a:lnTo>
                    <a:pt x="4660" y="278463"/>
                  </a:lnTo>
                  <a:lnTo>
                    <a:pt x="6234" y="279622"/>
                  </a:lnTo>
                  <a:lnTo>
                    <a:pt x="8130" y="280395"/>
                  </a:lnTo>
                  <a:lnTo>
                    <a:pt x="10240" y="280064"/>
                  </a:lnTo>
                  <a:lnTo>
                    <a:pt x="17256" y="276398"/>
                  </a:lnTo>
                  <a:lnTo>
                    <a:pt x="22195" y="275244"/>
                  </a:lnTo>
                  <a:lnTo>
                    <a:pt x="24697" y="273243"/>
                  </a:lnTo>
                  <a:lnTo>
                    <a:pt x="29736" y="266504"/>
                  </a:lnTo>
                  <a:lnTo>
                    <a:pt x="37055" y="260121"/>
                  </a:lnTo>
                  <a:lnTo>
                    <a:pt x="41378" y="257234"/>
                  </a:lnTo>
                  <a:lnTo>
                    <a:pt x="48438" y="251768"/>
                  </a:lnTo>
                  <a:lnTo>
                    <a:pt x="55245" y="245671"/>
                  </a:lnTo>
                  <a:lnTo>
                    <a:pt x="68597" y="232717"/>
                  </a:lnTo>
                  <a:lnTo>
                    <a:pt x="78315" y="223092"/>
                  </a:lnTo>
                  <a:lnTo>
                    <a:pt x="82431" y="218155"/>
                  </a:lnTo>
                  <a:lnTo>
                    <a:pt x="86021" y="213170"/>
                  </a:lnTo>
                  <a:lnTo>
                    <a:pt x="89262" y="208154"/>
                  </a:lnTo>
                  <a:lnTo>
                    <a:pt x="93115" y="203116"/>
                  </a:lnTo>
                  <a:lnTo>
                    <a:pt x="97377" y="198064"/>
                  </a:lnTo>
                  <a:lnTo>
                    <a:pt x="101913" y="193003"/>
                  </a:lnTo>
                  <a:lnTo>
                    <a:pt x="105783" y="187935"/>
                  </a:lnTo>
                  <a:lnTo>
                    <a:pt x="109209" y="182863"/>
                  </a:lnTo>
                  <a:lnTo>
                    <a:pt x="112340" y="177789"/>
                  </a:lnTo>
                  <a:lnTo>
                    <a:pt x="118076" y="169893"/>
                  </a:lnTo>
                  <a:lnTo>
                    <a:pt x="123448" y="162714"/>
                  </a:lnTo>
                  <a:lnTo>
                    <a:pt x="126067" y="158429"/>
                  </a:lnTo>
                  <a:lnTo>
                    <a:pt x="128659" y="153880"/>
                  </a:lnTo>
                  <a:lnTo>
                    <a:pt x="131233" y="150847"/>
                  </a:lnTo>
                  <a:lnTo>
                    <a:pt x="133796" y="148825"/>
                  </a:lnTo>
                  <a:lnTo>
                    <a:pt x="141329" y="144850"/>
                  </a:lnTo>
                  <a:lnTo>
                    <a:pt x="141445" y="153079"/>
                  </a:lnTo>
                  <a:lnTo>
                    <a:pt x="141451" y="155392"/>
                  </a:lnTo>
                  <a:lnTo>
                    <a:pt x="140608" y="157781"/>
                  </a:lnTo>
                  <a:lnTo>
                    <a:pt x="137414" y="162694"/>
                  </a:lnTo>
                  <a:lnTo>
                    <a:pt x="135429" y="169957"/>
                  </a:lnTo>
                  <a:lnTo>
                    <a:pt x="134548" y="177983"/>
                  </a:lnTo>
                  <a:lnTo>
                    <a:pt x="134155" y="184372"/>
                  </a:lnTo>
                  <a:lnTo>
                    <a:pt x="131724" y="192292"/>
                  </a:lnTo>
                  <a:lnTo>
                    <a:pt x="128667" y="200609"/>
                  </a:lnTo>
                  <a:lnTo>
                    <a:pt x="127309" y="207129"/>
                  </a:lnTo>
                  <a:lnTo>
                    <a:pt x="126544" y="215559"/>
                  </a:lnTo>
                  <a:lnTo>
                    <a:pt x="126318" y="223419"/>
                  </a:lnTo>
                  <a:lnTo>
                    <a:pt x="126230" y="234706"/>
                  </a:lnTo>
                  <a:lnTo>
                    <a:pt x="127075" y="235210"/>
                  </a:lnTo>
                  <a:lnTo>
                    <a:pt x="130270" y="235771"/>
                  </a:lnTo>
                  <a:lnTo>
                    <a:pt x="136829" y="236087"/>
                  </a:lnTo>
                  <a:lnTo>
                    <a:pt x="138373" y="235284"/>
                  </a:lnTo>
                  <a:lnTo>
                    <a:pt x="139402" y="233903"/>
                  </a:lnTo>
                  <a:lnTo>
                    <a:pt x="140090" y="232135"/>
                  </a:lnTo>
                  <a:lnTo>
                    <a:pt x="145368" y="227913"/>
                  </a:lnTo>
                  <a:lnTo>
                    <a:pt x="152511" y="223215"/>
                  </a:lnTo>
                  <a:lnTo>
                    <a:pt x="158509" y="218304"/>
                  </a:lnTo>
                  <a:lnTo>
                    <a:pt x="163997" y="213299"/>
                  </a:lnTo>
                  <a:lnTo>
                    <a:pt x="166645" y="210779"/>
                  </a:lnTo>
                  <a:lnTo>
                    <a:pt x="171846" y="203464"/>
                  </a:lnTo>
                  <a:lnTo>
                    <a:pt x="174418" y="199142"/>
                  </a:lnTo>
                  <a:lnTo>
                    <a:pt x="176979" y="194568"/>
                  </a:lnTo>
                  <a:lnTo>
                    <a:pt x="182083" y="184970"/>
                  </a:lnTo>
                  <a:lnTo>
                    <a:pt x="189716" y="170047"/>
                  </a:lnTo>
                  <a:lnTo>
                    <a:pt x="192259" y="164164"/>
                  </a:lnTo>
                  <a:lnTo>
                    <a:pt x="194800" y="157703"/>
                  </a:lnTo>
                  <a:lnTo>
                    <a:pt x="197341" y="150856"/>
                  </a:lnTo>
                  <a:lnTo>
                    <a:pt x="199881" y="144597"/>
                  </a:lnTo>
                  <a:lnTo>
                    <a:pt x="202421" y="138731"/>
                  </a:lnTo>
                  <a:lnTo>
                    <a:pt x="207502" y="127698"/>
                  </a:lnTo>
                  <a:lnTo>
                    <a:pt x="220202" y="101692"/>
                  </a:lnTo>
                  <a:lnTo>
                    <a:pt x="221896" y="95735"/>
                  </a:lnTo>
                  <a:lnTo>
                    <a:pt x="223024" y="89223"/>
                  </a:lnTo>
                  <a:lnTo>
                    <a:pt x="223777" y="82343"/>
                  </a:lnTo>
                  <a:lnTo>
                    <a:pt x="225125" y="76062"/>
                  </a:lnTo>
                  <a:lnTo>
                    <a:pt x="226870" y="70181"/>
                  </a:lnTo>
                  <a:lnTo>
                    <a:pt x="228881" y="64567"/>
                  </a:lnTo>
                  <a:lnTo>
                    <a:pt x="230221" y="59132"/>
                  </a:lnTo>
                  <a:lnTo>
                    <a:pt x="231115" y="53814"/>
                  </a:lnTo>
                  <a:lnTo>
                    <a:pt x="231711" y="48577"/>
                  </a:lnTo>
                  <a:lnTo>
                    <a:pt x="232108" y="43391"/>
                  </a:lnTo>
                  <a:lnTo>
                    <a:pt x="232373" y="38240"/>
                  </a:lnTo>
                  <a:lnTo>
                    <a:pt x="232549" y="33114"/>
                  </a:lnTo>
                  <a:lnTo>
                    <a:pt x="233513" y="28003"/>
                  </a:lnTo>
                  <a:lnTo>
                    <a:pt x="235003" y="22902"/>
                  </a:lnTo>
                  <a:lnTo>
                    <a:pt x="236843" y="17808"/>
                  </a:lnTo>
                  <a:lnTo>
                    <a:pt x="238887" y="9890"/>
                  </a:lnTo>
                  <a:lnTo>
                    <a:pt x="24052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Annotation186"/>
            <p:cNvSpPr/>
            <p:nvPr/>
          </p:nvSpPr>
          <p:spPr>
            <a:xfrm>
              <a:off x="5638828" y="3947637"/>
              <a:ext cx="213324" cy="395410"/>
            </a:xfrm>
            <a:custGeom>
              <a:avLst/>
              <a:gdLst/>
              <a:ahLst/>
              <a:cxnLst/>
              <a:rect l="0" t="0" r="0" b="0"/>
              <a:pathLst>
                <a:path w="213324" h="395410">
                  <a:moveTo>
                    <a:pt x="60932" y="121443"/>
                  </a:moveTo>
                  <a:lnTo>
                    <a:pt x="52842" y="129534"/>
                  </a:lnTo>
                  <a:lnTo>
                    <a:pt x="50458" y="132763"/>
                  </a:lnTo>
                  <a:lnTo>
                    <a:pt x="47811" y="138610"/>
                  </a:lnTo>
                  <a:lnTo>
                    <a:pt x="47950" y="141354"/>
                  </a:lnTo>
                  <a:lnTo>
                    <a:pt x="48890" y="144031"/>
                  </a:lnTo>
                  <a:lnTo>
                    <a:pt x="50365" y="146662"/>
                  </a:lnTo>
                  <a:lnTo>
                    <a:pt x="50501" y="148416"/>
                  </a:lnTo>
                  <a:lnTo>
                    <a:pt x="49744" y="149585"/>
                  </a:lnTo>
                  <a:lnTo>
                    <a:pt x="48393" y="150364"/>
                  </a:lnTo>
                  <a:lnTo>
                    <a:pt x="47493" y="151731"/>
                  </a:lnTo>
                  <a:lnTo>
                    <a:pt x="45379" y="157698"/>
                  </a:lnTo>
                  <a:lnTo>
                    <a:pt x="41884" y="162392"/>
                  </a:lnTo>
                  <a:lnTo>
                    <a:pt x="40613" y="165675"/>
                  </a:lnTo>
                  <a:lnTo>
                    <a:pt x="38825" y="177541"/>
                  </a:lnTo>
                  <a:lnTo>
                    <a:pt x="38406" y="183911"/>
                  </a:lnTo>
                  <a:lnTo>
                    <a:pt x="37448" y="186795"/>
                  </a:lnTo>
                  <a:lnTo>
                    <a:pt x="34125" y="192257"/>
                  </a:lnTo>
                  <a:lnTo>
                    <a:pt x="32085" y="199765"/>
                  </a:lnTo>
                  <a:lnTo>
                    <a:pt x="31177" y="208746"/>
                  </a:lnTo>
                  <a:lnTo>
                    <a:pt x="30774" y="218382"/>
                  </a:lnTo>
                  <a:lnTo>
                    <a:pt x="28338" y="228309"/>
                  </a:lnTo>
                  <a:lnTo>
                    <a:pt x="24432" y="239212"/>
                  </a:lnTo>
                  <a:lnTo>
                    <a:pt x="19873" y="252525"/>
                  </a:lnTo>
                  <a:lnTo>
                    <a:pt x="17283" y="264651"/>
                  </a:lnTo>
                  <a:lnTo>
                    <a:pt x="16133" y="275684"/>
                  </a:lnTo>
                  <a:lnTo>
                    <a:pt x="15621" y="286232"/>
                  </a:lnTo>
                  <a:lnTo>
                    <a:pt x="13136" y="296565"/>
                  </a:lnTo>
                  <a:lnTo>
                    <a:pt x="10056" y="306802"/>
                  </a:lnTo>
                  <a:lnTo>
                    <a:pt x="8687" y="316996"/>
                  </a:lnTo>
                  <a:lnTo>
                    <a:pt x="8078" y="327171"/>
                  </a:lnTo>
                  <a:lnTo>
                    <a:pt x="7916" y="332255"/>
                  </a:lnTo>
                  <a:lnTo>
                    <a:pt x="6961" y="336491"/>
                  </a:lnTo>
                  <a:lnTo>
                    <a:pt x="2419" y="347345"/>
                  </a:lnTo>
                  <a:lnTo>
                    <a:pt x="1059" y="356182"/>
                  </a:lnTo>
                  <a:lnTo>
                    <a:pt x="294" y="366632"/>
                  </a:lnTo>
                  <a:lnTo>
                    <a:pt x="35" y="377748"/>
                  </a:lnTo>
                  <a:lnTo>
                    <a:pt x="0" y="382958"/>
                  </a:lnTo>
                  <a:lnTo>
                    <a:pt x="837" y="384687"/>
                  </a:lnTo>
                  <a:lnTo>
                    <a:pt x="2242" y="385838"/>
                  </a:lnTo>
                  <a:lnTo>
                    <a:pt x="4026" y="386607"/>
                  </a:lnTo>
                  <a:lnTo>
                    <a:pt x="5214" y="387965"/>
                  </a:lnTo>
                  <a:lnTo>
                    <a:pt x="6007" y="389718"/>
                  </a:lnTo>
                  <a:lnTo>
                    <a:pt x="6535" y="391733"/>
                  </a:lnTo>
                  <a:lnTo>
                    <a:pt x="7734" y="393076"/>
                  </a:lnTo>
                  <a:lnTo>
                    <a:pt x="9380" y="393972"/>
                  </a:lnTo>
                  <a:lnTo>
                    <a:pt x="14059" y="395409"/>
                  </a:lnTo>
                  <a:lnTo>
                    <a:pt x="16957" y="393348"/>
                  </a:lnTo>
                  <a:lnTo>
                    <a:pt x="23349" y="387427"/>
                  </a:lnTo>
                  <a:lnTo>
                    <a:pt x="25716" y="385126"/>
                  </a:lnTo>
                  <a:lnTo>
                    <a:pt x="27295" y="382745"/>
                  </a:lnTo>
                  <a:lnTo>
                    <a:pt x="29049" y="377842"/>
                  </a:lnTo>
                  <a:lnTo>
                    <a:pt x="31210" y="375349"/>
                  </a:lnTo>
                  <a:lnTo>
                    <a:pt x="34344" y="372840"/>
                  </a:lnTo>
                  <a:lnTo>
                    <a:pt x="38127" y="370322"/>
                  </a:lnTo>
                  <a:lnTo>
                    <a:pt x="40649" y="366948"/>
                  </a:lnTo>
                  <a:lnTo>
                    <a:pt x="42329" y="363007"/>
                  </a:lnTo>
                  <a:lnTo>
                    <a:pt x="43450" y="358686"/>
                  </a:lnTo>
                  <a:lnTo>
                    <a:pt x="45890" y="354958"/>
                  </a:lnTo>
                  <a:lnTo>
                    <a:pt x="49211" y="351626"/>
                  </a:lnTo>
                  <a:lnTo>
                    <a:pt x="53118" y="348559"/>
                  </a:lnTo>
                  <a:lnTo>
                    <a:pt x="55722" y="344820"/>
                  </a:lnTo>
                  <a:lnTo>
                    <a:pt x="58616" y="336150"/>
                  </a:lnTo>
                  <a:lnTo>
                    <a:pt x="61081" y="332315"/>
                  </a:lnTo>
                  <a:lnTo>
                    <a:pt x="64418" y="328911"/>
                  </a:lnTo>
                  <a:lnTo>
                    <a:pt x="68336" y="325795"/>
                  </a:lnTo>
                  <a:lnTo>
                    <a:pt x="70948" y="322024"/>
                  </a:lnTo>
                  <a:lnTo>
                    <a:pt x="75470" y="309474"/>
                  </a:lnTo>
                  <a:lnTo>
                    <a:pt x="84154" y="294961"/>
                  </a:lnTo>
                  <a:lnTo>
                    <a:pt x="89033" y="286615"/>
                  </a:lnTo>
                  <a:lnTo>
                    <a:pt x="95693" y="277157"/>
                  </a:lnTo>
                  <a:lnTo>
                    <a:pt x="97548" y="271647"/>
                  </a:lnTo>
                  <a:lnTo>
                    <a:pt x="98889" y="269839"/>
                  </a:lnTo>
                  <a:lnTo>
                    <a:pt x="100630" y="268634"/>
                  </a:lnTo>
                  <a:lnTo>
                    <a:pt x="102637" y="267830"/>
                  </a:lnTo>
                  <a:lnTo>
                    <a:pt x="103976" y="266448"/>
                  </a:lnTo>
                  <a:lnTo>
                    <a:pt x="104868" y="264680"/>
                  </a:lnTo>
                  <a:lnTo>
                    <a:pt x="106643" y="258634"/>
                  </a:lnTo>
                  <a:lnTo>
                    <a:pt x="100091" y="265167"/>
                  </a:lnTo>
                  <a:lnTo>
                    <a:pt x="99502" y="268011"/>
                  </a:lnTo>
                  <a:lnTo>
                    <a:pt x="99094" y="279158"/>
                  </a:lnTo>
                  <a:lnTo>
                    <a:pt x="99032" y="295514"/>
                  </a:lnTo>
                  <a:lnTo>
                    <a:pt x="99879" y="295911"/>
                  </a:lnTo>
                  <a:lnTo>
                    <a:pt x="105115" y="296468"/>
                  </a:lnTo>
                  <a:lnTo>
                    <a:pt x="112899" y="296673"/>
                  </a:lnTo>
                  <a:lnTo>
                    <a:pt x="115920" y="294432"/>
                  </a:lnTo>
                  <a:lnTo>
                    <a:pt x="117911" y="292648"/>
                  </a:lnTo>
                  <a:lnTo>
                    <a:pt x="120084" y="291460"/>
                  </a:lnTo>
                  <a:lnTo>
                    <a:pt x="124758" y="290139"/>
                  </a:lnTo>
                  <a:lnTo>
                    <a:pt x="129657" y="287295"/>
                  </a:lnTo>
                  <a:lnTo>
                    <a:pt x="132148" y="285351"/>
                  </a:lnTo>
                  <a:lnTo>
                    <a:pt x="133809" y="283208"/>
                  </a:lnTo>
                  <a:lnTo>
                    <a:pt x="134917" y="280933"/>
                  </a:lnTo>
                  <a:lnTo>
                    <a:pt x="135656" y="278570"/>
                  </a:lnTo>
                  <a:lnTo>
                    <a:pt x="137841" y="276148"/>
                  </a:lnTo>
                  <a:lnTo>
                    <a:pt x="140992" y="273686"/>
                  </a:lnTo>
                  <a:lnTo>
                    <a:pt x="144785" y="271199"/>
                  </a:lnTo>
                  <a:lnTo>
                    <a:pt x="147315" y="268693"/>
                  </a:lnTo>
                  <a:lnTo>
                    <a:pt x="149000" y="266176"/>
                  </a:lnTo>
                  <a:lnTo>
                    <a:pt x="151720" y="261123"/>
                  </a:lnTo>
                  <a:lnTo>
                    <a:pt x="158011" y="253517"/>
                  </a:lnTo>
                  <a:lnTo>
                    <a:pt x="162781" y="248441"/>
                  </a:lnTo>
                  <a:lnTo>
                    <a:pt x="170226" y="240822"/>
                  </a:lnTo>
                  <a:lnTo>
                    <a:pt x="175265" y="233485"/>
                  </a:lnTo>
                  <a:lnTo>
                    <a:pt x="180326" y="225426"/>
                  </a:lnTo>
                  <a:lnTo>
                    <a:pt x="185399" y="219022"/>
                  </a:lnTo>
                  <a:lnTo>
                    <a:pt x="190476" y="211096"/>
                  </a:lnTo>
                  <a:lnTo>
                    <a:pt x="194707" y="202775"/>
                  </a:lnTo>
                  <a:lnTo>
                    <a:pt x="197936" y="192484"/>
                  </a:lnTo>
                  <a:lnTo>
                    <a:pt x="201691" y="183779"/>
                  </a:lnTo>
                  <a:lnTo>
                    <a:pt x="203925" y="174266"/>
                  </a:lnTo>
                  <a:lnTo>
                    <a:pt x="205765" y="164393"/>
                  </a:lnTo>
                  <a:lnTo>
                    <a:pt x="209404" y="154360"/>
                  </a:lnTo>
                  <a:lnTo>
                    <a:pt x="211587" y="144258"/>
                  </a:lnTo>
                  <a:lnTo>
                    <a:pt x="212556" y="134123"/>
                  </a:lnTo>
                  <a:lnTo>
                    <a:pt x="212988" y="123974"/>
                  </a:lnTo>
                  <a:lnTo>
                    <a:pt x="213231" y="108740"/>
                  </a:lnTo>
                  <a:lnTo>
                    <a:pt x="213323" y="78263"/>
                  </a:lnTo>
                  <a:lnTo>
                    <a:pt x="211070" y="68103"/>
                  </a:lnTo>
                  <a:lnTo>
                    <a:pt x="207247" y="57943"/>
                  </a:lnTo>
                  <a:lnTo>
                    <a:pt x="202726" y="47783"/>
                  </a:lnTo>
                  <a:lnTo>
                    <a:pt x="197893" y="39880"/>
                  </a:lnTo>
                  <a:lnTo>
                    <a:pt x="192924" y="32700"/>
                  </a:lnTo>
                  <a:lnTo>
                    <a:pt x="187893" y="23864"/>
                  </a:lnTo>
                  <a:lnTo>
                    <a:pt x="182835" y="16550"/>
                  </a:lnTo>
                  <a:lnTo>
                    <a:pt x="180301" y="13414"/>
                  </a:lnTo>
                  <a:lnTo>
                    <a:pt x="176917" y="10477"/>
                  </a:lnTo>
                  <a:lnTo>
                    <a:pt x="172969" y="7673"/>
                  </a:lnTo>
                  <a:lnTo>
                    <a:pt x="168643" y="4956"/>
                  </a:lnTo>
                  <a:lnTo>
                    <a:pt x="164913" y="3145"/>
                  </a:lnTo>
                  <a:lnTo>
                    <a:pt x="158511" y="1132"/>
                  </a:lnTo>
                  <a:lnTo>
                    <a:pt x="154771" y="596"/>
                  </a:lnTo>
                  <a:lnTo>
                    <a:pt x="150584" y="239"/>
                  </a:lnTo>
                  <a:lnTo>
                    <a:pt x="146100" y="0"/>
                  </a:lnTo>
                  <a:lnTo>
                    <a:pt x="142264" y="688"/>
                  </a:lnTo>
                  <a:lnTo>
                    <a:pt x="135744" y="3709"/>
                  </a:lnTo>
                  <a:lnTo>
                    <a:pt x="131973" y="4854"/>
                  </a:lnTo>
                  <a:lnTo>
                    <a:pt x="127767" y="5617"/>
                  </a:lnTo>
                  <a:lnTo>
                    <a:pt x="114272" y="7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Annotation187"/>
            <p:cNvSpPr/>
            <p:nvPr/>
          </p:nvSpPr>
          <p:spPr>
            <a:xfrm>
              <a:off x="3101368" y="4747291"/>
              <a:ext cx="38073" cy="251430"/>
            </a:xfrm>
            <a:custGeom>
              <a:avLst/>
              <a:gdLst/>
              <a:ahLst/>
              <a:cxnLst/>
              <a:rect l="0" t="0" r="0" b="0"/>
              <a:pathLst>
                <a:path w="38073" h="251430">
                  <a:moveTo>
                    <a:pt x="22832" y="45689"/>
                  </a:moveTo>
                  <a:lnTo>
                    <a:pt x="26877" y="37598"/>
                  </a:lnTo>
                  <a:lnTo>
                    <a:pt x="28069" y="34369"/>
                  </a:lnTo>
                  <a:lnTo>
                    <a:pt x="28863" y="31369"/>
                  </a:lnTo>
                  <a:lnTo>
                    <a:pt x="30138" y="24516"/>
                  </a:lnTo>
                  <a:lnTo>
                    <a:pt x="31089" y="23107"/>
                  </a:lnTo>
                  <a:lnTo>
                    <a:pt x="32570" y="21321"/>
                  </a:lnTo>
                  <a:lnTo>
                    <a:pt x="34404" y="19284"/>
                  </a:lnTo>
                  <a:lnTo>
                    <a:pt x="35627" y="17079"/>
                  </a:lnTo>
                  <a:lnTo>
                    <a:pt x="36442" y="14762"/>
                  </a:lnTo>
                  <a:lnTo>
                    <a:pt x="37750" y="9006"/>
                  </a:lnTo>
                  <a:lnTo>
                    <a:pt x="38043" y="1152"/>
                  </a:lnTo>
                  <a:lnTo>
                    <a:pt x="38071" y="0"/>
                  </a:lnTo>
                  <a:lnTo>
                    <a:pt x="38072" y="44352"/>
                  </a:lnTo>
                  <a:lnTo>
                    <a:pt x="37226" y="49031"/>
                  </a:lnTo>
                  <a:lnTo>
                    <a:pt x="35815" y="53843"/>
                  </a:lnTo>
                  <a:lnTo>
                    <a:pt x="34027" y="58745"/>
                  </a:lnTo>
                  <a:lnTo>
                    <a:pt x="32835" y="64553"/>
                  </a:lnTo>
                  <a:lnTo>
                    <a:pt x="32040" y="70965"/>
                  </a:lnTo>
                  <a:lnTo>
                    <a:pt x="31511" y="77780"/>
                  </a:lnTo>
                  <a:lnTo>
                    <a:pt x="30311" y="84016"/>
                  </a:lnTo>
                  <a:lnTo>
                    <a:pt x="28665" y="89867"/>
                  </a:lnTo>
                  <a:lnTo>
                    <a:pt x="26720" y="95461"/>
                  </a:lnTo>
                  <a:lnTo>
                    <a:pt x="25424" y="101730"/>
                  </a:lnTo>
                  <a:lnTo>
                    <a:pt x="24560" y="108450"/>
                  </a:lnTo>
                  <a:lnTo>
                    <a:pt x="23983" y="115470"/>
                  </a:lnTo>
                  <a:lnTo>
                    <a:pt x="22753" y="121842"/>
                  </a:lnTo>
                  <a:lnTo>
                    <a:pt x="21086" y="127784"/>
                  </a:lnTo>
                  <a:lnTo>
                    <a:pt x="12326" y="153534"/>
                  </a:lnTo>
                  <a:lnTo>
                    <a:pt x="10749" y="159919"/>
                  </a:lnTo>
                  <a:lnTo>
                    <a:pt x="9696" y="165869"/>
                  </a:lnTo>
                  <a:lnTo>
                    <a:pt x="8994" y="171529"/>
                  </a:lnTo>
                  <a:lnTo>
                    <a:pt x="8527" y="176996"/>
                  </a:lnTo>
                  <a:lnTo>
                    <a:pt x="8215" y="182334"/>
                  </a:lnTo>
                  <a:lnTo>
                    <a:pt x="8007" y="187585"/>
                  </a:lnTo>
                  <a:lnTo>
                    <a:pt x="7022" y="192780"/>
                  </a:lnTo>
                  <a:lnTo>
                    <a:pt x="5518" y="197936"/>
                  </a:lnTo>
                  <a:lnTo>
                    <a:pt x="3670" y="203067"/>
                  </a:lnTo>
                  <a:lnTo>
                    <a:pt x="2437" y="208181"/>
                  </a:lnTo>
                  <a:lnTo>
                    <a:pt x="1615" y="213284"/>
                  </a:lnTo>
                  <a:lnTo>
                    <a:pt x="1067" y="218379"/>
                  </a:lnTo>
                  <a:lnTo>
                    <a:pt x="702" y="222622"/>
                  </a:lnTo>
                  <a:lnTo>
                    <a:pt x="296" y="229595"/>
                  </a:lnTo>
                  <a:lnTo>
                    <a:pt x="116" y="235516"/>
                  </a:lnTo>
                  <a:lnTo>
                    <a:pt x="0" y="246216"/>
                  </a:lnTo>
                  <a:lnTo>
                    <a:pt x="837" y="247954"/>
                  </a:lnTo>
                  <a:lnTo>
                    <a:pt x="2242" y="249112"/>
                  </a:lnTo>
                  <a:lnTo>
                    <a:pt x="7279" y="251293"/>
                  </a:lnTo>
                  <a:lnTo>
                    <a:pt x="8230" y="251339"/>
                  </a:lnTo>
                  <a:lnTo>
                    <a:pt x="15211" y="2514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Annotation188"/>
            <p:cNvSpPr/>
            <p:nvPr/>
          </p:nvSpPr>
          <p:spPr>
            <a:xfrm>
              <a:off x="3218940" y="4732020"/>
              <a:ext cx="108882" cy="281941"/>
            </a:xfrm>
            <a:custGeom>
              <a:avLst/>
              <a:gdLst/>
              <a:ahLst/>
              <a:cxnLst/>
              <a:rect l="0" t="0" r="0" b="0"/>
              <a:pathLst>
                <a:path w="108882" h="281941">
                  <a:moveTo>
                    <a:pt x="95760" y="0"/>
                  </a:moveTo>
                  <a:lnTo>
                    <a:pt x="103851" y="0"/>
                  </a:lnTo>
                  <a:lnTo>
                    <a:pt x="106233" y="847"/>
                  </a:lnTo>
                  <a:lnTo>
                    <a:pt x="107822" y="2258"/>
                  </a:lnTo>
                  <a:lnTo>
                    <a:pt x="108881" y="4045"/>
                  </a:lnTo>
                  <a:lnTo>
                    <a:pt x="108741" y="5237"/>
                  </a:lnTo>
                  <a:lnTo>
                    <a:pt x="107801" y="6031"/>
                  </a:lnTo>
                  <a:lnTo>
                    <a:pt x="106327" y="6561"/>
                  </a:lnTo>
                  <a:lnTo>
                    <a:pt x="105344" y="7760"/>
                  </a:lnTo>
                  <a:lnTo>
                    <a:pt x="104690" y="9408"/>
                  </a:lnTo>
                  <a:lnTo>
                    <a:pt x="103768" y="15770"/>
                  </a:lnTo>
                  <a:lnTo>
                    <a:pt x="103638" y="18133"/>
                  </a:lnTo>
                  <a:lnTo>
                    <a:pt x="101237" y="25275"/>
                  </a:lnTo>
                  <a:lnTo>
                    <a:pt x="99411" y="29550"/>
                  </a:lnTo>
                  <a:lnTo>
                    <a:pt x="97348" y="33246"/>
                  </a:lnTo>
                  <a:lnTo>
                    <a:pt x="95125" y="36558"/>
                  </a:lnTo>
                  <a:lnTo>
                    <a:pt x="92797" y="39612"/>
                  </a:lnTo>
                  <a:lnTo>
                    <a:pt x="90398" y="44188"/>
                  </a:lnTo>
                  <a:lnTo>
                    <a:pt x="87952" y="49778"/>
                  </a:lnTo>
                  <a:lnTo>
                    <a:pt x="85474" y="56045"/>
                  </a:lnTo>
                  <a:lnTo>
                    <a:pt x="82976" y="61917"/>
                  </a:lnTo>
                  <a:lnTo>
                    <a:pt x="77943" y="72956"/>
                  </a:lnTo>
                  <a:lnTo>
                    <a:pt x="76262" y="78271"/>
                  </a:lnTo>
                  <a:lnTo>
                    <a:pt x="75141" y="83507"/>
                  </a:lnTo>
                  <a:lnTo>
                    <a:pt x="74393" y="88692"/>
                  </a:lnTo>
                  <a:lnTo>
                    <a:pt x="72203" y="94688"/>
                  </a:lnTo>
                  <a:lnTo>
                    <a:pt x="69048" y="101225"/>
                  </a:lnTo>
                  <a:lnTo>
                    <a:pt x="65253" y="108123"/>
                  </a:lnTo>
                  <a:lnTo>
                    <a:pt x="61874" y="115262"/>
                  </a:lnTo>
                  <a:lnTo>
                    <a:pt x="58777" y="122562"/>
                  </a:lnTo>
                  <a:lnTo>
                    <a:pt x="55864" y="129968"/>
                  </a:lnTo>
                  <a:lnTo>
                    <a:pt x="53076" y="136599"/>
                  </a:lnTo>
                  <a:lnTo>
                    <a:pt x="47721" y="148482"/>
                  </a:lnTo>
                  <a:lnTo>
                    <a:pt x="45107" y="154868"/>
                  </a:lnTo>
                  <a:lnTo>
                    <a:pt x="42518" y="161665"/>
                  </a:lnTo>
                  <a:lnTo>
                    <a:pt x="39945" y="168737"/>
                  </a:lnTo>
                  <a:lnTo>
                    <a:pt x="37384" y="175144"/>
                  </a:lnTo>
                  <a:lnTo>
                    <a:pt x="34828" y="181110"/>
                  </a:lnTo>
                  <a:lnTo>
                    <a:pt x="32279" y="186780"/>
                  </a:lnTo>
                  <a:lnTo>
                    <a:pt x="29733" y="193100"/>
                  </a:lnTo>
                  <a:lnTo>
                    <a:pt x="24645" y="206896"/>
                  </a:lnTo>
                  <a:lnTo>
                    <a:pt x="22104" y="212437"/>
                  </a:lnTo>
                  <a:lnTo>
                    <a:pt x="19562" y="216978"/>
                  </a:lnTo>
                  <a:lnTo>
                    <a:pt x="17021" y="220852"/>
                  </a:lnTo>
                  <a:lnTo>
                    <a:pt x="15328" y="225128"/>
                  </a:lnTo>
                  <a:lnTo>
                    <a:pt x="14198" y="229672"/>
                  </a:lnTo>
                  <a:lnTo>
                    <a:pt x="13445" y="234395"/>
                  </a:lnTo>
                  <a:lnTo>
                    <a:pt x="12097" y="239237"/>
                  </a:lnTo>
                  <a:lnTo>
                    <a:pt x="10351" y="244158"/>
                  </a:lnTo>
                  <a:lnTo>
                    <a:pt x="8340" y="249132"/>
                  </a:lnTo>
                  <a:lnTo>
                    <a:pt x="6107" y="256917"/>
                  </a:lnTo>
                  <a:lnTo>
                    <a:pt x="5114" y="263198"/>
                  </a:lnTo>
                  <a:lnTo>
                    <a:pt x="4673" y="268812"/>
                  </a:lnTo>
                  <a:lnTo>
                    <a:pt x="3709" y="271495"/>
                  </a:lnTo>
                  <a:lnTo>
                    <a:pt x="379" y="276733"/>
                  </a:lnTo>
                  <a:lnTo>
                    <a:pt x="0" y="278468"/>
                  </a:lnTo>
                  <a:lnTo>
                    <a:pt x="593" y="279626"/>
                  </a:lnTo>
                  <a:lnTo>
                    <a:pt x="4320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Annotation189"/>
            <p:cNvSpPr/>
            <p:nvPr/>
          </p:nvSpPr>
          <p:spPr>
            <a:xfrm>
              <a:off x="3270040" y="4770120"/>
              <a:ext cx="143721" cy="30481"/>
            </a:xfrm>
            <a:custGeom>
              <a:avLst/>
              <a:gdLst/>
              <a:ahLst/>
              <a:cxnLst/>
              <a:rect l="0" t="0" r="0" b="0"/>
              <a:pathLst>
                <a:path w="143721" h="30481">
                  <a:moveTo>
                    <a:pt x="6560" y="30480"/>
                  </a:moveTo>
                  <a:lnTo>
                    <a:pt x="0" y="23919"/>
                  </a:lnTo>
                  <a:lnTo>
                    <a:pt x="493" y="22720"/>
                  </a:lnTo>
                  <a:lnTo>
                    <a:pt x="1669" y="21072"/>
                  </a:lnTo>
                  <a:lnTo>
                    <a:pt x="5594" y="16392"/>
                  </a:lnTo>
                  <a:lnTo>
                    <a:pt x="6763" y="16008"/>
                  </a:lnTo>
                  <a:lnTo>
                    <a:pt x="10319" y="15581"/>
                  </a:lnTo>
                  <a:lnTo>
                    <a:pt x="12453" y="14621"/>
                  </a:lnTo>
                  <a:lnTo>
                    <a:pt x="14722" y="13134"/>
                  </a:lnTo>
                  <a:lnTo>
                    <a:pt x="17081" y="11296"/>
                  </a:lnTo>
                  <a:lnTo>
                    <a:pt x="19501" y="10070"/>
                  </a:lnTo>
                  <a:lnTo>
                    <a:pt x="21961" y="9254"/>
                  </a:lnTo>
                  <a:lnTo>
                    <a:pt x="24448" y="8709"/>
                  </a:lnTo>
                  <a:lnTo>
                    <a:pt x="26951" y="7500"/>
                  </a:lnTo>
                  <a:lnTo>
                    <a:pt x="29468" y="5846"/>
                  </a:lnTo>
                  <a:lnTo>
                    <a:pt x="31992" y="3897"/>
                  </a:lnTo>
                  <a:lnTo>
                    <a:pt x="34521" y="2598"/>
                  </a:lnTo>
                  <a:lnTo>
                    <a:pt x="37055" y="1732"/>
                  </a:lnTo>
                  <a:lnTo>
                    <a:pt x="39589" y="1155"/>
                  </a:lnTo>
                  <a:lnTo>
                    <a:pt x="42974" y="769"/>
                  </a:lnTo>
                  <a:lnTo>
                    <a:pt x="46922" y="513"/>
                  </a:lnTo>
                  <a:lnTo>
                    <a:pt x="54979" y="228"/>
                  </a:lnTo>
                  <a:lnTo>
                    <a:pt x="65121" y="68"/>
                  </a:lnTo>
                  <a:lnTo>
                    <a:pt x="125913" y="0"/>
                  </a:lnTo>
                  <a:lnTo>
                    <a:pt x="127615" y="847"/>
                  </a:lnTo>
                  <a:lnTo>
                    <a:pt x="129597" y="2258"/>
                  </a:lnTo>
                  <a:lnTo>
                    <a:pt x="131765" y="4044"/>
                  </a:lnTo>
                  <a:lnTo>
                    <a:pt x="134056" y="5237"/>
                  </a:lnTo>
                  <a:lnTo>
                    <a:pt x="136432" y="6031"/>
                  </a:lnTo>
                  <a:lnTo>
                    <a:pt x="14372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Annotation190"/>
            <p:cNvSpPr/>
            <p:nvPr/>
          </p:nvSpPr>
          <p:spPr>
            <a:xfrm>
              <a:off x="3310519" y="4861560"/>
              <a:ext cx="133722" cy="53341"/>
            </a:xfrm>
            <a:custGeom>
              <a:avLst/>
              <a:gdLst/>
              <a:ahLst/>
              <a:cxnLst/>
              <a:rect l="0" t="0" r="0" b="0"/>
              <a:pathLst>
                <a:path w="133722" h="53341">
                  <a:moveTo>
                    <a:pt x="11801" y="0"/>
                  </a:moveTo>
                  <a:lnTo>
                    <a:pt x="7756" y="4045"/>
                  </a:lnTo>
                  <a:lnTo>
                    <a:pt x="6564" y="6084"/>
                  </a:lnTo>
                  <a:lnTo>
                    <a:pt x="5769" y="8289"/>
                  </a:lnTo>
                  <a:lnTo>
                    <a:pt x="5240" y="10606"/>
                  </a:lnTo>
                  <a:lnTo>
                    <a:pt x="4041" y="12151"/>
                  </a:lnTo>
                  <a:lnTo>
                    <a:pt x="2394" y="13181"/>
                  </a:lnTo>
                  <a:lnTo>
                    <a:pt x="449" y="13867"/>
                  </a:lnTo>
                  <a:lnTo>
                    <a:pt x="0" y="14325"/>
                  </a:lnTo>
                  <a:lnTo>
                    <a:pt x="547" y="14630"/>
                  </a:lnTo>
                  <a:lnTo>
                    <a:pt x="3463" y="15119"/>
                  </a:lnTo>
                  <a:lnTo>
                    <a:pt x="8377" y="15187"/>
                  </a:lnTo>
                  <a:lnTo>
                    <a:pt x="12058" y="15205"/>
                  </a:lnTo>
                  <a:lnTo>
                    <a:pt x="15359" y="16063"/>
                  </a:lnTo>
                  <a:lnTo>
                    <a:pt x="18406" y="17482"/>
                  </a:lnTo>
                  <a:lnTo>
                    <a:pt x="21285" y="19275"/>
                  </a:lnTo>
                  <a:lnTo>
                    <a:pt x="24050" y="20470"/>
                  </a:lnTo>
                  <a:lnTo>
                    <a:pt x="26740" y="21266"/>
                  </a:lnTo>
                  <a:lnTo>
                    <a:pt x="29381" y="21798"/>
                  </a:lnTo>
                  <a:lnTo>
                    <a:pt x="31987" y="22998"/>
                  </a:lnTo>
                  <a:lnTo>
                    <a:pt x="34572" y="24645"/>
                  </a:lnTo>
                  <a:lnTo>
                    <a:pt x="37142" y="26590"/>
                  </a:lnTo>
                  <a:lnTo>
                    <a:pt x="40548" y="27887"/>
                  </a:lnTo>
                  <a:lnTo>
                    <a:pt x="44512" y="28751"/>
                  </a:lnTo>
                  <a:lnTo>
                    <a:pt x="48848" y="29328"/>
                  </a:lnTo>
                  <a:lnTo>
                    <a:pt x="53433" y="29712"/>
                  </a:lnTo>
                  <a:lnTo>
                    <a:pt x="58182" y="29968"/>
                  </a:lnTo>
                  <a:lnTo>
                    <a:pt x="63041" y="30139"/>
                  </a:lnTo>
                  <a:lnTo>
                    <a:pt x="67975" y="31099"/>
                  </a:lnTo>
                  <a:lnTo>
                    <a:pt x="72957" y="32586"/>
                  </a:lnTo>
                  <a:lnTo>
                    <a:pt x="77971" y="34424"/>
                  </a:lnTo>
                  <a:lnTo>
                    <a:pt x="83008" y="36496"/>
                  </a:lnTo>
                  <a:lnTo>
                    <a:pt x="88059" y="38723"/>
                  </a:lnTo>
                  <a:lnTo>
                    <a:pt x="98187" y="43457"/>
                  </a:lnTo>
                  <a:lnTo>
                    <a:pt x="108332" y="48383"/>
                  </a:lnTo>
                  <a:lnTo>
                    <a:pt x="113409" y="50036"/>
                  </a:lnTo>
                  <a:lnTo>
                    <a:pt x="118486" y="51137"/>
                  </a:lnTo>
                  <a:lnTo>
                    <a:pt x="133721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Annotation191"/>
            <p:cNvSpPr/>
            <p:nvPr/>
          </p:nvSpPr>
          <p:spPr>
            <a:xfrm>
              <a:off x="3973319" y="5303520"/>
              <a:ext cx="72902" cy="198121"/>
            </a:xfrm>
            <a:custGeom>
              <a:avLst/>
              <a:gdLst/>
              <a:ahLst/>
              <a:cxnLst/>
              <a:rect l="0" t="0" r="0" b="0"/>
              <a:pathLst>
                <a:path w="72902" h="198121">
                  <a:moveTo>
                    <a:pt x="72901" y="0"/>
                  </a:moveTo>
                  <a:lnTo>
                    <a:pt x="68856" y="4045"/>
                  </a:lnTo>
                  <a:lnTo>
                    <a:pt x="67664" y="6083"/>
                  </a:lnTo>
                  <a:lnTo>
                    <a:pt x="66339" y="10606"/>
                  </a:lnTo>
                  <a:lnTo>
                    <a:pt x="65140" y="12150"/>
                  </a:lnTo>
                  <a:lnTo>
                    <a:pt x="63493" y="13181"/>
                  </a:lnTo>
                  <a:lnTo>
                    <a:pt x="58813" y="14833"/>
                  </a:lnTo>
                  <a:lnTo>
                    <a:pt x="58429" y="15815"/>
                  </a:lnTo>
                  <a:lnTo>
                    <a:pt x="58002" y="19165"/>
                  </a:lnTo>
                  <a:lnTo>
                    <a:pt x="57042" y="21243"/>
                  </a:lnTo>
                  <a:lnTo>
                    <a:pt x="55554" y="23476"/>
                  </a:lnTo>
                  <a:lnTo>
                    <a:pt x="53717" y="25811"/>
                  </a:lnTo>
                  <a:lnTo>
                    <a:pt x="52491" y="28214"/>
                  </a:lnTo>
                  <a:lnTo>
                    <a:pt x="51130" y="33142"/>
                  </a:lnTo>
                  <a:lnTo>
                    <a:pt x="50767" y="36488"/>
                  </a:lnTo>
                  <a:lnTo>
                    <a:pt x="50525" y="40412"/>
                  </a:lnTo>
                  <a:lnTo>
                    <a:pt x="50256" y="48441"/>
                  </a:lnTo>
                  <a:lnTo>
                    <a:pt x="50137" y="54832"/>
                  </a:lnTo>
                  <a:lnTo>
                    <a:pt x="49258" y="58567"/>
                  </a:lnTo>
                  <a:lnTo>
                    <a:pt x="47825" y="62752"/>
                  </a:lnTo>
                  <a:lnTo>
                    <a:pt x="46024" y="67234"/>
                  </a:lnTo>
                  <a:lnTo>
                    <a:pt x="43976" y="71069"/>
                  </a:lnTo>
                  <a:lnTo>
                    <a:pt x="41764" y="74473"/>
                  </a:lnTo>
                  <a:lnTo>
                    <a:pt x="39443" y="77589"/>
                  </a:lnTo>
                  <a:lnTo>
                    <a:pt x="37896" y="81359"/>
                  </a:lnTo>
                  <a:lnTo>
                    <a:pt x="36864" y="85566"/>
                  </a:lnTo>
                  <a:lnTo>
                    <a:pt x="36176" y="90064"/>
                  </a:lnTo>
                  <a:lnTo>
                    <a:pt x="34871" y="93909"/>
                  </a:lnTo>
                  <a:lnTo>
                    <a:pt x="33154" y="97320"/>
                  </a:lnTo>
                  <a:lnTo>
                    <a:pt x="31163" y="100440"/>
                  </a:lnTo>
                  <a:lnTo>
                    <a:pt x="29836" y="104213"/>
                  </a:lnTo>
                  <a:lnTo>
                    <a:pt x="28950" y="108422"/>
                  </a:lnTo>
                  <a:lnTo>
                    <a:pt x="28360" y="112921"/>
                  </a:lnTo>
                  <a:lnTo>
                    <a:pt x="27121" y="117614"/>
                  </a:lnTo>
                  <a:lnTo>
                    <a:pt x="25447" y="122436"/>
                  </a:lnTo>
                  <a:lnTo>
                    <a:pt x="23485" y="127344"/>
                  </a:lnTo>
                  <a:lnTo>
                    <a:pt x="21331" y="131463"/>
                  </a:lnTo>
                  <a:lnTo>
                    <a:pt x="19048" y="135055"/>
                  </a:lnTo>
                  <a:lnTo>
                    <a:pt x="16679" y="138297"/>
                  </a:lnTo>
                  <a:lnTo>
                    <a:pt x="15100" y="141305"/>
                  </a:lnTo>
                  <a:lnTo>
                    <a:pt x="12030" y="150430"/>
                  </a:lnTo>
                  <a:lnTo>
                    <a:pt x="10307" y="154474"/>
                  </a:lnTo>
                  <a:lnTo>
                    <a:pt x="8312" y="158862"/>
                  </a:lnTo>
                  <a:lnTo>
                    <a:pt x="6981" y="162635"/>
                  </a:lnTo>
                  <a:lnTo>
                    <a:pt x="6094" y="165997"/>
                  </a:lnTo>
                  <a:lnTo>
                    <a:pt x="5109" y="171989"/>
                  </a:lnTo>
                  <a:lnTo>
                    <a:pt x="4671" y="177475"/>
                  </a:lnTo>
                  <a:lnTo>
                    <a:pt x="3708" y="180123"/>
                  </a:lnTo>
                  <a:lnTo>
                    <a:pt x="2219" y="182736"/>
                  </a:lnTo>
                  <a:lnTo>
                    <a:pt x="379" y="185324"/>
                  </a:lnTo>
                  <a:lnTo>
                    <a:pt x="0" y="187049"/>
                  </a:lnTo>
                  <a:lnTo>
                    <a:pt x="593" y="188199"/>
                  </a:lnTo>
                  <a:lnTo>
                    <a:pt x="1836" y="188966"/>
                  </a:lnTo>
                  <a:lnTo>
                    <a:pt x="2664" y="190324"/>
                  </a:lnTo>
                  <a:lnTo>
                    <a:pt x="3584" y="194090"/>
                  </a:lnTo>
                  <a:lnTo>
                    <a:pt x="4677" y="195433"/>
                  </a:lnTo>
                  <a:lnTo>
                    <a:pt x="6251" y="196329"/>
                  </a:lnTo>
                  <a:lnTo>
                    <a:pt x="11941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Annotation192"/>
            <p:cNvSpPr/>
            <p:nvPr/>
          </p:nvSpPr>
          <p:spPr>
            <a:xfrm>
              <a:off x="4107180" y="5288280"/>
              <a:ext cx="106681" cy="236221"/>
            </a:xfrm>
            <a:custGeom>
              <a:avLst/>
              <a:gdLst/>
              <a:ahLst/>
              <a:cxnLst/>
              <a:rect l="0" t="0" r="0" b="0"/>
              <a:pathLst>
                <a:path w="106681" h="236221">
                  <a:moveTo>
                    <a:pt x="106680" y="0"/>
                  </a:moveTo>
                  <a:lnTo>
                    <a:pt x="87735" y="18944"/>
                  </a:lnTo>
                  <a:lnTo>
                    <a:pt x="86430" y="21096"/>
                  </a:lnTo>
                  <a:lnTo>
                    <a:pt x="83746" y="29016"/>
                  </a:lnTo>
                  <a:lnTo>
                    <a:pt x="82077" y="32891"/>
                  </a:lnTo>
                  <a:lnTo>
                    <a:pt x="80118" y="37167"/>
                  </a:lnTo>
                  <a:lnTo>
                    <a:pt x="77941" y="44177"/>
                  </a:lnTo>
                  <a:lnTo>
                    <a:pt x="76127" y="50961"/>
                  </a:lnTo>
                  <a:lnTo>
                    <a:pt x="74458" y="55140"/>
                  </a:lnTo>
                  <a:lnTo>
                    <a:pt x="72498" y="59620"/>
                  </a:lnTo>
                  <a:lnTo>
                    <a:pt x="68064" y="69114"/>
                  </a:lnTo>
                  <a:lnTo>
                    <a:pt x="65696" y="74016"/>
                  </a:lnTo>
                  <a:lnTo>
                    <a:pt x="63270" y="78131"/>
                  </a:lnTo>
                  <a:lnTo>
                    <a:pt x="60807" y="81720"/>
                  </a:lnTo>
                  <a:lnTo>
                    <a:pt x="58317" y="84960"/>
                  </a:lnTo>
                  <a:lnTo>
                    <a:pt x="56658" y="88813"/>
                  </a:lnTo>
                  <a:lnTo>
                    <a:pt x="55552" y="93075"/>
                  </a:lnTo>
                  <a:lnTo>
                    <a:pt x="54814" y="97610"/>
                  </a:lnTo>
                  <a:lnTo>
                    <a:pt x="53477" y="102327"/>
                  </a:lnTo>
                  <a:lnTo>
                    <a:pt x="51737" y="107165"/>
                  </a:lnTo>
                  <a:lnTo>
                    <a:pt x="49731" y="112083"/>
                  </a:lnTo>
                  <a:lnTo>
                    <a:pt x="47547" y="116208"/>
                  </a:lnTo>
                  <a:lnTo>
                    <a:pt x="45245" y="119806"/>
                  </a:lnTo>
                  <a:lnTo>
                    <a:pt x="42863" y="123051"/>
                  </a:lnTo>
                  <a:lnTo>
                    <a:pt x="40429" y="126907"/>
                  </a:lnTo>
                  <a:lnTo>
                    <a:pt x="37959" y="131171"/>
                  </a:lnTo>
                  <a:lnTo>
                    <a:pt x="32957" y="140425"/>
                  </a:lnTo>
                  <a:lnTo>
                    <a:pt x="27912" y="150182"/>
                  </a:lnTo>
                  <a:lnTo>
                    <a:pt x="26227" y="154308"/>
                  </a:lnTo>
                  <a:lnTo>
                    <a:pt x="24356" y="161150"/>
                  </a:lnTo>
                  <a:lnTo>
                    <a:pt x="23011" y="165007"/>
                  </a:lnTo>
                  <a:lnTo>
                    <a:pt x="21267" y="169271"/>
                  </a:lnTo>
                  <a:lnTo>
                    <a:pt x="19258" y="173807"/>
                  </a:lnTo>
                  <a:lnTo>
                    <a:pt x="17919" y="178525"/>
                  </a:lnTo>
                  <a:lnTo>
                    <a:pt x="17026" y="183363"/>
                  </a:lnTo>
                  <a:lnTo>
                    <a:pt x="16430" y="188282"/>
                  </a:lnTo>
                  <a:lnTo>
                    <a:pt x="15187" y="192408"/>
                  </a:lnTo>
                  <a:lnTo>
                    <a:pt x="13511" y="196005"/>
                  </a:lnTo>
                  <a:lnTo>
                    <a:pt x="11547" y="199250"/>
                  </a:lnTo>
                  <a:lnTo>
                    <a:pt x="9392" y="202260"/>
                  </a:lnTo>
                  <a:lnTo>
                    <a:pt x="7108" y="205113"/>
                  </a:lnTo>
                  <a:lnTo>
                    <a:pt x="4738" y="207862"/>
                  </a:lnTo>
                  <a:lnTo>
                    <a:pt x="3158" y="210541"/>
                  </a:lnTo>
                  <a:lnTo>
                    <a:pt x="1404" y="215776"/>
                  </a:lnTo>
                  <a:lnTo>
                    <a:pt x="623" y="220925"/>
                  </a:lnTo>
                  <a:lnTo>
                    <a:pt x="277" y="226035"/>
                  </a:lnTo>
                  <a:lnTo>
                    <a:pt x="0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Annotation193"/>
            <p:cNvSpPr/>
            <p:nvPr/>
          </p:nvSpPr>
          <p:spPr>
            <a:xfrm>
              <a:off x="4191000" y="5280660"/>
              <a:ext cx="144781" cy="38101"/>
            </a:xfrm>
            <a:custGeom>
              <a:avLst/>
              <a:gdLst/>
              <a:ahLst/>
              <a:cxnLst/>
              <a:rect l="0" t="0" r="0" b="0"/>
              <a:pathLst>
                <a:path w="144781" h="38101">
                  <a:moveTo>
                    <a:pt x="0" y="38100"/>
                  </a:moveTo>
                  <a:lnTo>
                    <a:pt x="4044" y="38100"/>
                  </a:lnTo>
                  <a:lnTo>
                    <a:pt x="5237" y="37253"/>
                  </a:lnTo>
                  <a:lnTo>
                    <a:pt x="6031" y="35843"/>
                  </a:lnTo>
                  <a:lnTo>
                    <a:pt x="6560" y="34055"/>
                  </a:lnTo>
                  <a:lnTo>
                    <a:pt x="7760" y="32863"/>
                  </a:lnTo>
                  <a:lnTo>
                    <a:pt x="9406" y="32068"/>
                  </a:lnTo>
                  <a:lnTo>
                    <a:pt x="11351" y="31539"/>
                  </a:lnTo>
                  <a:lnTo>
                    <a:pt x="13494" y="30339"/>
                  </a:lnTo>
                  <a:lnTo>
                    <a:pt x="15769" y="28693"/>
                  </a:lnTo>
                  <a:lnTo>
                    <a:pt x="18133" y="26748"/>
                  </a:lnTo>
                  <a:lnTo>
                    <a:pt x="21401" y="25452"/>
                  </a:lnTo>
                  <a:lnTo>
                    <a:pt x="25274" y="24588"/>
                  </a:lnTo>
                  <a:lnTo>
                    <a:pt x="29550" y="24012"/>
                  </a:lnTo>
                  <a:lnTo>
                    <a:pt x="34093" y="22781"/>
                  </a:lnTo>
                  <a:lnTo>
                    <a:pt x="38815" y="21114"/>
                  </a:lnTo>
                  <a:lnTo>
                    <a:pt x="43656" y="19156"/>
                  </a:lnTo>
                  <a:lnTo>
                    <a:pt x="47731" y="17850"/>
                  </a:lnTo>
                  <a:lnTo>
                    <a:pt x="51294" y="16980"/>
                  </a:lnTo>
                  <a:lnTo>
                    <a:pt x="54516" y="16400"/>
                  </a:lnTo>
                  <a:lnTo>
                    <a:pt x="58357" y="15167"/>
                  </a:lnTo>
                  <a:lnTo>
                    <a:pt x="62611" y="13498"/>
                  </a:lnTo>
                  <a:lnTo>
                    <a:pt x="67140" y="11538"/>
                  </a:lnTo>
                  <a:lnTo>
                    <a:pt x="71854" y="10232"/>
                  </a:lnTo>
                  <a:lnTo>
                    <a:pt x="76688" y="9362"/>
                  </a:lnTo>
                  <a:lnTo>
                    <a:pt x="81606" y="8781"/>
                  </a:lnTo>
                  <a:lnTo>
                    <a:pt x="86576" y="8394"/>
                  </a:lnTo>
                  <a:lnTo>
                    <a:pt x="91585" y="8136"/>
                  </a:lnTo>
                  <a:lnTo>
                    <a:pt x="101664" y="7849"/>
                  </a:lnTo>
                  <a:lnTo>
                    <a:pt x="111788" y="7722"/>
                  </a:lnTo>
                  <a:lnTo>
                    <a:pt x="116012" y="6841"/>
                  </a:lnTo>
                  <a:lnTo>
                    <a:pt x="119674" y="5408"/>
                  </a:lnTo>
                  <a:lnTo>
                    <a:pt x="122963" y="3605"/>
                  </a:lnTo>
                  <a:lnTo>
                    <a:pt x="126002" y="2403"/>
                  </a:lnTo>
                  <a:lnTo>
                    <a:pt x="128874" y="1602"/>
                  </a:lnTo>
                  <a:lnTo>
                    <a:pt x="131636" y="1068"/>
                  </a:lnTo>
                  <a:lnTo>
                    <a:pt x="134324" y="712"/>
                  </a:lnTo>
                  <a:lnTo>
                    <a:pt x="136962" y="474"/>
                  </a:lnTo>
                  <a:lnTo>
                    <a:pt x="1447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Annotation194"/>
            <p:cNvSpPr/>
            <p:nvPr/>
          </p:nvSpPr>
          <p:spPr>
            <a:xfrm>
              <a:off x="4198620" y="5402580"/>
              <a:ext cx="129541" cy="15241"/>
            </a:xfrm>
            <a:custGeom>
              <a:avLst/>
              <a:gdLst/>
              <a:ahLst/>
              <a:cxnLst/>
              <a:rect l="0" t="0" r="0" b="0"/>
              <a:pathLst>
                <a:path w="129541" h="1524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7" y="6031"/>
                  </a:lnTo>
                  <a:lnTo>
                    <a:pt x="4045" y="6561"/>
                  </a:lnTo>
                  <a:lnTo>
                    <a:pt x="6083" y="6067"/>
                  </a:lnTo>
                  <a:lnTo>
                    <a:pt x="8288" y="4891"/>
                  </a:lnTo>
                  <a:lnTo>
                    <a:pt x="10605" y="3261"/>
                  </a:lnTo>
                  <a:lnTo>
                    <a:pt x="13844" y="2174"/>
                  </a:lnTo>
                  <a:lnTo>
                    <a:pt x="17696" y="1449"/>
                  </a:lnTo>
                  <a:lnTo>
                    <a:pt x="21957" y="967"/>
                  </a:lnTo>
                  <a:lnTo>
                    <a:pt x="26491" y="644"/>
                  </a:lnTo>
                  <a:lnTo>
                    <a:pt x="31207" y="430"/>
                  </a:lnTo>
                  <a:lnTo>
                    <a:pt x="43678" y="127"/>
                  </a:lnTo>
                  <a:lnTo>
                    <a:pt x="46898" y="85"/>
                  </a:lnTo>
                  <a:lnTo>
                    <a:pt x="50739" y="903"/>
                  </a:lnTo>
                  <a:lnTo>
                    <a:pt x="54993" y="2296"/>
                  </a:lnTo>
                  <a:lnTo>
                    <a:pt x="59522" y="4071"/>
                  </a:lnTo>
                  <a:lnTo>
                    <a:pt x="65081" y="5254"/>
                  </a:lnTo>
                  <a:lnTo>
                    <a:pt x="71327" y="6043"/>
                  </a:lnTo>
                  <a:lnTo>
                    <a:pt x="83348" y="6918"/>
                  </a:lnTo>
                  <a:lnTo>
                    <a:pt x="91513" y="7308"/>
                  </a:lnTo>
                  <a:lnTo>
                    <a:pt x="96569" y="8259"/>
                  </a:lnTo>
                  <a:lnTo>
                    <a:pt x="102479" y="9739"/>
                  </a:lnTo>
                  <a:lnTo>
                    <a:pt x="108959" y="11573"/>
                  </a:lnTo>
                  <a:lnTo>
                    <a:pt x="114126" y="12795"/>
                  </a:lnTo>
                  <a:lnTo>
                    <a:pt x="118417" y="13610"/>
                  </a:lnTo>
                  <a:lnTo>
                    <a:pt x="12954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Annotation195"/>
            <p:cNvSpPr/>
            <p:nvPr/>
          </p:nvSpPr>
          <p:spPr>
            <a:xfrm>
              <a:off x="4709159" y="5974088"/>
              <a:ext cx="68582" cy="274313"/>
            </a:xfrm>
            <a:custGeom>
              <a:avLst/>
              <a:gdLst/>
              <a:ahLst/>
              <a:cxnLst/>
              <a:rect l="0" t="0" r="0" b="0"/>
              <a:pathLst>
                <a:path w="68582" h="274313">
                  <a:moveTo>
                    <a:pt x="68581" y="38092"/>
                  </a:moveTo>
                  <a:lnTo>
                    <a:pt x="68581" y="34047"/>
                  </a:lnTo>
                  <a:lnTo>
                    <a:pt x="67734" y="32855"/>
                  </a:lnTo>
                  <a:lnTo>
                    <a:pt x="66323" y="32061"/>
                  </a:lnTo>
                  <a:lnTo>
                    <a:pt x="64536" y="31531"/>
                  </a:lnTo>
                  <a:lnTo>
                    <a:pt x="63344" y="30332"/>
                  </a:lnTo>
                  <a:lnTo>
                    <a:pt x="62550" y="28685"/>
                  </a:lnTo>
                  <a:lnTo>
                    <a:pt x="61054" y="23193"/>
                  </a:lnTo>
                  <a:lnTo>
                    <a:pt x="60980" y="16836"/>
                  </a:lnTo>
                  <a:lnTo>
                    <a:pt x="60961" y="20"/>
                  </a:lnTo>
                  <a:lnTo>
                    <a:pt x="65005" y="0"/>
                  </a:lnTo>
                  <a:lnTo>
                    <a:pt x="66198" y="844"/>
                  </a:lnTo>
                  <a:lnTo>
                    <a:pt x="66992" y="2253"/>
                  </a:lnTo>
                  <a:lnTo>
                    <a:pt x="68267" y="6554"/>
                  </a:lnTo>
                  <a:lnTo>
                    <a:pt x="68519" y="13486"/>
                  </a:lnTo>
                  <a:lnTo>
                    <a:pt x="68553" y="18125"/>
                  </a:lnTo>
                  <a:lnTo>
                    <a:pt x="67715" y="21394"/>
                  </a:lnTo>
                  <a:lnTo>
                    <a:pt x="66311" y="25267"/>
                  </a:lnTo>
                  <a:lnTo>
                    <a:pt x="64528" y="29542"/>
                  </a:lnTo>
                  <a:lnTo>
                    <a:pt x="62546" y="36550"/>
                  </a:lnTo>
                  <a:lnTo>
                    <a:pt x="61665" y="42487"/>
                  </a:lnTo>
                  <a:lnTo>
                    <a:pt x="61274" y="47948"/>
                  </a:lnTo>
                  <a:lnTo>
                    <a:pt x="61100" y="55454"/>
                  </a:lnTo>
                  <a:lnTo>
                    <a:pt x="61054" y="59827"/>
                  </a:lnTo>
                  <a:lnTo>
                    <a:pt x="60177" y="64436"/>
                  </a:lnTo>
                  <a:lnTo>
                    <a:pt x="58745" y="69201"/>
                  </a:lnTo>
                  <a:lnTo>
                    <a:pt x="56943" y="74071"/>
                  </a:lnTo>
                  <a:lnTo>
                    <a:pt x="54942" y="81740"/>
                  </a:lnTo>
                  <a:lnTo>
                    <a:pt x="54053" y="88818"/>
                  </a:lnTo>
                  <a:lnTo>
                    <a:pt x="53815" y="93076"/>
                  </a:lnTo>
                  <a:lnTo>
                    <a:pt x="53657" y="97608"/>
                  </a:lnTo>
                  <a:lnTo>
                    <a:pt x="52705" y="102322"/>
                  </a:lnTo>
                  <a:lnTo>
                    <a:pt x="51223" y="107159"/>
                  </a:lnTo>
                  <a:lnTo>
                    <a:pt x="49389" y="112077"/>
                  </a:lnTo>
                  <a:lnTo>
                    <a:pt x="47320" y="117049"/>
                  </a:lnTo>
                  <a:lnTo>
                    <a:pt x="45094" y="122056"/>
                  </a:lnTo>
                  <a:lnTo>
                    <a:pt x="42763" y="127088"/>
                  </a:lnTo>
                  <a:lnTo>
                    <a:pt x="41208" y="132136"/>
                  </a:lnTo>
                  <a:lnTo>
                    <a:pt x="40173" y="137195"/>
                  </a:lnTo>
                  <a:lnTo>
                    <a:pt x="39482" y="142261"/>
                  </a:lnTo>
                  <a:lnTo>
                    <a:pt x="38175" y="147331"/>
                  </a:lnTo>
                  <a:lnTo>
                    <a:pt x="36457" y="152405"/>
                  </a:lnTo>
                  <a:lnTo>
                    <a:pt x="34465" y="157481"/>
                  </a:lnTo>
                  <a:lnTo>
                    <a:pt x="32290" y="162558"/>
                  </a:lnTo>
                  <a:lnTo>
                    <a:pt x="27616" y="172714"/>
                  </a:lnTo>
                  <a:lnTo>
                    <a:pt x="26031" y="178640"/>
                  </a:lnTo>
                  <a:lnTo>
                    <a:pt x="24975" y="185131"/>
                  </a:lnTo>
                  <a:lnTo>
                    <a:pt x="24269" y="191998"/>
                  </a:lnTo>
                  <a:lnTo>
                    <a:pt x="22107" y="197423"/>
                  </a:lnTo>
                  <a:lnTo>
                    <a:pt x="18971" y="201886"/>
                  </a:lnTo>
                  <a:lnTo>
                    <a:pt x="15188" y="205708"/>
                  </a:lnTo>
                  <a:lnTo>
                    <a:pt x="12666" y="209949"/>
                  </a:lnTo>
                  <a:lnTo>
                    <a:pt x="10984" y="214470"/>
                  </a:lnTo>
                  <a:lnTo>
                    <a:pt x="9863" y="219178"/>
                  </a:lnTo>
                  <a:lnTo>
                    <a:pt x="8269" y="224010"/>
                  </a:lnTo>
                  <a:lnTo>
                    <a:pt x="6359" y="228923"/>
                  </a:lnTo>
                  <a:lnTo>
                    <a:pt x="4240" y="233892"/>
                  </a:lnTo>
                  <a:lnTo>
                    <a:pt x="2827" y="238899"/>
                  </a:lnTo>
                  <a:lnTo>
                    <a:pt x="1884" y="243930"/>
                  </a:lnTo>
                  <a:lnTo>
                    <a:pt x="1256" y="248977"/>
                  </a:lnTo>
                  <a:lnTo>
                    <a:pt x="559" y="256843"/>
                  </a:lnTo>
                  <a:lnTo>
                    <a:pt x="249" y="263162"/>
                  </a:lnTo>
                  <a:lnTo>
                    <a:pt x="0" y="274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Annotation196"/>
            <p:cNvSpPr/>
            <p:nvPr/>
          </p:nvSpPr>
          <p:spPr>
            <a:xfrm>
              <a:off x="4861590" y="5943600"/>
              <a:ext cx="129511" cy="312373"/>
            </a:xfrm>
            <a:custGeom>
              <a:avLst/>
              <a:gdLst/>
              <a:ahLst/>
              <a:cxnLst/>
              <a:rect l="0" t="0" r="0" b="0"/>
              <a:pathLst>
                <a:path w="129511" h="312373">
                  <a:moveTo>
                    <a:pt x="129510" y="0"/>
                  </a:moveTo>
                  <a:lnTo>
                    <a:pt x="129510" y="7306"/>
                  </a:lnTo>
                  <a:lnTo>
                    <a:pt x="125465" y="11572"/>
                  </a:lnTo>
                  <a:lnTo>
                    <a:pt x="124273" y="13641"/>
                  </a:lnTo>
                  <a:lnTo>
                    <a:pt x="121750" y="20598"/>
                  </a:lnTo>
                  <a:lnTo>
                    <a:pt x="118159" y="25524"/>
                  </a:lnTo>
                  <a:lnTo>
                    <a:pt x="116862" y="28022"/>
                  </a:lnTo>
                  <a:lnTo>
                    <a:pt x="114191" y="36431"/>
                  </a:lnTo>
                  <a:lnTo>
                    <a:pt x="110565" y="44696"/>
                  </a:lnTo>
                  <a:lnTo>
                    <a:pt x="103765" y="58870"/>
                  </a:lnTo>
                  <a:lnTo>
                    <a:pt x="96387" y="73793"/>
                  </a:lnTo>
                  <a:lnTo>
                    <a:pt x="93882" y="77982"/>
                  </a:lnTo>
                  <a:lnTo>
                    <a:pt x="91364" y="81621"/>
                  </a:lnTo>
                  <a:lnTo>
                    <a:pt x="88839" y="84894"/>
                  </a:lnTo>
                  <a:lnTo>
                    <a:pt x="86310" y="89616"/>
                  </a:lnTo>
                  <a:lnTo>
                    <a:pt x="83776" y="95304"/>
                  </a:lnTo>
                  <a:lnTo>
                    <a:pt x="81241" y="101636"/>
                  </a:lnTo>
                  <a:lnTo>
                    <a:pt x="78704" y="107551"/>
                  </a:lnTo>
                  <a:lnTo>
                    <a:pt x="73627" y="118638"/>
                  </a:lnTo>
                  <a:lnTo>
                    <a:pt x="63469" y="139553"/>
                  </a:lnTo>
                  <a:lnTo>
                    <a:pt x="58390" y="149795"/>
                  </a:lnTo>
                  <a:lnTo>
                    <a:pt x="55849" y="155743"/>
                  </a:lnTo>
                  <a:lnTo>
                    <a:pt x="53310" y="162249"/>
                  </a:lnTo>
                  <a:lnTo>
                    <a:pt x="50770" y="169126"/>
                  </a:lnTo>
                  <a:lnTo>
                    <a:pt x="48230" y="175404"/>
                  </a:lnTo>
                  <a:lnTo>
                    <a:pt x="45690" y="181282"/>
                  </a:lnTo>
                  <a:lnTo>
                    <a:pt x="40609" y="192330"/>
                  </a:lnTo>
                  <a:lnTo>
                    <a:pt x="35530" y="202884"/>
                  </a:lnTo>
                  <a:lnTo>
                    <a:pt x="32990" y="208916"/>
                  </a:lnTo>
                  <a:lnTo>
                    <a:pt x="30449" y="215478"/>
                  </a:lnTo>
                  <a:lnTo>
                    <a:pt x="27910" y="222391"/>
                  </a:lnTo>
                  <a:lnTo>
                    <a:pt x="26216" y="228694"/>
                  </a:lnTo>
                  <a:lnTo>
                    <a:pt x="25087" y="234589"/>
                  </a:lnTo>
                  <a:lnTo>
                    <a:pt x="24335" y="240213"/>
                  </a:lnTo>
                  <a:lnTo>
                    <a:pt x="22987" y="245655"/>
                  </a:lnTo>
                  <a:lnTo>
                    <a:pt x="21241" y="250977"/>
                  </a:lnTo>
                  <a:lnTo>
                    <a:pt x="19230" y="256218"/>
                  </a:lnTo>
                  <a:lnTo>
                    <a:pt x="17044" y="261405"/>
                  </a:lnTo>
                  <a:lnTo>
                    <a:pt x="14739" y="266556"/>
                  </a:lnTo>
                  <a:lnTo>
                    <a:pt x="10767" y="275950"/>
                  </a:lnTo>
                  <a:lnTo>
                    <a:pt x="9001" y="282947"/>
                  </a:lnTo>
                  <a:lnTo>
                    <a:pt x="5959" y="291136"/>
                  </a:lnTo>
                  <a:lnTo>
                    <a:pt x="2632" y="299574"/>
                  </a:lnTo>
                  <a:lnTo>
                    <a:pt x="758" y="308237"/>
                  </a:lnTo>
                  <a:lnTo>
                    <a:pt x="0" y="312257"/>
                  </a:lnTo>
                  <a:lnTo>
                    <a:pt x="4024" y="312372"/>
                  </a:lnTo>
                  <a:lnTo>
                    <a:pt x="5213" y="311541"/>
                  </a:lnTo>
                  <a:lnTo>
                    <a:pt x="6005" y="310141"/>
                  </a:lnTo>
                  <a:lnTo>
                    <a:pt x="759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Annotation197"/>
            <p:cNvSpPr/>
            <p:nvPr/>
          </p:nvSpPr>
          <p:spPr>
            <a:xfrm>
              <a:off x="4914900" y="5882742"/>
              <a:ext cx="205741" cy="76099"/>
            </a:xfrm>
            <a:custGeom>
              <a:avLst/>
              <a:gdLst/>
              <a:ahLst/>
              <a:cxnLst/>
              <a:rect l="0" t="0" r="0" b="0"/>
              <a:pathLst>
                <a:path w="205741" h="76099">
                  <a:moveTo>
                    <a:pt x="0" y="76098"/>
                  </a:moveTo>
                  <a:lnTo>
                    <a:pt x="4045" y="76098"/>
                  </a:lnTo>
                  <a:lnTo>
                    <a:pt x="5237" y="75251"/>
                  </a:lnTo>
                  <a:lnTo>
                    <a:pt x="6031" y="73840"/>
                  </a:lnTo>
                  <a:lnTo>
                    <a:pt x="6561" y="72053"/>
                  </a:lnTo>
                  <a:lnTo>
                    <a:pt x="7761" y="70015"/>
                  </a:lnTo>
                  <a:lnTo>
                    <a:pt x="9407" y="67810"/>
                  </a:lnTo>
                  <a:lnTo>
                    <a:pt x="11351" y="65492"/>
                  </a:lnTo>
                  <a:lnTo>
                    <a:pt x="13495" y="63947"/>
                  </a:lnTo>
                  <a:lnTo>
                    <a:pt x="18133" y="62231"/>
                  </a:lnTo>
                  <a:lnTo>
                    <a:pt x="20556" y="60927"/>
                  </a:lnTo>
                  <a:lnTo>
                    <a:pt x="23017" y="59211"/>
                  </a:lnTo>
                  <a:lnTo>
                    <a:pt x="25505" y="57220"/>
                  </a:lnTo>
                  <a:lnTo>
                    <a:pt x="28856" y="55892"/>
                  </a:lnTo>
                  <a:lnTo>
                    <a:pt x="32785" y="55008"/>
                  </a:lnTo>
                  <a:lnTo>
                    <a:pt x="37097" y="54418"/>
                  </a:lnTo>
                  <a:lnTo>
                    <a:pt x="40818" y="53178"/>
                  </a:lnTo>
                  <a:lnTo>
                    <a:pt x="44145" y="51505"/>
                  </a:lnTo>
                  <a:lnTo>
                    <a:pt x="47210" y="49542"/>
                  </a:lnTo>
                  <a:lnTo>
                    <a:pt x="50947" y="47388"/>
                  </a:lnTo>
                  <a:lnTo>
                    <a:pt x="59614" y="42736"/>
                  </a:lnTo>
                  <a:lnTo>
                    <a:pt x="104171" y="20209"/>
                  </a:lnTo>
                  <a:lnTo>
                    <a:pt x="109241" y="18519"/>
                  </a:lnTo>
                  <a:lnTo>
                    <a:pt x="114314" y="17392"/>
                  </a:lnTo>
                  <a:lnTo>
                    <a:pt x="119389" y="16641"/>
                  </a:lnTo>
                  <a:lnTo>
                    <a:pt x="123620" y="15293"/>
                  </a:lnTo>
                  <a:lnTo>
                    <a:pt x="127286" y="13548"/>
                  </a:lnTo>
                  <a:lnTo>
                    <a:pt x="130578" y="11539"/>
                  </a:lnTo>
                  <a:lnTo>
                    <a:pt x="134465" y="10198"/>
                  </a:lnTo>
                  <a:lnTo>
                    <a:pt x="138750" y="9305"/>
                  </a:lnTo>
                  <a:lnTo>
                    <a:pt x="143300" y="8709"/>
                  </a:lnTo>
                  <a:lnTo>
                    <a:pt x="148027" y="7466"/>
                  </a:lnTo>
                  <a:lnTo>
                    <a:pt x="152871" y="5790"/>
                  </a:lnTo>
                  <a:lnTo>
                    <a:pt x="157795" y="3825"/>
                  </a:lnTo>
                  <a:lnTo>
                    <a:pt x="162770" y="2516"/>
                  </a:lnTo>
                  <a:lnTo>
                    <a:pt x="167780" y="1644"/>
                  </a:lnTo>
                  <a:lnTo>
                    <a:pt x="172813" y="1062"/>
                  </a:lnTo>
                  <a:lnTo>
                    <a:pt x="177015" y="674"/>
                  </a:lnTo>
                  <a:lnTo>
                    <a:pt x="180664" y="415"/>
                  </a:lnTo>
                  <a:lnTo>
                    <a:pt x="186975" y="128"/>
                  </a:lnTo>
                  <a:lnTo>
                    <a:pt x="192602" y="0"/>
                  </a:lnTo>
                  <a:lnTo>
                    <a:pt x="195288" y="813"/>
                  </a:lnTo>
                  <a:lnTo>
                    <a:pt x="197925" y="2201"/>
                  </a:lnTo>
                  <a:lnTo>
                    <a:pt x="205740" y="75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Annotation198"/>
            <p:cNvSpPr/>
            <p:nvPr/>
          </p:nvSpPr>
          <p:spPr>
            <a:xfrm>
              <a:off x="4922520" y="5996940"/>
              <a:ext cx="266701" cy="83813"/>
            </a:xfrm>
            <a:custGeom>
              <a:avLst/>
              <a:gdLst/>
              <a:ahLst/>
              <a:cxnLst/>
              <a:rect l="0" t="0" r="0" b="0"/>
              <a:pathLst>
                <a:path w="266701" h="83813">
                  <a:moveTo>
                    <a:pt x="0" y="76200"/>
                  </a:moveTo>
                  <a:lnTo>
                    <a:pt x="6561" y="82761"/>
                  </a:lnTo>
                  <a:lnTo>
                    <a:pt x="9407" y="83349"/>
                  </a:lnTo>
                  <a:lnTo>
                    <a:pt x="15770" y="83680"/>
                  </a:lnTo>
                  <a:lnTo>
                    <a:pt x="22249" y="83758"/>
                  </a:lnTo>
                  <a:lnTo>
                    <a:pt x="46173" y="83812"/>
                  </a:lnTo>
                  <a:lnTo>
                    <a:pt x="50256" y="82968"/>
                  </a:lnTo>
                  <a:lnTo>
                    <a:pt x="54670" y="81559"/>
                  </a:lnTo>
                  <a:lnTo>
                    <a:pt x="59307" y="79772"/>
                  </a:lnTo>
                  <a:lnTo>
                    <a:pt x="63245" y="77735"/>
                  </a:lnTo>
                  <a:lnTo>
                    <a:pt x="66717" y="75530"/>
                  </a:lnTo>
                  <a:lnTo>
                    <a:pt x="69878" y="73214"/>
                  </a:lnTo>
                  <a:lnTo>
                    <a:pt x="77906" y="70639"/>
                  </a:lnTo>
                  <a:lnTo>
                    <a:pt x="82418" y="69953"/>
                  </a:lnTo>
                  <a:lnTo>
                    <a:pt x="87118" y="68648"/>
                  </a:lnTo>
                  <a:lnTo>
                    <a:pt x="91946" y="66933"/>
                  </a:lnTo>
                  <a:lnTo>
                    <a:pt x="96857" y="64942"/>
                  </a:lnTo>
                  <a:lnTo>
                    <a:pt x="101824" y="62768"/>
                  </a:lnTo>
                  <a:lnTo>
                    <a:pt x="111860" y="58094"/>
                  </a:lnTo>
                  <a:lnTo>
                    <a:pt x="142250" y="43151"/>
                  </a:lnTo>
                  <a:lnTo>
                    <a:pt x="148173" y="40621"/>
                  </a:lnTo>
                  <a:lnTo>
                    <a:pt x="154662" y="38087"/>
                  </a:lnTo>
                  <a:lnTo>
                    <a:pt x="161528" y="35551"/>
                  </a:lnTo>
                  <a:lnTo>
                    <a:pt x="167798" y="33014"/>
                  </a:lnTo>
                  <a:lnTo>
                    <a:pt x="173673" y="30476"/>
                  </a:lnTo>
                  <a:lnTo>
                    <a:pt x="184714" y="25399"/>
                  </a:lnTo>
                  <a:lnTo>
                    <a:pt x="195266" y="20319"/>
                  </a:lnTo>
                  <a:lnTo>
                    <a:pt x="200451" y="18626"/>
                  </a:lnTo>
                  <a:lnTo>
                    <a:pt x="205600" y="17497"/>
                  </a:lnTo>
                  <a:lnTo>
                    <a:pt x="210728" y="16745"/>
                  </a:lnTo>
                  <a:lnTo>
                    <a:pt x="214992" y="15397"/>
                  </a:lnTo>
                  <a:lnTo>
                    <a:pt x="218681" y="13651"/>
                  </a:lnTo>
                  <a:lnTo>
                    <a:pt x="221988" y="11641"/>
                  </a:lnTo>
                  <a:lnTo>
                    <a:pt x="230177" y="9407"/>
                  </a:lnTo>
                  <a:lnTo>
                    <a:pt x="234731" y="8811"/>
                  </a:lnTo>
                  <a:lnTo>
                    <a:pt x="238615" y="7568"/>
                  </a:lnTo>
                  <a:lnTo>
                    <a:pt x="242049" y="5892"/>
                  </a:lnTo>
                  <a:lnTo>
                    <a:pt x="245187" y="3927"/>
                  </a:lnTo>
                  <a:lnTo>
                    <a:pt x="253187" y="1746"/>
                  </a:lnTo>
                  <a:lnTo>
                    <a:pt x="266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Annotation199"/>
            <p:cNvSpPr/>
            <p:nvPr/>
          </p:nvSpPr>
          <p:spPr>
            <a:xfrm>
              <a:off x="5471160" y="5913120"/>
              <a:ext cx="160021" cy="358141"/>
            </a:xfrm>
            <a:custGeom>
              <a:avLst/>
              <a:gdLst/>
              <a:ahLst/>
              <a:cxnLst/>
              <a:rect l="0" t="0" r="0" b="0"/>
              <a:pathLst>
                <a:path w="160021" h="358141">
                  <a:moveTo>
                    <a:pt x="160020" y="0"/>
                  </a:moveTo>
                  <a:lnTo>
                    <a:pt x="151930" y="4044"/>
                  </a:lnTo>
                  <a:lnTo>
                    <a:pt x="147853" y="5237"/>
                  </a:lnTo>
                  <a:lnTo>
                    <a:pt x="143443" y="6031"/>
                  </a:lnTo>
                  <a:lnTo>
                    <a:pt x="138808" y="6561"/>
                  </a:lnTo>
                  <a:lnTo>
                    <a:pt x="134026" y="6914"/>
                  </a:lnTo>
                  <a:lnTo>
                    <a:pt x="129144" y="7149"/>
                  </a:lnTo>
                  <a:lnTo>
                    <a:pt x="119205" y="7410"/>
                  </a:lnTo>
                  <a:lnTo>
                    <a:pt x="98002" y="7592"/>
                  </a:lnTo>
                  <a:lnTo>
                    <a:pt x="94122" y="6755"/>
                  </a:lnTo>
                  <a:lnTo>
                    <a:pt x="89841" y="5350"/>
                  </a:lnTo>
                  <a:lnTo>
                    <a:pt x="85294" y="3567"/>
                  </a:lnTo>
                  <a:lnTo>
                    <a:pt x="80570" y="2377"/>
                  </a:lnTo>
                  <a:lnTo>
                    <a:pt x="75727" y="1585"/>
                  </a:lnTo>
                  <a:lnTo>
                    <a:pt x="70804" y="1057"/>
                  </a:lnTo>
                  <a:lnTo>
                    <a:pt x="66676" y="705"/>
                  </a:lnTo>
                  <a:lnTo>
                    <a:pt x="63078" y="470"/>
                  </a:lnTo>
                  <a:lnTo>
                    <a:pt x="53390" y="2"/>
                  </a:lnTo>
                  <a:lnTo>
                    <a:pt x="53344" y="0"/>
                  </a:lnTo>
                  <a:lnTo>
                    <a:pt x="53343" y="0"/>
                  </a:lnTo>
                  <a:lnTo>
                    <a:pt x="53340" y="0"/>
                  </a:lnTo>
                  <a:lnTo>
                    <a:pt x="53340" y="18133"/>
                  </a:lnTo>
                  <a:lnTo>
                    <a:pt x="52494" y="20555"/>
                  </a:lnTo>
                  <a:lnTo>
                    <a:pt x="48103" y="28010"/>
                  </a:lnTo>
                  <a:lnTo>
                    <a:pt x="46779" y="33051"/>
                  </a:lnTo>
                  <a:lnTo>
                    <a:pt x="45083" y="44032"/>
                  </a:lnTo>
                  <a:lnTo>
                    <a:pt x="41768" y="52308"/>
                  </a:lnTo>
                  <a:lnTo>
                    <a:pt x="39731" y="61630"/>
                  </a:lnTo>
                  <a:lnTo>
                    <a:pt x="38824" y="71418"/>
                  </a:lnTo>
                  <a:lnTo>
                    <a:pt x="38422" y="81412"/>
                  </a:lnTo>
                  <a:lnTo>
                    <a:pt x="38196" y="100604"/>
                  </a:lnTo>
                  <a:lnTo>
                    <a:pt x="37317" y="106863"/>
                  </a:lnTo>
                  <a:lnTo>
                    <a:pt x="35884" y="112728"/>
                  </a:lnTo>
                  <a:lnTo>
                    <a:pt x="27502" y="138354"/>
                  </a:lnTo>
                  <a:lnTo>
                    <a:pt x="25955" y="144730"/>
                  </a:lnTo>
                  <a:lnTo>
                    <a:pt x="24923" y="150673"/>
                  </a:lnTo>
                  <a:lnTo>
                    <a:pt x="24235" y="156329"/>
                  </a:lnTo>
                  <a:lnTo>
                    <a:pt x="23777" y="162639"/>
                  </a:lnTo>
                  <a:lnTo>
                    <a:pt x="23471" y="169386"/>
                  </a:lnTo>
                  <a:lnTo>
                    <a:pt x="23267" y="176424"/>
                  </a:lnTo>
                  <a:lnTo>
                    <a:pt x="22285" y="182809"/>
                  </a:lnTo>
                  <a:lnTo>
                    <a:pt x="20783" y="188759"/>
                  </a:lnTo>
                  <a:lnTo>
                    <a:pt x="18935" y="194420"/>
                  </a:lnTo>
                  <a:lnTo>
                    <a:pt x="17703" y="200733"/>
                  </a:lnTo>
                  <a:lnTo>
                    <a:pt x="16882" y="207482"/>
                  </a:lnTo>
                  <a:lnTo>
                    <a:pt x="16335" y="214521"/>
                  </a:lnTo>
                  <a:lnTo>
                    <a:pt x="15123" y="221754"/>
                  </a:lnTo>
                  <a:lnTo>
                    <a:pt x="13469" y="229116"/>
                  </a:lnTo>
                  <a:lnTo>
                    <a:pt x="11519" y="236564"/>
                  </a:lnTo>
                  <a:lnTo>
                    <a:pt x="10219" y="243223"/>
                  </a:lnTo>
                  <a:lnTo>
                    <a:pt x="9353" y="249355"/>
                  </a:lnTo>
                  <a:lnTo>
                    <a:pt x="8775" y="255137"/>
                  </a:lnTo>
                  <a:lnTo>
                    <a:pt x="5875" y="266076"/>
                  </a:lnTo>
                  <a:lnTo>
                    <a:pt x="2612" y="276583"/>
                  </a:lnTo>
                  <a:lnTo>
                    <a:pt x="1161" y="286897"/>
                  </a:lnTo>
                  <a:lnTo>
                    <a:pt x="516" y="297125"/>
                  </a:lnTo>
                  <a:lnTo>
                    <a:pt x="229" y="307315"/>
                  </a:lnTo>
                  <a:lnTo>
                    <a:pt x="6" y="340062"/>
                  </a:lnTo>
                  <a:lnTo>
                    <a:pt x="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Annotation200"/>
            <p:cNvSpPr/>
            <p:nvPr/>
          </p:nvSpPr>
          <p:spPr>
            <a:xfrm>
              <a:off x="5600700" y="5989321"/>
              <a:ext cx="236221" cy="251451"/>
            </a:xfrm>
            <a:custGeom>
              <a:avLst/>
              <a:gdLst/>
              <a:ahLst/>
              <a:cxnLst/>
              <a:rect l="0" t="0" r="0" b="0"/>
              <a:pathLst>
                <a:path w="236221" h="251451">
                  <a:moveTo>
                    <a:pt x="114300" y="22859"/>
                  </a:moveTo>
                  <a:lnTo>
                    <a:pt x="120861" y="22859"/>
                  </a:lnTo>
                  <a:lnTo>
                    <a:pt x="127811" y="16828"/>
                  </a:lnTo>
                  <a:lnTo>
                    <a:pt x="129439" y="15332"/>
                  </a:lnTo>
                  <a:lnTo>
                    <a:pt x="122230" y="15242"/>
                  </a:lnTo>
                  <a:lnTo>
                    <a:pt x="121938" y="23000"/>
                  </a:lnTo>
                  <a:lnTo>
                    <a:pt x="121922" y="33372"/>
                  </a:lnTo>
                  <a:lnTo>
                    <a:pt x="121075" y="35795"/>
                  </a:lnTo>
                  <a:lnTo>
                    <a:pt x="116684" y="43249"/>
                  </a:lnTo>
                  <a:lnTo>
                    <a:pt x="115360" y="48290"/>
                  </a:lnTo>
                  <a:lnTo>
                    <a:pt x="114771" y="55610"/>
                  </a:lnTo>
                  <a:lnTo>
                    <a:pt x="114509" y="64509"/>
                  </a:lnTo>
                  <a:lnTo>
                    <a:pt x="114393" y="74108"/>
                  </a:lnTo>
                  <a:lnTo>
                    <a:pt x="113515" y="79038"/>
                  </a:lnTo>
                  <a:lnTo>
                    <a:pt x="112083" y="84018"/>
                  </a:lnTo>
                  <a:lnTo>
                    <a:pt x="110282" y="89032"/>
                  </a:lnTo>
                  <a:lnTo>
                    <a:pt x="108235" y="94068"/>
                  </a:lnTo>
                  <a:lnTo>
                    <a:pt x="106023" y="99118"/>
                  </a:lnTo>
                  <a:lnTo>
                    <a:pt x="101308" y="109245"/>
                  </a:lnTo>
                  <a:lnTo>
                    <a:pt x="81268" y="149860"/>
                  </a:lnTo>
                  <a:lnTo>
                    <a:pt x="66038" y="180339"/>
                  </a:lnTo>
                  <a:lnTo>
                    <a:pt x="63499" y="184572"/>
                  </a:lnTo>
                  <a:lnTo>
                    <a:pt x="58419" y="191534"/>
                  </a:lnTo>
                  <a:lnTo>
                    <a:pt x="55879" y="195423"/>
                  </a:lnTo>
                  <a:lnTo>
                    <a:pt x="53340" y="199708"/>
                  </a:lnTo>
                  <a:lnTo>
                    <a:pt x="50800" y="204258"/>
                  </a:lnTo>
                  <a:lnTo>
                    <a:pt x="45719" y="213830"/>
                  </a:lnTo>
                  <a:lnTo>
                    <a:pt x="43180" y="218753"/>
                  </a:lnTo>
                  <a:lnTo>
                    <a:pt x="38100" y="226481"/>
                  </a:lnTo>
                  <a:lnTo>
                    <a:pt x="33019" y="232737"/>
                  </a:lnTo>
                  <a:lnTo>
                    <a:pt x="27940" y="238341"/>
                  </a:lnTo>
                  <a:lnTo>
                    <a:pt x="25399" y="240174"/>
                  </a:lnTo>
                  <a:lnTo>
                    <a:pt x="20319" y="242210"/>
                  </a:lnTo>
                  <a:lnTo>
                    <a:pt x="15239" y="245373"/>
                  </a:lnTo>
                  <a:lnTo>
                    <a:pt x="9125" y="250257"/>
                  </a:lnTo>
                  <a:lnTo>
                    <a:pt x="6031" y="250925"/>
                  </a:lnTo>
                  <a:lnTo>
                    <a:pt x="104" y="251450"/>
                  </a:lnTo>
                  <a:lnTo>
                    <a:pt x="5" y="243698"/>
                  </a:lnTo>
                  <a:lnTo>
                    <a:pt x="0" y="233326"/>
                  </a:lnTo>
                  <a:lnTo>
                    <a:pt x="846" y="230903"/>
                  </a:lnTo>
                  <a:lnTo>
                    <a:pt x="5237" y="223449"/>
                  </a:lnTo>
                  <a:lnTo>
                    <a:pt x="6561" y="218407"/>
                  </a:lnTo>
                  <a:lnTo>
                    <a:pt x="7761" y="216725"/>
                  </a:lnTo>
                  <a:lnTo>
                    <a:pt x="9406" y="215603"/>
                  </a:lnTo>
                  <a:lnTo>
                    <a:pt x="11350" y="214855"/>
                  </a:lnTo>
                  <a:lnTo>
                    <a:pt x="18132" y="209757"/>
                  </a:lnTo>
                  <a:lnTo>
                    <a:pt x="25505" y="202884"/>
                  </a:lnTo>
                  <a:lnTo>
                    <a:pt x="28856" y="201296"/>
                  </a:lnTo>
                  <a:lnTo>
                    <a:pt x="32784" y="200237"/>
                  </a:lnTo>
                  <a:lnTo>
                    <a:pt x="37096" y="199531"/>
                  </a:lnTo>
                  <a:lnTo>
                    <a:pt x="44145" y="196489"/>
                  </a:lnTo>
                  <a:lnTo>
                    <a:pt x="50099" y="193161"/>
                  </a:lnTo>
                  <a:lnTo>
                    <a:pt x="55569" y="191682"/>
                  </a:lnTo>
                  <a:lnTo>
                    <a:pt x="60821" y="191025"/>
                  </a:lnTo>
                  <a:lnTo>
                    <a:pt x="66825" y="190733"/>
                  </a:lnTo>
                  <a:lnTo>
                    <a:pt x="79725" y="190568"/>
                  </a:lnTo>
                  <a:lnTo>
                    <a:pt x="135775" y="190499"/>
                  </a:lnTo>
                  <a:lnTo>
                    <a:pt x="139624" y="189652"/>
                  </a:lnTo>
                  <a:lnTo>
                    <a:pt x="146157" y="186454"/>
                  </a:lnTo>
                  <a:lnTo>
                    <a:pt x="149931" y="185262"/>
                  </a:lnTo>
                  <a:lnTo>
                    <a:pt x="154140" y="184468"/>
                  </a:lnTo>
                  <a:lnTo>
                    <a:pt x="158640" y="183938"/>
                  </a:lnTo>
                  <a:lnTo>
                    <a:pt x="165898" y="183350"/>
                  </a:lnTo>
                  <a:lnTo>
                    <a:pt x="169018" y="183193"/>
                  </a:lnTo>
                  <a:lnTo>
                    <a:pt x="171945" y="182241"/>
                  </a:lnTo>
                  <a:lnTo>
                    <a:pt x="177456" y="178927"/>
                  </a:lnTo>
                  <a:lnTo>
                    <a:pt x="182727" y="176889"/>
                  </a:lnTo>
                  <a:lnTo>
                    <a:pt x="187891" y="175983"/>
                  </a:lnTo>
                  <a:lnTo>
                    <a:pt x="193010" y="175581"/>
                  </a:lnTo>
                  <a:lnTo>
                    <a:pt x="195559" y="174627"/>
                  </a:lnTo>
                  <a:lnTo>
                    <a:pt x="200651" y="171310"/>
                  </a:lnTo>
                  <a:lnTo>
                    <a:pt x="205736" y="167012"/>
                  </a:lnTo>
                  <a:lnTo>
                    <a:pt x="208277" y="164681"/>
                  </a:lnTo>
                  <a:lnTo>
                    <a:pt x="210818" y="163127"/>
                  </a:lnTo>
                  <a:lnTo>
                    <a:pt x="215899" y="161400"/>
                  </a:lnTo>
                  <a:lnTo>
                    <a:pt x="217593" y="160093"/>
                  </a:lnTo>
                  <a:lnTo>
                    <a:pt x="218722" y="158375"/>
                  </a:lnTo>
                  <a:lnTo>
                    <a:pt x="219976" y="154209"/>
                  </a:lnTo>
                  <a:lnTo>
                    <a:pt x="220534" y="149535"/>
                  </a:lnTo>
                  <a:lnTo>
                    <a:pt x="221530" y="147949"/>
                  </a:lnTo>
                  <a:lnTo>
                    <a:pt x="223039" y="146892"/>
                  </a:lnTo>
                  <a:lnTo>
                    <a:pt x="224893" y="146187"/>
                  </a:lnTo>
                  <a:lnTo>
                    <a:pt x="226128" y="144872"/>
                  </a:lnTo>
                  <a:lnTo>
                    <a:pt x="226952" y="143147"/>
                  </a:lnTo>
                  <a:lnTo>
                    <a:pt x="227867" y="138974"/>
                  </a:lnTo>
                  <a:lnTo>
                    <a:pt x="228274" y="134297"/>
                  </a:lnTo>
                  <a:lnTo>
                    <a:pt x="229229" y="131864"/>
                  </a:lnTo>
                  <a:lnTo>
                    <a:pt x="232549" y="126904"/>
                  </a:lnTo>
                  <a:lnTo>
                    <a:pt x="234588" y="119619"/>
                  </a:lnTo>
                  <a:lnTo>
                    <a:pt x="235133" y="115306"/>
                  </a:lnTo>
                  <a:lnTo>
                    <a:pt x="235736" y="108255"/>
                  </a:lnTo>
                  <a:lnTo>
                    <a:pt x="236005" y="102300"/>
                  </a:lnTo>
                  <a:lnTo>
                    <a:pt x="236125" y="96830"/>
                  </a:lnTo>
                  <a:lnTo>
                    <a:pt x="236220" y="51208"/>
                  </a:lnTo>
                  <a:lnTo>
                    <a:pt x="235373" y="48532"/>
                  </a:lnTo>
                  <a:lnTo>
                    <a:pt x="232175" y="43300"/>
                  </a:lnTo>
                  <a:lnTo>
                    <a:pt x="227931" y="35895"/>
                  </a:lnTo>
                  <a:lnTo>
                    <a:pt x="225614" y="31549"/>
                  </a:lnTo>
                  <a:lnTo>
                    <a:pt x="220781" y="24464"/>
                  </a:lnTo>
                  <a:lnTo>
                    <a:pt x="215812" y="18493"/>
                  </a:lnTo>
                  <a:lnTo>
                    <a:pt x="210781" y="13016"/>
                  </a:lnTo>
                  <a:lnTo>
                    <a:pt x="207407" y="11217"/>
                  </a:lnTo>
                  <a:lnTo>
                    <a:pt x="203465" y="10017"/>
                  </a:lnTo>
                  <a:lnTo>
                    <a:pt x="199143" y="9218"/>
                  </a:lnTo>
                  <a:lnTo>
                    <a:pt x="192083" y="6072"/>
                  </a:lnTo>
                  <a:lnTo>
                    <a:pt x="189015" y="4048"/>
                  </a:lnTo>
                  <a:lnTo>
                    <a:pt x="185277" y="2698"/>
                  </a:lnTo>
                  <a:lnTo>
                    <a:pt x="181092" y="1798"/>
                  </a:lnTo>
                  <a:lnTo>
                    <a:pt x="176608" y="1199"/>
                  </a:lnTo>
                  <a:lnTo>
                    <a:pt x="169368" y="532"/>
                  </a:lnTo>
                  <a:lnTo>
                    <a:pt x="163328" y="236"/>
                  </a:lnTo>
                  <a:lnTo>
                    <a:pt x="157821" y="104"/>
                  </a:lnTo>
                  <a:lnTo>
                    <a:pt x="123521" y="0"/>
                  </a:lnTo>
                  <a:lnTo>
                    <a:pt x="122987" y="846"/>
                  </a:lnTo>
                  <a:lnTo>
                    <a:pt x="122394" y="4044"/>
                  </a:lnTo>
                  <a:lnTo>
                    <a:pt x="121389" y="5236"/>
                  </a:lnTo>
                  <a:lnTo>
                    <a:pt x="119873" y="6030"/>
                  </a:lnTo>
                  <a:lnTo>
                    <a:pt x="114300" y="7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Annotation201"/>
            <p:cNvSpPr/>
            <p:nvPr/>
          </p:nvSpPr>
          <p:spPr>
            <a:xfrm>
              <a:off x="4815841" y="922020"/>
              <a:ext cx="114207" cy="114301"/>
            </a:xfrm>
            <a:custGeom>
              <a:avLst/>
              <a:gdLst/>
              <a:ahLst/>
              <a:cxnLst/>
              <a:rect l="0" t="0" r="0" b="0"/>
              <a:pathLst>
                <a:path w="114207" h="114301">
                  <a:moveTo>
                    <a:pt x="68579" y="45720"/>
                  </a:moveTo>
                  <a:lnTo>
                    <a:pt x="68579" y="22953"/>
                  </a:lnTo>
                  <a:lnTo>
                    <a:pt x="66321" y="22901"/>
                  </a:lnTo>
                  <a:lnTo>
                    <a:pt x="57973" y="22868"/>
                  </a:lnTo>
                  <a:lnTo>
                    <a:pt x="56429" y="23712"/>
                  </a:lnTo>
                  <a:lnTo>
                    <a:pt x="55398" y="25122"/>
                  </a:lnTo>
                  <a:lnTo>
                    <a:pt x="53746" y="29422"/>
                  </a:lnTo>
                  <a:lnTo>
                    <a:pt x="52764" y="29774"/>
                  </a:lnTo>
                  <a:lnTo>
                    <a:pt x="49415" y="30166"/>
                  </a:lnTo>
                  <a:lnTo>
                    <a:pt x="46814" y="30387"/>
                  </a:lnTo>
                  <a:lnTo>
                    <a:pt x="43948" y="32697"/>
                  </a:lnTo>
                  <a:lnTo>
                    <a:pt x="39254" y="37033"/>
                  </a:lnTo>
                  <a:lnTo>
                    <a:pt x="36355" y="37626"/>
                  </a:lnTo>
                  <a:lnTo>
                    <a:pt x="34396" y="37784"/>
                  </a:lnTo>
                  <a:lnTo>
                    <a:pt x="33091" y="38736"/>
                  </a:lnTo>
                  <a:lnTo>
                    <a:pt x="32220" y="40217"/>
                  </a:lnTo>
                  <a:lnTo>
                    <a:pt x="31640" y="42051"/>
                  </a:lnTo>
                  <a:lnTo>
                    <a:pt x="30406" y="43274"/>
                  </a:lnTo>
                  <a:lnTo>
                    <a:pt x="28737" y="44090"/>
                  </a:lnTo>
                  <a:lnTo>
                    <a:pt x="26777" y="44633"/>
                  </a:lnTo>
                  <a:lnTo>
                    <a:pt x="25472" y="45842"/>
                  </a:lnTo>
                  <a:lnTo>
                    <a:pt x="24601" y="47495"/>
                  </a:lnTo>
                  <a:lnTo>
                    <a:pt x="23203" y="52185"/>
                  </a:lnTo>
                  <a:lnTo>
                    <a:pt x="22242" y="52570"/>
                  </a:lnTo>
                  <a:lnTo>
                    <a:pt x="18916" y="52998"/>
                  </a:lnTo>
                  <a:lnTo>
                    <a:pt x="17690" y="53959"/>
                  </a:lnTo>
                  <a:lnTo>
                    <a:pt x="16873" y="55446"/>
                  </a:lnTo>
                  <a:lnTo>
                    <a:pt x="16329" y="57284"/>
                  </a:lnTo>
                  <a:lnTo>
                    <a:pt x="15966" y="59356"/>
                  </a:lnTo>
                  <a:lnTo>
                    <a:pt x="15723" y="61584"/>
                  </a:lnTo>
                  <a:lnTo>
                    <a:pt x="15562" y="63916"/>
                  </a:lnTo>
                  <a:lnTo>
                    <a:pt x="14608" y="65471"/>
                  </a:lnTo>
                  <a:lnTo>
                    <a:pt x="13125" y="66507"/>
                  </a:lnTo>
                  <a:lnTo>
                    <a:pt x="11290" y="67198"/>
                  </a:lnTo>
                  <a:lnTo>
                    <a:pt x="10066" y="68505"/>
                  </a:lnTo>
                  <a:lnTo>
                    <a:pt x="9251" y="70224"/>
                  </a:lnTo>
                  <a:lnTo>
                    <a:pt x="7941" y="75019"/>
                  </a:lnTo>
                  <a:lnTo>
                    <a:pt x="5505" y="77933"/>
                  </a:lnTo>
                  <a:lnTo>
                    <a:pt x="322" y="83475"/>
                  </a:lnTo>
                  <a:lnTo>
                    <a:pt x="142" y="85925"/>
                  </a:lnTo>
                  <a:lnTo>
                    <a:pt x="28" y="90350"/>
                  </a:lnTo>
                  <a:lnTo>
                    <a:pt x="0" y="98959"/>
                  </a:lnTo>
                  <a:lnTo>
                    <a:pt x="2257" y="101273"/>
                  </a:lnTo>
                  <a:lnTo>
                    <a:pt x="6560" y="105612"/>
                  </a:lnTo>
                  <a:lnTo>
                    <a:pt x="7149" y="108463"/>
                  </a:lnTo>
                  <a:lnTo>
                    <a:pt x="7591" y="113958"/>
                  </a:lnTo>
                  <a:lnTo>
                    <a:pt x="9864" y="114148"/>
                  </a:lnTo>
                  <a:lnTo>
                    <a:pt x="14925" y="114291"/>
                  </a:lnTo>
                  <a:lnTo>
                    <a:pt x="42043" y="114300"/>
                  </a:lnTo>
                  <a:lnTo>
                    <a:pt x="44115" y="113453"/>
                  </a:lnTo>
                  <a:lnTo>
                    <a:pt x="46343" y="112042"/>
                  </a:lnTo>
                  <a:lnTo>
                    <a:pt x="51958" y="107739"/>
                  </a:lnTo>
                  <a:lnTo>
                    <a:pt x="54983" y="107151"/>
                  </a:lnTo>
                  <a:lnTo>
                    <a:pt x="59779" y="106773"/>
                  </a:lnTo>
                  <a:lnTo>
                    <a:pt x="62692" y="104464"/>
                  </a:lnTo>
                  <a:lnTo>
                    <a:pt x="67417" y="100127"/>
                  </a:lnTo>
                  <a:lnTo>
                    <a:pt x="70320" y="99534"/>
                  </a:lnTo>
                  <a:lnTo>
                    <a:pt x="75038" y="99154"/>
                  </a:lnTo>
                  <a:lnTo>
                    <a:pt x="77941" y="96844"/>
                  </a:lnTo>
                  <a:lnTo>
                    <a:pt x="79900" y="95043"/>
                  </a:lnTo>
                  <a:lnTo>
                    <a:pt x="82053" y="93842"/>
                  </a:lnTo>
                  <a:lnTo>
                    <a:pt x="84335" y="93041"/>
                  </a:lnTo>
                  <a:lnTo>
                    <a:pt x="86703" y="92507"/>
                  </a:lnTo>
                  <a:lnTo>
                    <a:pt x="88281" y="91305"/>
                  </a:lnTo>
                  <a:lnTo>
                    <a:pt x="89334" y="89657"/>
                  </a:lnTo>
                  <a:lnTo>
                    <a:pt x="91024" y="84973"/>
                  </a:lnTo>
                  <a:lnTo>
                    <a:pt x="92009" y="84589"/>
                  </a:lnTo>
                  <a:lnTo>
                    <a:pt x="95361" y="84162"/>
                  </a:lnTo>
                  <a:lnTo>
                    <a:pt x="96594" y="83201"/>
                  </a:lnTo>
                  <a:lnTo>
                    <a:pt x="97416" y="81714"/>
                  </a:lnTo>
                  <a:lnTo>
                    <a:pt x="97964" y="79876"/>
                  </a:lnTo>
                  <a:lnTo>
                    <a:pt x="99176" y="78651"/>
                  </a:lnTo>
                  <a:lnTo>
                    <a:pt x="100830" y="77834"/>
                  </a:lnTo>
                  <a:lnTo>
                    <a:pt x="102779" y="77289"/>
                  </a:lnTo>
                  <a:lnTo>
                    <a:pt x="104080" y="76079"/>
                  </a:lnTo>
                  <a:lnTo>
                    <a:pt x="104946" y="74426"/>
                  </a:lnTo>
                  <a:lnTo>
                    <a:pt x="106578" y="68922"/>
                  </a:lnTo>
                  <a:lnTo>
                    <a:pt x="106634" y="66474"/>
                  </a:lnTo>
                  <a:lnTo>
                    <a:pt x="106677" y="57238"/>
                  </a:lnTo>
                  <a:lnTo>
                    <a:pt x="107524" y="55938"/>
                  </a:lnTo>
                  <a:lnTo>
                    <a:pt x="108936" y="55072"/>
                  </a:lnTo>
                  <a:lnTo>
                    <a:pt x="110723" y="54495"/>
                  </a:lnTo>
                  <a:lnTo>
                    <a:pt x="111916" y="53263"/>
                  </a:lnTo>
                  <a:lnTo>
                    <a:pt x="112710" y="51596"/>
                  </a:lnTo>
                  <a:lnTo>
                    <a:pt x="113985" y="46881"/>
                  </a:lnTo>
                  <a:lnTo>
                    <a:pt x="114160" y="43978"/>
                  </a:lnTo>
                  <a:lnTo>
                    <a:pt x="114206" y="42019"/>
                  </a:lnTo>
                  <a:lnTo>
                    <a:pt x="113390" y="40713"/>
                  </a:lnTo>
                  <a:lnTo>
                    <a:pt x="112000" y="39842"/>
                  </a:lnTo>
                  <a:lnTo>
                    <a:pt x="110226" y="39261"/>
                  </a:lnTo>
                  <a:lnTo>
                    <a:pt x="109044" y="38027"/>
                  </a:lnTo>
                  <a:lnTo>
                    <a:pt x="108256" y="36358"/>
                  </a:lnTo>
                  <a:lnTo>
                    <a:pt x="106687" y="30510"/>
                  </a:lnTo>
                  <a:lnTo>
                    <a:pt x="84135" y="7936"/>
                  </a:lnTo>
                  <a:lnTo>
                    <a:pt x="81702" y="7761"/>
                  </a:lnTo>
                  <a:lnTo>
                    <a:pt x="77286" y="7648"/>
                  </a:lnTo>
                  <a:lnTo>
                    <a:pt x="76924" y="6792"/>
                  </a:lnTo>
                  <a:lnTo>
                    <a:pt x="76521" y="3583"/>
                  </a:lnTo>
                  <a:lnTo>
                    <a:pt x="761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Annotation202"/>
            <p:cNvSpPr/>
            <p:nvPr/>
          </p:nvSpPr>
          <p:spPr>
            <a:xfrm>
              <a:off x="8923020" y="1463040"/>
              <a:ext cx="281941" cy="262634"/>
            </a:xfrm>
            <a:custGeom>
              <a:avLst/>
              <a:gdLst/>
              <a:ahLst/>
              <a:cxnLst/>
              <a:rect l="0" t="0" r="0" b="0"/>
              <a:pathLst>
                <a:path w="281941" h="262634">
                  <a:moveTo>
                    <a:pt x="0" y="228600"/>
                  </a:moveTo>
                  <a:lnTo>
                    <a:pt x="165100" y="252725"/>
                  </a:lnTo>
                  <a:lnTo>
                    <a:pt x="181187" y="254843"/>
                  </a:lnTo>
                  <a:lnTo>
                    <a:pt x="192758" y="257102"/>
                  </a:lnTo>
                  <a:lnTo>
                    <a:pt x="201318" y="259455"/>
                  </a:lnTo>
                  <a:lnTo>
                    <a:pt x="207872" y="261870"/>
                  </a:lnTo>
                  <a:lnTo>
                    <a:pt x="213088" y="262633"/>
                  </a:lnTo>
                  <a:lnTo>
                    <a:pt x="217413" y="262296"/>
                  </a:lnTo>
                  <a:lnTo>
                    <a:pt x="227945" y="259268"/>
                  </a:lnTo>
                  <a:lnTo>
                    <a:pt x="235103" y="259096"/>
                  </a:lnTo>
                  <a:lnTo>
                    <a:pt x="239935" y="255040"/>
                  </a:lnTo>
                  <a:lnTo>
                    <a:pt x="241236" y="253000"/>
                  </a:lnTo>
                  <a:lnTo>
                    <a:pt x="242683" y="248475"/>
                  </a:lnTo>
                  <a:lnTo>
                    <a:pt x="243497" y="241168"/>
                  </a:lnTo>
                  <a:lnTo>
                    <a:pt x="244458" y="238672"/>
                  </a:lnTo>
                  <a:lnTo>
                    <a:pt x="249009" y="231114"/>
                  </a:lnTo>
                  <a:lnTo>
                    <a:pt x="250371" y="226048"/>
                  </a:lnTo>
                  <a:lnTo>
                    <a:pt x="253234" y="218717"/>
                  </a:lnTo>
                  <a:lnTo>
                    <a:pt x="255183" y="214391"/>
                  </a:lnTo>
                  <a:lnTo>
                    <a:pt x="256482" y="209814"/>
                  </a:lnTo>
                  <a:lnTo>
                    <a:pt x="257349" y="205070"/>
                  </a:lnTo>
                  <a:lnTo>
                    <a:pt x="257927" y="200213"/>
                  </a:lnTo>
                  <a:lnTo>
                    <a:pt x="258310" y="194435"/>
                  </a:lnTo>
                  <a:lnTo>
                    <a:pt x="258566" y="188044"/>
                  </a:lnTo>
                  <a:lnTo>
                    <a:pt x="258928" y="169170"/>
                  </a:lnTo>
                  <a:lnTo>
                    <a:pt x="258979" y="163580"/>
                  </a:lnTo>
                  <a:lnTo>
                    <a:pt x="259861" y="155620"/>
                  </a:lnTo>
                  <a:lnTo>
                    <a:pt x="261293" y="146080"/>
                  </a:lnTo>
                  <a:lnTo>
                    <a:pt x="263094" y="135487"/>
                  </a:lnTo>
                  <a:lnTo>
                    <a:pt x="265144" y="125038"/>
                  </a:lnTo>
                  <a:lnTo>
                    <a:pt x="269677" y="104397"/>
                  </a:lnTo>
                  <a:lnTo>
                    <a:pt x="271224" y="93304"/>
                  </a:lnTo>
                  <a:lnTo>
                    <a:pt x="272256" y="81676"/>
                  </a:lnTo>
                  <a:lnTo>
                    <a:pt x="272944" y="69691"/>
                  </a:lnTo>
                  <a:lnTo>
                    <a:pt x="274249" y="56620"/>
                  </a:lnTo>
                  <a:lnTo>
                    <a:pt x="275967" y="42827"/>
                  </a:lnTo>
                  <a:lnTo>
                    <a:pt x="2819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Annotation203"/>
            <p:cNvSpPr/>
            <p:nvPr/>
          </p:nvSpPr>
          <p:spPr>
            <a:xfrm>
              <a:off x="8534409" y="1097280"/>
              <a:ext cx="731511" cy="365761"/>
            </a:xfrm>
            <a:custGeom>
              <a:avLst/>
              <a:gdLst/>
              <a:ahLst/>
              <a:cxnLst/>
              <a:rect l="0" t="0" r="0" b="0"/>
              <a:pathLst>
                <a:path w="731511" h="365761">
                  <a:moveTo>
                    <a:pt x="670551" y="365760"/>
                  </a:moveTo>
                  <a:lnTo>
                    <a:pt x="692344" y="215743"/>
                  </a:lnTo>
                  <a:lnTo>
                    <a:pt x="700840" y="165877"/>
                  </a:lnTo>
                  <a:lnTo>
                    <a:pt x="704289" y="148685"/>
                  </a:lnTo>
                  <a:lnTo>
                    <a:pt x="707437" y="134683"/>
                  </a:lnTo>
                  <a:lnTo>
                    <a:pt x="710382" y="122809"/>
                  </a:lnTo>
                  <a:lnTo>
                    <a:pt x="712344" y="112352"/>
                  </a:lnTo>
                  <a:lnTo>
                    <a:pt x="713654" y="102842"/>
                  </a:lnTo>
                  <a:lnTo>
                    <a:pt x="714525" y="93961"/>
                  </a:lnTo>
                  <a:lnTo>
                    <a:pt x="715954" y="86347"/>
                  </a:lnTo>
                  <a:lnTo>
                    <a:pt x="717753" y="79578"/>
                  </a:lnTo>
                  <a:lnTo>
                    <a:pt x="719798" y="73372"/>
                  </a:lnTo>
                  <a:lnTo>
                    <a:pt x="724330" y="61961"/>
                  </a:lnTo>
                  <a:lnTo>
                    <a:pt x="728319" y="51245"/>
                  </a:lnTo>
                  <a:lnTo>
                    <a:pt x="730092" y="40838"/>
                  </a:lnTo>
                  <a:lnTo>
                    <a:pt x="731091" y="29504"/>
                  </a:lnTo>
                  <a:lnTo>
                    <a:pt x="731429" y="18089"/>
                  </a:lnTo>
                  <a:lnTo>
                    <a:pt x="731510" y="1099"/>
                  </a:lnTo>
                  <a:lnTo>
                    <a:pt x="730663" y="733"/>
                  </a:lnTo>
                  <a:lnTo>
                    <a:pt x="723221" y="145"/>
                  </a:lnTo>
                  <a:lnTo>
                    <a:pt x="700885" y="1"/>
                  </a:lnTo>
                  <a:lnTo>
                    <a:pt x="679197" y="0"/>
                  </a:lnTo>
                  <a:lnTo>
                    <a:pt x="675468" y="847"/>
                  </a:lnTo>
                  <a:lnTo>
                    <a:pt x="663400" y="6031"/>
                  </a:lnTo>
                  <a:lnTo>
                    <a:pt x="652864" y="7306"/>
                  </a:lnTo>
                  <a:lnTo>
                    <a:pt x="641133" y="7527"/>
                  </a:lnTo>
                  <a:lnTo>
                    <a:pt x="637392" y="8405"/>
                  </a:lnTo>
                  <a:lnTo>
                    <a:pt x="627235" y="12838"/>
                  </a:lnTo>
                  <a:lnTo>
                    <a:pt x="609063" y="14765"/>
                  </a:lnTo>
                  <a:lnTo>
                    <a:pt x="589167" y="15146"/>
                  </a:lnTo>
                  <a:lnTo>
                    <a:pt x="579064" y="17456"/>
                  </a:lnTo>
                  <a:lnTo>
                    <a:pt x="568931" y="20458"/>
                  </a:lnTo>
                  <a:lnTo>
                    <a:pt x="546368" y="22385"/>
                  </a:lnTo>
                  <a:lnTo>
                    <a:pt x="525100" y="22719"/>
                  </a:lnTo>
                  <a:lnTo>
                    <a:pt x="510233" y="23644"/>
                  </a:lnTo>
                  <a:lnTo>
                    <a:pt x="488429" y="28078"/>
                  </a:lnTo>
                  <a:lnTo>
                    <a:pt x="470021" y="30615"/>
                  </a:lnTo>
                  <a:lnTo>
                    <a:pt x="449704" y="35506"/>
                  </a:lnTo>
                  <a:lnTo>
                    <a:pt x="431735" y="38178"/>
                  </a:lnTo>
                  <a:lnTo>
                    <a:pt x="411549" y="43109"/>
                  </a:lnTo>
                  <a:lnTo>
                    <a:pt x="393620" y="45793"/>
                  </a:lnTo>
                  <a:lnTo>
                    <a:pt x="373444" y="50727"/>
                  </a:lnTo>
                  <a:lnTo>
                    <a:pt x="356365" y="53413"/>
                  </a:lnTo>
                  <a:lnTo>
                    <a:pt x="335424" y="59218"/>
                  </a:lnTo>
                  <a:lnTo>
                    <a:pt x="314981" y="60616"/>
                  </a:lnTo>
                  <a:lnTo>
                    <a:pt x="304804" y="63065"/>
                  </a:lnTo>
                  <a:lnTo>
                    <a:pt x="294637" y="66129"/>
                  </a:lnTo>
                  <a:lnTo>
                    <a:pt x="274312" y="68096"/>
                  </a:lnTo>
                  <a:lnTo>
                    <a:pt x="253991" y="68484"/>
                  </a:lnTo>
                  <a:lnTo>
                    <a:pt x="243831" y="70795"/>
                  </a:lnTo>
                  <a:lnTo>
                    <a:pt x="233671" y="73798"/>
                  </a:lnTo>
                  <a:lnTo>
                    <a:pt x="213351" y="75725"/>
                  </a:lnTo>
                  <a:lnTo>
                    <a:pt x="202345" y="76836"/>
                  </a:lnTo>
                  <a:lnTo>
                    <a:pt x="182714" y="81374"/>
                  </a:lnTo>
                  <a:lnTo>
                    <a:pt x="160482" y="83337"/>
                  </a:lnTo>
                  <a:lnTo>
                    <a:pt x="155245" y="83498"/>
                  </a:lnTo>
                  <a:lnTo>
                    <a:pt x="144911" y="85935"/>
                  </a:lnTo>
                  <a:lnTo>
                    <a:pt x="134673" y="88993"/>
                  </a:lnTo>
                  <a:lnTo>
                    <a:pt x="114303" y="90957"/>
                  </a:lnTo>
                  <a:lnTo>
                    <a:pt x="109220" y="91118"/>
                  </a:lnTo>
                  <a:lnTo>
                    <a:pt x="99055" y="93554"/>
                  </a:lnTo>
                  <a:lnTo>
                    <a:pt x="86070" y="97429"/>
                  </a:lnTo>
                  <a:lnTo>
                    <a:pt x="65325" y="98845"/>
                  </a:lnTo>
                  <a:lnTo>
                    <a:pt x="42531" y="99052"/>
                  </a:lnTo>
                  <a:lnTo>
                    <a:pt x="40204" y="99901"/>
                  </a:lnTo>
                  <a:lnTo>
                    <a:pt x="32884" y="104295"/>
                  </a:lnTo>
                  <a:lnTo>
                    <a:pt x="24340" y="106366"/>
                  </a:lnTo>
                  <a:lnTo>
                    <a:pt x="1596" y="106680"/>
                  </a:lnTo>
                  <a:lnTo>
                    <a:pt x="0" y="106680"/>
                  </a:lnTo>
                  <a:lnTo>
                    <a:pt x="7611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Annotation204"/>
            <p:cNvSpPr/>
            <p:nvPr/>
          </p:nvSpPr>
          <p:spPr>
            <a:xfrm>
              <a:off x="8770620" y="1226820"/>
              <a:ext cx="533400" cy="449581"/>
            </a:xfrm>
            <a:custGeom>
              <a:avLst/>
              <a:gdLst/>
              <a:ahLst/>
              <a:cxnLst/>
              <a:rect l="0" t="0" r="0" b="0"/>
              <a:pathLst>
                <a:path w="533400" h="449581">
                  <a:moveTo>
                    <a:pt x="0" y="434340"/>
                  </a:moveTo>
                  <a:lnTo>
                    <a:pt x="0" y="441952"/>
                  </a:lnTo>
                  <a:lnTo>
                    <a:pt x="0" y="435399"/>
                  </a:lnTo>
                  <a:lnTo>
                    <a:pt x="846" y="435046"/>
                  </a:lnTo>
                  <a:lnTo>
                    <a:pt x="7760" y="434402"/>
                  </a:lnTo>
                  <a:lnTo>
                    <a:pt x="18133" y="434348"/>
                  </a:lnTo>
                  <a:lnTo>
                    <a:pt x="20555" y="433499"/>
                  </a:lnTo>
                  <a:lnTo>
                    <a:pt x="28009" y="429105"/>
                  </a:lnTo>
                  <a:lnTo>
                    <a:pt x="33051" y="427780"/>
                  </a:lnTo>
                  <a:lnTo>
                    <a:pt x="49270" y="426929"/>
                  </a:lnTo>
                  <a:lnTo>
                    <a:pt x="58869" y="426813"/>
                  </a:lnTo>
                  <a:lnTo>
                    <a:pt x="68778" y="424504"/>
                  </a:lnTo>
                  <a:lnTo>
                    <a:pt x="78828" y="421502"/>
                  </a:lnTo>
                  <a:lnTo>
                    <a:pt x="94006" y="419812"/>
                  </a:lnTo>
                  <a:lnTo>
                    <a:pt x="110074" y="419311"/>
                  </a:lnTo>
                  <a:lnTo>
                    <a:pt x="141182" y="419128"/>
                  </a:lnTo>
                  <a:lnTo>
                    <a:pt x="154188" y="416854"/>
                  </a:lnTo>
                  <a:lnTo>
                    <a:pt x="167588" y="413869"/>
                  </a:lnTo>
                  <a:lnTo>
                    <a:pt x="179188" y="412542"/>
                  </a:lnTo>
                  <a:lnTo>
                    <a:pt x="192245" y="411952"/>
                  </a:lnTo>
                  <a:lnTo>
                    <a:pt x="213877" y="411620"/>
                  </a:lnTo>
                  <a:lnTo>
                    <a:pt x="321126" y="411480"/>
                  </a:lnTo>
                  <a:lnTo>
                    <a:pt x="333504" y="413738"/>
                  </a:lnTo>
                  <a:lnTo>
                    <a:pt x="344651" y="416717"/>
                  </a:lnTo>
                  <a:lnTo>
                    <a:pt x="360445" y="419241"/>
                  </a:lnTo>
                  <a:lnTo>
                    <a:pt x="375850" y="424128"/>
                  </a:lnTo>
                  <a:lnTo>
                    <a:pt x="390292" y="425952"/>
                  </a:lnTo>
                  <a:lnTo>
                    <a:pt x="397265" y="426379"/>
                  </a:lnTo>
                  <a:lnTo>
                    <a:pt x="417311" y="432706"/>
                  </a:lnTo>
                  <a:lnTo>
                    <a:pt x="420448" y="433251"/>
                  </a:lnTo>
                  <a:lnTo>
                    <a:pt x="426188" y="436114"/>
                  </a:lnTo>
                  <a:lnTo>
                    <a:pt x="428907" y="438062"/>
                  </a:lnTo>
                  <a:lnTo>
                    <a:pt x="434182" y="440228"/>
                  </a:lnTo>
                  <a:lnTo>
                    <a:pt x="441912" y="441447"/>
                  </a:lnTo>
                  <a:lnTo>
                    <a:pt x="444467" y="441618"/>
                  </a:lnTo>
                  <a:lnTo>
                    <a:pt x="447018" y="442579"/>
                  </a:lnTo>
                  <a:lnTo>
                    <a:pt x="454653" y="447129"/>
                  </a:lnTo>
                  <a:lnTo>
                    <a:pt x="464374" y="449484"/>
                  </a:lnTo>
                  <a:lnTo>
                    <a:pt x="476483" y="449580"/>
                  </a:lnTo>
                  <a:lnTo>
                    <a:pt x="477674" y="448733"/>
                  </a:lnTo>
                  <a:lnTo>
                    <a:pt x="478471" y="447322"/>
                  </a:lnTo>
                  <a:lnTo>
                    <a:pt x="479746" y="443019"/>
                  </a:lnTo>
                  <a:lnTo>
                    <a:pt x="480031" y="431447"/>
                  </a:lnTo>
                  <a:lnTo>
                    <a:pt x="480887" y="429025"/>
                  </a:lnTo>
                  <a:lnTo>
                    <a:pt x="485290" y="421570"/>
                  </a:lnTo>
                  <a:lnTo>
                    <a:pt x="486618" y="416529"/>
                  </a:lnTo>
                  <a:lnTo>
                    <a:pt x="487365" y="404886"/>
                  </a:lnTo>
                  <a:lnTo>
                    <a:pt x="488316" y="401157"/>
                  </a:lnTo>
                  <a:lnTo>
                    <a:pt x="492853" y="391018"/>
                  </a:lnTo>
                  <a:lnTo>
                    <a:pt x="494575" y="377665"/>
                  </a:lnTo>
                  <a:lnTo>
                    <a:pt x="494977" y="367947"/>
                  </a:lnTo>
                  <a:lnTo>
                    <a:pt x="497415" y="357983"/>
                  </a:lnTo>
                  <a:lnTo>
                    <a:pt x="500472" y="347910"/>
                  </a:lnTo>
                  <a:lnTo>
                    <a:pt x="501832" y="337789"/>
                  </a:lnTo>
                  <a:lnTo>
                    <a:pt x="502435" y="325388"/>
                  </a:lnTo>
                  <a:lnTo>
                    <a:pt x="503551" y="312257"/>
                  </a:lnTo>
                  <a:lnTo>
                    <a:pt x="506868" y="300776"/>
                  </a:lnTo>
                  <a:lnTo>
                    <a:pt x="513498" y="280748"/>
                  </a:lnTo>
                  <a:lnTo>
                    <a:pt x="516088" y="268428"/>
                  </a:lnTo>
                  <a:lnTo>
                    <a:pt x="518084" y="256461"/>
                  </a:lnTo>
                  <a:lnTo>
                    <a:pt x="521795" y="242676"/>
                  </a:lnTo>
                  <a:lnTo>
                    <a:pt x="526266" y="228083"/>
                  </a:lnTo>
                  <a:lnTo>
                    <a:pt x="528645" y="220635"/>
                  </a:lnTo>
                  <a:lnTo>
                    <a:pt x="531286" y="207844"/>
                  </a:lnTo>
                  <a:lnTo>
                    <a:pt x="532459" y="195669"/>
                  </a:lnTo>
                  <a:lnTo>
                    <a:pt x="532981" y="181790"/>
                  </a:lnTo>
                  <a:lnTo>
                    <a:pt x="533318" y="158268"/>
                  </a:lnTo>
                  <a:lnTo>
                    <a:pt x="533399" y="77682"/>
                  </a:lnTo>
                  <a:lnTo>
                    <a:pt x="532553" y="73801"/>
                  </a:lnTo>
                  <a:lnTo>
                    <a:pt x="527369" y="61490"/>
                  </a:lnTo>
                  <a:lnTo>
                    <a:pt x="525639" y="55269"/>
                  </a:lnTo>
                  <a:lnTo>
                    <a:pt x="520752" y="43093"/>
                  </a:lnTo>
                  <a:lnTo>
                    <a:pt x="518501" y="32308"/>
                  </a:lnTo>
                  <a:lnTo>
                    <a:pt x="512991" y="24758"/>
                  </a:lnTo>
                  <a:lnTo>
                    <a:pt x="511629" y="20034"/>
                  </a:lnTo>
                  <a:lnTo>
                    <a:pt x="510419" y="18436"/>
                  </a:lnTo>
                  <a:lnTo>
                    <a:pt x="508766" y="17371"/>
                  </a:lnTo>
                  <a:lnTo>
                    <a:pt x="506817" y="16660"/>
                  </a:lnTo>
                  <a:lnTo>
                    <a:pt x="505517" y="15340"/>
                  </a:lnTo>
                  <a:lnTo>
                    <a:pt x="504651" y="13613"/>
                  </a:lnTo>
                  <a:lnTo>
                    <a:pt x="503261" y="8804"/>
                  </a:lnTo>
                  <a:lnTo>
                    <a:pt x="502301" y="8409"/>
                  </a:lnTo>
                  <a:lnTo>
                    <a:pt x="496388" y="7724"/>
                  </a:lnTo>
                  <a:lnTo>
                    <a:pt x="489431" y="2404"/>
                  </a:lnTo>
                  <a:lnTo>
                    <a:pt x="4800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Annotation205"/>
            <p:cNvSpPr/>
            <p:nvPr/>
          </p:nvSpPr>
          <p:spPr>
            <a:xfrm>
              <a:off x="8793480" y="1143000"/>
              <a:ext cx="60866" cy="579121"/>
            </a:xfrm>
            <a:custGeom>
              <a:avLst/>
              <a:gdLst/>
              <a:ahLst/>
              <a:cxnLst/>
              <a:rect l="0" t="0" r="0" b="0"/>
              <a:pathLst>
                <a:path w="60866" h="579121">
                  <a:moveTo>
                    <a:pt x="38100" y="0"/>
                  </a:moveTo>
                  <a:lnTo>
                    <a:pt x="44661" y="0"/>
                  </a:lnTo>
                  <a:lnTo>
                    <a:pt x="45015" y="847"/>
                  </a:lnTo>
                  <a:lnTo>
                    <a:pt x="45693" y="13867"/>
                  </a:lnTo>
                  <a:lnTo>
                    <a:pt x="45721" y="62443"/>
                  </a:lnTo>
                  <a:lnTo>
                    <a:pt x="46566" y="66182"/>
                  </a:lnTo>
                  <a:lnTo>
                    <a:pt x="47979" y="70368"/>
                  </a:lnTo>
                  <a:lnTo>
                    <a:pt x="49766" y="74852"/>
                  </a:lnTo>
                  <a:lnTo>
                    <a:pt x="50958" y="79535"/>
                  </a:lnTo>
                  <a:lnTo>
                    <a:pt x="52634" y="94215"/>
                  </a:lnTo>
                  <a:lnTo>
                    <a:pt x="53978" y="109290"/>
                  </a:lnTo>
                  <a:lnTo>
                    <a:pt x="55459" y="114347"/>
                  </a:lnTo>
                  <a:lnTo>
                    <a:pt x="57293" y="119411"/>
                  </a:lnTo>
                  <a:lnTo>
                    <a:pt x="58515" y="124481"/>
                  </a:lnTo>
                  <a:lnTo>
                    <a:pt x="60235" y="139706"/>
                  </a:lnTo>
                  <a:lnTo>
                    <a:pt x="60745" y="154942"/>
                  </a:lnTo>
                  <a:lnTo>
                    <a:pt x="60865" y="165101"/>
                  </a:lnTo>
                  <a:lnTo>
                    <a:pt x="60050" y="171027"/>
                  </a:lnTo>
                  <a:lnTo>
                    <a:pt x="58660" y="177518"/>
                  </a:lnTo>
                  <a:lnTo>
                    <a:pt x="56887" y="184385"/>
                  </a:lnTo>
                  <a:lnTo>
                    <a:pt x="54858" y="190657"/>
                  </a:lnTo>
                  <a:lnTo>
                    <a:pt x="52660" y="196531"/>
                  </a:lnTo>
                  <a:lnTo>
                    <a:pt x="50346" y="202141"/>
                  </a:lnTo>
                  <a:lnTo>
                    <a:pt x="48804" y="207574"/>
                  </a:lnTo>
                  <a:lnTo>
                    <a:pt x="47091" y="218126"/>
                  </a:lnTo>
                  <a:lnTo>
                    <a:pt x="45787" y="224157"/>
                  </a:lnTo>
                  <a:lnTo>
                    <a:pt x="44072" y="230718"/>
                  </a:lnTo>
                  <a:lnTo>
                    <a:pt x="42081" y="237632"/>
                  </a:lnTo>
                  <a:lnTo>
                    <a:pt x="40754" y="244781"/>
                  </a:lnTo>
                  <a:lnTo>
                    <a:pt x="39279" y="259499"/>
                  </a:lnTo>
                  <a:lnTo>
                    <a:pt x="38040" y="266132"/>
                  </a:lnTo>
                  <a:lnTo>
                    <a:pt x="36366" y="272248"/>
                  </a:lnTo>
                  <a:lnTo>
                    <a:pt x="34404" y="278019"/>
                  </a:lnTo>
                  <a:lnTo>
                    <a:pt x="33096" y="284406"/>
                  </a:lnTo>
                  <a:lnTo>
                    <a:pt x="31643" y="298276"/>
                  </a:lnTo>
                  <a:lnTo>
                    <a:pt x="30409" y="305531"/>
                  </a:lnTo>
                  <a:lnTo>
                    <a:pt x="28739" y="312907"/>
                  </a:lnTo>
                  <a:lnTo>
                    <a:pt x="26779" y="320365"/>
                  </a:lnTo>
                  <a:lnTo>
                    <a:pt x="25472" y="327877"/>
                  </a:lnTo>
                  <a:lnTo>
                    <a:pt x="24021" y="342996"/>
                  </a:lnTo>
                  <a:lnTo>
                    <a:pt x="23376" y="355925"/>
                  </a:lnTo>
                  <a:lnTo>
                    <a:pt x="22242" y="367316"/>
                  </a:lnTo>
                  <a:lnTo>
                    <a:pt x="20755" y="372724"/>
                  </a:lnTo>
                  <a:lnTo>
                    <a:pt x="18917" y="378023"/>
                  </a:lnTo>
                  <a:lnTo>
                    <a:pt x="17691" y="384095"/>
                  </a:lnTo>
                  <a:lnTo>
                    <a:pt x="16330" y="397616"/>
                  </a:lnTo>
                  <a:lnTo>
                    <a:pt x="15562" y="415462"/>
                  </a:lnTo>
                  <a:lnTo>
                    <a:pt x="14608" y="420908"/>
                  </a:lnTo>
                  <a:lnTo>
                    <a:pt x="13126" y="426232"/>
                  </a:lnTo>
                  <a:lnTo>
                    <a:pt x="11290" y="431475"/>
                  </a:lnTo>
                  <a:lnTo>
                    <a:pt x="10067" y="437510"/>
                  </a:lnTo>
                  <a:lnTo>
                    <a:pt x="8707" y="450989"/>
                  </a:lnTo>
                  <a:lnTo>
                    <a:pt x="7942" y="468812"/>
                  </a:lnTo>
                  <a:lnTo>
                    <a:pt x="7683" y="490005"/>
                  </a:lnTo>
                  <a:lnTo>
                    <a:pt x="7620" y="562492"/>
                  </a:lnTo>
                  <a:lnTo>
                    <a:pt x="6773" y="565495"/>
                  </a:lnTo>
                  <a:lnTo>
                    <a:pt x="5361" y="567496"/>
                  </a:lnTo>
                  <a:lnTo>
                    <a:pt x="3575" y="568831"/>
                  </a:lnTo>
                  <a:lnTo>
                    <a:pt x="2383" y="570567"/>
                  </a:lnTo>
                  <a:lnTo>
                    <a:pt x="1589" y="572571"/>
                  </a:lnTo>
                  <a:lnTo>
                    <a:pt x="0" y="579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Annotation206"/>
            <p:cNvSpPr/>
            <p:nvPr/>
          </p:nvSpPr>
          <p:spPr>
            <a:xfrm>
              <a:off x="8473925" y="1181108"/>
              <a:ext cx="266215" cy="190493"/>
            </a:xfrm>
            <a:custGeom>
              <a:avLst/>
              <a:gdLst/>
              <a:ahLst/>
              <a:cxnLst/>
              <a:rect l="0" t="0" r="0" b="0"/>
              <a:pathLst>
                <a:path w="266215" h="190493">
                  <a:moveTo>
                    <a:pt x="258595" y="7612"/>
                  </a:moveTo>
                  <a:lnTo>
                    <a:pt x="265901" y="7612"/>
                  </a:lnTo>
                  <a:lnTo>
                    <a:pt x="266152" y="2375"/>
                  </a:lnTo>
                  <a:lnTo>
                    <a:pt x="266214" y="0"/>
                  </a:lnTo>
                  <a:lnTo>
                    <a:pt x="266214" y="4040"/>
                  </a:lnTo>
                  <a:lnTo>
                    <a:pt x="265369" y="5231"/>
                  </a:lnTo>
                  <a:lnTo>
                    <a:pt x="263956" y="6024"/>
                  </a:lnTo>
                  <a:lnTo>
                    <a:pt x="259654" y="7299"/>
                  </a:lnTo>
                  <a:lnTo>
                    <a:pt x="254864" y="11565"/>
                  </a:lnTo>
                  <a:lnTo>
                    <a:pt x="252721" y="12787"/>
                  </a:lnTo>
                  <a:lnTo>
                    <a:pt x="245660" y="15354"/>
                  </a:lnTo>
                  <a:lnTo>
                    <a:pt x="238205" y="21101"/>
                  </a:lnTo>
                  <a:lnTo>
                    <a:pt x="233164" y="25743"/>
                  </a:lnTo>
                  <a:lnTo>
                    <a:pt x="225565" y="33116"/>
                  </a:lnTo>
                  <a:lnTo>
                    <a:pt x="218233" y="38138"/>
                  </a:lnTo>
                  <a:lnTo>
                    <a:pt x="213907" y="40663"/>
                  </a:lnTo>
                  <a:lnTo>
                    <a:pt x="210177" y="44039"/>
                  </a:lnTo>
                  <a:lnTo>
                    <a:pt x="206843" y="47984"/>
                  </a:lnTo>
                  <a:lnTo>
                    <a:pt x="203773" y="52306"/>
                  </a:lnTo>
                  <a:lnTo>
                    <a:pt x="200034" y="56035"/>
                  </a:lnTo>
                  <a:lnTo>
                    <a:pt x="195847" y="59367"/>
                  </a:lnTo>
                  <a:lnTo>
                    <a:pt x="191363" y="62436"/>
                  </a:lnTo>
                  <a:lnTo>
                    <a:pt x="186680" y="65328"/>
                  </a:lnTo>
                  <a:lnTo>
                    <a:pt x="181864" y="68103"/>
                  </a:lnTo>
                  <a:lnTo>
                    <a:pt x="176962" y="70799"/>
                  </a:lnTo>
                  <a:lnTo>
                    <a:pt x="171999" y="74290"/>
                  </a:lnTo>
                  <a:lnTo>
                    <a:pt x="166998" y="78311"/>
                  </a:lnTo>
                  <a:lnTo>
                    <a:pt x="161970" y="82685"/>
                  </a:lnTo>
                  <a:lnTo>
                    <a:pt x="156078" y="86447"/>
                  </a:lnTo>
                  <a:lnTo>
                    <a:pt x="149611" y="89802"/>
                  </a:lnTo>
                  <a:lnTo>
                    <a:pt x="142758" y="92885"/>
                  </a:lnTo>
                  <a:lnTo>
                    <a:pt x="136497" y="96634"/>
                  </a:lnTo>
                  <a:lnTo>
                    <a:pt x="130630" y="100827"/>
                  </a:lnTo>
                  <a:lnTo>
                    <a:pt x="125025" y="105315"/>
                  </a:lnTo>
                  <a:lnTo>
                    <a:pt x="119595" y="109154"/>
                  </a:lnTo>
                  <a:lnTo>
                    <a:pt x="114281" y="112560"/>
                  </a:lnTo>
                  <a:lnTo>
                    <a:pt x="109046" y="115677"/>
                  </a:lnTo>
                  <a:lnTo>
                    <a:pt x="96455" y="123657"/>
                  </a:lnTo>
                  <a:lnTo>
                    <a:pt x="89542" y="128155"/>
                  </a:lnTo>
                  <a:lnTo>
                    <a:pt x="83239" y="132001"/>
                  </a:lnTo>
                  <a:lnTo>
                    <a:pt x="77345" y="135411"/>
                  </a:lnTo>
                  <a:lnTo>
                    <a:pt x="71722" y="138532"/>
                  </a:lnTo>
                  <a:lnTo>
                    <a:pt x="66279" y="142305"/>
                  </a:lnTo>
                  <a:lnTo>
                    <a:pt x="60958" y="146514"/>
                  </a:lnTo>
                  <a:lnTo>
                    <a:pt x="55717" y="151013"/>
                  </a:lnTo>
                  <a:lnTo>
                    <a:pt x="50530" y="154860"/>
                  </a:lnTo>
                  <a:lnTo>
                    <a:pt x="45378" y="158270"/>
                  </a:lnTo>
                  <a:lnTo>
                    <a:pt x="40250" y="161391"/>
                  </a:lnTo>
                  <a:lnTo>
                    <a:pt x="35139" y="164318"/>
                  </a:lnTo>
                  <a:lnTo>
                    <a:pt x="24943" y="169828"/>
                  </a:lnTo>
                  <a:lnTo>
                    <a:pt x="17026" y="172841"/>
                  </a:lnTo>
                  <a:lnTo>
                    <a:pt x="13729" y="173645"/>
                  </a:lnTo>
                  <a:lnTo>
                    <a:pt x="7809" y="176795"/>
                  </a:lnTo>
                  <a:lnTo>
                    <a:pt x="5044" y="178821"/>
                  </a:lnTo>
                  <a:lnTo>
                    <a:pt x="3201" y="181018"/>
                  </a:lnTo>
                  <a:lnTo>
                    <a:pt x="1973" y="183329"/>
                  </a:lnTo>
                  <a:lnTo>
                    <a:pt x="0" y="189077"/>
                  </a:lnTo>
                  <a:lnTo>
                    <a:pt x="686" y="189549"/>
                  </a:lnTo>
                  <a:lnTo>
                    <a:pt x="7136" y="1904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Annotation207"/>
            <p:cNvSpPr/>
            <p:nvPr/>
          </p:nvSpPr>
          <p:spPr>
            <a:xfrm>
              <a:off x="8482291" y="1211580"/>
              <a:ext cx="265470" cy="175261"/>
            </a:xfrm>
            <a:custGeom>
              <a:avLst/>
              <a:gdLst/>
              <a:ahLst/>
              <a:cxnLst/>
              <a:rect l="0" t="0" r="0" b="0"/>
              <a:pathLst>
                <a:path w="265470" h="175261">
                  <a:moveTo>
                    <a:pt x="265469" y="0"/>
                  </a:moveTo>
                  <a:lnTo>
                    <a:pt x="257379" y="8091"/>
                  </a:lnTo>
                  <a:lnTo>
                    <a:pt x="254149" y="10474"/>
                  </a:lnTo>
                  <a:lnTo>
                    <a:pt x="248302" y="13122"/>
                  </a:lnTo>
                  <a:lnTo>
                    <a:pt x="232161" y="18658"/>
                  </a:lnTo>
                  <a:lnTo>
                    <a:pt x="227177" y="20905"/>
                  </a:lnTo>
                  <a:lnTo>
                    <a:pt x="219382" y="25660"/>
                  </a:lnTo>
                  <a:lnTo>
                    <a:pt x="215270" y="28113"/>
                  </a:lnTo>
                  <a:lnTo>
                    <a:pt x="210837" y="30596"/>
                  </a:lnTo>
                  <a:lnTo>
                    <a:pt x="201394" y="35611"/>
                  </a:lnTo>
                  <a:lnTo>
                    <a:pt x="191554" y="40663"/>
                  </a:lnTo>
                  <a:lnTo>
                    <a:pt x="186559" y="44042"/>
                  </a:lnTo>
                  <a:lnTo>
                    <a:pt x="181536" y="47988"/>
                  </a:lnTo>
                  <a:lnTo>
                    <a:pt x="176494" y="52312"/>
                  </a:lnTo>
                  <a:lnTo>
                    <a:pt x="170592" y="56041"/>
                  </a:lnTo>
                  <a:lnTo>
                    <a:pt x="164118" y="59374"/>
                  </a:lnTo>
                  <a:lnTo>
                    <a:pt x="157261" y="62443"/>
                  </a:lnTo>
                  <a:lnTo>
                    <a:pt x="150998" y="66182"/>
                  </a:lnTo>
                  <a:lnTo>
                    <a:pt x="145129" y="70368"/>
                  </a:lnTo>
                  <a:lnTo>
                    <a:pt x="139523" y="74852"/>
                  </a:lnTo>
                  <a:lnTo>
                    <a:pt x="133245" y="78688"/>
                  </a:lnTo>
                  <a:lnTo>
                    <a:pt x="126520" y="82092"/>
                  </a:lnTo>
                  <a:lnTo>
                    <a:pt x="113120" y="88132"/>
                  </a:lnTo>
                  <a:lnTo>
                    <a:pt x="101521" y="93639"/>
                  </a:lnTo>
                  <a:lnTo>
                    <a:pt x="96057" y="97139"/>
                  </a:lnTo>
                  <a:lnTo>
                    <a:pt x="90721" y="101166"/>
                  </a:lnTo>
                  <a:lnTo>
                    <a:pt x="85470" y="105544"/>
                  </a:lnTo>
                  <a:lnTo>
                    <a:pt x="80277" y="109309"/>
                  </a:lnTo>
                  <a:lnTo>
                    <a:pt x="75121" y="112666"/>
                  </a:lnTo>
                  <a:lnTo>
                    <a:pt x="69989" y="115751"/>
                  </a:lnTo>
                  <a:lnTo>
                    <a:pt x="64877" y="118654"/>
                  </a:lnTo>
                  <a:lnTo>
                    <a:pt x="54679" y="124137"/>
                  </a:lnTo>
                  <a:lnTo>
                    <a:pt x="24172" y="139672"/>
                  </a:lnTo>
                  <a:lnTo>
                    <a:pt x="16268" y="144767"/>
                  </a:lnTo>
                  <a:lnTo>
                    <a:pt x="12975" y="147312"/>
                  </a:lnTo>
                  <a:lnTo>
                    <a:pt x="10779" y="149854"/>
                  </a:lnTo>
                  <a:lnTo>
                    <a:pt x="9316" y="152396"/>
                  </a:lnTo>
                  <a:lnTo>
                    <a:pt x="8340" y="154938"/>
                  </a:lnTo>
                  <a:lnTo>
                    <a:pt x="6843" y="156632"/>
                  </a:lnTo>
                  <a:lnTo>
                    <a:pt x="4998" y="157761"/>
                  </a:lnTo>
                  <a:lnTo>
                    <a:pt x="2922" y="158514"/>
                  </a:lnTo>
                  <a:lnTo>
                    <a:pt x="1537" y="159863"/>
                  </a:lnTo>
                  <a:lnTo>
                    <a:pt x="614" y="161608"/>
                  </a:lnTo>
                  <a:lnTo>
                    <a:pt x="0" y="163619"/>
                  </a:lnTo>
                  <a:lnTo>
                    <a:pt x="435" y="164959"/>
                  </a:lnTo>
                  <a:lnTo>
                    <a:pt x="1573" y="165853"/>
                  </a:lnTo>
                  <a:lnTo>
                    <a:pt x="3179" y="166449"/>
                  </a:lnTo>
                  <a:lnTo>
                    <a:pt x="4248" y="167692"/>
                  </a:lnTo>
                  <a:lnTo>
                    <a:pt x="4962" y="169368"/>
                  </a:lnTo>
                  <a:lnTo>
                    <a:pt x="5437" y="171332"/>
                  </a:lnTo>
                  <a:lnTo>
                    <a:pt x="6601" y="172641"/>
                  </a:lnTo>
                  <a:lnTo>
                    <a:pt x="8223" y="173514"/>
                  </a:lnTo>
                  <a:lnTo>
                    <a:pt x="12284" y="174484"/>
                  </a:lnTo>
                  <a:lnTo>
                    <a:pt x="14552" y="174743"/>
                  </a:lnTo>
                  <a:lnTo>
                    <a:pt x="21629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Annotation208"/>
            <p:cNvSpPr/>
            <p:nvPr/>
          </p:nvSpPr>
          <p:spPr>
            <a:xfrm>
              <a:off x="8458342" y="1326194"/>
              <a:ext cx="258625" cy="182241"/>
            </a:xfrm>
            <a:custGeom>
              <a:avLst/>
              <a:gdLst/>
              <a:ahLst/>
              <a:cxnLst/>
              <a:rect l="0" t="0" r="0" b="0"/>
              <a:pathLst>
                <a:path w="258625" h="182241">
                  <a:moveTo>
                    <a:pt x="251319" y="7306"/>
                  </a:moveTo>
                  <a:lnTo>
                    <a:pt x="258624" y="0"/>
                  </a:lnTo>
                  <a:lnTo>
                    <a:pt x="248305" y="10320"/>
                  </a:lnTo>
                  <a:lnTo>
                    <a:pt x="245922" y="11855"/>
                  </a:lnTo>
                  <a:lnTo>
                    <a:pt x="238524" y="14863"/>
                  </a:lnTo>
                  <a:lnTo>
                    <a:pt x="233496" y="18567"/>
                  </a:lnTo>
                  <a:lnTo>
                    <a:pt x="229277" y="21587"/>
                  </a:lnTo>
                  <a:lnTo>
                    <a:pt x="217814" y="29457"/>
                  </a:lnTo>
                  <a:lnTo>
                    <a:pt x="212050" y="33080"/>
                  </a:lnTo>
                  <a:lnTo>
                    <a:pt x="206512" y="36342"/>
                  </a:lnTo>
                  <a:lnTo>
                    <a:pt x="201127" y="39364"/>
                  </a:lnTo>
                  <a:lnTo>
                    <a:pt x="195844" y="43071"/>
                  </a:lnTo>
                  <a:lnTo>
                    <a:pt x="190629" y="47236"/>
                  </a:lnTo>
                  <a:lnTo>
                    <a:pt x="185459" y="51706"/>
                  </a:lnTo>
                  <a:lnTo>
                    <a:pt x="179472" y="56379"/>
                  </a:lnTo>
                  <a:lnTo>
                    <a:pt x="172941" y="61188"/>
                  </a:lnTo>
                  <a:lnTo>
                    <a:pt x="166047" y="66087"/>
                  </a:lnTo>
                  <a:lnTo>
                    <a:pt x="158910" y="70200"/>
                  </a:lnTo>
                  <a:lnTo>
                    <a:pt x="151614" y="73789"/>
                  </a:lnTo>
                  <a:lnTo>
                    <a:pt x="144208" y="77028"/>
                  </a:lnTo>
                  <a:lnTo>
                    <a:pt x="137578" y="80881"/>
                  </a:lnTo>
                  <a:lnTo>
                    <a:pt x="131465" y="85143"/>
                  </a:lnTo>
                  <a:lnTo>
                    <a:pt x="125696" y="89677"/>
                  </a:lnTo>
                  <a:lnTo>
                    <a:pt x="119310" y="94393"/>
                  </a:lnTo>
                  <a:lnTo>
                    <a:pt x="105441" y="104149"/>
                  </a:lnTo>
                  <a:lnTo>
                    <a:pt x="98187" y="108275"/>
                  </a:lnTo>
                  <a:lnTo>
                    <a:pt x="90811" y="111872"/>
                  </a:lnTo>
                  <a:lnTo>
                    <a:pt x="83353" y="115117"/>
                  </a:lnTo>
                  <a:lnTo>
                    <a:pt x="76688" y="118973"/>
                  </a:lnTo>
                  <a:lnTo>
                    <a:pt x="70552" y="123237"/>
                  </a:lnTo>
                  <a:lnTo>
                    <a:pt x="64767" y="127774"/>
                  </a:lnTo>
                  <a:lnTo>
                    <a:pt x="59218" y="131644"/>
                  </a:lnTo>
                  <a:lnTo>
                    <a:pt x="53824" y="135072"/>
                  </a:lnTo>
                  <a:lnTo>
                    <a:pt x="48535" y="138203"/>
                  </a:lnTo>
                  <a:lnTo>
                    <a:pt x="44163" y="141984"/>
                  </a:lnTo>
                  <a:lnTo>
                    <a:pt x="40402" y="146198"/>
                  </a:lnTo>
                  <a:lnTo>
                    <a:pt x="37046" y="150701"/>
                  </a:lnTo>
                  <a:lnTo>
                    <a:pt x="33118" y="154549"/>
                  </a:lnTo>
                  <a:lnTo>
                    <a:pt x="28805" y="157961"/>
                  </a:lnTo>
                  <a:lnTo>
                    <a:pt x="24235" y="161083"/>
                  </a:lnTo>
                  <a:lnTo>
                    <a:pt x="20344" y="164011"/>
                  </a:lnTo>
                  <a:lnTo>
                    <a:pt x="13761" y="169521"/>
                  </a:lnTo>
                  <a:lnTo>
                    <a:pt x="8013" y="172535"/>
                  </a:lnTo>
                  <a:lnTo>
                    <a:pt x="1470" y="174470"/>
                  </a:lnTo>
                  <a:lnTo>
                    <a:pt x="932" y="175475"/>
                  </a:lnTo>
                  <a:lnTo>
                    <a:pt x="70" y="180914"/>
                  </a:lnTo>
                  <a:lnTo>
                    <a:pt x="0" y="181465"/>
                  </a:lnTo>
                  <a:lnTo>
                    <a:pt x="800" y="181832"/>
                  </a:lnTo>
                  <a:lnTo>
                    <a:pt x="3945" y="182240"/>
                  </a:lnTo>
                  <a:lnTo>
                    <a:pt x="5970" y="181502"/>
                  </a:lnTo>
                  <a:lnTo>
                    <a:pt x="10477" y="178424"/>
                  </a:lnTo>
                  <a:lnTo>
                    <a:pt x="17560" y="176492"/>
                  </a:lnTo>
                  <a:lnTo>
                    <a:pt x="21819" y="175976"/>
                  </a:lnTo>
                  <a:lnTo>
                    <a:pt x="26353" y="174786"/>
                  </a:lnTo>
                  <a:lnTo>
                    <a:pt x="31067" y="173146"/>
                  </a:lnTo>
                  <a:lnTo>
                    <a:pt x="35905" y="171206"/>
                  </a:lnTo>
                  <a:lnTo>
                    <a:pt x="40822" y="169066"/>
                  </a:lnTo>
                  <a:lnTo>
                    <a:pt x="50802" y="164430"/>
                  </a:lnTo>
                  <a:lnTo>
                    <a:pt x="56681" y="162009"/>
                  </a:lnTo>
                  <a:lnTo>
                    <a:pt x="63140" y="159548"/>
                  </a:lnTo>
                  <a:lnTo>
                    <a:pt x="83678" y="152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Annotation209"/>
            <p:cNvSpPr/>
            <p:nvPr/>
          </p:nvSpPr>
          <p:spPr>
            <a:xfrm>
              <a:off x="8543632" y="1417320"/>
              <a:ext cx="186770" cy="129541"/>
            </a:xfrm>
            <a:custGeom>
              <a:avLst/>
              <a:gdLst/>
              <a:ahLst/>
              <a:cxnLst/>
              <a:rect l="0" t="0" r="0" b="0"/>
              <a:pathLst>
                <a:path w="186770" h="129541">
                  <a:moveTo>
                    <a:pt x="173648" y="0"/>
                  </a:moveTo>
                  <a:lnTo>
                    <a:pt x="186769" y="0"/>
                  </a:lnTo>
                  <a:lnTo>
                    <a:pt x="186629" y="847"/>
                  </a:lnTo>
                  <a:lnTo>
                    <a:pt x="184215" y="4045"/>
                  </a:lnTo>
                  <a:lnTo>
                    <a:pt x="181539" y="6084"/>
                  </a:lnTo>
                  <a:lnTo>
                    <a:pt x="178062" y="8289"/>
                  </a:lnTo>
                  <a:lnTo>
                    <a:pt x="174050" y="10606"/>
                  </a:lnTo>
                  <a:lnTo>
                    <a:pt x="170529" y="13844"/>
                  </a:lnTo>
                  <a:lnTo>
                    <a:pt x="167336" y="17696"/>
                  </a:lnTo>
                  <a:lnTo>
                    <a:pt x="164360" y="21957"/>
                  </a:lnTo>
                  <a:lnTo>
                    <a:pt x="160682" y="25645"/>
                  </a:lnTo>
                  <a:lnTo>
                    <a:pt x="156537" y="28950"/>
                  </a:lnTo>
                  <a:lnTo>
                    <a:pt x="152080" y="32000"/>
                  </a:lnTo>
                  <a:lnTo>
                    <a:pt x="147417" y="35727"/>
                  </a:lnTo>
                  <a:lnTo>
                    <a:pt x="142614" y="39904"/>
                  </a:lnTo>
                  <a:lnTo>
                    <a:pt x="137719" y="44383"/>
                  </a:lnTo>
                  <a:lnTo>
                    <a:pt x="132762" y="48215"/>
                  </a:lnTo>
                  <a:lnTo>
                    <a:pt x="127764" y="51617"/>
                  </a:lnTo>
                  <a:lnTo>
                    <a:pt x="122738" y="54731"/>
                  </a:lnTo>
                  <a:lnTo>
                    <a:pt x="103530" y="67205"/>
                  </a:lnTo>
                  <a:lnTo>
                    <a:pt x="97269" y="71050"/>
                  </a:lnTo>
                  <a:lnTo>
                    <a:pt x="91402" y="74460"/>
                  </a:lnTo>
                  <a:lnTo>
                    <a:pt x="85798" y="77580"/>
                  </a:lnTo>
                  <a:lnTo>
                    <a:pt x="79521" y="81353"/>
                  </a:lnTo>
                  <a:lnTo>
                    <a:pt x="65773" y="90061"/>
                  </a:lnTo>
                  <a:lnTo>
                    <a:pt x="59399" y="93908"/>
                  </a:lnTo>
                  <a:lnTo>
                    <a:pt x="53456" y="97318"/>
                  </a:lnTo>
                  <a:lnTo>
                    <a:pt x="47799" y="100439"/>
                  </a:lnTo>
                  <a:lnTo>
                    <a:pt x="43183" y="103366"/>
                  </a:lnTo>
                  <a:lnTo>
                    <a:pt x="39259" y="106164"/>
                  </a:lnTo>
                  <a:lnTo>
                    <a:pt x="35795" y="108876"/>
                  </a:lnTo>
                  <a:lnTo>
                    <a:pt x="31793" y="110684"/>
                  </a:lnTo>
                  <a:lnTo>
                    <a:pt x="27431" y="111889"/>
                  </a:lnTo>
                  <a:lnTo>
                    <a:pt x="22830" y="112693"/>
                  </a:lnTo>
                  <a:lnTo>
                    <a:pt x="18916" y="114075"/>
                  </a:lnTo>
                  <a:lnTo>
                    <a:pt x="15460" y="115844"/>
                  </a:lnTo>
                  <a:lnTo>
                    <a:pt x="12310" y="117869"/>
                  </a:lnTo>
                  <a:lnTo>
                    <a:pt x="9362" y="120066"/>
                  </a:lnTo>
                  <a:lnTo>
                    <a:pt x="6552" y="122377"/>
                  </a:lnTo>
                  <a:lnTo>
                    <a:pt x="0" y="128125"/>
                  </a:lnTo>
                  <a:lnTo>
                    <a:pt x="310" y="128597"/>
                  </a:lnTo>
                  <a:lnTo>
                    <a:pt x="1363" y="128911"/>
                  </a:lnTo>
                  <a:lnTo>
                    <a:pt x="6008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Annotation210"/>
            <p:cNvSpPr/>
            <p:nvPr/>
          </p:nvSpPr>
          <p:spPr>
            <a:xfrm>
              <a:off x="8595360" y="1501140"/>
              <a:ext cx="136975" cy="198121"/>
            </a:xfrm>
            <a:custGeom>
              <a:avLst/>
              <a:gdLst/>
              <a:ahLst/>
              <a:cxnLst/>
              <a:rect l="0" t="0" r="0" b="0"/>
              <a:pathLst>
                <a:path w="136975" h="198121">
                  <a:moveTo>
                    <a:pt x="121920" y="0"/>
                  </a:moveTo>
                  <a:lnTo>
                    <a:pt x="130010" y="0"/>
                  </a:lnTo>
                  <a:lnTo>
                    <a:pt x="132393" y="847"/>
                  </a:lnTo>
                  <a:lnTo>
                    <a:pt x="133982" y="2258"/>
                  </a:lnTo>
                  <a:lnTo>
                    <a:pt x="135041" y="4045"/>
                  </a:lnTo>
                  <a:lnTo>
                    <a:pt x="136219" y="8289"/>
                  </a:lnTo>
                  <a:lnTo>
                    <a:pt x="136741" y="12997"/>
                  </a:lnTo>
                  <a:lnTo>
                    <a:pt x="136974" y="17912"/>
                  </a:lnTo>
                  <a:lnTo>
                    <a:pt x="136189" y="20408"/>
                  </a:lnTo>
                  <a:lnTo>
                    <a:pt x="133059" y="25439"/>
                  </a:lnTo>
                  <a:lnTo>
                    <a:pt x="131039" y="28813"/>
                  </a:lnTo>
                  <a:lnTo>
                    <a:pt x="128845" y="32755"/>
                  </a:lnTo>
                  <a:lnTo>
                    <a:pt x="124151" y="41651"/>
                  </a:lnTo>
                  <a:lnTo>
                    <a:pt x="119243" y="51249"/>
                  </a:lnTo>
                  <a:lnTo>
                    <a:pt x="115901" y="56180"/>
                  </a:lnTo>
                  <a:lnTo>
                    <a:pt x="111982" y="61160"/>
                  </a:lnTo>
                  <a:lnTo>
                    <a:pt x="107674" y="66173"/>
                  </a:lnTo>
                  <a:lnTo>
                    <a:pt x="103110" y="71209"/>
                  </a:lnTo>
                  <a:lnTo>
                    <a:pt x="93521" y="81319"/>
                  </a:lnTo>
                  <a:lnTo>
                    <a:pt x="88594" y="87233"/>
                  </a:lnTo>
                  <a:lnTo>
                    <a:pt x="83616" y="93715"/>
                  </a:lnTo>
                  <a:lnTo>
                    <a:pt x="78604" y="100577"/>
                  </a:lnTo>
                  <a:lnTo>
                    <a:pt x="74415" y="106845"/>
                  </a:lnTo>
                  <a:lnTo>
                    <a:pt x="70778" y="112716"/>
                  </a:lnTo>
                  <a:lnTo>
                    <a:pt x="67505" y="118324"/>
                  </a:lnTo>
                  <a:lnTo>
                    <a:pt x="62783" y="124603"/>
                  </a:lnTo>
                  <a:lnTo>
                    <a:pt x="57095" y="131328"/>
                  </a:lnTo>
                  <a:lnTo>
                    <a:pt x="50763" y="138352"/>
                  </a:lnTo>
                  <a:lnTo>
                    <a:pt x="45696" y="144728"/>
                  </a:lnTo>
                  <a:lnTo>
                    <a:pt x="41470" y="150672"/>
                  </a:lnTo>
                  <a:lnTo>
                    <a:pt x="37807" y="156328"/>
                  </a:lnTo>
                  <a:lnTo>
                    <a:pt x="33671" y="161792"/>
                  </a:lnTo>
                  <a:lnTo>
                    <a:pt x="29221" y="167128"/>
                  </a:lnTo>
                  <a:lnTo>
                    <a:pt x="24560" y="172379"/>
                  </a:lnTo>
                  <a:lnTo>
                    <a:pt x="14866" y="182728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Annotation211"/>
            <p:cNvSpPr/>
            <p:nvPr/>
          </p:nvSpPr>
          <p:spPr>
            <a:xfrm>
              <a:off x="2156460" y="1089660"/>
              <a:ext cx="426721" cy="251461"/>
            </a:xfrm>
            <a:custGeom>
              <a:avLst/>
              <a:gdLst/>
              <a:ahLst/>
              <a:cxnLst/>
              <a:rect l="0" t="0" r="0" b="0"/>
              <a:pathLst>
                <a:path w="426721" h="251461">
                  <a:moveTo>
                    <a:pt x="60960" y="22860"/>
                  </a:moveTo>
                  <a:lnTo>
                    <a:pt x="60960" y="34211"/>
                  </a:lnTo>
                  <a:lnTo>
                    <a:pt x="60113" y="36354"/>
                  </a:lnTo>
                  <a:lnTo>
                    <a:pt x="55723" y="43415"/>
                  </a:lnTo>
                  <a:lnTo>
                    <a:pt x="54399" y="48365"/>
                  </a:lnTo>
                  <a:lnTo>
                    <a:pt x="53654" y="55911"/>
                  </a:lnTo>
                  <a:lnTo>
                    <a:pt x="52702" y="58441"/>
                  </a:lnTo>
                  <a:lnTo>
                    <a:pt x="48165" y="66046"/>
                  </a:lnTo>
                  <a:lnTo>
                    <a:pt x="46806" y="71123"/>
                  </a:lnTo>
                  <a:lnTo>
                    <a:pt x="46203" y="78459"/>
                  </a:lnTo>
                  <a:lnTo>
                    <a:pt x="45935" y="86517"/>
                  </a:lnTo>
                  <a:lnTo>
                    <a:pt x="45815" y="92921"/>
                  </a:lnTo>
                  <a:lnTo>
                    <a:pt x="44937" y="95814"/>
                  </a:lnTo>
                  <a:lnTo>
                    <a:pt x="41703" y="101286"/>
                  </a:lnTo>
                  <a:lnTo>
                    <a:pt x="37443" y="108798"/>
                  </a:lnTo>
                  <a:lnTo>
                    <a:pt x="35122" y="113172"/>
                  </a:lnTo>
                  <a:lnTo>
                    <a:pt x="32543" y="120290"/>
                  </a:lnTo>
                  <a:lnTo>
                    <a:pt x="31397" y="127122"/>
                  </a:lnTo>
                  <a:lnTo>
                    <a:pt x="31091" y="131315"/>
                  </a:lnTo>
                  <a:lnTo>
                    <a:pt x="30888" y="135803"/>
                  </a:lnTo>
                  <a:lnTo>
                    <a:pt x="29905" y="140489"/>
                  </a:lnTo>
                  <a:lnTo>
                    <a:pt x="28403" y="145306"/>
                  </a:lnTo>
                  <a:lnTo>
                    <a:pt x="26556" y="150211"/>
                  </a:lnTo>
                  <a:lnTo>
                    <a:pt x="22245" y="157918"/>
                  </a:lnTo>
                  <a:lnTo>
                    <a:pt x="19910" y="161159"/>
                  </a:lnTo>
                  <a:lnTo>
                    <a:pt x="18353" y="165012"/>
                  </a:lnTo>
                  <a:lnTo>
                    <a:pt x="17315" y="169275"/>
                  </a:lnTo>
                  <a:lnTo>
                    <a:pt x="16624" y="173810"/>
                  </a:lnTo>
                  <a:lnTo>
                    <a:pt x="15855" y="181107"/>
                  </a:lnTo>
                  <a:lnTo>
                    <a:pt x="15649" y="184238"/>
                  </a:lnTo>
                  <a:lnTo>
                    <a:pt x="14666" y="187172"/>
                  </a:lnTo>
                  <a:lnTo>
                    <a:pt x="11316" y="192690"/>
                  </a:lnTo>
                  <a:lnTo>
                    <a:pt x="9263" y="197964"/>
                  </a:lnTo>
                  <a:lnTo>
                    <a:pt x="8715" y="200556"/>
                  </a:lnTo>
                  <a:lnTo>
                    <a:pt x="5849" y="205694"/>
                  </a:lnTo>
                  <a:lnTo>
                    <a:pt x="3899" y="208249"/>
                  </a:lnTo>
                  <a:lnTo>
                    <a:pt x="1733" y="213346"/>
                  </a:lnTo>
                  <a:lnTo>
                    <a:pt x="3" y="220968"/>
                  </a:lnTo>
                  <a:lnTo>
                    <a:pt x="0" y="228572"/>
                  </a:lnTo>
                  <a:lnTo>
                    <a:pt x="29077" y="228600"/>
                  </a:lnTo>
                  <a:lnTo>
                    <a:pt x="41523" y="233837"/>
                  </a:lnTo>
                  <a:lnTo>
                    <a:pt x="50309" y="235514"/>
                  </a:lnTo>
                  <a:lnTo>
                    <a:pt x="63435" y="236127"/>
                  </a:lnTo>
                  <a:lnTo>
                    <a:pt x="89340" y="236212"/>
                  </a:lnTo>
                  <a:lnTo>
                    <a:pt x="99256" y="238474"/>
                  </a:lnTo>
                  <a:lnTo>
                    <a:pt x="109307" y="241455"/>
                  </a:lnTo>
                  <a:lnTo>
                    <a:pt x="119418" y="242780"/>
                  </a:lnTo>
                  <a:lnTo>
                    <a:pt x="129557" y="243369"/>
                  </a:lnTo>
                  <a:lnTo>
                    <a:pt x="139707" y="243631"/>
                  </a:lnTo>
                  <a:lnTo>
                    <a:pt x="230105" y="243840"/>
                  </a:lnTo>
                  <a:lnTo>
                    <a:pt x="242251" y="241582"/>
                  </a:lnTo>
                  <a:lnTo>
                    <a:pt x="247861" y="239795"/>
                  </a:lnTo>
                  <a:lnTo>
                    <a:pt x="253294" y="239450"/>
                  </a:lnTo>
                  <a:lnTo>
                    <a:pt x="263846" y="241324"/>
                  </a:lnTo>
                  <a:lnTo>
                    <a:pt x="275262" y="243095"/>
                  </a:lnTo>
                  <a:lnTo>
                    <a:pt x="288052" y="243619"/>
                  </a:lnTo>
                  <a:lnTo>
                    <a:pt x="297638" y="245999"/>
                  </a:lnTo>
                  <a:lnTo>
                    <a:pt x="310298" y="249842"/>
                  </a:lnTo>
                  <a:lnTo>
                    <a:pt x="322161" y="251140"/>
                  </a:lnTo>
                  <a:lnTo>
                    <a:pt x="334121" y="251365"/>
                  </a:lnTo>
                  <a:lnTo>
                    <a:pt x="377071" y="251460"/>
                  </a:lnTo>
                  <a:lnTo>
                    <a:pt x="378381" y="250613"/>
                  </a:lnTo>
                  <a:lnTo>
                    <a:pt x="379254" y="249202"/>
                  </a:lnTo>
                  <a:lnTo>
                    <a:pt x="380898" y="244154"/>
                  </a:lnTo>
                  <a:lnTo>
                    <a:pt x="380969" y="239888"/>
                  </a:lnTo>
                  <a:lnTo>
                    <a:pt x="381826" y="237818"/>
                  </a:lnTo>
                  <a:lnTo>
                    <a:pt x="387558" y="229981"/>
                  </a:lnTo>
                  <a:lnTo>
                    <a:pt x="388148" y="226956"/>
                  </a:lnTo>
                  <a:lnTo>
                    <a:pt x="388480" y="220493"/>
                  </a:lnTo>
                  <a:lnTo>
                    <a:pt x="388593" y="210724"/>
                  </a:lnTo>
                  <a:lnTo>
                    <a:pt x="389448" y="208216"/>
                  </a:lnTo>
                  <a:lnTo>
                    <a:pt x="393851" y="200641"/>
                  </a:lnTo>
                  <a:lnTo>
                    <a:pt x="395178" y="195571"/>
                  </a:lnTo>
                  <a:lnTo>
                    <a:pt x="395768" y="188238"/>
                  </a:lnTo>
                  <a:lnTo>
                    <a:pt x="396030" y="180181"/>
                  </a:lnTo>
                  <a:lnTo>
                    <a:pt x="396177" y="170039"/>
                  </a:lnTo>
                  <a:lnTo>
                    <a:pt x="396231" y="146967"/>
                  </a:lnTo>
                  <a:lnTo>
                    <a:pt x="397081" y="142851"/>
                  </a:lnTo>
                  <a:lnTo>
                    <a:pt x="400282" y="136021"/>
                  </a:lnTo>
                  <a:lnTo>
                    <a:pt x="401475" y="132167"/>
                  </a:lnTo>
                  <a:lnTo>
                    <a:pt x="402269" y="127905"/>
                  </a:lnTo>
                  <a:lnTo>
                    <a:pt x="402800" y="123370"/>
                  </a:lnTo>
                  <a:lnTo>
                    <a:pt x="403154" y="118653"/>
                  </a:lnTo>
                  <a:lnTo>
                    <a:pt x="403389" y="113815"/>
                  </a:lnTo>
                  <a:lnTo>
                    <a:pt x="403546" y="108897"/>
                  </a:lnTo>
                  <a:lnTo>
                    <a:pt x="404497" y="103925"/>
                  </a:lnTo>
                  <a:lnTo>
                    <a:pt x="405978" y="98916"/>
                  </a:lnTo>
                  <a:lnTo>
                    <a:pt x="407812" y="93884"/>
                  </a:lnTo>
                  <a:lnTo>
                    <a:pt x="409035" y="88836"/>
                  </a:lnTo>
                  <a:lnTo>
                    <a:pt x="409850" y="83777"/>
                  </a:lnTo>
                  <a:lnTo>
                    <a:pt x="410393" y="78712"/>
                  </a:lnTo>
                  <a:lnTo>
                    <a:pt x="410755" y="73641"/>
                  </a:lnTo>
                  <a:lnTo>
                    <a:pt x="410997" y="68567"/>
                  </a:lnTo>
                  <a:lnTo>
                    <a:pt x="411158" y="63492"/>
                  </a:lnTo>
                  <a:lnTo>
                    <a:pt x="412112" y="59261"/>
                  </a:lnTo>
                  <a:lnTo>
                    <a:pt x="415430" y="52303"/>
                  </a:lnTo>
                  <a:lnTo>
                    <a:pt x="416653" y="48415"/>
                  </a:lnTo>
                  <a:lnTo>
                    <a:pt x="417468" y="44130"/>
                  </a:lnTo>
                  <a:lnTo>
                    <a:pt x="418013" y="39580"/>
                  </a:lnTo>
                  <a:lnTo>
                    <a:pt x="420874" y="32267"/>
                  </a:lnTo>
                  <a:lnTo>
                    <a:pt x="424122" y="26194"/>
                  </a:lnTo>
                  <a:lnTo>
                    <a:pt x="425950" y="18862"/>
                  </a:lnTo>
                  <a:lnTo>
                    <a:pt x="426492" y="15467"/>
                  </a:lnTo>
                  <a:lnTo>
                    <a:pt x="426652" y="9474"/>
                  </a:lnTo>
                  <a:lnTo>
                    <a:pt x="426720" y="37"/>
                  </a:lnTo>
                  <a:lnTo>
                    <a:pt x="426720" y="0"/>
                  </a:lnTo>
                  <a:lnTo>
                    <a:pt x="419414" y="7306"/>
                  </a:lnTo>
                  <a:lnTo>
                    <a:pt x="411802" y="7612"/>
                  </a:lnTo>
                  <a:lnTo>
                    <a:pt x="407530" y="11663"/>
                  </a:lnTo>
                  <a:lnTo>
                    <a:pt x="405460" y="12855"/>
                  </a:lnTo>
                  <a:lnTo>
                    <a:pt x="400902" y="14180"/>
                  </a:lnTo>
                  <a:lnTo>
                    <a:pt x="388565" y="15100"/>
                  </a:lnTo>
                  <a:lnTo>
                    <a:pt x="378449" y="15212"/>
                  </a:lnTo>
                  <a:lnTo>
                    <a:pt x="209432" y="15240"/>
                  </a:lnTo>
                  <a:lnTo>
                    <a:pt x="198632" y="17498"/>
                  </a:lnTo>
                  <a:lnTo>
                    <a:pt x="188187" y="20477"/>
                  </a:lnTo>
                  <a:lnTo>
                    <a:pt x="177901" y="21801"/>
                  </a:lnTo>
                  <a:lnTo>
                    <a:pt x="167685" y="22389"/>
                  </a:lnTo>
                  <a:lnTo>
                    <a:pt x="162590" y="22546"/>
                  </a:lnTo>
                  <a:lnTo>
                    <a:pt x="152413" y="24978"/>
                  </a:lnTo>
                  <a:lnTo>
                    <a:pt x="139421" y="28850"/>
                  </a:lnTo>
                  <a:lnTo>
                    <a:pt x="127952" y="29997"/>
                  </a:lnTo>
                  <a:lnTo>
                    <a:pt x="118674" y="30265"/>
                  </a:lnTo>
                  <a:lnTo>
                    <a:pt x="108906" y="30385"/>
                  </a:lnTo>
                  <a:lnTo>
                    <a:pt x="104777" y="31263"/>
                  </a:lnTo>
                  <a:lnTo>
                    <a:pt x="92068" y="36499"/>
                  </a:lnTo>
                  <a:lnTo>
                    <a:pt x="81404" y="37784"/>
                  </a:lnTo>
                  <a:lnTo>
                    <a:pt x="68744" y="38081"/>
                  </a:lnTo>
                  <a:lnTo>
                    <a:pt x="5334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Annotation212"/>
            <p:cNvSpPr/>
            <p:nvPr/>
          </p:nvSpPr>
          <p:spPr>
            <a:xfrm>
              <a:off x="2339340" y="1082042"/>
              <a:ext cx="38100" cy="259079"/>
            </a:xfrm>
            <a:custGeom>
              <a:avLst/>
              <a:gdLst/>
              <a:ahLst/>
              <a:cxnLst/>
              <a:rect l="0" t="0" r="0" b="0"/>
              <a:pathLst>
                <a:path w="38100" h="259079">
                  <a:moveTo>
                    <a:pt x="30480" y="22858"/>
                  </a:moveTo>
                  <a:lnTo>
                    <a:pt x="22953" y="7804"/>
                  </a:lnTo>
                  <a:lnTo>
                    <a:pt x="22860" y="0"/>
                  </a:lnTo>
                  <a:lnTo>
                    <a:pt x="26905" y="4044"/>
                  </a:lnTo>
                  <a:lnTo>
                    <a:pt x="28097" y="6082"/>
                  </a:lnTo>
                  <a:lnTo>
                    <a:pt x="28891" y="8287"/>
                  </a:lnTo>
                  <a:lnTo>
                    <a:pt x="30166" y="13865"/>
                  </a:lnTo>
                  <a:lnTo>
                    <a:pt x="30387" y="18876"/>
                  </a:lnTo>
                  <a:lnTo>
                    <a:pt x="31265" y="21050"/>
                  </a:lnTo>
                  <a:lnTo>
                    <a:pt x="32696" y="23346"/>
                  </a:lnTo>
                  <a:lnTo>
                    <a:pt x="34497" y="25723"/>
                  </a:lnTo>
                  <a:lnTo>
                    <a:pt x="35698" y="28155"/>
                  </a:lnTo>
                  <a:lnTo>
                    <a:pt x="36499" y="30622"/>
                  </a:lnTo>
                  <a:lnTo>
                    <a:pt x="37625" y="38141"/>
                  </a:lnTo>
                  <a:lnTo>
                    <a:pt x="37889" y="44044"/>
                  </a:lnTo>
                  <a:lnTo>
                    <a:pt x="38058" y="61631"/>
                  </a:lnTo>
                  <a:lnTo>
                    <a:pt x="38099" y="97903"/>
                  </a:lnTo>
                  <a:lnTo>
                    <a:pt x="37253" y="102521"/>
                  </a:lnTo>
                  <a:lnTo>
                    <a:pt x="35842" y="107293"/>
                  </a:lnTo>
                  <a:lnTo>
                    <a:pt x="34054" y="112168"/>
                  </a:lnTo>
                  <a:lnTo>
                    <a:pt x="32863" y="117111"/>
                  </a:lnTo>
                  <a:lnTo>
                    <a:pt x="32069" y="122100"/>
                  </a:lnTo>
                  <a:lnTo>
                    <a:pt x="31539" y="127119"/>
                  </a:lnTo>
                  <a:lnTo>
                    <a:pt x="30340" y="131312"/>
                  </a:lnTo>
                  <a:lnTo>
                    <a:pt x="28693" y="134954"/>
                  </a:lnTo>
                  <a:lnTo>
                    <a:pt x="26749" y="138229"/>
                  </a:lnTo>
                  <a:lnTo>
                    <a:pt x="25452" y="142105"/>
                  </a:lnTo>
                  <a:lnTo>
                    <a:pt x="24588" y="146383"/>
                  </a:lnTo>
                  <a:lnTo>
                    <a:pt x="24012" y="150928"/>
                  </a:lnTo>
                  <a:lnTo>
                    <a:pt x="23628" y="155651"/>
                  </a:lnTo>
                  <a:lnTo>
                    <a:pt x="23372" y="160493"/>
                  </a:lnTo>
                  <a:lnTo>
                    <a:pt x="23201" y="165415"/>
                  </a:lnTo>
                  <a:lnTo>
                    <a:pt x="22241" y="169542"/>
                  </a:lnTo>
                  <a:lnTo>
                    <a:pt x="20754" y="173141"/>
                  </a:lnTo>
                  <a:lnTo>
                    <a:pt x="18916" y="176387"/>
                  </a:lnTo>
                  <a:lnTo>
                    <a:pt x="17691" y="179397"/>
                  </a:lnTo>
                  <a:lnTo>
                    <a:pt x="16874" y="182250"/>
                  </a:lnTo>
                  <a:lnTo>
                    <a:pt x="15724" y="190312"/>
                  </a:lnTo>
                  <a:lnTo>
                    <a:pt x="15563" y="192914"/>
                  </a:lnTo>
                  <a:lnTo>
                    <a:pt x="14608" y="196342"/>
                  </a:lnTo>
                  <a:lnTo>
                    <a:pt x="13126" y="200321"/>
                  </a:lnTo>
                  <a:lnTo>
                    <a:pt x="11290" y="204666"/>
                  </a:lnTo>
                  <a:lnTo>
                    <a:pt x="10067" y="208410"/>
                  </a:lnTo>
                  <a:lnTo>
                    <a:pt x="9251" y="211753"/>
                  </a:lnTo>
                  <a:lnTo>
                    <a:pt x="8345" y="217724"/>
                  </a:lnTo>
                  <a:lnTo>
                    <a:pt x="7942" y="223201"/>
                  </a:lnTo>
                  <a:lnTo>
                    <a:pt x="7715" y="231044"/>
                  </a:lnTo>
                  <a:lnTo>
                    <a:pt x="7648" y="238730"/>
                  </a:lnTo>
                  <a:lnTo>
                    <a:pt x="6792" y="241279"/>
                  </a:lnTo>
                  <a:lnTo>
                    <a:pt x="5375" y="243825"/>
                  </a:lnTo>
                  <a:lnTo>
                    <a:pt x="3583" y="246370"/>
                  </a:lnTo>
                  <a:lnTo>
                    <a:pt x="2388" y="248912"/>
                  </a:lnTo>
                  <a:lnTo>
                    <a:pt x="1592" y="251454"/>
                  </a:lnTo>
                  <a:lnTo>
                    <a:pt x="0" y="259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Annotation213"/>
            <p:cNvSpPr/>
            <p:nvPr/>
          </p:nvSpPr>
          <p:spPr>
            <a:xfrm>
              <a:off x="2354580" y="1120140"/>
              <a:ext cx="144688" cy="106681"/>
            </a:xfrm>
            <a:custGeom>
              <a:avLst/>
              <a:gdLst/>
              <a:ahLst/>
              <a:cxnLst/>
              <a:rect l="0" t="0" r="0" b="0"/>
              <a:pathLst>
                <a:path w="144688" h="106681">
                  <a:moveTo>
                    <a:pt x="137160" y="7620"/>
                  </a:moveTo>
                  <a:lnTo>
                    <a:pt x="137160" y="27"/>
                  </a:lnTo>
                  <a:lnTo>
                    <a:pt x="144687" y="0"/>
                  </a:lnTo>
                  <a:lnTo>
                    <a:pt x="130692" y="0"/>
                  </a:lnTo>
                  <a:lnTo>
                    <a:pt x="130308" y="847"/>
                  </a:lnTo>
                  <a:lnTo>
                    <a:pt x="129881" y="4045"/>
                  </a:lnTo>
                  <a:lnTo>
                    <a:pt x="128921" y="5237"/>
                  </a:lnTo>
                  <a:lnTo>
                    <a:pt x="127433" y="6031"/>
                  </a:lnTo>
                  <a:lnTo>
                    <a:pt x="123009" y="7306"/>
                  </a:lnTo>
                  <a:lnTo>
                    <a:pt x="120146" y="9738"/>
                  </a:lnTo>
                  <a:lnTo>
                    <a:pt x="116052" y="13641"/>
                  </a:lnTo>
                  <a:lnTo>
                    <a:pt x="111409" y="18198"/>
                  </a:lnTo>
                  <a:lnTo>
                    <a:pt x="108986" y="19752"/>
                  </a:lnTo>
                  <a:lnTo>
                    <a:pt x="106524" y="20788"/>
                  </a:lnTo>
                  <a:lnTo>
                    <a:pt x="104036" y="21479"/>
                  </a:lnTo>
                  <a:lnTo>
                    <a:pt x="101531" y="23632"/>
                  </a:lnTo>
                  <a:lnTo>
                    <a:pt x="99013" y="26762"/>
                  </a:lnTo>
                  <a:lnTo>
                    <a:pt x="96489" y="30541"/>
                  </a:lnTo>
                  <a:lnTo>
                    <a:pt x="93959" y="33061"/>
                  </a:lnTo>
                  <a:lnTo>
                    <a:pt x="91427" y="34740"/>
                  </a:lnTo>
                  <a:lnTo>
                    <a:pt x="88891" y="35860"/>
                  </a:lnTo>
                  <a:lnTo>
                    <a:pt x="86354" y="37453"/>
                  </a:lnTo>
                  <a:lnTo>
                    <a:pt x="83816" y="39362"/>
                  </a:lnTo>
                  <a:lnTo>
                    <a:pt x="81277" y="41481"/>
                  </a:lnTo>
                  <a:lnTo>
                    <a:pt x="77891" y="43741"/>
                  </a:lnTo>
                  <a:lnTo>
                    <a:pt x="73941" y="46094"/>
                  </a:lnTo>
                  <a:lnTo>
                    <a:pt x="69614" y="48509"/>
                  </a:lnTo>
                  <a:lnTo>
                    <a:pt x="66729" y="50966"/>
                  </a:lnTo>
                  <a:lnTo>
                    <a:pt x="64806" y="53451"/>
                  </a:lnTo>
                  <a:lnTo>
                    <a:pt x="63524" y="55954"/>
                  </a:lnTo>
                  <a:lnTo>
                    <a:pt x="61823" y="58469"/>
                  </a:lnTo>
                  <a:lnTo>
                    <a:pt x="59842" y="60993"/>
                  </a:lnTo>
                  <a:lnTo>
                    <a:pt x="57674" y="63522"/>
                  </a:lnTo>
                  <a:lnTo>
                    <a:pt x="54536" y="66054"/>
                  </a:lnTo>
                  <a:lnTo>
                    <a:pt x="50751" y="68590"/>
                  </a:lnTo>
                  <a:lnTo>
                    <a:pt x="46534" y="71126"/>
                  </a:lnTo>
                  <a:lnTo>
                    <a:pt x="42876" y="72818"/>
                  </a:lnTo>
                  <a:lnTo>
                    <a:pt x="39591" y="73945"/>
                  </a:lnTo>
                  <a:lnTo>
                    <a:pt x="36554" y="74697"/>
                  </a:lnTo>
                  <a:lnTo>
                    <a:pt x="33683" y="76044"/>
                  </a:lnTo>
                  <a:lnTo>
                    <a:pt x="30921" y="77789"/>
                  </a:lnTo>
                  <a:lnTo>
                    <a:pt x="28234" y="79800"/>
                  </a:lnTo>
                  <a:lnTo>
                    <a:pt x="25596" y="81986"/>
                  </a:lnTo>
                  <a:lnTo>
                    <a:pt x="22990" y="84291"/>
                  </a:lnTo>
                  <a:lnTo>
                    <a:pt x="17838" y="89109"/>
                  </a:lnTo>
                  <a:lnTo>
                    <a:pt x="7632" y="99101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14"/>
            <p:cNvSpPr/>
            <p:nvPr/>
          </p:nvSpPr>
          <p:spPr>
            <a:xfrm>
              <a:off x="2362238" y="1143000"/>
              <a:ext cx="152363" cy="175252"/>
            </a:xfrm>
            <a:custGeom>
              <a:avLst/>
              <a:gdLst/>
              <a:ahLst/>
              <a:cxnLst/>
              <a:rect l="0" t="0" r="0" b="0"/>
              <a:pathLst>
                <a:path w="152363" h="175252">
                  <a:moveTo>
                    <a:pt x="152362" y="0"/>
                  </a:moveTo>
                  <a:lnTo>
                    <a:pt x="148317" y="0"/>
                  </a:lnTo>
                  <a:lnTo>
                    <a:pt x="146279" y="847"/>
                  </a:lnTo>
                  <a:lnTo>
                    <a:pt x="141756" y="4045"/>
                  </a:lnTo>
                  <a:lnTo>
                    <a:pt x="139365" y="6083"/>
                  </a:lnTo>
                  <a:lnTo>
                    <a:pt x="136924" y="8289"/>
                  </a:lnTo>
                  <a:lnTo>
                    <a:pt x="134450" y="10606"/>
                  </a:lnTo>
                  <a:lnTo>
                    <a:pt x="131954" y="12151"/>
                  </a:lnTo>
                  <a:lnTo>
                    <a:pt x="129443" y="13180"/>
                  </a:lnTo>
                  <a:lnTo>
                    <a:pt x="126923" y="13867"/>
                  </a:lnTo>
                  <a:lnTo>
                    <a:pt x="124396" y="15171"/>
                  </a:lnTo>
                  <a:lnTo>
                    <a:pt x="121865" y="16888"/>
                  </a:lnTo>
                  <a:lnTo>
                    <a:pt x="119330" y="18878"/>
                  </a:lnTo>
                  <a:lnTo>
                    <a:pt x="115948" y="21052"/>
                  </a:lnTo>
                  <a:lnTo>
                    <a:pt x="111999" y="23348"/>
                  </a:lnTo>
                  <a:lnTo>
                    <a:pt x="107673" y="25725"/>
                  </a:lnTo>
                  <a:lnTo>
                    <a:pt x="103096" y="29004"/>
                  </a:lnTo>
                  <a:lnTo>
                    <a:pt x="98351" y="32882"/>
                  </a:lnTo>
                  <a:lnTo>
                    <a:pt x="93495" y="37161"/>
                  </a:lnTo>
                  <a:lnTo>
                    <a:pt x="88564" y="40861"/>
                  </a:lnTo>
                  <a:lnTo>
                    <a:pt x="83583" y="44174"/>
                  </a:lnTo>
                  <a:lnTo>
                    <a:pt x="78569" y="47229"/>
                  </a:lnTo>
                  <a:lnTo>
                    <a:pt x="73534" y="50113"/>
                  </a:lnTo>
                  <a:lnTo>
                    <a:pt x="63423" y="55575"/>
                  </a:lnTo>
                  <a:lnTo>
                    <a:pt x="59203" y="58216"/>
                  </a:lnTo>
                  <a:lnTo>
                    <a:pt x="55542" y="60824"/>
                  </a:lnTo>
                  <a:lnTo>
                    <a:pt x="52256" y="63409"/>
                  </a:lnTo>
                  <a:lnTo>
                    <a:pt x="48371" y="65980"/>
                  </a:lnTo>
                  <a:lnTo>
                    <a:pt x="44088" y="68540"/>
                  </a:lnTo>
                  <a:lnTo>
                    <a:pt x="39539" y="71093"/>
                  </a:lnTo>
                  <a:lnTo>
                    <a:pt x="29969" y="76188"/>
                  </a:lnTo>
                  <a:lnTo>
                    <a:pt x="18119" y="82312"/>
                  </a:lnTo>
                  <a:lnTo>
                    <a:pt x="14241" y="85408"/>
                  </a:lnTo>
                  <a:lnTo>
                    <a:pt x="9695" y="89605"/>
                  </a:lnTo>
                  <a:lnTo>
                    <a:pt x="0" y="99023"/>
                  </a:lnTo>
                  <a:lnTo>
                    <a:pt x="13830" y="99059"/>
                  </a:lnTo>
                  <a:lnTo>
                    <a:pt x="22886" y="99060"/>
                  </a:lnTo>
                  <a:lnTo>
                    <a:pt x="27098" y="98213"/>
                  </a:lnTo>
                  <a:lnTo>
                    <a:pt x="31599" y="96802"/>
                  </a:lnTo>
                  <a:lnTo>
                    <a:pt x="36293" y="95015"/>
                  </a:lnTo>
                  <a:lnTo>
                    <a:pt x="40269" y="92976"/>
                  </a:lnTo>
                  <a:lnTo>
                    <a:pt x="43767" y="90771"/>
                  </a:lnTo>
                  <a:lnTo>
                    <a:pt x="46945" y="88454"/>
                  </a:lnTo>
                  <a:lnTo>
                    <a:pt x="50757" y="86909"/>
                  </a:lnTo>
                  <a:lnTo>
                    <a:pt x="54993" y="85879"/>
                  </a:lnTo>
                  <a:lnTo>
                    <a:pt x="59509" y="85193"/>
                  </a:lnTo>
                  <a:lnTo>
                    <a:pt x="64213" y="83889"/>
                  </a:lnTo>
                  <a:lnTo>
                    <a:pt x="69043" y="82172"/>
                  </a:lnTo>
                  <a:lnTo>
                    <a:pt x="73956" y="80181"/>
                  </a:lnTo>
                  <a:lnTo>
                    <a:pt x="78078" y="78854"/>
                  </a:lnTo>
                  <a:lnTo>
                    <a:pt x="81673" y="77970"/>
                  </a:lnTo>
                  <a:lnTo>
                    <a:pt x="84916" y="77380"/>
                  </a:lnTo>
                  <a:lnTo>
                    <a:pt x="88772" y="76140"/>
                  </a:lnTo>
                  <a:lnTo>
                    <a:pt x="93035" y="74466"/>
                  </a:lnTo>
                  <a:lnTo>
                    <a:pt x="97570" y="72504"/>
                  </a:lnTo>
                  <a:lnTo>
                    <a:pt x="101441" y="71196"/>
                  </a:lnTo>
                  <a:lnTo>
                    <a:pt x="104868" y="70324"/>
                  </a:lnTo>
                  <a:lnTo>
                    <a:pt x="107999" y="69743"/>
                  </a:lnTo>
                  <a:lnTo>
                    <a:pt x="110933" y="69355"/>
                  </a:lnTo>
                  <a:lnTo>
                    <a:pt x="113736" y="69097"/>
                  </a:lnTo>
                  <a:lnTo>
                    <a:pt x="116452" y="68924"/>
                  </a:lnTo>
                  <a:lnTo>
                    <a:pt x="121726" y="68733"/>
                  </a:lnTo>
                  <a:lnTo>
                    <a:pt x="135607" y="68589"/>
                  </a:lnTo>
                  <a:lnTo>
                    <a:pt x="135266" y="69433"/>
                  </a:lnTo>
                  <a:lnTo>
                    <a:pt x="132628" y="72628"/>
                  </a:lnTo>
                  <a:lnTo>
                    <a:pt x="131586" y="74665"/>
                  </a:lnTo>
                  <a:lnTo>
                    <a:pt x="130428" y="79187"/>
                  </a:lnTo>
                  <a:lnTo>
                    <a:pt x="127656" y="84018"/>
                  </a:lnTo>
                  <a:lnTo>
                    <a:pt x="123601" y="88988"/>
                  </a:lnTo>
                  <a:lnTo>
                    <a:pt x="118977" y="94019"/>
                  </a:lnTo>
                  <a:lnTo>
                    <a:pt x="116559" y="97393"/>
                  </a:lnTo>
                  <a:lnTo>
                    <a:pt x="114100" y="101335"/>
                  </a:lnTo>
                  <a:lnTo>
                    <a:pt x="111614" y="105657"/>
                  </a:lnTo>
                  <a:lnTo>
                    <a:pt x="109110" y="109384"/>
                  </a:lnTo>
                  <a:lnTo>
                    <a:pt x="106594" y="112716"/>
                  </a:lnTo>
                  <a:lnTo>
                    <a:pt x="104070" y="115784"/>
                  </a:lnTo>
                  <a:lnTo>
                    <a:pt x="100694" y="118676"/>
                  </a:lnTo>
                  <a:lnTo>
                    <a:pt x="96750" y="121451"/>
                  </a:lnTo>
                  <a:lnTo>
                    <a:pt x="92427" y="124147"/>
                  </a:lnTo>
                  <a:lnTo>
                    <a:pt x="88699" y="126791"/>
                  </a:lnTo>
                  <a:lnTo>
                    <a:pt x="85367" y="129401"/>
                  </a:lnTo>
                  <a:lnTo>
                    <a:pt x="82298" y="131987"/>
                  </a:lnTo>
                  <a:lnTo>
                    <a:pt x="78559" y="135405"/>
                  </a:lnTo>
                  <a:lnTo>
                    <a:pt x="66054" y="147458"/>
                  </a:lnTo>
                  <a:lnTo>
                    <a:pt x="42112" y="171211"/>
                  </a:lnTo>
                  <a:lnTo>
                    <a:pt x="39916" y="172561"/>
                  </a:lnTo>
                  <a:lnTo>
                    <a:pt x="35217" y="174060"/>
                  </a:lnTo>
                  <a:lnTo>
                    <a:pt x="30861" y="175154"/>
                  </a:lnTo>
                  <a:lnTo>
                    <a:pt x="34611" y="175229"/>
                  </a:lnTo>
                  <a:lnTo>
                    <a:pt x="41085" y="175251"/>
                  </a:lnTo>
                  <a:lnTo>
                    <a:pt x="43464" y="174407"/>
                  </a:lnTo>
                  <a:lnTo>
                    <a:pt x="45896" y="172998"/>
                  </a:lnTo>
                  <a:lnTo>
                    <a:pt x="48365" y="171212"/>
                  </a:lnTo>
                  <a:lnTo>
                    <a:pt x="50857" y="170021"/>
                  </a:lnTo>
                  <a:lnTo>
                    <a:pt x="53366" y="169227"/>
                  </a:lnTo>
                  <a:lnTo>
                    <a:pt x="55884" y="168698"/>
                  </a:lnTo>
                  <a:lnTo>
                    <a:pt x="59257" y="167499"/>
                  </a:lnTo>
                  <a:lnTo>
                    <a:pt x="63199" y="165852"/>
                  </a:lnTo>
                  <a:lnTo>
                    <a:pt x="67520" y="163908"/>
                  </a:lnTo>
                  <a:lnTo>
                    <a:pt x="71247" y="161765"/>
                  </a:lnTo>
                  <a:lnTo>
                    <a:pt x="74579" y="159490"/>
                  </a:lnTo>
                  <a:lnTo>
                    <a:pt x="77646" y="157127"/>
                  </a:lnTo>
                  <a:lnTo>
                    <a:pt x="81385" y="155551"/>
                  </a:lnTo>
                  <a:lnTo>
                    <a:pt x="85571" y="154501"/>
                  </a:lnTo>
                  <a:lnTo>
                    <a:pt x="99022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15"/>
            <p:cNvSpPr/>
            <p:nvPr/>
          </p:nvSpPr>
          <p:spPr>
            <a:xfrm>
              <a:off x="2446020" y="1280160"/>
              <a:ext cx="52713" cy="83821"/>
            </a:xfrm>
            <a:custGeom>
              <a:avLst/>
              <a:gdLst/>
              <a:ahLst/>
              <a:cxnLst/>
              <a:rect l="0" t="0" r="0" b="0"/>
              <a:pathLst>
                <a:path w="52713" h="83821">
                  <a:moveTo>
                    <a:pt x="38100" y="0"/>
                  </a:moveTo>
                  <a:lnTo>
                    <a:pt x="51221" y="0"/>
                  </a:lnTo>
                  <a:lnTo>
                    <a:pt x="51928" y="847"/>
                  </a:lnTo>
                  <a:lnTo>
                    <a:pt x="52399" y="2258"/>
                  </a:lnTo>
                  <a:lnTo>
                    <a:pt x="52712" y="4045"/>
                  </a:lnTo>
                  <a:lnTo>
                    <a:pt x="52075" y="6083"/>
                  </a:lnTo>
                  <a:lnTo>
                    <a:pt x="50803" y="8289"/>
                  </a:lnTo>
                  <a:lnTo>
                    <a:pt x="49109" y="10606"/>
                  </a:lnTo>
                  <a:lnTo>
                    <a:pt x="47132" y="13844"/>
                  </a:lnTo>
                  <a:lnTo>
                    <a:pt x="44968" y="17696"/>
                  </a:lnTo>
                  <a:lnTo>
                    <a:pt x="42679" y="21957"/>
                  </a:lnTo>
                  <a:lnTo>
                    <a:pt x="41153" y="25645"/>
                  </a:lnTo>
                  <a:lnTo>
                    <a:pt x="40135" y="28950"/>
                  </a:lnTo>
                  <a:lnTo>
                    <a:pt x="39457" y="32000"/>
                  </a:lnTo>
                  <a:lnTo>
                    <a:pt x="37311" y="35727"/>
                  </a:lnTo>
                  <a:lnTo>
                    <a:pt x="34188" y="39904"/>
                  </a:lnTo>
                  <a:lnTo>
                    <a:pt x="30412" y="44383"/>
                  </a:lnTo>
                  <a:lnTo>
                    <a:pt x="27047" y="49062"/>
                  </a:lnTo>
                  <a:lnTo>
                    <a:pt x="23959" y="53875"/>
                  </a:lnTo>
                  <a:lnTo>
                    <a:pt x="21052" y="58776"/>
                  </a:lnTo>
                  <a:lnTo>
                    <a:pt x="17422" y="63738"/>
                  </a:lnTo>
                  <a:lnTo>
                    <a:pt x="13308" y="68738"/>
                  </a:lnTo>
                  <a:lnTo>
                    <a:pt x="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File Bypass</a:t>
            </a:r>
          </a:p>
          <a:p>
            <a:pPr lvl="1"/>
            <a:r>
              <a:rPr lang="en-US" dirty="0" smtClean="0"/>
              <a:t>Reading a value that is currently being written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((Ra == MEM/</a:t>
            </a:r>
            <a:r>
              <a:rPr lang="en-US" dirty="0" err="1" smtClean="0"/>
              <a:t>WB.Rd</a:t>
            </a:r>
            <a:r>
              <a:rPr lang="en-US" dirty="0" smtClean="0"/>
              <a:t>) or (</a:t>
            </a:r>
            <a:r>
              <a:rPr lang="en-US" dirty="0" err="1" smtClean="0"/>
              <a:t>Rb</a:t>
            </a:r>
            <a:r>
              <a:rPr lang="en-US" dirty="0" smtClean="0"/>
              <a:t> == MEM/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dirty="0" smtClean="0"/>
              <a:t>	and (WB is writing a register)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Add a bypass around register file (WB to ID)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Better: (Hack) just negate register file clock</a:t>
            </a:r>
          </a:p>
          <a:p>
            <a:pPr lvl="2"/>
            <a:r>
              <a:rPr lang="en-US" dirty="0" smtClean="0"/>
              <a:t>writes happen at end of first half of each clock cycle</a:t>
            </a:r>
          </a:p>
          <a:p>
            <a:pPr lvl="2"/>
            <a:r>
              <a:rPr lang="en-US" dirty="0" smtClean="0"/>
              <a:t>reads happen during second half of each clock cycle</a:t>
            </a:r>
          </a:p>
        </p:txBody>
      </p:sp>
      <p:sp>
        <p:nvSpPr>
          <p:cNvPr id="4" name="SMARTInkAnnotation152"/>
          <p:cNvSpPr/>
          <p:nvPr/>
        </p:nvSpPr>
        <p:spPr>
          <a:xfrm>
            <a:off x="7703820" y="5246959"/>
            <a:ext cx="1234162" cy="643302"/>
          </a:xfrm>
          <a:custGeom>
            <a:avLst/>
            <a:gdLst/>
            <a:ahLst/>
            <a:cxnLst/>
            <a:rect l="0" t="0" r="0" b="0"/>
            <a:pathLst>
              <a:path w="1234162" h="643302">
                <a:moveTo>
                  <a:pt x="342900" y="620441"/>
                </a:moveTo>
                <a:lnTo>
                  <a:pt x="336339" y="633563"/>
                </a:lnTo>
                <a:lnTo>
                  <a:pt x="335140" y="633422"/>
                </a:lnTo>
                <a:lnTo>
                  <a:pt x="328812" y="628934"/>
                </a:lnTo>
                <a:lnTo>
                  <a:pt x="325915" y="628449"/>
                </a:lnTo>
                <a:lnTo>
                  <a:pt x="321199" y="628138"/>
                </a:lnTo>
                <a:lnTo>
                  <a:pt x="320814" y="628959"/>
                </a:lnTo>
                <a:lnTo>
                  <a:pt x="320041" y="635669"/>
                </a:lnTo>
                <a:lnTo>
                  <a:pt x="320041" y="635673"/>
                </a:lnTo>
                <a:lnTo>
                  <a:pt x="320040" y="635676"/>
                </a:lnTo>
                <a:lnTo>
                  <a:pt x="320040" y="635680"/>
                </a:lnTo>
                <a:lnTo>
                  <a:pt x="324085" y="631636"/>
                </a:lnTo>
                <a:lnTo>
                  <a:pt x="326123" y="630444"/>
                </a:lnTo>
                <a:lnTo>
                  <a:pt x="330646" y="629120"/>
                </a:lnTo>
                <a:lnTo>
                  <a:pt x="332190" y="627921"/>
                </a:lnTo>
                <a:lnTo>
                  <a:pt x="333220" y="626274"/>
                </a:lnTo>
                <a:lnTo>
                  <a:pt x="333907" y="624330"/>
                </a:lnTo>
                <a:lnTo>
                  <a:pt x="336057" y="622187"/>
                </a:lnTo>
                <a:lnTo>
                  <a:pt x="352326" y="610176"/>
                </a:lnTo>
                <a:lnTo>
                  <a:pt x="367922" y="589279"/>
                </a:lnTo>
                <a:lnTo>
                  <a:pt x="383898" y="572261"/>
                </a:lnTo>
                <a:lnTo>
                  <a:pt x="396681" y="558388"/>
                </a:lnTo>
                <a:lnTo>
                  <a:pt x="408007" y="543755"/>
                </a:lnTo>
                <a:lnTo>
                  <a:pt x="418687" y="526527"/>
                </a:lnTo>
                <a:lnTo>
                  <a:pt x="429922" y="507582"/>
                </a:lnTo>
                <a:lnTo>
                  <a:pt x="443383" y="487872"/>
                </a:lnTo>
                <a:lnTo>
                  <a:pt x="460091" y="467824"/>
                </a:lnTo>
                <a:lnTo>
                  <a:pt x="469287" y="457737"/>
                </a:lnTo>
                <a:lnTo>
                  <a:pt x="477958" y="447624"/>
                </a:lnTo>
                <a:lnTo>
                  <a:pt x="486278" y="437496"/>
                </a:lnTo>
                <a:lnTo>
                  <a:pt x="521928" y="392863"/>
                </a:lnTo>
                <a:lnTo>
                  <a:pt x="530832" y="380669"/>
                </a:lnTo>
                <a:lnTo>
                  <a:pt x="539307" y="368306"/>
                </a:lnTo>
                <a:lnTo>
                  <a:pt x="547499" y="355831"/>
                </a:lnTo>
                <a:lnTo>
                  <a:pt x="556346" y="343281"/>
                </a:lnTo>
                <a:lnTo>
                  <a:pt x="575207" y="318048"/>
                </a:lnTo>
                <a:lnTo>
                  <a:pt x="624993" y="254664"/>
                </a:lnTo>
                <a:lnTo>
                  <a:pt x="635102" y="241969"/>
                </a:lnTo>
                <a:lnTo>
                  <a:pt x="645228" y="230120"/>
                </a:lnTo>
                <a:lnTo>
                  <a:pt x="655365" y="218834"/>
                </a:lnTo>
                <a:lnTo>
                  <a:pt x="665510" y="207923"/>
                </a:lnTo>
                <a:lnTo>
                  <a:pt x="674814" y="196415"/>
                </a:lnTo>
                <a:lnTo>
                  <a:pt x="683556" y="184510"/>
                </a:lnTo>
                <a:lnTo>
                  <a:pt x="700042" y="160840"/>
                </a:lnTo>
                <a:lnTo>
                  <a:pt x="715837" y="139032"/>
                </a:lnTo>
                <a:lnTo>
                  <a:pt x="724451" y="128475"/>
                </a:lnTo>
                <a:lnTo>
                  <a:pt x="733580" y="118050"/>
                </a:lnTo>
                <a:lnTo>
                  <a:pt x="743054" y="107714"/>
                </a:lnTo>
                <a:lnTo>
                  <a:pt x="751909" y="97436"/>
                </a:lnTo>
                <a:lnTo>
                  <a:pt x="760353" y="87198"/>
                </a:lnTo>
                <a:lnTo>
                  <a:pt x="775661" y="68484"/>
                </a:lnTo>
                <a:lnTo>
                  <a:pt x="788109" y="54522"/>
                </a:lnTo>
                <a:lnTo>
                  <a:pt x="801545" y="40415"/>
                </a:lnTo>
                <a:lnTo>
                  <a:pt x="822775" y="18752"/>
                </a:lnTo>
                <a:lnTo>
                  <a:pt x="847062" y="929"/>
                </a:lnTo>
                <a:lnTo>
                  <a:pt x="850035" y="0"/>
                </a:lnTo>
                <a:lnTo>
                  <a:pt x="852863" y="227"/>
                </a:lnTo>
                <a:lnTo>
                  <a:pt x="859441" y="2629"/>
                </a:lnTo>
                <a:lnTo>
                  <a:pt x="859133" y="4520"/>
                </a:lnTo>
                <a:lnTo>
                  <a:pt x="855503" y="16118"/>
                </a:lnTo>
                <a:lnTo>
                  <a:pt x="854357" y="28426"/>
                </a:lnTo>
                <a:lnTo>
                  <a:pt x="849332" y="42363"/>
                </a:lnTo>
                <a:lnTo>
                  <a:pt x="842301" y="57870"/>
                </a:lnTo>
                <a:lnTo>
                  <a:pt x="836353" y="76052"/>
                </a:lnTo>
                <a:lnTo>
                  <a:pt x="828630" y="95421"/>
                </a:lnTo>
                <a:lnTo>
                  <a:pt x="824200" y="105328"/>
                </a:lnTo>
                <a:lnTo>
                  <a:pt x="820400" y="116166"/>
                </a:lnTo>
                <a:lnTo>
                  <a:pt x="817020" y="127624"/>
                </a:lnTo>
                <a:lnTo>
                  <a:pt x="813919" y="139496"/>
                </a:lnTo>
                <a:lnTo>
                  <a:pt x="810160" y="152492"/>
                </a:lnTo>
                <a:lnTo>
                  <a:pt x="801466" y="180477"/>
                </a:lnTo>
                <a:lnTo>
                  <a:pt x="796777" y="194205"/>
                </a:lnTo>
                <a:lnTo>
                  <a:pt x="787052" y="220747"/>
                </a:lnTo>
                <a:lnTo>
                  <a:pt x="772056" y="259490"/>
                </a:lnTo>
                <a:lnTo>
                  <a:pt x="766165" y="272280"/>
                </a:lnTo>
                <a:lnTo>
                  <a:pt x="759697" y="285041"/>
                </a:lnTo>
                <a:lnTo>
                  <a:pt x="752844" y="297781"/>
                </a:lnTo>
                <a:lnTo>
                  <a:pt x="747429" y="310507"/>
                </a:lnTo>
                <a:lnTo>
                  <a:pt x="742974" y="323226"/>
                </a:lnTo>
                <a:lnTo>
                  <a:pt x="739155" y="335937"/>
                </a:lnTo>
                <a:lnTo>
                  <a:pt x="734917" y="348645"/>
                </a:lnTo>
                <a:lnTo>
                  <a:pt x="725693" y="374054"/>
                </a:lnTo>
                <a:lnTo>
                  <a:pt x="721708" y="385910"/>
                </a:lnTo>
                <a:lnTo>
                  <a:pt x="718205" y="397200"/>
                </a:lnTo>
                <a:lnTo>
                  <a:pt x="712056" y="418776"/>
                </a:lnTo>
                <a:lnTo>
                  <a:pt x="701208" y="460222"/>
                </a:lnTo>
                <a:lnTo>
                  <a:pt x="696035" y="479807"/>
                </a:lnTo>
                <a:lnTo>
                  <a:pt x="690913" y="496976"/>
                </a:lnTo>
                <a:lnTo>
                  <a:pt x="688072" y="513075"/>
                </a:lnTo>
                <a:lnTo>
                  <a:pt x="685962" y="527849"/>
                </a:lnTo>
                <a:lnTo>
                  <a:pt x="680862" y="545687"/>
                </a:lnTo>
                <a:lnTo>
                  <a:pt x="678975" y="561697"/>
                </a:lnTo>
                <a:lnTo>
                  <a:pt x="678337" y="580019"/>
                </a:lnTo>
                <a:lnTo>
                  <a:pt x="678189" y="589379"/>
                </a:lnTo>
                <a:lnTo>
                  <a:pt x="674137" y="585744"/>
                </a:lnTo>
                <a:lnTo>
                  <a:pt x="672945" y="583763"/>
                </a:lnTo>
                <a:lnTo>
                  <a:pt x="666829" y="567988"/>
                </a:lnTo>
                <a:lnTo>
                  <a:pt x="664668" y="556489"/>
                </a:lnTo>
                <a:lnTo>
                  <a:pt x="662861" y="542912"/>
                </a:lnTo>
                <a:lnTo>
                  <a:pt x="659235" y="528410"/>
                </a:lnTo>
                <a:lnTo>
                  <a:pt x="657060" y="513498"/>
                </a:lnTo>
                <a:lnTo>
                  <a:pt x="655246" y="497557"/>
                </a:lnTo>
                <a:lnTo>
                  <a:pt x="651618" y="479184"/>
                </a:lnTo>
                <a:lnTo>
                  <a:pt x="647183" y="459729"/>
                </a:lnTo>
                <a:lnTo>
                  <a:pt x="642391" y="440640"/>
                </a:lnTo>
                <a:lnTo>
                  <a:pt x="632415" y="405431"/>
                </a:lnTo>
                <a:lnTo>
                  <a:pt x="627360" y="386874"/>
                </a:lnTo>
                <a:lnTo>
                  <a:pt x="622291" y="370161"/>
                </a:lnTo>
                <a:lnTo>
                  <a:pt x="614677" y="346471"/>
                </a:lnTo>
                <a:lnTo>
                  <a:pt x="607342" y="331036"/>
                </a:lnTo>
                <a:lnTo>
                  <a:pt x="598436" y="316557"/>
                </a:lnTo>
                <a:lnTo>
                  <a:pt x="583903" y="298885"/>
                </a:lnTo>
                <a:lnTo>
                  <a:pt x="568873" y="282924"/>
                </a:lnTo>
                <a:lnTo>
                  <a:pt x="543548" y="257261"/>
                </a:lnTo>
                <a:lnTo>
                  <a:pt x="528316" y="246038"/>
                </a:lnTo>
                <a:lnTo>
                  <a:pt x="491278" y="229414"/>
                </a:lnTo>
                <a:lnTo>
                  <a:pt x="478273" y="226517"/>
                </a:lnTo>
                <a:lnTo>
                  <a:pt x="442471" y="224404"/>
                </a:lnTo>
                <a:lnTo>
                  <a:pt x="379967" y="224202"/>
                </a:lnTo>
                <a:lnTo>
                  <a:pt x="377771" y="225048"/>
                </a:lnTo>
                <a:lnTo>
                  <a:pt x="376308" y="226459"/>
                </a:lnTo>
                <a:lnTo>
                  <a:pt x="375331" y="228247"/>
                </a:lnTo>
                <a:lnTo>
                  <a:pt x="373835" y="229438"/>
                </a:lnTo>
                <a:lnTo>
                  <a:pt x="371990" y="230232"/>
                </a:lnTo>
                <a:lnTo>
                  <a:pt x="369913" y="230762"/>
                </a:lnTo>
                <a:lnTo>
                  <a:pt x="368529" y="231962"/>
                </a:lnTo>
                <a:lnTo>
                  <a:pt x="367606" y="233608"/>
                </a:lnTo>
                <a:lnTo>
                  <a:pt x="366990" y="235552"/>
                </a:lnTo>
                <a:lnTo>
                  <a:pt x="367427" y="236849"/>
                </a:lnTo>
                <a:lnTo>
                  <a:pt x="368565" y="237713"/>
                </a:lnTo>
                <a:lnTo>
                  <a:pt x="370169" y="238289"/>
                </a:lnTo>
                <a:lnTo>
                  <a:pt x="376474" y="243145"/>
                </a:lnTo>
                <a:lnTo>
                  <a:pt x="379677" y="244450"/>
                </a:lnTo>
                <a:lnTo>
                  <a:pt x="392273" y="246287"/>
                </a:lnTo>
                <a:lnTo>
                  <a:pt x="423431" y="246993"/>
                </a:lnTo>
                <a:lnTo>
                  <a:pt x="449076" y="246194"/>
                </a:lnTo>
                <a:lnTo>
                  <a:pt x="478970" y="241818"/>
                </a:lnTo>
                <a:lnTo>
                  <a:pt x="514263" y="238452"/>
                </a:lnTo>
                <a:lnTo>
                  <a:pt x="564113" y="225259"/>
                </a:lnTo>
                <a:lnTo>
                  <a:pt x="590230" y="219591"/>
                </a:lnTo>
                <a:lnTo>
                  <a:pt x="618771" y="214250"/>
                </a:lnTo>
                <a:lnTo>
                  <a:pt x="650647" y="206796"/>
                </a:lnTo>
                <a:lnTo>
                  <a:pt x="683723" y="198686"/>
                </a:lnTo>
                <a:lnTo>
                  <a:pt x="715356" y="192259"/>
                </a:lnTo>
                <a:lnTo>
                  <a:pt x="748607" y="184322"/>
                </a:lnTo>
                <a:lnTo>
                  <a:pt x="782295" y="175997"/>
                </a:lnTo>
                <a:lnTo>
                  <a:pt x="814200" y="169474"/>
                </a:lnTo>
                <a:lnTo>
                  <a:pt x="849828" y="163753"/>
                </a:lnTo>
                <a:lnTo>
                  <a:pt x="903452" y="155772"/>
                </a:lnTo>
                <a:lnTo>
                  <a:pt x="967083" y="145491"/>
                </a:lnTo>
                <a:lnTo>
                  <a:pt x="997927" y="142652"/>
                </a:lnTo>
                <a:lnTo>
                  <a:pt x="1028570" y="141390"/>
                </a:lnTo>
                <a:lnTo>
                  <a:pt x="1085119" y="140580"/>
                </a:lnTo>
                <a:lnTo>
                  <a:pt x="1160514" y="140393"/>
                </a:lnTo>
                <a:lnTo>
                  <a:pt x="1194437" y="145620"/>
                </a:lnTo>
                <a:lnTo>
                  <a:pt x="1212804" y="148142"/>
                </a:lnTo>
                <a:lnTo>
                  <a:pt x="1223696" y="151733"/>
                </a:lnTo>
                <a:lnTo>
                  <a:pt x="1227276" y="153875"/>
                </a:lnTo>
                <a:lnTo>
                  <a:pt x="1229664" y="156150"/>
                </a:lnTo>
                <a:lnTo>
                  <a:pt x="1231256" y="158514"/>
                </a:lnTo>
                <a:lnTo>
                  <a:pt x="1233024" y="163398"/>
                </a:lnTo>
                <a:lnTo>
                  <a:pt x="1234020" y="173166"/>
                </a:lnTo>
                <a:lnTo>
                  <a:pt x="1234161" y="177477"/>
                </a:lnTo>
                <a:lnTo>
                  <a:pt x="1232559" y="181198"/>
                </a:lnTo>
                <a:lnTo>
                  <a:pt x="1229800" y="184526"/>
                </a:lnTo>
                <a:lnTo>
                  <a:pt x="1222217" y="190481"/>
                </a:lnTo>
                <a:lnTo>
                  <a:pt x="1190518" y="207834"/>
                </a:lnTo>
                <a:lnTo>
                  <a:pt x="1158302" y="222080"/>
                </a:lnTo>
                <a:lnTo>
                  <a:pt x="1132020" y="232007"/>
                </a:lnTo>
                <a:lnTo>
                  <a:pt x="1102560" y="242064"/>
                </a:lnTo>
                <a:lnTo>
                  <a:pt x="1069710" y="252177"/>
                </a:lnTo>
                <a:lnTo>
                  <a:pt x="1033098" y="262317"/>
                </a:lnTo>
                <a:lnTo>
                  <a:pt x="1013852" y="267392"/>
                </a:lnTo>
                <a:lnTo>
                  <a:pt x="993401" y="273315"/>
                </a:lnTo>
                <a:lnTo>
                  <a:pt x="950359" y="286669"/>
                </a:lnTo>
                <a:lnTo>
                  <a:pt x="926519" y="292940"/>
                </a:lnTo>
                <a:lnTo>
                  <a:pt x="901313" y="298814"/>
                </a:lnTo>
                <a:lnTo>
                  <a:pt x="875194" y="304423"/>
                </a:lnTo>
                <a:lnTo>
                  <a:pt x="821340" y="317428"/>
                </a:lnTo>
                <a:lnTo>
                  <a:pt x="793940" y="324452"/>
                </a:lnTo>
                <a:lnTo>
                  <a:pt x="765513" y="332523"/>
                </a:lnTo>
                <a:lnTo>
                  <a:pt x="706835" y="350519"/>
                </a:lnTo>
                <a:lnTo>
                  <a:pt x="676117" y="360906"/>
                </a:lnTo>
                <a:lnTo>
                  <a:pt x="612634" y="383737"/>
                </a:lnTo>
                <a:lnTo>
                  <a:pt x="579450" y="394905"/>
                </a:lnTo>
                <a:lnTo>
                  <a:pt x="510968" y="416345"/>
                </a:lnTo>
                <a:lnTo>
                  <a:pt x="476112" y="428497"/>
                </a:lnTo>
                <a:lnTo>
                  <a:pt x="441021" y="441678"/>
                </a:lnTo>
                <a:lnTo>
                  <a:pt x="405774" y="455546"/>
                </a:lnTo>
                <a:lnTo>
                  <a:pt x="370423" y="470718"/>
                </a:lnTo>
                <a:lnTo>
                  <a:pt x="0" y="643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012129" y="2232660"/>
            <a:ext cx="6140071" cy="2461156"/>
            <a:chOff x="2012129" y="2232660"/>
            <a:chExt cx="6140071" cy="2461156"/>
          </a:xfrm>
        </p:grpSpPr>
        <p:sp>
          <p:nvSpPr>
            <p:cNvPr id="4" name="SMARTInkAnnotation110"/>
            <p:cNvSpPr/>
            <p:nvPr/>
          </p:nvSpPr>
          <p:spPr>
            <a:xfrm>
              <a:off x="3078802" y="2758448"/>
              <a:ext cx="426399" cy="464783"/>
            </a:xfrm>
            <a:custGeom>
              <a:avLst/>
              <a:gdLst/>
              <a:ahLst/>
              <a:cxnLst/>
              <a:rect l="0" t="0" r="0" b="0"/>
              <a:pathLst>
                <a:path w="426399" h="464783">
                  <a:moveTo>
                    <a:pt x="251138" y="76192"/>
                  </a:moveTo>
                  <a:lnTo>
                    <a:pt x="251138" y="42084"/>
                  </a:lnTo>
                  <a:lnTo>
                    <a:pt x="251984" y="40753"/>
                  </a:lnTo>
                  <a:lnTo>
                    <a:pt x="253395" y="39866"/>
                  </a:lnTo>
                  <a:lnTo>
                    <a:pt x="255183" y="39275"/>
                  </a:lnTo>
                  <a:lnTo>
                    <a:pt x="256374" y="38034"/>
                  </a:lnTo>
                  <a:lnTo>
                    <a:pt x="257169" y="36360"/>
                  </a:lnTo>
                  <a:lnTo>
                    <a:pt x="258444" y="31635"/>
                  </a:lnTo>
                  <a:lnTo>
                    <a:pt x="258756" y="17683"/>
                  </a:lnTo>
                  <a:lnTo>
                    <a:pt x="258758" y="8680"/>
                  </a:lnTo>
                  <a:lnTo>
                    <a:pt x="257911" y="8324"/>
                  </a:lnTo>
                  <a:lnTo>
                    <a:pt x="252197" y="7706"/>
                  </a:lnTo>
                  <a:lnTo>
                    <a:pt x="251844" y="6828"/>
                  </a:lnTo>
                  <a:lnTo>
                    <a:pt x="251452" y="3594"/>
                  </a:lnTo>
                  <a:lnTo>
                    <a:pt x="250501" y="2394"/>
                  </a:lnTo>
                  <a:lnTo>
                    <a:pt x="249019" y="1593"/>
                  </a:lnTo>
                  <a:lnTo>
                    <a:pt x="245116" y="704"/>
                  </a:lnTo>
                  <a:lnTo>
                    <a:pt x="232262" y="19"/>
                  </a:lnTo>
                  <a:lnTo>
                    <a:pt x="225413" y="0"/>
                  </a:lnTo>
                  <a:lnTo>
                    <a:pt x="222982" y="844"/>
                  </a:lnTo>
                  <a:lnTo>
                    <a:pt x="215514" y="5230"/>
                  </a:lnTo>
                  <a:lnTo>
                    <a:pt x="207939" y="7753"/>
                  </a:lnTo>
                  <a:lnTo>
                    <a:pt x="200332" y="12640"/>
                  </a:lnTo>
                  <a:lnTo>
                    <a:pt x="192717" y="15310"/>
                  </a:lnTo>
                  <a:lnTo>
                    <a:pt x="185097" y="21088"/>
                  </a:lnTo>
                  <a:lnTo>
                    <a:pt x="172398" y="33114"/>
                  </a:lnTo>
                  <a:lnTo>
                    <a:pt x="160732" y="40662"/>
                  </a:lnTo>
                  <a:lnTo>
                    <a:pt x="153666" y="43468"/>
                  </a:lnTo>
                  <a:lnTo>
                    <a:pt x="150597" y="44216"/>
                  </a:lnTo>
                  <a:lnTo>
                    <a:pt x="142670" y="49562"/>
                  </a:lnTo>
                  <a:lnTo>
                    <a:pt x="130946" y="59835"/>
                  </a:lnTo>
                  <a:lnTo>
                    <a:pt x="119399" y="70891"/>
                  </a:lnTo>
                  <a:lnTo>
                    <a:pt x="107494" y="78667"/>
                  </a:lnTo>
                  <a:lnTo>
                    <a:pt x="93537" y="88879"/>
                  </a:lnTo>
                  <a:lnTo>
                    <a:pt x="84855" y="93966"/>
                  </a:lnTo>
                  <a:lnTo>
                    <a:pt x="77609" y="101307"/>
                  </a:lnTo>
                  <a:lnTo>
                    <a:pt x="66060" y="115772"/>
                  </a:lnTo>
                  <a:lnTo>
                    <a:pt x="54154" y="128183"/>
                  </a:lnTo>
                  <a:lnTo>
                    <a:pt x="41044" y="142310"/>
                  </a:lnTo>
                  <a:lnTo>
                    <a:pt x="33759" y="154861"/>
                  </a:lnTo>
                  <a:lnTo>
                    <a:pt x="28612" y="169374"/>
                  </a:lnTo>
                  <a:lnTo>
                    <a:pt x="25237" y="178566"/>
                  </a:lnTo>
                  <a:lnTo>
                    <a:pt x="23737" y="188296"/>
                  </a:lnTo>
                  <a:lnTo>
                    <a:pt x="20813" y="198265"/>
                  </a:lnTo>
                  <a:lnTo>
                    <a:pt x="17538" y="208340"/>
                  </a:lnTo>
                  <a:lnTo>
                    <a:pt x="16082" y="218462"/>
                  </a:lnTo>
                  <a:lnTo>
                    <a:pt x="13178" y="228606"/>
                  </a:lnTo>
                  <a:lnTo>
                    <a:pt x="9911" y="238758"/>
                  </a:lnTo>
                  <a:lnTo>
                    <a:pt x="8459" y="248915"/>
                  </a:lnTo>
                  <a:lnTo>
                    <a:pt x="7814" y="259073"/>
                  </a:lnTo>
                  <a:lnTo>
                    <a:pt x="7642" y="264153"/>
                  </a:lnTo>
                  <a:lnTo>
                    <a:pt x="5193" y="274313"/>
                  </a:lnTo>
                  <a:lnTo>
                    <a:pt x="2129" y="284472"/>
                  </a:lnTo>
                  <a:lnTo>
                    <a:pt x="767" y="294632"/>
                  </a:lnTo>
                  <a:lnTo>
                    <a:pt x="162" y="304792"/>
                  </a:lnTo>
                  <a:lnTo>
                    <a:pt x="0" y="309872"/>
                  </a:lnTo>
                  <a:lnTo>
                    <a:pt x="2079" y="320032"/>
                  </a:lnTo>
                  <a:lnTo>
                    <a:pt x="4978" y="330192"/>
                  </a:lnTo>
                  <a:lnTo>
                    <a:pt x="6267" y="340352"/>
                  </a:lnTo>
                  <a:lnTo>
                    <a:pt x="6840" y="350512"/>
                  </a:lnTo>
                  <a:lnTo>
                    <a:pt x="6992" y="355592"/>
                  </a:lnTo>
                  <a:lnTo>
                    <a:pt x="7941" y="359826"/>
                  </a:lnTo>
                  <a:lnTo>
                    <a:pt x="11252" y="366787"/>
                  </a:lnTo>
                  <a:lnTo>
                    <a:pt x="17877" y="375466"/>
                  </a:lnTo>
                  <a:lnTo>
                    <a:pt x="19431" y="379001"/>
                  </a:lnTo>
                  <a:lnTo>
                    <a:pt x="22463" y="391221"/>
                  </a:lnTo>
                  <a:lnTo>
                    <a:pt x="26174" y="397674"/>
                  </a:lnTo>
                  <a:lnTo>
                    <a:pt x="37922" y="411328"/>
                  </a:lnTo>
                  <a:lnTo>
                    <a:pt x="40414" y="413916"/>
                  </a:lnTo>
                  <a:lnTo>
                    <a:pt x="52011" y="421604"/>
                  </a:lnTo>
                  <a:lnTo>
                    <a:pt x="65017" y="431787"/>
                  </a:lnTo>
                  <a:lnTo>
                    <a:pt x="73976" y="439410"/>
                  </a:lnTo>
                  <a:lnTo>
                    <a:pt x="86133" y="446185"/>
                  </a:lnTo>
                  <a:lnTo>
                    <a:pt x="97167" y="449415"/>
                  </a:lnTo>
                  <a:lnTo>
                    <a:pt x="109047" y="453171"/>
                  </a:lnTo>
                  <a:lnTo>
                    <a:pt x="120535" y="455405"/>
                  </a:lnTo>
                  <a:lnTo>
                    <a:pt x="131286" y="457245"/>
                  </a:lnTo>
                  <a:lnTo>
                    <a:pt x="141708" y="460884"/>
                  </a:lnTo>
                  <a:lnTo>
                    <a:pt x="151985" y="463066"/>
                  </a:lnTo>
                  <a:lnTo>
                    <a:pt x="162196" y="464036"/>
                  </a:lnTo>
                  <a:lnTo>
                    <a:pt x="172380" y="464467"/>
                  </a:lnTo>
                  <a:lnTo>
                    <a:pt x="197951" y="464744"/>
                  </a:lnTo>
                  <a:lnTo>
                    <a:pt x="209437" y="464782"/>
                  </a:lnTo>
                  <a:lnTo>
                    <a:pt x="220187" y="462541"/>
                  </a:lnTo>
                  <a:lnTo>
                    <a:pt x="230608" y="459569"/>
                  </a:lnTo>
                  <a:lnTo>
                    <a:pt x="240885" y="458249"/>
                  </a:lnTo>
                  <a:lnTo>
                    <a:pt x="251097" y="457662"/>
                  </a:lnTo>
                  <a:lnTo>
                    <a:pt x="256191" y="457505"/>
                  </a:lnTo>
                  <a:lnTo>
                    <a:pt x="266365" y="455073"/>
                  </a:lnTo>
                  <a:lnTo>
                    <a:pt x="276532" y="451170"/>
                  </a:lnTo>
                  <a:lnTo>
                    <a:pt x="286695" y="446614"/>
                  </a:lnTo>
                  <a:lnTo>
                    <a:pt x="301937" y="439288"/>
                  </a:lnTo>
                  <a:lnTo>
                    <a:pt x="347658" y="416549"/>
                  </a:lnTo>
                  <a:lnTo>
                    <a:pt x="358853" y="408931"/>
                  </a:lnTo>
                  <a:lnTo>
                    <a:pt x="371577" y="397267"/>
                  </a:lnTo>
                  <a:lnTo>
                    <a:pt x="382027" y="383086"/>
                  </a:lnTo>
                  <a:lnTo>
                    <a:pt x="393143" y="369207"/>
                  </a:lnTo>
                  <a:lnTo>
                    <a:pt x="400928" y="360097"/>
                  </a:lnTo>
                  <a:lnTo>
                    <a:pt x="406046" y="351667"/>
                  </a:lnTo>
                  <a:lnTo>
                    <a:pt x="408887" y="342276"/>
                  </a:lnTo>
                  <a:lnTo>
                    <a:pt x="409644" y="337402"/>
                  </a:lnTo>
                  <a:lnTo>
                    <a:pt x="412743" y="329727"/>
                  </a:lnTo>
                  <a:lnTo>
                    <a:pt x="419248" y="318389"/>
                  </a:lnTo>
                  <a:lnTo>
                    <a:pt x="421631" y="313857"/>
                  </a:lnTo>
                  <a:lnTo>
                    <a:pt x="424279" y="304305"/>
                  </a:lnTo>
                  <a:lnTo>
                    <a:pt x="425456" y="294416"/>
                  </a:lnTo>
                  <a:lnTo>
                    <a:pt x="425980" y="284376"/>
                  </a:lnTo>
                  <a:lnTo>
                    <a:pt x="426212" y="274269"/>
                  </a:lnTo>
                  <a:lnTo>
                    <a:pt x="426398" y="188987"/>
                  </a:lnTo>
                  <a:lnTo>
                    <a:pt x="424140" y="176841"/>
                  </a:lnTo>
                  <a:lnTo>
                    <a:pt x="420315" y="165798"/>
                  </a:lnTo>
                  <a:lnTo>
                    <a:pt x="415792" y="155246"/>
                  </a:lnTo>
                  <a:lnTo>
                    <a:pt x="413217" y="144911"/>
                  </a:lnTo>
                  <a:lnTo>
                    <a:pt x="412531" y="139785"/>
                  </a:lnTo>
                  <a:lnTo>
                    <a:pt x="409510" y="131831"/>
                  </a:lnTo>
                  <a:lnTo>
                    <a:pt x="403050" y="120335"/>
                  </a:lnTo>
                  <a:lnTo>
                    <a:pt x="399087" y="111898"/>
                  </a:lnTo>
                  <a:lnTo>
                    <a:pt x="396010" y="101541"/>
                  </a:lnTo>
                  <a:lnTo>
                    <a:pt x="390112" y="88971"/>
                  </a:lnTo>
                  <a:lnTo>
                    <a:pt x="380535" y="74452"/>
                  </a:lnTo>
                  <a:lnTo>
                    <a:pt x="378043" y="69952"/>
                  </a:lnTo>
                  <a:lnTo>
                    <a:pt x="370757" y="62694"/>
                  </a:lnTo>
                  <a:lnTo>
                    <a:pt x="359394" y="53848"/>
                  </a:lnTo>
                  <a:lnTo>
                    <a:pt x="347969" y="43274"/>
                  </a:lnTo>
                  <a:lnTo>
                    <a:pt x="336085" y="35582"/>
                  </a:lnTo>
                  <a:lnTo>
                    <a:pt x="326710" y="30485"/>
                  </a:lnTo>
                  <a:lnTo>
                    <a:pt x="306894" y="20315"/>
                  </a:lnTo>
                  <a:lnTo>
                    <a:pt x="296803" y="17491"/>
                  </a:lnTo>
                  <a:lnTo>
                    <a:pt x="286674" y="15389"/>
                  </a:lnTo>
                  <a:lnTo>
                    <a:pt x="276527" y="11633"/>
                  </a:lnTo>
                  <a:lnTo>
                    <a:pt x="266373" y="9399"/>
                  </a:lnTo>
                  <a:lnTo>
                    <a:pt x="256215" y="7560"/>
                  </a:lnTo>
                  <a:lnTo>
                    <a:pt x="246057" y="3920"/>
                  </a:lnTo>
                  <a:lnTo>
                    <a:pt x="233639" y="1738"/>
                  </a:lnTo>
                  <a:lnTo>
                    <a:pt x="220500" y="768"/>
                  </a:lnTo>
                  <a:lnTo>
                    <a:pt x="209017" y="337"/>
                  </a:lnTo>
                  <a:lnTo>
                    <a:pt x="198268" y="2403"/>
                  </a:lnTo>
                  <a:lnTo>
                    <a:pt x="187000" y="5297"/>
                  </a:lnTo>
                  <a:lnTo>
                    <a:pt x="180439" y="6069"/>
                  </a:lnTo>
                  <a:lnTo>
                    <a:pt x="167223" y="7773"/>
                  </a:lnTo>
                  <a:lnTo>
                    <a:pt x="161328" y="9412"/>
                  </a:lnTo>
                  <a:lnTo>
                    <a:pt x="144458" y="15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1"/>
            <p:cNvSpPr/>
            <p:nvPr/>
          </p:nvSpPr>
          <p:spPr>
            <a:xfrm>
              <a:off x="2080605" y="2232660"/>
              <a:ext cx="525330" cy="516371"/>
            </a:xfrm>
            <a:custGeom>
              <a:avLst/>
              <a:gdLst/>
              <a:ahLst/>
              <a:cxnLst/>
              <a:rect l="0" t="0" r="0" b="0"/>
              <a:pathLst>
                <a:path w="525330" h="516371">
                  <a:moveTo>
                    <a:pt x="357795" y="76200"/>
                  </a:moveTo>
                  <a:lnTo>
                    <a:pt x="357795" y="69639"/>
                  </a:lnTo>
                  <a:lnTo>
                    <a:pt x="350268" y="61061"/>
                  </a:lnTo>
                  <a:lnTo>
                    <a:pt x="350176" y="49388"/>
                  </a:lnTo>
                  <a:lnTo>
                    <a:pt x="349329" y="48166"/>
                  </a:lnTo>
                  <a:lnTo>
                    <a:pt x="347918" y="47350"/>
                  </a:lnTo>
                  <a:lnTo>
                    <a:pt x="343614" y="46042"/>
                  </a:lnTo>
                  <a:lnTo>
                    <a:pt x="343261" y="45088"/>
                  </a:lnTo>
                  <a:lnTo>
                    <a:pt x="342869" y="41770"/>
                  </a:lnTo>
                  <a:lnTo>
                    <a:pt x="341918" y="40547"/>
                  </a:lnTo>
                  <a:lnTo>
                    <a:pt x="340437" y="39731"/>
                  </a:lnTo>
                  <a:lnTo>
                    <a:pt x="336022" y="38422"/>
                  </a:lnTo>
                  <a:lnTo>
                    <a:pt x="335659" y="37468"/>
                  </a:lnTo>
                  <a:lnTo>
                    <a:pt x="335030" y="31568"/>
                  </a:lnTo>
                  <a:lnTo>
                    <a:pt x="334152" y="31205"/>
                  </a:lnTo>
                  <a:lnTo>
                    <a:pt x="328382" y="30575"/>
                  </a:lnTo>
                  <a:lnTo>
                    <a:pt x="321442" y="25262"/>
                  </a:lnTo>
                  <a:lnTo>
                    <a:pt x="313476" y="23176"/>
                  </a:lnTo>
                  <a:lnTo>
                    <a:pt x="305637" y="16327"/>
                  </a:lnTo>
                  <a:lnTo>
                    <a:pt x="302723" y="15723"/>
                  </a:lnTo>
                  <a:lnTo>
                    <a:pt x="297998" y="15335"/>
                  </a:lnTo>
                  <a:lnTo>
                    <a:pt x="290981" y="10022"/>
                  </a:lnTo>
                  <a:lnTo>
                    <a:pt x="282998" y="7936"/>
                  </a:lnTo>
                  <a:lnTo>
                    <a:pt x="271112" y="7648"/>
                  </a:lnTo>
                  <a:lnTo>
                    <a:pt x="268680" y="6792"/>
                  </a:lnTo>
                  <a:lnTo>
                    <a:pt x="260212" y="1062"/>
                  </a:lnTo>
                  <a:lnTo>
                    <a:pt x="257134" y="472"/>
                  </a:lnTo>
                  <a:lnTo>
                    <a:pt x="240861" y="28"/>
                  </a:lnTo>
                  <a:lnTo>
                    <a:pt x="173442" y="0"/>
                  </a:lnTo>
                  <a:lnTo>
                    <a:pt x="165512" y="2258"/>
                  </a:lnTo>
                  <a:lnTo>
                    <a:pt x="157189" y="5237"/>
                  </a:lnTo>
                  <a:lnTo>
                    <a:pt x="150668" y="6561"/>
                  </a:lnTo>
                  <a:lnTo>
                    <a:pt x="144947" y="9407"/>
                  </a:lnTo>
                  <a:lnTo>
                    <a:pt x="129240" y="23017"/>
                  </a:lnTo>
                  <a:lnTo>
                    <a:pt x="126685" y="25504"/>
                  </a:lnTo>
                  <a:lnTo>
                    <a:pt x="123288" y="27163"/>
                  </a:lnTo>
                  <a:lnTo>
                    <a:pt x="114998" y="29006"/>
                  </a:lnTo>
                  <a:lnTo>
                    <a:pt x="111264" y="31190"/>
                  </a:lnTo>
                  <a:lnTo>
                    <a:pt x="99187" y="44606"/>
                  </a:lnTo>
                  <a:lnTo>
                    <a:pt x="85230" y="59120"/>
                  </a:lnTo>
                  <a:lnTo>
                    <a:pt x="66762" y="77661"/>
                  </a:lnTo>
                  <a:lnTo>
                    <a:pt x="58391" y="90086"/>
                  </a:lnTo>
                  <a:lnTo>
                    <a:pt x="50549" y="104491"/>
                  </a:lnTo>
                  <a:lnTo>
                    <a:pt x="27597" y="149869"/>
                  </a:lnTo>
                  <a:lnTo>
                    <a:pt x="22516" y="162282"/>
                  </a:lnTo>
                  <a:lnTo>
                    <a:pt x="18282" y="175419"/>
                  </a:lnTo>
                  <a:lnTo>
                    <a:pt x="16400" y="186902"/>
                  </a:lnTo>
                  <a:lnTo>
                    <a:pt x="13306" y="199907"/>
                  </a:lnTo>
                  <a:lnTo>
                    <a:pt x="9956" y="213308"/>
                  </a:lnTo>
                  <a:lnTo>
                    <a:pt x="8466" y="224908"/>
                  </a:lnTo>
                  <a:lnTo>
                    <a:pt x="2274" y="246999"/>
                  </a:lnTo>
                  <a:lnTo>
                    <a:pt x="819" y="260484"/>
                  </a:lnTo>
                  <a:lnTo>
                    <a:pt x="172" y="272686"/>
                  </a:lnTo>
                  <a:lnTo>
                    <a:pt x="0" y="278311"/>
                  </a:lnTo>
                  <a:lnTo>
                    <a:pt x="2066" y="289076"/>
                  </a:lnTo>
                  <a:lnTo>
                    <a:pt x="4960" y="299505"/>
                  </a:lnTo>
                  <a:lnTo>
                    <a:pt x="7436" y="314896"/>
                  </a:lnTo>
                  <a:lnTo>
                    <a:pt x="13155" y="331028"/>
                  </a:lnTo>
                  <a:lnTo>
                    <a:pt x="17790" y="344397"/>
                  </a:lnTo>
                  <a:lnTo>
                    <a:pt x="22673" y="356547"/>
                  </a:lnTo>
                  <a:lnTo>
                    <a:pt x="27665" y="367592"/>
                  </a:lnTo>
                  <a:lnTo>
                    <a:pt x="36082" y="383330"/>
                  </a:lnTo>
                  <a:lnTo>
                    <a:pt x="48078" y="397871"/>
                  </a:lnTo>
                  <a:lnTo>
                    <a:pt x="62404" y="413057"/>
                  </a:lnTo>
                  <a:lnTo>
                    <a:pt x="70723" y="422341"/>
                  </a:lnTo>
                  <a:lnTo>
                    <a:pt x="77243" y="432111"/>
                  </a:lnTo>
                  <a:lnTo>
                    <a:pt x="81860" y="436241"/>
                  </a:lnTo>
                  <a:lnTo>
                    <a:pt x="99648" y="446945"/>
                  </a:lnTo>
                  <a:lnTo>
                    <a:pt x="110700" y="455746"/>
                  </a:lnTo>
                  <a:lnTo>
                    <a:pt x="123515" y="463045"/>
                  </a:lnTo>
                  <a:lnTo>
                    <a:pt x="136831" y="469958"/>
                  </a:lnTo>
                  <a:lnTo>
                    <a:pt x="148393" y="478675"/>
                  </a:lnTo>
                  <a:lnTo>
                    <a:pt x="161434" y="485935"/>
                  </a:lnTo>
                  <a:lnTo>
                    <a:pt x="175697" y="491985"/>
                  </a:lnTo>
                  <a:lnTo>
                    <a:pt x="190503" y="497495"/>
                  </a:lnTo>
                  <a:lnTo>
                    <a:pt x="205550" y="500509"/>
                  </a:lnTo>
                  <a:lnTo>
                    <a:pt x="219857" y="502695"/>
                  </a:lnTo>
                  <a:lnTo>
                    <a:pt x="231860" y="506489"/>
                  </a:lnTo>
                  <a:lnTo>
                    <a:pt x="252183" y="513385"/>
                  </a:lnTo>
                  <a:lnTo>
                    <a:pt x="266830" y="516038"/>
                  </a:lnTo>
                  <a:lnTo>
                    <a:pt x="281806" y="516370"/>
                  </a:lnTo>
                  <a:lnTo>
                    <a:pt x="303671" y="512644"/>
                  </a:lnTo>
                  <a:lnTo>
                    <a:pt x="315677" y="511475"/>
                  </a:lnTo>
                  <a:lnTo>
                    <a:pt x="328916" y="508698"/>
                  </a:lnTo>
                  <a:lnTo>
                    <a:pt x="342420" y="504641"/>
                  </a:lnTo>
                  <a:lnTo>
                    <a:pt x="354066" y="500016"/>
                  </a:lnTo>
                  <a:lnTo>
                    <a:pt x="367144" y="497396"/>
                  </a:lnTo>
                  <a:lnTo>
                    <a:pt x="380577" y="495385"/>
                  </a:lnTo>
                  <a:lnTo>
                    <a:pt x="392191" y="491669"/>
                  </a:lnTo>
                  <a:lnTo>
                    <a:pt x="412295" y="484817"/>
                  </a:lnTo>
                  <a:lnTo>
                    <a:pt x="422375" y="479916"/>
                  </a:lnTo>
                  <a:lnTo>
                    <a:pt x="435068" y="470140"/>
                  </a:lnTo>
                  <a:lnTo>
                    <a:pt x="449553" y="458776"/>
                  </a:lnTo>
                  <a:lnTo>
                    <a:pt x="464569" y="447789"/>
                  </a:lnTo>
                  <a:lnTo>
                    <a:pt x="480768" y="432952"/>
                  </a:lnTo>
                  <a:lnTo>
                    <a:pt x="493480" y="420476"/>
                  </a:lnTo>
                  <a:lnTo>
                    <a:pt x="503925" y="406055"/>
                  </a:lnTo>
                  <a:lnTo>
                    <a:pt x="509666" y="393829"/>
                  </a:lnTo>
                  <a:lnTo>
                    <a:pt x="514193" y="380775"/>
                  </a:lnTo>
                  <a:lnTo>
                    <a:pt x="516205" y="369329"/>
                  </a:lnTo>
                  <a:lnTo>
                    <a:pt x="521383" y="353365"/>
                  </a:lnTo>
                  <a:lnTo>
                    <a:pt x="523634" y="340778"/>
                  </a:lnTo>
                  <a:lnTo>
                    <a:pt x="524634" y="327563"/>
                  </a:lnTo>
                  <a:lnTo>
                    <a:pt x="525079" y="316046"/>
                  </a:lnTo>
                  <a:lnTo>
                    <a:pt x="525329" y="295997"/>
                  </a:lnTo>
                  <a:lnTo>
                    <a:pt x="523130" y="283672"/>
                  </a:lnTo>
                  <a:lnTo>
                    <a:pt x="520177" y="271703"/>
                  </a:lnTo>
                  <a:lnTo>
                    <a:pt x="518865" y="257917"/>
                  </a:lnTo>
                  <a:lnTo>
                    <a:pt x="516822" y="251531"/>
                  </a:lnTo>
                  <a:lnTo>
                    <a:pt x="510035" y="239920"/>
                  </a:lnTo>
                  <a:lnTo>
                    <a:pt x="505891" y="229116"/>
                  </a:lnTo>
                  <a:lnTo>
                    <a:pt x="504785" y="223864"/>
                  </a:lnTo>
                  <a:lnTo>
                    <a:pt x="499042" y="211255"/>
                  </a:lnTo>
                  <a:lnTo>
                    <a:pt x="491691" y="198031"/>
                  </a:lnTo>
                  <a:lnTo>
                    <a:pt x="485602" y="186509"/>
                  </a:lnTo>
                  <a:lnTo>
                    <a:pt x="473369" y="170503"/>
                  </a:lnTo>
                  <a:lnTo>
                    <a:pt x="459302" y="149924"/>
                  </a:lnTo>
                  <a:lnTo>
                    <a:pt x="445915" y="134639"/>
                  </a:lnTo>
                  <a:lnTo>
                    <a:pt x="431224" y="119386"/>
                  </a:lnTo>
                  <a:lnTo>
                    <a:pt x="390806" y="78740"/>
                  </a:lnTo>
                  <a:lnTo>
                    <a:pt x="375572" y="67545"/>
                  </a:lnTo>
                  <a:lnTo>
                    <a:pt x="360334" y="58866"/>
                  </a:lnTo>
                  <a:lnTo>
                    <a:pt x="345095" y="50932"/>
                  </a:lnTo>
                  <a:lnTo>
                    <a:pt x="334935" y="48037"/>
                  </a:lnTo>
                  <a:lnTo>
                    <a:pt x="323928" y="46750"/>
                  </a:lnTo>
                  <a:lnTo>
                    <a:pt x="310570" y="46178"/>
                  </a:lnTo>
                  <a:lnTo>
                    <a:pt x="281595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2"/>
            <p:cNvSpPr/>
            <p:nvPr/>
          </p:nvSpPr>
          <p:spPr>
            <a:xfrm>
              <a:off x="3840576" y="3192808"/>
              <a:ext cx="514512" cy="464762"/>
            </a:xfrm>
            <a:custGeom>
              <a:avLst/>
              <a:gdLst/>
              <a:ahLst/>
              <a:cxnLst/>
              <a:rect l="0" t="0" r="0" b="0"/>
              <a:pathLst>
                <a:path w="514512" h="464762">
                  <a:moveTo>
                    <a:pt x="495204" y="91412"/>
                  </a:moveTo>
                  <a:lnTo>
                    <a:pt x="488643" y="78290"/>
                  </a:lnTo>
                  <a:lnTo>
                    <a:pt x="488055" y="74856"/>
                  </a:lnTo>
                  <a:lnTo>
                    <a:pt x="487677" y="69798"/>
                  </a:lnTo>
                  <a:lnTo>
                    <a:pt x="482366" y="62714"/>
                  </a:lnTo>
                  <a:lnTo>
                    <a:pt x="480058" y="53728"/>
                  </a:lnTo>
                  <a:lnTo>
                    <a:pt x="468615" y="41972"/>
                  </a:lnTo>
                  <a:lnTo>
                    <a:pt x="466472" y="40671"/>
                  </a:lnTo>
                  <a:lnTo>
                    <a:pt x="458505" y="38414"/>
                  </a:lnTo>
                  <a:lnTo>
                    <a:pt x="451297" y="32903"/>
                  </a:lnTo>
                  <a:lnTo>
                    <a:pt x="444189" y="30331"/>
                  </a:lnTo>
                  <a:lnTo>
                    <a:pt x="436720" y="25430"/>
                  </a:lnTo>
                  <a:lnTo>
                    <a:pt x="424354" y="21087"/>
                  </a:lnTo>
                  <a:lnTo>
                    <a:pt x="416302" y="17823"/>
                  </a:lnTo>
                  <a:lnTo>
                    <a:pt x="409901" y="16373"/>
                  </a:lnTo>
                  <a:lnTo>
                    <a:pt x="404234" y="13470"/>
                  </a:lnTo>
                  <a:lnTo>
                    <a:pt x="401538" y="11511"/>
                  </a:lnTo>
                  <a:lnTo>
                    <a:pt x="394025" y="9334"/>
                  </a:lnTo>
                  <a:lnTo>
                    <a:pt x="379451" y="7936"/>
                  </a:lnTo>
                  <a:lnTo>
                    <a:pt x="367021" y="7694"/>
                  </a:lnTo>
                  <a:lnTo>
                    <a:pt x="363182" y="6813"/>
                  </a:lnTo>
                  <a:lnTo>
                    <a:pt x="352887" y="2375"/>
                  </a:lnTo>
                  <a:lnTo>
                    <a:pt x="339489" y="684"/>
                  </a:lnTo>
                  <a:lnTo>
                    <a:pt x="324794" y="183"/>
                  </a:lnTo>
                  <a:lnTo>
                    <a:pt x="299594" y="0"/>
                  </a:lnTo>
                  <a:lnTo>
                    <a:pt x="295371" y="837"/>
                  </a:lnTo>
                  <a:lnTo>
                    <a:pt x="284535" y="5214"/>
                  </a:lnTo>
                  <a:lnTo>
                    <a:pt x="270976" y="6888"/>
                  </a:lnTo>
                  <a:lnTo>
                    <a:pt x="256235" y="8230"/>
                  </a:lnTo>
                  <a:lnTo>
                    <a:pt x="241142" y="13614"/>
                  </a:lnTo>
                  <a:lnTo>
                    <a:pt x="225946" y="20571"/>
                  </a:lnTo>
                  <a:lnTo>
                    <a:pt x="165004" y="50774"/>
                  </a:lnTo>
                  <a:lnTo>
                    <a:pt x="149764" y="59239"/>
                  </a:lnTo>
                  <a:lnTo>
                    <a:pt x="134524" y="71249"/>
                  </a:lnTo>
                  <a:lnTo>
                    <a:pt x="119284" y="80546"/>
                  </a:lnTo>
                  <a:lnTo>
                    <a:pt x="104044" y="89509"/>
                  </a:lnTo>
                  <a:lnTo>
                    <a:pt x="88804" y="102513"/>
                  </a:lnTo>
                  <a:lnTo>
                    <a:pt x="73564" y="116244"/>
                  </a:lnTo>
                  <a:lnTo>
                    <a:pt x="58324" y="126051"/>
                  </a:lnTo>
                  <a:lnTo>
                    <a:pt x="48164" y="131643"/>
                  </a:lnTo>
                  <a:lnTo>
                    <a:pt x="40262" y="139208"/>
                  </a:lnTo>
                  <a:lnTo>
                    <a:pt x="31053" y="152987"/>
                  </a:lnTo>
                  <a:lnTo>
                    <a:pt x="25602" y="162805"/>
                  </a:lnTo>
                  <a:lnTo>
                    <a:pt x="17772" y="177006"/>
                  </a:lnTo>
                  <a:lnTo>
                    <a:pt x="12643" y="183923"/>
                  </a:lnTo>
                  <a:lnTo>
                    <a:pt x="10937" y="188646"/>
                  </a:lnTo>
                  <a:lnTo>
                    <a:pt x="9041" y="200667"/>
                  </a:lnTo>
                  <a:lnTo>
                    <a:pt x="8198" y="212218"/>
                  </a:lnTo>
                  <a:lnTo>
                    <a:pt x="6978" y="222997"/>
                  </a:lnTo>
                  <a:lnTo>
                    <a:pt x="3612" y="233432"/>
                  </a:lnTo>
                  <a:lnTo>
                    <a:pt x="1552" y="243714"/>
                  </a:lnTo>
                  <a:lnTo>
                    <a:pt x="637" y="254775"/>
                  </a:lnTo>
                  <a:lnTo>
                    <a:pt x="229" y="268158"/>
                  </a:lnTo>
                  <a:lnTo>
                    <a:pt x="0" y="285927"/>
                  </a:lnTo>
                  <a:lnTo>
                    <a:pt x="2205" y="296679"/>
                  </a:lnTo>
                  <a:lnTo>
                    <a:pt x="5160" y="307102"/>
                  </a:lnTo>
                  <a:lnTo>
                    <a:pt x="6474" y="317379"/>
                  </a:lnTo>
                  <a:lnTo>
                    <a:pt x="7057" y="327590"/>
                  </a:lnTo>
                  <a:lnTo>
                    <a:pt x="7213" y="332684"/>
                  </a:lnTo>
                  <a:lnTo>
                    <a:pt x="9010" y="337773"/>
                  </a:lnTo>
                  <a:lnTo>
                    <a:pt x="15522" y="347944"/>
                  </a:lnTo>
                  <a:lnTo>
                    <a:pt x="21803" y="358108"/>
                  </a:lnTo>
                  <a:lnTo>
                    <a:pt x="30100" y="371093"/>
                  </a:lnTo>
                  <a:lnTo>
                    <a:pt x="40177" y="382560"/>
                  </a:lnTo>
                  <a:lnTo>
                    <a:pt x="48283" y="391838"/>
                  </a:lnTo>
                  <a:lnTo>
                    <a:pt x="58453" y="405734"/>
                  </a:lnTo>
                  <a:lnTo>
                    <a:pt x="71815" y="415590"/>
                  </a:lnTo>
                  <a:lnTo>
                    <a:pt x="86498" y="423873"/>
                  </a:lnTo>
                  <a:lnTo>
                    <a:pt x="102420" y="431689"/>
                  </a:lnTo>
                  <a:lnTo>
                    <a:pt x="122002" y="439367"/>
                  </a:lnTo>
                  <a:lnTo>
                    <a:pt x="133474" y="444461"/>
                  </a:lnTo>
                  <a:lnTo>
                    <a:pt x="149453" y="452088"/>
                  </a:lnTo>
                  <a:lnTo>
                    <a:pt x="159785" y="454912"/>
                  </a:lnTo>
                  <a:lnTo>
                    <a:pt x="170023" y="457014"/>
                  </a:lnTo>
                  <a:lnTo>
                    <a:pt x="185306" y="462111"/>
                  </a:lnTo>
                  <a:lnTo>
                    <a:pt x="200559" y="463997"/>
                  </a:lnTo>
                  <a:lnTo>
                    <a:pt x="215802" y="464557"/>
                  </a:lnTo>
                  <a:lnTo>
                    <a:pt x="241204" y="464761"/>
                  </a:lnTo>
                  <a:lnTo>
                    <a:pt x="253621" y="462520"/>
                  </a:lnTo>
                  <a:lnTo>
                    <a:pt x="266761" y="459549"/>
                  </a:lnTo>
                  <a:lnTo>
                    <a:pt x="278245" y="458228"/>
                  </a:lnTo>
                  <a:lnTo>
                    <a:pt x="294231" y="453440"/>
                  </a:lnTo>
                  <a:lnTo>
                    <a:pt x="309692" y="446659"/>
                  </a:lnTo>
                  <a:lnTo>
                    <a:pt x="324996" y="439287"/>
                  </a:lnTo>
                  <a:lnTo>
                    <a:pt x="340256" y="427695"/>
                  </a:lnTo>
                  <a:lnTo>
                    <a:pt x="360582" y="413845"/>
                  </a:lnTo>
                  <a:lnTo>
                    <a:pt x="370744" y="405178"/>
                  </a:lnTo>
                  <a:lnTo>
                    <a:pt x="383162" y="393423"/>
                  </a:lnTo>
                  <a:lnTo>
                    <a:pt x="423771" y="353315"/>
                  </a:lnTo>
                  <a:lnTo>
                    <a:pt x="434105" y="340740"/>
                  </a:lnTo>
                  <a:lnTo>
                    <a:pt x="444342" y="327531"/>
                  </a:lnTo>
                  <a:lnTo>
                    <a:pt x="454537" y="316016"/>
                  </a:lnTo>
                  <a:lnTo>
                    <a:pt x="464711" y="305253"/>
                  </a:lnTo>
                  <a:lnTo>
                    <a:pt x="474879" y="293979"/>
                  </a:lnTo>
                  <a:lnTo>
                    <a:pt x="485041" y="280502"/>
                  </a:lnTo>
                  <a:lnTo>
                    <a:pt x="492946" y="268303"/>
                  </a:lnTo>
                  <a:lnTo>
                    <a:pt x="499280" y="257237"/>
                  </a:lnTo>
                  <a:lnTo>
                    <a:pt x="504918" y="246674"/>
                  </a:lnTo>
                  <a:lnTo>
                    <a:pt x="507988" y="234077"/>
                  </a:lnTo>
                  <a:lnTo>
                    <a:pt x="510199" y="220859"/>
                  </a:lnTo>
                  <a:lnTo>
                    <a:pt x="514004" y="209339"/>
                  </a:lnTo>
                  <a:lnTo>
                    <a:pt x="514511" y="203897"/>
                  </a:lnTo>
                  <a:lnTo>
                    <a:pt x="512816" y="193334"/>
                  </a:lnTo>
                  <a:lnTo>
                    <a:pt x="511499" y="182995"/>
                  </a:lnTo>
                  <a:lnTo>
                    <a:pt x="510066" y="172755"/>
                  </a:lnTo>
                  <a:lnTo>
                    <a:pt x="506607" y="162560"/>
                  </a:lnTo>
                  <a:lnTo>
                    <a:pt x="502248" y="152384"/>
                  </a:lnTo>
                  <a:lnTo>
                    <a:pt x="499900" y="147301"/>
                  </a:lnTo>
                  <a:lnTo>
                    <a:pt x="496641" y="143064"/>
                  </a:lnTo>
                  <a:lnTo>
                    <a:pt x="488505" y="136100"/>
                  </a:lnTo>
                  <a:lnTo>
                    <a:pt x="474404" y="127419"/>
                  </a:lnTo>
                  <a:lnTo>
                    <a:pt x="459502" y="119484"/>
                  </a:lnTo>
                  <a:lnTo>
                    <a:pt x="447163" y="114331"/>
                  </a:lnTo>
                  <a:lnTo>
                    <a:pt x="434059" y="109218"/>
                  </a:lnTo>
                  <a:lnTo>
                    <a:pt x="422591" y="104123"/>
                  </a:lnTo>
                  <a:lnTo>
                    <a:pt x="409592" y="101295"/>
                  </a:lnTo>
                  <a:lnTo>
                    <a:pt x="395347" y="99191"/>
                  </a:lnTo>
                  <a:lnTo>
                    <a:pt x="380550" y="95434"/>
                  </a:lnTo>
                  <a:lnTo>
                    <a:pt x="365507" y="93199"/>
                  </a:lnTo>
                  <a:lnTo>
                    <a:pt x="350354" y="92206"/>
                  </a:lnTo>
                  <a:lnTo>
                    <a:pt x="335153" y="91765"/>
                  </a:lnTo>
                  <a:lnTo>
                    <a:pt x="326696" y="90800"/>
                  </a:lnTo>
                  <a:lnTo>
                    <a:pt x="317673" y="89311"/>
                  </a:lnTo>
                  <a:lnTo>
                    <a:pt x="308270" y="87471"/>
                  </a:lnTo>
                  <a:lnTo>
                    <a:pt x="298615" y="86245"/>
                  </a:lnTo>
                  <a:lnTo>
                    <a:pt x="288791" y="85427"/>
                  </a:lnTo>
                  <a:lnTo>
                    <a:pt x="258984" y="837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3"/>
            <p:cNvSpPr/>
            <p:nvPr/>
          </p:nvSpPr>
          <p:spPr>
            <a:xfrm>
              <a:off x="2049819" y="2758440"/>
              <a:ext cx="601930" cy="373372"/>
            </a:xfrm>
            <a:custGeom>
              <a:avLst/>
              <a:gdLst/>
              <a:ahLst/>
              <a:cxnLst/>
              <a:rect l="0" t="0" r="0" b="0"/>
              <a:pathLst>
                <a:path w="601930" h="373372">
                  <a:moveTo>
                    <a:pt x="556221" y="68580"/>
                  </a:moveTo>
                  <a:lnTo>
                    <a:pt x="548915" y="61274"/>
                  </a:lnTo>
                  <a:lnTo>
                    <a:pt x="548694" y="57008"/>
                  </a:lnTo>
                  <a:lnTo>
                    <a:pt x="547816" y="55785"/>
                  </a:lnTo>
                  <a:lnTo>
                    <a:pt x="546385" y="54970"/>
                  </a:lnTo>
                  <a:lnTo>
                    <a:pt x="542048" y="53662"/>
                  </a:lnTo>
                  <a:lnTo>
                    <a:pt x="537252" y="49390"/>
                  </a:lnTo>
                  <a:lnTo>
                    <a:pt x="535108" y="48167"/>
                  </a:lnTo>
                  <a:lnTo>
                    <a:pt x="527142" y="46042"/>
                  </a:lnTo>
                  <a:lnTo>
                    <a:pt x="522111" y="45816"/>
                  </a:lnTo>
                  <a:lnTo>
                    <a:pt x="519934" y="44937"/>
                  </a:lnTo>
                  <a:lnTo>
                    <a:pt x="512826" y="40502"/>
                  </a:lnTo>
                  <a:lnTo>
                    <a:pt x="507865" y="39168"/>
                  </a:lnTo>
                  <a:lnTo>
                    <a:pt x="492712" y="38194"/>
                  </a:lnTo>
                  <a:lnTo>
                    <a:pt x="490175" y="37316"/>
                  </a:lnTo>
                  <a:lnTo>
                    <a:pt x="481526" y="31547"/>
                  </a:lnTo>
                  <a:lnTo>
                    <a:pt x="467031" y="30574"/>
                  </a:lnTo>
                  <a:lnTo>
                    <a:pt x="457358" y="30508"/>
                  </a:lnTo>
                  <a:lnTo>
                    <a:pt x="453906" y="29652"/>
                  </a:lnTo>
                  <a:lnTo>
                    <a:pt x="442281" y="24452"/>
                  </a:lnTo>
                  <a:lnTo>
                    <a:pt x="439621" y="23922"/>
                  </a:lnTo>
                  <a:lnTo>
                    <a:pt x="434408" y="21074"/>
                  </a:lnTo>
                  <a:lnTo>
                    <a:pt x="431832" y="19129"/>
                  </a:lnTo>
                  <a:lnTo>
                    <a:pt x="428422" y="17833"/>
                  </a:lnTo>
                  <a:lnTo>
                    <a:pt x="415531" y="16008"/>
                  </a:lnTo>
                  <a:lnTo>
                    <a:pt x="398263" y="15392"/>
                  </a:lnTo>
                  <a:lnTo>
                    <a:pt x="395036" y="15341"/>
                  </a:lnTo>
                  <a:lnTo>
                    <a:pt x="386935" y="13027"/>
                  </a:lnTo>
                  <a:lnTo>
                    <a:pt x="378536" y="10023"/>
                  </a:lnTo>
                  <a:lnTo>
                    <a:pt x="368201" y="8332"/>
                  </a:lnTo>
                  <a:lnTo>
                    <a:pt x="349967" y="7761"/>
                  </a:lnTo>
                  <a:lnTo>
                    <a:pt x="261572" y="7620"/>
                  </a:lnTo>
                  <a:lnTo>
                    <a:pt x="251417" y="9878"/>
                  </a:lnTo>
                  <a:lnTo>
                    <a:pt x="241259" y="12857"/>
                  </a:lnTo>
                  <a:lnTo>
                    <a:pt x="226020" y="14534"/>
                  </a:lnTo>
                  <a:lnTo>
                    <a:pt x="210781" y="15877"/>
                  </a:lnTo>
                  <a:lnTo>
                    <a:pt x="195541" y="21262"/>
                  </a:lnTo>
                  <a:lnTo>
                    <a:pt x="180301" y="27372"/>
                  </a:lnTo>
                  <a:lnTo>
                    <a:pt x="164214" y="30406"/>
                  </a:lnTo>
                  <a:lnTo>
                    <a:pt x="150856" y="34116"/>
                  </a:lnTo>
                  <a:lnTo>
                    <a:pt x="133100" y="40965"/>
                  </a:lnTo>
                  <a:lnTo>
                    <a:pt x="117115" y="48356"/>
                  </a:lnTo>
                  <a:lnTo>
                    <a:pt x="55843" y="78741"/>
                  </a:lnTo>
                  <a:lnTo>
                    <a:pt x="40602" y="90405"/>
                  </a:lnTo>
                  <a:lnTo>
                    <a:pt x="29406" y="100541"/>
                  </a:lnTo>
                  <a:lnTo>
                    <a:pt x="23490" y="108467"/>
                  </a:lnTo>
                  <a:lnTo>
                    <a:pt x="18038" y="116788"/>
                  </a:lnTo>
                  <a:lnTo>
                    <a:pt x="10209" y="127079"/>
                  </a:lnTo>
                  <a:lnTo>
                    <a:pt x="5080" y="135784"/>
                  </a:lnTo>
                  <a:lnTo>
                    <a:pt x="2236" y="145297"/>
                  </a:lnTo>
                  <a:lnTo>
                    <a:pt x="972" y="155170"/>
                  </a:lnTo>
                  <a:lnTo>
                    <a:pt x="411" y="165202"/>
                  </a:lnTo>
                  <a:lnTo>
                    <a:pt x="161" y="177563"/>
                  </a:lnTo>
                  <a:lnTo>
                    <a:pt x="0" y="202150"/>
                  </a:lnTo>
                  <a:lnTo>
                    <a:pt x="834" y="206733"/>
                  </a:lnTo>
                  <a:lnTo>
                    <a:pt x="6052" y="218076"/>
                  </a:lnTo>
                  <a:lnTo>
                    <a:pt x="10571" y="227027"/>
                  </a:lnTo>
                  <a:lnTo>
                    <a:pt x="17658" y="236649"/>
                  </a:lnTo>
                  <a:lnTo>
                    <a:pt x="25607" y="246571"/>
                  </a:lnTo>
                  <a:lnTo>
                    <a:pt x="31961" y="256625"/>
                  </a:lnTo>
                  <a:lnTo>
                    <a:pt x="39865" y="266738"/>
                  </a:lnTo>
                  <a:lnTo>
                    <a:pt x="49023" y="276877"/>
                  </a:lnTo>
                  <a:lnTo>
                    <a:pt x="58737" y="287027"/>
                  </a:lnTo>
                  <a:lnTo>
                    <a:pt x="73726" y="302262"/>
                  </a:lnTo>
                  <a:lnTo>
                    <a:pt x="86086" y="312421"/>
                  </a:lnTo>
                  <a:lnTo>
                    <a:pt x="99198" y="321734"/>
                  </a:lnTo>
                  <a:lnTo>
                    <a:pt x="123672" y="336869"/>
                  </a:lnTo>
                  <a:lnTo>
                    <a:pt x="137917" y="345299"/>
                  </a:lnTo>
                  <a:lnTo>
                    <a:pt x="152715" y="351869"/>
                  </a:lnTo>
                  <a:lnTo>
                    <a:pt x="167758" y="357611"/>
                  </a:lnTo>
                  <a:lnTo>
                    <a:pt x="182911" y="362138"/>
                  </a:lnTo>
                  <a:lnTo>
                    <a:pt x="198112" y="364150"/>
                  </a:lnTo>
                  <a:lnTo>
                    <a:pt x="213335" y="367302"/>
                  </a:lnTo>
                  <a:lnTo>
                    <a:pt x="228567" y="370678"/>
                  </a:lnTo>
                  <a:lnTo>
                    <a:pt x="243804" y="372179"/>
                  </a:lnTo>
                  <a:lnTo>
                    <a:pt x="261300" y="372847"/>
                  </a:lnTo>
                  <a:lnTo>
                    <a:pt x="296082" y="373274"/>
                  </a:lnTo>
                  <a:lnTo>
                    <a:pt x="342768" y="373371"/>
                  </a:lnTo>
                  <a:lnTo>
                    <a:pt x="358060" y="371118"/>
                  </a:lnTo>
                  <a:lnTo>
                    <a:pt x="373322" y="368141"/>
                  </a:lnTo>
                  <a:lnTo>
                    <a:pt x="388572" y="366818"/>
                  </a:lnTo>
                  <a:lnTo>
                    <a:pt x="403817" y="363973"/>
                  </a:lnTo>
                  <a:lnTo>
                    <a:pt x="418213" y="359886"/>
                  </a:lnTo>
                  <a:lnTo>
                    <a:pt x="450600" y="347875"/>
                  </a:lnTo>
                  <a:lnTo>
                    <a:pt x="468670" y="340329"/>
                  </a:lnTo>
                  <a:lnTo>
                    <a:pt x="484748" y="328686"/>
                  </a:lnTo>
                  <a:lnTo>
                    <a:pt x="500236" y="318556"/>
                  </a:lnTo>
                  <a:lnTo>
                    <a:pt x="515550" y="310193"/>
                  </a:lnTo>
                  <a:lnTo>
                    <a:pt x="523469" y="302681"/>
                  </a:lnTo>
                  <a:lnTo>
                    <a:pt x="530658" y="293699"/>
                  </a:lnTo>
                  <a:lnTo>
                    <a:pt x="539497" y="284061"/>
                  </a:lnTo>
                  <a:lnTo>
                    <a:pt x="549949" y="273161"/>
                  </a:lnTo>
                  <a:lnTo>
                    <a:pt x="562453" y="260524"/>
                  </a:lnTo>
                  <a:lnTo>
                    <a:pt x="569715" y="250973"/>
                  </a:lnTo>
                  <a:lnTo>
                    <a:pt x="575765" y="241084"/>
                  </a:lnTo>
                  <a:lnTo>
                    <a:pt x="581276" y="231044"/>
                  </a:lnTo>
                  <a:lnTo>
                    <a:pt x="589139" y="215871"/>
                  </a:lnTo>
                  <a:lnTo>
                    <a:pt x="596831" y="200652"/>
                  </a:lnTo>
                  <a:lnTo>
                    <a:pt x="599669" y="192754"/>
                  </a:lnTo>
                  <a:lnTo>
                    <a:pt x="600932" y="185575"/>
                  </a:lnTo>
                  <a:lnTo>
                    <a:pt x="601492" y="176740"/>
                  </a:lnTo>
                  <a:lnTo>
                    <a:pt x="601742" y="167169"/>
                  </a:lnTo>
                  <a:lnTo>
                    <a:pt x="601929" y="136098"/>
                  </a:lnTo>
                  <a:lnTo>
                    <a:pt x="599678" y="127939"/>
                  </a:lnTo>
                  <a:lnTo>
                    <a:pt x="595855" y="118668"/>
                  </a:lnTo>
                  <a:lnTo>
                    <a:pt x="591334" y="108904"/>
                  </a:lnTo>
                  <a:lnTo>
                    <a:pt x="584029" y="93886"/>
                  </a:lnTo>
                  <a:lnTo>
                    <a:pt x="576502" y="82758"/>
                  </a:lnTo>
                  <a:lnTo>
                    <a:pt x="568910" y="74098"/>
                  </a:lnTo>
                  <a:lnTo>
                    <a:pt x="563836" y="66517"/>
                  </a:lnTo>
                  <a:lnTo>
                    <a:pt x="557912" y="57503"/>
                  </a:lnTo>
                  <a:lnTo>
                    <a:pt x="549635" y="47852"/>
                  </a:lnTo>
                  <a:lnTo>
                    <a:pt x="539500" y="36945"/>
                  </a:lnTo>
                  <a:lnTo>
                    <a:pt x="527090" y="28350"/>
                  </a:lnTo>
                  <a:lnTo>
                    <a:pt x="512688" y="20442"/>
                  </a:lnTo>
                  <a:lnTo>
                    <a:pt x="497696" y="12736"/>
                  </a:lnTo>
                  <a:lnTo>
                    <a:pt x="486575" y="5091"/>
                  </a:lnTo>
                  <a:lnTo>
                    <a:pt x="481851" y="3394"/>
                  </a:lnTo>
                  <a:lnTo>
                    <a:pt x="463912" y="1006"/>
                  </a:lnTo>
                  <a:lnTo>
                    <a:pt x="447496" y="298"/>
                  </a:lnTo>
                  <a:lnTo>
                    <a:pt x="42668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4"/>
            <p:cNvSpPr/>
            <p:nvPr/>
          </p:nvSpPr>
          <p:spPr>
            <a:xfrm>
              <a:off x="2979745" y="3269073"/>
              <a:ext cx="593615" cy="342762"/>
            </a:xfrm>
            <a:custGeom>
              <a:avLst/>
              <a:gdLst/>
              <a:ahLst/>
              <a:cxnLst/>
              <a:rect l="0" t="0" r="0" b="0"/>
              <a:pathLst>
                <a:path w="593615" h="342762">
                  <a:moveTo>
                    <a:pt x="304475" y="45627"/>
                  </a:moveTo>
                  <a:lnTo>
                    <a:pt x="304475" y="31014"/>
                  </a:lnTo>
                  <a:lnTo>
                    <a:pt x="296883" y="22796"/>
                  </a:lnTo>
                  <a:lnTo>
                    <a:pt x="296864" y="18731"/>
                  </a:lnTo>
                  <a:lnTo>
                    <a:pt x="296014" y="17536"/>
                  </a:lnTo>
                  <a:lnTo>
                    <a:pt x="294601" y="16740"/>
                  </a:lnTo>
                  <a:lnTo>
                    <a:pt x="290295" y="15462"/>
                  </a:lnTo>
                  <a:lnTo>
                    <a:pt x="285504" y="15240"/>
                  </a:lnTo>
                  <a:lnTo>
                    <a:pt x="284207" y="14363"/>
                  </a:lnTo>
                  <a:lnTo>
                    <a:pt x="283343" y="12931"/>
                  </a:lnTo>
                  <a:lnTo>
                    <a:pt x="281957" y="8594"/>
                  </a:lnTo>
                  <a:lnTo>
                    <a:pt x="280996" y="8239"/>
                  </a:lnTo>
                  <a:lnTo>
                    <a:pt x="272222" y="7569"/>
                  </a:lnTo>
                  <a:lnTo>
                    <a:pt x="255053" y="7527"/>
                  </a:lnTo>
                  <a:lnTo>
                    <a:pt x="252901" y="6681"/>
                  </a:lnTo>
                  <a:lnTo>
                    <a:pt x="244918" y="966"/>
                  </a:lnTo>
                  <a:lnTo>
                    <a:pt x="230517" y="0"/>
                  </a:lnTo>
                  <a:lnTo>
                    <a:pt x="215350" y="6476"/>
                  </a:lnTo>
                  <a:lnTo>
                    <a:pt x="199019" y="7388"/>
                  </a:lnTo>
                  <a:lnTo>
                    <a:pt x="196071" y="7434"/>
                  </a:lnTo>
                  <a:lnTo>
                    <a:pt x="188280" y="9744"/>
                  </a:lnTo>
                  <a:lnTo>
                    <a:pt x="180020" y="12746"/>
                  </a:lnTo>
                  <a:lnTo>
                    <a:pt x="173526" y="14080"/>
                  </a:lnTo>
                  <a:lnTo>
                    <a:pt x="167818" y="16930"/>
                  </a:lnTo>
                  <a:lnTo>
                    <a:pt x="165110" y="18876"/>
                  </a:lnTo>
                  <a:lnTo>
                    <a:pt x="157586" y="21038"/>
                  </a:lnTo>
                  <a:lnTo>
                    <a:pt x="153210" y="21614"/>
                  </a:lnTo>
                  <a:lnTo>
                    <a:pt x="141572" y="26770"/>
                  </a:lnTo>
                  <a:lnTo>
                    <a:pt x="128781" y="33860"/>
                  </a:lnTo>
                  <a:lnTo>
                    <a:pt x="112905" y="41764"/>
                  </a:lnTo>
                  <a:lnTo>
                    <a:pt x="97270" y="47122"/>
                  </a:lnTo>
                  <a:lnTo>
                    <a:pt x="88771" y="51371"/>
                  </a:lnTo>
                  <a:lnTo>
                    <a:pt x="76416" y="60998"/>
                  </a:lnTo>
                  <a:lnTo>
                    <a:pt x="70188" y="66005"/>
                  </a:lnTo>
                  <a:lnTo>
                    <a:pt x="54651" y="76119"/>
                  </a:lnTo>
                  <a:lnTo>
                    <a:pt x="51566" y="78655"/>
                  </a:lnTo>
                  <a:lnTo>
                    <a:pt x="45880" y="85988"/>
                  </a:lnTo>
                  <a:lnTo>
                    <a:pt x="40531" y="94045"/>
                  </a:lnTo>
                  <a:lnTo>
                    <a:pt x="32759" y="103341"/>
                  </a:lnTo>
                  <a:lnTo>
                    <a:pt x="27643" y="108813"/>
                  </a:lnTo>
                  <a:lnTo>
                    <a:pt x="25940" y="112304"/>
                  </a:lnTo>
                  <a:lnTo>
                    <a:pt x="24049" y="120699"/>
                  </a:lnTo>
                  <a:lnTo>
                    <a:pt x="20950" y="127817"/>
                  </a:lnTo>
                  <a:lnTo>
                    <a:pt x="16750" y="134649"/>
                  </a:lnTo>
                  <a:lnTo>
                    <a:pt x="12062" y="143330"/>
                  </a:lnTo>
                  <a:lnTo>
                    <a:pt x="9414" y="150575"/>
                  </a:lnTo>
                  <a:lnTo>
                    <a:pt x="8237" y="157464"/>
                  </a:lnTo>
                  <a:lnTo>
                    <a:pt x="7714" y="166170"/>
                  </a:lnTo>
                  <a:lnTo>
                    <a:pt x="6728" y="170016"/>
                  </a:lnTo>
                  <a:lnTo>
                    <a:pt x="2141" y="180320"/>
                  </a:lnTo>
                  <a:lnTo>
                    <a:pt x="771" y="189028"/>
                  </a:lnTo>
                  <a:lnTo>
                    <a:pt x="0" y="199406"/>
                  </a:lnTo>
                  <a:lnTo>
                    <a:pt x="2077" y="209646"/>
                  </a:lnTo>
                  <a:lnTo>
                    <a:pt x="3816" y="215933"/>
                  </a:lnTo>
                  <a:lnTo>
                    <a:pt x="4976" y="221818"/>
                  </a:lnTo>
                  <a:lnTo>
                    <a:pt x="5749" y="227435"/>
                  </a:lnTo>
                  <a:lnTo>
                    <a:pt x="6265" y="232872"/>
                  </a:lnTo>
                  <a:lnTo>
                    <a:pt x="9094" y="241171"/>
                  </a:lnTo>
                  <a:lnTo>
                    <a:pt x="13175" y="248529"/>
                  </a:lnTo>
                  <a:lnTo>
                    <a:pt x="17811" y="257443"/>
                  </a:lnTo>
                  <a:lnTo>
                    <a:pt x="27209" y="267050"/>
                  </a:lnTo>
                  <a:lnTo>
                    <a:pt x="38159" y="276964"/>
                  </a:lnTo>
                  <a:lnTo>
                    <a:pt x="45848" y="287014"/>
                  </a:lnTo>
                  <a:lnTo>
                    <a:pt x="54346" y="294868"/>
                  </a:lnTo>
                  <a:lnTo>
                    <a:pt x="68649" y="304049"/>
                  </a:lnTo>
                  <a:lnTo>
                    <a:pt x="73597" y="306809"/>
                  </a:lnTo>
                  <a:lnTo>
                    <a:pt x="83611" y="309874"/>
                  </a:lnTo>
                  <a:lnTo>
                    <a:pt x="93707" y="312084"/>
                  </a:lnTo>
                  <a:lnTo>
                    <a:pt x="108911" y="318087"/>
                  </a:lnTo>
                  <a:lnTo>
                    <a:pt x="119062" y="322789"/>
                  </a:lnTo>
                  <a:lnTo>
                    <a:pt x="131476" y="325444"/>
                  </a:lnTo>
                  <a:lnTo>
                    <a:pt x="145460" y="327470"/>
                  </a:lnTo>
                  <a:lnTo>
                    <a:pt x="160141" y="331193"/>
                  </a:lnTo>
                  <a:lnTo>
                    <a:pt x="185027" y="335245"/>
                  </a:lnTo>
                  <a:lnTo>
                    <a:pt x="198893" y="338881"/>
                  </a:lnTo>
                  <a:lnTo>
                    <a:pt x="213523" y="341062"/>
                  </a:lnTo>
                  <a:lnTo>
                    <a:pt x="228493" y="342031"/>
                  </a:lnTo>
                  <a:lnTo>
                    <a:pt x="243611" y="342462"/>
                  </a:lnTo>
                  <a:lnTo>
                    <a:pt x="275597" y="342761"/>
                  </a:lnTo>
                  <a:lnTo>
                    <a:pt x="289947" y="341940"/>
                  </a:lnTo>
                  <a:lnTo>
                    <a:pt x="304792" y="338753"/>
                  </a:lnTo>
                  <a:lnTo>
                    <a:pt x="319855" y="336771"/>
                  </a:lnTo>
                  <a:lnTo>
                    <a:pt x="335017" y="335045"/>
                  </a:lnTo>
                  <a:lnTo>
                    <a:pt x="350223" y="331455"/>
                  </a:lnTo>
                  <a:lnTo>
                    <a:pt x="365448" y="329295"/>
                  </a:lnTo>
                  <a:lnTo>
                    <a:pt x="383221" y="326642"/>
                  </a:lnTo>
                  <a:lnTo>
                    <a:pt x="395072" y="323564"/>
                  </a:lnTo>
                  <a:lnTo>
                    <a:pt x="408053" y="319818"/>
                  </a:lnTo>
                  <a:lnTo>
                    <a:pt x="418400" y="316474"/>
                  </a:lnTo>
                  <a:lnTo>
                    <a:pt x="456993" y="302378"/>
                  </a:lnTo>
                  <a:lnTo>
                    <a:pt x="469910" y="297181"/>
                  </a:lnTo>
                  <a:lnTo>
                    <a:pt x="482142" y="292049"/>
                  </a:lnTo>
                  <a:lnTo>
                    <a:pt x="496044" y="286946"/>
                  </a:lnTo>
                  <a:lnTo>
                    <a:pt x="506175" y="281855"/>
                  </a:lnTo>
                  <a:lnTo>
                    <a:pt x="523623" y="271688"/>
                  </a:lnTo>
                  <a:lnTo>
                    <a:pt x="533389" y="264350"/>
                  </a:lnTo>
                  <a:lnTo>
                    <a:pt x="542528" y="256290"/>
                  </a:lnTo>
                  <a:lnTo>
                    <a:pt x="553280" y="246993"/>
                  </a:lnTo>
                  <a:lnTo>
                    <a:pt x="562093" y="241521"/>
                  </a:lnTo>
                  <a:lnTo>
                    <a:pt x="569396" y="234009"/>
                  </a:lnTo>
                  <a:lnTo>
                    <a:pt x="574618" y="225872"/>
                  </a:lnTo>
                  <a:lnTo>
                    <a:pt x="578404" y="215685"/>
                  </a:lnTo>
                  <a:lnTo>
                    <a:pt x="582290" y="207004"/>
                  </a:lnTo>
                  <a:lnTo>
                    <a:pt x="589238" y="196641"/>
                  </a:lnTo>
                  <a:lnTo>
                    <a:pt x="590837" y="192870"/>
                  </a:lnTo>
                  <a:lnTo>
                    <a:pt x="592614" y="184164"/>
                  </a:lnTo>
                  <a:lnTo>
                    <a:pt x="593614" y="173787"/>
                  </a:lnTo>
                  <a:lnTo>
                    <a:pt x="592907" y="170860"/>
                  </a:lnTo>
                  <a:lnTo>
                    <a:pt x="587869" y="161849"/>
                  </a:lnTo>
                  <a:lnTo>
                    <a:pt x="583392" y="153444"/>
                  </a:lnTo>
                  <a:lnTo>
                    <a:pt x="576112" y="143236"/>
                  </a:lnTo>
                  <a:lnTo>
                    <a:pt x="571111" y="135293"/>
                  </a:lnTo>
                  <a:lnTo>
                    <a:pt x="568592" y="130804"/>
                  </a:lnTo>
                  <a:lnTo>
                    <a:pt x="561279" y="123559"/>
                  </a:lnTo>
                  <a:lnTo>
                    <a:pt x="547640" y="114720"/>
                  </a:lnTo>
                  <a:lnTo>
                    <a:pt x="537855" y="108508"/>
                  </a:lnTo>
                  <a:lnTo>
                    <a:pt x="527862" y="100103"/>
                  </a:lnTo>
                  <a:lnTo>
                    <a:pt x="512716" y="89896"/>
                  </a:lnTo>
                  <a:lnTo>
                    <a:pt x="500320" y="84211"/>
                  </a:lnTo>
                  <a:lnTo>
                    <a:pt x="486344" y="78862"/>
                  </a:lnTo>
                  <a:lnTo>
                    <a:pt x="471665" y="73663"/>
                  </a:lnTo>
                  <a:lnTo>
                    <a:pt x="439987" y="60880"/>
                  </a:lnTo>
                  <a:lnTo>
                    <a:pt x="418287" y="53251"/>
                  </a:lnTo>
                  <a:lnTo>
                    <a:pt x="404165" y="48169"/>
                  </a:lnTo>
                  <a:lnTo>
                    <a:pt x="385847" y="40547"/>
                  </a:lnTo>
                  <a:lnTo>
                    <a:pt x="357815" y="30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5"/>
            <p:cNvSpPr/>
            <p:nvPr/>
          </p:nvSpPr>
          <p:spPr>
            <a:xfrm>
              <a:off x="2575560" y="2560634"/>
              <a:ext cx="480061" cy="868367"/>
            </a:xfrm>
            <a:custGeom>
              <a:avLst/>
              <a:gdLst/>
              <a:ahLst/>
              <a:cxnLst/>
              <a:rect l="0" t="0" r="0" b="0"/>
              <a:pathLst>
                <a:path w="480061" h="868367">
                  <a:moveTo>
                    <a:pt x="7620" y="7306"/>
                  </a:moveTo>
                  <a:lnTo>
                    <a:pt x="314" y="7306"/>
                  </a:lnTo>
                  <a:lnTo>
                    <a:pt x="8" y="0"/>
                  </a:lnTo>
                  <a:lnTo>
                    <a:pt x="0" y="11045"/>
                  </a:lnTo>
                  <a:lnTo>
                    <a:pt x="847" y="13186"/>
                  </a:lnTo>
                  <a:lnTo>
                    <a:pt x="6560" y="21146"/>
                  </a:lnTo>
                  <a:lnTo>
                    <a:pt x="7149" y="24182"/>
                  </a:lnTo>
                  <a:lnTo>
                    <a:pt x="7527" y="33029"/>
                  </a:lnTo>
                  <a:lnTo>
                    <a:pt x="15374" y="57419"/>
                  </a:lnTo>
                  <a:lnTo>
                    <a:pt x="20266" y="65522"/>
                  </a:lnTo>
                  <a:lnTo>
                    <a:pt x="29319" y="92599"/>
                  </a:lnTo>
                  <a:lnTo>
                    <a:pt x="32222" y="98272"/>
                  </a:lnTo>
                  <a:lnTo>
                    <a:pt x="45873" y="116202"/>
                  </a:lnTo>
                  <a:lnTo>
                    <a:pt x="53385" y="127625"/>
                  </a:lnTo>
                  <a:lnTo>
                    <a:pt x="55910" y="130698"/>
                  </a:lnTo>
                  <a:lnTo>
                    <a:pt x="57593" y="134441"/>
                  </a:lnTo>
                  <a:lnTo>
                    <a:pt x="60809" y="146952"/>
                  </a:lnTo>
                  <a:lnTo>
                    <a:pt x="78833" y="180371"/>
                  </a:lnTo>
                  <a:lnTo>
                    <a:pt x="81603" y="190339"/>
                  </a:lnTo>
                  <a:lnTo>
                    <a:pt x="83682" y="200414"/>
                  </a:lnTo>
                  <a:lnTo>
                    <a:pt x="94296" y="225755"/>
                  </a:lnTo>
                  <a:lnTo>
                    <a:pt x="104202" y="245221"/>
                  </a:lnTo>
                  <a:lnTo>
                    <a:pt x="111778" y="256916"/>
                  </a:lnTo>
                  <a:lnTo>
                    <a:pt x="121924" y="280508"/>
                  </a:lnTo>
                  <a:lnTo>
                    <a:pt x="132080" y="301725"/>
                  </a:lnTo>
                  <a:lnTo>
                    <a:pt x="135467" y="306032"/>
                  </a:lnTo>
                  <a:lnTo>
                    <a:pt x="147477" y="316986"/>
                  </a:lnTo>
                  <a:lnTo>
                    <a:pt x="159549" y="335428"/>
                  </a:lnTo>
                  <a:lnTo>
                    <a:pt x="165737" y="345331"/>
                  </a:lnTo>
                  <a:lnTo>
                    <a:pt x="178742" y="360427"/>
                  </a:lnTo>
                  <a:lnTo>
                    <a:pt x="188378" y="370553"/>
                  </a:lnTo>
                  <a:lnTo>
                    <a:pt x="196048" y="382956"/>
                  </a:lnTo>
                  <a:lnTo>
                    <a:pt x="203126" y="396088"/>
                  </a:lnTo>
                  <a:lnTo>
                    <a:pt x="216630" y="413002"/>
                  </a:lnTo>
                  <a:lnTo>
                    <a:pt x="230510" y="428737"/>
                  </a:lnTo>
                  <a:lnTo>
                    <a:pt x="243213" y="449225"/>
                  </a:lnTo>
                  <a:lnTo>
                    <a:pt x="257921" y="473623"/>
                  </a:lnTo>
                  <a:lnTo>
                    <a:pt x="271049" y="496818"/>
                  </a:lnTo>
                  <a:lnTo>
                    <a:pt x="281796" y="519964"/>
                  </a:lnTo>
                  <a:lnTo>
                    <a:pt x="291775" y="541333"/>
                  </a:lnTo>
                  <a:lnTo>
                    <a:pt x="305457" y="561494"/>
                  </a:lnTo>
                  <a:lnTo>
                    <a:pt x="317977" y="578192"/>
                  </a:lnTo>
                  <a:lnTo>
                    <a:pt x="329792" y="599005"/>
                  </a:lnTo>
                  <a:lnTo>
                    <a:pt x="345516" y="624659"/>
                  </a:lnTo>
                  <a:lnTo>
                    <a:pt x="351965" y="636156"/>
                  </a:lnTo>
                  <a:lnTo>
                    <a:pt x="362168" y="646911"/>
                  </a:lnTo>
                  <a:lnTo>
                    <a:pt x="368446" y="652149"/>
                  </a:lnTo>
                  <a:lnTo>
                    <a:pt x="377678" y="664743"/>
                  </a:lnTo>
                  <a:lnTo>
                    <a:pt x="385450" y="677960"/>
                  </a:lnTo>
                  <a:lnTo>
                    <a:pt x="398500" y="694921"/>
                  </a:lnTo>
                  <a:lnTo>
                    <a:pt x="410923" y="715823"/>
                  </a:lnTo>
                  <a:lnTo>
                    <a:pt x="424953" y="742194"/>
                  </a:lnTo>
                  <a:lnTo>
                    <a:pt x="436168" y="761837"/>
                  </a:lnTo>
                  <a:lnTo>
                    <a:pt x="443074" y="784074"/>
                  </a:lnTo>
                  <a:lnTo>
                    <a:pt x="454806" y="809884"/>
                  </a:lnTo>
                  <a:lnTo>
                    <a:pt x="462323" y="824321"/>
                  </a:lnTo>
                  <a:lnTo>
                    <a:pt x="474986" y="844023"/>
                  </a:lnTo>
                  <a:lnTo>
                    <a:pt x="477805" y="853596"/>
                  </a:lnTo>
                  <a:lnTo>
                    <a:pt x="480060" y="8683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6"/>
            <p:cNvSpPr/>
            <p:nvPr/>
          </p:nvSpPr>
          <p:spPr>
            <a:xfrm>
              <a:off x="2598420" y="2956560"/>
              <a:ext cx="1417321" cy="457201"/>
            </a:xfrm>
            <a:custGeom>
              <a:avLst/>
              <a:gdLst/>
              <a:ahLst/>
              <a:cxnLst/>
              <a:rect l="0" t="0" r="0" b="0"/>
              <a:pathLst>
                <a:path w="1417321" h="457201">
                  <a:moveTo>
                    <a:pt x="0" y="0"/>
                  </a:moveTo>
                  <a:lnTo>
                    <a:pt x="26563" y="0"/>
                  </a:lnTo>
                  <a:lnTo>
                    <a:pt x="28715" y="847"/>
                  </a:lnTo>
                  <a:lnTo>
                    <a:pt x="35789" y="5237"/>
                  </a:lnTo>
                  <a:lnTo>
                    <a:pt x="40742" y="6561"/>
                  </a:lnTo>
                  <a:lnTo>
                    <a:pt x="55889" y="7527"/>
                  </a:lnTo>
                  <a:lnTo>
                    <a:pt x="58426" y="8405"/>
                  </a:lnTo>
                  <a:lnTo>
                    <a:pt x="66042" y="12838"/>
                  </a:lnTo>
                  <a:lnTo>
                    <a:pt x="71121" y="14173"/>
                  </a:lnTo>
                  <a:lnTo>
                    <a:pt x="86360" y="15146"/>
                  </a:lnTo>
                  <a:lnTo>
                    <a:pt x="88900" y="16024"/>
                  </a:lnTo>
                  <a:lnTo>
                    <a:pt x="96520" y="20458"/>
                  </a:lnTo>
                  <a:lnTo>
                    <a:pt x="101600" y="21793"/>
                  </a:lnTo>
                  <a:lnTo>
                    <a:pt x="117843" y="23496"/>
                  </a:lnTo>
                  <a:lnTo>
                    <a:pt x="160508" y="36368"/>
                  </a:lnTo>
                  <a:lnTo>
                    <a:pt x="170397" y="38177"/>
                  </a:lnTo>
                  <a:lnTo>
                    <a:pt x="185485" y="43109"/>
                  </a:lnTo>
                  <a:lnTo>
                    <a:pt x="200679" y="45793"/>
                  </a:lnTo>
                  <a:lnTo>
                    <a:pt x="215906" y="50728"/>
                  </a:lnTo>
                  <a:lnTo>
                    <a:pt x="231142" y="53412"/>
                  </a:lnTo>
                  <a:lnTo>
                    <a:pt x="266700" y="66475"/>
                  </a:lnTo>
                  <a:lnTo>
                    <a:pt x="276859" y="68491"/>
                  </a:lnTo>
                  <a:lnTo>
                    <a:pt x="308186" y="80648"/>
                  </a:lnTo>
                  <a:lnTo>
                    <a:pt x="333691" y="85451"/>
                  </a:lnTo>
                  <a:lnTo>
                    <a:pt x="371651" y="99203"/>
                  </a:lnTo>
                  <a:lnTo>
                    <a:pt x="399399" y="111779"/>
                  </a:lnTo>
                  <a:lnTo>
                    <a:pt x="430711" y="124462"/>
                  </a:lnTo>
                  <a:lnTo>
                    <a:pt x="459314" y="137160"/>
                  </a:lnTo>
                  <a:lnTo>
                    <a:pt x="489495" y="149860"/>
                  </a:lnTo>
                  <a:lnTo>
                    <a:pt x="519570" y="162560"/>
                  </a:lnTo>
                  <a:lnTo>
                    <a:pt x="558585" y="173426"/>
                  </a:lnTo>
                  <a:lnTo>
                    <a:pt x="584172" y="185513"/>
                  </a:lnTo>
                  <a:lnTo>
                    <a:pt x="617885" y="198132"/>
                  </a:lnTo>
                  <a:lnTo>
                    <a:pt x="649324" y="210822"/>
                  </a:lnTo>
                  <a:lnTo>
                    <a:pt x="679564" y="223520"/>
                  </a:lnTo>
                  <a:lnTo>
                    <a:pt x="710431" y="236220"/>
                  </a:lnTo>
                  <a:lnTo>
                    <a:pt x="755543" y="254000"/>
                  </a:lnTo>
                  <a:lnTo>
                    <a:pt x="784344" y="266700"/>
                  </a:lnTo>
                  <a:lnTo>
                    <a:pt x="789596" y="269240"/>
                  </a:lnTo>
                  <a:lnTo>
                    <a:pt x="802205" y="272062"/>
                  </a:lnTo>
                  <a:lnTo>
                    <a:pt x="823584" y="275909"/>
                  </a:lnTo>
                  <a:lnTo>
                    <a:pt x="849518" y="284794"/>
                  </a:lnTo>
                  <a:lnTo>
                    <a:pt x="876118" y="297221"/>
                  </a:lnTo>
                  <a:lnTo>
                    <a:pt x="886379" y="301431"/>
                  </a:lnTo>
                  <a:lnTo>
                    <a:pt x="906764" y="306392"/>
                  </a:lnTo>
                  <a:lnTo>
                    <a:pt x="937258" y="320180"/>
                  </a:lnTo>
                  <a:lnTo>
                    <a:pt x="946573" y="324335"/>
                  </a:lnTo>
                  <a:lnTo>
                    <a:pt x="970987" y="333451"/>
                  </a:lnTo>
                  <a:lnTo>
                    <a:pt x="995772" y="345533"/>
                  </a:lnTo>
                  <a:lnTo>
                    <a:pt x="1008139" y="348304"/>
                  </a:lnTo>
                  <a:lnTo>
                    <a:pt x="1021254" y="350382"/>
                  </a:lnTo>
                  <a:lnTo>
                    <a:pt x="1059041" y="363643"/>
                  </a:lnTo>
                  <a:lnTo>
                    <a:pt x="1069279" y="365666"/>
                  </a:lnTo>
                  <a:lnTo>
                    <a:pt x="1085409" y="370718"/>
                  </a:lnTo>
                  <a:lnTo>
                    <a:pt x="1127288" y="373224"/>
                  </a:lnTo>
                  <a:lnTo>
                    <a:pt x="1132526" y="373276"/>
                  </a:lnTo>
                  <a:lnTo>
                    <a:pt x="1142860" y="375591"/>
                  </a:lnTo>
                  <a:lnTo>
                    <a:pt x="1153098" y="378596"/>
                  </a:lnTo>
                  <a:lnTo>
                    <a:pt x="1168381" y="381134"/>
                  </a:lnTo>
                  <a:lnTo>
                    <a:pt x="1188716" y="386890"/>
                  </a:lnTo>
                  <a:lnTo>
                    <a:pt x="1214119" y="389239"/>
                  </a:lnTo>
                  <a:lnTo>
                    <a:pt x="1224280" y="392564"/>
                  </a:lnTo>
                  <a:lnTo>
                    <a:pt x="1232182" y="396864"/>
                  </a:lnTo>
                  <a:lnTo>
                    <a:pt x="1235475" y="399196"/>
                  </a:lnTo>
                  <a:lnTo>
                    <a:pt x="1243649" y="401787"/>
                  </a:lnTo>
                  <a:lnTo>
                    <a:pt x="1252926" y="403785"/>
                  </a:lnTo>
                  <a:lnTo>
                    <a:pt x="1287821" y="416986"/>
                  </a:lnTo>
                  <a:lnTo>
                    <a:pt x="1297958" y="419007"/>
                  </a:lnTo>
                  <a:lnTo>
                    <a:pt x="1313186" y="424058"/>
                  </a:lnTo>
                  <a:lnTo>
                    <a:pt x="1333502" y="428452"/>
                  </a:lnTo>
                  <a:lnTo>
                    <a:pt x="1343661" y="431723"/>
                  </a:lnTo>
                  <a:lnTo>
                    <a:pt x="1358901" y="434411"/>
                  </a:lnTo>
                  <a:lnTo>
                    <a:pt x="1389380" y="447269"/>
                  </a:lnTo>
                  <a:lnTo>
                    <a:pt x="1403773" y="453881"/>
                  </a:lnTo>
                  <a:lnTo>
                    <a:pt x="1417320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7"/>
            <p:cNvSpPr/>
            <p:nvPr/>
          </p:nvSpPr>
          <p:spPr>
            <a:xfrm>
              <a:off x="2628900" y="2522220"/>
              <a:ext cx="594361" cy="426721"/>
            </a:xfrm>
            <a:custGeom>
              <a:avLst/>
              <a:gdLst/>
              <a:ahLst/>
              <a:cxnLst/>
              <a:rect l="0" t="0" r="0" b="0"/>
              <a:pathLst>
                <a:path w="594361" h="42672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8" y="6031"/>
                  </a:lnTo>
                  <a:lnTo>
                    <a:pt x="6561" y="7306"/>
                  </a:lnTo>
                  <a:lnTo>
                    <a:pt x="18944" y="18963"/>
                  </a:lnTo>
                  <a:lnTo>
                    <a:pt x="33122" y="33124"/>
                  </a:lnTo>
                  <a:lnTo>
                    <a:pt x="35628" y="34783"/>
                  </a:lnTo>
                  <a:lnTo>
                    <a:pt x="43200" y="37964"/>
                  </a:lnTo>
                  <a:lnTo>
                    <a:pt x="53344" y="46195"/>
                  </a:lnTo>
                  <a:lnTo>
                    <a:pt x="66040" y="58483"/>
                  </a:lnTo>
                  <a:lnTo>
                    <a:pt x="74507" y="66059"/>
                  </a:lnTo>
                  <a:lnTo>
                    <a:pt x="92921" y="78742"/>
                  </a:lnTo>
                  <a:lnTo>
                    <a:pt x="110014" y="88900"/>
                  </a:lnTo>
                  <a:lnTo>
                    <a:pt x="127439" y="99060"/>
                  </a:lnTo>
                  <a:lnTo>
                    <a:pt x="138795" y="106680"/>
                  </a:lnTo>
                  <a:lnTo>
                    <a:pt x="152885" y="114300"/>
                  </a:lnTo>
                  <a:lnTo>
                    <a:pt x="203208" y="139700"/>
                  </a:lnTo>
                  <a:lnTo>
                    <a:pt x="207439" y="143086"/>
                  </a:lnTo>
                  <a:lnTo>
                    <a:pt x="218285" y="155097"/>
                  </a:lnTo>
                  <a:lnTo>
                    <a:pt x="236691" y="167169"/>
                  </a:lnTo>
                  <a:lnTo>
                    <a:pt x="253857" y="177378"/>
                  </a:lnTo>
                  <a:lnTo>
                    <a:pt x="266919" y="185515"/>
                  </a:lnTo>
                  <a:lnTo>
                    <a:pt x="283792" y="195702"/>
                  </a:lnTo>
                  <a:lnTo>
                    <a:pt x="294334" y="204383"/>
                  </a:lnTo>
                  <a:lnTo>
                    <a:pt x="304664" y="213886"/>
                  </a:lnTo>
                  <a:lnTo>
                    <a:pt x="309789" y="218791"/>
                  </a:lnTo>
                  <a:lnTo>
                    <a:pt x="322258" y="226498"/>
                  </a:lnTo>
                  <a:lnTo>
                    <a:pt x="336265" y="232746"/>
                  </a:lnTo>
                  <a:lnTo>
                    <a:pt x="350958" y="238345"/>
                  </a:lnTo>
                  <a:lnTo>
                    <a:pt x="363697" y="245913"/>
                  </a:lnTo>
                  <a:lnTo>
                    <a:pt x="375849" y="254075"/>
                  </a:lnTo>
                  <a:lnTo>
                    <a:pt x="389717" y="260524"/>
                  </a:lnTo>
                  <a:lnTo>
                    <a:pt x="407760" y="272961"/>
                  </a:lnTo>
                  <a:lnTo>
                    <a:pt x="423830" y="283324"/>
                  </a:lnTo>
                  <a:lnTo>
                    <a:pt x="436442" y="291304"/>
                  </a:lnTo>
                  <a:lnTo>
                    <a:pt x="449668" y="299649"/>
                  </a:lnTo>
                  <a:lnTo>
                    <a:pt x="466634" y="309953"/>
                  </a:lnTo>
                  <a:lnTo>
                    <a:pt x="482384" y="322508"/>
                  </a:lnTo>
                  <a:lnTo>
                    <a:pt x="512016" y="341521"/>
                  </a:lnTo>
                  <a:lnTo>
                    <a:pt x="521921" y="351036"/>
                  </a:lnTo>
                  <a:lnTo>
                    <a:pt x="529991" y="360909"/>
                  </a:lnTo>
                  <a:lnTo>
                    <a:pt x="539223" y="370942"/>
                  </a:lnTo>
                  <a:lnTo>
                    <a:pt x="553940" y="386110"/>
                  </a:lnTo>
                  <a:lnTo>
                    <a:pt x="594360" y="426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8"/>
            <p:cNvSpPr/>
            <p:nvPr/>
          </p:nvSpPr>
          <p:spPr>
            <a:xfrm>
              <a:off x="2933703" y="3718560"/>
              <a:ext cx="640067" cy="410317"/>
            </a:xfrm>
            <a:custGeom>
              <a:avLst/>
              <a:gdLst/>
              <a:ahLst/>
              <a:cxnLst/>
              <a:rect l="0" t="0" r="0" b="0"/>
              <a:pathLst>
                <a:path w="640067" h="410317">
                  <a:moveTo>
                    <a:pt x="449577" y="68580"/>
                  </a:moveTo>
                  <a:lnTo>
                    <a:pt x="449577" y="60490"/>
                  </a:lnTo>
                  <a:lnTo>
                    <a:pt x="451271" y="58106"/>
                  </a:lnTo>
                  <a:lnTo>
                    <a:pt x="454093" y="56518"/>
                  </a:lnTo>
                  <a:lnTo>
                    <a:pt x="457668" y="55458"/>
                  </a:lnTo>
                  <a:lnTo>
                    <a:pt x="460051" y="53905"/>
                  </a:lnTo>
                  <a:lnTo>
                    <a:pt x="461639" y="52024"/>
                  </a:lnTo>
                  <a:lnTo>
                    <a:pt x="464631" y="46089"/>
                  </a:lnTo>
                  <a:lnTo>
                    <a:pt x="458240" y="39192"/>
                  </a:lnTo>
                  <a:lnTo>
                    <a:pt x="457660" y="36327"/>
                  </a:lnTo>
                  <a:lnTo>
                    <a:pt x="457506" y="34378"/>
                  </a:lnTo>
                  <a:lnTo>
                    <a:pt x="456556" y="33079"/>
                  </a:lnTo>
                  <a:lnTo>
                    <a:pt x="455077" y="32213"/>
                  </a:lnTo>
                  <a:lnTo>
                    <a:pt x="453244" y="31635"/>
                  </a:lnTo>
                  <a:lnTo>
                    <a:pt x="452022" y="30404"/>
                  </a:lnTo>
                  <a:lnTo>
                    <a:pt x="451207" y="28735"/>
                  </a:lnTo>
                  <a:lnTo>
                    <a:pt x="449899" y="24021"/>
                  </a:lnTo>
                  <a:lnTo>
                    <a:pt x="438235" y="11539"/>
                  </a:lnTo>
                  <a:lnTo>
                    <a:pt x="435492" y="8781"/>
                  </a:lnTo>
                  <a:lnTo>
                    <a:pt x="434260" y="8394"/>
                  </a:lnTo>
                  <a:lnTo>
                    <a:pt x="430634" y="7964"/>
                  </a:lnTo>
                  <a:lnTo>
                    <a:pt x="429329" y="7003"/>
                  </a:lnTo>
                  <a:lnTo>
                    <a:pt x="428458" y="5515"/>
                  </a:lnTo>
                  <a:lnTo>
                    <a:pt x="427878" y="3676"/>
                  </a:lnTo>
                  <a:lnTo>
                    <a:pt x="426644" y="2451"/>
                  </a:lnTo>
                  <a:lnTo>
                    <a:pt x="424975" y="1635"/>
                  </a:lnTo>
                  <a:lnTo>
                    <a:pt x="420863" y="727"/>
                  </a:lnTo>
                  <a:lnTo>
                    <a:pt x="401286" y="29"/>
                  </a:lnTo>
                  <a:lnTo>
                    <a:pt x="333824" y="0"/>
                  </a:lnTo>
                  <a:lnTo>
                    <a:pt x="325883" y="2258"/>
                  </a:lnTo>
                  <a:lnTo>
                    <a:pt x="317555" y="5237"/>
                  </a:lnTo>
                  <a:lnTo>
                    <a:pt x="307260" y="6914"/>
                  </a:lnTo>
                  <a:lnTo>
                    <a:pt x="293862" y="8257"/>
                  </a:lnTo>
                  <a:lnTo>
                    <a:pt x="274164" y="15868"/>
                  </a:lnTo>
                  <a:lnTo>
                    <a:pt x="264089" y="19753"/>
                  </a:lnTo>
                  <a:lnTo>
                    <a:pt x="249743" y="22786"/>
                  </a:lnTo>
                  <a:lnTo>
                    <a:pt x="230075" y="33345"/>
                  </a:lnTo>
                  <a:lnTo>
                    <a:pt x="170169" y="63503"/>
                  </a:lnTo>
                  <a:lnTo>
                    <a:pt x="150889" y="71121"/>
                  </a:lnTo>
                  <a:lnTo>
                    <a:pt x="141003" y="76200"/>
                  </a:lnTo>
                  <a:lnTo>
                    <a:pt x="123711" y="86360"/>
                  </a:lnTo>
                  <a:lnTo>
                    <a:pt x="103990" y="96520"/>
                  </a:lnTo>
                  <a:lnTo>
                    <a:pt x="93912" y="101600"/>
                  </a:lnTo>
                  <a:lnTo>
                    <a:pt x="86046" y="108938"/>
                  </a:lnTo>
                  <a:lnTo>
                    <a:pt x="82763" y="113265"/>
                  </a:lnTo>
                  <a:lnTo>
                    <a:pt x="74599" y="120332"/>
                  </a:lnTo>
                  <a:lnTo>
                    <a:pt x="70052" y="123401"/>
                  </a:lnTo>
                  <a:lnTo>
                    <a:pt x="62741" y="131327"/>
                  </a:lnTo>
                  <a:lnTo>
                    <a:pt x="53866" y="143052"/>
                  </a:lnTo>
                  <a:lnTo>
                    <a:pt x="43616" y="154146"/>
                  </a:lnTo>
                  <a:lnTo>
                    <a:pt x="29027" y="169020"/>
                  </a:lnTo>
                  <a:lnTo>
                    <a:pt x="20640" y="181502"/>
                  </a:lnTo>
                  <a:lnTo>
                    <a:pt x="15381" y="191016"/>
                  </a:lnTo>
                  <a:lnTo>
                    <a:pt x="7660" y="205893"/>
                  </a:lnTo>
                  <a:lnTo>
                    <a:pt x="3402" y="215122"/>
                  </a:lnTo>
                  <a:lnTo>
                    <a:pt x="1511" y="222045"/>
                  </a:lnTo>
                  <a:lnTo>
                    <a:pt x="445" y="234748"/>
                  </a:lnTo>
                  <a:lnTo>
                    <a:pt x="196" y="244315"/>
                  </a:lnTo>
                  <a:lnTo>
                    <a:pt x="0" y="288087"/>
                  </a:lnTo>
                  <a:lnTo>
                    <a:pt x="846" y="291965"/>
                  </a:lnTo>
                  <a:lnTo>
                    <a:pt x="4043" y="298531"/>
                  </a:lnTo>
                  <a:lnTo>
                    <a:pt x="10604" y="306988"/>
                  </a:lnTo>
                  <a:lnTo>
                    <a:pt x="12148" y="310492"/>
                  </a:lnTo>
                  <a:lnTo>
                    <a:pt x="13864" y="318901"/>
                  </a:lnTo>
                  <a:lnTo>
                    <a:pt x="16015" y="322667"/>
                  </a:lnTo>
                  <a:lnTo>
                    <a:pt x="29377" y="334796"/>
                  </a:lnTo>
                  <a:lnTo>
                    <a:pt x="32284" y="337497"/>
                  </a:lnTo>
                  <a:lnTo>
                    <a:pt x="40420" y="349389"/>
                  </a:lnTo>
                  <a:lnTo>
                    <a:pt x="48193" y="359592"/>
                  </a:lnTo>
                  <a:lnTo>
                    <a:pt x="55566" y="365277"/>
                  </a:lnTo>
                  <a:lnTo>
                    <a:pt x="74098" y="375825"/>
                  </a:lnTo>
                  <a:lnTo>
                    <a:pt x="99114" y="388607"/>
                  </a:lnTo>
                  <a:lnTo>
                    <a:pt x="108396" y="392848"/>
                  </a:lnTo>
                  <a:lnTo>
                    <a:pt x="128060" y="399838"/>
                  </a:lnTo>
                  <a:lnTo>
                    <a:pt x="139887" y="402072"/>
                  </a:lnTo>
                  <a:lnTo>
                    <a:pt x="152764" y="403912"/>
                  </a:lnTo>
                  <a:lnTo>
                    <a:pt x="169533" y="408861"/>
                  </a:lnTo>
                  <a:lnTo>
                    <a:pt x="180050" y="410316"/>
                  </a:lnTo>
                  <a:lnTo>
                    <a:pt x="192627" y="408705"/>
                  </a:lnTo>
                  <a:lnTo>
                    <a:pt x="211730" y="405295"/>
                  </a:lnTo>
                  <a:lnTo>
                    <a:pt x="230373" y="404286"/>
                  </a:lnTo>
                  <a:lnTo>
                    <a:pt x="255383" y="403944"/>
                  </a:lnTo>
                  <a:lnTo>
                    <a:pt x="293476" y="403867"/>
                  </a:lnTo>
                  <a:lnTo>
                    <a:pt x="306540" y="401606"/>
                  </a:lnTo>
                  <a:lnTo>
                    <a:pt x="320811" y="398625"/>
                  </a:lnTo>
                  <a:lnTo>
                    <a:pt x="335621" y="397300"/>
                  </a:lnTo>
                  <a:lnTo>
                    <a:pt x="354194" y="396554"/>
                  </a:lnTo>
                  <a:lnTo>
                    <a:pt x="367391" y="394122"/>
                  </a:lnTo>
                  <a:lnTo>
                    <a:pt x="386844" y="387993"/>
                  </a:lnTo>
                  <a:lnTo>
                    <a:pt x="392514" y="385662"/>
                  </a:lnTo>
                  <a:lnTo>
                    <a:pt x="405589" y="383072"/>
                  </a:lnTo>
                  <a:lnTo>
                    <a:pt x="419021" y="381075"/>
                  </a:lnTo>
                  <a:lnTo>
                    <a:pt x="436101" y="375190"/>
                  </a:lnTo>
                  <a:lnTo>
                    <a:pt x="451888" y="368084"/>
                  </a:lnTo>
                  <a:lnTo>
                    <a:pt x="477486" y="355572"/>
                  </a:lnTo>
                  <a:lnTo>
                    <a:pt x="492748" y="343927"/>
                  </a:lnTo>
                  <a:lnTo>
                    <a:pt x="507995" y="333797"/>
                  </a:lnTo>
                  <a:lnTo>
                    <a:pt x="523236" y="325433"/>
                  </a:lnTo>
                  <a:lnTo>
                    <a:pt x="538477" y="313548"/>
                  </a:lnTo>
                  <a:lnTo>
                    <a:pt x="553717" y="303347"/>
                  </a:lnTo>
                  <a:lnTo>
                    <a:pt x="561619" y="295405"/>
                  </a:lnTo>
                  <a:lnTo>
                    <a:pt x="564912" y="290917"/>
                  </a:lnTo>
                  <a:lnTo>
                    <a:pt x="573086" y="283672"/>
                  </a:lnTo>
                  <a:lnTo>
                    <a:pt x="587208" y="272575"/>
                  </a:lnTo>
                  <a:lnTo>
                    <a:pt x="599859" y="260821"/>
                  </a:lnTo>
                  <a:lnTo>
                    <a:pt x="611719" y="249264"/>
                  </a:lnTo>
                  <a:lnTo>
                    <a:pt x="619633" y="237357"/>
                  </a:lnTo>
                  <a:lnTo>
                    <a:pt x="622525" y="230235"/>
                  </a:lnTo>
                  <a:lnTo>
                    <a:pt x="623295" y="227150"/>
                  </a:lnTo>
                  <a:lnTo>
                    <a:pt x="626410" y="221464"/>
                  </a:lnTo>
                  <a:lnTo>
                    <a:pt x="632923" y="211246"/>
                  </a:lnTo>
                  <a:lnTo>
                    <a:pt x="636897" y="203107"/>
                  </a:lnTo>
                  <a:lnTo>
                    <a:pt x="638665" y="196667"/>
                  </a:lnTo>
                  <a:lnTo>
                    <a:pt x="639658" y="184237"/>
                  </a:lnTo>
                  <a:lnTo>
                    <a:pt x="639953" y="173875"/>
                  </a:lnTo>
                  <a:lnTo>
                    <a:pt x="640066" y="151020"/>
                  </a:lnTo>
                  <a:lnTo>
                    <a:pt x="639223" y="148094"/>
                  </a:lnTo>
                  <a:lnTo>
                    <a:pt x="634838" y="139930"/>
                  </a:lnTo>
                  <a:lnTo>
                    <a:pt x="632317" y="132148"/>
                  </a:lnTo>
                  <a:lnTo>
                    <a:pt x="626583" y="124480"/>
                  </a:lnTo>
                  <a:lnTo>
                    <a:pt x="621945" y="119389"/>
                  </a:lnTo>
                  <a:lnTo>
                    <a:pt x="620368" y="116846"/>
                  </a:lnTo>
                  <a:lnTo>
                    <a:pt x="618618" y="111763"/>
                  </a:lnTo>
                  <a:lnTo>
                    <a:pt x="616458" y="109222"/>
                  </a:lnTo>
                  <a:lnTo>
                    <a:pt x="600173" y="96520"/>
                  </a:lnTo>
                  <a:lnTo>
                    <a:pt x="597388" y="94827"/>
                  </a:lnTo>
                  <a:lnTo>
                    <a:pt x="580217" y="87841"/>
                  </a:lnTo>
                  <a:lnTo>
                    <a:pt x="566290" y="79378"/>
                  </a:lnTo>
                  <a:lnTo>
                    <a:pt x="557612" y="77612"/>
                  </a:lnTo>
                  <a:lnTo>
                    <a:pt x="538243" y="75632"/>
                  </a:lnTo>
                  <a:lnTo>
                    <a:pt x="523167" y="71046"/>
                  </a:lnTo>
                  <a:lnTo>
                    <a:pt x="507976" y="69311"/>
                  </a:lnTo>
                  <a:lnTo>
                    <a:pt x="492751" y="68796"/>
                  </a:lnTo>
                  <a:lnTo>
                    <a:pt x="426717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9"/>
            <p:cNvSpPr/>
            <p:nvPr/>
          </p:nvSpPr>
          <p:spPr>
            <a:xfrm>
              <a:off x="2476500" y="3040380"/>
              <a:ext cx="518161" cy="868681"/>
            </a:xfrm>
            <a:custGeom>
              <a:avLst/>
              <a:gdLst/>
              <a:ahLst/>
              <a:cxnLst/>
              <a:rect l="0" t="0" r="0" b="0"/>
              <a:pathLst>
                <a:path w="518161" h="868681">
                  <a:moveTo>
                    <a:pt x="0" y="0"/>
                  </a:moveTo>
                  <a:lnTo>
                    <a:pt x="7593" y="0"/>
                  </a:lnTo>
                  <a:lnTo>
                    <a:pt x="26804" y="19184"/>
                  </a:lnTo>
                  <a:lnTo>
                    <a:pt x="28029" y="21256"/>
                  </a:lnTo>
                  <a:lnTo>
                    <a:pt x="30601" y="28217"/>
                  </a:lnTo>
                  <a:lnTo>
                    <a:pt x="35502" y="35642"/>
                  </a:lnTo>
                  <a:lnTo>
                    <a:pt x="38177" y="43204"/>
                  </a:lnTo>
                  <a:lnTo>
                    <a:pt x="43955" y="50807"/>
                  </a:lnTo>
                  <a:lnTo>
                    <a:pt x="48605" y="55883"/>
                  </a:lnTo>
                  <a:lnTo>
                    <a:pt x="50183" y="58422"/>
                  </a:lnTo>
                  <a:lnTo>
                    <a:pt x="59187" y="82231"/>
                  </a:lnTo>
                  <a:lnTo>
                    <a:pt x="60435" y="93227"/>
                  </a:lnTo>
                  <a:lnTo>
                    <a:pt x="60610" y="97711"/>
                  </a:lnTo>
                  <a:lnTo>
                    <a:pt x="61573" y="101547"/>
                  </a:lnTo>
                  <a:lnTo>
                    <a:pt x="73090" y="125236"/>
                  </a:lnTo>
                  <a:lnTo>
                    <a:pt x="76125" y="139083"/>
                  </a:lnTo>
                  <a:lnTo>
                    <a:pt x="89116" y="163286"/>
                  </a:lnTo>
                  <a:lnTo>
                    <a:pt x="101628" y="188056"/>
                  </a:lnTo>
                  <a:lnTo>
                    <a:pt x="104435" y="198162"/>
                  </a:lnTo>
                  <a:lnTo>
                    <a:pt x="105184" y="203228"/>
                  </a:lnTo>
                  <a:lnTo>
                    <a:pt x="107376" y="208299"/>
                  </a:lnTo>
                  <a:lnTo>
                    <a:pt x="116858" y="223525"/>
                  </a:lnTo>
                  <a:lnTo>
                    <a:pt x="125299" y="248920"/>
                  </a:lnTo>
                  <a:lnTo>
                    <a:pt x="140023" y="269240"/>
                  </a:lnTo>
                  <a:lnTo>
                    <a:pt x="154648" y="294640"/>
                  </a:lnTo>
                  <a:lnTo>
                    <a:pt x="165889" y="315807"/>
                  </a:lnTo>
                  <a:lnTo>
                    <a:pt x="181280" y="341311"/>
                  </a:lnTo>
                  <a:lnTo>
                    <a:pt x="196216" y="368091"/>
                  </a:lnTo>
                  <a:lnTo>
                    <a:pt x="208374" y="384325"/>
                  </a:lnTo>
                  <a:lnTo>
                    <a:pt x="222754" y="409879"/>
                  </a:lnTo>
                  <a:lnTo>
                    <a:pt x="236746" y="426245"/>
                  </a:lnTo>
                  <a:lnTo>
                    <a:pt x="249358" y="441819"/>
                  </a:lnTo>
                  <a:lnTo>
                    <a:pt x="255606" y="452904"/>
                  </a:lnTo>
                  <a:lnTo>
                    <a:pt x="264730" y="472578"/>
                  </a:lnTo>
                  <a:lnTo>
                    <a:pt x="280297" y="497083"/>
                  </a:lnTo>
                  <a:lnTo>
                    <a:pt x="287136" y="510486"/>
                  </a:lnTo>
                  <a:lnTo>
                    <a:pt x="303067" y="532888"/>
                  </a:lnTo>
                  <a:lnTo>
                    <a:pt x="325919" y="569866"/>
                  </a:lnTo>
                  <a:lnTo>
                    <a:pt x="341522" y="595542"/>
                  </a:lnTo>
                  <a:lnTo>
                    <a:pt x="355672" y="618990"/>
                  </a:lnTo>
                  <a:lnTo>
                    <a:pt x="371638" y="639928"/>
                  </a:lnTo>
                  <a:lnTo>
                    <a:pt x="387241" y="664415"/>
                  </a:lnTo>
                  <a:lnTo>
                    <a:pt x="401663" y="682192"/>
                  </a:lnTo>
                  <a:lnTo>
                    <a:pt x="409375" y="695203"/>
                  </a:lnTo>
                  <a:lnTo>
                    <a:pt x="416471" y="708606"/>
                  </a:lnTo>
                  <a:lnTo>
                    <a:pt x="432567" y="731008"/>
                  </a:lnTo>
                  <a:lnTo>
                    <a:pt x="447653" y="757699"/>
                  </a:lnTo>
                  <a:lnTo>
                    <a:pt x="463185" y="783258"/>
                  </a:lnTo>
                  <a:lnTo>
                    <a:pt x="478151" y="810049"/>
                  </a:lnTo>
                  <a:lnTo>
                    <a:pt x="490313" y="826284"/>
                  </a:lnTo>
                  <a:lnTo>
                    <a:pt x="504694" y="851839"/>
                  </a:lnTo>
                  <a:lnTo>
                    <a:pt x="518160" y="868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20"/>
            <p:cNvSpPr/>
            <p:nvPr/>
          </p:nvSpPr>
          <p:spPr>
            <a:xfrm>
              <a:off x="2636520" y="2529840"/>
              <a:ext cx="1150621" cy="1318261"/>
            </a:xfrm>
            <a:custGeom>
              <a:avLst/>
              <a:gdLst/>
              <a:ahLst/>
              <a:cxnLst/>
              <a:rect l="0" t="0" r="0" b="0"/>
              <a:pathLst>
                <a:path w="1150621" h="1318261">
                  <a:moveTo>
                    <a:pt x="0" y="0"/>
                  </a:moveTo>
                  <a:lnTo>
                    <a:pt x="0" y="7306"/>
                  </a:lnTo>
                  <a:lnTo>
                    <a:pt x="6561" y="7592"/>
                  </a:lnTo>
                  <a:lnTo>
                    <a:pt x="14088" y="14179"/>
                  </a:lnTo>
                  <a:lnTo>
                    <a:pt x="14472" y="15379"/>
                  </a:lnTo>
                  <a:lnTo>
                    <a:pt x="15231" y="22759"/>
                  </a:lnTo>
                  <a:lnTo>
                    <a:pt x="21800" y="22851"/>
                  </a:lnTo>
                  <a:lnTo>
                    <a:pt x="22153" y="23701"/>
                  </a:lnTo>
                  <a:lnTo>
                    <a:pt x="22767" y="29420"/>
                  </a:lnTo>
                  <a:lnTo>
                    <a:pt x="23644" y="29773"/>
                  </a:lnTo>
                  <a:lnTo>
                    <a:pt x="29412" y="30387"/>
                  </a:lnTo>
                  <a:lnTo>
                    <a:pt x="29768" y="31265"/>
                  </a:lnTo>
                  <a:lnTo>
                    <a:pt x="30452" y="37784"/>
                  </a:lnTo>
                  <a:lnTo>
                    <a:pt x="37038" y="38072"/>
                  </a:lnTo>
                  <a:lnTo>
                    <a:pt x="37392" y="38928"/>
                  </a:lnTo>
                  <a:lnTo>
                    <a:pt x="37786" y="42137"/>
                  </a:lnTo>
                  <a:lnTo>
                    <a:pt x="38737" y="43331"/>
                  </a:lnTo>
                  <a:lnTo>
                    <a:pt x="40218" y="44128"/>
                  </a:lnTo>
                  <a:lnTo>
                    <a:pt x="42052" y="44658"/>
                  </a:lnTo>
                  <a:lnTo>
                    <a:pt x="43275" y="45859"/>
                  </a:lnTo>
                  <a:lnTo>
                    <a:pt x="44090" y="47506"/>
                  </a:lnTo>
                  <a:lnTo>
                    <a:pt x="45398" y="52188"/>
                  </a:lnTo>
                  <a:lnTo>
                    <a:pt x="46352" y="52572"/>
                  </a:lnTo>
                  <a:lnTo>
                    <a:pt x="49670" y="52998"/>
                  </a:lnTo>
                  <a:lnTo>
                    <a:pt x="50893" y="53959"/>
                  </a:lnTo>
                  <a:lnTo>
                    <a:pt x="51709" y="55446"/>
                  </a:lnTo>
                  <a:lnTo>
                    <a:pt x="53018" y="59871"/>
                  </a:lnTo>
                  <a:lnTo>
                    <a:pt x="65982" y="74436"/>
                  </a:lnTo>
                  <a:lnTo>
                    <a:pt x="68656" y="81510"/>
                  </a:lnTo>
                  <a:lnTo>
                    <a:pt x="75040" y="89965"/>
                  </a:lnTo>
                  <a:lnTo>
                    <a:pt x="109316" y="124555"/>
                  </a:lnTo>
                  <a:lnTo>
                    <a:pt x="132083" y="147322"/>
                  </a:lnTo>
                  <a:lnTo>
                    <a:pt x="134622" y="149015"/>
                  </a:lnTo>
                  <a:lnTo>
                    <a:pt x="142240" y="152244"/>
                  </a:lnTo>
                  <a:lnTo>
                    <a:pt x="147321" y="156000"/>
                  </a:lnTo>
                  <a:lnTo>
                    <a:pt x="152400" y="162749"/>
                  </a:lnTo>
                  <a:lnTo>
                    <a:pt x="160020" y="173811"/>
                  </a:lnTo>
                  <a:lnTo>
                    <a:pt x="194873" y="210097"/>
                  </a:lnTo>
                  <a:lnTo>
                    <a:pt x="202991" y="219072"/>
                  </a:lnTo>
                  <a:lnTo>
                    <a:pt x="223512" y="250103"/>
                  </a:lnTo>
                  <a:lnTo>
                    <a:pt x="230854" y="257348"/>
                  </a:lnTo>
                  <a:lnTo>
                    <a:pt x="235182" y="260465"/>
                  </a:lnTo>
                  <a:lnTo>
                    <a:pt x="242250" y="268445"/>
                  </a:lnTo>
                  <a:lnTo>
                    <a:pt x="245320" y="272943"/>
                  </a:lnTo>
                  <a:lnTo>
                    <a:pt x="253247" y="280199"/>
                  </a:lnTo>
                  <a:lnTo>
                    <a:pt x="257731" y="283319"/>
                  </a:lnTo>
                  <a:lnTo>
                    <a:pt x="264972" y="291302"/>
                  </a:lnTo>
                  <a:lnTo>
                    <a:pt x="280019" y="314343"/>
                  </a:lnTo>
                  <a:lnTo>
                    <a:pt x="312604" y="343384"/>
                  </a:lnTo>
                  <a:lnTo>
                    <a:pt x="321815" y="353275"/>
                  </a:lnTo>
                  <a:lnTo>
                    <a:pt x="351872" y="393708"/>
                  </a:lnTo>
                  <a:lnTo>
                    <a:pt x="374756" y="430742"/>
                  </a:lnTo>
                  <a:lnTo>
                    <a:pt x="396755" y="457060"/>
                  </a:lnTo>
                  <a:lnTo>
                    <a:pt x="401664" y="462187"/>
                  </a:lnTo>
                  <a:lnTo>
                    <a:pt x="409375" y="474657"/>
                  </a:lnTo>
                  <a:lnTo>
                    <a:pt x="416471" y="487818"/>
                  </a:lnTo>
                  <a:lnTo>
                    <a:pt x="429140" y="505595"/>
                  </a:lnTo>
                  <a:lnTo>
                    <a:pt x="443692" y="531671"/>
                  </a:lnTo>
                  <a:lnTo>
                    <a:pt x="472592" y="569759"/>
                  </a:lnTo>
                  <a:lnTo>
                    <a:pt x="492790" y="595521"/>
                  </a:lnTo>
                  <a:lnTo>
                    <a:pt x="516682" y="636137"/>
                  </a:lnTo>
                  <a:lnTo>
                    <a:pt x="539632" y="671942"/>
                  </a:lnTo>
                  <a:lnTo>
                    <a:pt x="558181" y="696076"/>
                  </a:lnTo>
                  <a:lnTo>
                    <a:pt x="573134" y="722167"/>
                  </a:lnTo>
                  <a:lnTo>
                    <a:pt x="596269" y="749918"/>
                  </a:lnTo>
                  <a:lnTo>
                    <a:pt x="611231" y="775606"/>
                  </a:lnTo>
                  <a:lnTo>
                    <a:pt x="649457" y="817816"/>
                  </a:lnTo>
                  <a:lnTo>
                    <a:pt x="673812" y="853591"/>
                  </a:lnTo>
                  <a:lnTo>
                    <a:pt x="706444" y="891400"/>
                  </a:lnTo>
                  <a:lnTo>
                    <a:pt x="727151" y="921311"/>
                  </a:lnTo>
                  <a:lnTo>
                    <a:pt x="746901" y="940632"/>
                  </a:lnTo>
                  <a:lnTo>
                    <a:pt x="756983" y="952305"/>
                  </a:lnTo>
                  <a:lnTo>
                    <a:pt x="786559" y="978440"/>
                  </a:lnTo>
                  <a:lnTo>
                    <a:pt x="806240" y="1003371"/>
                  </a:lnTo>
                  <a:lnTo>
                    <a:pt x="839955" y="1031950"/>
                  </a:lnTo>
                  <a:lnTo>
                    <a:pt x="850761" y="1045844"/>
                  </a:lnTo>
                  <a:lnTo>
                    <a:pt x="863465" y="1056545"/>
                  </a:lnTo>
                  <a:lnTo>
                    <a:pt x="872967" y="1070065"/>
                  </a:lnTo>
                  <a:lnTo>
                    <a:pt x="878488" y="1079822"/>
                  </a:lnTo>
                  <a:lnTo>
                    <a:pt x="886022" y="1087545"/>
                  </a:lnTo>
                  <a:lnTo>
                    <a:pt x="908750" y="1102928"/>
                  </a:lnTo>
                  <a:lnTo>
                    <a:pt x="919405" y="1115134"/>
                  </a:lnTo>
                  <a:lnTo>
                    <a:pt x="932064" y="1125336"/>
                  </a:lnTo>
                  <a:lnTo>
                    <a:pt x="942400" y="1137860"/>
                  </a:lnTo>
                  <a:lnTo>
                    <a:pt x="955810" y="1147310"/>
                  </a:lnTo>
                  <a:lnTo>
                    <a:pt x="965542" y="1152818"/>
                  </a:lnTo>
                  <a:lnTo>
                    <a:pt x="973255" y="1160345"/>
                  </a:lnTo>
                  <a:lnTo>
                    <a:pt x="985104" y="1174931"/>
                  </a:lnTo>
                  <a:lnTo>
                    <a:pt x="1000834" y="1186811"/>
                  </a:lnTo>
                  <a:lnTo>
                    <a:pt x="1015675" y="1205412"/>
                  </a:lnTo>
                  <a:lnTo>
                    <a:pt x="1018323" y="1207468"/>
                  </a:lnTo>
                  <a:lnTo>
                    <a:pt x="1028657" y="1213026"/>
                  </a:lnTo>
                  <a:lnTo>
                    <a:pt x="1064260" y="1246298"/>
                  </a:lnTo>
                  <a:lnTo>
                    <a:pt x="1069339" y="1248177"/>
                  </a:lnTo>
                  <a:lnTo>
                    <a:pt x="1071034" y="1249525"/>
                  </a:lnTo>
                  <a:lnTo>
                    <a:pt x="1072163" y="1251270"/>
                  </a:lnTo>
                  <a:lnTo>
                    <a:pt x="1072915" y="1253280"/>
                  </a:lnTo>
                  <a:lnTo>
                    <a:pt x="1075110" y="1255467"/>
                  </a:lnTo>
                  <a:lnTo>
                    <a:pt x="1095299" y="1269878"/>
                  </a:lnTo>
                  <a:lnTo>
                    <a:pt x="1102526" y="1272598"/>
                  </a:lnTo>
                  <a:lnTo>
                    <a:pt x="1107514" y="1276234"/>
                  </a:lnTo>
                  <a:lnTo>
                    <a:pt x="1109182" y="1278390"/>
                  </a:lnTo>
                  <a:lnTo>
                    <a:pt x="1110295" y="1280673"/>
                  </a:lnTo>
                  <a:lnTo>
                    <a:pt x="1111037" y="1283042"/>
                  </a:lnTo>
                  <a:lnTo>
                    <a:pt x="1112378" y="1284621"/>
                  </a:lnTo>
                  <a:lnTo>
                    <a:pt x="1114119" y="1285674"/>
                  </a:lnTo>
                  <a:lnTo>
                    <a:pt x="1116126" y="1286376"/>
                  </a:lnTo>
                  <a:lnTo>
                    <a:pt x="1120614" y="1289414"/>
                  </a:lnTo>
                  <a:lnTo>
                    <a:pt x="1150620" y="1318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21"/>
            <p:cNvSpPr/>
            <p:nvPr/>
          </p:nvSpPr>
          <p:spPr>
            <a:xfrm>
              <a:off x="3810012" y="3673027"/>
              <a:ext cx="693370" cy="464604"/>
            </a:xfrm>
            <a:custGeom>
              <a:avLst/>
              <a:gdLst/>
              <a:ahLst/>
              <a:cxnLst/>
              <a:rect l="0" t="0" r="0" b="0"/>
              <a:pathLst>
                <a:path w="693370" h="464604">
                  <a:moveTo>
                    <a:pt x="342888" y="68393"/>
                  </a:moveTo>
                  <a:lnTo>
                    <a:pt x="342888" y="64348"/>
                  </a:lnTo>
                  <a:lnTo>
                    <a:pt x="342042" y="63156"/>
                  </a:lnTo>
                  <a:lnTo>
                    <a:pt x="340630" y="62362"/>
                  </a:lnTo>
                  <a:lnTo>
                    <a:pt x="336327" y="61087"/>
                  </a:lnTo>
                  <a:lnTo>
                    <a:pt x="331536" y="60866"/>
                  </a:lnTo>
                  <a:lnTo>
                    <a:pt x="329393" y="59988"/>
                  </a:lnTo>
                  <a:lnTo>
                    <a:pt x="321428" y="54220"/>
                  </a:lnTo>
                  <a:lnTo>
                    <a:pt x="318393" y="53628"/>
                  </a:lnTo>
                  <a:lnTo>
                    <a:pt x="297257" y="53154"/>
                  </a:lnTo>
                  <a:lnTo>
                    <a:pt x="236928" y="53153"/>
                  </a:lnTo>
                  <a:lnTo>
                    <a:pt x="234149" y="53999"/>
                  </a:lnTo>
                  <a:lnTo>
                    <a:pt x="232295" y="55411"/>
                  </a:lnTo>
                  <a:lnTo>
                    <a:pt x="231059" y="57198"/>
                  </a:lnTo>
                  <a:lnTo>
                    <a:pt x="228542" y="58389"/>
                  </a:lnTo>
                  <a:lnTo>
                    <a:pt x="217756" y="60067"/>
                  </a:lnTo>
                  <a:lnTo>
                    <a:pt x="203434" y="60680"/>
                  </a:lnTo>
                  <a:lnTo>
                    <a:pt x="200812" y="61557"/>
                  </a:lnTo>
                  <a:lnTo>
                    <a:pt x="195641" y="64791"/>
                  </a:lnTo>
                  <a:lnTo>
                    <a:pt x="188262" y="66792"/>
                  </a:lnTo>
                  <a:lnTo>
                    <a:pt x="170032" y="69029"/>
                  </a:lnTo>
                  <a:lnTo>
                    <a:pt x="161359" y="72344"/>
                  </a:lnTo>
                  <a:lnTo>
                    <a:pt x="154118" y="76640"/>
                  </a:lnTo>
                  <a:lnTo>
                    <a:pt x="151000" y="78971"/>
                  </a:lnTo>
                  <a:lnTo>
                    <a:pt x="147229" y="80525"/>
                  </a:lnTo>
                  <a:lnTo>
                    <a:pt x="134679" y="83558"/>
                  </a:lnTo>
                  <a:lnTo>
                    <a:pt x="115666" y="94118"/>
                  </a:lnTo>
                  <a:lnTo>
                    <a:pt x="97306" y="106536"/>
                  </a:lnTo>
                  <a:lnTo>
                    <a:pt x="85550" y="114126"/>
                  </a:lnTo>
                  <a:lnTo>
                    <a:pt x="74447" y="121736"/>
                  </a:lnTo>
                  <a:lnTo>
                    <a:pt x="62690" y="129354"/>
                  </a:lnTo>
                  <a:lnTo>
                    <a:pt x="59569" y="131893"/>
                  </a:lnTo>
                  <a:lnTo>
                    <a:pt x="53844" y="139231"/>
                  </a:lnTo>
                  <a:lnTo>
                    <a:pt x="43270" y="153694"/>
                  </a:lnTo>
                  <a:lnTo>
                    <a:pt x="33028" y="165550"/>
                  </a:lnTo>
                  <a:lnTo>
                    <a:pt x="25394" y="177708"/>
                  </a:lnTo>
                  <a:lnTo>
                    <a:pt x="15229" y="192088"/>
                  </a:lnTo>
                  <a:lnTo>
                    <a:pt x="7609" y="203821"/>
                  </a:lnTo>
                  <a:lnTo>
                    <a:pt x="5068" y="206938"/>
                  </a:lnTo>
                  <a:lnTo>
                    <a:pt x="3375" y="210710"/>
                  </a:lnTo>
                  <a:lnTo>
                    <a:pt x="1494" y="219416"/>
                  </a:lnTo>
                  <a:lnTo>
                    <a:pt x="434" y="233837"/>
                  </a:lnTo>
                  <a:lnTo>
                    <a:pt x="121" y="244790"/>
                  </a:lnTo>
                  <a:lnTo>
                    <a:pt x="0" y="267871"/>
                  </a:lnTo>
                  <a:lnTo>
                    <a:pt x="842" y="270805"/>
                  </a:lnTo>
                  <a:lnTo>
                    <a:pt x="5227" y="278979"/>
                  </a:lnTo>
                  <a:lnTo>
                    <a:pt x="9396" y="291585"/>
                  </a:lnTo>
                  <a:lnTo>
                    <a:pt x="15758" y="305268"/>
                  </a:lnTo>
                  <a:lnTo>
                    <a:pt x="20543" y="314218"/>
                  </a:lnTo>
                  <a:lnTo>
                    <a:pt x="27998" y="324862"/>
                  </a:lnTo>
                  <a:lnTo>
                    <a:pt x="35568" y="337518"/>
                  </a:lnTo>
                  <a:lnTo>
                    <a:pt x="44021" y="347853"/>
                  </a:lnTo>
                  <a:lnTo>
                    <a:pt x="56027" y="360417"/>
                  </a:lnTo>
                  <a:lnTo>
                    <a:pt x="85196" y="389811"/>
                  </a:lnTo>
                  <a:lnTo>
                    <a:pt x="102364" y="400903"/>
                  </a:lnTo>
                  <a:lnTo>
                    <a:pt x="117905" y="408685"/>
                  </a:lnTo>
                  <a:lnTo>
                    <a:pt x="137373" y="416353"/>
                  </a:lnTo>
                  <a:lnTo>
                    <a:pt x="154243" y="423987"/>
                  </a:lnTo>
                  <a:lnTo>
                    <a:pt x="170812" y="431611"/>
                  </a:lnTo>
                  <a:lnTo>
                    <a:pt x="190585" y="439232"/>
                  </a:lnTo>
                  <a:lnTo>
                    <a:pt x="208391" y="446006"/>
                  </a:lnTo>
                  <a:lnTo>
                    <a:pt x="228530" y="449236"/>
                  </a:lnTo>
                  <a:lnTo>
                    <a:pt x="246445" y="454332"/>
                  </a:lnTo>
                  <a:lnTo>
                    <a:pt x="267464" y="457066"/>
                  </a:lnTo>
                  <a:lnTo>
                    <a:pt x="282273" y="460705"/>
                  </a:lnTo>
                  <a:lnTo>
                    <a:pt x="297321" y="462887"/>
                  </a:lnTo>
                  <a:lnTo>
                    <a:pt x="317816" y="464116"/>
                  </a:lnTo>
                  <a:lnTo>
                    <a:pt x="336870" y="464479"/>
                  </a:lnTo>
                  <a:lnTo>
                    <a:pt x="366064" y="464603"/>
                  </a:lnTo>
                  <a:lnTo>
                    <a:pt x="378871" y="462362"/>
                  </a:lnTo>
                  <a:lnTo>
                    <a:pt x="391054" y="459390"/>
                  </a:lnTo>
                  <a:lnTo>
                    <a:pt x="411346" y="457717"/>
                  </a:lnTo>
                  <a:lnTo>
                    <a:pt x="429306" y="457222"/>
                  </a:lnTo>
                  <a:lnTo>
                    <a:pt x="465150" y="457041"/>
                  </a:lnTo>
                  <a:lnTo>
                    <a:pt x="480200" y="454768"/>
                  </a:lnTo>
                  <a:lnTo>
                    <a:pt x="500696" y="450986"/>
                  </a:lnTo>
                  <a:lnTo>
                    <a:pt x="512085" y="449254"/>
                  </a:lnTo>
                  <a:lnTo>
                    <a:pt x="528863" y="443520"/>
                  </a:lnTo>
                  <a:lnTo>
                    <a:pt x="548698" y="436458"/>
                  </a:lnTo>
                  <a:lnTo>
                    <a:pt x="564829" y="429004"/>
                  </a:lnTo>
                  <a:lnTo>
                    <a:pt x="576195" y="420586"/>
                  </a:lnTo>
                  <a:lnTo>
                    <a:pt x="589911" y="408590"/>
                  </a:lnTo>
                  <a:lnTo>
                    <a:pt x="609715" y="394265"/>
                  </a:lnTo>
                  <a:lnTo>
                    <a:pt x="622608" y="382541"/>
                  </a:lnTo>
                  <a:lnTo>
                    <a:pt x="628921" y="375655"/>
                  </a:lnTo>
                  <a:lnTo>
                    <a:pt x="638082" y="363104"/>
                  </a:lnTo>
                  <a:lnTo>
                    <a:pt x="650298" y="352800"/>
                  </a:lnTo>
                  <a:lnTo>
                    <a:pt x="659656" y="339399"/>
                  </a:lnTo>
                  <a:lnTo>
                    <a:pt x="665143" y="329669"/>
                  </a:lnTo>
                  <a:lnTo>
                    <a:pt x="670404" y="319700"/>
                  </a:lnTo>
                  <a:lnTo>
                    <a:pt x="680679" y="299503"/>
                  </a:lnTo>
                  <a:lnTo>
                    <a:pt x="688320" y="288329"/>
                  </a:lnTo>
                  <a:lnTo>
                    <a:pt x="690016" y="284444"/>
                  </a:lnTo>
                  <a:lnTo>
                    <a:pt x="691900" y="275611"/>
                  </a:lnTo>
                  <a:lnTo>
                    <a:pt x="692961" y="261119"/>
                  </a:lnTo>
                  <a:lnTo>
                    <a:pt x="693210" y="251133"/>
                  </a:lnTo>
                  <a:lnTo>
                    <a:pt x="693369" y="230925"/>
                  </a:lnTo>
                  <a:lnTo>
                    <a:pt x="691133" y="220781"/>
                  </a:lnTo>
                  <a:lnTo>
                    <a:pt x="687317" y="210627"/>
                  </a:lnTo>
                  <a:lnTo>
                    <a:pt x="682798" y="200470"/>
                  </a:lnTo>
                  <a:lnTo>
                    <a:pt x="679562" y="196238"/>
                  </a:lnTo>
                  <a:lnTo>
                    <a:pt x="667762" y="185389"/>
                  </a:lnTo>
                  <a:lnTo>
                    <a:pt x="658528" y="171827"/>
                  </a:lnTo>
                  <a:lnTo>
                    <a:pt x="653070" y="162059"/>
                  </a:lnTo>
                  <a:lnTo>
                    <a:pt x="645564" y="152074"/>
                  </a:lnTo>
                  <a:lnTo>
                    <a:pt x="636584" y="141991"/>
                  </a:lnTo>
                  <a:lnTo>
                    <a:pt x="622008" y="127641"/>
                  </a:lnTo>
                  <a:lnTo>
                    <a:pt x="606965" y="116804"/>
                  </a:lnTo>
                  <a:lnTo>
                    <a:pt x="591784" y="104092"/>
                  </a:lnTo>
                  <a:lnTo>
                    <a:pt x="576561" y="93740"/>
                  </a:lnTo>
                  <a:lnTo>
                    <a:pt x="561326" y="81171"/>
                  </a:lnTo>
                  <a:lnTo>
                    <a:pt x="541008" y="66652"/>
                  </a:lnTo>
                  <a:lnTo>
                    <a:pt x="535928" y="62153"/>
                  </a:lnTo>
                  <a:lnTo>
                    <a:pt x="523510" y="54895"/>
                  </a:lnTo>
                  <a:lnTo>
                    <a:pt x="502239" y="46049"/>
                  </a:lnTo>
                  <a:lnTo>
                    <a:pt x="487371" y="39836"/>
                  </a:lnTo>
                  <a:lnTo>
                    <a:pt x="472296" y="31430"/>
                  </a:lnTo>
                  <a:lnTo>
                    <a:pt x="453573" y="21222"/>
                  </a:lnTo>
                  <a:lnTo>
                    <a:pt x="440342" y="17795"/>
                  </a:lnTo>
                  <a:lnTo>
                    <a:pt x="425148" y="15425"/>
                  </a:lnTo>
                  <a:lnTo>
                    <a:pt x="407105" y="11549"/>
                  </a:lnTo>
                  <a:lnTo>
                    <a:pt x="390056" y="7005"/>
                  </a:lnTo>
                  <a:lnTo>
                    <a:pt x="374012" y="3009"/>
                  </a:lnTo>
                  <a:lnTo>
                    <a:pt x="358414" y="1233"/>
                  </a:lnTo>
                  <a:lnTo>
                    <a:pt x="340757" y="444"/>
                  </a:lnTo>
                  <a:lnTo>
                    <a:pt x="314034" y="0"/>
                  </a:lnTo>
                  <a:lnTo>
                    <a:pt x="296198" y="743"/>
                  </a:lnTo>
                  <a:lnTo>
                    <a:pt x="285514" y="2126"/>
                  </a:lnTo>
                  <a:lnTo>
                    <a:pt x="264049" y="5921"/>
                  </a:lnTo>
                  <a:lnTo>
                    <a:pt x="246042" y="10430"/>
                  </a:lnTo>
                  <a:lnTo>
                    <a:pt x="217579" y="17728"/>
                  </a:lnTo>
                  <a:lnTo>
                    <a:pt x="199989" y="22733"/>
                  </a:lnTo>
                  <a:lnTo>
                    <a:pt x="182857" y="28627"/>
                  </a:lnTo>
                  <a:lnTo>
                    <a:pt x="173547" y="32568"/>
                  </a:lnTo>
                  <a:lnTo>
                    <a:pt x="144768" y="455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2"/>
            <p:cNvSpPr/>
            <p:nvPr/>
          </p:nvSpPr>
          <p:spPr>
            <a:xfrm>
              <a:off x="2012129" y="3253740"/>
              <a:ext cx="807271" cy="373350"/>
            </a:xfrm>
            <a:custGeom>
              <a:avLst/>
              <a:gdLst/>
              <a:ahLst/>
              <a:cxnLst/>
              <a:rect l="0" t="0" r="0" b="0"/>
              <a:pathLst>
                <a:path w="807271" h="373350">
                  <a:moveTo>
                    <a:pt x="807270" y="38100"/>
                  </a:moveTo>
                  <a:lnTo>
                    <a:pt x="573564" y="38100"/>
                  </a:lnTo>
                  <a:lnTo>
                    <a:pt x="550437" y="35842"/>
                  </a:lnTo>
                  <a:lnTo>
                    <a:pt x="531409" y="32863"/>
                  </a:lnTo>
                  <a:lnTo>
                    <a:pt x="513066" y="30794"/>
                  </a:lnTo>
                  <a:lnTo>
                    <a:pt x="509155" y="28362"/>
                  </a:lnTo>
                  <a:lnTo>
                    <a:pt x="498541" y="18911"/>
                  </a:lnTo>
                  <a:lnTo>
                    <a:pt x="496465" y="17687"/>
                  </a:lnTo>
                  <a:lnTo>
                    <a:pt x="491899" y="16328"/>
                  </a:lnTo>
                  <a:lnTo>
                    <a:pt x="490343" y="15118"/>
                  </a:lnTo>
                  <a:lnTo>
                    <a:pt x="489306" y="13466"/>
                  </a:lnTo>
                  <a:lnTo>
                    <a:pt x="488614" y="11517"/>
                  </a:lnTo>
                  <a:lnTo>
                    <a:pt x="487306" y="10218"/>
                  </a:lnTo>
                  <a:lnTo>
                    <a:pt x="485588" y="9352"/>
                  </a:lnTo>
                  <a:lnTo>
                    <a:pt x="481421" y="8390"/>
                  </a:lnTo>
                  <a:lnTo>
                    <a:pt x="457757" y="7650"/>
                  </a:lnTo>
                  <a:lnTo>
                    <a:pt x="439282" y="7623"/>
                  </a:lnTo>
                  <a:lnTo>
                    <a:pt x="431771" y="5364"/>
                  </a:lnTo>
                  <a:lnTo>
                    <a:pt x="423636" y="2384"/>
                  </a:lnTo>
                  <a:lnTo>
                    <a:pt x="414296" y="706"/>
                  </a:lnTo>
                  <a:lnTo>
                    <a:pt x="389802" y="42"/>
                  </a:lnTo>
                  <a:lnTo>
                    <a:pt x="306574" y="0"/>
                  </a:lnTo>
                  <a:lnTo>
                    <a:pt x="296590" y="2258"/>
                  </a:lnTo>
                  <a:lnTo>
                    <a:pt x="276934" y="8289"/>
                  </a:lnTo>
                  <a:lnTo>
                    <a:pt x="254176" y="13180"/>
                  </a:lnTo>
                  <a:lnTo>
                    <a:pt x="234451" y="16887"/>
                  </a:lnTo>
                  <a:lnTo>
                    <a:pt x="214777" y="23348"/>
                  </a:lnTo>
                  <a:lnTo>
                    <a:pt x="192960" y="33116"/>
                  </a:lnTo>
                  <a:lnTo>
                    <a:pt x="141798" y="58422"/>
                  </a:lnTo>
                  <a:lnTo>
                    <a:pt x="116392" y="71120"/>
                  </a:lnTo>
                  <a:lnTo>
                    <a:pt x="101151" y="82785"/>
                  </a:lnTo>
                  <a:lnTo>
                    <a:pt x="89956" y="92921"/>
                  </a:lnTo>
                  <a:lnTo>
                    <a:pt x="77232" y="105331"/>
                  </a:lnTo>
                  <a:lnTo>
                    <a:pt x="39104" y="143330"/>
                  </a:lnTo>
                  <a:lnTo>
                    <a:pt x="31806" y="152885"/>
                  </a:lnTo>
                  <a:lnTo>
                    <a:pt x="25740" y="162775"/>
                  </a:lnTo>
                  <a:lnTo>
                    <a:pt x="20222" y="172816"/>
                  </a:lnTo>
                  <a:lnTo>
                    <a:pt x="12355" y="187989"/>
                  </a:lnTo>
                  <a:lnTo>
                    <a:pt x="9780" y="193906"/>
                  </a:lnTo>
                  <a:lnTo>
                    <a:pt x="7217" y="200391"/>
                  </a:lnTo>
                  <a:lnTo>
                    <a:pt x="4662" y="207254"/>
                  </a:lnTo>
                  <a:lnTo>
                    <a:pt x="2958" y="213523"/>
                  </a:lnTo>
                  <a:lnTo>
                    <a:pt x="1066" y="225003"/>
                  </a:lnTo>
                  <a:lnTo>
                    <a:pt x="224" y="233493"/>
                  </a:lnTo>
                  <a:lnTo>
                    <a:pt x="0" y="236942"/>
                  </a:lnTo>
                  <a:lnTo>
                    <a:pt x="2008" y="245290"/>
                  </a:lnTo>
                  <a:lnTo>
                    <a:pt x="5723" y="255492"/>
                  </a:lnTo>
                  <a:lnTo>
                    <a:pt x="10196" y="268492"/>
                  </a:lnTo>
                  <a:lnTo>
                    <a:pt x="15007" y="278221"/>
                  </a:lnTo>
                  <a:lnTo>
                    <a:pt x="19967" y="286214"/>
                  </a:lnTo>
                  <a:lnTo>
                    <a:pt x="24994" y="295411"/>
                  </a:lnTo>
                  <a:lnTo>
                    <a:pt x="32584" y="306063"/>
                  </a:lnTo>
                  <a:lnTo>
                    <a:pt x="39914" y="314110"/>
                  </a:lnTo>
                  <a:lnTo>
                    <a:pt x="48817" y="322485"/>
                  </a:lnTo>
                  <a:lnTo>
                    <a:pt x="63349" y="332806"/>
                  </a:lnTo>
                  <a:lnTo>
                    <a:pt x="73343" y="341518"/>
                  </a:lnTo>
                  <a:lnTo>
                    <a:pt x="85688" y="348777"/>
                  </a:lnTo>
                  <a:lnTo>
                    <a:pt x="110263" y="360336"/>
                  </a:lnTo>
                  <a:lnTo>
                    <a:pt x="123263" y="363349"/>
                  </a:lnTo>
                  <a:lnTo>
                    <a:pt x="144862" y="367304"/>
                  </a:lnTo>
                  <a:lnTo>
                    <a:pt x="167348" y="371579"/>
                  </a:lnTo>
                  <a:lnTo>
                    <a:pt x="190098" y="372847"/>
                  </a:lnTo>
                  <a:lnTo>
                    <a:pt x="210667" y="373222"/>
                  </a:lnTo>
                  <a:lnTo>
                    <a:pt x="240878" y="373349"/>
                  </a:lnTo>
                  <a:lnTo>
                    <a:pt x="255256" y="371108"/>
                  </a:lnTo>
                  <a:lnTo>
                    <a:pt x="275129" y="365087"/>
                  </a:lnTo>
                  <a:lnTo>
                    <a:pt x="289670" y="361227"/>
                  </a:lnTo>
                  <a:lnTo>
                    <a:pt x="311290" y="358208"/>
                  </a:lnTo>
                  <a:lnTo>
                    <a:pt x="332183" y="351481"/>
                  </a:lnTo>
                  <a:lnTo>
                    <a:pt x="355667" y="343609"/>
                  </a:lnTo>
                  <a:lnTo>
                    <a:pt x="374007" y="336725"/>
                  </a:lnTo>
                  <a:lnTo>
                    <a:pt x="393852" y="328088"/>
                  </a:lnTo>
                  <a:lnTo>
                    <a:pt x="412714" y="317909"/>
                  </a:lnTo>
                  <a:lnTo>
                    <a:pt x="432132" y="306426"/>
                  </a:lnTo>
                  <a:lnTo>
                    <a:pt x="443269" y="299596"/>
                  </a:lnTo>
                  <a:lnTo>
                    <a:pt x="453863" y="290916"/>
                  </a:lnTo>
                  <a:lnTo>
                    <a:pt x="464217" y="281414"/>
                  </a:lnTo>
                  <a:lnTo>
                    <a:pt x="473615" y="271546"/>
                  </a:lnTo>
                  <a:lnTo>
                    <a:pt x="480615" y="261516"/>
                  </a:lnTo>
                  <a:lnTo>
                    <a:pt x="488806" y="251414"/>
                  </a:lnTo>
                  <a:lnTo>
                    <a:pt x="498091" y="240433"/>
                  </a:lnTo>
                  <a:lnTo>
                    <a:pt x="502938" y="233949"/>
                  </a:lnTo>
                  <a:lnTo>
                    <a:pt x="507862" y="227086"/>
                  </a:lnTo>
                  <a:lnTo>
                    <a:pt x="511992" y="220817"/>
                  </a:lnTo>
                  <a:lnTo>
                    <a:pt x="518838" y="209337"/>
                  </a:lnTo>
                  <a:lnTo>
                    <a:pt x="526960" y="198590"/>
                  </a:lnTo>
                  <a:lnTo>
                    <a:pt x="535368" y="187322"/>
                  </a:lnTo>
                  <a:lnTo>
                    <a:pt x="538796" y="180762"/>
                  </a:lnTo>
                  <a:lnTo>
                    <a:pt x="541928" y="173848"/>
                  </a:lnTo>
                  <a:lnTo>
                    <a:pt x="544862" y="166699"/>
                  </a:lnTo>
                  <a:lnTo>
                    <a:pt x="547665" y="159392"/>
                  </a:lnTo>
                  <a:lnTo>
                    <a:pt x="550380" y="151982"/>
                  </a:lnTo>
                  <a:lnTo>
                    <a:pt x="553037" y="145348"/>
                  </a:lnTo>
                  <a:lnTo>
                    <a:pt x="555655" y="139232"/>
                  </a:lnTo>
                  <a:lnTo>
                    <a:pt x="560822" y="127921"/>
                  </a:lnTo>
                  <a:lnTo>
                    <a:pt x="565940" y="117250"/>
                  </a:lnTo>
                  <a:lnTo>
                    <a:pt x="568780" y="106862"/>
                  </a:lnTo>
                  <a:lnTo>
                    <a:pt x="570041" y="96601"/>
                  </a:lnTo>
                  <a:lnTo>
                    <a:pt x="570602" y="86396"/>
                  </a:lnTo>
                  <a:lnTo>
                    <a:pt x="570852" y="76216"/>
                  </a:lnTo>
                  <a:lnTo>
                    <a:pt x="571011" y="55883"/>
                  </a:lnTo>
                  <a:lnTo>
                    <a:pt x="570178" y="51649"/>
                  </a:lnTo>
                  <a:lnTo>
                    <a:pt x="566994" y="44686"/>
                  </a:lnTo>
                  <a:lnTo>
                    <a:pt x="560441" y="36006"/>
                  </a:lnTo>
                  <a:lnTo>
                    <a:pt x="545405" y="25488"/>
                  </a:lnTo>
                  <a:lnTo>
                    <a:pt x="533404" y="15257"/>
                  </a:lnTo>
                  <a:lnTo>
                    <a:pt x="530713" y="12712"/>
                  </a:lnTo>
                  <a:lnTo>
                    <a:pt x="527225" y="11015"/>
                  </a:lnTo>
                  <a:lnTo>
                    <a:pt x="518835" y="9129"/>
                  </a:lnTo>
                  <a:lnTo>
                    <a:pt x="494664" y="7819"/>
                  </a:lnTo>
                  <a:lnTo>
                    <a:pt x="489647" y="7752"/>
                  </a:lnTo>
                  <a:lnTo>
                    <a:pt x="479556" y="9937"/>
                  </a:lnTo>
                  <a:lnTo>
                    <a:pt x="469427" y="12883"/>
                  </a:lnTo>
                  <a:lnTo>
                    <a:pt x="449131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23"/>
            <p:cNvSpPr/>
            <p:nvPr/>
          </p:nvSpPr>
          <p:spPr>
            <a:xfrm>
              <a:off x="3407324" y="4153959"/>
              <a:ext cx="668956" cy="539857"/>
            </a:xfrm>
            <a:custGeom>
              <a:avLst/>
              <a:gdLst/>
              <a:ahLst/>
              <a:cxnLst/>
              <a:rect l="0" t="0" r="0" b="0"/>
              <a:pathLst>
                <a:path w="668956" h="539857">
                  <a:moveTo>
                    <a:pt x="341716" y="6561"/>
                  </a:moveTo>
                  <a:lnTo>
                    <a:pt x="321365" y="530"/>
                  </a:lnTo>
                  <a:lnTo>
                    <a:pt x="317989" y="0"/>
                  </a:lnTo>
                  <a:lnTo>
                    <a:pt x="314892" y="494"/>
                  </a:lnTo>
                  <a:lnTo>
                    <a:pt x="303837" y="5112"/>
                  </a:lnTo>
                  <a:lnTo>
                    <a:pt x="293500" y="6275"/>
                  </a:lnTo>
                  <a:lnTo>
                    <a:pt x="290945" y="7217"/>
                  </a:lnTo>
                  <a:lnTo>
                    <a:pt x="283305" y="11741"/>
                  </a:lnTo>
                  <a:lnTo>
                    <a:pt x="275679" y="14305"/>
                  </a:lnTo>
                  <a:lnTo>
                    <a:pt x="268057" y="20050"/>
                  </a:lnTo>
                  <a:lnTo>
                    <a:pt x="252816" y="34571"/>
                  </a:lnTo>
                  <a:lnTo>
                    <a:pt x="236730" y="49747"/>
                  </a:lnTo>
                  <a:lnTo>
                    <a:pt x="218316" y="62442"/>
                  </a:lnTo>
                  <a:lnTo>
                    <a:pt x="201222" y="77838"/>
                  </a:lnTo>
                  <a:lnTo>
                    <a:pt x="181539" y="92168"/>
                  </a:lnTo>
                  <a:lnTo>
                    <a:pt x="166410" y="103893"/>
                  </a:lnTo>
                  <a:lnTo>
                    <a:pt x="161345" y="107009"/>
                  </a:lnTo>
                  <a:lnTo>
                    <a:pt x="151203" y="117244"/>
                  </a:lnTo>
                  <a:lnTo>
                    <a:pt x="141050" y="128567"/>
                  </a:lnTo>
                  <a:lnTo>
                    <a:pt x="120735" y="144992"/>
                  </a:lnTo>
                  <a:lnTo>
                    <a:pt x="105496" y="159337"/>
                  </a:lnTo>
                  <a:lnTo>
                    <a:pt x="85176" y="179356"/>
                  </a:lnTo>
                  <a:lnTo>
                    <a:pt x="75017" y="191732"/>
                  </a:lnTo>
                  <a:lnTo>
                    <a:pt x="65703" y="204852"/>
                  </a:lnTo>
                  <a:lnTo>
                    <a:pt x="58742" y="216328"/>
                  </a:lnTo>
                  <a:lnTo>
                    <a:pt x="50061" y="232309"/>
                  </a:lnTo>
                  <a:lnTo>
                    <a:pt x="38084" y="247768"/>
                  </a:lnTo>
                  <a:lnTo>
                    <a:pt x="30944" y="260238"/>
                  </a:lnTo>
                  <a:lnTo>
                    <a:pt x="25796" y="273399"/>
                  </a:lnTo>
                  <a:lnTo>
                    <a:pt x="23507" y="284894"/>
                  </a:lnTo>
                  <a:lnTo>
                    <a:pt x="18174" y="300885"/>
                  </a:lnTo>
                  <a:lnTo>
                    <a:pt x="13629" y="313478"/>
                  </a:lnTo>
                  <a:lnTo>
                    <a:pt x="9633" y="326696"/>
                  </a:lnTo>
                  <a:lnTo>
                    <a:pt x="7857" y="338214"/>
                  </a:lnTo>
                  <a:lnTo>
                    <a:pt x="4810" y="351236"/>
                  </a:lnTo>
                  <a:lnTo>
                    <a:pt x="1480" y="364643"/>
                  </a:lnTo>
                  <a:lnTo>
                    <a:pt x="0" y="376246"/>
                  </a:lnTo>
                  <a:lnTo>
                    <a:pt x="1600" y="389306"/>
                  </a:lnTo>
                  <a:lnTo>
                    <a:pt x="4287" y="402730"/>
                  </a:lnTo>
                  <a:lnTo>
                    <a:pt x="5481" y="414340"/>
                  </a:lnTo>
                  <a:lnTo>
                    <a:pt x="10198" y="430397"/>
                  </a:lnTo>
                  <a:lnTo>
                    <a:pt x="16958" y="445879"/>
                  </a:lnTo>
                  <a:lnTo>
                    <a:pt x="24323" y="461191"/>
                  </a:lnTo>
                  <a:lnTo>
                    <a:pt x="27675" y="465434"/>
                  </a:lnTo>
                  <a:lnTo>
                    <a:pt x="49763" y="484628"/>
                  </a:lnTo>
                  <a:lnTo>
                    <a:pt x="63112" y="496849"/>
                  </a:lnTo>
                  <a:lnTo>
                    <a:pt x="82794" y="508993"/>
                  </a:lnTo>
                  <a:lnTo>
                    <a:pt x="102987" y="519545"/>
                  </a:lnTo>
                  <a:lnTo>
                    <a:pt x="122250" y="527233"/>
                  </a:lnTo>
                  <a:lnTo>
                    <a:pt x="136650" y="530071"/>
                  </a:lnTo>
                  <a:lnTo>
                    <a:pt x="151515" y="532179"/>
                  </a:lnTo>
                  <a:lnTo>
                    <a:pt x="166590" y="535938"/>
                  </a:lnTo>
                  <a:lnTo>
                    <a:pt x="181756" y="538174"/>
                  </a:lnTo>
                  <a:lnTo>
                    <a:pt x="196963" y="539167"/>
                  </a:lnTo>
                  <a:lnTo>
                    <a:pt x="212188" y="539608"/>
                  </a:lnTo>
                  <a:lnTo>
                    <a:pt x="239085" y="539856"/>
                  </a:lnTo>
                  <a:lnTo>
                    <a:pt x="258567" y="537657"/>
                  </a:lnTo>
                  <a:lnTo>
                    <a:pt x="277668" y="534704"/>
                  </a:lnTo>
                  <a:lnTo>
                    <a:pt x="294623" y="533391"/>
                  </a:lnTo>
                  <a:lnTo>
                    <a:pt x="312883" y="528292"/>
                  </a:lnTo>
                  <a:lnTo>
                    <a:pt x="331442" y="521228"/>
                  </a:lnTo>
                  <a:lnTo>
                    <a:pt x="356170" y="512491"/>
                  </a:lnTo>
                  <a:lnTo>
                    <a:pt x="394953" y="499383"/>
                  </a:lnTo>
                  <a:lnTo>
                    <a:pt x="410250" y="492011"/>
                  </a:lnTo>
                  <a:lnTo>
                    <a:pt x="425516" y="483937"/>
                  </a:lnTo>
                  <a:lnTo>
                    <a:pt x="440767" y="477526"/>
                  </a:lnTo>
                  <a:lnTo>
                    <a:pt x="456013" y="469597"/>
                  </a:lnTo>
                  <a:lnTo>
                    <a:pt x="476617" y="455612"/>
                  </a:lnTo>
                  <a:lnTo>
                    <a:pt x="488879" y="446593"/>
                  </a:lnTo>
                  <a:lnTo>
                    <a:pt x="509216" y="435908"/>
                  </a:lnTo>
                  <a:lnTo>
                    <a:pt x="540988" y="412638"/>
                  </a:lnTo>
                  <a:lnTo>
                    <a:pt x="553330" y="400399"/>
                  </a:lnTo>
                  <a:lnTo>
                    <a:pt x="564461" y="387341"/>
                  </a:lnTo>
                  <a:lnTo>
                    <a:pt x="575051" y="375892"/>
                  </a:lnTo>
                  <a:lnTo>
                    <a:pt x="590534" y="359926"/>
                  </a:lnTo>
                  <a:lnTo>
                    <a:pt x="636354" y="313909"/>
                  </a:lnTo>
                  <a:lnTo>
                    <a:pt x="644258" y="301486"/>
                  </a:lnTo>
                  <a:lnTo>
                    <a:pt x="649746" y="288345"/>
                  </a:lnTo>
                  <a:lnTo>
                    <a:pt x="652185" y="276861"/>
                  </a:lnTo>
                  <a:lnTo>
                    <a:pt x="657604" y="260875"/>
                  </a:lnTo>
                  <a:lnTo>
                    <a:pt x="662168" y="252799"/>
                  </a:lnTo>
                  <a:lnTo>
                    <a:pt x="664571" y="249459"/>
                  </a:lnTo>
                  <a:lnTo>
                    <a:pt x="667241" y="241234"/>
                  </a:lnTo>
                  <a:lnTo>
                    <a:pt x="668743" y="227083"/>
                  </a:lnTo>
                  <a:lnTo>
                    <a:pt x="668955" y="222155"/>
                  </a:lnTo>
                  <a:lnTo>
                    <a:pt x="666931" y="212165"/>
                  </a:lnTo>
                  <a:lnTo>
                    <a:pt x="664056" y="202081"/>
                  </a:lnTo>
                  <a:lnTo>
                    <a:pt x="661591" y="186883"/>
                  </a:lnTo>
                  <a:lnTo>
                    <a:pt x="658014" y="176733"/>
                  </a:lnTo>
                  <a:lnTo>
                    <a:pt x="653602" y="168835"/>
                  </a:lnTo>
                  <a:lnTo>
                    <a:pt x="639826" y="152821"/>
                  </a:lnTo>
                  <a:lnTo>
                    <a:pt x="615825" y="134373"/>
                  </a:lnTo>
                  <a:lnTo>
                    <a:pt x="600734" y="122607"/>
                  </a:lnTo>
                  <a:lnTo>
                    <a:pt x="580464" y="111046"/>
                  </a:lnTo>
                  <a:lnTo>
                    <a:pt x="561188" y="103183"/>
                  </a:lnTo>
                  <a:lnTo>
                    <a:pt x="546786" y="98047"/>
                  </a:lnTo>
                  <a:lnTo>
                    <a:pt x="531072" y="93788"/>
                  </a:lnTo>
                  <a:lnTo>
                    <a:pt x="512798" y="91895"/>
                  </a:lnTo>
                  <a:lnTo>
                    <a:pt x="495646" y="88796"/>
                  </a:lnTo>
                  <a:lnTo>
                    <a:pt x="478710" y="85443"/>
                  </a:lnTo>
                  <a:lnTo>
                    <a:pt x="459893" y="83953"/>
                  </a:lnTo>
                  <a:lnTo>
                    <a:pt x="442500" y="83291"/>
                  </a:lnTo>
                  <a:lnTo>
                    <a:pt x="416170" y="82918"/>
                  </a:lnTo>
                  <a:lnTo>
                    <a:pt x="387436" y="82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24"/>
            <p:cNvSpPr/>
            <p:nvPr/>
          </p:nvSpPr>
          <p:spPr>
            <a:xfrm>
              <a:off x="2453640" y="3619500"/>
              <a:ext cx="1028701" cy="876301"/>
            </a:xfrm>
            <a:custGeom>
              <a:avLst/>
              <a:gdLst/>
              <a:ahLst/>
              <a:cxnLst/>
              <a:rect l="0" t="0" r="0" b="0"/>
              <a:pathLst>
                <a:path w="1028701" h="876301">
                  <a:moveTo>
                    <a:pt x="0" y="0"/>
                  </a:moveTo>
                  <a:lnTo>
                    <a:pt x="6561" y="6560"/>
                  </a:lnTo>
                  <a:lnTo>
                    <a:pt x="7149" y="9407"/>
                  </a:lnTo>
                  <a:lnTo>
                    <a:pt x="7306" y="11351"/>
                  </a:lnTo>
                  <a:lnTo>
                    <a:pt x="8257" y="12647"/>
                  </a:lnTo>
                  <a:lnTo>
                    <a:pt x="9738" y="13512"/>
                  </a:lnTo>
                  <a:lnTo>
                    <a:pt x="11572" y="14088"/>
                  </a:lnTo>
                  <a:lnTo>
                    <a:pt x="15867" y="16986"/>
                  </a:lnTo>
                  <a:lnTo>
                    <a:pt x="18198" y="18944"/>
                  </a:lnTo>
                  <a:lnTo>
                    <a:pt x="19752" y="21096"/>
                  </a:lnTo>
                  <a:lnTo>
                    <a:pt x="22785" y="28170"/>
                  </a:lnTo>
                  <a:lnTo>
                    <a:pt x="33344" y="40670"/>
                  </a:lnTo>
                  <a:lnTo>
                    <a:pt x="58425" y="66040"/>
                  </a:lnTo>
                  <a:lnTo>
                    <a:pt x="73660" y="82126"/>
                  </a:lnTo>
                  <a:lnTo>
                    <a:pt x="78740" y="90405"/>
                  </a:lnTo>
                  <a:lnTo>
                    <a:pt x="86078" y="97471"/>
                  </a:lnTo>
                  <a:lnTo>
                    <a:pt x="100541" y="108906"/>
                  </a:lnTo>
                  <a:lnTo>
                    <a:pt x="112397" y="124555"/>
                  </a:lnTo>
                  <a:lnTo>
                    <a:pt x="139979" y="147262"/>
                  </a:lnTo>
                  <a:lnTo>
                    <a:pt x="154176" y="157557"/>
                  </a:lnTo>
                  <a:lnTo>
                    <a:pt x="161091" y="166263"/>
                  </a:lnTo>
                  <a:lnTo>
                    <a:pt x="171503" y="173519"/>
                  </a:lnTo>
                  <a:lnTo>
                    <a:pt x="183750" y="180413"/>
                  </a:lnTo>
                  <a:lnTo>
                    <a:pt x="194838" y="189121"/>
                  </a:lnTo>
                  <a:lnTo>
                    <a:pt x="203152" y="198636"/>
                  </a:lnTo>
                  <a:lnTo>
                    <a:pt x="206555" y="203544"/>
                  </a:lnTo>
                  <a:lnTo>
                    <a:pt x="235072" y="228645"/>
                  </a:lnTo>
                  <a:lnTo>
                    <a:pt x="260622" y="254006"/>
                  </a:lnTo>
                  <a:lnTo>
                    <a:pt x="280439" y="279401"/>
                  </a:lnTo>
                  <a:lnTo>
                    <a:pt x="300772" y="299720"/>
                  </a:lnTo>
                  <a:lnTo>
                    <a:pt x="331707" y="321075"/>
                  </a:lnTo>
                  <a:lnTo>
                    <a:pt x="363130" y="348294"/>
                  </a:lnTo>
                  <a:lnTo>
                    <a:pt x="394639" y="373421"/>
                  </a:lnTo>
                  <a:lnTo>
                    <a:pt x="411005" y="386374"/>
                  </a:lnTo>
                  <a:lnTo>
                    <a:pt x="426579" y="397832"/>
                  </a:lnTo>
                  <a:lnTo>
                    <a:pt x="452101" y="421849"/>
                  </a:lnTo>
                  <a:lnTo>
                    <a:pt x="492759" y="462288"/>
                  </a:lnTo>
                  <a:lnTo>
                    <a:pt x="513080" y="486992"/>
                  </a:lnTo>
                  <a:lnTo>
                    <a:pt x="538479" y="508746"/>
                  </a:lnTo>
                  <a:lnTo>
                    <a:pt x="546382" y="520749"/>
                  </a:lnTo>
                  <a:lnTo>
                    <a:pt x="553563" y="533704"/>
                  </a:lnTo>
                  <a:lnTo>
                    <a:pt x="576894" y="561046"/>
                  </a:lnTo>
                  <a:lnTo>
                    <a:pt x="596961" y="582449"/>
                  </a:lnTo>
                  <a:lnTo>
                    <a:pt x="617232" y="608000"/>
                  </a:lnTo>
                  <a:lnTo>
                    <a:pt x="643468" y="634790"/>
                  </a:lnTo>
                  <a:lnTo>
                    <a:pt x="674581" y="660372"/>
                  </a:lnTo>
                  <a:lnTo>
                    <a:pt x="700900" y="683539"/>
                  </a:lnTo>
                  <a:lnTo>
                    <a:pt x="732505" y="703439"/>
                  </a:lnTo>
                  <a:lnTo>
                    <a:pt x="762195" y="718008"/>
                  </a:lnTo>
                  <a:lnTo>
                    <a:pt x="794888" y="736671"/>
                  </a:lnTo>
                  <a:lnTo>
                    <a:pt x="826852" y="755759"/>
                  </a:lnTo>
                  <a:lnTo>
                    <a:pt x="853362" y="772087"/>
                  </a:lnTo>
                  <a:lnTo>
                    <a:pt x="881035" y="787056"/>
                  </a:lnTo>
                  <a:lnTo>
                    <a:pt x="906868" y="798339"/>
                  </a:lnTo>
                  <a:lnTo>
                    <a:pt x="934397" y="816812"/>
                  </a:lnTo>
                  <a:lnTo>
                    <a:pt x="962336" y="830440"/>
                  </a:lnTo>
                  <a:lnTo>
                    <a:pt x="975498" y="836444"/>
                  </a:lnTo>
                  <a:lnTo>
                    <a:pt x="997745" y="854097"/>
                  </a:lnTo>
                  <a:lnTo>
                    <a:pt x="1013319" y="866617"/>
                  </a:lnTo>
                  <a:lnTo>
                    <a:pt x="1028700" y="876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25"/>
            <p:cNvSpPr/>
            <p:nvPr/>
          </p:nvSpPr>
          <p:spPr>
            <a:xfrm>
              <a:off x="4610100" y="3200400"/>
              <a:ext cx="518161" cy="274321"/>
            </a:xfrm>
            <a:custGeom>
              <a:avLst/>
              <a:gdLst/>
              <a:ahLst/>
              <a:cxnLst/>
              <a:rect l="0" t="0" r="0" b="0"/>
              <a:pathLst>
                <a:path w="518161" h="274321">
                  <a:moveTo>
                    <a:pt x="480060" y="15240"/>
                  </a:moveTo>
                  <a:lnTo>
                    <a:pt x="487366" y="15240"/>
                  </a:lnTo>
                  <a:lnTo>
                    <a:pt x="487653" y="8679"/>
                  </a:lnTo>
                  <a:lnTo>
                    <a:pt x="488508" y="8326"/>
                  </a:lnTo>
                  <a:lnTo>
                    <a:pt x="495439" y="7682"/>
                  </a:lnTo>
                  <a:lnTo>
                    <a:pt x="501767" y="7628"/>
                  </a:lnTo>
                  <a:lnTo>
                    <a:pt x="502151" y="6779"/>
                  </a:lnTo>
                  <a:lnTo>
                    <a:pt x="502578" y="3577"/>
                  </a:lnTo>
                  <a:lnTo>
                    <a:pt x="503539" y="2385"/>
                  </a:lnTo>
                  <a:lnTo>
                    <a:pt x="505025" y="1590"/>
                  </a:lnTo>
                  <a:lnTo>
                    <a:pt x="509450" y="314"/>
                  </a:lnTo>
                  <a:lnTo>
                    <a:pt x="518159" y="0"/>
                  </a:lnTo>
                  <a:lnTo>
                    <a:pt x="518160" y="6561"/>
                  </a:lnTo>
                  <a:lnTo>
                    <a:pt x="517314" y="6914"/>
                  </a:lnTo>
                  <a:lnTo>
                    <a:pt x="514115" y="7306"/>
                  </a:lnTo>
                  <a:lnTo>
                    <a:pt x="512076" y="8257"/>
                  </a:lnTo>
                  <a:lnTo>
                    <a:pt x="505163" y="12795"/>
                  </a:lnTo>
                  <a:lnTo>
                    <a:pt x="497752" y="15362"/>
                  </a:lnTo>
                  <a:lnTo>
                    <a:pt x="485404" y="23386"/>
                  </a:lnTo>
                  <a:lnTo>
                    <a:pt x="477356" y="27327"/>
                  </a:lnTo>
                  <a:lnTo>
                    <a:pt x="463032" y="32115"/>
                  </a:lnTo>
                  <a:lnTo>
                    <a:pt x="454712" y="36287"/>
                  </a:lnTo>
                  <a:lnTo>
                    <a:pt x="444421" y="43395"/>
                  </a:lnTo>
                  <a:lnTo>
                    <a:pt x="431024" y="50864"/>
                  </a:lnTo>
                  <a:lnTo>
                    <a:pt x="417177" y="58439"/>
                  </a:lnTo>
                  <a:lnTo>
                    <a:pt x="406488" y="66045"/>
                  </a:lnTo>
                  <a:lnTo>
                    <a:pt x="397690" y="71122"/>
                  </a:lnTo>
                  <a:lnTo>
                    <a:pt x="388136" y="73943"/>
                  </a:lnTo>
                  <a:lnTo>
                    <a:pt x="378244" y="76044"/>
                  </a:lnTo>
                  <a:lnTo>
                    <a:pt x="364003" y="81986"/>
                  </a:lnTo>
                  <a:lnTo>
                    <a:pt x="353197" y="89109"/>
                  </a:lnTo>
                  <a:lnTo>
                    <a:pt x="344372" y="94073"/>
                  </a:lnTo>
                  <a:lnTo>
                    <a:pt x="334806" y="96843"/>
                  </a:lnTo>
                  <a:lnTo>
                    <a:pt x="324909" y="98921"/>
                  </a:lnTo>
                  <a:lnTo>
                    <a:pt x="309817" y="104851"/>
                  </a:lnTo>
                  <a:lnTo>
                    <a:pt x="294621" y="111971"/>
                  </a:lnTo>
                  <a:lnTo>
                    <a:pt x="280241" y="119442"/>
                  </a:lnTo>
                  <a:lnTo>
                    <a:pt x="273282" y="124488"/>
                  </a:lnTo>
                  <a:lnTo>
                    <a:pt x="269395" y="126172"/>
                  </a:lnTo>
                  <a:lnTo>
                    <a:pt x="256680" y="129389"/>
                  </a:lnTo>
                  <a:lnTo>
                    <a:pt x="242111" y="137632"/>
                  </a:lnTo>
                  <a:lnTo>
                    <a:pt x="233758" y="141603"/>
                  </a:lnTo>
                  <a:lnTo>
                    <a:pt x="224296" y="144685"/>
                  </a:lnTo>
                  <a:lnTo>
                    <a:pt x="216130" y="149738"/>
                  </a:lnTo>
                  <a:lnTo>
                    <a:pt x="208348" y="152458"/>
                  </a:lnTo>
                  <a:lnTo>
                    <a:pt x="200680" y="158250"/>
                  </a:lnTo>
                  <a:lnTo>
                    <a:pt x="195588" y="162902"/>
                  </a:lnTo>
                  <a:lnTo>
                    <a:pt x="193045" y="164481"/>
                  </a:lnTo>
                  <a:lnTo>
                    <a:pt x="185421" y="167551"/>
                  </a:lnTo>
                  <a:lnTo>
                    <a:pt x="177801" y="172600"/>
                  </a:lnTo>
                  <a:lnTo>
                    <a:pt x="170180" y="175318"/>
                  </a:lnTo>
                  <a:lnTo>
                    <a:pt x="162559" y="181110"/>
                  </a:lnTo>
                  <a:lnTo>
                    <a:pt x="157480" y="185762"/>
                  </a:lnTo>
                  <a:lnTo>
                    <a:pt x="154939" y="187341"/>
                  </a:lnTo>
                  <a:lnTo>
                    <a:pt x="147319" y="190411"/>
                  </a:lnTo>
                  <a:lnTo>
                    <a:pt x="134902" y="198604"/>
                  </a:lnTo>
                  <a:lnTo>
                    <a:pt x="123508" y="205884"/>
                  </a:lnTo>
                  <a:lnTo>
                    <a:pt x="114770" y="213402"/>
                  </a:lnTo>
                  <a:lnTo>
                    <a:pt x="106819" y="220993"/>
                  </a:lnTo>
                  <a:lnTo>
                    <a:pt x="100815" y="226066"/>
                  </a:lnTo>
                  <a:lnTo>
                    <a:pt x="88761" y="233682"/>
                  </a:lnTo>
                  <a:lnTo>
                    <a:pt x="79451" y="241301"/>
                  </a:lnTo>
                  <a:lnTo>
                    <a:pt x="73976" y="246380"/>
                  </a:lnTo>
                  <a:lnTo>
                    <a:pt x="71331" y="248074"/>
                  </a:lnTo>
                  <a:lnTo>
                    <a:pt x="63562" y="251304"/>
                  </a:lnTo>
                  <a:lnTo>
                    <a:pt x="55898" y="256399"/>
                  </a:lnTo>
                  <a:lnTo>
                    <a:pt x="48265" y="259133"/>
                  </a:lnTo>
                  <a:lnTo>
                    <a:pt x="39606" y="265537"/>
                  </a:lnTo>
                  <a:lnTo>
                    <a:pt x="36511" y="266183"/>
                  </a:lnTo>
                  <a:lnTo>
                    <a:pt x="24271" y="266670"/>
                  </a:lnTo>
                  <a:lnTo>
                    <a:pt x="23800" y="267527"/>
                  </a:lnTo>
                  <a:lnTo>
                    <a:pt x="22860" y="274312"/>
                  </a:lnTo>
                  <a:lnTo>
                    <a:pt x="36948" y="274320"/>
                  </a:lnTo>
                  <a:lnTo>
                    <a:pt x="43956" y="269083"/>
                  </a:lnTo>
                  <a:lnTo>
                    <a:pt x="48605" y="267759"/>
                  </a:lnTo>
                  <a:lnTo>
                    <a:pt x="63530" y="266793"/>
                  </a:lnTo>
                  <a:lnTo>
                    <a:pt x="195682" y="266700"/>
                  </a:lnTo>
                  <a:lnTo>
                    <a:pt x="199881" y="265854"/>
                  </a:lnTo>
                  <a:lnTo>
                    <a:pt x="210683" y="261463"/>
                  </a:lnTo>
                  <a:lnTo>
                    <a:pt x="226817" y="259551"/>
                  </a:lnTo>
                  <a:lnTo>
                    <a:pt x="241911" y="259142"/>
                  </a:lnTo>
                  <a:lnTo>
                    <a:pt x="297180" y="259080"/>
                  </a:lnTo>
                  <a:lnTo>
                    <a:pt x="297180" y="251553"/>
                  </a:lnTo>
                  <a:lnTo>
                    <a:pt x="290619" y="251468"/>
                  </a:lnTo>
                  <a:lnTo>
                    <a:pt x="290266" y="250619"/>
                  </a:lnTo>
                  <a:lnTo>
                    <a:pt x="289874" y="247417"/>
                  </a:lnTo>
                  <a:lnTo>
                    <a:pt x="288923" y="246225"/>
                  </a:lnTo>
                  <a:lnTo>
                    <a:pt x="287441" y="245430"/>
                  </a:lnTo>
                  <a:lnTo>
                    <a:pt x="285607" y="244900"/>
                  </a:lnTo>
                  <a:lnTo>
                    <a:pt x="284385" y="243700"/>
                  </a:lnTo>
                  <a:lnTo>
                    <a:pt x="283570" y="242053"/>
                  </a:lnTo>
                  <a:lnTo>
                    <a:pt x="282261" y="237372"/>
                  </a:lnTo>
                  <a:lnTo>
                    <a:pt x="275920" y="230364"/>
                  </a:lnTo>
                  <a:lnTo>
                    <a:pt x="264036" y="218338"/>
                  </a:lnTo>
                  <a:lnTo>
                    <a:pt x="261537" y="216679"/>
                  </a:lnTo>
                  <a:lnTo>
                    <a:pt x="253975" y="213496"/>
                  </a:lnTo>
                  <a:lnTo>
                    <a:pt x="248910" y="209752"/>
                  </a:lnTo>
                  <a:lnTo>
                    <a:pt x="247219" y="207568"/>
                  </a:lnTo>
                  <a:lnTo>
                    <a:pt x="246092" y="205265"/>
                  </a:lnTo>
                  <a:lnTo>
                    <a:pt x="245342" y="202883"/>
                  </a:lnTo>
                  <a:lnTo>
                    <a:pt x="242249" y="197979"/>
                  </a:lnTo>
                  <a:lnTo>
                    <a:pt x="235749" y="190459"/>
                  </a:lnTo>
                  <a:lnTo>
                    <a:pt x="228460" y="182868"/>
                  </a:lnTo>
                  <a:lnTo>
                    <a:pt x="210811" y="165099"/>
                  </a:lnTo>
                  <a:lnTo>
                    <a:pt x="209121" y="162559"/>
                  </a:lnTo>
                  <a:lnTo>
                    <a:pt x="205894" y="154940"/>
                  </a:lnTo>
                  <a:lnTo>
                    <a:pt x="199953" y="146473"/>
                  </a:lnTo>
                  <a:lnTo>
                    <a:pt x="195266" y="138195"/>
                  </a:lnTo>
                  <a:lnTo>
                    <a:pt x="188102" y="131129"/>
                  </a:lnTo>
                  <a:lnTo>
                    <a:pt x="183821" y="128059"/>
                  </a:lnTo>
                  <a:lnTo>
                    <a:pt x="180968" y="125166"/>
                  </a:lnTo>
                  <a:lnTo>
                    <a:pt x="179065" y="122391"/>
                  </a:lnTo>
                  <a:lnTo>
                    <a:pt x="177796" y="119694"/>
                  </a:lnTo>
                  <a:lnTo>
                    <a:pt x="175258" y="117049"/>
                  </a:lnTo>
                  <a:lnTo>
                    <a:pt x="164440" y="109282"/>
                  </a:lnTo>
                  <a:lnTo>
                    <a:pt x="158316" y="104168"/>
                  </a:lnTo>
                  <a:lnTo>
                    <a:pt x="156344" y="101619"/>
                  </a:lnTo>
                  <a:lnTo>
                    <a:pt x="154152" y="96528"/>
                  </a:lnTo>
                  <a:lnTo>
                    <a:pt x="151875" y="93985"/>
                  </a:lnTo>
                  <a:lnTo>
                    <a:pt x="142272" y="86361"/>
                  </a:lnTo>
                  <a:lnTo>
                    <a:pt x="140568" y="83821"/>
                  </a:lnTo>
                  <a:lnTo>
                    <a:pt x="139432" y="81280"/>
                  </a:lnTo>
                  <a:lnTo>
                    <a:pt x="136981" y="78741"/>
                  </a:lnTo>
                  <a:lnTo>
                    <a:pt x="127134" y="71120"/>
                  </a:lnTo>
                  <a:lnTo>
                    <a:pt x="125397" y="68580"/>
                  </a:lnTo>
                  <a:lnTo>
                    <a:pt x="124238" y="66040"/>
                  </a:lnTo>
                  <a:lnTo>
                    <a:pt x="122618" y="64347"/>
                  </a:lnTo>
                  <a:lnTo>
                    <a:pt x="120692" y="63218"/>
                  </a:lnTo>
                  <a:lnTo>
                    <a:pt x="118561" y="62465"/>
                  </a:lnTo>
                  <a:lnTo>
                    <a:pt x="113936" y="59371"/>
                  </a:lnTo>
                  <a:lnTo>
                    <a:pt x="106571" y="52869"/>
                  </a:lnTo>
                  <a:lnTo>
                    <a:pt x="99202" y="45815"/>
                  </a:lnTo>
                  <a:lnTo>
                    <a:pt x="83838" y="30499"/>
                  </a:lnTo>
                  <a:lnTo>
                    <a:pt x="76227" y="22888"/>
                  </a:lnTo>
                  <a:lnTo>
                    <a:pt x="68894" y="22861"/>
                  </a:lnTo>
                  <a:lnTo>
                    <a:pt x="68599" y="30620"/>
                  </a:lnTo>
                  <a:lnTo>
                    <a:pt x="68588" y="34211"/>
                  </a:lnTo>
                  <a:lnTo>
                    <a:pt x="67738" y="36354"/>
                  </a:lnTo>
                  <a:lnTo>
                    <a:pt x="64537" y="40993"/>
                  </a:lnTo>
                  <a:lnTo>
                    <a:pt x="62498" y="45955"/>
                  </a:lnTo>
                  <a:lnTo>
                    <a:pt x="60292" y="52650"/>
                  </a:lnTo>
                  <a:lnTo>
                    <a:pt x="57975" y="60500"/>
                  </a:lnTo>
                  <a:lnTo>
                    <a:pt x="56430" y="66580"/>
                  </a:lnTo>
                  <a:lnTo>
                    <a:pt x="55399" y="71480"/>
                  </a:lnTo>
                  <a:lnTo>
                    <a:pt x="54255" y="80029"/>
                  </a:lnTo>
                  <a:lnTo>
                    <a:pt x="53950" y="84679"/>
                  </a:lnTo>
                  <a:lnTo>
                    <a:pt x="53747" y="89473"/>
                  </a:lnTo>
                  <a:lnTo>
                    <a:pt x="52764" y="94362"/>
                  </a:lnTo>
                  <a:lnTo>
                    <a:pt x="51262" y="99315"/>
                  </a:lnTo>
                  <a:lnTo>
                    <a:pt x="49415" y="104310"/>
                  </a:lnTo>
                  <a:lnTo>
                    <a:pt x="48183" y="109333"/>
                  </a:lnTo>
                  <a:lnTo>
                    <a:pt x="47363" y="114375"/>
                  </a:lnTo>
                  <a:lnTo>
                    <a:pt x="46814" y="119430"/>
                  </a:lnTo>
                  <a:lnTo>
                    <a:pt x="45603" y="124494"/>
                  </a:lnTo>
                  <a:lnTo>
                    <a:pt x="43948" y="129562"/>
                  </a:lnTo>
                  <a:lnTo>
                    <a:pt x="41999" y="134635"/>
                  </a:lnTo>
                  <a:lnTo>
                    <a:pt x="40699" y="140557"/>
                  </a:lnTo>
                  <a:lnTo>
                    <a:pt x="39832" y="147045"/>
                  </a:lnTo>
                  <a:lnTo>
                    <a:pt x="39255" y="153910"/>
                  </a:lnTo>
                  <a:lnTo>
                    <a:pt x="38023" y="159333"/>
                  </a:lnTo>
                  <a:lnTo>
                    <a:pt x="34397" y="167617"/>
                  </a:lnTo>
                  <a:lnTo>
                    <a:pt x="27595" y="181085"/>
                  </a:lnTo>
                  <a:lnTo>
                    <a:pt x="26017" y="185917"/>
                  </a:lnTo>
                  <a:lnTo>
                    <a:pt x="24964" y="190832"/>
                  </a:lnTo>
                  <a:lnTo>
                    <a:pt x="24263" y="195801"/>
                  </a:lnTo>
                  <a:lnTo>
                    <a:pt x="22948" y="200808"/>
                  </a:lnTo>
                  <a:lnTo>
                    <a:pt x="21225" y="205838"/>
                  </a:lnTo>
                  <a:lnTo>
                    <a:pt x="19230" y="210886"/>
                  </a:lnTo>
                  <a:lnTo>
                    <a:pt x="17013" y="218751"/>
                  </a:lnTo>
                  <a:lnTo>
                    <a:pt x="16421" y="222034"/>
                  </a:lnTo>
                  <a:lnTo>
                    <a:pt x="13507" y="227940"/>
                  </a:lnTo>
                  <a:lnTo>
                    <a:pt x="11545" y="230699"/>
                  </a:lnTo>
                  <a:lnTo>
                    <a:pt x="9364" y="236024"/>
                  </a:lnTo>
                  <a:lnTo>
                    <a:pt x="8783" y="238630"/>
                  </a:lnTo>
                  <a:lnTo>
                    <a:pt x="7548" y="240366"/>
                  </a:lnTo>
                  <a:lnTo>
                    <a:pt x="5879" y="241524"/>
                  </a:lnTo>
                  <a:lnTo>
                    <a:pt x="3918" y="242296"/>
                  </a:lnTo>
                  <a:lnTo>
                    <a:pt x="2612" y="243658"/>
                  </a:lnTo>
                  <a:lnTo>
                    <a:pt x="1742" y="245412"/>
                  </a:lnTo>
                  <a:lnTo>
                    <a:pt x="9" y="251429"/>
                  </a:lnTo>
                  <a:lnTo>
                    <a:pt x="0" y="244897"/>
                  </a:lnTo>
                  <a:lnTo>
                    <a:pt x="5236" y="237965"/>
                  </a:lnTo>
                  <a:lnTo>
                    <a:pt x="7760" y="230058"/>
                  </a:lnTo>
                  <a:lnTo>
                    <a:pt x="11351" y="221910"/>
                  </a:lnTo>
                  <a:lnTo>
                    <a:pt x="15769" y="214902"/>
                  </a:lnTo>
                  <a:lnTo>
                    <a:pt x="20555" y="208119"/>
                  </a:lnTo>
                  <a:lnTo>
                    <a:pt x="23017" y="203939"/>
                  </a:lnTo>
                  <a:lnTo>
                    <a:pt x="28010" y="195626"/>
                  </a:lnTo>
                  <a:lnTo>
                    <a:pt x="33051" y="189109"/>
                  </a:lnTo>
                  <a:lnTo>
                    <a:pt x="38113" y="181133"/>
                  </a:lnTo>
                  <a:lnTo>
                    <a:pt x="40649" y="176635"/>
                  </a:lnTo>
                  <a:lnTo>
                    <a:pt x="45724" y="167122"/>
                  </a:lnTo>
                  <a:lnTo>
                    <a:pt x="48262" y="162215"/>
                  </a:lnTo>
                  <a:lnTo>
                    <a:pt x="53341" y="154505"/>
                  </a:lnTo>
                  <a:lnTo>
                    <a:pt x="58420" y="148255"/>
                  </a:lnTo>
                  <a:lnTo>
                    <a:pt x="63500" y="142656"/>
                  </a:lnTo>
                  <a:lnTo>
                    <a:pt x="68580" y="135087"/>
                  </a:lnTo>
                  <a:lnTo>
                    <a:pt x="73660" y="126925"/>
                  </a:lnTo>
                  <a:lnTo>
                    <a:pt x="78739" y="120476"/>
                  </a:lnTo>
                  <a:lnTo>
                    <a:pt x="86360" y="112085"/>
                  </a:lnTo>
                  <a:lnTo>
                    <a:pt x="88053" y="109436"/>
                  </a:lnTo>
                  <a:lnTo>
                    <a:pt x="89934" y="104236"/>
                  </a:lnTo>
                  <a:lnTo>
                    <a:pt x="91283" y="102511"/>
                  </a:lnTo>
                  <a:lnTo>
                    <a:pt x="93028" y="101360"/>
                  </a:lnTo>
                  <a:lnTo>
                    <a:pt x="95039" y="100593"/>
                  </a:lnTo>
                  <a:lnTo>
                    <a:pt x="105738" y="92236"/>
                  </a:lnTo>
                  <a:lnTo>
                    <a:pt x="106643" y="91471"/>
                  </a:lnTo>
                  <a:lnTo>
                    <a:pt x="106669" y="95495"/>
                  </a:lnTo>
                  <a:lnTo>
                    <a:pt x="105826" y="96683"/>
                  </a:lnTo>
                  <a:lnTo>
                    <a:pt x="104417" y="97475"/>
                  </a:lnTo>
                  <a:lnTo>
                    <a:pt x="102631" y="98004"/>
                  </a:lnTo>
                  <a:lnTo>
                    <a:pt x="101441" y="99202"/>
                  </a:lnTo>
                  <a:lnTo>
                    <a:pt x="100647" y="100848"/>
                  </a:lnTo>
                  <a:lnTo>
                    <a:pt x="100118" y="102792"/>
                  </a:lnTo>
                  <a:lnTo>
                    <a:pt x="97272" y="107210"/>
                  </a:lnTo>
                  <a:lnTo>
                    <a:pt x="95328" y="109573"/>
                  </a:lnTo>
                  <a:lnTo>
                    <a:pt x="94032" y="112842"/>
                  </a:lnTo>
                  <a:lnTo>
                    <a:pt x="92592" y="120990"/>
                  </a:lnTo>
                  <a:lnTo>
                    <a:pt x="89693" y="127998"/>
                  </a:lnTo>
                  <a:lnTo>
                    <a:pt x="85584" y="134781"/>
                  </a:lnTo>
                  <a:lnTo>
                    <a:pt x="80935" y="143440"/>
                  </a:lnTo>
                  <a:lnTo>
                    <a:pt x="78304" y="150676"/>
                  </a:lnTo>
                  <a:lnTo>
                    <a:pt x="76288" y="157560"/>
                  </a:lnTo>
                  <a:lnTo>
                    <a:pt x="74566" y="161767"/>
                  </a:lnTo>
                  <a:lnTo>
                    <a:pt x="71239" y="170110"/>
                  </a:lnTo>
                  <a:lnTo>
                    <a:pt x="69762" y="176640"/>
                  </a:lnTo>
                  <a:lnTo>
                    <a:pt x="66848" y="184622"/>
                  </a:lnTo>
                  <a:lnTo>
                    <a:pt x="64885" y="189121"/>
                  </a:lnTo>
                  <a:lnTo>
                    <a:pt x="60446" y="198636"/>
                  </a:lnTo>
                  <a:lnTo>
                    <a:pt x="58077" y="203544"/>
                  </a:lnTo>
                  <a:lnTo>
                    <a:pt x="55445" y="211255"/>
                  </a:lnTo>
                  <a:lnTo>
                    <a:pt x="54275" y="217505"/>
                  </a:lnTo>
                  <a:lnTo>
                    <a:pt x="53617" y="224936"/>
                  </a:lnTo>
                  <a:lnTo>
                    <a:pt x="53376" y="232163"/>
                  </a:lnTo>
                  <a:lnTo>
                    <a:pt x="53342" y="235864"/>
                  </a:lnTo>
                  <a:lnTo>
                    <a:pt x="57386" y="236114"/>
                  </a:lnTo>
                  <a:lnTo>
                    <a:pt x="59424" y="235303"/>
                  </a:lnTo>
                  <a:lnTo>
                    <a:pt x="66337" y="230116"/>
                  </a:lnTo>
                  <a:lnTo>
                    <a:pt x="73747" y="223217"/>
                  </a:lnTo>
                  <a:lnTo>
                    <a:pt x="98029" y="199143"/>
                  </a:lnTo>
                  <a:lnTo>
                    <a:pt x="108161" y="189016"/>
                  </a:lnTo>
                  <a:lnTo>
                    <a:pt x="113829" y="181091"/>
                  </a:lnTo>
                  <a:lnTo>
                    <a:pt x="116526" y="176607"/>
                  </a:lnTo>
                  <a:lnTo>
                    <a:pt x="124038" y="169368"/>
                  </a:lnTo>
                  <a:lnTo>
                    <a:pt x="132174" y="163328"/>
                  </a:lnTo>
                  <a:lnTo>
                    <a:pt x="141515" y="155168"/>
                  </a:lnTo>
                  <a:lnTo>
                    <a:pt x="146998" y="149961"/>
                  </a:lnTo>
                  <a:lnTo>
                    <a:pt x="148798" y="147388"/>
                  </a:lnTo>
                  <a:lnTo>
                    <a:pt x="152179" y="139720"/>
                  </a:lnTo>
                  <a:lnTo>
                    <a:pt x="158220" y="131802"/>
                  </a:lnTo>
                  <a:lnTo>
                    <a:pt x="159914" y="129672"/>
                  </a:lnTo>
                  <a:lnTo>
                    <a:pt x="155944" y="133624"/>
                  </a:lnTo>
                  <a:lnTo>
                    <a:pt x="154761" y="135650"/>
                  </a:lnTo>
                  <a:lnTo>
                    <a:pt x="152252" y="142545"/>
                  </a:lnTo>
                  <a:lnTo>
                    <a:pt x="146524" y="150797"/>
                  </a:lnTo>
                  <a:lnTo>
                    <a:pt x="141886" y="159025"/>
                  </a:lnTo>
                  <a:lnTo>
                    <a:pt x="139260" y="166069"/>
                  </a:lnTo>
                  <a:lnTo>
                    <a:pt x="138560" y="169133"/>
                  </a:lnTo>
                  <a:lnTo>
                    <a:pt x="135524" y="174794"/>
                  </a:lnTo>
                  <a:lnTo>
                    <a:pt x="133529" y="177490"/>
                  </a:lnTo>
                  <a:lnTo>
                    <a:pt x="131313" y="185000"/>
                  </a:lnTo>
                  <a:lnTo>
                    <a:pt x="130721" y="189373"/>
                  </a:lnTo>
                  <a:lnTo>
                    <a:pt x="127807" y="196490"/>
                  </a:lnTo>
                  <a:lnTo>
                    <a:pt x="124537" y="202476"/>
                  </a:lnTo>
                  <a:lnTo>
                    <a:pt x="123083" y="207958"/>
                  </a:lnTo>
                  <a:lnTo>
                    <a:pt x="123542" y="209759"/>
                  </a:lnTo>
                  <a:lnTo>
                    <a:pt x="124694" y="210959"/>
                  </a:lnTo>
                  <a:lnTo>
                    <a:pt x="126309" y="211760"/>
                  </a:lnTo>
                  <a:lnTo>
                    <a:pt x="130362" y="212649"/>
                  </a:lnTo>
                  <a:lnTo>
                    <a:pt x="137159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26"/>
            <p:cNvSpPr/>
            <p:nvPr/>
          </p:nvSpPr>
          <p:spPr>
            <a:xfrm>
              <a:off x="5303622" y="2774925"/>
              <a:ext cx="137053" cy="303556"/>
            </a:xfrm>
            <a:custGeom>
              <a:avLst/>
              <a:gdLst/>
              <a:ahLst/>
              <a:cxnLst/>
              <a:rect l="0" t="0" r="0" b="0"/>
              <a:pathLst>
                <a:path w="137053" h="303556">
                  <a:moveTo>
                    <a:pt x="121818" y="21615"/>
                  </a:moveTo>
                  <a:lnTo>
                    <a:pt x="134939" y="8493"/>
                  </a:lnTo>
                  <a:lnTo>
                    <a:pt x="135646" y="6940"/>
                  </a:lnTo>
                  <a:lnTo>
                    <a:pt x="136872" y="0"/>
                  </a:lnTo>
                  <a:lnTo>
                    <a:pt x="137041" y="9470"/>
                  </a:lnTo>
                  <a:lnTo>
                    <a:pt x="137052" y="16700"/>
                  </a:lnTo>
                  <a:lnTo>
                    <a:pt x="136208" y="19185"/>
                  </a:lnTo>
                  <a:lnTo>
                    <a:pt x="133012" y="24204"/>
                  </a:lnTo>
                  <a:lnTo>
                    <a:pt x="131026" y="29257"/>
                  </a:lnTo>
                  <a:lnTo>
                    <a:pt x="129296" y="35171"/>
                  </a:lnTo>
                  <a:lnTo>
                    <a:pt x="125706" y="43445"/>
                  </a:lnTo>
                  <a:lnTo>
                    <a:pt x="123564" y="47174"/>
                  </a:lnTo>
                  <a:lnTo>
                    <a:pt x="121288" y="50508"/>
                  </a:lnTo>
                  <a:lnTo>
                    <a:pt x="118925" y="53577"/>
                  </a:lnTo>
                  <a:lnTo>
                    <a:pt x="116503" y="57316"/>
                  </a:lnTo>
                  <a:lnTo>
                    <a:pt x="114040" y="61502"/>
                  </a:lnTo>
                  <a:lnTo>
                    <a:pt x="111553" y="65987"/>
                  </a:lnTo>
                  <a:lnTo>
                    <a:pt x="108202" y="70669"/>
                  </a:lnTo>
                  <a:lnTo>
                    <a:pt x="104273" y="75484"/>
                  </a:lnTo>
                  <a:lnTo>
                    <a:pt x="99961" y="80388"/>
                  </a:lnTo>
                  <a:lnTo>
                    <a:pt x="96240" y="86197"/>
                  </a:lnTo>
                  <a:lnTo>
                    <a:pt x="92913" y="92610"/>
                  </a:lnTo>
                  <a:lnTo>
                    <a:pt x="86958" y="105662"/>
                  </a:lnTo>
                  <a:lnTo>
                    <a:pt x="78845" y="122530"/>
                  </a:lnTo>
                  <a:lnTo>
                    <a:pt x="73650" y="133070"/>
                  </a:lnTo>
                  <a:lnTo>
                    <a:pt x="70232" y="138252"/>
                  </a:lnTo>
                  <a:lnTo>
                    <a:pt x="66261" y="143400"/>
                  </a:lnTo>
                  <a:lnTo>
                    <a:pt x="61920" y="148524"/>
                  </a:lnTo>
                  <a:lnTo>
                    <a:pt x="58179" y="152788"/>
                  </a:lnTo>
                  <a:lnTo>
                    <a:pt x="51765" y="159783"/>
                  </a:lnTo>
                  <a:lnTo>
                    <a:pt x="48869" y="163680"/>
                  </a:lnTo>
                  <a:lnTo>
                    <a:pt x="46092" y="167972"/>
                  </a:lnTo>
                  <a:lnTo>
                    <a:pt x="43394" y="172526"/>
                  </a:lnTo>
                  <a:lnTo>
                    <a:pt x="40748" y="176409"/>
                  </a:lnTo>
                  <a:lnTo>
                    <a:pt x="38138" y="179844"/>
                  </a:lnTo>
                  <a:lnTo>
                    <a:pt x="35551" y="182981"/>
                  </a:lnTo>
                  <a:lnTo>
                    <a:pt x="32980" y="186766"/>
                  </a:lnTo>
                  <a:lnTo>
                    <a:pt x="30419" y="190982"/>
                  </a:lnTo>
                  <a:lnTo>
                    <a:pt x="27866" y="195487"/>
                  </a:lnTo>
                  <a:lnTo>
                    <a:pt x="25316" y="198489"/>
                  </a:lnTo>
                  <a:lnTo>
                    <a:pt x="22770" y="200491"/>
                  </a:lnTo>
                  <a:lnTo>
                    <a:pt x="20226" y="201826"/>
                  </a:lnTo>
                  <a:lnTo>
                    <a:pt x="18530" y="203562"/>
                  </a:lnTo>
                  <a:lnTo>
                    <a:pt x="17399" y="205566"/>
                  </a:lnTo>
                  <a:lnTo>
                    <a:pt x="16645" y="207749"/>
                  </a:lnTo>
                  <a:lnTo>
                    <a:pt x="13550" y="212433"/>
                  </a:lnTo>
                  <a:lnTo>
                    <a:pt x="8709" y="218293"/>
                  </a:lnTo>
                  <a:lnTo>
                    <a:pt x="7465" y="218773"/>
                  </a:lnTo>
                  <a:lnTo>
                    <a:pt x="3826" y="219307"/>
                  </a:lnTo>
                  <a:lnTo>
                    <a:pt x="1062" y="219608"/>
                  </a:lnTo>
                  <a:lnTo>
                    <a:pt x="673" y="220497"/>
                  </a:lnTo>
                  <a:lnTo>
                    <a:pt x="0" y="226284"/>
                  </a:lnTo>
                  <a:lnTo>
                    <a:pt x="812" y="225795"/>
                  </a:lnTo>
                  <a:lnTo>
                    <a:pt x="3973" y="222993"/>
                  </a:lnTo>
                  <a:lnTo>
                    <a:pt x="6001" y="221907"/>
                  </a:lnTo>
                  <a:lnTo>
                    <a:pt x="8200" y="221183"/>
                  </a:lnTo>
                  <a:lnTo>
                    <a:pt x="10513" y="220700"/>
                  </a:lnTo>
                  <a:lnTo>
                    <a:pt x="12054" y="219532"/>
                  </a:lnTo>
                  <a:lnTo>
                    <a:pt x="13082" y="217906"/>
                  </a:lnTo>
                  <a:lnTo>
                    <a:pt x="13768" y="215976"/>
                  </a:lnTo>
                  <a:lnTo>
                    <a:pt x="16786" y="211573"/>
                  </a:lnTo>
                  <a:lnTo>
                    <a:pt x="18777" y="209214"/>
                  </a:lnTo>
                  <a:lnTo>
                    <a:pt x="20950" y="207641"/>
                  </a:lnTo>
                  <a:lnTo>
                    <a:pt x="23247" y="206592"/>
                  </a:lnTo>
                  <a:lnTo>
                    <a:pt x="25624" y="205893"/>
                  </a:lnTo>
                  <a:lnTo>
                    <a:pt x="28901" y="204580"/>
                  </a:lnTo>
                  <a:lnTo>
                    <a:pt x="32780" y="202859"/>
                  </a:lnTo>
                  <a:lnTo>
                    <a:pt x="37060" y="200864"/>
                  </a:lnTo>
                  <a:lnTo>
                    <a:pt x="40759" y="198688"/>
                  </a:lnTo>
                  <a:lnTo>
                    <a:pt x="44071" y="196390"/>
                  </a:lnTo>
                  <a:lnTo>
                    <a:pt x="47127" y="194012"/>
                  </a:lnTo>
                  <a:lnTo>
                    <a:pt x="50858" y="191579"/>
                  </a:lnTo>
                  <a:lnTo>
                    <a:pt x="55037" y="189111"/>
                  </a:lnTo>
                  <a:lnTo>
                    <a:pt x="59517" y="186619"/>
                  </a:lnTo>
                  <a:lnTo>
                    <a:pt x="69011" y="181592"/>
                  </a:lnTo>
                  <a:lnTo>
                    <a:pt x="73913" y="179067"/>
                  </a:lnTo>
                  <a:lnTo>
                    <a:pt x="78028" y="176536"/>
                  </a:lnTo>
                  <a:lnTo>
                    <a:pt x="81618" y="174002"/>
                  </a:lnTo>
                  <a:lnTo>
                    <a:pt x="84858" y="171466"/>
                  </a:lnTo>
                  <a:lnTo>
                    <a:pt x="88712" y="169776"/>
                  </a:lnTo>
                  <a:lnTo>
                    <a:pt x="92973" y="168649"/>
                  </a:lnTo>
                  <a:lnTo>
                    <a:pt x="97508" y="167898"/>
                  </a:lnTo>
                  <a:lnTo>
                    <a:pt x="101378" y="167397"/>
                  </a:lnTo>
                  <a:lnTo>
                    <a:pt x="104804" y="167063"/>
                  </a:lnTo>
                  <a:lnTo>
                    <a:pt x="107936" y="166840"/>
                  </a:lnTo>
                  <a:lnTo>
                    <a:pt x="110870" y="166692"/>
                  </a:lnTo>
                  <a:lnTo>
                    <a:pt x="116387" y="166527"/>
                  </a:lnTo>
                  <a:lnTo>
                    <a:pt x="119045" y="167330"/>
                  </a:lnTo>
                  <a:lnTo>
                    <a:pt x="121662" y="168711"/>
                  </a:lnTo>
                  <a:lnTo>
                    <a:pt x="127902" y="172967"/>
                  </a:lnTo>
                  <a:lnTo>
                    <a:pt x="131013" y="178065"/>
                  </a:lnTo>
                  <a:lnTo>
                    <a:pt x="133027" y="181795"/>
                  </a:lnTo>
                  <a:lnTo>
                    <a:pt x="133524" y="185128"/>
                  </a:lnTo>
                  <a:lnTo>
                    <a:pt x="133009" y="188197"/>
                  </a:lnTo>
                  <a:lnTo>
                    <a:pt x="131025" y="193865"/>
                  </a:lnTo>
                  <a:lnTo>
                    <a:pt x="129908" y="202662"/>
                  </a:lnTo>
                  <a:lnTo>
                    <a:pt x="129646" y="211018"/>
                  </a:lnTo>
                  <a:lnTo>
                    <a:pt x="128730" y="214771"/>
                  </a:lnTo>
                  <a:lnTo>
                    <a:pt x="125454" y="221197"/>
                  </a:lnTo>
                  <a:lnTo>
                    <a:pt x="121176" y="226876"/>
                  </a:lnTo>
                  <a:lnTo>
                    <a:pt x="118850" y="229576"/>
                  </a:lnTo>
                  <a:lnTo>
                    <a:pt x="116452" y="233069"/>
                  </a:lnTo>
                  <a:lnTo>
                    <a:pt x="114007" y="237091"/>
                  </a:lnTo>
                  <a:lnTo>
                    <a:pt x="111530" y="241465"/>
                  </a:lnTo>
                  <a:lnTo>
                    <a:pt x="108779" y="250842"/>
                  </a:lnTo>
                  <a:lnTo>
                    <a:pt x="108045" y="255713"/>
                  </a:lnTo>
                  <a:lnTo>
                    <a:pt x="104972" y="263383"/>
                  </a:lnTo>
                  <a:lnTo>
                    <a:pt x="100784" y="269614"/>
                  </a:lnTo>
                  <a:lnTo>
                    <a:pt x="98482" y="272461"/>
                  </a:lnTo>
                  <a:lnTo>
                    <a:pt x="96100" y="275206"/>
                  </a:lnTo>
                  <a:lnTo>
                    <a:pt x="94513" y="277882"/>
                  </a:lnTo>
                  <a:lnTo>
                    <a:pt x="92749" y="283114"/>
                  </a:lnTo>
                  <a:lnTo>
                    <a:pt x="91755" y="290819"/>
                  </a:lnTo>
                  <a:lnTo>
                    <a:pt x="91420" y="300161"/>
                  </a:lnTo>
                  <a:lnTo>
                    <a:pt x="91337" y="303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27"/>
            <p:cNvSpPr/>
            <p:nvPr/>
          </p:nvSpPr>
          <p:spPr>
            <a:xfrm>
              <a:off x="5527817" y="2926080"/>
              <a:ext cx="141360" cy="137057"/>
            </a:xfrm>
            <a:custGeom>
              <a:avLst/>
              <a:gdLst/>
              <a:ahLst/>
              <a:cxnLst/>
              <a:rect l="0" t="0" r="0" b="0"/>
              <a:pathLst>
                <a:path w="141360" h="137057">
                  <a:moveTo>
                    <a:pt x="118603" y="15240"/>
                  </a:moveTo>
                  <a:lnTo>
                    <a:pt x="114558" y="11195"/>
                  </a:lnTo>
                  <a:lnTo>
                    <a:pt x="112520" y="10003"/>
                  </a:lnTo>
                  <a:lnTo>
                    <a:pt x="110314" y="9209"/>
                  </a:lnTo>
                  <a:lnTo>
                    <a:pt x="104736" y="7934"/>
                  </a:lnTo>
                  <a:lnTo>
                    <a:pt x="101715" y="7760"/>
                  </a:lnTo>
                  <a:lnTo>
                    <a:pt x="97550" y="7682"/>
                  </a:lnTo>
                  <a:lnTo>
                    <a:pt x="84495" y="7622"/>
                  </a:lnTo>
                  <a:lnTo>
                    <a:pt x="83164" y="8468"/>
                  </a:lnTo>
                  <a:lnTo>
                    <a:pt x="82277" y="9879"/>
                  </a:lnTo>
                  <a:lnTo>
                    <a:pt x="81685" y="11666"/>
                  </a:lnTo>
                  <a:lnTo>
                    <a:pt x="80445" y="12857"/>
                  </a:lnTo>
                  <a:lnTo>
                    <a:pt x="78771" y="13652"/>
                  </a:lnTo>
                  <a:lnTo>
                    <a:pt x="72891" y="15238"/>
                  </a:lnTo>
                  <a:lnTo>
                    <a:pt x="72885" y="15239"/>
                  </a:lnTo>
                  <a:lnTo>
                    <a:pt x="65265" y="15240"/>
                  </a:lnTo>
                  <a:lnTo>
                    <a:pt x="53911" y="26592"/>
                  </a:lnTo>
                  <a:lnTo>
                    <a:pt x="52614" y="28734"/>
                  </a:lnTo>
                  <a:lnTo>
                    <a:pt x="51751" y="31009"/>
                  </a:lnTo>
                  <a:lnTo>
                    <a:pt x="51175" y="33373"/>
                  </a:lnTo>
                  <a:lnTo>
                    <a:pt x="49944" y="35795"/>
                  </a:lnTo>
                  <a:lnTo>
                    <a:pt x="48277" y="38257"/>
                  </a:lnTo>
                  <a:lnTo>
                    <a:pt x="46320" y="40745"/>
                  </a:lnTo>
                  <a:lnTo>
                    <a:pt x="44167" y="43250"/>
                  </a:lnTo>
                  <a:lnTo>
                    <a:pt x="41886" y="45767"/>
                  </a:lnTo>
                  <a:lnTo>
                    <a:pt x="37093" y="50821"/>
                  </a:lnTo>
                  <a:lnTo>
                    <a:pt x="24592" y="63503"/>
                  </a:lnTo>
                  <a:lnTo>
                    <a:pt x="22062" y="66888"/>
                  </a:lnTo>
                  <a:lnTo>
                    <a:pt x="19530" y="70839"/>
                  </a:lnTo>
                  <a:lnTo>
                    <a:pt x="16994" y="75166"/>
                  </a:lnTo>
                  <a:lnTo>
                    <a:pt x="14457" y="78897"/>
                  </a:lnTo>
                  <a:lnTo>
                    <a:pt x="11918" y="82232"/>
                  </a:lnTo>
                  <a:lnTo>
                    <a:pt x="9380" y="85301"/>
                  </a:lnTo>
                  <a:lnTo>
                    <a:pt x="7687" y="88194"/>
                  </a:lnTo>
                  <a:lnTo>
                    <a:pt x="6559" y="90970"/>
                  </a:lnTo>
                  <a:lnTo>
                    <a:pt x="5806" y="93666"/>
                  </a:lnTo>
                  <a:lnTo>
                    <a:pt x="5305" y="96311"/>
                  </a:lnTo>
                  <a:lnTo>
                    <a:pt x="4971" y="98921"/>
                  </a:lnTo>
                  <a:lnTo>
                    <a:pt x="4749" y="101507"/>
                  </a:lnTo>
                  <a:lnTo>
                    <a:pt x="3753" y="104078"/>
                  </a:lnTo>
                  <a:lnTo>
                    <a:pt x="2244" y="106639"/>
                  </a:lnTo>
                  <a:lnTo>
                    <a:pt x="389" y="109192"/>
                  </a:lnTo>
                  <a:lnTo>
                    <a:pt x="0" y="111742"/>
                  </a:lnTo>
                  <a:lnTo>
                    <a:pt x="587" y="114288"/>
                  </a:lnTo>
                  <a:lnTo>
                    <a:pt x="1826" y="116832"/>
                  </a:lnTo>
                  <a:lnTo>
                    <a:pt x="2651" y="119375"/>
                  </a:lnTo>
                  <a:lnTo>
                    <a:pt x="3202" y="121917"/>
                  </a:lnTo>
                  <a:lnTo>
                    <a:pt x="4085" y="128034"/>
                  </a:lnTo>
                  <a:lnTo>
                    <a:pt x="6464" y="131129"/>
                  </a:lnTo>
                  <a:lnTo>
                    <a:pt x="8283" y="133139"/>
                  </a:lnTo>
                  <a:lnTo>
                    <a:pt x="10343" y="134480"/>
                  </a:lnTo>
                  <a:lnTo>
                    <a:pt x="12563" y="135373"/>
                  </a:lnTo>
                  <a:lnTo>
                    <a:pt x="14890" y="135969"/>
                  </a:lnTo>
                  <a:lnTo>
                    <a:pt x="17287" y="136366"/>
                  </a:lnTo>
                  <a:lnTo>
                    <a:pt x="19732" y="136630"/>
                  </a:lnTo>
                  <a:lnTo>
                    <a:pt x="22209" y="136807"/>
                  </a:lnTo>
                  <a:lnTo>
                    <a:pt x="24707" y="136925"/>
                  </a:lnTo>
                  <a:lnTo>
                    <a:pt x="29740" y="137056"/>
                  </a:lnTo>
                  <a:lnTo>
                    <a:pt x="33114" y="136244"/>
                  </a:lnTo>
                  <a:lnTo>
                    <a:pt x="37057" y="134856"/>
                  </a:lnTo>
                  <a:lnTo>
                    <a:pt x="41379" y="133084"/>
                  </a:lnTo>
                  <a:lnTo>
                    <a:pt x="45108" y="131902"/>
                  </a:lnTo>
                  <a:lnTo>
                    <a:pt x="48439" y="131115"/>
                  </a:lnTo>
                  <a:lnTo>
                    <a:pt x="51507" y="130590"/>
                  </a:lnTo>
                  <a:lnTo>
                    <a:pt x="55245" y="129393"/>
                  </a:lnTo>
                  <a:lnTo>
                    <a:pt x="59431" y="127749"/>
                  </a:lnTo>
                  <a:lnTo>
                    <a:pt x="63915" y="125806"/>
                  </a:lnTo>
                  <a:lnTo>
                    <a:pt x="73413" y="121389"/>
                  </a:lnTo>
                  <a:lnTo>
                    <a:pt x="78316" y="119026"/>
                  </a:lnTo>
                  <a:lnTo>
                    <a:pt x="82431" y="116604"/>
                  </a:lnTo>
                  <a:lnTo>
                    <a:pt x="86022" y="114143"/>
                  </a:lnTo>
                  <a:lnTo>
                    <a:pt x="89262" y="111655"/>
                  </a:lnTo>
                  <a:lnTo>
                    <a:pt x="92269" y="109150"/>
                  </a:lnTo>
                  <a:lnTo>
                    <a:pt x="95120" y="106633"/>
                  </a:lnTo>
                  <a:lnTo>
                    <a:pt x="97868" y="104109"/>
                  </a:lnTo>
                  <a:lnTo>
                    <a:pt x="101393" y="101580"/>
                  </a:lnTo>
                  <a:lnTo>
                    <a:pt x="105436" y="99046"/>
                  </a:lnTo>
                  <a:lnTo>
                    <a:pt x="109825" y="96511"/>
                  </a:lnTo>
                  <a:lnTo>
                    <a:pt x="112751" y="93974"/>
                  </a:lnTo>
                  <a:lnTo>
                    <a:pt x="114702" y="91436"/>
                  </a:lnTo>
                  <a:lnTo>
                    <a:pt x="116002" y="88897"/>
                  </a:lnTo>
                  <a:lnTo>
                    <a:pt x="117716" y="86358"/>
                  </a:lnTo>
                  <a:lnTo>
                    <a:pt x="119705" y="83819"/>
                  </a:lnTo>
                  <a:lnTo>
                    <a:pt x="121878" y="81279"/>
                  </a:lnTo>
                  <a:lnTo>
                    <a:pt x="124173" y="78739"/>
                  </a:lnTo>
                  <a:lnTo>
                    <a:pt x="128980" y="73660"/>
                  </a:lnTo>
                  <a:lnTo>
                    <a:pt x="130601" y="71120"/>
                  </a:lnTo>
                  <a:lnTo>
                    <a:pt x="131682" y="68580"/>
                  </a:lnTo>
                  <a:lnTo>
                    <a:pt x="132402" y="66040"/>
                  </a:lnTo>
                  <a:lnTo>
                    <a:pt x="133729" y="63500"/>
                  </a:lnTo>
                  <a:lnTo>
                    <a:pt x="135460" y="60960"/>
                  </a:lnTo>
                  <a:lnTo>
                    <a:pt x="137461" y="58420"/>
                  </a:lnTo>
                  <a:lnTo>
                    <a:pt x="138795" y="55880"/>
                  </a:lnTo>
                  <a:lnTo>
                    <a:pt x="139684" y="53340"/>
                  </a:lnTo>
                  <a:lnTo>
                    <a:pt x="140277" y="50800"/>
                  </a:lnTo>
                  <a:lnTo>
                    <a:pt x="140672" y="48260"/>
                  </a:lnTo>
                  <a:lnTo>
                    <a:pt x="140936" y="45720"/>
                  </a:lnTo>
                  <a:lnTo>
                    <a:pt x="141112" y="43180"/>
                  </a:lnTo>
                  <a:lnTo>
                    <a:pt x="141229" y="40640"/>
                  </a:lnTo>
                  <a:lnTo>
                    <a:pt x="141359" y="35560"/>
                  </a:lnTo>
                  <a:lnTo>
                    <a:pt x="140546" y="33020"/>
                  </a:lnTo>
                  <a:lnTo>
                    <a:pt x="139159" y="30480"/>
                  </a:lnTo>
                  <a:lnTo>
                    <a:pt x="137387" y="27940"/>
                  </a:lnTo>
                  <a:lnTo>
                    <a:pt x="136205" y="25400"/>
                  </a:lnTo>
                  <a:lnTo>
                    <a:pt x="135418" y="22860"/>
                  </a:lnTo>
                  <a:lnTo>
                    <a:pt x="134893" y="20320"/>
                  </a:lnTo>
                  <a:lnTo>
                    <a:pt x="133696" y="18627"/>
                  </a:lnTo>
                  <a:lnTo>
                    <a:pt x="132052" y="17498"/>
                  </a:lnTo>
                  <a:lnTo>
                    <a:pt x="130109" y="16745"/>
                  </a:lnTo>
                  <a:lnTo>
                    <a:pt x="128813" y="15397"/>
                  </a:lnTo>
                  <a:lnTo>
                    <a:pt x="127950" y="13651"/>
                  </a:lnTo>
                  <a:lnTo>
                    <a:pt x="127374" y="11641"/>
                  </a:lnTo>
                  <a:lnTo>
                    <a:pt x="126144" y="9454"/>
                  </a:lnTo>
                  <a:lnTo>
                    <a:pt x="124477" y="7149"/>
                  </a:lnTo>
                  <a:lnTo>
                    <a:pt x="122519" y="4766"/>
                  </a:lnTo>
                  <a:lnTo>
                    <a:pt x="121213" y="4024"/>
                  </a:lnTo>
                  <a:lnTo>
                    <a:pt x="120343" y="4376"/>
                  </a:lnTo>
                  <a:lnTo>
                    <a:pt x="119763" y="5457"/>
                  </a:lnTo>
                  <a:lnTo>
                    <a:pt x="119376" y="5332"/>
                  </a:lnTo>
                  <a:lnTo>
                    <a:pt x="119119" y="4401"/>
                  </a:lnTo>
                  <a:lnTo>
                    <a:pt x="1186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28"/>
            <p:cNvSpPr/>
            <p:nvPr/>
          </p:nvSpPr>
          <p:spPr>
            <a:xfrm>
              <a:off x="5718236" y="2926080"/>
              <a:ext cx="111065" cy="144781"/>
            </a:xfrm>
            <a:custGeom>
              <a:avLst/>
              <a:gdLst/>
              <a:ahLst/>
              <a:cxnLst/>
              <a:rect l="0" t="0" r="0" b="0"/>
              <a:pathLst>
                <a:path w="111065" h="144781">
                  <a:moveTo>
                    <a:pt x="19624" y="0"/>
                  </a:moveTo>
                  <a:lnTo>
                    <a:pt x="23669" y="4045"/>
                  </a:lnTo>
                  <a:lnTo>
                    <a:pt x="24861" y="6083"/>
                  </a:lnTo>
                  <a:lnTo>
                    <a:pt x="26185" y="10606"/>
                  </a:lnTo>
                  <a:lnTo>
                    <a:pt x="26538" y="12997"/>
                  </a:lnTo>
                  <a:lnTo>
                    <a:pt x="26773" y="15438"/>
                  </a:lnTo>
                  <a:lnTo>
                    <a:pt x="26930" y="17912"/>
                  </a:lnTo>
                  <a:lnTo>
                    <a:pt x="26188" y="20408"/>
                  </a:lnTo>
                  <a:lnTo>
                    <a:pt x="24847" y="22918"/>
                  </a:lnTo>
                  <a:lnTo>
                    <a:pt x="23107" y="25439"/>
                  </a:lnTo>
                  <a:lnTo>
                    <a:pt x="21099" y="27966"/>
                  </a:lnTo>
                  <a:lnTo>
                    <a:pt x="18914" y="30497"/>
                  </a:lnTo>
                  <a:lnTo>
                    <a:pt x="16610" y="33031"/>
                  </a:lnTo>
                  <a:lnTo>
                    <a:pt x="15075" y="35568"/>
                  </a:lnTo>
                  <a:lnTo>
                    <a:pt x="14052" y="38105"/>
                  </a:lnTo>
                  <a:lnTo>
                    <a:pt x="13369" y="40643"/>
                  </a:lnTo>
                  <a:lnTo>
                    <a:pt x="12067" y="43182"/>
                  </a:lnTo>
                  <a:lnTo>
                    <a:pt x="10353" y="45721"/>
                  </a:lnTo>
                  <a:lnTo>
                    <a:pt x="8363" y="48261"/>
                  </a:lnTo>
                  <a:lnTo>
                    <a:pt x="7037" y="50801"/>
                  </a:lnTo>
                  <a:lnTo>
                    <a:pt x="6153" y="53340"/>
                  </a:lnTo>
                  <a:lnTo>
                    <a:pt x="5563" y="55880"/>
                  </a:lnTo>
                  <a:lnTo>
                    <a:pt x="5170" y="58420"/>
                  </a:lnTo>
                  <a:lnTo>
                    <a:pt x="4908" y="60960"/>
                  </a:lnTo>
                  <a:lnTo>
                    <a:pt x="4734" y="63500"/>
                  </a:lnTo>
                  <a:lnTo>
                    <a:pt x="4617" y="66040"/>
                  </a:lnTo>
                  <a:lnTo>
                    <a:pt x="4488" y="71120"/>
                  </a:lnTo>
                  <a:lnTo>
                    <a:pt x="4414" y="78740"/>
                  </a:lnTo>
                  <a:lnTo>
                    <a:pt x="3558" y="81280"/>
                  </a:lnTo>
                  <a:lnTo>
                    <a:pt x="2140" y="83820"/>
                  </a:lnTo>
                  <a:lnTo>
                    <a:pt x="348" y="86360"/>
                  </a:lnTo>
                  <a:lnTo>
                    <a:pt x="0" y="88900"/>
                  </a:lnTo>
                  <a:lnTo>
                    <a:pt x="615" y="91440"/>
                  </a:lnTo>
                  <a:lnTo>
                    <a:pt x="3639" y="97555"/>
                  </a:lnTo>
                  <a:lnTo>
                    <a:pt x="4053" y="100649"/>
                  </a:lnTo>
                  <a:lnTo>
                    <a:pt x="4319" y="105488"/>
                  </a:lnTo>
                  <a:lnTo>
                    <a:pt x="5187" y="105886"/>
                  </a:lnTo>
                  <a:lnTo>
                    <a:pt x="8409" y="106327"/>
                  </a:lnTo>
                  <a:lnTo>
                    <a:pt x="10454" y="106444"/>
                  </a:lnTo>
                  <a:lnTo>
                    <a:pt x="18250" y="106649"/>
                  </a:lnTo>
                  <a:lnTo>
                    <a:pt x="20401" y="105812"/>
                  </a:lnTo>
                  <a:lnTo>
                    <a:pt x="23529" y="104408"/>
                  </a:lnTo>
                  <a:lnTo>
                    <a:pt x="32625" y="100116"/>
                  </a:lnTo>
                  <a:lnTo>
                    <a:pt x="42291" y="95328"/>
                  </a:lnTo>
                  <a:lnTo>
                    <a:pt x="44895" y="93185"/>
                  </a:lnTo>
                  <a:lnTo>
                    <a:pt x="46631" y="90910"/>
                  </a:lnTo>
                  <a:lnTo>
                    <a:pt x="53464" y="77130"/>
                  </a:lnTo>
                  <a:lnTo>
                    <a:pt x="55730" y="73433"/>
                  </a:lnTo>
                  <a:lnTo>
                    <a:pt x="58088" y="70122"/>
                  </a:lnTo>
                  <a:lnTo>
                    <a:pt x="60506" y="67068"/>
                  </a:lnTo>
                  <a:lnTo>
                    <a:pt x="62966" y="64185"/>
                  </a:lnTo>
                  <a:lnTo>
                    <a:pt x="65452" y="61417"/>
                  </a:lnTo>
                  <a:lnTo>
                    <a:pt x="67955" y="58725"/>
                  </a:lnTo>
                  <a:lnTo>
                    <a:pt x="71318" y="56083"/>
                  </a:lnTo>
                  <a:lnTo>
                    <a:pt x="75254" y="53475"/>
                  </a:lnTo>
                  <a:lnTo>
                    <a:pt x="79570" y="50890"/>
                  </a:lnTo>
                  <a:lnTo>
                    <a:pt x="82448" y="48320"/>
                  </a:lnTo>
                  <a:lnTo>
                    <a:pt x="84367" y="45760"/>
                  </a:lnTo>
                  <a:lnTo>
                    <a:pt x="85646" y="43207"/>
                  </a:lnTo>
                  <a:lnTo>
                    <a:pt x="87345" y="40658"/>
                  </a:lnTo>
                  <a:lnTo>
                    <a:pt x="89325" y="38112"/>
                  </a:lnTo>
                  <a:lnTo>
                    <a:pt x="91491" y="35568"/>
                  </a:lnTo>
                  <a:lnTo>
                    <a:pt x="93782" y="33025"/>
                  </a:lnTo>
                  <a:lnTo>
                    <a:pt x="102004" y="24366"/>
                  </a:lnTo>
                  <a:lnTo>
                    <a:pt x="102484" y="23017"/>
                  </a:lnTo>
                  <a:lnTo>
                    <a:pt x="103018" y="19261"/>
                  </a:lnTo>
                  <a:lnTo>
                    <a:pt x="103407" y="15593"/>
                  </a:lnTo>
                  <a:lnTo>
                    <a:pt x="103437" y="20547"/>
                  </a:lnTo>
                  <a:lnTo>
                    <a:pt x="103443" y="26600"/>
                  </a:lnTo>
                  <a:lnTo>
                    <a:pt x="102597" y="29587"/>
                  </a:lnTo>
                  <a:lnTo>
                    <a:pt x="101186" y="33271"/>
                  </a:lnTo>
                  <a:lnTo>
                    <a:pt x="99399" y="37421"/>
                  </a:lnTo>
                  <a:lnTo>
                    <a:pt x="98207" y="41034"/>
                  </a:lnTo>
                  <a:lnTo>
                    <a:pt x="97412" y="44289"/>
                  </a:lnTo>
                  <a:lnTo>
                    <a:pt x="96883" y="47306"/>
                  </a:lnTo>
                  <a:lnTo>
                    <a:pt x="95683" y="50164"/>
                  </a:lnTo>
                  <a:lnTo>
                    <a:pt x="94037" y="52916"/>
                  </a:lnTo>
                  <a:lnTo>
                    <a:pt x="92093" y="55597"/>
                  </a:lnTo>
                  <a:lnTo>
                    <a:pt x="90796" y="59078"/>
                  </a:lnTo>
                  <a:lnTo>
                    <a:pt x="89932" y="63092"/>
                  </a:lnTo>
                  <a:lnTo>
                    <a:pt x="89356" y="67462"/>
                  </a:lnTo>
                  <a:lnTo>
                    <a:pt x="88125" y="71221"/>
                  </a:lnTo>
                  <a:lnTo>
                    <a:pt x="86458" y="74574"/>
                  </a:lnTo>
                  <a:lnTo>
                    <a:pt x="84501" y="77656"/>
                  </a:lnTo>
                  <a:lnTo>
                    <a:pt x="83195" y="81404"/>
                  </a:lnTo>
                  <a:lnTo>
                    <a:pt x="82325" y="85596"/>
                  </a:lnTo>
                  <a:lnTo>
                    <a:pt x="81744" y="90084"/>
                  </a:lnTo>
                  <a:lnTo>
                    <a:pt x="81358" y="93922"/>
                  </a:lnTo>
                  <a:lnTo>
                    <a:pt x="81100" y="97328"/>
                  </a:lnTo>
                  <a:lnTo>
                    <a:pt x="80929" y="100446"/>
                  </a:lnTo>
                  <a:lnTo>
                    <a:pt x="80737" y="106167"/>
                  </a:lnTo>
                  <a:lnTo>
                    <a:pt x="80614" y="116739"/>
                  </a:lnTo>
                  <a:lnTo>
                    <a:pt x="81451" y="119313"/>
                  </a:lnTo>
                  <a:lnTo>
                    <a:pt x="82856" y="121875"/>
                  </a:lnTo>
                  <a:lnTo>
                    <a:pt x="84638" y="124430"/>
                  </a:lnTo>
                  <a:lnTo>
                    <a:pt x="85827" y="126980"/>
                  </a:lnTo>
                  <a:lnTo>
                    <a:pt x="86619" y="129526"/>
                  </a:lnTo>
                  <a:lnTo>
                    <a:pt x="87148" y="132071"/>
                  </a:lnTo>
                  <a:lnTo>
                    <a:pt x="88346" y="134614"/>
                  </a:lnTo>
                  <a:lnTo>
                    <a:pt x="89992" y="137156"/>
                  </a:lnTo>
                  <a:lnTo>
                    <a:pt x="91936" y="139697"/>
                  </a:lnTo>
                  <a:lnTo>
                    <a:pt x="94079" y="141392"/>
                  </a:lnTo>
                  <a:lnTo>
                    <a:pt x="96354" y="142521"/>
                  </a:lnTo>
                  <a:lnTo>
                    <a:pt x="98717" y="143274"/>
                  </a:lnTo>
                  <a:lnTo>
                    <a:pt x="101139" y="143776"/>
                  </a:lnTo>
                  <a:lnTo>
                    <a:pt x="103601" y="144111"/>
                  </a:lnTo>
                  <a:lnTo>
                    <a:pt x="111064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29"/>
            <p:cNvSpPr/>
            <p:nvPr/>
          </p:nvSpPr>
          <p:spPr>
            <a:xfrm>
              <a:off x="5897908" y="2949073"/>
              <a:ext cx="114273" cy="106537"/>
            </a:xfrm>
            <a:custGeom>
              <a:avLst/>
              <a:gdLst/>
              <a:ahLst/>
              <a:cxnLst/>
              <a:rect l="0" t="0" r="0" b="0"/>
              <a:pathLst>
                <a:path w="114273" h="106537">
                  <a:moveTo>
                    <a:pt x="45692" y="22727"/>
                  </a:moveTo>
                  <a:lnTo>
                    <a:pt x="45692" y="30817"/>
                  </a:lnTo>
                  <a:lnTo>
                    <a:pt x="44846" y="34047"/>
                  </a:lnTo>
                  <a:lnTo>
                    <a:pt x="43434" y="37047"/>
                  </a:lnTo>
                  <a:lnTo>
                    <a:pt x="41647" y="39894"/>
                  </a:lnTo>
                  <a:lnTo>
                    <a:pt x="39609" y="41791"/>
                  </a:lnTo>
                  <a:lnTo>
                    <a:pt x="37403" y="43057"/>
                  </a:lnTo>
                  <a:lnTo>
                    <a:pt x="35086" y="43900"/>
                  </a:lnTo>
                  <a:lnTo>
                    <a:pt x="32695" y="45309"/>
                  </a:lnTo>
                  <a:lnTo>
                    <a:pt x="30253" y="47095"/>
                  </a:lnTo>
                  <a:lnTo>
                    <a:pt x="27780" y="49132"/>
                  </a:lnTo>
                  <a:lnTo>
                    <a:pt x="26130" y="51337"/>
                  </a:lnTo>
                  <a:lnTo>
                    <a:pt x="25032" y="53654"/>
                  </a:lnTo>
                  <a:lnTo>
                    <a:pt x="24298" y="56045"/>
                  </a:lnTo>
                  <a:lnTo>
                    <a:pt x="22963" y="59332"/>
                  </a:lnTo>
                  <a:lnTo>
                    <a:pt x="21226" y="63217"/>
                  </a:lnTo>
                  <a:lnTo>
                    <a:pt x="19221" y="67500"/>
                  </a:lnTo>
                  <a:lnTo>
                    <a:pt x="17885" y="71203"/>
                  </a:lnTo>
                  <a:lnTo>
                    <a:pt x="16994" y="74517"/>
                  </a:lnTo>
                  <a:lnTo>
                    <a:pt x="16400" y="77574"/>
                  </a:lnTo>
                  <a:lnTo>
                    <a:pt x="15157" y="80458"/>
                  </a:lnTo>
                  <a:lnTo>
                    <a:pt x="13482" y="83228"/>
                  </a:lnTo>
                  <a:lnTo>
                    <a:pt x="8756" y="89711"/>
                  </a:lnTo>
                  <a:lnTo>
                    <a:pt x="8109" y="92855"/>
                  </a:lnTo>
                  <a:lnTo>
                    <a:pt x="7937" y="94879"/>
                  </a:lnTo>
                  <a:lnTo>
                    <a:pt x="7822" y="97075"/>
                  </a:lnTo>
                  <a:lnTo>
                    <a:pt x="7694" y="101773"/>
                  </a:lnTo>
                  <a:lnTo>
                    <a:pt x="6814" y="103364"/>
                  </a:lnTo>
                  <a:lnTo>
                    <a:pt x="5380" y="104425"/>
                  </a:lnTo>
                  <a:lnTo>
                    <a:pt x="0" y="106536"/>
                  </a:lnTo>
                  <a:lnTo>
                    <a:pt x="4026" y="102498"/>
                  </a:lnTo>
                  <a:lnTo>
                    <a:pt x="5214" y="100461"/>
                  </a:lnTo>
                  <a:lnTo>
                    <a:pt x="6007" y="98256"/>
                  </a:lnTo>
                  <a:lnTo>
                    <a:pt x="6535" y="95940"/>
                  </a:lnTo>
                  <a:lnTo>
                    <a:pt x="6888" y="93549"/>
                  </a:lnTo>
                  <a:lnTo>
                    <a:pt x="7122" y="91108"/>
                  </a:lnTo>
                  <a:lnTo>
                    <a:pt x="7279" y="88634"/>
                  </a:lnTo>
                  <a:lnTo>
                    <a:pt x="8230" y="86139"/>
                  </a:lnTo>
                  <a:lnTo>
                    <a:pt x="9711" y="83628"/>
                  </a:lnTo>
                  <a:lnTo>
                    <a:pt x="11544" y="81107"/>
                  </a:lnTo>
                  <a:lnTo>
                    <a:pt x="12768" y="77734"/>
                  </a:lnTo>
                  <a:lnTo>
                    <a:pt x="13581" y="73792"/>
                  </a:lnTo>
                  <a:lnTo>
                    <a:pt x="14125" y="69470"/>
                  </a:lnTo>
                  <a:lnTo>
                    <a:pt x="15334" y="65742"/>
                  </a:lnTo>
                  <a:lnTo>
                    <a:pt x="16986" y="62410"/>
                  </a:lnTo>
                  <a:lnTo>
                    <a:pt x="18935" y="59342"/>
                  </a:lnTo>
                  <a:lnTo>
                    <a:pt x="21081" y="56451"/>
                  </a:lnTo>
                  <a:lnTo>
                    <a:pt x="23358" y="53676"/>
                  </a:lnTo>
                  <a:lnTo>
                    <a:pt x="25722" y="50980"/>
                  </a:lnTo>
                  <a:lnTo>
                    <a:pt x="28145" y="47489"/>
                  </a:lnTo>
                  <a:lnTo>
                    <a:pt x="30607" y="43468"/>
                  </a:lnTo>
                  <a:lnTo>
                    <a:pt x="33095" y="39095"/>
                  </a:lnTo>
                  <a:lnTo>
                    <a:pt x="35601" y="35332"/>
                  </a:lnTo>
                  <a:lnTo>
                    <a:pt x="38118" y="31977"/>
                  </a:lnTo>
                  <a:lnTo>
                    <a:pt x="40643" y="28894"/>
                  </a:lnTo>
                  <a:lnTo>
                    <a:pt x="43173" y="25991"/>
                  </a:lnTo>
                  <a:lnTo>
                    <a:pt x="45706" y="23210"/>
                  </a:lnTo>
                  <a:lnTo>
                    <a:pt x="50778" y="17862"/>
                  </a:lnTo>
                  <a:lnTo>
                    <a:pt x="67047" y="1380"/>
                  </a:lnTo>
                  <a:lnTo>
                    <a:pt x="69243" y="876"/>
                  </a:lnTo>
                  <a:lnTo>
                    <a:pt x="72398" y="539"/>
                  </a:lnTo>
                  <a:lnTo>
                    <a:pt x="81541" y="0"/>
                  </a:lnTo>
                  <a:lnTo>
                    <a:pt x="83138" y="802"/>
                  </a:lnTo>
                  <a:lnTo>
                    <a:pt x="85050" y="2184"/>
                  </a:lnTo>
                  <a:lnTo>
                    <a:pt x="87170" y="3951"/>
                  </a:lnTo>
                  <a:lnTo>
                    <a:pt x="89431" y="5130"/>
                  </a:lnTo>
                  <a:lnTo>
                    <a:pt x="91785" y="5916"/>
                  </a:lnTo>
                  <a:lnTo>
                    <a:pt x="94200" y="6439"/>
                  </a:lnTo>
                  <a:lnTo>
                    <a:pt x="96657" y="7635"/>
                  </a:lnTo>
                  <a:lnTo>
                    <a:pt x="99143" y="9279"/>
                  </a:lnTo>
                  <a:lnTo>
                    <a:pt x="101646" y="11222"/>
                  </a:lnTo>
                  <a:lnTo>
                    <a:pt x="103314" y="13363"/>
                  </a:lnTo>
                  <a:lnTo>
                    <a:pt x="104426" y="15638"/>
                  </a:lnTo>
                  <a:lnTo>
                    <a:pt x="105169" y="18001"/>
                  </a:lnTo>
                  <a:lnTo>
                    <a:pt x="106510" y="20423"/>
                  </a:lnTo>
                  <a:lnTo>
                    <a:pt x="108249" y="22884"/>
                  </a:lnTo>
                  <a:lnTo>
                    <a:pt x="114272" y="303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30"/>
            <p:cNvSpPr/>
            <p:nvPr/>
          </p:nvSpPr>
          <p:spPr>
            <a:xfrm>
              <a:off x="6096000" y="2918461"/>
              <a:ext cx="266701" cy="182880"/>
            </a:xfrm>
            <a:custGeom>
              <a:avLst/>
              <a:gdLst/>
              <a:ahLst/>
              <a:cxnLst/>
              <a:rect l="0" t="0" r="0" b="0"/>
              <a:pathLst>
                <a:path w="266701" h="182880">
                  <a:moveTo>
                    <a:pt x="266700" y="22859"/>
                  </a:moveTo>
                  <a:lnTo>
                    <a:pt x="253578" y="9737"/>
                  </a:lnTo>
                  <a:lnTo>
                    <a:pt x="252026" y="9031"/>
                  </a:lnTo>
                  <a:lnTo>
                    <a:pt x="248042" y="8246"/>
                  </a:lnTo>
                  <a:lnTo>
                    <a:pt x="246642" y="7191"/>
                  </a:lnTo>
                  <a:lnTo>
                    <a:pt x="245708" y="5640"/>
                  </a:lnTo>
                  <a:lnTo>
                    <a:pt x="245086" y="3760"/>
                  </a:lnTo>
                  <a:lnTo>
                    <a:pt x="243823" y="2506"/>
                  </a:lnTo>
                  <a:lnTo>
                    <a:pt x="242136" y="1670"/>
                  </a:lnTo>
                  <a:lnTo>
                    <a:pt x="238002" y="742"/>
                  </a:lnTo>
                  <a:lnTo>
                    <a:pt x="230005" y="97"/>
                  </a:lnTo>
                  <a:lnTo>
                    <a:pt x="208770" y="4"/>
                  </a:lnTo>
                  <a:lnTo>
                    <a:pt x="191600" y="0"/>
                  </a:lnTo>
                  <a:lnTo>
                    <a:pt x="187846" y="846"/>
                  </a:lnTo>
                  <a:lnTo>
                    <a:pt x="181418" y="4044"/>
                  </a:lnTo>
                  <a:lnTo>
                    <a:pt x="173482" y="6030"/>
                  </a:lnTo>
                  <a:lnTo>
                    <a:pt x="168995" y="6559"/>
                  </a:lnTo>
                  <a:lnTo>
                    <a:pt x="164310" y="7759"/>
                  </a:lnTo>
                  <a:lnTo>
                    <a:pt x="159493" y="9406"/>
                  </a:lnTo>
                  <a:lnTo>
                    <a:pt x="154589" y="11350"/>
                  </a:lnTo>
                  <a:lnTo>
                    <a:pt x="149625" y="13493"/>
                  </a:lnTo>
                  <a:lnTo>
                    <a:pt x="139595" y="18132"/>
                  </a:lnTo>
                  <a:lnTo>
                    <a:pt x="131752" y="23016"/>
                  </a:lnTo>
                  <a:lnTo>
                    <a:pt x="124596" y="28009"/>
                  </a:lnTo>
                  <a:lnTo>
                    <a:pt x="120318" y="30525"/>
                  </a:lnTo>
                  <a:lnTo>
                    <a:pt x="115772" y="33050"/>
                  </a:lnTo>
                  <a:lnTo>
                    <a:pt x="106206" y="38113"/>
                  </a:lnTo>
                  <a:lnTo>
                    <a:pt x="101284" y="40648"/>
                  </a:lnTo>
                  <a:lnTo>
                    <a:pt x="93558" y="45723"/>
                  </a:lnTo>
                  <a:lnTo>
                    <a:pt x="87302" y="50801"/>
                  </a:lnTo>
                  <a:lnTo>
                    <a:pt x="81699" y="55880"/>
                  </a:lnTo>
                  <a:lnTo>
                    <a:pt x="79019" y="57573"/>
                  </a:lnTo>
                  <a:lnTo>
                    <a:pt x="71203" y="60802"/>
                  </a:lnTo>
                  <a:lnTo>
                    <a:pt x="66077" y="64558"/>
                  </a:lnTo>
                  <a:lnTo>
                    <a:pt x="64372" y="66745"/>
                  </a:lnTo>
                  <a:lnTo>
                    <a:pt x="63235" y="69050"/>
                  </a:lnTo>
                  <a:lnTo>
                    <a:pt x="61093" y="75780"/>
                  </a:lnTo>
                  <a:lnTo>
                    <a:pt x="60999" y="80120"/>
                  </a:lnTo>
                  <a:lnTo>
                    <a:pt x="61833" y="81353"/>
                  </a:lnTo>
                  <a:lnTo>
                    <a:pt x="63235" y="82175"/>
                  </a:lnTo>
                  <a:lnTo>
                    <a:pt x="65017" y="82723"/>
                  </a:lnTo>
                  <a:lnTo>
                    <a:pt x="69255" y="85590"/>
                  </a:lnTo>
                  <a:lnTo>
                    <a:pt x="71569" y="87539"/>
                  </a:lnTo>
                  <a:lnTo>
                    <a:pt x="73960" y="88839"/>
                  </a:lnTo>
                  <a:lnTo>
                    <a:pt x="78873" y="90283"/>
                  </a:lnTo>
                  <a:lnTo>
                    <a:pt x="86137" y="90925"/>
                  </a:lnTo>
                  <a:lnTo>
                    <a:pt x="90445" y="91097"/>
                  </a:lnTo>
                  <a:lnTo>
                    <a:pt x="94163" y="92058"/>
                  </a:lnTo>
                  <a:lnTo>
                    <a:pt x="100553" y="95383"/>
                  </a:lnTo>
                  <a:lnTo>
                    <a:pt x="108473" y="97425"/>
                  </a:lnTo>
                  <a:lnTo>
                    <a:pt x="116790" y="98333"/>
                  </a:lnTo>
                  <a:lnTo>
                    <a:pt x="123309" y="98736"/>
                  </a:lnTo>
                  <a:lnTo>
                    <a:pt x="131287" y="101173"/>
                  </a:lnTo>
                  <a:lnTo>
                    <a:pt x="135784" y="103008"/>
                  </a:lnTo>
                  <a:lnTo>
                    <a:pt x="140476" y="104232"/>
                  </a:lnTo>
                  <a:lnTo>
                    <a:pt x="145298" y="105048"/>
                  </a:lnTo>
                  <a:lnTo>
                    <a:pt x="150206" y="105591"/>
                  </a:lnTo>
                  <a:lnTo>
                    <a:pt x="155170" y="105954"/>
                  </a:lnTo>
                  <a:lnTo>
                    <a:pt x="160173" y="106196"/>
                  </a:lnTo>
                  <a:lnTo>
                    <a:pt x="165202" y="106357"/>
                  </a:lnTo>
                  <a:lnTo>
                    <a:pt x="169401" y="107311"/>
                  </a:lnTo>
                  <a:lnTo>
                    <a:pt x="179356" y="111852"/>
                  </a:lnTo>
                  <a:lnTo>
                    <a:pt x="187669" y="114421"/>
                  </a:lnTo>
                  <a:lnTo>
                    <a:pt x="195493" y="119321"/>
                  </a:lnTo>
                  <a:lnTo>
                    <a:pt x="200621" y="120765"/>
                  </a:lnTo>
                  <a:lnTo>
                    <a:pt x="202327" y="121996"/>
                  </a:lnTo>
                  <a:lnTo>
                    <a:pt x="203466" y="123664"/>
                  </a:lnTo>
                  <a:lnTo>
                    <a:pt x="204729" y="127774"/>
                  </a:lnTo>
                  <a:lnTo>
                    <a:pt x="205291" y="132424"/>
                  </a:lnTo>
                  <a:lnTo>
                    <a:pt x="205607" y="135756"/>
                  </a:lnTo>
                  <a:lnTo>
                    <a:pt x="203423" y="138793"/>
                  </a:lnTo>
                  <a:lnTo>
                    <a:pt x="199167" y="143597"/>
                  </a:lnTo>
                  <a:lnTo>
                    <a:pt x="194385" y="148474"/>
                  </a:lnTo>
                  <a:lnTo>
                    <a:pt x="193090" y="150629"/>
                  </a:lnTo>
                  <a:lnTo>
                    <a:pt x="191651" y="155281"/>
                  </a:lnTo>
                  <a:lnTo>
                    <a:pt x="189574" y="156860"/>
                  </a:lnTo>
                  <a:lnTo>
                    <a:pt x="182750" y="158615"/>
                  </a:lnTo>
                  <a:lnTo>
                    <a:pt x="176331" y="159395"/>
                  </a:lnTo>
                  <a:lnTo>
                    <a:pt x="169810" y="159742"/>
                  </a:lnTo>
                  <a:lnTo>
                    <a:pt x="161267" y="159896"/>
                  </a:lnTo>
                  <a:lnTo>
                    <a:pt x="156618" y="160784"/>
                  </a:lnTo>
                  <a:lnTo>
                    <a:pt x="151826" y="162222"/>
                  </a:lnTo>
                  <a:lnTo>
                    <a:pt x="146938" y="164028"/>
                  </a:lnTo>
                  <a:lnTo>
                    <a:pt x="141985" y="165232"/>
                  </a:lnTo>
                  <a:lnTo>
                    <a:pt x="136990" y="166034"/>
                  </a:lnTo>
                  <a:lnTo>
                    <a:pt x="131967" y="166569"/>
                  </a:lnTo>
                  <a:lnTo>
                    <a:pt x="126924" y="167772"/>
                  </a:lnTo>
                  <a:lnTo>
                    <a:pt x="121870" y="169421"/>
                  </a:lnTo>
                  <a:lnTo>
                    <a:pt x="116806" y="171367"/>
                  </a:lnTo>
                  <a:lnTo>
                    <a:pt x="111738" y="172664"/>
                  </a:lnTo>
                  <a:lnTo>
                    <a:pt x="106665" y="173529"/>
                  </a:lnTo>
                  <a:lnTo>
                    <a:pt x="101590" y="174106"/>
                  </a:lnTo>
                  <a:lnTo>
                    <a:pt x="96513" y="174490"/>
                  </a:lnTo>
                  <a:lnTo>
                    <a:pt x="91436" y="174747"/>
                  </a:lnTo>
                  <a:lnTo>
                    <a:pt x="81279" y="175031"/>
                  </a:lnTo>
                  <a:lnTo>
                    <a:pt x="71120" y="175158"/>
                  </a:lnTo>
                  <a:lnTo>
                    <a:pt x="66040" y="176038"/>
                  </a:lnTo>
                  <a:lnTo>
                    <a:pt x="60961" y="177472"/>
                  </a:lnTo>
                  <a:lnTo>
                    <a:pt x="55880" y="179274"/>
                  </a:lnTo>
                  <a:lnTo>
                    <a:pt x="50800" y="180476"/>
                  </a:lnTo>
                  <a:lnTo>
                    <a:pt x="45720" y="181277"/>
                  </a:lnTo>
                  <a:lnTo>
                    <a:pt x="40640" y="181811"/>
                  </a:lnTo>
                  <a:lnTo>
                    <a:pt x="32739" y="182404"/>
                  </a:lnTo>
                  <a:lnTo>
                    <a:pt x="25557" y="182668"/>
                  </a:lnTo>
                  <a:lnTo>
                    <a:pt x="0" y="1828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31"/>
            <p:cNvSpPr/>
            <p:nvPr/>
          </p:nvSpPr>
          <p:spPr>
            <a:xfrm>
              <a:off x="6647958" y="2880360"/>
              <a:ext cx="179563" cy="258309"/>
            </a:xfrm>
            <a:custGeom>
              <a:avLst/>
              <a:gdLst/>
              <a:ahLst/>
              <a:cxnLst/>
              <a:rect l="0" t="0" r="0" b="0"/>
              <a:pathLst>
                <a:path w="179563" h="258309">
                  <a:moveTo>
                    <a:pt x="179562" y="0"/>
                  </a:moveTo>
                  <a:lnTo>
                    <a:pt x="173001" y="0"/>
                  </a:lnTo>
                  <a:lnTo>
                    <a:pt x="168211" y="4045"/>
                  </a:lnTo>
                  <a:lnTo>
                    <a:pt x="166068" y="5237"/>
                  </a:lnTo>
                  <a:lnTo>
                    <a:pt x="161429" y="6561"/>
                  </a:lnTo>
                  <a:lnTo>
                    <a:pt x="156545" y="9407"/>
                  </a:lnTo>
                  <a:lnTo>
                    <a:pt x="151553" y="13494"/>
                  </a:lnTo>
                  <a:lnTo>
                    <a:pt x="146512" y="18133"/>
                  </a:lnTo>
                  <a:lnTo>
                    <a:pt x="138912" y="25504"/>
                  </a:lnTo>
                  <a:lnTo>
                    <a:pt x="127254" y="37096"/>
                  </a:lnTo>
                  <a:lnTo>
                    <a:pt x="123523" y="41664"/>
                  </a:lnTo>
                  <a:lnTo>
                    <a:pt x="120190" y="46403"/>
                  </a:lnTo>
                  <a:lnTo>
                    <a:pt x="117121" y="51255"/>
                  </a:lnTo>
                  <a:lnTo>
                    <a:pt x="113381" y="56184"/>
                  </a:lnTo>
                  <a:lnTo>
                    <a:pt x="109195" y="61162"/>
                  </a:lnTo>
                  <a:lnTo>
                    <a:pt x="104710" y="66175"/>
                  </a:lnTo>
                  <a:lnTo>
                    <a:pt x="95212" y="76260"/>
                  </a:lnTo>
                  <a:lnTo>
                    <a:pt x="90309" y="81320"/>
                  </a:lnTo>
                  <a:lnTo>
                    <a:pt x="86193" y="86387"/>
                  </a:lnTo>
                  <a:lnTo>
                    <a:pt x="82603" y="91458"/>
                  </a:lnTo>
                  <a:lnTo>
                    <a:pt x="79362" y="96532"/>
                  </a:lnTo>
                  <a:lnTo>
                    <a:pt x="75509" y="101608"/>
                  </a:lnTo>
                  <a:lnTo>
                    <a:pt x="71247" y="106685"/>
                  </a:lnTo>
                  <a:lnTo>
                    <a:pt x="66712" y="111763"/>
                  </a:lnTo>
                  <a:lnTo>
                    <a:pt x="57158" y="121922"/>
                  </a:lnTo>
                  <a:lnTo>
                    <a:pt x="52238" y="127001"/>
                  </a:lnTo>
                  <a:lnTo>
                    <a:pt x="48113" y="132081"/>
                  </a:lnTo>
                  <a:lnTo>
                    <a:pt x="44516" y="137160"/>
                  </a:lnTo>
                  <a:lnTo>
                    <a:pt x="41272" y="142240"/>
                  </a:lnTo>
                  <a:lnTo>
                    <a:pt x="38262" y="147320"/>
                  </a:lnTo>
                  <a:lnTo>
                    <a:pt x="35408" y="152400"/>
                  </a:lnTo>
                  <a:lnTo>
                    <a:pt x="29980" y="162560"/>
                  </a:lnTo>
                  <a:lnTo>
                    <a:pt x="9392" y="203200"/>
                  </a:lnTo>
                  <a:lnTo>
                    <a:pt x="7696" y="208280"/>
                  </a:lnTo>
                  <a:lnTo>
                    <a:pt x="6565" y="213360"/>
                  </a:lnTo>
                  <a:lnTo>
                    <a:pt x="5811" y="218440"/>
                  </a:lnTo>
                  <a:lnTo>
                    <a:pt x="4972" y="226342"/>
                  </a:lnTo>
                  <a:lnTo>
                    <a:pt x="4749" y="229635"/>
                  </a:lnTo>
                  <a:lnTo>
                    <a:pt x="3753" y="232677"/>
                  </a:lnTo>
                  <a:lnTo>
                    <a:pt x="390" y="238314"/>
                  </a:lnTo>
                  <a:lnTo>
                    <a:pt x="0" y="241849"/>
                  </a:lnTo>
                  <a:lnTo>
                    <a:pt x="587" y="245899"/>
                  </a:lnTo>
                  <a:lnTo>
                    <a:pt x="4085" y="258308"/>
                  </a:lnTo>
                  <a:lnTo>
                    <a:pt x="6463" y="256479"/>
                  </a:lnTo>
                  <a:lnTo>
                    <a:pt x="8283" y="254806"/>
                  </a:lnTo>
                  <a:lnTo>
                    <a:pt x="10342" y="253691"/>
                  </a:lnTo>
                  <a:lnTo>
                    <a:pt x="14889" y="252451"/>
                  </a:lnTo>
                  <a:lnTo>
                    <a:pt x="19732" y="249643"/>
                  </a:lnTo>
                  <a:lnTo>
                    <a:pt x="22209" y="247709"/>
                  </a:lnTo>
                  <a:lnTo>
                    <a:pt x="23860" y="245572"/>
                  </a:lnTo>
                  <a:lnTo>
                    <a:pt x="24959" y="243301"/>
                  </a:lnTo>
                  <a:lnTo>
                    <a:pt x="25694" y="240941"/>
                  </a:lnTo>
                  <a:lnTo>
                    <a:pt x="28767" y="236061"/>
                  </a:lnTo>
                  <a:lnTo>
                    <a:pt x="32956" y="230222"/>
                  </a:lnTo>
                  <a:lnTo>
                    <a:pt x="35257" y="226295"/>
                  </a:lnTo>
                  <a:lnTo>
                    <a:pt x="39226" y="218262"/>
                  </a:lnTo>
                  <a:lnTo>
                    <a:pt x="40991" y="211870"/>
                  </a:lnTo>
                  <a:lnTo>
                    <a:pt x="44033" y="203949"/>
                  </a:lnTo>
                  <a:lnTo>
                    <a:pt x="46028" y="199466"/>
                  </a:lnTo>
                  <a:lnTo>
                    <a:pt x="47360" y="194784"/>
                  </a:lnTo>
                  <a:lnTo>
                    <a:pt x="48247" y="189969"/>
                  </a:lnTo>
                  <a:lnTo>
                    <a:pt x="48839" y="185066"/>
                  </a:lnTo>
                  <a:lnTo>
                    <a:pt x="49496" y="177361"/>
                  </a:lnTo>
                  <a:lnTo>
                    <a:pt x="49789" y="170267"/>
                  </a:lnTo>
                  <a:lnTo>
                    <a:pt x="49918" y="161470"/>
                  </a:lnTo>
                  <a:lnTo>
                    <a:pt x="49107" y="157600"/>
                  </a:lnTo>
                  <a:lnTo>
                    <a:pt x="45946" y="151042"/>
                  </a:lnTo>
                  <a:lnTo>
                    <a:pt x="43977" y="143047"/>
                  </a:lnTo>
                  <a:lnTo>
                    <a:pt x="43452" y="138545"/>
                  </a:lnTo>
                  <a:lnTo>
                    <a:pt x="42255" y="134696"/>
                  </a:lnTo>
                  <a:lnTo>
                    <a:pt x="38668" y="128163"/>
                  </a:lnTo>
                  <a:lnTo>
                    <a:pt x="34250" y="122437"/>
                  </a:lnTo>
                  <a:lnTo>
                    <a:pt x="31888" y="119725"/>
                  </a:lnTo>
                  <a:lnTo>
                    <a:pt x="30313" y="117069"/>
                  </a:lnTo>
                  <a:lnTo>
                    <a:pt x="28562" y="111862"/>
                  </a:lnTo>
                  <a:lnTo>
                    <a:pt x="27248" y="110135"/>
                  </a:lnTo>
                  <a:lnTo>
                    <a:pt x="25526" y="108983"/>
                  </a:lnTo>
                  <a:lnTo>
                    <a:pt x="23532" y="108216"/>
                  </a:lnTo>
                  <a:lnTo>
                    <a:pt x="22201" y="106857"/>
                  </a:lnTo>
                  <a:lnTo>
                    <a:pt x="21316" y="105105"/>
                  </a:lnTo>
                  <a:lnTo>
                    <a:pt x="20724" y="103090"/>
                  </a:lnTo>
                  <a:lnTo>
                    <a:pt x="19483" y="101746"/>
                  </a:lnTo>
                  <a:lnTo>
                    <a:pt x="17810" y="100851"/>
                  </a:lnTo>
                  <a:lnTo>
                    <a:pt x="12266" y="99165"/>
                  </a:lnTo>
                  <a:lnTo>
                    <a:pt x="6753" y="93844"/>
                  </a:lnTo>
                  <a:lnTo>
                    <a:pt x="4624" y="91756"/>
                  </a:lnTo>
                  <a:lnTo>
                    <a:pt x="10891" y="98029"/>
                  </a:lnTo>
                  <a:lnTo>
                    <a:pt x="13721" y="98601"/>
                  </a:lnTo>
                  <a:lnTo>
                    <a:pt x="17802" y="98856"/>
                  </a:lnTo>
                  <a:lnTo>
                    <a:pt x="22438" y="98970"/>
                  </a:lnTo>
                  <a:lnTo>
                    <a:pt x="24859" y="99846"/>
                  </a:lnTo>
                  <a:lnTo>
                    <a:pt x="29807" y="103078"/>
                  </a:lnTo>
                  <a:lnTo>
                    <a:pt x="34829" y="105079"/>
                  </a:lnTo>
                  <a:lnTo>
                    <a:pt x="37353" y="105613"/>
                  </a:lnTo>
                  <a:lnTo>
                    <a:pt x="40729" y="106815"/>
                  </a:lnTo>
                  <a:lnTo>
                    <a:pt x="44675" y="108463"/>
                  </a:lnTo>
                  <a:lnTo>
                    <a:pt x="48997" y="110409"/>
                  </a:lnTo>
                  <a:lnTo>
                    <a:pt x="53572" y="111706"/>
                  </a:lnTo>
                  <a:lnTo>
                    <a:pt x="58316" y="112571"/>
                  </a:lnTo>
                  <a:lnTo>
                    <a:pt x="63171" y="113147"/>
                  </a:lnTo>
                  <a:lnTo>
                    <a:pt x="68100" y="113531"/>
                  </a:lnTo>
                  <a:lnTo>
                    <a:pt x="73081" y="113787"/>
                  </a:lnTo>
                  <a:lnTo>
                    <a:pt x="78094" y="113958"/>
                  </a:lnTo>
                  <a:lnTo>
                    <a:pt x="83131" y="114919"/>
                  </a:lnTo>
                  <a:lnTo>
                    <a:pt x="88180" y="116406"/>
                  </a:lnTo>
                  <a:lnTo>
                    <a:pt x="93241" y="118244"/>
                  </a:lnTo>
                  <a:lnTo>
                    <a:pt x="99155" y="119469"/>
                  </a:lnTo>
                  <a:lnTo>
                    <a:pt x="105637" y="120286"/>
                  </a:lnTo>
                  <a:lnTo>
                    <a:pt x="112499" y="120831"/>
                  </a:lnTo>
                  <a:lnTo>
                    <a:pt x="118767" y="122040"/>
                  </a:lnTo>
                  <a:lnTo>
                    <a:pt x="124639" y="123694"/>
                  </a:lnTo>
                  <a:lnTo>
                    <a:pt x="130247" y="125642"/>
                  </a:lnTo>
                  <a:lnTo>
                    <a:pt x="136524" y="126942"/>
                  </a:lnTo>
                  <a:lnTo>
                    <a:pt x="143251" y="127808"/>
                  </a:lnTo>
                  <a:lnTo>
                    <a:pt x="150275" y="128385"/>
                  </a:lnTo>
                  <a:lnTo>
                    <a:pt x="156650" y="128770"/>
                  </a:lnTo>
                  <a:lnTo>
                    <a:pt x="179562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132"/>
            <p:cNvSpPr/>
            <p:nvPr/>
          </p:nvSpPr>
          <p:spPr>
            <a:xfrm>
              <a:off x="7071400" y="2667000"/>
              <a:ext cx="228561" cy="464821"/>
            </a:xfrm>
            <a:custGeom>
              <a:avLst/>
              <a:gdLst/>
              <a:ahLst/>
              <a:cxnLst/>
              <a:rect l="0" t="0" r="0" b="0"/>
              <a:pathLst>
                <a:path w="228561" h="464821">
                  <a:moveTo>
                    <a:pt x="228560" y="0"/>
                  </a:moveTo>
                  <a:lnTo>
                    <a:pt x="228560" y="12135"/>
                  </a:lnTo>
                  <a:lnTo>
                    <a:pt x="227713" y="16557"/>
                  </a:lnTo>
                  <a:lnTo>
                    <a:pt x="222476" y="27672"/>
                  </a:lnTo>
                  <a:lnTo>
                    <a:pt x="215562" y="42160"/>
                  </a:lnTo>
                  <a:lnTo>
                    <a:pt x="210647" y="55144"/>
                  </a:lnTo>
                  <a:lnTo>
                    <a:pt x="207305" y="62163"/>
                  </a:lnTo>
                  <a:lnTo>
                    <a:pt x="203382" y="69382"/>
                  </a:lnTo>
                  <a:lnTo>
                    <a:pt x="199075" y="76734"/>
                  </a:lnTo>
                  <a:lnTo>
                    <a:pt x="194509" y="83330"/>
                  </a:lnTo>
                  <a:lnTo>
                    <a:pt x="189773" y="89420"/>
                  </a:lnTo>
                  <a:lnTo>
                    <a:pt x="184922" y="95173"/>
                  </a:lnTo>
                  <a:lnTo>
                    <a:pt x="180842" y="102395"/>
                  </a:lnTo>
                  <a:lnTo>
                    <a:pt x="177275" y="110597"/>
                  </a:lnTo>
                  <a:lnTo>
                    <a:pt x="174049" y="119451"/>
                  </a:lnTo>
                  <a:lnTo>
                    <a:pt x="170206" y="127894"/>
                  </a:lnTo>
                  <a:lnTo>
                    <a:pt x="165951" y="136063"/>
                  </a:lnTo>
                  <a:lnTo>
                    <a:pt x="161421" y="144049"/>
                  </a:lnTo>
                  <a:lnTo>
                    <a:pt x="155860" y="151912"/>
                  </a:lnTo>
                  <a:lnTo>
                    <a:pt x="149614" y="159695"/>
                  </a:lnTo>
                  <a:lnTo>
                    <a:pt x="142908" y="167423"/>
                  </a:lnTo>
                  <a:lnTo>
                    <a:pt x="136745" y="175115"/>
                  </a:lnTo>
                  <a:lnTo>
                    <a:pt x="130944" y="182784"/>
                  </a:lnTo>
                  <a:lnTo>
                    <a:pt x="119982" y="198077"/>
                  </a:lnTo>
                  <a:lnTo>
                    <a:pt x="99147" y="228592"/>
                  </a:lnTo>
                  <a:lnTo>
                    <a:pt x="94024" y="236214"/>
                  </a:lnTo>
                  <a:lnTo>
                    <a:pt x="88070" y="243836"/>
                  </a:lnTo>
                  <a:lnTo>
                    <a:pt x="81560" y="251458"/>
                  </a:lnTo>
                  <a:lnTo>
                    <a:pt x="74679" y="259078"/>
                  </a:lnTo>
                  <a:lnTo>
                    <a:pt x="68399" y="266699"/>
                  </a:lnTo>
                  <a:lnTo>
                    <a:pt x="62520" y="274319"/>
                  </a:lnTo>
                  <a:lnTo>
                    <a:pt x="56906" y="281940"/>
                  </a:lnTo>
                  <a:lnTo>
                    <a:pt x="51471" y="288713"/>
                  </a:lnTo>
                  <a:lnTo>
                    <a:pt x="46153" y="294922"/>
                  </a:lnTo>
                  <a:lnTo>
                    <a:pt x="40915" y="300755"/>
                  </a:lnTo>
                  <a:lnTo>
                    <a:pt x="36577" y="306337"/>
                  </a:lnTo>
                  <a:lnTo>
                    <a:pt x="29498" y="317054"/>
                  </a:lnTo>
                  <a:lnTo>
                    <a:pt x="23530" y="327462"/>
                  </a:lnTo>
                  <a:lnTo>
                    <a:pt x="18056" y="336885"/>
                  </a:lnTo>
                  <a:lnTo>
                    <a:pt x="12800" y="343896"/>
                  </a:lnTo>
                  <a:lnTo>
                    <a:pt x="7643" y="349833"/>
                  </a:lnTo>
                  <a:lnTo>
                    <a:pt x="5081" y="352603"/>
                  </a:lnTo>
                  <a:lnTo>
                    <a:pt x="3375" y="355295"/>
                  </a:lnTo>
                  <a:lnTo>
                    <a:pt x="92" y="365302"/>
                  </a:lnTo>
                  <a:lnTo>
                    <a:pt x="0" y="361579"/>
                  </a:lnTo>
                  <a:lnTo>
                    <a:pt x="4017" y="351069"/>
                  </a:lnTo>
                  <a:lnTo>
                    <a:pt x="10569" y="341275"/>
                  </a:lnTo>
                  <a:lnTo>
                    <a:pt x="15399" y="335686"/>
                  </a:lnTo>
                  <a:lnTo>
                    <a:pt x="21215" y="329534"/>
                  </a:lnTo>
                  <a:lnTo>
                    <a:pt x="29444" y="321155"/>
                  </a:lnTo>
                  <a:lnTo>
                    <a:pt x="34010" y="317397"/>
                  </a:lnTo>
                  <a:lnTo>
                    <a:pt x="38746" y="314045"/>
                  </a:lnTo>
                  <a:lnTo>
                    <a:pt x="43597" y="310963"/>
                  </a:lnTo>
                  <a:lnTo>
                    <a:pt x="47678" y="308062"/>
                  </a:lnTo>
                  <a:lnTo>
                    <a:pt x="54470" y="302581"/>
                  </a:lnTo>
                  <a:lnTo>
                    <a:pt x="58314" y="299934"/>
                  </a:lnTo>
                  <a:lnTo>
                    <a:pt x="62568" y="297323"/>
                  </a:lnTo>
                  <a:lnTo>
                    <a:pt x="67099" y="294735"/>
                  </a:lnTo>
                  <a:lnTo>
                    <a:pt x="71812" y="293010"/>
                  </a:lnTo>
                  <a:lnTo>
                    <a:pt x="76648" y="291860"/>
                  </a:lnTo>
                  <a:lnTo>
                    <a:pt x="81566" y="291093"/>
                  </a:lnTo>
                  <a:lnTo>
                    <a:pt x="85690" y="290582"/>
                  </a:lnTo>
                  <a:lnTo>
                    <a:pt x="92531" y="290014"/>
                  </a:lnTo>
                  <a:lnTo>
                    <a:pt x="98394" y="289762"/>
                  </a:lnTo>
                  <a:lnTo>
                    <a:pt x="101142" y="289695"/>
                  </a:lnTo>
                  <a:lnTo>
                    <a:pt x="103821" y="290496"/>
                  </a:lnTo>
                  <a:lnTo>
                    <a:pt x="109056" y="293645"/>
                  </a:lnTo>
                  <a:lnTo>
                    <a:pt x="114205" y="297867"/>
                  </a:lnTo>
                  <a:lnTo>
                    <a:pt x="119315" y="302565"/>
                  </a:lnTo>
                  <a:lnTo>
                    <a:pt x="124409" y="307476"/>
                  </a:lnTo>
                  <a:lnTo>
                    <a:pt x="126106" y="310817"/>
                  </a:lnTo>
                  <a:lnTo>
                    <a:pt x="128494" y="322763"/>
                  </a:lnTo>
                  <a:lnTo>
                    <a:pt x="129302" y="337072"/>
                  </a:lnTo>
                  <a:lnTo>
                    <a:pt x="129368" y="341555"/>
                  </a:lnTo>
                  <a:lnTo>
                    <a:pt x="127182" y="351051"/>
                  </a:lnTo>
                  <a:lnTo>
                    <a:pt x="124237" y="360916"/>
                  </a:lnTo>
                  <a:lnTo>
                    <a:pt x="122927" y="370945"/>
                  </a:lnTo>
                  <a:lnTo>
                    <a:pt x="120087" y="381047"/>
                  </a:lnTo>
                  <a:lnTo>
                    <a:pt x="116003" y="391181"/>
                  </a:lnTo>
                  <a:lnTo>
                    <a:pt x="111366" y="401329"/>
                  </a:lnTo>
                  <a:lnTo>
                    <a:pt x="101491" y="421642"/>
                  </a:lnTo>
                  <a:lnTo>
                    <a:pt x="94766" y="436034"/>
                  </a:lnTo>
                  <a:lnTo>
                    <a:pt x="91550" y="446883"/>
                  </a:lnTo>
                  <a:lnTo>
                    <a:pt x="85565" y="460775"/>
                  </a:lnTo>
                  <a:lnTo>
                    <a:pt x="83780" y="464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33"/>
            <p:cNvSpPr/>
            <p:nvPr/>
          </p:nvSpPr>
          <p:spPr>
            <a:xfrm>
              <a:off x="7307712" y="2956693"/>
              <a:ext cx="97870" cy="190233"/>
            </a:xfrm>
            <a:custGeom>
              <a:avLst/>
              <a:gdLst/>
              <a:ahLst/>
              <a:cxnLst/>
              <a:rect l="0" t="0" r="0" b="0"/>
              <a:pathLst>
                <a:path w="97870" h="190233">
                  <a:moveTo>
                    <a:pt x="91308" y="15107"/>
                  </a:moveTo>
                  <a:lnTo>
                    <a:pt x="97869" y="15107"/>
                  </a:lnTo>
                  <a:lnTo>
                    <a:pt x="92274" y="15107"/>
                  </a:lnTo>
                  <a:lnTo>
                    <a:pt x="89481" y="17365"/>
                  </a:lnTo>
                  <a:lnTo>
                    <a:pt x="87550" y="19152"/>
                  </a:lnTo>
                  <a:lnTo>
                    <a:pt x="85415" y="20344"/>
                  </a:lnTo>
                  <a:lnTo>
                    <a:pt x="83147" y="21138"/>
                  </a:lnTo>
                  <a:lnTo>
                    <a:pt x="80787" y="21668"/>
                  </a:lnTo>
                  <a:lnTo>
                    <a:pt x="78367" y="23714"/>
                  </a:lnTo>
                  <a:lnTo>
                    <a:pt x="75908" y="26772"/>
                  </a:lnTo>
                  <a:lnTo>
                    <a:pt x="73421" y="30504"/>
                  </a:lnTo>
                  <a:lnTo>
                    <a:pt x="70917" y="33838"/>
                  </a:lnTo>
                  <a:lnTo>
                    <a:pt x="68401" y="36907"/>
                  </a:lnTo>
                  <a:lnTo>
                    <a:pt x="65877" y="39801"/>
                  </a:lnTo>
                  <a:lnTo>
                    <a:pt x="63347" y="42576"/>
                  </a:lnTo>
                  <a:lnTo>
                    <a:pt x="58279" y="47918"/>
                  </a:lnTo>
                  <a:lnTo>
                    <a:pt x="46620" y="59730"/>
                  </a:lnTo>
                  <a:lnTo>
                    <a:pt x="42890" y="64329"/>
                  </a:lnTo>
                  <a:lnTo>
                    <a:pt x="39557" y="69088"/>
                  </a:lnTo>
                  <a:lnTo>
                    <a:pt x="36487" y="73955"/>
                  </a:lnTo>
                  <a:lnTo>
                    <a:pt x="33593" y="78892"/>
                  </a:lnTo>
                  <a:lnTo>
                    <a:pt x="30819" y="83877"/>
                  </a:lnTo>
                  <a:lnTo>
                    <a:pt x="25477" y="93931"/>
                  </a:lnTo>
                  <a:lnTo>
                    <a:pt x="4956" y="134490"/>
                  </a:lnTo>
                  <a:lnTo>
                    <a:pt x="3260" y="138722"/>
                  </a:lnTo>
                  <a:lnTo>
                    <a:pt x="2129" y="142391"/>
                  </a:lnTo>
                  <a:lnTo>
                    <a:pt x="1376" y="145683"/>
                  </a:lnTo>
                  <a:lnTo>
                    <a:pt x="873" y="149571"/>
                  </a:lnTo>
                  <a:lnTo>
                    <a:pt x="538" y="153856"/>
                  </a:lnTo>
                  <a:lnTo>
                    <a:pt x="166" y="162287"/>
                  </a:lnTo>
                  <a:lnTo>
                    <a:pt x="0" y="168856"/>
                  </a:lnTo>
                  <a:lnTo>
                    <a:pt x="802" y="171793"/>
                  </a:lnTo>
                  <a:lnTo>
                    <a:pt x="2185" y="174598"/>
                  </a:lnTo>
                  <a:lnTo>
                    <a:pt x="3953" y="177314"/>
                  </a:lnTo>
                  <a:lnTo>
                    <a:pt x="5917" y="182590"/>
                  </a:lnTo>
                  <a:lnTo>
                    <a:pt x="6441" y="185182"/>
                  </a:lnTo>
                  <a:lnTo>
                    <a:pt x="7638" y="186911"/>
                  </a:lnTo>
                  <a:lnTo>
                    <a:pt x="9281" y="188063"/>
                  </a:lnTo>
                  <a:lnTo>
                    <a:pt x="11223" y="188831"/>
                  </a:lnTo>
                  <a:lnTo>
                    <a:pt x="13365" y="189343"/>
                  </a:lnTo>
                  <a:lnTo>
                    <a:pt x="15639" y="189684"/>
                  </a:lnTo>
                  <a:lnTo>
                    <a:pt x="21328" y="190232"/>
                  </a:lnTo>
                  <a:lnTo>
                    <a:pt x="23488" y="189430"/>
                  </a:lnTo>
                  <a:lnTo>
                    <a:pt x="26622" y="188049"/>
                  </a:lnTo>
                  <a:lnTo>
                    <a:pt x="30404" y="186282"/>
                  </a:lnTo>
                  <a:lnTo>
                    <a:pt x="33772" y="184257"/>
                  </a:lnTo>
                  <a:lnTo>
                    <a:pt x="36864" y="182060"/>
                  </a:lnTo>
                  <a:lnTo>
                    <a:pt x="39773" y="179749"/>
                  </a:lnTo>
                  <a:lnTo>
                    <a:pt x="42557" y="177362"/>
                  </a:lnTo>
                  <a:lnTo>
                    <a:pt x="45261" y="174923"/>
                  </a:lnTo>
                  <a:lnTo>
                    <a:pt x="47910" y="172451"/>
                  </a:lnTo>
                  <a:lnTo>
                    <a:pt x="50523" y="169110"/>
                  </a:lnTo>
                  <a:lnTo>
                    <a:pt x="53112" y="165189"/>
                  </a:lnTo>
                  <a:lnTo>
                    <a:pt x="55684" y="160881"/>
                  </a:lnTo>
                  <a:lnTo>
                    <a:pt x="58245" y="156317"/>
                  </a:lnTo>
                  <a:lnTo>
                    <a:pt x="63349" y="146729"/>
                  </a:lnTo>
                  <a:lnTo>
                    <a:pt x="78606" y="116667"/>
                  </a:lnTo>
                  <a:lnTo>
                    <a:pt x="80301" y="111600"/>
                  </a:lnTo>
                  <a:lnTo>
                    <a:pt x="81430" y="106529"/>
                  </a:lnTo>
                  <a:lnTo>
                    <a:pt x="82182" y="101455"/>
                  </a:lnTo>
                  <a:lnTo>
                    <a:pt x="83531" y="96379"/>
                  </a:lnTo>
                  <a:lnTo>
                    <a:pt x="85277" y="91302"/>
                  </a:lnTo>
                  <a:lnTo>
                    <a:pt x="87287" y="86224"/>
                  </a:lnTo>
                  <a:lnTo>
                    <a:pt x="88627" y="81145"/>
                  </a:lnTo>
                  <a:lnTo>
                    <a:pt x="89521" y="76065"/>
                  </a:lnTo>
                  <a:lnTo>
                    <a:pt x="90117" y="70986"/>
                  </a:lnTo>
                  <a:lnTo>
                    <a:pt x="91360" y="65906"/>
                  </a:lnTo>
                  <a:lnTo>
                    <a:pt x="93036" y="60827"/>
                  </a:lnTo>
                  <a:lnTo>
                    <a:pt x="95000" y="55746"/>
                  </a:lnTo>
                  <a:lnTo>
                    <a:pt x="95463" y="50667"/>
                  </a:lnTo>
                  <a:lnTo>
                    <a:pt x="94925" y="45587"/>
                  </a:lnTo>
                  <a:lnTo>
                    <a:pt x="93719" y="40507"/>
                  </a:lnTo>
                  <a:lnTo>
                    <a:pt x="92916" y="36274"/>
                  </a:lnTo>
                  <a:lnTo>
                    <a:pt x="92380" y="32605"/>
                  </a:lnTo>
                  <a:lnTo>
                    <a:pt x="92023" y="29312"/>
                  </a:lnTo>
                  <a:lnTo>
                    <a:pt x="91626" y="23396"/>
                  </a:lnTo>
                  <a:lnTo>
                    <a:pt x="91450" y="17944"/>
                  </a:lnTo>
                  <a:lnTo>
                    <a:pt x="91371" y="12699"/>
                  </a:lnTo>
                  <a:lnTo>
                    <a:pt x="90504" y="10115"/>
                  </a:lnTo>
                  <a:lnTo>
                    <a:pt x="89078" y="7546"/>
                  </a:lnTo>
                  <a:lnTo>
                    <a:pt x="87281" y="4986"/>
                  </a:lnTo>
                  <a:lnTo>
                    <a:pt x="85238" y="3280"/>
                  </a:lnTo>
                  <a:lnTo>
                    <a:pt x="83028" y="2142"/>
                  </a:lnTo>
                  <a:lnTo>
                    <a:pt x="76476" y="0"/>
                  </a:lnTo>
                  <a:lnTo>
                    <a:pt x="74647" y="802"/>
                  </a:lnTo>
                  <a:lnTo>
                    <a:pt x="68098" y="3952"/>
                  </a:lnTo>
                  <a:lnTo>
                    <a:pt x="65676" y="5977"/>
                  </a:lnTo>
                  <a:lnTo>
                    <a:pt x="64060" y="8174"/>
                  </a:lnTo>
                  <a:lnTo>
                    <a:pt x="61467" y="13737"/>
                  </a:lnTo>
                  <a:lnTo>
                    <a:pt x="61112" y="16756"/>
                  </a:lnTo>
                  <a:lnTo>
                    <a:pt x="60828" y="22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34"/>
            <p:cNvSpPr/>
            <p:nvPr/>
          </p:nvSpPr>
          <p:spPr>
            <a:xfrm>
              <a:off x="7490497" y="2956560"/>
              <a:ext cx="129500" cy="182881"/>
            </a:xfrm>
            <a:custGeom>
              <a:avLst/>
              <a:gdLst/>
              <a:ahLst/>
              <a:cxnLst/>
              <a:rect l="0" t="0" r="0" b="0"/>
              <a:pathLst>
                <a:path w="129500" h="182881">
                  <a:moveTo>
                    <a:pt x="38063" y="0"/>
                  </a:moveTo>
                  <a:lnTo>
                    <a:pt x="44624" y="0"/>
                  </a:lnTo>
                  <a:lnTo>
                    <a:pt x="47470" y="2258"/>
                  </a:lnTo>
                  <a:lnTo>
                    <a:pt x="52150" y="6561"/>
                  </a:lnTo>
                  <a:lnTo>
                    <a:pt x="51688" y="7760"/>
                  </a:lnTo>
                  <a:lnTo>
                    <a:pt x="48916" y="11351"/>
                  </a:lnTo>
                  <a:lnTo>
                    <a:pt x="47838" y="13494"/>
                  </a:lnTo>
                  <a:lnTo>
                    <a:pt x="46641" y="18133"/>
                  </a:lnTo>
                  <a:lnTo>
                    <a:pt x="43851" y="23017"/>
                  </a:lnTo>
                  <a:lnTo>
                    <a:pt x="41922" y="25504"/>
                  </a:lnTo>
                  <a:lnTo>
                    <a:pt x="39788" y="28010"/>
                  </a:lnTo>
                  <a:lnTo>
                    <a:pt x="37519" y="30526"/>
                  </a:lnTo>
                  <a:lnTo>
                    <a:pt x="35161" y="33051"/>
                  </a:lnTo>
                  <a:lnTo>
                    <a:pt x="33588" y="36427"/>
                  </a:lnTo>
                  <a:lnTo>
                    <a:pt x="32540" y="40371"/>
                  </a:lnTo>
                  <a:lnTo>
                    <a:pt x="31841" y="44694"/>
                  </a:lnTo>
                  <a:lnTo>
                    <a:pt x="30528" y="49269"/>
                  </a:lnTo>
                  <a:lnTo>
                    <a:pt x="28807" y="54013"/>
                  </a:lnTo>
                  <a:lnTo>
                    <a:pt x="26812" y="58869"/>
                  </a:lnTo>
                  <a:lnTo>
                    <a:pt x="24636" y="62952"/>
                  </a:lnTo>
                  <a:lnTo>
                    <a:pt x="22338" y="66522"/>
                  </a:lnTo>
                  <a:lnTo>
                    <a:pt x="19960" y="69748"/>
                  </a:lnTo>
                  <a:lnTo>
                    <a:pt x="18374" y="73592"/>
                  </a:lnTo>
                  <a:lnTo>
                    <a:pt x="17317" y="77848"/>
                  </a:lnTo>
                  <a:lnTo>
                    <a:pt x="16612" y="82378"/>
                  </a:lnTo>
                  <a:lnTo>
                    <a:pt x="15296" y="87092"/>
                  </a:lnTo>
                  <a:lnTo>
                    <a:pt x="13571" y="91928"/>
                  </a:lnTo>
                  <a:lnTo>
                    <a:pt x="11575" y="96845"/>
                  </a:lnTo>
                  <a:lnTo>
                    <a:pt x="9397" y="100970"/>
                  </a:lnTo>
                  <a:lnTo>
                    <a:pt x="7100" y="104567"/>
                  </a:lnTo>
                  <a:lnTo>
                    <a:pt x="4721" y="107811"/>
                  </a:lnTo>
                  <a:lnTo>
                    <a:pt x="3135" y="110821"/>
                  </a:lnTo>
                  <a:lnTo>
                    <a:pt x="1372" y="116423"/>
                  </a:lnTo>
                  <a:lnTo>
                    <a:pt x="590" y="121734"/>
                  </a:lnTo>
                  <a:lnTo>
                    <a:pt x="87" y="127998"/>
                  </a:lnTo>
                  <a:lnTo>
                    <a:pt x="0" y="133128"/>
                  </a:lnTo>
                  <a:lnTo>
                    <a:pt x="834" y="134472"/>
                  </a:lnTo>
                  <a:lnTo>
                    <a:pt x="2237" y="135368"/>
                  </a:lnTo>
                  <a:lnTo>
                    <a:pt x="4019" y="135965"/>
                  </a:lnTo>
                  <a:lnTo>
                    <a:pt x="6054" y="135517"/>
                  </a:lnTo>
                  <a:lnTo>
                    <a:pt x="8256" y="134371"/>
                  </a:lnTo>
                  <a:lnTo>
                    <a:pt x="10572" y="132761"/>
                  </a:lnTo>
                  <a:lnTo>
                    <a:pt x="12962" y="131687"/>
                  </a:lnTo>
                  <a:lnTo>
                    <a:pt x="15402" y="130972"/>
                  </a:lnTo>
                  <a:lnTo>
                    <a:pt x="17875" y="130494"/>
                  </a:lnTo>
                  <a:lnTo>
                    <a:pt x="20372" y="129330"/>
                  </a:lnTo>
                  <a:lnTo>
                    <a:pt x="22882" y="127706"/>
                  </a:lnTo>
                  <a:lnTo>
                    <a:pt x="25402" y="125777"/>
                  </a:lnTo>
                  <a:lnTo>
                    <a:pt x="28776" y="123645"/>
                  </a:lnTo>
                  <a:lnTo>
                    <a:pt x="32718" y="121377"/>
                  </a:lnTo>
                  <a:lnTo>
                    <a:pt x="37040" y="119018"/>
                  </a:lnTo>
                  <a:lnTo>
                    <a:pt x="40768" y="116598"/>
                  </a:lnTo>
                  <a:lnTo>
                    <a:pt x="44100" y="114139"/>
                  </a:lnTo>
                  <a:lnTo>
                    <a:pt x="47168" y="111653"/>
                  </a:lnTo>
                  <a:lnTo>
                    <a:pt x="50906" y="109148"/>
                  </a:lnTo>
                  <a:lnTo>
                    <a:pt x="55092" y="106632"/>
                  </a:lnTo>
                  <a:lnTo>
                    <a:pt x="59575" y="104108"/>
                  </a:lnTo>
                  <a:lnTo>
                    <a:pt x="64257" y="100732"/>
                  </a:lnTo>
                  <a:lnTo>
                    <a:pt x="69073" y="96788"/>
                  </a:lnTo>
                  <a:lnTo>
                    <a:pt x="78092" y="88737"/>
                  </a:lnTo>
                  <a:lnTo>
                    <a:pt x="84923" y="82336"/>
                  </a:lnTo>
                  <a:lnTo>
                    <a:pt x="87929" y="78597"/>
                  </a:lnTo>
                  <a:lnTo>
                    <a:pt x="90781" y="74412"/>
                  </a:lnTo>
                  <a:lnTo>
                    <a:pt x="93527" y="69928"/>
                  </a:lnTo>
                  <a:lnTo>
                    <a:pt x="97053" y="66092"/>
                  </a:lnTo>
                  <a:lnTo>
                    <a:pt x="101096" y="62688"/>
                  </a:lnTo>
                  <a:lnTo>
                    <a:pt x="105486" y="59572"/>
                  </a:lnTo>
                  <a:lnTo>
                    <a:pt x="108411" y="56648"/>
                  </a:lnTo>
                  <a:lnTo>
                    <a:pt x="110362" y="53852"/>
                  </a:lnTo>
                  <a:lnTo>
                    <a:pt x="111663" y="51141"/>
                  </a:lnTo>
                  <a:lnTo>
                    <a:pt x="113375" y="49334"/>
                  </a:lnTo>
                  <a:lnTo>
                    <a:pt x="115365" y="48129"/>
                  </a:lnTo>
                  <a:lnTo>
                    <a:pt x="117539" y="47326"/>
                  </a:lnTo>
                  <a:lnTo>
                    <a:pt x="119833" y="45944"/>
                  </a:lnTo>
                  <a:lnTo>
                    <a:pt x="122210" y="44176"/>
                  </a:lnTo>
                  <a:lnTo>
                    <a:pt x="129076" y="38455"/>
                  </a:lnTo>
                  <a:lnTo>
                    <a:pt x="129313" y="40516"/>
                  </a:lnTo>
                  <a:lnTo>
                    <a:pt x="129419" y="44254"/>
                  </a:lnTo>
                  <a:lnTo>
                    <a:pt x="129499" y="63542"/>
                  </a:lnTo>
                  <a:lnTo>
                    <a:pt x="128654" y="66915"/>
                  </a:lnTo>
                  <a:lnTo>
                    <a:pt x="127244" y="70856"/>
                  </a:lnTo>
                  <a:lnTo>
                    <a:pt x="125457" y="75177"/>
                  </a:lnTo>
                  <a:lnTo>
                    <a:pt x="123419" y="78905"/>
                  </a:lnTo>
                  <a:lnTo>
                    <a:pt x="121214" y="82236"/>
                  </a:lnTo>
                  <a:lnTo>
                    <a:pt x="118897" y="85304"/>
                  </a:lnTo>
                  <a:lnTo>
                    <a:pt x="117353" y="89043"/>
                  </a:lnTo>
                  <a:lnTo>
                    <a:pt x="116323" y="93228"/>
                  </a:lnTo>
                  <a:lnTo>
                    <a:pt x="115636" y="97712"/>
                  </a:lnTo>
                  <a:lnTo>
                    <a:pt x="114332" y="102395"/>
                  </a:lnTo>
                  <a:lnTo>
                    <a:pt x="112614" y="107210"/>
                  </a:lnTo>
                  <a:lnTo>
                    <a:pt x="110624" y="112113"/>
                  </a:lnTo>
                  <a:lnTo>
                    <a:pt x="109297" y="116229"/>
                  </a:lnTo>
                  <a:lnTo>
                    <a:pt x="108412" y="119819"/>
                  </a:lnTo>
                  <a:lnTo>
                    <a:pt x="107822" y="123059"/>
                  </a:lnTo>
                  <a:lnTo>
                    <a:pt x="106583" y="126913"/>
                  </a:lnTo>
                  <a:lnTo>
                    <a:pt x="104910" y="131175"/>
                  </a:lnTo>
                  <a:lnTo>
                    <a:pt x="102947" y="135710"/>
                  </a:lnTo>
                  <a:lnTo>
                    <a:pt x="101639" y="139580"/>
                  </a:lnTo>
                  <a:lnTo>
                    <a:pt x="100768" y="143006"/>
                  </a:lnTo>
                  <a:lnTo>
                    <a:pt x="100186" y="146138"/>
                  </a:lnTo>
                  <a:lnTo>
                    <a:pt x="99798" y="149072"/>
                  </a:lnTo>
                  <a:lnTo>
                    <a:pt x="99367" y="154589"/>
                  </a:lnTo>
                  <a:lnTo>
                    <a:pt x="99175" y="159864"/>
                  </a:lnTo>
                  <a:lnTo>
                    <a:pt x="99054" y="170149"/>
                  </a:lnTo>
                  <a:lnTo>
                    <a:pt x="99023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35"/>
            <p:cNvSpPr/>
            <p:nvPr/>
          </p:nvSpPr>
          <p:spPr>
            <a:xfrm>
              <a:off x="7689671" y="2979451"/>
              <a:ext cx="143690" cy="121785"/>
            </a:xfrm>
            <a:custGeom>
              <a:avLst/>
              <a:gdLst/>
              <a:ahLst/>
              <a:cxnLst/>
              <a:rect l="0" t="0" r="0" b="0"/>
              <a:pathLst>
                <a:path w="143690" h="121785">
                  <a:moveTo>
                    <a:pt x="59869" y="53309"/>
                  </a:moveTo>
                  <a:lnTo>
                    <a:pt x="59869" y="59870"/>
                  </a:lnTo>
                  <a:lnTo>
                    <a:pt x="57611" y="62716"/>
                  </a:lnTo>
                  <a:lnTo>
                    <a:pt x="55824" y="64660"/>
                  </a:lnTo>
                  <a:lnTo>
                    <a:pt x="54632" y="66803"/>
                  </a:lnTo>
                  <a:lnTo>
                    <a:pt x="53838" y="69078"/>
                  </a:lnTo>
                  <a:lnTo>
                    <a:pt x="53308" y="71442"/>
                  </a:lnTo>
                  <a:lnTo>
                    <a:pt x="52108" y="73018"/>
                  </a:lnTo>
                  <a:lnTo>
                    <a:pt x="50462" y="74068"/>
                  </a:lnTo>
                  <a:lnTo>
                    <a:pt x="48519" y="74768"/>
                  </a:lnTo>
                  <a:lnTo>
                    <a:pt x="44100" y="77804"/>
                  </a:lnTo>
                  <a:lnTo>
                    <a:pt x="41737" y="79799"/>
                  </a:lnTo>
                  <a:lnTo>
                    <a:pt x="40160" y="81976"/>
                  </a:lnTo>
                  <a:lnTo>
                    <a:pt x="39111" y="84273"/>
                  </a:lnTo>
                  <a:lnTo>
                    <a:pt x="38410" y="86652"/>
                  </a:lnTo>
                  <a:lnTo>
                    <a:pt x="37097" y="89084"/>
                  </a:lnTo>
                  <a:lnTo>
                    <a:pt x="35375" y="91553"/>
                  </a:lnTo>
                  <a:lnTo>
                    <a:pt x="33379" y="94045"/>
                  </a:lnTo>
                  <a:lnTo>
                    <a:pt x="31202" y="96553"/>
                  </a:lnTo>
                  <a:lnTo>
                    <a:pt x="28905" y="99072"/>
                  </a:lnTo>
                  <a:lnTo>
                    <a:pt x="24094" y="104128"/>
                  </a:lnTo>
                  <a:lnTo>
                    <a:pt x="6882" y="121536"/>
                  </a:lnTo>
                  <a:lnTo>
                    <a:pt x="2590" y="121784"/>
                  </a:lnTo>
                  <a:lnTo>
                    <a:pt x="1363" y="120972"/>
                  </a:lnTo>
                  <a:lnTo>
                    <a:pt x="545" y="119585"/>
                  </a:lnTo>
                  <a:lnTo>
                    <a:pt x="0" y="117813"/>
                  </a:lnTo>
                  <a:lnTo>
                    <a:pt x="483" y="116631"/>
                  </a:lnTo>
                  <a:lnTo>
                    <a:pt x="1651" y="115844"/>
                  </a:lnTo>
                  <a:lnTo>
                    <a:pt x="3277" y="115319"/>
                  </a:lnTo>
                  <a:lnTo>
                    <a:pt x="4362" y="114122"/>
                  </a:lnTo>
                  <a:lnTo>
                    <a:pt x="5083" y="112478"/>
                  </a:lnTo>
                  <a:lnTo>
                    <a:pt x="5565" y="110535"/>
                  </a:lnTo>
                  <a:lnTo>
                    <a:pt x="5887" y="108393"/>
                  </a:lnTo>
                  <a:lnTo>
                    <a:pt x="6102" y="106118"/>
                  </a:lnTo>
                  <a:lnTo>
                    <a:pt x="6244" y="103755"/>
                  </a:lnTo>
                  <a:lnTo>
                    <a:pt x="7186" y="101333"/>
                  </a:lnTo>
                  <a:lnTo>
                    <a:pt x="8661" y="98872"/>
                  </a:lnTo>
                  <a:lnTo>
                    <a:pt x="10491" y="96384"/>
                  </a:lnTo>
                  <a:lnTo>
                    <a:pt x="12557" y="93032"/>
                  </a:lnTo>
                  <a:lnTo>
                    <a:pt x="14781" y="89105"/>
                  </a:lnTo>
                  <a:lnTo>
                    <a:pt x="17110" y="84793"/>
                  </a:lnTo>
                  <a:lnTo>
                    <a:pt x="19510" y="81071"/>
                  </a:lnTo>
                  <a:lnTo>
                    <a:pt x="21957" y="77744"/>
                  </a:lnTo>
                  <a:lnTo>
                    <a:pt x="24434" y="74679"/>
                  </a:lnTo>
                  <a:lnTo>
                    <a:pt x="26932" y="70942"/>
                  </a:lnTo>
                  <a:lnTo>
                    <a:pt x="29445" y="66758"/>
                  </a:lnTo>
                  <a:lnTo>
                    <a:pt x="31966" y="62275"/>
                  </a:lnTo>
                  <a:lnTo>
                    <a:pt x="34494" y="58440"/>
                  </a:lnTo>
                  <a:lnTo>
                    <a:pt x="37026" y="55036"/>
                  </a:lnTo>
                  <a:lnTo>
                    <a:pt x="39561" y="51920"/>
                  </a:lnTo>
                  <a:lnTo>
                    <a:pt x="42097" y="48996"/>
                  </a:lnTo>
                  <a:lnTo>
                    <a:pt x="44634" y="46201"/>
                  </a:lnTo>
                  <a:lnTo>
                    <a:pt x="47172" y="43490"/>
                  </a:lnTo>
                  <a:lnTo>
                    <a:pt x="49712" y="39990"/>
                  </a:lnTo>
                  <a:lnTo>
                    <a:pt x="52251" y="35963"/>
                  </a:lnTo>
                  <a:lnTo>
                    <a:pt x="54790" y="31585"/>
                  </a:lnTo>
                  <a:lnTo>
                    <a:pt x="57330" y="27820"/>
                  </a:lnTo>
                  <a:lnTo>
                    <a:pt x="59870" y="24463"/>
                  </a:lnTo>
                  <a:lnTo>
                    <a:pt x="62409" y="21378"/>
                  </a:lnTo>
                  <a:lnTo>
                    <a:pt x="64950" y="18475"/>
                  </a:lnTo>
                  <a:lnTo>
                    <a:pt x="67490" y="15693"/>
                  </a:lnTo>
                  <a:lnTo>
                    <a:pt x="70030" y="12992"/>
                  </a:lnTo>
                  <a:lnTo>
                    <a:pt x="73416" y="11191"/>
                  </a:lnTo>
                  <a:lnTo>
                    <a:pt x="77368" y="9990"/>
                  </a:lnTo>
                  <a:lnTo>
                    <a:pt x="81695" y="9190"/>
                  </a:lnTo>
                  <a:lnTo>
                    <a:pt x="84580" y="7810"/>
                  </a:lnTo>
                  <a:lnTo>
                    <a:pt x="86503" y="6043"/>
                  </a:lnTo>
                  <a:lnTo>
                    <a:pt x="87785" y="4018"/>
                  </a:lnTo>
                  <a:lnTo>
                    <a:pt x="90333" y="2669"/>
                  </a:lnTo>
                  <a:lnTo>
                    <a:pt x="93725" y="1769"/>
                  </a:lnTo>
                  <a:lnTo>
                    <a:pt x="103246" y="325"/>
                  </a:lnTo>
                  <a:lnTo>
                    <a:pt x="105721" y="206"/>
                  </a:lnTo>
                  <a:lnTo>
                    <a:pt x="116446" y="39"/>
                  </a:lnTo>
                  <a:lnTo>
                    <a:pt x="122550" y="0"/>
                  </a:lnTo>
                  <a:lnTo>
                    <a:pt x="125363" y="837"/>
                  </a:lnTo>
                  <a:lnTo>
                    <a:pt x="128085" y="2241"/>
                  </a:lnTo>
                  <a:lnTo>
                    <a:pt x="130746" y="4023"/>
                  </a:lnTo>
                  <a:lnTo>
                    <a:pt x="133368" y="6059"/>
                  </a:lnTo>
                  <a:lnTo>
                    <a:pt x="135961" y="8262"/>
                  </a:lnTo>
                  <a:lnTo>
                    <a:pt x="143689" y="15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36"/>
            <p:cNvSpPr/>
            <p:nvPr/>
          </p:nvSpPr>
          <p:spPr>
            <a:xfrm>
              <a:off x="7901940" y="2987041"/>
              <a:ext cx="152365" cy="243840"/>
            </a:xfrm>
            <a:custGeom>
              <a:avLst/>
              <a:gdLst/>
              <a:ahLst/>
              <a:cxnLst/>
              <a:rect l="0" t="0" r="0" b="0"/>
              <a:pathLst>
                <a:path w="152365" h="243840">
                  <a:moveTo>
                    <a:pt x="137160" y="15239"/>
                  </a:moveTo>
                  <a:lnTo>
                    <a:pt x="141205" y="11194"/>
                  </a:lnTo>
                  <a:lnTo>
                    <a:pt x="143243" y="10002"/>
                  </a:lnTo>
                  <a:lnTo>
                    <a:pt x="147766" y="8678"/>
                  </a:lnTo>
                  <a:lnTo>
                    <a:pt x="151027" y="7933"/>
                  </a:lnTo>
                  <a:lnTo>
                    <a:pt x="151484" y="6982"/>
                  </a:lnTo>
                  <a:lnTo>
                    <a:pt x="152364" y="321"/>
                  </a:lnTo>
                  <a:lnTo>
                    <a:pt x="148345" y="94"/>
                  </a:lnTo>
                  <a:lnTo>
                    <a:pt x="144638" y="18"/>
                  </a:lnTo>
                  <a:lnTo>
                    <a:pt x="133456" y="0"/>
                  </a:lnTo>
                  <a:lnTo>
                    <a:pt x="131304" y="846"/>
                  </a:lnTo>
                  <a:lnTo>
                    <a:pt x="126655" y="4044"/>
                  </a:lnTo>
                  <a:lnTo>
                    <a:pt x="123384" y="5236"/>
                  </a:lnTo>
                  <a:lnTo>
                    <a:pt x="119508" y="6030"/>
                  </a:lnTo>
                  <a:lnTo>
                    <a:pt x="115233" y="6560"/>
                  </a:lnTo>
                  <a:lnTo>
                    <a:pt x="111535" y="7760"/>
                  </a:lnTo>
                  <a:lnTo>
                    <a:pt x="108224" y="9406"/>
                  </a:lnTo>
                  <a:lnTo>
                    <a:pt x="105169" y="11350"/>
                  </a:lnTo>
                  <a:lnTo>
                    <a:pt x="101440" y="12646"/>
                  </a:lnTo>
                  <a:lnTo>
                    <a:pt x="97259" y="13511"/>
                  </a:lnTo>
                  <a:lnTo>
                    <a:pt x="92781" y="14087"/>
                  </a:lnTo>
                  <a:lnTo>
                    <a:pt x="88100" y="15317"/>
                  </a:lnTo>
                  <a:lnTo>
                    <a:pt x="83287" y="16985"/>
                  </a:lnTo>
                  <a:lnTo>
                    <a:pt x="78384" y="18943"/>
                  </a:lnTo>
                  <a:lnTo>
                    <a:pt x="74269" y="21095"/>
                  </a:lnTo>
                  <a:lnTo>
                    <a:pt x="70680" y="23376"/>
                  </a:lnTo>
                  <a:lnTo>
                    <a:pt x="67440" y="25744"/>
                  </a:lnTo>
                  <a:lnTo>
                    <a:pt x="63587" y="28169"/>
                  </a:lnTo>
                  <a:lnTo>
                    <a:pt x="59324" y="30632"/>
                  </a:lnTo>
                  <a:lnTo>
                    <a:pt x="50073" y="35627"/>
                  </a:lnTo>
                  <a:lnTo>
                    <a:pt x="40316" y="40669"/>
                  </a:lnTo>
                  <a:lnTo>
                    <a:pt x="36191" y="43199"/>
                  </a:lnTo>
                  <a:lnTo>
                    <a:pt x="32594" y="45733"/>
                  </a:lnTo>
                  <a:lnTo>
                    <a:pt x="29350" y="48268"/>
                  </a:lnTo>
                  <a:lnTo>
                    <a:pt x="26340" y="49959"/>
                  </a:lnTo>
                  <a:lnTo>
                    <a:pt x="23487" y="51085"/>
                  </a:lnTo>
                  <a:lnTo>
                    <a:pt x="20738" y="51836"/>
                  </a:lnTo>
                  <a:lnTo>
                    <a:pt x="18904" y="53184"/>
                  </a:lnTo>
                  <a:lnTo>
                    <a:pt x="17684" y="54929"/>
                  </a:lnTo>
                  <a:lnTo>
                    <a:pt x="16868" y="56939"/>
                  </a:lnTo>
                  <a:lnTo>
                    <a:pt x="13706" y="61430"/>
                  </a:lnTo>
                  <a:lnTo>
                    <a:pt x="7976" y="68161"/>
                  </a:lnTo>
                  <a:lnTo>
                    <a:pt x="11771" y="72500"/>
                  </a:lnTo>
                  <a:lnTo>
                    <a:pt x="14212" y="75103"/>
                  </a:lnTo>
                  <a:lnTo>
                    <a:pt x="15401" y="75468"/>
                  </a:lnTo>
                  <a:lnTo>
                    <a:pt x="18980" y="75875"/>
                  </a:lnTo>
                  <a:lnTo>
                    <a:pt x="21121" y="76829"/>
                  </a:lnTo>
                  <a:lnTo>
                    <a:pt x="25756" y="80148"/>
                  </a:lnTo>
                  <a:lnTo>
                    <a:pt x="28177" y="82219"/>
                  </a:lnTo>
                  <a:lnTo>
                    <a:pt x="30638" y="84445"/>
                  </a:lnTo>
                  <a:lnTo>
                    <a:pt x="33125" y="86776"/>
                  </a:lnTo>
                  <a:lnTo>
                    <a:pt x="36477" y="88331"/>
                  </a:lnTo>
                  <a:lnTo>
                    <a:pt x="40404" y="89367"/>
                  </a:lnTo>
                  <a:lnTo>
                    <a:pt x="44716" y="90058"/>
                  </a:lnTo>
                  <a:lnTo>
                    <a:pt x="48437" y="91365"/>
                  </a:lnTo>
                  <a:lnTo>
                    <a:pt x="51765" y="93083"/>
                  </a:lnTo>
                  <a:lnTo>
                    <a:pt x="54830" y="95075"/>
                  </a:lnTo>
                  <a:lnTo>
                    <a:pt x="57720" y="97250"/>
                  </a:lnTo>
                  <a:lnTo>
                    <a:pt x="60494" y="99546"/>
                  </a:lnTo>
                  <a:lnTo>
                    <a:pt x="63189" y="101924"/>
                  </a:lnTo>
                  <a:lnTo>
                    <a:pt x="66679" y="104355"/>
                  </a:lnTo>
                  <a:lnTo>
                    <a:pt x="70700" y="106823"/>
                  </a:lnTo>
                  <a:lnTo>
                    <a:pt x="75073" y="109315"/>
                  </a:lnTo>
                  <a:lnTo>
                    <a:pt x="78836" y="111823"/>
                  </a:lnTo>
                  <a:lnTo>
                    <a:pt x="82190" y="114342"/>
                  </a:lnTo>
                  <a:lnTo>
                    <a:pt x="85274" y="116867"/>
                  </a:lnTo>
                  <a:lnTo>
                    <a:pt x="88176" y="119398"/>
                  </a:lnTo>
                  <a:lnTo>
                    <a:pt x="90957" y="121931"/>
                  </a:lnTo>
                  <a:lnTo>
                    <a:pt x="93658" y="124468"/>
                  </a:lnTo>
                  <a:lnTo>
                    <a:pt x="96306" y="127851"/>
                  </a:lnTo>
                  <a:lnTo>
                    <a:pt x="98917" y="131801"/>
                  </a:lnTo>
                  <a:lnTo>
                    <a:pt x="101504" y="136127"/>
                  </a:lnTo>
                  <a:lnTo>
                    <a:pt x="104076" y="139858"/>
                  </a:lnTo>
                  <a:lnTo>
                    <a:pt x="106638" y="143191"/>
                  </a:lnTo>
                  <a:lnTo>
                    <a:pt x="109191" y="146261"/>
                  </a:lnTo>
                  <a:lnTo>
                    <a:pt x="112029" y="151928"/>
                  </a:lnTo>
                  <a:lnTo>
                    <a:pt x="112786" y="154626"/>
                  </a:lnTo>
                  <a:lnTo>
                    <a:pt x="115885" y="159880"/>
                  </a:lnTo>
                  <a:lnTo>
                    <a:pt x="117897" y="162466"/>
                  </a:lnTo>
                  <a:lnTo>
                    <a:pt x="118391" y="165037"/>
                  </a:lnTo>
                  <a:lnTo>
                    <a:pt x="117875" y="167598"/>
                  </a:lnTo>
                  <a:lnTo>
                    <a:pt x="115042" y="173547"/>
                  </a:lnTo>
                  <a:lnTo>
                    <a:pt x="110960" y="181836"/>
                  </a:lnTo>
                  <a:lnTo>
                    <a:pt x="108583" y="188907"/>
                  </a:lnTo>
                  <a:lnTo>
                    <a:pt x="107949" y="191978"/>
                  </a:lnTo>
                  <a:lnTo>
                    <a:pt x="105832" y="195718"/>
                  </a:lnTo>
                  <a:lnTo>
                    <a:pt x="102727" y="199905"/>
                  </a:lnTo>
                  <a:lnTo>
                    <a:pt x="98965" y="204390"/>
                  </a:lnTo>
                  <a:lnTo>
                    <a:pt x="93917" y="208226"/>
                  </a:lnTo>
                  <a:lnTo>
                    <a:pt x="88011" y="211630"/>
                  </a:lnTo>
                  <a:lnTo>
                    <a:pt x="64328" y="223177"/>
                  </a:lnTo>
                  <a:lnTo>
                    <a:pt x="58125" y="225831"/>
                  </a:lnTo>
                  <a:lnTo>
                    <a:pt x="51450" y="228447"/>
                  </a:lnTo>
                  <a:lnTo>
                    <a:pt x="44459" y="231038"/>
                  </a:lnTo>
                  <a:lnTo>
                    <a:pt x="36413" y="233611"/>
                  </a:lnTo>
                  <a:lnTo>
                    <a:pt x="27662" y="236174"/>
                  </a:lnTo>
                  <a:lnTo>
                    <a:pt x="0" y="2438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37"/>
            <p:cNvSpPr/>
            <p:nvPr/>
          </p:nvSpPr>
          <p:spPr>
            <a:xfrm>
              <a:off x="5799921" y="3140764"/>
              <a:ext cx="349191" cy="341537"/>
            </a:xfrm>
            <a:custGeom>
              <a:avLst/>
              <a:gdLst/>
              <a:ahLst/>
              <a:cxnLst/>
              <a:rect l="0" t="0" r="0" b="0"/>
              <a:pathLst>
                <a:path w="349191" h="341537">
                  <a:moveTo>
                    <a:pt x="158919" y="212036"/>
                  </a:moveTo>
                  <a:lnTo>
                    <a:pt x="166446" y="204509"/>
                  </a:lnTo>
                  <a:lnTo>
                    <a:pt x="166531" y="197863"/>
                  </a:lnTo>
                  <a:lnTo>
                    <a:pt x="165687" y="197507"/>
                  </a:lnTo>
                  <a:lnTo>
                    <a:pt x="159233" y="196824"/>
                  </a:lnTo>
                  <a:lnTo>
                    <a:pt x="159013" y="192759"/>
                  </a:lnTo>
                  <a:lnTo>
                    <a:pt x="158135" y="191564"/>
                  </a:lnTo>
                  <a:lnTo>
                    <a:pt x="156702" y="190768"/>
                  </a:lnTo>
                  <a:lnTo>
                    <a:pt x="152854" y="189884"/>
                  </a:lnTo>
                  <a:lnTo>
                    <a:pt x="142033" y="189217"/>
                  </a:lnTo>
                  <a:lnTo>
                    <a:pt x="110651" y="189176"/>
                  </a:lnTo>
                  <a:lnTo>
                    <a:pt x="108113" y="190023"/>
                  </a:lnTo>
                  <a:lnTo>
                    <a:pt x="95700" y="197465"/>
                  </a:lnTo>
                  <a:lnTo>
                    <a:pt x="87641" y="202173"/>
                  </a:lnTo>
                  <a:lnTo>
                    <a:pt x="77498" y="209584"/>
                  </a:lnTo>
                  <a:lnTo>
                    <a:pt x="68828" y="214615"/>
                  </a:lnTo>
                  <a:lnTo>
                    <a:pt x="58471" y="222207"/>
                  </a:lnTo>
                  <a:lnTo>
                    <a:pt x="52751" y="229539"/>
                  </a:lnTo>
                  <a:lnTo>
                    <a:pt x="47386" y="238442"/>
                  </a:lnTo>
                  <a:lnTo>
                    <a:pt x="42180" y="248043"/>
                  </a:lnTo>
                  <a:lnTo>
                    <a:pt x="34786" y="255697"/>
                  </a:lnTo>
                  <a:lnTo>
                    <a:pt x="30444" y="258923"/>
                  </a:lnTo>
                  <a:lnTo>
                    <a:pt x="23361" y="267023"/>
                  </a:lnTo>
                  <a:lnTo>
                    <a:pt x="17392" y="276269"/>
                  </a:lnTo>
                  <a:lnTo>
                    <a:pt x="11915" y="286021"/>
                  </a:lnTo>
                  <a:lnTo>
                    <a:pt x="8917" y="293743"/>
                  </a:lnTo>
                  <a:lnTo>
                    <a:pt x="7585" y="300843"/>
                  </a:lnTo>
                  <a:lnTo>
                    <a:pt x="6993" y="309644"/>
                  </a:lnTo>
                  <a:lnTo>
                    <a:pt x="5988" y="313514"/>
                  </a:lnTo>
                  <a:lnTo>
                    <a:pt x="1376" y="323007"/>
                  </a:lnTo>
                  <a:lnTo>
                    <a:pt x="0" y="328525"/>
                  </a:lnTo>
                  <a:lnTo>
                    <a:pt x="480" y="331182"/>
                  </a:lnTo>
                  <a:lnTo>
                    <a:pt x="5557" y="340040"/>
                  </a:lnTo>
                  <a:lnTo>
                    <a:pt x="6724" y="340552"/>
                  </a:lnTo>
                  <a:lnTo>
                    <a:pt x="12413" y="341273"/>
                  </a:lnTo>
                  <a:lnTo>
                    <a:pt x="20307" y="341486"/>
                  </a:lnTo>
                  <a:lnTo>
                    <a:pt x="28451" y="341536"/>
                  </a:lnTo>
                  <a:lnTo>
                    <a:pt x="32147" y="340703"/>
                  </a:lnTo>
                  <a:lnTo>
                    <a:pt x="42241" y="335485"/>
                  </a:lnTo>
                  <a:lnTo>
                    <a:pt x="50900" y="330966"/>
                  </a:lnTo>
                  <a:lnTo>
                    <a:pt x="60392" y="323878"/>
                  </a:lnTo>
                  <a:lnTo>
                    <a:pt x="71102" y="315084"/>
                  </a:lnTo>
                  <a:lnTo>
                    <a:pt x="77516" y="310368"/>
                  </a:lnTo>
                  <a:lnTo>
                    <a:pt x="84330" y="305530"/>
                  </a:lnTo>
                  <a:lnTo>
                    <a:pt x="90566" y="300612"/>
                  </a:lnTo>
                  <a:lnTo>
                    <a:pt x="96417" y="295640"/>
                  </a:lnTo>
                  <a:lnTo>
                    <a:pt x="102011" y="290632"/>
                  </a:lnTo>
                  <a:lnTo>
                    <a:pt x="115000" y="278294"/>
                  </a:lnTo>
                  <a:lnTo>
                    <a:pt x="166644" y="227140"/>
                  </a:lnTo>
                  <a:lnTo>
                    <a:pt x="173382" y="219565"/>
                  </a:lnTo>
                  <a:lnTo>
                    <a:pt x="179568" y="211976"/>
                  </a:lnTo>
                  <a:lnTo>
                    <a:pt x="205708" y="177499"/>
                  </a:lnTo>
                  <a:lnTo>
                    <a:pt x="212972" y="168691"/>
                  </a:lnTo>
                  <a:lnTo>
                    <a:pt x="220353" y="160279"/>
                  </a:lnTo>
                  <a:lnTo>
                    <a:pt x="227816" y="152132"/>
                  </a:lnTo>
                  <a:lnTo>
                    <a:pt x="234484" y="144160"/>
                  </a:lnTo>
                  <a:lnTo>
                    <a:pt x="240622" y="136305"/>
                  </a:lnTo>
                  <a:lnTo>
                    <a:pt x="246407" y="128529"/>
                  </a:lnTo>
                  <a:lnTo>
                    <a:pt x="252805" y="120804"/>
                  </a:lnTo>
                  <a:lnTo>
                    <a:pt x="259610" y="113115"/>
                  </a:lnTo>
                  <a:lnTo>
                    <a:pt x="273944" y="97798"/>
                  </a:lnTo>
                  <a:lnTo>
                    <a:pt x="307369" y="63689"/>
                  </a:lnTo>
                  <a:lnTo>
                    <a:pt x="312073" y="58105"/>
                  </a:lnTo>
                  <a:lnTo>
                    <a:pt x="316054" y="52688"/>
                  </a:lnTo>
                  <a:lnTo>
                    <a:pt x="322737" y="42155"/>
                  </a:lnTo>
                  <a:lnTo>
                    <a:pt x="328529" y="31829"/>
                  </a:lnTo>
                  <a:lnTo>
                    <a:pt x="336183" y="21595"/>
                  </a:lnTo>
                  <a:lnTo>
                    <a:pt x="346805" y="9318"/>
                  </a:lnTo>
                  <a:lnTo>
                    <a:pt x="347676" y="7464"/>
                  </a:lnTo>
                  <a:lnTo>
                    <a:pt x="349190" y="0"/>
                  </a:lnTo>
                  <a:lnTo>
                    <a:pt x="348420" y="406"/>
                  </a:lnTo>
                  <a:lnTo>
                    <a:pt x="345306" y="3113"/>
                  </a:lnTo>
                  <a:lnTo>
                    <a:pt x="343290" y="4175"/>
                  </a:lnTo>
                  <a:lnTo>
                    <a:pt x="338793" y="5353"/>
                  </a:lnTo>
                  <a:lnTo>
                    <a:pt x="336409" y="7361"/>
                  </a:lnTo>
                  <a:lnTo>
                    <a:pt x="328161" y="18277"/>
                  </a:lnTo>
                  <a:lnTo>
                    <a:pt x="319933" y="27425"/>
                  </a:lnTo>
                  <a:lnTo>
                    <a:pt x="315368" y="33082"/>
                  </a:lnTo>
                  <a:lnTo>
                    <a:pt x="310632" y="39393"/>
                  </a:lnTo>
                  <a:lnTo>
                    <a:pt x="305781" y="46141"/>
                  </a:lnTo>
                  <a:lnTo>
                    <a:pt x="300854" y="52333"/>
                  </a:lnTo>
                  <a:lnTo>
                    <a:pt x="295876" y="58154"/>
                  </a:lnTo>
                  <a:lnTo>
                    <a:pt x="290863" y="63728"/>
                  </a:lnTo>
                  <a:lnTo>
                    <a:pt x="284982" y="70830"/>
                  </a:lnTo>
                  <a:lnTo>
                    <a:pt x="271674" y="87753"/>
                  </a:lnTo>
                  <a:lnTo>
                    <a:pt x="249901" y="116321"/>
                  </a:lnTo>
                  <a:lnTo>
                    <a:pt x="237173" y="133936"/>
                  </a:lnTo>
                  <a:lnTo>
                    <a:pt x="225025" y="151078"/>
                  </a:lnTo>
                  <a:lnTo>
                    <a:pt x="211160" y="169985"/>
                  </a:lnTo>
                  <a:lnTo>
                    <a:pt x="205600" y="178923"/>
                  </a:lnTo>
                  <a:lnTo>
                    <a:pt x="201046" y="187420"/>
                  </a:lnTo>
                  <a:lnTo>
                    <a:pt x="188334" y="213773"/>
                  </a:lnTo>
                  <a:lnTo>
                    <a:pt x="183609" y="223354"/>
                  </a:lnTo>
                  <a:lnTo>
                    <a:pt x="179612" y="232281"/>
                  </a:lnTo>
                  <a:lnTo>
                    <a:pt x="176101" y="240773"/>
                  </a:lnTo>
                  <a:lnTo>
                    <a:pt x="172914" y="248974"/>
                  </a:lnTo>
                  <a:lnTo>
                    <a:pt x="170789" y="256134"/>
                  </a:lnTo>
                  <a:lnTo>
                    <a:pt x="169372" y="262602"/>
                  </a:lnTo>
                  <a:lnTo>
                    <a:pt x="168429" y="268607"/>
                  </a:lnTo>
                  <a:lnTo>
                    <a:pt x="167799" y="274303"/>
                  </a:lnTo>
                  <a:lnTo>
                    <a:pt x="167378" y="279794"/>
                  </a:lnTo>
                  <a:lnTo>
                    <a:pt x="166912" y="290411"/>
                  </a:lnTo>
                  <a:lnTo>
                    <a:pt x="166705" y="300773"/>
                  </a:lnTo>
                  <a:lnTo>
                    <a:pt x="167497" y="305061"/>
                  </a:lnTo>
                  <a:lnTo>
                    <a:pt x="170634" y="312083"/>
                  </a:lnTo>
                  <a:lnTo>
                    <a:pt x="177160" y="320795"/>
                  </a:lnTo>
                  <a:lnTo>
                    <a:pt x="180393" y="322642"/>
                  </a:lnTo>
                  <a:lnTo>
                    <a:pt x="193034" y="326088"/>
                  </a:lnTo>
                  <a:lnTo>
                    <a:pt x="202585" y="329895"/>
                  </a:lnTo>
                  <a:lnTo>
                    <a:pt x="206657" y="330402"/>
                  </a:lnTo>
                  <a:lnTo>
                    <a:pt x="210218" y="329893"/>
                  </a:lnTo>
                  <a:lnTo>
                    <a:pt x="219879" y="3263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138"/>
            <p:cNvSpPr/>
            <p:nvPr/>
          </p:nvSpPr>
          <p:spPr>
            <a:xfrm>
              <a:off x="6172209" y="3337684"/>
              <a:ext cx="137151" cy="152164"/>
            </a:xfrm>
            <a:custGeom>
              <a:avLst/>
              <a:gdLst/>
              <a:ahLst/>
              <a:cxnLst/>
              <a:rect l="0" t="0" r="0" b="0"/>
              <a:pathLst>
                <a:path w="137151" h="152164">
                  <a:moveTo>
                    <a:pt x="15231" y="45596"/>
                  </a:moveTo>
                  <a:lnTo>
                    <a:pt x="11185" y="49641"/>
                  </a:lnTo>
                  <a:lnTo>
                    <a:pt x="9995" y="51680"/>
                  </a:lnTo>
                  <a:lnTo>
                    <a:pt x="8670" y="56202"/>
                  </a:lnTo>
                  <a:lnTo>
                    <a:pt x="7470" y="57747"/>
                  </a:lnTo>
                  <a:lnTo>
                    <a:pt x="5824" y="58776"/>
                  </a:lnTo>
                  <a:lnTo>
                    <a:pt x="3880" y="59463"/>
                  </a:lnTo>
                  <a:lnTo>
                    <a:pt x="2584" y="60767"/>
                  </a:lnTo>
                  <a:lnTo>
                    <a:pt x="1720" y="62483"/>
                  </a:lnTo>
                  <a:lnTo>
                    <a:pt x="759" y="66648"/>
                  </a:lnTo>
                  <a:lnTo>
                    <a:pt x="332" y="71321"/>
                  </a:lnTo>
                  <a:lnTo>
                    <a:pt x="21" y="75658"/>
                  </a:lnTo>
                  <a:lnTo>
                    <a:pt x="0" y="79997"/>
                  </a:lnTo>
                  <a:lnTo>
                    <a:pt x="844" y="81231"/>
                  </a:lnTo>
                  <a:lnTo>
                    <a:pt x="2253" y="82053"/>
                  </a:lnTo>
                  <a:lnTo>
                    <a:pt x="6077" y="82965"/>
                  </a:lnTo>
                  <a:lnTo>
                    <a:pt x="8281" y="83209"/>
                  </a:lnTo>
                  <a:lnTo>
                    <a:pt x="13858" y="83600"/>
                  </a:lnTo>
                  <a:lnTo>
                    <a:pt x="28232" y="83688"/>
                  </a:lnTo>
                  <a:lnTo>
                    <a:pt x="30672" y="82844"/>
                  </a:lnTo>
                  <a:lnTo>
                    <a:pt x="33992" y="81434"/>
                  </a:lnTo>
                  <a:lnTo>
                    <a:pt x="37898" y="79648"/>
                  </a:lnTo>
                  <a:lnTo>
                    <a:pt x="40502" y="77611"/>
                  </a:lnTo>
                  <a:lnTo>
                    <a:pt x="42238" y="75406"/>
                  </a:lnTo>
                  <a:lnTo>
                    <a:pt x="43396" y="73089"/>
                  </a:lnTo>
                  <a:lnTo>
                    <a:pt x="45014" y="71545"/>
                  </a:lnTo>
                  <a:lnTo>
                    <a:pt x="46940" y="70515"/>
                  </a:lnTo>
                  <a:lnTo>
                    <a:pt x="49070" y="69829"/>
                  </a:lnTo>
                  <a:lnTo>
                    <a:pt x="52184" y="68524"/>
                  </a:lnTo>
                  <a:lnTo>
                    <a:pt x="55952" y="66808"/>
                  </a:lnTo>
                  <a:lnTo>
                    <a:pt x="60159" y="64818"/>
                  </a:lnTo>
                  <a:lnTo>
                    <a:pt x="62963" y="62644"/>
                  </a:lnTo>
                  <a:lnTo>
                    <a:pt x="64832" y="60347"/>
                  </a:lnTo>
                  <a:lnTo>
                    <a:pt x="66078" y="57971"/>
                  </a:lnTo>
                  <a:lnTo>
                    <a:pt x="68602" y="55539"/>
                  </a:lnTo>
                  <a:lnTo>
                    <a:pt x="71978" y="53071"/>
                  </a:lnTo>
                  <a:lnTo>
                    <a:pt x="75923" y="50580"/>
                  </a:lnTo>
                  <a:lnTo>
                    <a:pt x="78552" y="47225"/>
                  </a:lnTo>
                  <a:lnTo>
                    <a:pt x="80305" y="43296"/>
                  </a:lnTo>
                  <a:lnTo>
                    <a:pt x="81474" y="38982"/>
                  </a:lnTo>
                  <a:lnTo>
                    <a:pt x="83099" y="35260"/>
                  </a:lnTo>
                  <a:lnTo>
                    <a:pt x="85030" y="31932"/>
                  </a:lnTo>
                  <a:lnTo>
                    <a:pt x="87163" y="28867"/>
                  </a:lnTo>
                  <a:lnTo>
                    <a:pt x="89432" y="25977"/>
                  </a:lnTo>
                  <a:lnTo>
                    <a:pt x="91792" y="23203"/>
                  </a:lnTo>
                  <a:lnTo>
                    <a:pt x="97617" y="16713"/>
                  </a:lnTo>
                  <a:lnTo>
                    <a:pt x="98095" y="15335"/>
                  </a:lnTo>
                  <a:lnTo>
                    <a:pt x="98626" y="11544"/>
                  </a:lnTo>
                  <a:lnTo>
                    <a:pt x="98862" y="7037"/>
                  </a:lnTo>
                  <a:lnTo>
                    <a:pt x="98925" y="4650"/>
                  </a:lnTo>
                  <a:lnTo>
                    <a:pt x="98120" y="3059"/>
                  </a:lnTo>
                  <a:lnTo>
                    <a:pt x="96738" y="1997"/>
                  </a:lnTo>
                  <a:lnTo>
                    <a:pt x="94969" y="1290"/>
                  </a:lnTo>
                  <a:lnTo>
                    <a:pt x="90745" y="504"/>
                  </a:lnTo>
                  <a:lnTo>
                    <a:pt x="85180" y="0"/>
                  </a:lnTo>
                  <a:lnTo>
                    <a:pt x="83031" y="806"/>
                  </a:lnTo>
                  <a:lnTo>
                    <a:pt x="79904" y="2189"/>
                  </a:lnTo>
                  <a:lnTo>
                    <a:pt x="76126" y="3958"/>
                  </a:lnTo>
                  <a:lnTo>
                    <a:pt x="72761" y="5984"/>
                  </a:lnTo>
                  <a:lnTo>
                    <a:pt x="69671" y="8182"/>
                  </a:lnTo>
                  <a:lnTo>
                    <a:pt x="66764" y="10493"/>
                  </a:lnTo>
                  <a:lnTo>
                    <a:pt x="63980" y="12880"/>
                  </a:lnTo>
                  <a:lnTo>
                    <a:pt x="61276" y="15319"/>
                  </a:lnTo>
                  <a:lnTo>
                    <a:pt x="56015" y="20287"/>
                  </a:lnTo>
                  <a:lnTo>
                    <a:pt x="50855" y="25316"/>
                  </a:lnTo>
                  <a:lnTo>
                    <a:pt x="48294" y="28689"/>
                  </a:lnTo>
                  <a:lnTo>
                    <a:pt x="45740" y="32632"/>
                  </a:lnTo>
                  <a:lnTo>
                    <a:pt x="43191" y="36953"/>
                  </a:lnTo>
                  <a:lnTo>
                    <a:pt x="40644" y="41527"/>
                  </a:lnTo>
                  <a:lnTo>
                    <a:pt x="35557" y="51125"/>
                  </a:lnTo>
                  <a:lnTo>
                    <a:pt x="33015" y="55209"/>
                  </a:lnTo>
                  <a:lnTo>
                    <a:pt x="30473" y="58778"/>
                  </a:lnTo>
                  <a:lnTo>
                    <a:pt x="27932" y="62004"/>
                  </a:lnTo>
                  <a:lnTo>
                    <a:pt x="25392" y="65848"/>
                  </a:lnTo>
                  <a:lnTo>
                    <a:pt x="22852" y="70104"/>
                  </a:lnTo>
                  <a:lnTo>
                    <a:pt x="20312" y="74634"/>
                  </a:lnTo>
                  <a:lnTo>
                    <a:pt x="18618" y="79349"/>
                  </a:lnTo>
                  <a:lnTo>
                    <a:pt x="17489" y="84184"/>
                  </a:lnTo>
                  <a:lnTo>
                    <a:pt x="16736" y="89102"/>
                  </a:lnTo>
                  <a:lnTo>
                    <a:pt x="16235" y="94073"/>
                  </a:lnTo>
                  <a:lnTo>
                    <a:pt x="15900" y="99081"/>
                  </a:lnTo>
                  <a:lnTo>
                    <a:pt x="15528" y="108314"/>
                  </a:lnTo>
                  <a:lnTo>
                    <a:pt x="15319" y="118272"/>
                  </a:lnTo>
                  <a:lnTo>
                    <a:pt x="15270" y="123899"/>
                  </a:lnTo>
                  <a:lnTo>
                    <a:pt x="16104" y="127431"/>
                  </a:lnTo>
                  <a:lnTo>
                    <a:pt x="17506" y="131479"/>
                  </a:lnTo>
                  <a:lnTo>
                    <a:pt x="19288" y="135872"/>
                  </a:lnTo>
                  <a:lnTo>
                    <a:pt x="21323" y="138800"/>
                  </a:lnTo>
                  <a:lnTo>
                    <a:pt x="23525" y="140752"/>
                  </a:lnTo>
                  <a:lnTo>
                    <a:pt x="25840" y="142053"/>
                  </a:lnTo>
                  <a:lnTo>
                    <a:pt x="28231" y="143767"/>
                  </a:lnTo>
                  <a:lnTo>
                    <a:pt x="30670" y="145757"/>
                  </a:lnTo>
                  <a:lnTo>
                    <a:pt x="33144" y="147930"/>
                  </a:lnTo>
                  <a:lnTo>
                    <a:pt x="35640" y="149379"/>
                  </a:lnTo>
                  <a:lnTo>
                    <a:pt x="38150" y="150345"/>
                  </a:lnTo>
                  <a:lnTo>
                    <a:pt x="40670" y="150988"/>
                  </a:lnTo>
                  <a:lnTo>
                    <a:pt x="44043" y="151418"/>
                  </a:lnTo>
                  <a:lnTo>
                    <a:pt x="47987" y="151704"/>
                  </a:lnTo>
                  <a:lnTo>
                    <a:pt x="52308" y="151894"/>
                  </a:lnTo>
                  <a:lnTo>
                    <a:pt x="63883" y="152106"/>
                  </a:lnTo>
                  <a:lnTo>
                    <a:pt x="70525" y="152163"/>
                  </a:lnTo>
                  <a:lnTo>
                    <a:pt x="76648" y="151354"/>
                  </a:lnTo>
                  <a:lnTo>
                    <a:pt x="82422" y="149968"/>
                  </a:lnTo>
                  <a:lnTo>
                    <a:pt x="87965" y="148197"/>
                  </a:lnTo>
                  <a:lnTo>
                    <a:pt x="93354" y="146170"/>
                  </a:lnTo>
                  <a:lnTo>
                    <a:pt x="98639" y="143972"/>
                  </a:lnTo>
                  <a:lnTo>
                    <a:pt x="103856" y="141660"/>
                  </a:lnTo>
                  <a:lnTo>
                    <a:pt x="109874" y="139272"/>
                  </a:lnTo>
                  <a:lnTo>
                    <a:pt x="137150" y="1294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139"/>
            <p:cNvSpPr/>
            <p:nvPr/>
          </p:nvSpPr>
          <p:spPr>
            <a:xfrm>
              <a:off x="6484688" y="3174562"/>
              <a:ext cx="174820" cy="338123"/>
            </a:xfrm>
            <a:custGeom>
              <a:avLst/>
              <a:gdLst/>
              <a:ahLst/>
              <a:cxnLst/>
              <a:rect l="0" t="0" r="0" b="0"/>
              <a:pathLst>
                <a:path w="174820" h="338123">
                  <a:moveTo>
                    <a:pt x="144712" y="18218"/>
                  </a:moveTo>
                  <a:lnTo>
                    <a:pt x="160893" y="10127"/>
                  </a:lnTo>
                  <a:lnTo>
                    <a:pt x="165659" y="6898"/>
                  </a:lnTo>
                  <a:lnTo>
                    <a:pt x="168836" y="3898"/>
                  </a:lnTo>
                  <a:lnTo>
                    <a:pt x="170955" y="1051"/>
                  </a:lnTo>
                  <a:lnTo>
                    <a:pt x="172368" y="0"/>
                  </a:lnTo>
                  <a:lnTo>
                    <a:pt x="173309" y="146"/>
                  </a:lnTo>
                  <a:lnTo>
                    <a:pt x="173937" y="1090"/>
                  </a:lnTo>
                  <a:lnTo>
                    <a:pt x="174633" y="4396"/>
                  </a:lnTo>
                  <a:lnTo>
                    <a:pt x="174819" y="6464"/>
                  </a:lnTo>
                  <a:lnTo>
                    <a:pt x="174097" y="8689"/>
                  </a:lnTo>
                  <a:lnTo>
                    <a:pt x="166853" y="20600"/>
                  </a:lnTo>
                  <a:lnTo>
                    <a:pt x="162173" y="29437"/>
                  </a:lnTo>
                  <a:lnTo>
                    <a:pt x="157270" y="39009"/>
                  </a:lnTo>
                  <a:lnTo>
                    <a:pt x="153931" y="43931"/>
                  </a:lnTo>
                  <a:lnTo>
                    <a:pt x="150011" y="48907"/>
                  </a:lnTo>
                  <a:lnTo>
                    <a:pt x="145704" y="53917"/>
                  </a:lnTo>
                  <a:lnTo>
                    <a:pt x="141140" y="59798"/>
                  </a:lnTo>
                  <a:lnTo>
                    <a:pt x="136403" y="66258"/>
                  </a:lnTo>
                  <a:lnTo>
                    <a:pt x="126626" y="80209"/>
                  </a:lnTo>
                  <a:lnTo>
                    <a:pt x="40571" y="208719"/>
                  </a:lnTo>
                  <a:lnTo>
                    <a:pt x="36338" y="216339"/>
                  </a:lnTo>
                  <a:lnTo>
                    <a:pt x="32669" y="223958"/>
                  </a:lnTo>
                  <a:lnTo>
                    <a:pt x="29376" y="231578"/>
                  </a:lnTo>
                  <a:lnTo>
                    <a:pt x="23460" y="244560"/>
                  </a:lnTo>
                  <a:lnTo>
                    <a:pt x="20698" y="250393"/>
                  </a:lnTo>
                  <a:lnTo>
                    <a:pt x="17162" y="256821"/>
                  </a:lnTo>
                  <a:lnTo>
                    <a:pt x="13112" y="263647"/>
                  </a:lnTo>
                  <a:lnTo>
                    <a:pt x="8719" y="270737"/>
                  </a:lnTo>
                  <a:lnTo>
                    <a:pt x="5789" y="277158"/>
                  </a:lnTo>
                  <a:lnTo>
                    <a:pt x="3836" y="283131"/>
                  </a:lnTo>
                  <a:lnTo>
                    <a:pt x="2535" y="288807"/>
                  </a:lnTo>
                  <a:lnTo>
                    <a:pt x="1667" y="294284"/>
                  </a:lnTo>
                  <a:lnTo>
                    <a:pt x="1089" y="299628"/>
                  </a:lnTo>
                  <a:lnTo>
                    <a:pt x="446" y="309236"/>
                  </a:lnTo>
                  <a:lnTo>
                    <a:pt x="84" y="319405"/>
                  </a:lnTo>
                  <a:lnTo>
                    <a:pt x="0" y="325081"/>
                  </a:lnTo>
                  <a:lnTo>
                    <a:pt x="824" y="327780"/>
                  </a:lnTo>
                  <a:lnTo>
                    <a:pt x="3997" y="333037"/>
                  </a:lnTo>
                  <a:lnTo>
                    <a:pt x="6028" y="334777"/>
                  </a:lnTo>
                  <a:lnTo>
                    <a:pt x="8230" y="335937"/>
                  </a:lnTo>
                  <a:lnTo>
                    <a:pt x="13801" y="337800"/>
                  </a:lnTo>
                  <a:lnTo>
                    <a:pt x="18811" y="338122"/>
                  </a:lnTo>
                  <a:lnTo>
                    <a:pt x="20985" y="337321"/>
                  </a:lnTo>
                  <a:lnTo>
                    <a:pt x="25657" y="334173"/>
                  </a:lnTo>
                  <a:lnTo>
                    <a:pt x="30557" y="329951"/>
                  </a:lnTo>
                  <a:lnTo>
                    <a:pt x="35556" y="325253"/>
                  </a:lnTo>
                  <a:lnTo>
                    <a:pt x="48200" y="312818"/>
                  </a:lnTo>
                  <a:lnTo>
                    <a:pt x="53276" y="305502"/>
                  </a:lnTo>
                  <a:lnTo>
                    <a:pt x="58354" y="297453"/>
                  </a:lnTo>
                  <a:lnTo>
                    <a:pt x="63432" y="291054"/>
                  </a:lnTo>
                  <a:lnTo>
                    <a:pt x="68512" y="283129"/>
                  </a:lnTo>
                  <a:lnTo>
                    <a:pt x="72745" y="274810"/>
                  </a:lnTo>
                  <a:lnTo>
                    <a:pt x="75974" y="264519"/>
                  </a:lnTo>
                  <a:lnTo>
                    <a:pt x="79731" y="255814"/>
                  </a:lnTo>
                  <a:lnTo>
                    <a:pt x="81965" y="246301"/>
                  </a:lnTo>
                  <a:lnTo>
                    <a:pt x="82958" y="237275"/>
                  </a:lnTo>
                  <a:lnTo>
                    <a:pt x="83399" y="230441"/>
                  </a:lnTo>
                  <a:lnTo>
                    <a:pt x="82670" y="227433"/>
                  </a:lnTo>
                  <a:lnTo>
                    <a:pt x="79602" y="221834"/>
                  </a:lnTo>
                  <a:lnTo>
                    <a:pt x="75416" y="216522"/>
                  </a:lnTo>
                  <a:lnTo>
                    <a:pt x="73116" y="213921"/>
                  </a:lnTo>
                  <a:lnTo>
                    <a:pt x="71581" y="211340"/>
                  </a:lnTo>
                  <a:lnTo>
                    <a:pt x="69875" y="206214"/>
                  </a:lnTo>
                  <a:lnTo>
                    <a:pt x="68574" y="204509"/>
                  </a:lnTo>
                  <a:lnTo>
                    <a:pt x="66860" y="203372"/>
                  </a:lnTo>
                  <a:lnTo>
                    <a:pt x="62697" y="202108"/>
                  </a:lnTo>
                  <a:lnTo>
                    <a:pt x="58026" y="201547"/>
                  </a:lnTo>
                  <a:lnTo>
                    <a:pt x="53127" y="201298"/>
                  </a:lnTo>
                  <a:lnTo>
                    <a:pt x="48128" y="201187"/>
                  </a:lnTo>
                  <a:lnTo>
                    <a:pt x="43083" y="201137"/>
                  </a:lnTo>
                  <a:lnTo>
                    <a:pt x="40552" y="201971"/>
                  </a:lnTo>
                  <a:lnTo>
                    <a:pt x="35483" y="205155"/>
                  </a:lnTo>
                  <a:lnTo>
                    <a:pt x="33793" y="207189"/>
                  </a:lnTo>
                  <a:lnTo>
                    <a:pt x="32665" y="209392"/>
                  </a:lnTo>
                  <a:lnTo>
                    <a:pt x="30858" y="214966"/>
                  </a:lnTo>
                  <a:lnTo>
                    <a:pt x="30544" y="224022"/>
                  </a:lnTo>
                  <a:lnTo>
                    <a:pt x="30412" y="2391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140"/>
            <p:cNvSpPr/>
            <p:nvPr/>
          </p:nvSpPr>
          <p:spPr>
            <a:xfrm>
              <a:off x="6667605" y="3368040"/>
              <a:ext cx="121816" cy="182881"/>
            </a:xfrm>
            <a:custGeom>
              <a:avLst/>
              <a:gdLst/>
              <a:ahLst/>
              <a:cxnLst/>
              <a:rect l="0" t="0" r="0" b="0"/>
              <a:pathLst>
                <a:path w="121816" h="182881">
                  <a:moveTo>
                    <a:pt x="83715" y="0"/>
                  </a:moveTo>
                  <a:lnTo>
                    <a:pt x="73109" y="0"/>
                  </a:lnTo>
                  <a:lnTo>
                    <a:pt x="70718" y="847"/>
                  </a:lnTo>
                  <a:lnTo>
                    <a:pt x="68277" y="2258"/>
                  </a:lnTo>
                  <a:lnTo>
                    <a:pt x="65803" y="4046"/>
                  </a:lnTo>
                  <a:lnTo>
                    <a:pt x="64154" y="6084"/>
                  </a:lnTo>
                  <a:lnTo>
                    <a:pt x="63054" y="8289"/>
                  </a:lnTo>
                  <a:lnTo>
                    <a:pt x="62321" y="10606"/>
                  </a:lnTo>
                  <a:lnTo>
                    <a:pt x="59249" y="15438"/>
                  </a:lnTo>
                  <a:lnTo>
                    <a:pt x="57244" y="17912"/>
                  </a:lnTo>
                  <a:lnTo>
                    <a:pt x="55907" y="20408"/>
                  </a:lnTo>
                  <a:lnTo>
                    <a:pt x="54423" y="25439"/>
                  </a:lnTo>
                  <a:lnTo>
                    <a:pt x="51505" y="30498"/>
                  </a:lnTo>
                  <a:lnTo>
                    <a:pt x="49542" y="33032"/>
                  </a:lnTo>
                  <a:lnTo>
                    <a:pt x="47387" y="36414"/>
                  </a:lnTo>
                  <a:lnTo>
                    <a:pt x="45103" y="40363"/>
                  </a:lnTo>
                  <a:lnTo>
                    <a:pt x="40307" y="49266"/>
                  </a:lnTo>
                  <a:lnTo>
                    <a:pt x="35353" y="58867"/>
                  </a:lnTo>
                  <a:lnTo>
                    <a:pt x="32848" y="62951"/>
                  </a:lnTo>
                  <a:lnTo>
                    <a:pt x="30330" y="66521"/>
                  </a:lnTo>
                  <a:lnTo>
                    <a:pt x="27805" y="69747"/>
                  </a:lnTo>
                  <a:lnTo>
                    <a:pt x="25275" y="73592"/>
                  </a:lnTo>
                  <a:lnTo>
                    <a:pt x="22742" y="77848"/>
                  </a:lnTo>
                  <a:lnTo>
                    <a:pt x="20207" y="82378"/>
                  </a:lnTo>
                  <a:lnTo>
                    <a:pt x="17669" y="86246"/>
                  </a:lnTo>
                  <a:lnTo>
                    <a:pt x="15132" y="89670"/>
                  </a:lnTo>
                  <a:lnTo>
                    <a:pt x="12593" y="92800"/>
                  </a:lnTo>
                  <a:lnTo>
                    <a:pt x="10900" y="96580"/>
                  </a:lnTo>
                  <a:lnTo>
                    <a:pt x="9772" y="100794"/>
                  </a:lnTo>
                  <a:lnTo>
                    <a:pt x="9019" y="105296"/>
                  </a:lnTo>
                  <a:lnTo>
                    <a:pt x="7671" y="109144"/>
                  </a:lnTo>
                  <a:lnTo>
                    <a:pt x="5926" y="112556"/>
                  </a:lnTo>
                  <a:lnTo>
                    <a:pt x="3915" y="115677"/>
                  </a:lnTo>
                  <a:lnTo>
                    <a:pt x="2575" y="118605"/>
                  </a:lnTo>
                  <a:lnTo>
                    <a:pt x="1087" y="124115"/>
                  </a:lnTo>
                  <a:lnTo>
                    <a:pt x="424" y="129387"/>
                  </a:lnTo>
                  <a:lnTo>
                    <a:pt x="131" y="134552"/>
                  </a:lnTo>
                  <a:lnTo>
                    <a:pt x="0" y="139670"/>
                  </a:lnTo>
                  <a:lnTo>
                    <a:pt x="811" y="141373"/>
                  </a:lnTo>
                  <a:lnTo>
                    <a:pt x="2200" y="142509"/>
                  </a:lnTo>
                  <a:lnTo>
                    <a:pt x="3971" y="143266"/>
                  </a:lnTo>
                  <a:lnTo>
                    <a:pt x="5152" y="144617"/>
                  </a:lnTo>
                  <a:lnTo>
                    <a:pt x="5940" y="146364"/>
                  </a:lnTo>
                  <a:lnTo>
                    <a:pt x="6465" y="148376"/>
                  </a:lnTo>
                  <a:lnTo>
                    <a:pt x="7662" y="149718"/>
                  </a:lnTo>
                  <a:lnTo>
                    <a:pt x="9305" y="150612"/>
                  </a:lnTo>
                  <a:lnTo>
                    <a:pt x="11249" y="151208"/>
                  </a:lnTo>
                  <a:lnTo>
                    <a:pt x="13391" y="150758"/>
                  </a:lnTo>
                  <a:lnTo>
                    <a:pt x="15666" y="149612"/>
                  </a:lnTo>
                  <a:lnTo>
                    <a:pt x="18029" y="148002"/>
                  </a:lnTo>
                  <a:lnTo>
                    <a:pt x="21298" y="146928"/>
                  </a:lnTo>
                  <a:lnTo>
                    <a:pt x="25170" y="146212"/>
                  </a:lnTo>
                  <a:lnTo>
                    <a:pt x="29445" y="145734"/>
                  </a:lnTo>
                  <a:lnTo>
                    <a:pt x="33141" y="144570"/>
                  </a:lnTo>
                  <a:lnTo>
                    <a:pt x="36452" y="142947"/>
                  </a:lnTo>
                  <a:lnTo>
                    <a:pt x="39507" y="141018"/>
                  </a:lnTo>
                  <a:lnTo>
                    <a:pt x="42390" y="138885"/>
                  </a:lnTo>
                  <a:lnTo>
                    <a:pt x="45158" y="136617"/>
                  </a:lnTo>
                  <a:lnTo>
                    <a:pt x="47850" y="134258"/>
                  </a:lnTo>
                  <a:lnTo>
                    <a:pt x="50492" y="132685"/>
                  </a:lnTo>
                  <a:lnTo>
                    <a:pt x="53100" y="131637"/>
                  </a:lnTo>
                  <a:lnTo>
                    <a:pt x="55684" y="130938"/>
                  </a:lnTo>
                  <a:lnTo>
                    <a:pt x="59101" y="128779"/>
                  </a:lnTo>
                  <a:lnTo>
                    <a:pt x="63073" y="125646"/>
                  </a:lnTo>
                  <a:lnTo>
                    <a:pt x="67414" y="121864"/>
                  </a:lnTo>
                  <a:lnTo>
                    <a:pt x="74494" y="115404"/>
                  </a:lnTo>
                  <a:lnTo>
                    <a:pt x="80463" y="109711"/>
                  </a:lnTo>
                  <a:lnTo>
                    <a:pt x="106451" y="83944"/>
                  </a:lnTo>
                  <a:lnTo>
                    <a:pt x="106538" y="87902"/>
                  </a:lnTo>
                  <a:lnTo>
                    <a:pt x="105703" y="89928"/>
                  </a:lnTo>
                  <a:lnTo>
                    <a:pt x="102519" y="94437"/>
                  </a:lnTo>
                  <a:lnTo>
                    <a:pt x="101331" y="96824"/>
                  </a:lnTo>
                  <a:lnTo>
                    <a:pt x="100011" y="101735"/>
                  </a:lnTo>
                  <a:lnTo>
                    <a:pt x="99425" y="106741"/>
                  </a:lnTo>
                  <a:lnTo>
                    <a:pt x="99268" y="109260"/>
                  </a:lnTo>
                  <a:lnTo>
                    <a:pt x="98318" y="112634"/>
                  </a:lnTo>
                  <a:lnTo>
                    <a:pt x="96837" y="116576"/>
                  </a:lnTo>
                  <a:lnTo>
                    <a:pt x="95002" y="120897"/>
                  </a:lnTo>
                  <a:lnTo>
                    <a:pt x="93781" y="124625"/>
                  </a:lnTo>
                  <a:lnTo>
                    <a:pt x="92965" y="127957"/>
                  </a:lnTo>
                  <a:lnTo>
                    <a:pt x="92423" y="131024"/>
                  </a:lnTo>
                  <a:lnTo>
                    <a:pt x="92060" y="134763"/>
                  </a:lnTo>
                  <a:lnTo>
                    <a:pt x="91817" y="138949"/>
                  </a:lnTo>
                  <a:lnTo>
                    <a:pt x="91550" y="147268"/>
                  </a:lnTo>
                  <a:lnTo>
                    <a:pt x="91377" y="159508"/>
                  </a:lnTo>
                  <a:lnTo>
                    <a:pt x="91343" y="170079"/>
                  </a:lnTo>
                  <a:lnTo>
                    <a:pt x="92187" y="172652"/>
                  </a:lnTo>
                  <a:lnTo>
                    <a:pt x="95382" y="177770"/>
                  </a:lnTo>
                  <a:lnTo>
                    <a:pt x="97421" y="179473"/>
                  </a:lnTo>
                  <a:lnTo>
                    <a:pt x="99625" y="180609"/>
                  </a:lnTo>
                  <a:lnTo>
                    <a:pt x="101942" y="181366"/>
                  </a:lnTo>
                  <a:lnTo>
                    <a:pt x="105180" y="181870"/>
                  </a:lnTo>
                  <a:lnTo>
                    <a:pt x="109032" y="182207"/>
                  </a:lnTo>
                  <a:lnTo>
                    <a:pt x="121815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141"/>
            <p:cNvSpPr/>
            <p:nvPr/>
          </p:nvSpPr>
          <p:spPr>
            <a:xfrm>
              <a:off x="6797039" y="3421438"/>
              <a:ext cx="289525" cy="304390"/>
            </a:xfrm>
            <a:custGeom>
              <a:avLst/>
              <a:gdLst/>
              <a:ahLst/>
              <a:cxnLst/>
              <a:rect l="0" t="0" r="0" b="0"/>
              <a:pathLst>
                <a:path w="289525" h="304390">
                  <a:moveTo>
                    <a:pt x="243841" y="38042"/>
                  </a:moveTo>
                  <a:lnTo>
                    <a:pt x="254447" y="27436"/>
                  </a:lnTo>
                  <a:lnTo>
                    <a:pt x="255992" y="25045"/>
                  </a:lnTo>
                  <a:lnTo>
                    <a:pt x="258675" y="16648"/>
                  </a:lnTo>
                  <a:lnTo>
                    <a:pt x="258960" y="7526"/>
                  </a:lnTo>
                  <a:lnTo>
                    <a:pt x="259071" y="608"/>
                  </a:lnTo>
                  <a:lnTo>
                    <a:pt x="258227" y="386"/>
                  </a:lnTo>
                  <a:lnTo>
                    <a:pt x="250790" y="30"/>
                  </a:lnTo>
                  <a:lnTo>
                    <a:pt x="248474" y="0"/>
                  </a:lnTo>
                  <a:lnTo>
                    <a:pt x="246083" y="828"/>
                  </a:lnTo>
                  <a:lnTo>
                    <a:pt x="238673" y="5190"/>
                  </a:lnTo>
                  <a:lnTo>
                    <a:pt x="231115" y="7706"/>
                  </a:lnTo>
                  <a:lnTo>
                    <a:pt x="226049" y="11295"/>
                  </a:lnTo>
                  <a:lnTo>
                    <a:pt x="218718" y="17970"/>
                  </a:lnTo>
                  <a:lnTo>
                    <a:pt x="205071" y="31248"/>
                  </a:lnTo>
                  <a:lnTo>
                    <a:pt x="200215" y="36053"/>
                  </a:lnTo>
                  <a:lnTo>
                    <a:pt x="196129" y="40949"/>
                  </a:lnTo>
                  <a:lnTo>
                    <a:pt x="192559" y="45907"/>
                  </a:lnTo>
                  <a:lnTo>
                    <a:pt x="189334" y="50905"/>
                  </a:lnTo>
                  <a:lnTo>
                    <a:pt x="185489" y="55931"/>
                  </a:lnTo>
                  <a:lnTo>
                    <a:pt x="181233" y="60974"/>
                  </a:lnTo>
                  <a:lnTo>
                    <a:pt x="176703" y="66030"/>
                  </a:lnTo>
                  <a:lnTo>
                    <a:pt x="172836" y="71094"/>
                  </a:lnTo>
                  <a:lnTo>
                    <a:pt x="169410" y="76163"/>
                  </a:lnTo>
                  <a:lnTo>
                    <a:pt x="166280" y="81237"/>
                  </a:lnTo>
                  <a:lnTo>
                    <a:pt x="163348" y="86312"/>
                  </a:lnTo>
                  <a:lnTo>
                    <a:pt x="157831" y="96466"/>
                  </a:lnTo>
                  <a:lnTo>
                    <a:pt x="147391" y="116783"/>
                  </a:lnTo>
                  <a:lnTo>
                    <a:pt x="142272" y="126943"/>
                  </a:lnTo>
                  <a:lnTo>
                    <a:pt x="139432" y="134845"/>
                  </a:lnTo>
                  <a:lnTo>
                    <a:pt x="137835" y="144053"/>
                  </a:lnTo>
                  <a:lnTo>
                    <a:pt x="137360" y="152144"/>
                  </a:lnTo>
                  <a:lnTo>
                    <a:pt x="137294" y="154750"/>
                  </a:lnTo>
                  <a:lnTo>
                    <a:pt x="138096" y="156487"/>
                  </a:lnTo>
                  <a:lnTo>
                    <a:pt x="139478" y="157645"/>
                  </a:lnTo>
                  <a:lnTo>
                    <a:pt x="141245" y="158418"/>
                  </a:lnTo>
                  <a:lnTo>
                    <a:pt x="145467" y="159276"/>
                  </a:lnTo>
                  <a:lnTo>
                    <a:pt x="152605" y="159759"/>
                  </a:lnTo>
                  <a:lnTo>
                    <a:pt x="155076" y="159826"/>
                  </a:lnTo>
                  <a:lnTo>
                    <a:pt x="157572" y="159025"/>
                  </a:lnTo>
                  <a:lnTo>
                    <a:pt x="174238" y="149344"/>
                  </a:lnTo>
                  <a:lnTo>
                    <a:pt x="181298" y="144518"/>
                  </a:lnTo>
                  <a:lnTo>
                    <a:pt x="188104" y="138705"/>
                  </a:lnTo>
                  <a:lnTo>
                    <a:pt x="196773" y="130477"/>
                  </a:lnTo>
                  <a:lnTo>
                    <a:pt x="201456" y="126759"/>
                  </a:lnTo>
                  <a:lnTo>
                    <a:pt x="206272" y="123433"/>
                  </a:lnTo>
                  <a:lnTo>
                    <a:pt x="211174" y="120369"/>
                  </a:lnTo>
                  <a:lnTo>
                    <a:pt x="216137" y="116634"/>
                  </a:lnTo>
                  <a:lnTo>
                    <a:pt x="221138" y="112450"/>
                  </a:lnTo>
                  <a:lnTo>
                    <a:pt x="226166" y="107967"/>
                  </a:lnTo>
                  <a:lnTo>
                    <a:pt x="234010" y="98471"/>
                  </a:lnTo>
                  <a:lnTo>
                    <a:pt x="237287" y="93568"/>
                  </a:lnTo>
                  <a:lnTo>
                    <a:pt x="240319" y="88606"/>
                  </a:lnTo>
                  <a:lnTo>
                    <a:pt x="243186" y="83605"/>
                  </a:lnTo>
                  <a:lnTo>
                    <a:pt x="245944" y="78577"/>
                  </a:lnTo>
                  <a:lnTo>
                    <a:pt x="248630" y="72685"/>
                  </a:lnTo>
                  <a:lnTo>
                    <a:pt x="251266" y="66218"/>
                  </a:lnTo>
                  <a:lnTo>
                    <a:pt x="253871" y="59366"/>
                  </a:lnTo>
                  <a:lnTo>
                    <a:pt x="257302" y="53105"/>
                  </a:lnTo>
                  <a:lnTo>
                    <a:pt x="261281" y="47237"/>
                  </a:lnTo>
                  <a:lnTo>
                    <a:pt x="265628" y="41632"/>
                  </a:lnTo>
                  <a:lnTo>
                    <a:pt x="270457" y="33146"/>
                  </a:lnTo>
                  <a:lnTo>
                    <a:pt x="273450" y="26553"/>
                  </a:lnTo>
                  <a:lnTo>
                    <a:pt x="279896" y="18081"/>
                  </a:lnTo>
                  <a:lnTo>
                    <a:pt x="284701" y="12801"/>
                  </a:lnTo>
                  <a:lnTo>
                    <a:pt x="286322" y="10208"/>
                  </a:lnTo>
                  <a:lnTo>
                    <a:pt x="289134" y="1461"/>
                  </a:lnTo>
                  <a:lnTo>
                    <a:pt x="289277" y="1801"/>
                  </a:lnTo>
                  <a:lnTo>
                    <a:pt x="289524" y="10681"/>
                  </a:lnTo>
                  <a:lnTo>
                    <a:pt x="288690" y="13028"/>
                  </a:lnTo>
                  <a:lnTo>
                    <a:pt x="285505" y="17894"/>
                  </a:lnTo>
                  <a:lnTo>
                    <a:pt x="283525" y="25136"/>
                  </a:lnTo>
                  <a:lnTo>
                    <a:pt x="282645" y="33153"/>
                  </a:lnTo>
                  <a:lnTo>
                    <a:pt x="282254" y="39538"/>
                  </a:lnTo>
                  <a:lnTo>
                    <a:pt x="281303" y="44119"/>
                  </a:lnTo>
                  <a:lnTo>
                    <a:pt x="279824" y="49713"/>
                  </a:lnTo>
                  <a:lnTo>
                    <a:pt x="277989" y="55983"/>
                  </a:lnTo>
                  <a:lnTo>
                    <a:pt x="276766" y="61856"/>
                  </a:lnTo>
                  <a:lnTo>
                    <a:pt x="275952" y="67465"/>
                  </a:lnTo>
                  <a:lnTo>
                    <a:pt x="275408" y="72897"/>
                  </a:lnTo>
                  <a:lnTo>
                    <a:pt x="275046" y="78212"/>
                  </a:lnTo>
                  <a:lnTo>
                    <a:pt x="274804" y="83448"/>
                  </a:lnTo>
                  <a:lnTo>
                    <a:pt x="274536" y="94630"/>
                  </a:lnTo>
                  <a:lnTo>
                    <a:pt x="274417" y="108066"/>
                  </a:lnTo>
                  <a:lnTo>
                    <a:pt x="273538" y="114358"/>
                  </a:lnTo>
                  <a:lnTo>
                    <a:pt x="272106" y="120246"/>
                  </a:lnTo>
                  <a:lnTo>
                    <a:pt x="270305" y="125864"/>
                  </a:lnTo>
                  <a:lnTo>
                    <a:pt x="269104" y="132151"/>
                  </a:lnTo>
                  <a:lnTo>
                    <a:pt x="268303" y="138881"/>
                  </a:lnTo>
                  <a:lnTo>
                    <a:pt x="267769" y="145908"/>
                  </a:lnTo>
                  <a:lnTo>
                    <a:pt x="266566" y="152286"/>
                  </a:lnTo>
                  <a:lnTo>
                    <a:pt x="264918" y="158231"/>
                  </a:lnTo>
                  <a:lnTo>
                    <a:pt x="262972" y="163889"/>
                  </a:lnTo>
                  <a:lnTo>
                    <a:pt x="261675" y="170199"/>
                  </a:lnTo>
                  <a:lnTo>
                    <a:pt x="260811" y="176947"/>
                  </a:lnTo>
                  <a:lnTo>
                    <a:pt x="260235" y="183985"/>
                  </a:lnTo>
                  <a:lnTo>
                    <a:pt x="259850" y="190371"/>
                  </a:lnTo>
                  <a:lnTo>
                    <a:pt x="259423" y="201982"/>
                  </a:lnTo>
                  <a:lnTo>
                    <a:pt x="258462" y="207448"/>
                  </a:lnTo>
                  <a:lnTo>
                    <a:pt x="256975" y="212786"/>
                  </a:lnTo>
                  <a:lnTo>
                    <a:pt x="255137" y="218038"/>
                  </a:lnTo>
                  <a:lnTo>
                    <a:pt x="250837" y="226132"/>
                  </a:lnTo>
                  <a:lnTo>
                    <a:pt x="246103" y="233397"/>
                  </a:lnTo>
                  <a:lnTo>
                    <a:pt x="241178" y="242271"/>
                  </a:lnTo>
                  <a:lnTo>
                    <a:pt x="233645" y="256787"/>
                  </a:lnTo>
                  <a:lnTo>
                    <a:pt x="226328" y="264520"/>
                  </a:lnTo>
                  <a:lnTo>
                    <a:pt x="218277" y="270779"/>
                  </a:lnTo>
                  <a:lnTo>
                    <a:pt x="211877" y="276383"/>
                  </a:lnTo>
                  <a:lnTo>
                    <a:pt x="203952" y="281695"/>
                  </a:lnTo>
                  <a:lnTo>
                    <a:pt x="199469" y="284298"/>
                  </a:lnTo>
                  <a:lnTo>
                    <a:pt x="189971" y="289447"/>
                  </a:lnTo>
                  <a:lnTo>
                    <a:pt x="185067" y="292005"/>
                  </a:lnTo>
                  <a:lnTo>
                    <a:pt x="179259" y="293711"/>
                  </a:lnTo>
                  <a:lnTo>
                    <a:pt x="172846" y="294848"/>
                  </a:lnTo>
                  <a:lnTo>
                    <a:pt x="166031" y="295606"/>
                  </a:lnTo>
                  <a:lnTo>
                    <a:pt x="159794" y="296958"/>
                  </a:lnTo>
                  <a:lnTo>
                    <a:pt x="153944" y="298706"/>
                  </a:lnTo>
                  <a:lnTo>
                    <a:pt x="148349" y="300718"/>
                  </a:lnTo>
                  <a:lnTo>
                    <a:pt x="142080" y="302059"/>
                  </a:lnTo>
                  <a:lnTo>
                    <a:pt x="135360" y="302954"/>
                  </a:lnTo>
                  <a:lnTo>
                    <a:pt x="128340" y="303550"/>
                  </a:lnTo>
                  <a:lnTo>
                    <a:pt x="121967" y="303947"/>
                  </a:lnTo>
                  <a:lnTo>
                    <a:pt x="110370" y="304389"/>
                  </a:lnTo>
                  <a:lnTo>
                    <a:pt x="102367" y="303660"/>
                  </a:lnTo>
                  <a:lnTo>
                    <a:pt x="92799" y="302327"/>
                  </a:lnTo>
                  <a:lnTo>
                    <a:pt x="82185" y="300592"/>
                  </a:lnTo>
                  <a:lnTo>
                    <a:pt x="72571" y="299435"/>
                  </a:lnTo>
                  <a:lnTo>
                    <a:pt x="63621" y="298664"/>
                  </a:lnTo>
                  <a:lnTo>
                    <a:pt x="55113" y="298150"/>
                  </a:lnTo>
                  <a:lnTo>
                    <a:pt x="47749" y="296961"/>
                  </a:lnTo>
                  <a:lnTo>
                    <a:pt x="41147" y="295321"/>
                  </a:lnTo>
                  <a:lnTo>
                    <a:pt x="35052" y="293382"/>
                  </a:lnTo>
                  <a:lnTo>
                    <a:pt x="26020" y="288968"/>
                  </a:lnTo>
                  <a:lnTo>
                    <a:pt x="18338" y="284185"/>
                  </a:lnTo>
                  <a:lnTo>
                    <a:pt x="13920" y="281724"/>
                  </a:lnTo>
                  <a:lnTo>
                    <a:pt x="0" y="2742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142"/>
            <p:cNvSpPr/>
            <p:nvPr/>
          </p:nvSpPr>
          <p:spPr>
            <a:xfrm>
              <a:off x="7109460" y="3429039"/>
              <a:ext cx="266701" cy="349290"/>
            </a:xfrm>
            <a:custGeom>
              <a:avLst/>
              <a:gdLst/>
              <a:ahLst/>
              <a:cxnLst/>
              <a:rect l="0" t="0" r="0" b="0"/>
              <a:pathLst>
                <a:path w="266701" h="349290">
                  <a:moveTo>
                    <a:pt x="266700" y="15201"/>
                  </a:moveTo>
                  <a:lnTo>
                    <a:pt x="266700" y="8640"/>
                  </a:lnTo>
                  <a:lnTo>
                    <a:pt x="265853" y="8287"/>
                  </a:lnTo>
                  <a:lnTo>
                    <a:pt x="262654" y="7895"/>
                  </a:lnTo>
                  <a:lnTo>
                    <a:pt x="260616" y="6943"/>
                  </a:lnTo>
                  <a:lnTo>
                    <a:pt x="256094" y="3629"/>
                  </a:lnTo>
                  <a:lnTo>
                    <a:pt x="252856" y="4100"/>
                  </a:lnTo>
                  <a:lnTo>
                    <a:pt x="244743" y="9138"/>
                  </a:lnTo>
                  <a:lnTo>
                    <a:pt x="240208" y="10312"/>
                  </a:lnTo>
                  <a:lnTo>
                    <a:pt x="235492" y="10248"/>
                  </a:lnTo>
                  <a:lnTo>
                    <a:pt x="230655" y="9359"/>
                  </a:lnTo>
                  <a:lnTo>
                    <a:pt x="225736" y="8766"/>
                  </a:lnTo>
                  <a:lnTo>
                    <a:pt x="220764" y="8371"/>
                  </a:lnTo>
                  <a:lnTo>
                    <a:pt x="215756" y="8108"/>
                  </a:lnTo>
                  <a:lnTo>
                    <a:pt x="210723" y="8779"/>
                  </a:lnTo>
                  <a:lnTo>
                    <a:pt x="205676" y="10073"/>
                  </a:lnTo>
                  <a:lnTo>
                    <a:pt x="200617" y="11782"/>
                  </a:lnTo>
                  <a:lnTo>
                    <a:pt x="195551" y="13768"/>
                  </a:lnTo>
                  <a:lnTo>
                    <a:pt x="190481" y="15939"/>
                  </a:lnTo>
                  <a:lnTo>
                    <a:pt x="180331" y="20609"/>
                  </a:lnTo>
                  <a:lnTo>
                    <a:pt x="154938" y="33024"/>
                  </a:lnTo>
                  <a:lnTo>
                    <a:pt x="149859" y="36396"/>
                  </a:lnTo>
                  <a:lnTo>
                    <a:pt x="144779" y="40338"/>
                  </a:lnTo>
                  <a:lnTo>
                    <a:pt x="139699" y="44659"/>
                  </a:lnTo>
                  <a:lnTo>
                    <a:pt x="134620" y="48386"/>
                  </a:lnTo>
                  <a:lnTo>
                    <a:pt x="129540" y="51718"/>
                  </a:lnTo>
                  <a:lnTo>
                    <a:pt x="124460" y="54786"/>
                  </a:lnTo>
                  <a:lnTo>
                    <a:pt x="116559" y="62710"/>
                  </a:lnTo>
                  <a:lnTo>
                    <a:pt x="108530" y="72722"/>
                  </a:lnTo>
                  <a:lnTo>
                    <a:pt x="102834" y="78949"/>
                  </a:lnTo>
                  <a:lnTo>
                    <a:pt x="96496" y="85639"/>
                  </a:lnTo>
                  <a:lnTo>
                    <a:pt x="89453" y="95331"/>
                  </a:lnTo>
                  <a:lnTo>
                    <a:pt x="85478" y="102461"/>
                  </a:lnTo>
                  <a:lnTo>
                    <a:pt x="80886" y="108452"/>
                  </a:lnTo>
                  <a:lnTo>
                    <a:pt x="80172" y="111235"/>
                  </a:lnTo>
                  <a:lnTo>
                    <a:pt x="80541" y="113937"/>
                  </a:lnTo>
                  <a:lnTo>
                    <a:pt x="83172" y="120312"/>
                  </a:lnTo>
                  <a:lnTo>
                    <a:pt x="87674" y="125461"/>
                  </a:lnTo>
                  <a:lnTo>
                    <a:pt x="89776" y="126808"/>
                  </a:lnTo>
                  <a:lnTo>
                    <a:pt x="94369" y="128304"/>
                  </a:lnTo>
                  <a:lnTo>
                    <a:pt x="97625" y="127856"/>
                  </a:lnTo>
                  <a:lnTo>
                    <a:pt x="109453" y="124028"/>
                  </a:lnTo>
                  <a:lnTo>
                    <a:pt x="115814" y="122835"/>
                  </a:lnTo>
                  <a:lnTo>
                    <a:pt x="123723" y="120047"/>
                  </a:lnTo>
                  <a:lnTo>
                    <a:pt x="128201" y="118118"/>
                  </a:lnTo>
                  <a:lnTo>
                    <a:pt x="132881" y="115139"/>
                  </a:lnTo>
                  <a:lnTo>
                    <a:pt x="137693" y="111460"/>
                  </a:lnTo>
                  <a:lnTo>
                    <a:pt x="142596" y="107313"/>
                  </a:lnTo>
                  <a:lnTo>
                    <a:pt x="147558" y="103703"/>
                  </a:lnTo>
                  <a:lnTo>
                    <a:pt x="152558" y="100449"/>
                  </a:lnTo>
                  <a:lnTo>
                    <a:pt x="157586" y="97433"/>
                  </a:lnTo>
                  <a:lnTo>
                    <a:pt x="163476" y="94576"/>
                  </a:lnTo>
                  <a:lnTo>
                    <a:pt x="169944" y="91824"/>
                  </a:lnTo>
                  <a:lnTo>
                    <a:pt x="176796" y="89143"/>
                  </a:lnTo>
                  <a:lnTo>
                    <a:pt x="183058" y="85662"/>
                  </a:lnTo>
                  <a:lnTo>
                    <a:pt x="188925" y="81648"/>
                  </a:lnTo>
                  <a:lnTo>
                    <a:pt x="194530" y="77279"/>
                  </a:lnTo>
                  <a:lnTo>
                    <a:pt x="199960" y="73520"/>
                  </a:lnTo>
                  <a:lnTo>
                    <a:pt x="205274" y="70167"/>
                  </a:lnTo>
                  <a:lnTo>
                    <a:pt x="210509" y="67085"/>
                  </a:lnTo>
                  <a:lnTo>
                    <a:pt x="215692" y="63337"/>
                  </a:lnTo>
                  <a:lnTo>
                    <a:pt x="220842" y="59145"/>
                  </a:lnTo>
                  <a:lnTo>
                    <a:pt x="225967" y="54657"/>
                  </a:lnTo>
                  <a:lnTo>
                    <a:pt x="233921" y="45155"/>
                  </a:lnTo>
                  <a:lnTo>
                    <a:pt x="240278" y="36134"/>
                  </a:lnTo>
                  <a:lnTo>
                    <a:pt x="245925" y="29302"/>
                  </a:lnTo>
                  <a:lnTo>
                    <a:pt x="253865" y="20696"/>
                  </a:lnTo>
                  <a:lnTo>
                    <a:pt x="261580" y="12784"/>
                  </a:lnTo>
                  <a:lnTo>
                    <a:pt x="263287" y="10203"/>
                  </a:lnTo>
                  <a:lnTo>
                    <a:pt x="266689" y="0"/>
                  </a:lnTo>
                  <a:lnTo>
                    <a:pt x="262650" y="4018"/>
                  </a:lnTo>
                  <a:lnTo>
                    <a:pt x="261461" y="6052"/>
                  </a:lnTo>
                  <a:lnTo>
                    <a:pt x="260138" y="10570"/>
                  </a:lnTo>
                  <a:lnTo>
                    <a:pt x="259551" y="17658"/>
                  </a:lnTo>
                  <a:lnTo>
                    <a:pt x="259393" y="21919"/>
                  </a:lnTo>
                  <a:lnTo>
                    <a:pt x="256962" y="31169"/>
                  </a:lnTo>
                  <a:lnTo>
                    <a:pt x="253905" y="40924"/>
                  </a:lnTo>
                  <a:lnTo>
                    <a:pt x="252547" y="50905"/>
                  </a:lnTo>
                  <a:lnTo>
                    <a:pt x="251943" y="60985"/>
                  </a:lnTo>
                  <a:lnTo>
                    <a:pt x="251781" y="66044"/>
                  </a:lnTo>
                  <a:lnTo>
                    <a:pt x="249344" y="76180"/>
                  </a:lnTo>
                  <a:lnTo>
                    <a:pt x="247510" y="81254"/>
                  </a:lnTo>
                  <a:lnTo>
                    <a:pt x="246286" y="87176"/>
                  </a:lnTo>
                  <a:lnTo>
                    <a:pt x="245471" y="93664"/>
                  </a:lnTo>
                  <a:lnTo>
                    <a:pt x="244928" y="100530"/>
                  </a:lnTo>
                  <a:lnTo>
                    <a:pt x="244565" y="106800"/>
                  </a:lnTo>
                  <a:lnTo>
                    <a:pt x="244162" y="118283"/>
                  </a:lnTo>
                  <a:lnTo>
                    <a:pt x="243208" y="124562"/>
                  </a:lnTo>
                  <a:lnTo>
                    <a:pt x="241725" y="131289"/>
                  </a:lnTo>
                  <a:lnTo>
                    <a:pt x="239890" y="138313"/>
                  </a:lnTo>
                  <a:lnTo>
                    <a:pt x="238667" y="144689"/>
                  </a:lnTo>
                  <a:lnTo>
                    <a:pt x="237851" y="150633"/>
                  </a:lnTo>
                  <a:lnTo>
                    <a:pt x="237307" y="156289"/>
                  </a:lnTo>
                  <a:lnTo>
                    <a:pt x="236703" y="167089"/>
                  </a:lnTo>
                  <a:lnTo>
                    <a:pt x="236435" y="178380"/>
                  </a:lnTo>
                  <a:lnTo>
                    <a:pt x="236248" y="209692"/>
                  </a:lnTo>
                  <a:lnTo>
                    <a:pt x="233974" y="220457"/>
                  </a:lnTo>
                  <a:lnTo>
                    <a:pt x="230142" y="230886"/>
                  </a:lnTo>
                  <a:lnTo>
                    <a:pt x="225616" y="241165"/>
                  </a:lnTo>
                  <a:lnTo>
                    <a:pt x="223040" y="251379"/>
                  </a:lnTo>
                  <a:lnTo>
                    <a:pt x="222354" y="256472"/>
                  </a:lnTo>
                  <a:lnTo>
                    <a:pt x="220203" y="261562"/>
                  </a:lnTo>
                  <a:lnTo>
                    <a:pt x="213296" y="271732"/>
                  </a:lnTo>
                  <a:lnTo>
                    <a:pt x="206840" y="281897"/>
                  </a:lnTo>
                  <a:lnTo>
                    <a:pt x="201148" y="292059"/>
                  </a:lnTo>
                  <a:lnTo>
                    <a:pt x="195797" y="302220"/>
                  </a:lnTo>
                  <a:lnTo>
                    <a:pt x="188338" y="310123"/>
                  </a:lnTo>
                  <a:lnTo>
                    <a:pt x="183979" y="313416"/>
                  </a:lnTo>
                  <a:lnTo>
                    <a:pt x="179380" y="316457"/>
                  </a:lnTo>
                  <a:lnTo>
                    <a:pt x="174619" y="319332"/>
                  </a:lnTo>
                  <a:lnTo>
                    <a:pt x="169752" y="322095"/>
                  </a:lnTo>
                  <a:lnTo>
                    <a:pt x="159830" y="327422"/>
                  </a:lnTo>
                  <a:lnTo>
                    <a:pt x="139662" y="337742"/>
                  </a:lnTo>
                  <a:lnTo>
                    <a:pt x="133748" y="339448"/>
                  </a:lnTo>
                  <a:lnTo>
                    <a:pt x="127266" y="340586"/>
                  </a:lnTo>
                  <a:lnTo>
                    <a:pt x="120403" y="341344"/>
                  </a:lnTo>
                  <a:lnTo>
                    <a:pt x="114136" y="342697"/>
                  </a:lnTo>
                  <a:lnTo>
                    <a:pt x="108264" y="344445"/>
                  </a:lnTo>
                  <a:lnTo>
                    <a:pt x="102656" y="346457"/>
                  </a:lnTo>
                  <a:lnTo>
                    <a:pt x="97224" y="347798"/>
                  </a:lnTo>
                  <a:lnTo>
                    <a:pt x="91909" y="348692"/>
                  </a:lnTo>
                  <a:lnTo>
                    <a:pt x="86673" y="349289"/>
                  </a:lnTo>
                  <a:lnTo>
                    <a:pt x="81489" y="348839"/>
                  </a:lnTo>
                  <a:lnTo>
                    <a:pt x="76338" y="347693"/>
                  </a:lnTo>
                  <a:lnTo>
                    <a:pt x="71213" y="346083"/>
                  </a:lnTo>
                  <a:lnTo>
                    <a:pt x="66102" y="345009"/>
                  </a:lnTo>
                  <a:lnTo>
                    <a:pt x="61001" y="344292"/>
                  </a:lnTo>
                  <a:lnTo>
                    <a:pt x="55907" y="343815"/>
                  </a:lnTo>
                  <a:lnTo>
                    <a:pt x="50818" y="342651"/>
                  </a:lnTo>
                  <a:lnTo>
                    <a:pt x="45732" y="341027"/>
                  </a:lnTo>
                  <a:lnTo>
                    <a:pt x="40649" y="339099"/>
                  </a:lnTo>
                  <a:lnTo>
                    <a:pt x="35565" y="336120"/>
                  </a:lnTo>
                  <a:lnTo>
                    <a:pt x="30483" y="332440"/>
                  </a:lnTo>
                  <a:lnTo>
                    <a:pt x="25401" y="328294"/>
                  </a:lnTo>
                  <a:lnTo>
                    <a:pt x="20321" y="324683"/>
                  </a:lnTo>
                  <a:lnTo>
                    <a:pt x="15241" y="321429"/>
                  </a:lnTo>
                  <a:lnTo>
                    <a:pt x="0" y="312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143"/>
            <p:cNvSpPr/>
            <p:nvPr/>
          </p:nvSpPr>
          <p:spPr>
            <a:xfrm>
              <a:off x="7520940" y="3505200"/>
              <a:ext cx="95832" cy="160021"/>
            </a:xfrm>
            <a:custGeom>
              <a:avLst/>
              <a:gdLst/>
              <a:ahLst/>
              <a:cxnLst/>
              <a:rect l="0" t="0" r="0" b="0"/>
              <a:pathLst>
                <a:path w="95832" h="160021">
                  <a:moveTo>
                    <a:pt x="91440" y="0"/>
                  </a:moveTo>
                  <a:lnTo>
                    <a:pt x="95485" y="16180"/>
                  </a:lnTo>
                  <a:lnTo>
                    <a:pt x="95831" y="21794"/>
                  </a:lnTo>
                  <a:lnTo>
                    <a:pt x="95214" y="26382"/>
                  </a:lnTo>
                  <a:lnTo>
                    <a:pt x="93956" y="30288"/>
                  </a:lnTo>
                  <a:lnTo>
                    <a:pt x="92270" y="34585"/>
                  </a:lnTo>
                  <a:lnTo>
                    <a:pt x="90301" y="39144"/>
                  </a:lnTo>
                  <a:lnTo>
                    <a:pt x="88141" y="43876"/>
                  </a:lnTo>
                  <a:lnTo>
                    <a:pt x="85853" y="47877"/>
                  </a:lnTo>
                  <a:lnTo>
                    <a:pt x="83482" y="51391"/>
                  </a:lnTo>
                  <a:lnTo>
                    <a:pt x="81056" y="54581"/>
                  </a:lnTo>
                  <a:lnTo>
                    <a:pt x="78590" y="58401"/>
                  </a:lnTo>
                  <a:lnTo>
                    <a:pt x="76099" y="62640"/>
                  </a:lnTo>
                  <a:lnTo>
                    <a:pt x="73594" y="67160"/>
                  </a:lnTo>
                  <a:lnTo>
                    <a:pt x="68551" y="76698"/>
                  </a:lnTo>
                  <a:lnTo>
                    <a:pt x="66020" y="81612"/>
                  </a:lnTo>
                  <a:lnTo>
                    <a:pt x="62640" y="86581"/>
                  </a:lnTo>
                  <a:lnTo>
                    <a:pt x="58694" y="91587"/>
                  </a:lnTo>
                  <a:lnTo>
                    <a:pt x="54369" y="96618"/>
                  </a:lnTo>
                  <a:lnTo>
                    <a:pt x="50640" y="101665"/>
                  </a:lnTo>
                  <a:lnTo>
                    <a:pt x="47307" y="106724"/>
                  </a:lnTo>
                  <a:lnTo>
                    <a:pt x="44239" y="111789"/>
                  </a:lnTo>
                  <a:lnTo>
                    <a:pt x="41345" y="116013"/>
                  </a:lnTo>
                  <a:lnTo>
                    <a:pt x="38571" y="119675"/>
                  </a:lnTo>
                  <a:lnTo>
                    <a:pt x="35874" y="122963"/>
                  </a:lnTo>
                  <a:lnTo>
                    <a:pt x="32383" y="126849"/>
                  </a:lnTo>
                  <a:lnTo>
                    <a:pt x="23987" y="135682"/>
                  </a:lnTo>
                  <a:lnTo>
                    <a:pt x="19379" y="139561"/>
                  </a:lnTo>
                  <a:lnTo>
                    <a:pt x="14612" y="142994"/>
                  </a:lnTo>
                  <a:lnTo>
                    <a:pt x="9742" y="146129"/>
                  </a:lnTo>
                  <a:lnTo>
                    <a:pt x="6494" y="149066"/>
                  </a:lnTo>
                  <a:lnTo>
                    <a:pt x="4329" y="151871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144"/>
            <p:cNvSpPr/>
            <p:nvPr/>
          </p:nvSpPr>
          <p:spPr>
            <a:xfrm>
              <a:off x="7635240" y="3345192"/>
              <a:ext cx="22861" cy="60949"/>
            </a:xfrm>
            <a:custGeom>
              <a:avLst/>
              <a:gdLst/>
              <a:ahLst/>
              <a:cxnLst/>
              <a:rect l="0" t="0" r="0" b="0"/>
              <a:pathLst>
                <a:path w="22861" h="60949">
                  <a:moveTo>
                    <a:pt x="0" y="30468"/>
                  </a:moveTo>
                  <a:lnTo>
                    <a:pt x="4046" y="22378"/>
                  </a:lnTo>
                  <a:lnTo>
                    <a:pt x="6084" y="19148"/>
                  </a:lnTo>
                  <a:lnTo>
                    <a:pt x="8289" y="16148"/>
                  </a:lnTo>
                  <a:lnTo>
                    <a:pt x="10606" y="13301"/>
                  </a:lnTo>
                  <a:lnTo>
                    <a:pt x="12997" y="10557"/>
                  </a:lnTo>
                  <a:lnTo>
                    <a:pt x="15438" y="7881"/>
                  </a:lnTo>
                  <a:lnTo>
                    <a:pt x="22848" y="0"/>
                  </a:lnTo>
                  <a:lnTo>
                    <a:pt x="22860" y="609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145"/>
            <p:cNvSpPr/>
            <p:nvPr/>
          </p:nvSpPr>
          <p:spPr>
            <a:xfrm>
              <a:off x="7682050" y="3497961"/>
              <a:ext cx="157735" cy="174880"/>
            </a:xfrm>
            <a:custGeom>
              <a:avLst/>
              <a:gdLst/>
              <a:ahLst/>
              <a:cxnLst/>
              <a:rect l="0" t="0" r="0" b="0"/>
              <a:pathLst>
                <a:path w="157735" h="174880">
                  <a:moveTo>
                    <a:pt x="37010" y="68199"/>
                  </a:moveTo>
                  <a:lnTo>
                    <a:pt x="37010" y="74760"/>
                  </a:lnTo>
                  <a:lnTo>
                    <a:pt x="32964" y="79550"/>
                  </a:lnTo>
                  <a:lnTo>
                    <a:pt x="31773" y="81693"/>
                  </a:lnTo>
                  <a:lnTo>
                    <a:pt x="30448" y="86332"/>
                  </a:lnTo>
                  <a:lnTo>
                    <a:pt x="27603" y="91216"/>
                  </a:lnTo>
                  <a:lnTo>
                    <a:pt x="22922" y="97205"/>
                  </a:lnTo>
                  <a:lnTo>
                    <a:pt x="18066" y="102287"/>
                  </a:lnTo>
                  <a:lnTo>
                    <a:pt x="15310" y="105110"/>
                  </a:lnTo>
                  <a:lnTo>
                    <a:pt x="14076" y="105507"/>
                  </a:lnTo>
                  <a:lnTo>
                    <a:pt x="10449" y="105947"/>
                  </a:lnTo>
                  <a:lnTo>
                    <a:pt x="5913" y="106278"/>
                  </a:lnTo>
                  <a:lnTo>
                    <a:pt x="2587" y="106290"/>
                  </a:lnTo>
                  <a:lnTo>
                    <a:pt x="1362" y="105446"/>
                  </a:lnTo>
                  <a:lnTo>
                    <a:pt x="543" y="104037"/>
                  </a:lnTo>
                  <a:lnTo>
                    <a:pt x="0" y="102251"/>
                  </a:lnTo>
                  <a:lnTo>
                    <a:pt x="483" y="100214"/>
                  </a:lnTo>
                  <a:lnTo>
                    <a:pt x="3278" y="95692"/>
                  </a:lnTo>
                  <a:lnTo>
                    <a:pt x="6735" y="91128"/>
                  </a:lnTo>
                  <a:lnTo>
                    <a:pt x="10290" y="87421"/>
                  </a:lnTo>
                  <a:lnTo>
                    <a:pt x="11577" y="84400"/>
                  </a:lnTo>
                  <a:lnTo>
                    <a:pt x="12435" y="80693"/>
                  </a:lnTo>
                  <a:lnTo>
                    <a:pt x="13007" y="76529"/>
                  </a:lnTo>
                  <a:lnTo>
                    <a:pt x="15081" y="72905"/>
                  </a:lnTo>
                  <a:lnTo>
                    <a:pt x="18158" y="69643"/>
                  </a:lnTo>
                  <a:lnTo>
                    <a:pt x="21902" y="66622"/>
                  </a:lnTo>
                  <a:lnTo>
                    <a:pt x="25245" y="63761"/>
                  </a:lnTo>
                  <a:lnTo>
                    <a:pt x="28320" y="61007"/>
                  </a:lnTo>
                  <a:lnTo>
                    <a:pt x="31216" y="58324"/>
                  </a:lnTo>
                  <a:lnTo>
                    <a:pt x="33994" y="54843"/>
                  </a:lnTo>
                  <a:lnTo>
                    <a:pt x="36693" y="50828"/>
                  </a:lnTo>
                  <a:lnTo>
                    <a:pt x="39338" y="46458"/>
                  </a:lnTo>
                  <a:lnTo>
                    <a:pt x="42796" y="42698"/>
                  </a:lnTo>
                  <a:lnTo>
                    <a:pt x="46794" y="39345"/>
                  </a:lnTo>
                  <a:lnTo>
                    <a:pt x="51152" y="36263"/>
                  </a:lnTo>
                  <a:lnTo>
                    <a:pt x="54905" y="33362"/>
                  </a:lnTo>
                  <a:lnTo>
                    <a:pt x="58254" y="30581"/>
                  </a:lnTo>
                  <a:lnTo>
                    <a:pt x="61332" y="27880"/>
                  </a:lnTo>
                  <a:lnTo>
                    <a:pt x="66772" y="24387"/>
                  </a:lnTo>
                  <a:lnTo>
                    <a:pt x="73784" y="20364"/>
                  </a:lnTo>
                  <a:lnTo>
                    <a:pt x="81847" y="15989"/>
                  </a:lnTo>
                  <a:lnTo>
                    <a:pt x="88914" y="13072"/>
                  </a:lnTo>
                  <a:lnTo>
                    <a:pt x="95319" y="11128"/>
                  </a:lnTo>
                  <a:lnTo>
                    <a:pt x="101282" y="9831"/>
                  </a:lnTo>
                  <a:lnTo>
                    <a:pt x="106951" y="8121"/>
                  </a:lnTo>
                  <a:lnTo>
                    <a:pt x="112425" y="6134"/>
                  </a:lnTo>
                  <a:lnTo>
                    <a:pt x="117765" y="3962"/>
                  </a:lnTo>
                  <a:lnTo>
                    <a:pt x="122174" y="2514"/>
                  </a:lnTo>
                  <a:lnTo>
                    <a:pt x="125959" y="1549"/>
                  </a:lnTo>
                  <a:lnTo>
                    <a:pt x="129330" y="906"/>
                  </a:lnTo>
                  <a:lnTo>
                    <a:pt x="132423" y="477"/>
                  </a:lnTo>
                  <a:lnTo>
                    <a:pt x="135332" y="191"/>
                  </a:lnTo>
                  <a:lnTo>
                    <a:pt x="138118" y="0"/>
                  </a:lnTo>
                  <a:lnTo>
                    <a:pt x="140822" y="720"/>
                  </a:lnTo>
                  <a:lnTo>
                    <a:pt x="143471" y="2046"/>
                  </a:lnTo>
                  <a:lnTo>
                    <a:pt x="146085" y="3777"/>
                  </a:lnTo>
                  <a:lnTo>
                    <a:pt x="147826" y="5777"/>
                  </a:lnTo>
                  <a:lnTo>
                    <a:pt x="148988" y="7958"/>
                  </a:lnTo>
                  <a:lnTo>
                    <a:pt x="149761" y="10259"/>
                  </a:lnTo>
                  <a:lnTo>
                    <a:pt x="152879" y="15072"/>
                  </a:lnTo>
                  <a:lnTo>
                    <a:pt x="154896" y="17541"/>
                  </a:lnTo>
                  <a:lnTo>
                    <a:pt x="156241" y="20880"/>
                  </a:lnTo>
                  <a:lnTo>
                    <a:pt x="157137" y="24800"/>
                  </a:lnTo>
                  <a:lnTo>
                    <a:pt x="157734" y="29106"/>
                  </a:lnTo>
                  <a:lnTo>
                    <a:pt x="157286" y="33670"/>
                  </a:lnTo>
                  <a:lnTo>
                    <a:pt x="156141" y="38406"/>
                  </a:lnTo>
                  <a:lnTo>
                    <a:pt x="154531" y="43257"/>
                  </a:lnTo>
                  <a:lnTo>
                    <a:pt x="153456" y="48185"/>
                  </a:lnTo>
                  <a:lnTo>
                    <a:pt x="152741" y="53163"/>
                  </a:lnTo>
                  <a:lnTo>
                    <a:pt x="152264" y="58175"/>
                  </a:lnTo>
                  <a:lnTo>
                    <a:pt x="151100" y="63210"/>
                  </a:lnTo>
                  <a:lnTo>
                    <a:pt x="149475" y="68259"/>
                  </a:lnTo>
                  <a:lnTo>
                    <a:pt x="147547" y="73319"/>
                  </a:lnTo>
                  <a:lnTo>
                    <a:pt x="145415" y="78385"/>
                  </a:lnTo>
                  <a:lnTo>
                    <a:pt x="143147" y="83457"/>
                  </a:lnTo>
                  <a:lnTo>
                    <a:pt x="138368" y="93607"/>
                  </a:lnTo>
                  <a:lnTo>
                    <a:pt x="125878" y="119000"/>
                  </a:lnTo>
                  <a:lnTo>
                    <a:pt x="123349" y="123233"/>
                  </a:lnTo>
                  <a:lnTo>
                    <a:pt x="120816" y="126901"/>
                  </a:lnTo>
                  <a:lnTo>
                    <a:pt x="118280" y="130194"/>
                  </a:lnTo>
                  <a:lnTo>
                    <a:pt x="116590" y="134082"/>
                  </a:lnTo>
                  <a:lnTo>
                    <a:pt x="115464" y="138368"/>
                  </a:lnTo>
                  <a:lnTo>
                    <a:pt x="114712" y="142918"/>
                  </a:lnTo>
                  <a:lnTo>
                    <a:pt x="114212" y="146799"/>
                  </a:lnTo>
                  <a:lnTo>
                    <a:pt x="113878" y="150232"/>
                  </a:lnTo>
                  <a:lnTo>
                    <a:pt x="113656" y="153368"/>
                  </a:lnTo>
                  <a:lnTo>
                    <a:pt x="113507" y="156305"/>
                  </a:lnTo>
                  <a:lnTo>
                    <a:pt x="113342" y="161826"/>
                  </a:lnTo>
                  <a:lnTo>
                    <a:pt x="113210" y="1748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146"/>
            <p:cNvSpPr/>
            <p:nvPr/>
          </p:nvSpPr>
          <p:spPr>
            <a:xfrm>
              <a:off x="7825739" y="3505200"/>
              <a:ext cx="326461" cy="441961"/>
            </a:xfrm>
            <a:custGeom>
              <a:avLst/>
              <a:gdLst/>
              <a:ahLst/>
              <a:cxnLst/>
              <a:rect l="0" t="0" r="0" b="0"/>
              <a:pathLst>
                <a:path w="326461" h="441961">
                  <a:moveTo>
                    <a:pt x="228600" y="0"/>
                  </a:moveTo>
                  <a:lnTo>
                    <a:pt x="236691" y="4045"/>
                  </a:lnTo>
                  <a:lnTo>
                    <a:pt x="238227" y="5237"/>
                  </a:lnTo>
                  <a:lnTo>
                    <a:pt x="238404" y="6031"/>
                  </a:lnTo>
                  <a:lnTo>
                    <a:pt x="237677" y="6560"/>
                  </a:lnTo>
                  <a:lnTo>
                    <a:pt x="230425" y="18731"/>
                  </a:lnTo>
                  <a:lnTo>
                    <a:pt x="220840" y="32424"/>
                  </a:lnTo>
                  <a:lnTo>
                    <a:pt x="214991" y="42351"/>
                  </a:lnTo>
                  <a:lnTo>
                    <a:pt x="206748" y="55229"/>
                  </a:lnTo>
                  <a:lnTo>
                    <a:pt x="197439" y="67162"/>
                  </a:lnTo>
                  <a:lnTo>
                    <a:pt x="187659" y="78110"/>
                  </a:lnTo>
                  <a:lnTo>
                    <a:pt x="177666" y="88620"/>
                  </a:lnTo>
                  <a:lnTo>
                    <a:pt x="167581" y="101193"/>
                  </a:lnTo>
                  <a:lnTo>
                    <a:pt x="157454" y="114401"/>
                  </a:lnTo>
                  <a:lnTo>
                    <a:pt x="147309" y="125916"/>
                  </a:lnTo>
                  <a:lnTo>
                    <a:pt x="137156" y="136678"/>
                  </a:lnTo>
                  <a:lnTo>
                    <a:pt x="120885" y="153339"/>
                  </a:lnTo>
                  <a:lnTo>
                    <a:pt x="112207" y="166131"/>
                  </a:lnTo>
                  <a:lnTo>
                    <a:pt x="109136" y="173460"/>
                  </a:lnTo>
                  <a:lnTo>
                    <a:pt x="107408" y="182347"/>
                  </a:lnTo>
                  <a:lnTo>
                    <a:pt x="106743" y="195815"/>
                  </a:lnTo>
                  <a:lnTo>
                    <a:pt x="106723" y="196583"/>
                  </a:lnTo>
                  <a:lnTo>
                    <a:pt x="107556" y="197095"/>
                  </a:lnTo>
                  <a:lnTo>
                    <a:pt x="110738" y="197665"/>
                  </a:lnTo>
                  <a:lnTo>
                    <a:pt x="117290" y="197985"/>
                  </a:lnTo>
                  <a:lnTo>
                    <a:pt x="119681" y="197183"/>
                  </a:lnTo>
                  <a:lnTo>
                    <a:pt x="131857" y="189813"/>
                  </a:lnTo>
                  <a:lnTo>
                    <a:pt x="140731" y="184268"/>
                  </a:lnTo>
                  <a:lnTo>
                    <a:pt x="150318" y="176159"/>
                  </a:lnTo>
                  <a:lnTo>
                    <a:pt x="160225" y="169168"/>
                  </a:lnTo>
                  <a:lnTo>
                    <a:pt x="170271" y="162393"/>
                  </a:lnTo>
                  <a:lnTo>
                    <a:pt x="180381" y="153737"/>
                  </a:lnTo>
                  <a:lnTo>
                    <a:pt x="190519" y="144245"/>
                  </a:lnTo>
                  <a:lnTo>
                    <a:pt x="195592" y="139343"/>
                  </a:lnTo>
                  <a:lnTo>
                    <a:pt x="201516" y="134382"/>
                  </a:lnTo>
                  <a:lnTo>
                    <a:pt x="208004" y="129382"/>
                  </a:lnTo>
                  <a:lnTo>
                    <a:pt x="214869" y="124354"/>
                  </a:lnTo>
                  <a:lnTo>
                    <a:pt x="221140" y="118463"/>
                  </a:lnTo>
                  <a:lnTo>
                    <a:pt x="227013" y="111995"/>
                  </a:lnTo>
                  <a:lnTo>
                    <a:pt x="232623" y="105144"/>
                  </a:lnTo>
                  <a:lnTo>
                    <a:pt x="238056" y="98882"/>
                  </a:lnTo>
                  <a:lnTo>
                    <a:pt x="243370" y="93014"/>
                  </a:lnTo>
                  <a:lnTo>
                    <a:pt x="248607" y="87410"/>
                  </a:lnTo>
                  <a:lnTo>
                    <a:pt x="254638" y="81980"/>
                  </a:lnTo>
                  <a:lnTo>
                    <a:pt x="261198" y="76667"/>
                  </a:lnTo>
                  <a:lnTo>
                    <a:pt x="268113" y="71431"/>
                  </a:lnTo>
                  <a:lnTo>
                    <a:pt x="278052" y="61099"/>
                  </a:lnTo>
                  <a:lnTo>
                    <a:pt x="286140" y="50861"/>
                  </a:lnTo>
                  <a:lnTo>
                    <a:pt x="295378" y="40667"/>
                  </a:lnTo>
                  <a:lnTo>
                    <a:pt x="306054" y="29453"/>
                  </a:lnTo>
                  <a:lnTo>
                    <a:pt x="318423" y="16878"/>
                  </a:lnTo>
                  <a:lnTo>
                    <a:pt x="319808" y="16332"/>
                  </a:lnTo>
                  <a:lnTo>
                    <a:pt x="323606" y="15725"/>
                  </a:lnTo>
                  <a:lnTo>
                    <a:pt x="324957" y="16410"/>
                  </a:lnTo>
                  <a:lnTo>
                    <a:pt x="325859" y="17713"/>
                  </a:lnTo>
                  <a:lnTo>
                    <a:pt x="326460" y="19429"/>
                  </a:lnTo>
                  <a:lnTo>
                    <a:pt x="326014" y="22266"/>
                  </a:lnTo>
                  <a:lnTo>
                    <a:pt x="322187" y="34349"/>
                  </a:lnTo>
                  <a:lnTo>
                    <a:pt x="320994" y="43770"/>
                  </a:lnTo>
                  <a:lnTo>
                    <a:pt x="318207" y="53603"/>
                  </a:lnTo>
                  <a:lnTo>
                    <a:pt x="314146" y="64463"/>
                  </a:lnTo>
                  <a:lnTo>
                    <a:pt x="309519" y="77757"/>
                  </a:lnTo>
                  <a:lnTo>
                    <a:pt x="306253" y="84858"/>
                  </a:lnTo>
                  <a:lnTo>
                    <a:pt x="302382" y="92132"/>
                  </a:lnTo>
                  <a:lnTo>
                    <a:pt x="298109" y="99521"/>
                  </a:lnTo>
                  <a:lnTo>
                    <a:pt x="294413" y="107834"/>
                  </a:lnTo>
                  <a:lnTo>
                    <a:pt x="291103" y="116763"/>
                  </a:lnTo>
                  <a:lnTo>
                    <a:pt x="288048" y="126102"/>
                  </a:lnTo>
                  <a:lnTo>
                    <a:pt x="283473" y="134868"/>
                  </a:lnTo>
                  <a:lnTo>
                    <a:pt x="277881" y="143252"/>
                  </a:lnTo>
                  <a:lnTo>
                    <a:pt x="271615" y="151381"/>
                  </a:lnTo>
                  <a:lnTo>
                    <a:pt x="265743" y="160188"/>
                  </a:lnTo>
                  <a:lnTo>
                    <a:pt x="260136" y="169445"/>
                  </a:lnTo>
                  <a:lnTo>
                    <a:pt x="254704" y="179003"/>
                  </a:lnTo>
                  <a:lnTo>
                    <a:pt x="249389" y="187915"/>
                  </a:lnTo>
                  <a:lnTo>
                    <a:pt x="238970" y="204591"/>
                  </a:lnTo>
                  <a:lnTo>
                    <a:pt x="232973" y="213441"/>
                  </a:lnTo>
                  <a:lnTo>
                    <a:pt x="219537" y="232305"/>
                  </a:lnTo>
                  <a:lnTo>
                    <a:pt x="191063" y="271163"/>
                  </a:lnTo>
                  <a:lnTo>
                    <a:pt x="172793" y="297092"/>
                  </a:lnTo>
                  <a:lnTo>
                    <a:pt x="158924" y="316050"/>
                  </a:lnTo>
                  <a:lnTo>
                    <a:pt x="151669" y="325000"/>
                  </a:lnTo>
                  <a:lnTo>
                    <a:pt x="144294" y="333506"/>
                  </a:lnTo>
                  <a:lnTo>
                    <a:pt x="136835" y="341718"/>
                  </a:lnTo>
                  <a:lnTo>
                    <a:pt x="119519" y="359872"/>
                  </a:lnTo>
                  <a:lnTo>
                    <a:pt x="110160" y="369455"/>
                  </a:lnTo>
                  <a:lnTo>
                    <a:pt x="101379" y="377537"/>
                  </a:lnTo>
                  <a:lnTo>
                    <a:pt x="92986" y="384618"/>
                  </a:lnTo>
                  <a:lnTo>
                    <a:pt x="76041" y="397848"/>
                  </a:lnTo>
                  <a:lnTo>
                    <a:pt x="57221" y="412195"/>
                  </a:lnTo>
                  <a:lnTo>
                    <a:pt x="46614" y="418730"/>
                  </a:lnTo>
                  <a:lnTo>
                    <a:pt x="35309" y="42478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147"/>
            <p:cNvSpPr/>
            <p:nvPr/>
          </p:nvSpPr>
          <p:spPr>
            <a:xfrm>
              <a:off x="5364489" y="3729499"/>
              <a:ext cx="198112" cy="201323"/>
            </a:xfrm>
            <a:custGeom>
              <a:avLst/>
              <a:gdLst/>
              <a:ahLst/>
              <a:cxnLst/>
              <a:rect l="0" t="0" r="0" b="0"/>
              <a:pathLst>
                <a:path w="198112" h="201323">
                  <a:moveTo>
                    <a:pt x="60951" y="65261"/>
                  </a:moveTo>
                  <a:lnTo>
                    <a:pt x="52861" y="73351"/>
                  </a:lnTo>
                  <a:lnTo>
                    <a:pt x="50477" y="76581"/>
                  </a:lnTo>
                  <a:lnTo>
                    <a:pt x="47829" y="82428"/>
                  </a:lnTo>
                  <a:lnTo>
                    <a:pt x="45897" y="87621"/>
                  </a:lnTo>
                  <a:lnTo>
                    <a:pt x="45748" y="93259"/>
                  </a:lnTo>
                  <a:lnTo>
                    <a:pt x="45713" y="97853"/>
                  </a:lnTo>
                  <a:lnTo>
                    <a:pt x="45711" y="107084"/>
                  </a:lnTo>
                  <a:lnTo>
                    <a:pt x="44865" y="109229"/>
                  </a:lnTo>
                  <a:lnTo>
                    <a:pt x="41666" y="113871"/>
                  </a:lnTo>
                  <a:lnTo>
                    <a:pt x="39679" y="118756"/>
                  </a:lnTo>
                  <a:lnTo>
                    <a:pt x="38797" y="123750"/>
                  </a:lnTo>
                  <a:lnTo>
                    <a:pt x="38405" y="128791"/>
                  </a:lnTo>
                  <a:lnTo>
                    <a:pt x="37454" y="131322"/>
                  </a:lnTo>
                  <a:lnTo>
                    <a:pt x="34138" y="136390"/>
                  </a:lnTo>
                  <a:lnTo>
                    <a:pt x="32101" y="141465"/>
                  </a:lnTo>
                  <a:lnTo>
                    <a:pt x="30348" y="147389"/>
                  </a:lnTo>
                  <a:lnTo>
                    <a:pt x="28696" y="151340"/>
                  </a:lnTo>
                  <a:lnTo>
                    <a:pt x="26748" y="155667"/>
                  </a:lnTo>
                  <a:lnTo>
                    <a:pt x="25449" y="159398"/>
                  </a:lnTo>
                  <a:lnTo>
                    <a:pt x="24582" y="162733"/>
                  </a:lnTo>
                  <a:lnTo>
                    <a:pt x="24006" y="165802"/>
                  </a:lnTo>
                  <a:lnTo>
                    <a:pt x="21107" y="171470"/>
                  </a:lnTo>
                  <a:lnTo>
                    <a:pt x="16995" y="176812"/>
                  </a:lnTo>
                  <a:lnTo>
                    <a:pt x="12346" y="182008"/>
                  </a:lnTo>
                  <a:lnTo>
                    <a:pt x="10768" y="184579"/>
                  </a:lnTo>
                  <a:lnTo>
                    <a:pt x="9014" y="189693"/>
                  </a:lnTo>
                  <a:lnTo>
                    <a:pt x="7700" y="191396"/>
                  </a:lnTo>
                  <a:lnTo>
                    <a:pt x="5977" y="192531"/>
                  </a:lnTo>
                  <a:lnTo>
                    <a:pt x="1173" y="194352"/>
                  </a:lnTo>
                  <a:lnTo>
                    <a:pt x="779" y="195349"/>
                  </a:lnTo>
                  <a:lnTo>
                    <a:pt x="95" y="201322"/>
                  </a:lnTo>
                  <a:lnTo>
                    <a:pt x="0" y="195763"/>
                  </a:lnTo>
                  <a:lnTo>
                    <a:pt x="2253" y="190713"/>
                  </a:lnTo>
                  <a:lnTo>
                    <a:pt x="4039" y="186996"/>
                  </a:lnTo>
                  <a:lnTo>
                    <a:pt x="5230" y="183671"/>
                  </a:lnTo>
                  <a:lnTo>
                    <a:pt x="6553" y="177719"/>
                  </a:lnTo>
                  <a:lnTo>
                    <a:pt x="7140" y="172251"/>
                  </a:lnTo>
                  <a:lnTo>
                    <a:pt x="7297" y="169608"/>
                  </a:lnTo>
                  <a:lnTo>
                    <a:pt x="8249" y="166152"/>
                  </a:lnTo>
                  <a:lnTo>
                    <a:pt x="9729" y="162155"/>
                  </a:lnTo>
                  <a:lnTo>
                    <a:pt x="11564" y="157797"/>
                  </a:lnTo>
                  <a:lnTo>
                    <a:pt x="12786" y="154045"/>
                  </a:lnTo>
                  <a:lnTo>
                    <a:pt x="13601" y="150697"/>
                  </a:lnTo>
                  <a:lnTo>
                    <a:pt x="14144" y="147618"/>
                  </a:lnTo>
                  <a:lnTo>
                    <a:pt x="15354" y="143872"/>
                  </a:lnTo>
                  <a:lnTo>
                    <a:pt x="17006" y="139682"/>
                  </a:lnTo>
                  <a:lnTo>
                    <a:pt x="18954" y="135195"/>
                  </a:lnTo>
                  <a:lnTo>
                    <a:pt x="20253" y="130510"/>
                  </a:lnTo>
                  <a:lnTo>
                    <a:pt x="21119" y="125694"/>
                  </a:lnTo>
                  <a:lnTo>
                    <a:pt x="21696" y="120790"/>
                  </a:lnTo>
                  <a:lnTo>
                    <a:pt x="22928" y="115826"/>
                  </a:lnTo>
                  <a:lnTo>
                    <a:pt x="24596" y="110825"/>
                  </a:lnTo>
                  <a:lnTo>
                    <a:pt x="26554" y="105797"/>
                  </a:lnTo>
                  <a:lnTo>
                    <a:pt x="28707" y="100752"/>
                  </a:lnTo>
                  <a:lnTo>
                    <a:pt x="33356" y="90630"/>
                  </a:lnTo>
                  <a:lnTo>
                    <a:pt x="45757" y="65257"/>
                  </a:lnTo>
                  <a:lnTo>
                    <a:pt x="55879" y="44940"/>
                  </a:lnTo>
                  <a:lnTo>
                    <a:pt x="58417" y="40707"/>
                  </a:lnTo>
                  <a:lnTo>
                    <a:pt x="60955" y="37038"/>
                  </a:lnTo>
                  <a:lnTo>
                    <a:pt x="63493" y="33746"/>
                  </a:lnTo>
                  <a:lnTo>
                    <a:pt x="66879" y="30704"/>
                  </a:lnTo>
                  <a:lnTo>
                    <a:pt x="70830" y="27830"/>
                  </a:lnTo>
                  <a:lnTo>
                    <a:pt x="75157" y="25067"/>
                  </a:lnTo>
                  <a:lnTo>
                    <a:pt x="78888" y="22378"/>
                  </a:lnTo>
                  <a:lnTo>
                    <a:pt x="82223" y="19739"/>
                  </a:lnTo>
                  <a:lnTo>
                    <a:pt x="88185" y="14549"/>
                  </a:lnTo>
                  <a:lnTo>
                    <a:pt x="93657" y="9420"/>
                  </a:lnTo>
                  <a:lnTo>
                    <a:pt x="97149" y="7714"/>
                  </a:lnTo>
                  <a:lnTo>
                    <a:pt x="101169" y="6576"/>
                  </a:lnTo>
                  <a:lnTo>
                    <a:pt x="105543" y="5818"/>
                  </a:lnTo>
                  <a:lnTo>
                    <a:pt x="109305" y="5312"/>
                  </a:lnTo>
                  <a:lnTo>
                    <a:pt x="112660" y="4975"/>
                  </a:lnTo>
                  <a:lnTo>
                    <a:pt x="115744" y="4750"/>
                  </a:lnTo>
                  <a:lnTo>
                    <a:pt x="118646" y="3754"/>
                  </a:lnTo>
                  <a:lnTo>
                    <a:pt x="124129" y="389"/>
                  </a:lnTo>
                  <a:lnTo>
                    <a:pt x="126776" y="0"/>
                  </a:lnTo>
                  <a:lnTo>
                    <a:pt x="129387" y="587"/>
                  </a:lnTo>
                  <a:lnTo>
                    <a:pt x="134547" y="2650"/>
                  </a:lnTo>
                  <a:lnTo>
                    <a:pt x="139663" y="3567"/>
                  </a:lnTo>
                  <a:lnTo>
                    <a:pt x="143059" y="4659"/>
                  </a:lnTo>
                  <a:lnTo>
                    <a:pt x="147016" y="6233"/>
                  </a:lnTo>
                  <a:lnTo>
                    <a:pt x="151348" y="8129"/>
                  </a:lnTo>
                  <a:lnTo>
                    <a:pt x="154235" y="10240"/>
                  </a:lnTo>
                  <a:lnTo>
                    <a:pt x="156160" y="12494"/>
                  </a:lnTo>
                  <a:lnTo>
                    <a:pt x="159146" y="17256"/>
                  </a:lnTo>
                  <a:lnTo>
                    <a:pt x="163295" y="22194"/>
                  </a:lnTo>
                  <a:lnTo>
                    <a:pt x="167961" y="27211"/>
                  </a:lnTo>
                  <a:lnTo>
                    <a:pt x="172858" y="33110"/>
                  </a:lnTo>
                  <a:lnTo>
                    <a:pt x="175349" y="37053"/>
                  </a:lnTo>
                  <a:lnTo>
                    <a:pt x="177856" y="41376"/>
                  </a:lnTo>
                  <a:lnTo>
                    <a:pt x="180374" y="45104"/>
                  </a:lnTo>
                  <a:lnTo>
                    <a:pt x="182899" y="48436"/>
                  </a:lnTo>
                  <a:lnTo>
                    <a:pt x="187964" y="54397"/>
                  </a:lnTo>
                  <a:lnTo>
                    <a:pt x="193036" y="59868"/>
                  </a:lnTo>
                  <a:lnTo>
                    <a:pt x="194727" y="63359"/>
                  </a:lnTo>
                  <a:lnTo>
                    <a:pt x="195855" y="67380"/>
                  </a:lnTo>
                  <a:lnTo>
                    <a:pt x="198111" y="805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148"/>
            <p:cNvSpPr/>
            <p:nvPr/>
          </p:nvSpPr>
          <p:spPr>
            <a:xfrm>
              <a:off x="5685963" y="3703363"/>
              <a:ext cx="226796" cy="265141"/>
            </a:xfrm>
            <a:custGeom>
              <a:avLst/>
              <a:gdLst/>
              <a:ahLst/>
              <a:cxnLst/>
              <a:rect l="0" t="0" r="0" b="0"/>
              <a:pathLst>
                <a:path w="226796" h="265141">
                  <a:moveTo>
                    <a:pt x="158577" y="15197"/>
                  </a:moveTo>
                  <a:lnTo>
                    <a:pt x="158577" y="8636"/>
                  </a:lnTo>
                  <a:lnTo>
                    <a:pt x="157731" y="8283"/>
                  </a:lnTo>
                  <a:lnTo>
                    <a:pt x="154531" y="7891"/>
                  </a:lnTo>
                  <a:lnTo>
                    <a:pt x="152494" y="8633"/>
                  </a:lnTo>
                  <a:lnTo>
                    <a:pt x="145580" y="12876"/>
                  </a:lnTo>
                  <a:lnTo>
                    <a:pt x="140665" y="14166"/>
                  </a:lnTo>
                  <a:lnTo>
                    <a:pt x="137322" y="15356"/>
                  </a:lnTo>
                  <a:lnTo>
                    <a:pt x="133400" y="16996"/>
                  </a:lnTo>
                  <a:lnTo>
                    <a:pt x="129093" y="18937"/>
                  </a:lnTo>
                  <a:lnTo>
                    <a:pt x="122048" y="23350"/>
                  </a:lnTo>
                  <a:lnTo>
                    <a:pt x="115248" y="28980"/>
                  </a:lnTo>
                  <a:lnTo>
                    <a:pt x="111065" y="32852"/>
                  </a:lnTo>
                  <a:lnTo>
                    <a:pt x="106582" y="37127"/>
                  </a:lnTo>
                  <a:lnTo>
                    <a:pt x="101901" y="40824"/>
                  </a:lnTo>
                  <a:lnTo>
                    <a:pt x="97087" y="44135"/>
                  </a:lnTo>
                  <a:lnTo>
                    <a:pt x="92183" y="47189"/>
                  </a:lnTo>
                  <a:lnTo>
                    <a:pt x="87221" y="50918"/>
                  </a:lnTo>
                  <a:lnTo>
                    <a:pt x="82220" y="55098"/>
                  </a:lnTo>
                  <a:lnTo>
                    <a:pt x="77192" y="59577"/>
                  </a:lnTo>
                  <a:lnTo>
                    <a:pt x="67090" y="69071"/>
                  </a:lnTo>
                  <a:lnTo>
                    <a:pt x="62026" y="73972"/>
                  </a:lnTo>
                  <a:lnTo>
                    <a:pt x="56957" y="79781"/>
                  </a:lnTo>
                  <a:lnTo>
                    <a:pt x="51883" y="86193"/>
                  </a:lnTo>
                  <a:lnTo>
                    <a:pt x="46808" y="93008"/>
                  </a:lnTo>
                  <a:lnTo>
                    <a:pt x="42578" y="99244"/>
                  </a:lnTo>
                  <a:lnTo>
                    <a:pt x="38911" y="105095"/>
                  </a:lnTo>
                  <a:lnTo>
                    <a:pt x="35620" y="110689"/>
                  </a:lnTo>
                  <a:lnTo>
                    <a:pt x="31733" y="116112"/>
                  </a:lnTo>
                  <a:lnTo>
                    <a:pt x="27447" y="121420"/>
                  </a:lnTo>
                  <a:lnTo>
                    <a:pt x="22897" y="126652"/>
                  </a:lnTo>
                  <a:lnTo>
                    <a:pt x="19864" y="132680"/>
                  </a:lnTo>
                  <a:lnTo>
                    <a:pt x="17842" y="139239"/>
                  </a:lnTo>
                  <a:lnTo>
                    <a:pt x="16494" y="146152"/>
                  </a:lnTo>
                  <a:lnTo>
                    <a:pt x="14748" y="152454"/>
                  </a:lnTo>
                  <a:lnTo>
                    <a:pt x="12738" y="158348"/>
                  </a:lnTo>
                  <a:lnTo>
                    <a:pt x="10551" y="163971"/>
                  </a:lnTo>
                  <a:lnTo>
                    <a:pt x="8246" y="169413"/>
                  </a:lnTo>
                  <a:lnTo>
                    <a:pt x="3427" y="179975"/>
                  </a:lnTo>
                  <a:lnTo>
                    <a:pt x="1805" y="185162"/>
                  </a:lnTo>
                  <a:lnTo>
                    <a:pt x="721" y="190314"/>
                  </a:lnTo>
                  <a:lnTo>
                    <a:pt x="0" y="195441"/>
                  </a:lnTo>
                  <a:lnTo>
                    <a:pt x="366" y="200553"/>
                  </a:lnTo>
                  <a:lnTo>
                    <a:pt x="1456" y="205654"/>
                  </a:lnTo>
                  <a:lnTo>
                    <a:pt x="3030" y="210748"/>
                  </a:lnTo>
                  <a:lnTo>
                    <a:pt x="4925" y="215838"/>
                  </a:lnTo>
                  <a:lnTo>
                    <a:pt x="7036" y="220924"/>
                  </a:lnTo>
                  <a:lnTo>
                    <a:pt x="9290" y="226008"/>
                  </a:lnTo>
                  <a:lnTo>
                    <a:pt x="14052" y="233915"/>
                  </a:lnTo>
                  <a:lnTo>
                    <a:pt x="18990" y="240251"/>
                  </a:lnTo>
                  <a:lnTo>
                    <a:pt x="24007" y="245890"/>
                  </a:lnTo>
                  <a:lnTo>
                    <a:pt x="29059" y="251218"/>
                  </a:lnTo>
                  <a:lnTo>
                    <a:pt x="31592" y="253825"/>
                  </a:lnTo>
                  <a:lnTo>
                    <a:pt x="35820" y="256408"/>
                  </a:lnTo>
                  <a:lnTo>
                    <a:pt x="41180" y="258978"/>
                  </a:lnTo>
                  <a:lnTo>
                    <a:pt x="47291" y="261538"/>
                  </a:lnTo>
                  <a:lnTo>
                    <a:pt x="53060" y="263244"/>
                  </a:lnTo>
                  <a:lnTo>
                    <a:pt x="58600" y="264381"/>
                  </a:lnTo>
                  <a:lnTo>
                    <a:pt x="63986" y="265140"/>
                  </a:lnTo>
                  <a:lnTo>
                    <a:pt x="69269" y="264799"/>
                  </a:lnTo>
                  <a:lnTo>
                    <a:pt x="74485" y="263725"/>
                  </a:lnTo>
                  <a:lnTo>
                    <a:pt x="79656" y="262162"/>
                  </a:lnTo>
                  <a:lnTo>
                    <a:pt x="84796" y="261120"/>
                  </a:lnTo>
                  <a:lnTo>
                    <a:pt x="89917" y="260426"/>
                  </a:lnTo>
                  <a:lnTo>
                    <a:pt x="95024" y="259963"/>
                  </a:lnTo>
                  <a:lnTo>
                    <a:pt x="100121" y="257961"/>
                  </a:lnTo>
                  <a:lnTo>
                    <a:pt x="105213" y="254933"/>
                  </a:lnTo>
                  <a:lnTo>
                    <a:pt x="110301" y="251221"/>
                  </a:lnTo>
                  <a:lnTo>
                    <a:pt x="115386" y="247899"/>
                  </a:lnTo>
                  <a:lnTo>
                    <a:pt x="120470" y="244839"/>
                  </a:lnTo>
                  <a:lnTo>
                    <a:pt x="125552" y="241951"/>
                  </a:lnTo>
                  <a:lnTo>
                    <a:pt x="130634" y="238333"/>
                  </a:lnTo>
                  <a:lnTo>
                    <a:pt x="135715" y="234228"/>
                  </a:lnTo>
                  <a:lnTo>
                    <a:pt x="140795" y="229797"/>
                  </a:lnTo>
                  <a:lnTo>
                    <a:pt x="145876" y="225150"/>
                  </a:lnTo>
                  <a:lnTo>
                    <a:pt x="156036" y="215471"/>
                  </a:lnTo>
                  <a:lnTo>
                    <a:pt x="160270" y="210520"/>
                  </a:lnTo>
                  <a:lnTo>
                    <a:pt x="163939" y="205526"/>
                  </a:lnTo>
                  <a:lnTo>
                    <a:pt x="179956" y="181298"/>
                  </a:lnTo>
                  <a:lnTo>
                    <a:pt x="183836" y="175037"/>
                  </a:lnTo>
                  <a:lnTo>
                    <a:pt x="187270" y="169170"/>
                  </a:lnTo>
                  <a:lnTo>
                    <a:pt x="190405" y="163566"/>
                  </a:lnTo>
                  <a:lnTo>
                    <a:pt x="194190" y="157290"/>
                  </a:lnTo>
                  <a:lnTo>
                    <a:pt x="202909" y="143543"/>
                  </a:lnTo>
                  <a:lnTo>
                    <a:pt x="206758" y="137167"/>
                  </a:lnTo>
                  <a:lnTo>
                    <a:pt x="210172" y="131224"/>
                  </a:lnTo>
                  <a:lnTo>
                    <a:pt x="213293" y="125568"/>
                  </a:lnTo>
                  <a:lnTo>
                    <a:pt x="215375" y="119258"/>
                  </a:lnTo>
                  <a:lnTo>
                    <a:pt x="216762" y="112511"/>
                  </a:lnTo>
                  <a:lnTo>
                    <a:pt x="217687" y="105473"/>
                  </a:lnTo>
                  <a:lnTo>
                    <a:pt x="219150" y="99087"/>
                  </a:lnTo>
                  <a:lnTo>
                    <a:pt x="220973" y="93137"/>
                  </a:lnTo>
                  <a:lnTo>
                    <a:pt x="223034" y="87477"/>
                  </a:lnTo>
                  <a:lnTo>
                    <a:pt x="224408" y="82011"/>
                  </a:lnTo>
                  <a:lnTo>
                    <a:pt x="225325" y="76673"/>
                  </a:lnTo>
                  <a:lnTo>
                    <a:pt x="225936" y="71421"/>
                  </a:lnTo>
                  <a:lnTo>
                    <a:pt x="226343" y="66226"/>
                  </a:lnTo>
                  <a:lnTo>
                    <a:pt x="226614" y="61069"/>
                  </a:lnTo>
                  <a:lnTo>
                    <a:pt x="226795" y="55939"/>
                  </a:lnTo>
                  <a:lnTo>
                    <a:pt x="226068" y="50825"/>
                  </a:lnTo>
                  <a:lnTo>
                    <a:pt x="224739" y="45722"/>
                  </a:lnTo>
                  <a:lnTo>
                    <a:pt x="223005" y="40627"/>
                  </a:lnTo>
                  <a:lnTo>
                    <a:pt x="221849" y="35537"/>
                  </a:lnTo>
                  <a:lnTo>
                    <a:pt x="221079" y="30450"/>
                  </a:lnTo>
                  <a:lnTo>
                    <a:pt x="220564" y="25366"/>
                  </a:lnTo>
                  <a:lnTo>
                    <a:pt x="217736" y="17459"/>
                  </a:lnTo>
                  <a:lnTo>
                    <a:pt x="213657" y="11122"/>
                  </a:lnTo>
                  <a:lnTo>
                    <a:pt x="209021" y="5484"/>
                  </a:lnTo>
                  <a:lnTo>
                    <a:pt x="205753" y="3641"/>
                  </a:lnTo>
                  <a:lnTo>
                    <a:pt x="201881" y="2414"/>
                  </a:lnTo>
                  <a:lnTo>
                    <a:pt x="191590" y="442"/>
                  </a:lnTo>
                  <a:lnTo>
                    <a:pt x="185667" y="173"/>
                  </a:lnTo>
                  <a:lnTo>
                    <a:pt x="172112" y="0"/>
                  </a:lnTo>
                  <a:lnTo>
                    <a:pt x="169294" y="832"/>
                  </a:lnTo>
                  <a:lnTo>
                    <a:pt x="163905" y="4015"/>
                  </a:lnTo>
                  <a:lnTo>
                    <a:pt x="162129" y="6049"/>
                  </a:lnTo>
                  <a:lnTo>
                    <a:pt x="160945" y="8252"/>
                  </a:lnTo>
                  <a:lnTo>
                    <a:pt x="160155" y="10567"/>
                  </a:lnTo>
                  <a:lnTo>
                    <a:pt x="157021" y="15397"/>
                  </a:lnTo>
                  <a:lnTo>
                    <a:pt x="155000" y="17870"/>
                  </a:lnTo>
                  <a:lnTo>
                    <a:pt x="153652" y="20366"/>
                  </a:lnTo>
                  <a:lnTo>
                    <a:pt x="152155" y="25396"/>
                  </a:lnTo>
                  <a:lnTo>
                    <a:pt x="151490" y="30454"/>
                  </a:lnTo>
                  <a:lnTo>
                    <a:pt x="150957" y="38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149"/>
            <p:cNvSpPr/>
            <p:nvPr/>
          </p:nvSpPr>
          <p:spPr>
            <a:xfrm>
              <a:off x="6118860" y="3856787"/>
              <a:ext cx="114301" cy="35975"/>
            </a:xfrm>
            <a:custGeom>
              <a:avLst/>
              <a:gdLst/>
              <a:ahLst/>
              <a:cxnLst/>
              <a:rect l="0" t="0" r="0" b="0"/>
              <a:pathLst>
                <a:path w="114301" h="35975">
                  <a:moveTo>
                    <a:pt x="0" y="29413"/>
                  </a:moveTo>
                  <a:lnTo>
                    <a:pt x="6561" y="35974"/>
                  </a:lnTo>
                  <a:lnTo>
                    <a:pt x="6914" y="34634"/>
                  </a:lnTo>
                  <a:lnTo>
                    <a:pt x="7149" y="32047"/>
                  </a:lnTo>
                  <a:lnTo>
                    <a:pt x="7593" y="22393"/>
                  </a:lnTo>
                  <a:lnTo>
                    <a:pt x="9866" y="22060"/>
                  </a:lnTo>
                  <a:lnTo>
                    <a:pt x="11657" y="21970"/>
                  </a:lnTo>
                  <a:lnTo>
                    <a:pt x="12852" y="21065"/>
                  </a:lnTo>
                  <a:lnTo>
                    <a:pt x="13647" y="19614"/>
                  </a:lnTo>
                  <a:lnTo>
                    <a:pt x="14178" y="17801"/>
                  </a:lnTo>
                  <a:lnTo>
                    <a:pt x="15379" y="16592"/>
                  </a:lnTo>
                  <a:lnTo>
                    <a:pt x="17026" y="15786"/>
                  </a:lnTo>
                  <a:lnTo>
                    <a:pt x="18970" y="15248"/>
                  </a:lnTo>
                  <a:lnTo>
                    <a:pt x="21114" y="14889"/>
                  </a:lnTo>
                  <a:lnTo>
                    <a:pt x="23389" y="14651"/>
                  </a:lnTo>
                  <a:lnTo>
                    <a:pt x="25753" y="14491"/>
                  </a:lnTo>
                  <a:lnTo>
                    <a:pt x="28175" y="14385"/>
                  </a:lnTo>
                  <a:lnTo>
                    <a:pt x="33125" y="14267"/>
                  </a:lnTo>
                  <a:lnTo>
                    <a:pt x="40671" y="14201"/>
                  </a:lnTo>
                  <a:lnTo>
                    <a:pt x="43200" y="13345"/>
                  </a:lnTo>
                  <a:lnTo>
                    <a:pt x="45734" y="11928"/>
                  </a:lnTo>
                  <a:lnTo>
                    <a:pt x="48269" y="10136"/>
                  </a:lnTo>
                  <a:lnTo>
                    <a:pt x="51654" y="8942"/>
                  </a:lnTo>
                  <a:lnTo>
                    <a:pt x="55603" y="8145"/>
                  </a:lnTo>
                  <a:lnTo>
                    <a:pt x="59928" y="7614"/>
                  </a:lnTo>
                  <a:lnTo>
                    <a:pt x="63659" y="7261"/>
                  </a:lnTo>
                  <a:lnTo>
                    <a:pt x="66993" y="7024"/>
                  </a:lnTo>
                  <a:lnTo>
                    <a:pt x="70062" y="6867"/>
                  </a:lnTo>
                  <a:lnTo>
                    <a:pt x="77988" y="6693"/>
                  </a:lnTo>
                  <a:lnTo>
                    <a:pt x="82472" y="6647"/>
                  </a:lnTo>
                  <a:lnTo>
                    <a:pt x="86308" y="5768"/>
                  </a:lnTo>
                  <a:lnTo>
                    <a:pt x="89712" y="4337"/>
                  </a:lnTo>
                  <a:lnTo>
                    <a:pt x="92828" y="2536"/>
                  </a:lnTo>
                  <a:lnTo>
                    <a:pt x="95752" y="1334"/>
                  </a:lnTo>
                  <a:lnTo>
                    <a:pt x="98549" y="534"/>
                  </a:lnTo>
                  <a:lnTo>
                    <a:pt x="101259" y="0"/>
                  </a:lnTo>
                  <a:lnTo>
                    <a:pt x="103066" y="492"/>
                  </a:lnTo>
                  <a:lnTo>
                    <a:pt x="104271" y="1665"/>
                  </a:lnTo>
                  <a:lnTo>
                    <a:pt x="105074" y="3295"/>
                  </a:lnTo>
                  <a:lnTo>
                    <a:pt x="106456" y="4381"/>
                  </a:lnTo>
                  <a:lnTo>
                    <a:pt x="108223" y="5105"/>
                  </a:lnTo>
                  <a:lnTo>
                    <a:pt x="114300" y="65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150"/>
            <p:cNvSpPr/>
            <p:nvPr/>
          </p:nvSpPr>
          <p:spPr>
            <a:xfrm>
              <a:off x="6088380" y="3939540"/>
              <a:ext cx="167641" cy="12009"/>
            </a:xfrm>
            <a:custGeom>
              <a:avLst/>
              <a:gdLst/>
              <a:ahLst/>
              <a:cxnLst/>
              <a:rect l="0" t="0" r="0" b="0"/>
              <a:pathLst>
                <a:path w="167641" h="12009">
                  <a:moveTo>
                    <a:pt x="0" y="0"/>
                  </a:moveTo>
                  <a:lnTo>
                    <a:pt x="0" y="6561"/>
                  </a:lnTo>
                  <a:lnTo>
                    <a:pt x="846" y="6914"/>
                  </a:lnTo>
                  <a:lnTo>
                    <a:pt x="2258" y="7149"/>
                  </a:lnTo>
                  <a:lnTo>
                    <a:pt x="6083" y="7411"/>
                  </a:lnTo>
                  <a:lnTo>
                    <a:pt x="10605" y="7526"/>
                  </a:lnTo>
                  <a:lnTo>
                    <a:pt x="25439" y="7611"/>
                  </a:lnTo>
                  <a:lnTo>
                    <a:pt x="27966" y="8461"/>
                  </a:lnTo>
                  <a:lnTo>
                    <a:pt x="30497" y="9874"/>
                  </a:lnTo>
                  <a:lnTo>
                    <a:pt x="33032" y="11662"/>
                  </a:lnTo>
                  <a:lnTo>
                    <a:pt x="36414" y="12008"/>
                  </a:lnTo>
                  <a:lnTo>
                    <a:pt x="40363" y="11392"/>
                  </a:lnTo>
                  <a:lnTo>
                    <a:pt x="44689" y="10135"/>
                  </a:lnTo>
                  <a:lnTo>
                    <a:pt x="49266" y="9296"/>
                  </a:lnTo>
                  <a:lnTo>
                    <a:pt x="54010" y="8738"/>
                  </a:lnTo>
                  <a:lnTo>
                    <a:pt x="58867" y="8365"/>
                  </a:lnTo>
                  <a:lnTo>
                    <a:pt x="62951" y="8116"/>
                  </a:lnTo>
                  <a:lnTo>
                    <a:pt x="69747" y="7841"/>
                  </a:lnTo>
                  <a:lnTo>
                    <a:pt x="82379" y="7685"/>
                  </a:lnTo>
                  <a:lnTo>
                    <a:pt x="1676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151"/>
            <p:cNvSpPr/>
            <p:nvPr/>
          </p:nvSpPr>
          <p:spPr>
            <a:xfrm>
              <a:off x="6386045" y="3810123"/>
              <a:ext cx="356844" cy="289387"/>
            </a:xfrm>
            <a:custGeom>
              <a:avLst/>
              <a:gdLst/>
              <a:ahLst/>
              <a:cxnLst/>
              <a:rect l="0" t="0" r="0" b="0"/>
              <a:pathLst>
                <a:path w="356844" h="289387">
                  <a:moveTo>
                    <a:pt x="182394" y="22737"/>
                  </a:moveTo>
                  <a:lnTo>
                    <a:pt x="182394" y="18692"/>
                  </a:lnTo>
                  <a:lnTo>
                    <a:pt x="183241" y="17500"/>
                  </a:lnTo>
                  <a:lnTo>
                    <a:pt x="184653" y="16706"/>
                  </a:lnTo>
                  <a:lnTo>
                    <a:pt x="186440" y="16176"/>
                  </a:lnTo>
                  <a:lnTo>
                    <a:pt x="187632" y="14976"/>
                  </a:lnTo>
                  <a:lnTo>
                    <a:pt x="188426" y="13330"/>
                  </a:lnTo>
                  <a:lnTo>
                    <a:pt x="189309" y="9243"/>
                  </a:lnTo>
                  <a:lnTo>
                    <a:pt x="189922" y="1278"/>
                  </a:lnTo>
                  <a:lnTo>
                    <a:pt x="189106" y="811"/>
                  </a:lnTo>
                  <a:lnTo>
                    <a:pt x="183446" y="0"/>
                  </a:lnTo>
                  <a:lnTo>
                    <a:pt x="174616" y="3959"/>
                  </a:lnTo>
                  <a:lnTo>
                    <a:pt x="165320" y="10494"/>
                  </a:lnTo>
                  <a:lnTo>
                    <a:pt x="157590" y="15320"/>
                  </a:lnTo>
                  <a:lnTo>
                    <a:pt x="148511" y="21134"/>
                  </a:lnTo>
                  <a:lnTo>
                    <a:pt x="138831" y="29362"/>
                  </a:lnTo>
                  <a:lnTo>
                    <a:pt x="128884" y="38663"/>
                  </a:lnTo>
                  <a:lnTo>
                    <a:pt x="123861" y="43515"/>
                  </a:lnTo>
                  <a:lnTo>
                    <a:pt x="118819" y="49289"/>
                  </a:lnTo>
                  <a:lnTo>
                    <a:pt x="113764" y="55678"/>
                  </a:lnTo>
                  <a:lnTo>
                    <a:pt x="108702" y="62478"/>
                  </a:lnTo>
                  <a:lnTo>
                    <a:pt x="102786" y="69551"/>
                  </a:lnTo>
                  <a:lnTo>
                    <a:pt x="96302" y="76806"/>
                  </a:lnTo>
                  <a:lnTo>
                    <a:pt x="83171" y="90794"/>
                  </a:lnTo>
                  <a:lnTo>
                    <a:pt x="71691" y="102656"/>
                  </a:lnTo>
                  <a:lnTo>
                    <a:pt x="66259" y="109037"/>
                  </a:lnTo>
                  <a:lnTo>
                    <a:pt x="60945" y="115830"/>
                  </a:lnTo>
                  <a:lnTo>
                    <a:pt x="55708" y="122899"/>
                  </a:lnTo>
                  <a:lnTo>
                    <a:pt x="45374" y="137527"/>
                  </a:lnTo>
                  <a:lnTo>
                    <a:pt x="24943" y="167614"/>
                  </a:lnTo>
                  <a:lnTo>
                    <a:pt x="20700" y="175202"/>
                  </a:lnTo>
                  <a:lnTo>
                    <a:pt x="17024" y="182800"/>
                  </a:lnTo>
                  <a:lnTo>
                    <a:pt x="10684" y="197170"/>
                  </a:lnTo>
                  <a:lnTo>
                    <a:pt x="5043" y="209200"/>
                  </a:lnTo>
                  <a:lnTo>
                    <a:pt x="3201" y="214779"/>
                  </a:lnTo>
                  <a:lnTo>
                    <a:pt x="1973" y="220192"/>
                  </a:lnTo>
                  <a:lnTo>
                    <a:pt x="1153" y="225493"/>
                  </a:lnTo>
                  <a:lnTo>
                    <a:pt x="607" y="230721"/>
                  </a:lnTo>
                  <a:lnTo>
                    <a:pt x="243" y="235900"/>
                  </a:lnTo>
                  <a:lnTo>
                    <a:pt x="0" y="241046"/>
                  </a:lnTo>
                  <a:lnTo>
                    <a:pt x="685" y="246169"/>
                  </a:lnTo>
                  <a:lnTo>
                    <a:pt x="1990" y="251279"/>
                  </a:lnTo>
                  <a:lnTo>
                    <a:pt x="3705" y="256378"/>
                  </a:lnTo>
                  <a:lnTo>
                    <a:pt x="5694" y="261471"/>
                  </a:lnTo>
                  <a:lnTo>
                    <a:pt x="7868" y="266560"/>
                  </a:lnTo>
                  <a:lnTo>
                    <a:pt x="10163" y="271645"/>
                  </a:lnTo>
                  <a:lnTo>
                    <a:pt x="13388" y="275883"/>
                  </a:lnTo>
                  <a:lnTo>
                    <a:pt x="21484" y="282848"/>
                  </a:lnTo>
                  <a:lnTo>
                    <a:pt x="26015" y="285045"/>
                  </a:lnTo>
                  <a:lnTo>
                    <a:pt x="35564" y="287485"/>
                  </a:lnTo>
                  <a:lnTo>
                    <a:pt x="45453" y="288569"/>
                  </a:lnTo>
                  <a:lnTo>
                    <a:pt x="56338" y="289052"/>
                  </a:lnTo>
                  <a:lnTo>
                    <a:pt x="76748" y="289323"/>
                  </a:lnTo>
                  <a:lnTo>
                    <a:pt x="91414" y="289386"/>
                  </a:lnTo>
                  <a:lnTo>
                    <a:pt x="99727" y="287710"/>
                  </a:lnTo>
                  <a:lnTo>
                    <a:pt x="108656" y="284899"/>
                  </a:lnTo>
                  <a:lnTo>
                    <a:pt x="126762" y="278107"/>
                  </a:lnTo>
                  <a:lnTo>
                    <a:pt x="143275" y="272266"/>
                  </a:lnTo>
                  <a:lnTo>
                    <a:pt x="152082" y="268676"/>
                  </a:lnTo>
                  <a:lnTo>
                    <a:pt x="161339" y="264590"/>
                  </a:lnTo>
                  <a:lnTo>
                    <a:pt x="170897" y="260172"/>
                  </a:lnTo>
                  <a:lnTo>
                    <a:pt x="180657" y="254687"/>
                  </a:lnTo>
                  <a:lnTo>
                    <a:pt x="190550" y="248490"/>
                  </a:lnTo>
                  <a:lnTo>
                    <a:pt x="200531" y="241819"/>
                  </a:lnTo>
                  <a:lnTo>
                    <a:pt x="210573" y="235678"/>
                  </a:lnTo>
                  <a:lnTo>
                    <a:pt x="220653" y="229892"/>
                  </a:lnTo>
                  <a:lnTo>
                    <a:pt x="230760" y="224340"/>
                  </a:lnTo>
                  <a:lnTo>
                    <a:pt x="240039" y="218099"/>
                  </a:lnTo>
                  <a:lnTo>
                    <a:pt x="248764" y="211398"/>
                  </a:lnTo>
                  <a:lnTo>
                    <a:pt x="257121" y="204391"/>
                  </a:lnTo>
                  <a:lnTo>
                    <a:pt x="265233" y="197180"/>
                  </a:lnTo>
                  <a:lnTo>
                    <a:pt x="281018" y="182394"/>
                  </a:lnTo>
                  <a:lnTo>
                    <a:pt x="288783" y="175742"/>
                  </a:lnTo>
                  <a:lnTo>
                    <a:pt x="296500" y="169614"/>
                  </a:lnTo>
                  <a:lnTo>
                    <a:pt x="304185" y="163834"/>
                  </a:lnTo>
                  <a:lnTo>
                    <a:pt x="311002" y="157442"/>
                  </a:lnTo>
                  <a:lnTo>
                    <a:pt x="317239" y="150640"/>
                  </a:lnTo>
                  <a:lnTo>
                    <a:pt x="323091" y="143566"/>
                  </a:lnTo>
                  <a:lnTo>
                    <a:pt x="327838" y="136310"/>
                  </a:lnTo>
                  <a:lnTo>
                    <a:pt x="331852" y="128932"/>
                  </a:lnTo>
                  <a:lnTo>
                    <a:pt x="335372" y="121474"/>
                  </a:lnTo>
                  <a:lnTo>
                    <a:pt x="339413" y="113962"/>
                  </a:lnTo>
                  <a:lnTo>
                    <a:pt x="343800" y="106414"/>
                  </a:lnTo>
                  <a:lnTo>
                    <a:pt x="348419" y="98841"/>
                  </a:lnTo>
                  <a:lnTo>
                    <a:pt x="351497" y="92100"/>
                  </a:lnTo>
                  <a:lnTo>
                    <a:pt x="353550" y="85912"/>
                  </a:lnTo>
                  <a:lnTo>
                    <a:pt x="354918" y="80094"/>
                  </a:lnTo>
                  <a:lnTo>
                    <a:pt x="355830" y="73675"/>
                  </a:lnTo>
                  <a:lnTo>
                    <a:pt x="356438" y="66855"/>
                  </a:lnTo>
                  <a:lnTo>
                    <a:pt x="356843" y="59769"/>
                  </a:lnTo>
                  <a:lnTo>
                    <a:pt x="356268" y="53352"/>
                  </a:lnTo>
                  <a:lnTo>
                    <a:pt x="355037" y="47380"/>
                  </a:lnTo>
                  <a:lnTo>
                    <a:pt x="353369" y="41705"/>
                  </a:lnTo>
                  <a:lnTo>
                    <a:pt x="350564" y="37076"/>
                  </a:lnTo>
                  <a:lnTo>
                    <a:pt x="342932" y="29674"/>
                  </a:lnTo>
                  <a:lnTo>
                    <a:pt x="333896" y="23563"/>
                  </a:lnTo>
                  <a:lnTo>
                    <a:pt x="329116" y="20747"/>
                  </a:lnTo>
                  <a:lnTo>
                    <a:pt x="322541" y="18024"/>
                  </a:lnTo>
                  <a:lnTo>
                    <a:pt x="314774" y="15361"/>
                  </a:lnTo>
                  <a:lnTo>
                    <a:pt x="306207" y="12740"/>
                  </a:lnTo>
                  <a:lnTo>
                    <a:pt x="297110" y="10993"/>
                  </a:lnTo>
                  <a:lnTo>
                    <a:pt x="287658" y="9827"/>
                  </a:lnTo>
                  <a:lnTo>
                    <a:pt x="277970" y="9051"/>
                  </a:lnTo>
                  <a:lnTo>
                    <a:pt x="267279" y="10226"/>
                  </a:lnTo>
                  <a:lnTo>
                    <a:pt x="255918" y="12703"/>
                  </a:lnTo>
                  <a:lnTo>
                    <a:pt x="244110" y="16048"/>
                  </a:lnTo>
                  <a:lnTo>
                    <a:pt x="217443" y="24279"/>
                  </a:lnTo>
                  <a:lnTo>
                    <a:pt x="203220" y="28845"/>
                  </a:lnTo>
                  <a:lnTo>
                    <a:pt x="187812" y="34430"/>
                  </a:lnTo>
                  <a:lnTo>
                    <a:pt x="154887" y="47407"/>
                  </a:lnTo>
                  <a:lnTo>
                    <a:pt x="68095" y="83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4838700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4795630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71" name="Group 270"/>
          <p:cNvGrpSpPr/>
          <p:nvPr/>
        </p:nvGrpSpPr>
        <p:grpSpPr>
          <a:xfrm>
            <a:off x="2270760" y="4061783"/>
            <a:ext cx="5265249" cy="1782757"/>
            <a:chOff x="2270760" y="4061783"/>
            <a:chExt cx="5265249" cy="1782757"/>
          </a:xfrm>
        </p:grpSpPr>
        <p:sp>
          <p:nvSpPr>
            <p:cNvPr id="2" name="SMARTInkAnnotation65"/>
            <p:cNvSpPr/>
            <p:nvPr/>
          </p:nvSpPr>
          <p:spPr>
            <a:xfrm>
              <a:off x="2270760" y="4251960"/>
              <a:ext cx="68581" cy="320041"/>
            </a:xfrm>
            <a:custGeom>
              <a:avLst/>
              <a:gdLst/>
              <a:ahLst/>
              <a:cxnLst/>
              <a:rect l="0" t="0" r="0" b="0"/>
              <a:pathLst>
                <a:path w="68581" h="320041">
                  <a:moveTo>
                    <a:pt x="68580" y="0"/>
                  </a:moveTo>
                  <a:lnTo>
                    <a:pt x="68580" y="32524"/>
                  </a:lnTo>
                  <a:lnTo>
                    <a:pt x="67734" y="36076"/>
                  </a:lnTo>
                  <a:lnTo>
                    <a:pt x="66323" y="40138"/>
                  </a:lnTo>
                  <a:lnTo>
                    <a:pt x="64535" y="44539"/>
                  </a:lnTo>
                  <a:lnTo>
                    <a:pt x="62549" y="51686"/>
                  </a:lnTo>
                  <a:lnTo>
                    <a:pt x="61431" y="60470"/>
                  </a:lnTo>
                  <a:lnTo>
                    <a:pt x="61274" y="63174"/>
                  </a:lnTo>
                  <a:lnTo>
                    <a:pt x="60323" y="66669"/>
                  </a:lnTo>
                  <a:lnTo>
                    <a:pt x="58842" y="70692"/>
                  </a:lnTo>
                  <a:lnTo>
                    <a:pt x="57008" y="75069"/>
                  </a:lnTo>
                  <a:lnTo>
                    <a:pt x="54970" y="82189"/>
                  </a:lnTo>
                  <a:lnTo>
                    <a:pt x="54065" y="89022"/>
                  </a:lnTo>
                  <a:lnTo>
                    <a:pt x="53662" y="97703"/>
                  </a:lnTo>
                  <a:lnTo>
                    <a:pt x="52708" y="101542"/>
                  </a:lnTo>
                  <a:lnTo>
                    <a:pt x="51226" y="104948"/>
                  </a:lnTo>
                  <a:lnTo>
                    <a:pt x="49390" y="108065"/>
                  </a:lnTo>
                  <a:lnTo>
                    <a:pt x="47351" y="116044"/>
                  </a:lnTo>
                  <a:lnTo>
                    <a:pt x="45598" y="125235"/>
                  </a:lnTo>
                  <a:lnTo>
                    <a:pt x="43946" y="130057"/>
                  </a:lnTo>
                  <a:lnTo>
                    <a:pt x="41997" y="134964"/>
                  </a:lnTo>
                  <a:lnTo>
                    <a:pt x="40698" y="139930"/>
                  </a:lnTo>
                  <a:lnTo>
                    <a:pt x="39832" y="144933"/>
                  </a:lnTo>
                  <a:lnTo>
                    <a:pt x="39255" y="149962"/>
                  </a:lnTo>
                  <a:lnTo>
                    <a:pt x="38870" y="155008"/>
                  </a:lnTo>
                  <a:lnTo>
                    <a:pt x="38613" y="160065"/>
                  </a:lnTo>
                  <a:lnTo>
                    <a:pt x="38442" y="165130"/>
                  </a:lnTo>
                  <a:lnTo>
                    <a:pt x="37482" y="170200"/>
                  </a:lnTo>
                  <a:lnTo>
                    <a:pt x="35994" y="175273"/>
                  </a:lnTo>
                  <a:lnTo>
                    <a:pt x="32084" y="186273"/>
                  </a:lnTo>
                  <a:lnTo>
                    <a:pt x="27524" y="199628"/>
                  </a:lnTo>
                  <a:lnTo>
                    <a:pt x="25969" y="205899"/>
                  </a:lnTo>
                  <a:lnTo>
                    <a:pt x="24933" y="211773"/>
                  </a:lnTo>
                  <a:lnTo>
                    <a:pt x="24242" y="217382"/>
                  </a:lnTo>
                  <a:lnTo>
                    <a:pt x="22935" y="222814"/>
                  </a:lnTo>
                  <a:lnTo>
                    <a:pt x="21216" y="228129"/>
                  </a:lnTo>
                  <a:lnTo>
                    <a:pt x="19224" y="233366"/>
                  </a:lnTo>
                  <a:lnTo>
                    <a:pt x="17896" y="238551"/>
                  </a:lnTo>
                  <a:lnTo>
                    <a:pt x="17010" y="243700"/>
                  </a:lnTo>
                  <a:lnTo>
                    <a:pt x="16420" y="248827"/>
                  </a:lnTo>
                  <a:lnTo>
                    <a:pt x="15180" y="253091"/>
                  </a:lnTo>
                  <a:lnTo>
                    <a:pt x="13507" y="256781"/>
                  </a:lnTo>
                  <a:lnTo>
                    <a:pt x="11545" y="260087"/>
                  </a:lnTo>
                  <a:lnTo>
                    <a:pt x="9390" y="263985"/>
                  </a:lnTo>
                  <a:lnTo>
                    <a:pt x="4737" y="272831"/>
                  </a:lnTo>
                  <a:lnTo>
                    <a:pt x="3159" y="276714"/>
                  </a:lnTo>
                  <a:lnTo>
                    <a:pt x="1403" y="283286"/>
                  </a:lnTo>
                  <a:lnTo>
                    <a:pt x="416" y="291746"/>
                  </a:lnTo>
                  <a:lnTo>
                    <a:pt x="123" y="299615"/>
                  </a:lnTo>
                  <a:lnTo>
                    <a:pt x="2" y="319035"/>
                  </a:lnTo>
                  <a:lnTo>
                    <a:pt x="0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66"/>
            <p:cNvSpPr/>
            <p:nvPr/>
          </p:nvSpPr>
          <p:spPr>
            <a:xfrm>
              <a:off x="2438400" y="4251960"/>
              <a:ext cx="91441" cy="274321"/>
            </a:xfrm>
            <a:custGeom>
              <a:avLst/>
              <a:gdLst/>
              <a:ahLst/>
              <a:cxnLst/>
              <a:rect l="0" t="0" r="0" b="0"/>
              <a:pathLst>
                <a:path w="91441" h="274321">
                  <a:moveTo>
                    <a:pt x="91440" y="0"/>
                  </a:moveTo>
                  <a:lnTo>
                    <a:pt x="91440" y="4045"/>
                  </a:lnTo>
                  <a:lnTo>
                    <a:pt x="90593" y="6083"/>
                  </a:lnTo>
                  <a:lnTo>
                    <a:pt x="89182" y="8288"/>
                  </a:lnTo>
                  <a:lnTo>
                    <a:pt x="87395" y="10606"/>
                  </a:lnTo>
                  <a:lnTo>
                    <a:pt x="86203" y="12998"/>
                  </a:lnTo>
                  <a:lnTo>
                    <a:pt x="83679" y="20408"/>
                  </a:lnTo>
                  <a:lnTo>
                    <a:pt x="82032" y="22919"/>
                  </a:lnTo>
                  <a:lnTo>
                    <a:pt x="80088" y="25439"/>
                  </a:lnTo>
                  <a:lnTo>
                    <a:pt x="78792" y="28812"/>
                  </a:lnTo>
                  <a:lnTo>
                    <a:pt x="77352" y="37077"/>
                  </a:lnTo>
                  <a:lnTo>
                    <a:pt x="76121" y="40804"/>
                  </a:lnTo>
                  <a:lnTo>
                    <a:pt x="74454" y="44136"/>
                  </a:lnTo>
                  <a:lnTo>
                    <a:pt x="72496" y="47204"/>
                  </a:lnTo>
                  <a:lnTo>
                    <a:pt x="70320" y="55128"/>
                  </a:lnTo>
                  <a:lnTo>
                    <a:pt x="69740" y="59612"/>
                  </a:lnTo>
                  <a:lnTo>
                    <a:pt x="68507" y="64294"/>
                  </a:lnTo>
                  <a:lnTo>
                    <a:pt x="66837" y="69110"/>
                  </a:lnTo>
                  <a:lnTo>
                    <a:pt x="64878" y="74013"/>
                  </a:lnTo>
                  <a:lnTo>
                    <a:pt x="63572" y="79822"/>
                  </a:lnTo>
                  <a:lnTo>
                    <a:pt x="62701" y="86235"/>
                  </a:lnTo>
                  <a:lnTo>
                    <a:pt x="62121" y="93050"/>
                  </a:lnTo>
                  <a:lnTo>
                    <a:pt x="60887" y="99286"/>
                  </a:lnTo>
                  <a:lnTo>
                    <a:pt x="59218" y="105138"/>
                  </a:lnTo>
                  <a:lnTo>
                    <a:pt x="57259" y="110732"/>
                  </a:lnTo>
                  <a:lnTo>
                    <a:pt x="55106" y="116154"/>
                  </a:lnTo>
                  <a:lnTo>
                    <a:pt x="52824" y="121463"/>
                  </a:lnTo>
                  <a:lnTo>
                    <a:pt x="48030" y="131877"/>
                  </a:lnTo>
                  <a:lnTo>
                    <a:pt x="43078" y="142150"/>
                  </a:lnTo>
                  <a:lnTo>
                    <a:pt x="41419" y="148107"/>
                  </a:lnTo>
                  <a:lnTo>
                    <a:pt x="40312" y="154618"/>
                  </a:lnTo>
                  <a:lnTo>
                    <a:pt x="39575" y="161499"/>
                  </a:lnTo>
                  <a:lnTo>
                    <a:pt x="38236" y="167779"/>
                  </a:lnTo>
                  <a:lnTo>
                    <a:pt x="36498" y="173659"/>
                  </a:lnTo>
                  <a:lnTo>
                    <a:pt x="34491" y="179273"/>
                  </a:lnTo>
                  <a:lnTo>
                    <a:pt x="32308" y="184708"/>
                  </a:lnTo>
                  <a:lnTo>
                    <a:pt x="30005" y="190025"/>
                  </a:lnTo>
                  <a:lnTo>
                    <a:pt x="27623" y="195264"/>
                  </a:lnTo>
                  <a:lnTo>
                    <a:pt x="26035" y="200449"/>
                  </a:lnTo>
                  <a:lnTo>
                    <a:pt x="24977" y="205599"/>
                  </a:lnTo>
                  <a:lnTo>
                    <a:pt x="24271" y="210726"/>
                  </a:lnTo>
                  <a:lnTo>
                    <a:pt x="22954" y="215837"/>
                  </a:lnTo>
                  <a:lnTo>
                    <a:pt x="21229" y="220938"/>
                  </a:lnTo>
                  <a:lnTo>
                    <a:pt x="19233" y="226032"/>
                  </a:lnTo>
                  <a:lnTo>
                    <a:pt x="17055" y="231121"/>
                  </a:lnTo>
                  <a:lnTo>
                    <a:pt x="12378" y="241292"/>
                  </a:lnTo>
                  <a:lnTo>
                    <a:pt x="9734" y="249199"/>
                  </a:lnTo>
                  <a:lnTo>
                    <a:pt x="9029" y="252492"/>
                  </a:lnTo>
                  <a:lnTo>
                    <a:pt x="7713" y="255535"/>
                  </a:lnTo>
                  <a:lnTo>
                    <a:pt x="5988" y="258410"/>
                  </a:lnTo>
                  <a:lnTo>
                    <a:pt x="3992" y="261173"/>
                  </a:lnTo>
                  <a:lnTo>
                    <a:pt x="1774" y="266501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67"/>
            <p:cNvSpPr/>
            <p:nvPr/>
          </p:nvSpPr>
          <p:spPr>
            <a:xfrm>
              <a:off x="2499360" y="4251988"/>
              <a:ext cx="190502" cy="45693"/>
            </a:xfrm>
            <a:custGeom>
              <a:avLst/>
              <a:gdLst/>
              <a:ahLst/>
              <a:cxnLst/>
              <a:rect l="0" t="0" r="0" b="0"/>
              <a:pathLst>
                <a:path w="190502" h="45693">
                  <a:moveTo>
                    <a:pt x="0" y="45692"/>
                  </a:moveTo>
                  <a:lnTo>
                    <a:pt x="13122" y="39131"/>
                  </a:lnTo>
                  <a:lnTo>
                    <a:pt x="16368" y="37932"/>
                  </a:lnTo>
                  <a:lnTo>
                    <a:pt x="37103" y="30793"/>
                  </a:lnTo>
                  <a:lnTo>
                    <a:pt x="42172" y="28346"/>
                  </a:lnTo>
                  <a:lnTo>
                    <a:pt x="45895" y="26508"/>
                  </a:lnTo>
                  <a:lnTo>
                    <a:pt x="49224" y="25282"/>
                  </a:lnTo>
                  <a:lnTo>
                    <a:pt x="52289" y="24466"/>
                  </a:lnTo>
                  <a:lnTo>
                    <a:pt x="55179" y="23921"/>
                  </a:lnTo>
                  <a:lnTo>
                    <a:pt x="57953" y="22712"/>
                  </a:lnTo>
                  <a:lnTo>
                    <a:pt x="60649" y="21059"/>
                  </a:lnTo>
                  <a:lnTo>
                    <a:pt x="63292" y="19109"/>
                  </a:lnTo>
                  <a:lnTo>
                    <a:pt x="66748" y="17810"/>
                  </a:lnTo>
                  <a:lnTo>
                    <a:pt x="70746" y="16944"/>
                  </a:lnTo>
                  <a:lnTo>
                    <a:pt x="75104" y="16367"/>
                  </a:lnTo>
                  <a:lnTo>
                    <a:pt x="79703" y="15982"/>
                  </a:lnTo>
                  <a:lnTo>
                    <a:pt x="84462" y="15725"/>
                  </a:lnTo>
                  <a:lnTo>
                    <a:pt x="89328" y="15554"/>
                  </a:lnTo>
                  <a:lnTo>
                    <a:pt x="93419" y="14593"/>
                  </a:lnTo>
                  <a:lnTo>
                    <a:pt x="96993" y="13106"/>
                  </a:lnTo>
                  <a:lnTo>
                    <a:pt x="100222" y="11268"/>
                  </a:lnTo>
                  <a:lnTo>
                    <a:pt x="104068" y="10043"/>
                  </a:lnTo>
                  <a:lnTo>
                    <a:pt x="108326" y="9226"/>
                  </a:lnTo>
                  <a:lnTo>
                    <a:pt x="112857" y="8681"/>
                  </a:lnTo>
                  <a:lnTo>
                    <a:pt x="117572" y="8318"/>
                  </a:lnTo>
                  <a:lnTo>
                    <a:pt x="122408" y="8076"/>
                  </a:lnTo>
                  <a:lnTo>
                    <a:pt x="127325" y="7915"/>
                  </a:lnTo>
                  <a:lnTo>
                    <a:pt x="132297" y="6961"/>
                  </a:lnTo>
                  <a:lnTo>
                    <a:pt x="137304" y="5478"/>
                  </a:lnTo>
                  <a:lnTo>
                    <a:pt x="142337" y="3642"/>
                  </a:lnTo>
                  <a:lnTo>
                    <a:pt x="146538" y="2419"/>
                  </a:lnTo>
                  <a:lnTo>
                    <a:pt x="150185" y="1604"/>
                  </a:lnTo>
                  <a:lnTo>
                    <a:pt x="153464" y="1059"/>
                  </a:lnTo>
                  <a:lnTo>
                    <a:pt x="159364" y="455"/>
                  </a:lnTo>
                  <a:lnTo>
                    <a:pt x="164808" y="187"/>
                  </a:lnTo>
                  <a:lnTo>
                    <a:pt x="170051" y="68"/>
                  </a:lnTo>
                  <a:lnTo>
                    <a:pt x="177762" y="0"/>
                  </a:lnTo>
                  <a:lnTo>
                    <a:pt x="180315" y="837"/>
                  </a:lnTo>
                  <a:lnTo>
                    <a:pt x="182864" y="2243"/>
                  </a:lnTo>
                  <a:lnTo>
                    <a:pt x="190501" y="75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68"/>
            <p:cNvSpPr/>
            <p:nvPr/>
          </p:nvSpPr>
          <p:spPr>
            <a:xfrm>
              <a:off x="2514600" y="4389120"/>
              <a:ext cx="144781" cy="15206"/>
            </a:xfrm>
            <a:custGeom>
              <a:avLst/>
              <a:gdLst/>
              <a:ahLst/>
              <a:cxnLst/>
              <a:rect l="0" t="0" r="0" b="0"/>
              <a:pathLst>
                <a:path w="144781" h="15206">
                  <a:moveTo>
                    <a:pt x="0" y="0"/>
                  </a:moveTo>
                  <a:lnTo>
                    <a:pt x="0" y="4045"/>
                  </a:lnTo>
                  <a:lnTo>
                    <a:pt x="846" y="6083"/>
                  </a:lnTo>
                  <a:lnTo>
                    <a:pt x="2258" y="8289"/>
                  </a:lnTo>
                  <a:lnTo>
                    <a:pt x="4045" y="10606"/>
                  </a:lnTo>
                  <a:lnTo>
                    <a:pt x="6083" y="12150"/>
                  </a:lnTo>
                  <a:lnTo>
                    <a:pt x="8289" y="13181"/>
                  </a:lnTo>
                  <a:lnTo>
                    <a:pt x="10606" y="13867"/>
                  </a:lnTo>
                  <a:lnTo>
                    <a:pt x="13844" y="14325"/>
                  </a:lnTo>
                  <a:lnTo>
                    <a:pt x="17696" y="14630"/>
                  </a:lnTo>
                  <a:lnTo>
                    <a:pt x="25645" y="14969"/>
                  </a:lnTo>
                  <a:lnTo>
                    <a:pt x="32000" y="15119"/>
                  </a:lnTo>
                  <a:lnTo>
                    <a:pt x="44383" y="15205"/>
                  </a:lnTo>
                  <a:lnTo>
                    <a:pt x="49062" y="14370"/>
                  </a:lnTo>
                  <a:lnTo>
                    <a:pt x="53874" y="12966"/>
                  </a:lnTo>
                  <a:lnTo>
                    <a:pt x="58776" y="11184"/>
                  </a:lnTo>
                  <a:lnTo>
                    <a:pt x="63738" y="9996"/>
                  </a:lnTo>
                  <a:lnTo>
                    <a:pt x="68738" y="9204"/>
                  </a:lnTo>
                  <a:lnTo>
                    <a:pt x="73766" y="8676"/>
                  </a:lnTo>
                  <a:lnTo>
                    <a:pt x="79657" y="8324"/>
                  </a:lnTo>
                  <a:lnTo>
                    <a:pt x="92976" y="7933"/>
                  </a:lnTo>
                  <a:lnTo>
                    <a:pt x="110710" y="7712"/>
                  </a:lnTo>
                  <a:lnTo>
                    <a:pt x="116987" y="6835"/>
                  </a:lnTo>
                  <a:lnTo>
                    <a:pt x="123712" y="5404"/>
                  </a:lnTo>
                  <a:lnTo>
                    <a:pt x="1447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69"/>
            <p:cNvSpPr/>
            <p:nvPr/>
          </p:nvSpPr>
          <p:spPr>
            <a:xfrm>
              <a:off x="3063240" y="4274820"/>
              <a:ext cx="53339" cy="289561"/>
            </a:xfrm>
            <a:custGeom>
              <a:avLst/>
              <a:gdLst/>
              <a:ahLst/>
              <a:cxnLst/>
              <a:rect l="0" t="0" r="0" b="0"/>
              <a:pathLst>
                <a:path w="53339" h="289561">
                  <a:moveTo>
                    <a:pt x="45720" y="0"/>
                  </a:moveTo>
                  <a:lnTo>
                    <a:pt x="53338" y="7618"/>
                  </a:lnTo>
                  <a:lnTo>
                    <a:pt x="49295" y="7619"/>
                  </a:lnTo>
                  <a:lnTo>
                    <a:pt x="48103" y="8466"/>
                  </a:lnTo>
                  <a:lnTo>
                    <a:pt x="47308" y="9877"/>
                  </a:lnTo>
                  <a:lnTo>
                    <a:pt x="46033" y="14181"/>
                  </a:lnTo>
                  <a:lnTo>
                    <a:pt x="45782" y="21114"/>
                  </a:lnTo>
                  <a:lnTo>
                    <a:pt x="45723" y="44716"/>
                  </a:lnTo>
                  <a:lnTo>
                    <a:pt x="44875" y="49284"/>
                  </a:lnTo>
                  <a:lnTo>
                    <a:pt x="43464" y="54023"/>
                  </a:lnTo>
                  <a:lnTo>
                    <a:pt x="41676" y="58876"/>
                  </a:lnTo>
                  <a:lnTo>
                    <a:pt x="40484" y="62957"/>
                  </a:lnTo>
                  <a:lnTo>
                    <a:pt x="39160" y="69750"/>
                  </a:lnTo>
                  <a:lnTo>
                    <a:pt x="38571" y="77849"/>
                  </a:lnTo>
                  <a:lnTo>
                    <a:pt x="38310" y="87093"/>
                  </a:lnTo>
                  <a:lnTo>
                    <a:pt x="38193" y="96846"/>
                  </a:lnTo>
                  <a:lnTo>
                    <a:pt x="37316" y="101817"/>
                  </a:lnTo>
                  <a:lnTo>
                    <a:pt x="35884" y="106825"/>
                  </a:lnTo>
                  <a:lnTo>
                    <a:pt x="34082" y="111856"/>
                  </a:lnTo>
                  <a:lnTo>
                    <a:pt x="32035" y="116904"/>
                  </a:lnTo>
                  <a:lnTo>
                    <a:pt x="29824" y="121963"/>
                  </a:lnTo>
                  <a:lnTo>
                    <a:pt x="27503" y="127029"/>
                  </a:lnTo>
                  <a:lnTo>
                    <a:pt x="25955" y="132946"/>
                  </a:lnTo>
                  <a:lnTo>
                    <a:pt x="24923" y="139431"/>
                  </a:lnTo>
                  <a:lnTo>
                    <a:pt x="24236" y="146294"/>
                  </a:lnTo>
                  <a:lnTo>
                    <a:pt x="23777" y="152562"/>
                  </a:lnTo>
                  <a:lnTo>
                    <a:pt x="23472" y="158435"/>
                  </a:lnTo>
                  <a:lnTo>
                    <a:pt x="23267" y="164044"/>
                  </a:lnTo>
                  <a:lnTo>
                    <a:pt x="22285" y="169476"/>
                  </a:lnTo>
                  <a:lnTo>
                    <a:pt x="20784" y="174791"/>
                  </a:lnTo>
                  <a:lnTo>
                    <a:pt x="18936" y="180027"/>
                  </a:lnTo>
                  <a:lnTo>
                    <a:pt x="16857" y="185212"/>
                  </a:lnTo>
                  <a:lnTo>
                    <a:pt x="14625" y="190361"/>
                  </a:lnTo>
                  <a:lnTo>
                    <a:pt x="12290" y="195487"/>
                  </a:lnTo>
                  <a:lnTo>
                    <a:pt x="10733" y="200598"/>
                  </a:lnTo>
                  <a:lnTo>
                    <a:pt x="9695" y="205698"/>
                  </a:lnTo>
                  <a:lnTo>
                    <a:pt x="9004" y="210792"/>
                  </a:lnTo>
                  <a:lnTo>
                    <a:pt x="8542" y="215882"/>
                  </a:lnTo>
                  <a:lnTo>
                    <a:pt x="8235" y="220967"/>
                  </a:lnTo>
                  <a:lnTo>
                    <a:pt x="8030" y="226052"/>
                  </a:lnTo>
                  <a:lnTo>
                    <a:pt x="7047" y="231134"/>
                  </a:lnTo>
                  <a:lnTo>
                    <a:pt x="5544" y="236216"/>
                  </a:lnTo>
                  <a:lnTo>
                    <a:pt x="3697" y="241297"/>
                  </a:lnTo>
                  <a:lnTo>
                    <a:pt x="2464" y="246378"/>
                  </a:lnTo>
                  <a:lnTo>
                    <a:pt x="1643" y="251459"/>
                  </a:lnTo>
                  <a:lnTo>
                    <a:pt x="1095" y="256539"/>
                  </a:lnTo>
                  <a:lnTo>
                    <a:pt x="487" y="264442"/>
                  </a:lnTo>
                  <a:lnTo>
                    <a:pt x="217" y="270776"/>
                  </a:lnTo>
                  <a:lnTo>
                    <a:pt x="64" y="279102"/>
                  </a:lnTo>
                  <a:lnTo>
                    <a:pt x="0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70"/>
            <p:cNvSpPr/>
            <p:nvPr/>
          </p:nvSpPr>
          <p:spPr>
            <a:xfrm>
              <a:off x="3177579" y="4252087"/>
              <a:ext cx="293629" cy="266563"/>
            </a:xfrm>
            <a:custGeom>
              <a:avLst/>
              <a:gdLst/>
              <a:ahLst/>
              <a:cxnLst/>
              <a:rect l="0" t="0" r="0" b="0"/>
              <a:pathLst>
                <a:path w="293629" h="266563">
                  <a:moveTo>
                    <a:pt x="137121" y="22733"/>
                  </a:moveTo>
                  <a:lnTo>
                    <a:pt x="143683" y="22733"/>
                  </a:lnTo>
                  <a:lnTo>
                    <a:pt x="144035" y="23580"/>
                  </a:lnTo>
                  <a:lnTo>
                    <a:pt x="144602" y="31022"/>
                  </a:lnTo>
                  <a:lnTo>
                    <a:pt x="144648" y="33339"/>
                  </a:lnTo>
                  <a:lnTo>
                    <a:pt x="143833" y="35731"/>
                  </a:lnTo>
                  <a:lnTo>
                    <a:pt x="140669" y="40645"/>
                  </a:lnTo>
                  <a:lnTo>
                    <a:pt x="138698" y="47909"/>
                  </a:lnTo>
                  <a:lnTo>
                    <a:pt x="138172" y="52217"/>
                  </a:lnTo>
                  <a:lnTo>
                    <a:pt x="136975" y="56783"/>
                  </a:lnTo>
                  <a:lnTo>
                    <a:pt x="135330" y="61519"/>
                  </a:lnTo>
                  <a:lnTo>
                    <a:pt x="133388" y="66371"/>
                  </a:lnTo>
                  <a:lnTo>
                    <a:pt x="131245" y="71298"/>
                  </a:lnTo>
                  <a:lnTo>
                    <a:pt x="126607" y="81288"/>
                  </a:lnTo>
                  <a:lnTo>
                    <a:pt x="125032" y="87170"/>
                  </a:lnTo>
                  <a:lnTo>
                    <a:pt x="123981" y="93631"/>
                  </a:lnTo>
                  <a:lnTo>
                    <a:pt x="123282" y="100479"/>
                  </a:lnTo>
                  <a:lnTo>
                    <a:pt x="121968" y="106736"/>
                  </a:lnTo>
                  <a:lnTo>
                    <a:pt x="120246" y="112602"/>
                  </a:lnTo>
                  <a:lnTo>
                    <a:pt x="118251" y="118206"/>
                  </a:lnTo>
                  <a:lnTo>
                    <a:pt x="115227" y="124482"/>
                  </a:lnTo>
                  <a:lnTo>
                    <a:pt x="111519" y="131205"/>
                  </a:lnTo>
                  <a:lnTo>
                    <a:pt x="107353" y="138228"/>
                  </a:lnTo>
                  <a:lnTo>
                    <a:pt x="103730" y="144603"/>
                  </a:lnTo>
                  <a:lnTo>
                    <a:pt x="97445" y="156202"/>
                  </a:lnTo>
                  <a:lnTo>
                    <a:pt x="94584" y="162513"/>
                  </a:lnTo>
                  <a:lnTo>
                    <a:pt x="91830" y="169259"/>
                  </a:lnTo>
                  <a:lnTo>
                    <a:pt x="89147" y="176297"/>
                  </a:lnTo>
                  <a:lnTo>
                    <a:pt x="85665" y="182682"/>
                  </a:lnTo>
                  <a:lnTo>
                    <a:pt x="81651" y="188633"/>
                  </a:lnTo>
                  <a:lnTo>
                    <a:pt x="77281" y="194293"/>
                  </a:lnTo>
                  <a:lnTo>
                    <a:pt x="73521" y="198913"/>
                  </a:lnTo>
                  <a:lnTo>
                    <a:pt x="67086" y="206304"/>
                  </a:lnTo>
                  <a:lnTo>
                    <a:pt x="59145" y="214669"/>
                  </a:lnTo>
                  <a:lnTo>
                    <a:pt x="54658" y="219270"/>
                  </a:lnTo>
                  <a:lnTo>
                    <a:pt x="50819" y="224031"/>
                  </a:lnTo>
                  <a:lnTo>
                    <a:pt x="47413" y="228899"/>
                  </a:lnTo>
                  <a:lnTo>
                    <a:pt x="44295" y="233836"/>
                  </a:lnTo>
                  <a:lnTo>
                    <a:pt x="38575" y="241582"/>
                  </a:lnTo>
                  <a:lnTo>
                    <a:pt x="33209" y="247846"/>
                  </a:lnTo>
                  <a:lnTo>
                    <a:pt x="25429" y="256132"/>
                  </a:lnTo>
                  <a:lnTo>
                    <a:pt x="20311" y="261369"/>
                  </a:lnTo>
                  <a:lnTo>
                    <a:pt x="17761" y="263103"/>
                  </a:lnTo>
                  <a:lnTo>
                    <a:pt x="12670" y="265031"/>
                  </a:lnTo>
                  <a:lnTo>
                    <a:pt x="5044" y="266116"/>
                  </a:lnTo>
                  <a:lnTo>
                    <a:pt x="93" y="266562"/>
                  </a:lnTo>
                  <a:lnTo>
                    <a:pt x="0" y="262525"/>
                  </a:lnTo>
                  <a:lnTo>
                    <a:pt x="835" y="260488"/>
                  </a:lnTo>
                  <a:lnTo>
                    <a:pt x="5206" y="253575"/>
                  </a:lnTo>
                  <a:lnTo>
                    <a:pt x="7724" y="246164"/>
                  </a:lnTo>
                  <a:lnTo>
                    <a:pt x="13456" y="238607"/>
                  </a:lnTo>
                  <a:lnTo>
                    <a:pt x="18094" y="233542"/>
                  </a:lnTo>
                  <a:lnTo>
                    <a:pt x="25236" y="228468"/>
                  </a:lnTo>
                  <a:lnTo>
                    <a:pt x="33208" y="223391"/>
                  </a:lnTo>
                  <a:lnTo>
                    <a:pt x="39573" y="218312"/>
                  </a:lnTo>
                  <a:lnTo>
                    <a:pt x="43303" y="216619"/>
                  </a:lnTo>
                  <a:lnTo>
                    <a:pt x="51962" y="214738"/>
                  </a:lnTo>
                  <a:lnTo>
                    <a:pt x="59197" y="211644"/>
                  </a:lnTo>
                  <a:lnTo>
                    <a:pt x="62312" y="209634"/>
                  </a:lnTo>
                  <a:lnTo>
                    <a:pt x="70288" y="207400"/>
                  </a:lnTo>
                  <a:lnTo>
                    <a:pt x="74786" y="206804"/>
                  </a:lnTo>
                  <a:lnTo>
                    <a:pt x="79478" y="206407"/>
                  </a:lnTo>
                  <a:lnTo>
                    <a:pt x="84299" y="206143"/>
                  </a:lnTo>
                  <a:lnTo>
                    <a:pt x="94171" y="205848"/>
                  </a:lnTo>
                  <a:lnTo>
                    <a:pt x="119372" y="205644"/>
                  </a:lnTo>
                  <a:lnTo>
                    <a:pt x="123594" y="206481"/>
                  </a:lnTo>
                  <a:lnTo>
                    <a:pt x="130545" y="209668"/>
                  </a:lnTo>
                  <a:lnTo>
                    <a:pt x="138714" y="211648"/>
                  </a:lnTo>
                  <a:lnTo>
                    <a:pt x="143263" y="212177"/>
                  </a:lnTo>
                  <a:lnTo>
                    <a:pt x="147989" y="212529"/>
                  </a:lnTo>
                  <a:lnTo>
                    <a:pt x="152833" y="212763"/>
                  </a:lnTo>
                  <a:lnTo>
                    <a:pt x="157756" y="212920"/>
                  </a:lnTo>
                  <a:lnTo>
                    <a:pt x="161884" y="213871"/>
                  </a:lnTo>
                  <a:lnTo>
                    <a:pt x="168729" y="217185"/>
                  </a:lnTo>
                  <a:lnTo>
                    <a:pt x="176851" y="219223"/>
                  </a:lnTo>
                  <a:lnTo>
                    <a:pt x="185259" y="220128"/>
                  </a:lnTo>
                  <a:lnTo>
                    <a:pt x="191818" y="220531"/>
                  </a:lnTo>
                  <a:lnTo>
                    <a:pt x="200271" y="220757"/>
                  </a:lnTo>
                  <a:lnTo>
                    <a:pt x="230778" y="220851"/>
                  </a:lnTo>
                  <a:lnTo>
                    <a:pt x="238295" y="218594"/>
                  </a:lnTo>
                  <a:lnTo>
                    <a:pt x="246433" y="215616"/>
                  </a:lnTo>
                  <a:lnTo>
                    <a:pt x="252874" y="214292"/>
                  </a:lnTo>
                  <a:lnTo>
                    <a:pt x="254929" y="213092"/>
                  </a:lnTo>
                  <a:lnTo>
                    <a:pt x="256300" y="211446"/>
                  </a:lnTo>
                  <a:lnTo>
                    <a:pt x="257214" y="209502"/>
                  </a:lnTo>
                  <a:lnTo>
                    <a:pt x="262744" y="205084"/>
                  </a:lnTo>
                  <a:lnTo>
                    <a:pt x="266590" y="202720"/>
                  </a:lnTo>
                  <a:lnTo>
                    <a:pt x="269154" y="200298"/>
                  </a:lnTo>
                  <a:lnTo>
                    <a:pt x="270862" y="197836"/>
                  </a:lnTo>
                  <a:lnTo>
                    <a:pt x="273609" y="192843"/>
                  </a:lnTo>
                  <a:lnTo>
                    <a:pt x="279915" y="185273"/>
                  </a:lnTo>
                  <a:lnTo>
                    <a:pt x="284687" y="180204"/>
                  </a:lnTo>
                  <a:lnTo>
                    <a:pt x="286298" y="177667"/>
                  </a:lnTo>
                  <a:lnTo>
                    <a:pt x="288089" y="172591"/>
                  </a:lnTo>
                  <a:lnTo>
                    <a:pt x="291141" y="165254"/>
                  </a:lnTo>
                  <a:lnTo>
                    <a:pt x="293142" y="160927"/>
                  </a:lnTo>
                  <a:lnTo>
                    <a:pt x="293628" y="156349"/>
                  </a:lnTo>
                  <a:lnTo>
                    <a:pt x="293105" y="151604"/>
                  </a:lnTo>
                  <a:lnTo>
                    <a:pt x="291911" y="146747"/>
                  </a:lnTo>
                  <a:lnTo>
                    <a:pt x="290583" y="139092"/>
                  </a:lnTo>
                  <a:lnTo>
                    <a:pt x="289993" y="132022"/>
                  </a:lnTo>
                  <a:lnTo>
                    <a:pt x="289730" y="123235"/>
                  </a:lnTo>
                  <a:lnTo>
                    <a:pt x="288814" y="118521"/>
                  </a:lnTo>
                  <a:lnTo>
                    <a:pt x="287356" y="113685"/>
                  </a:lnTo>
                  <a:lnTo>
                    <a:pt x="285538" y="108767"/>
                  </a:lnTo>
                  <a:lnTo>
                    <a:pt x="283479" y="103796"/>
                  </a:lnTo>
                  <a:lnTo>
                    <a:pt x="281259" y="98789"/>
                  </a:lnTo>
                  <a:lnTo>
                    <a:pt x="278933" y="93757"/>
                  </a:lnTo>
                  <a:lnTo>
                    <a:pt x="277383" y="88709"/>
                  </a:lnTo>
                  <a:lnTo>
                    <a:pt x="276349" y="83650"/>
                  </a:lnTo>
                  <a:lnTo>
                    <a:pt x="275659" y="78585"/>
                  </a:lnTo>
                  <a:lnTo>
                    <a:pt x="273507" y="73514"/>
                  </a:lnTo>
                  <a:lnTo>
                    <a:pt x="270378" y="68440"/>
                  </a:lnTo>
                  <a:lnTo>
                    <a:pt x="266599" y="63365"/>
                  </a:lnTo>
                  <a:lnTo>
                    <a:pt x="263232" y="58287"/>
                  </a:lnTo>
                  <a:lnTo>
                    <a:pt x="260143" y="53210"/>
                  </a:lnTo>
                  <a:lnTo>
                    <a:pt x="257235" y="48131"/>
                  </a:lnTo>
                  <a:lnTo>
                    <a:pt x="251747" y="40230"/>
                  </a:lnTo>
                  <a:lnTo>
                    <a:pt x="246486" y="33050"/>
                  </a:lnTo>
                  <a:lnTo>
                    <a:pt x="243898" y="28764"/>
                  </a:lnTo>
                  <a:lnTo>
                    <a:pt x="241325" y="24214"/>
                  </a:lnTo>
                  <a:lnTo>
                    <a:pt x="238764" y="21180"/>
                  </a:lnTo>
                  <a:lnTo>
                    <a:pt x="236210" y="19158"/>
                  </a:lnTo>
                  <a:lnTo>
                    <a:pt x="231114" y="16064"/>
                  </a:lnTo>
                  <a:lnTo>
                    <a:pt x="223485" y="9562"/>
                  </a:lnTo>
                  <a:lnTo>
                    <a:pt x="218402" y="4744"/>
                  </a:lnTo>
                  <a:lnTo>
                    <a:pt x="215862" y="3120"/>
                  </a:lnTo>
                  <a:lnTo>
                    <a:pt x="206705" y="158"/>
                  </a:lnTo>
                  <a:lnTo>
                    <a:pt x="206147" y="0"/>
                  </a:lnTo>
                  <a:lnTo>
                    <a:pt x="205701" y="74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71"/>
            <p:cNvSpPr/>
            <p:nvPr/>
          </p:nvSpPr>
          <p:spPr>
            <a:xfrm>
              <a:off x="3848100" y="4251960"/>
              <a:ext cx="45721" cy="259081"/>
            </a:xfrm>
            <a:custGeom>
              <a:avLst/>
              <a:gdLst/>
              <a:ahLst/>
              <a:cxnLst/>
              <a:rect l="0" t="0" r="0" b="0"/>
              <a:pathLst>
                <a:path w="45721" h="259081">
                  <a:moveTo>
                    <a:pt x="45720" y="0"/>
                  </a:moveTo>
                  <a:lnTo>
                    <a:pt x="38100" y="0"/>
                  </a:lnTo>
                  <a:lnTo>
                    <a:pt x="38100" y="4045"/>
                  </a:lnTo>
                  <a:lnTo>
                    <a:pt x="37254" y="6083"/>
                  </a:lnTo>
                  <a:lnTo>
                    <a:pt x="35843" y="8288"/>
                  </a:lnTo>
                  <a:lnTo>
                    <a:pt x="34055" y="10606"/>
                  </a:lnTo>
                  <a:lnTo>
                    <a:pt x="32863" y="12998"/>
                  </a:lnTo>
                  <a:lnTo>
                    <a:pt x="31538" y="17912"/>
                  </a:lnTo>
                  <a:lnTo>
                    <a:pt x="30794" y="25439"/>
                  </a:lnTo>
                  <a:lnTo>
                    <a:pt x="30573" y="33032"/>
                  </a:lnTo>
                  <a:lnTo>
                    <a:pt x="29695" y="36415"/>
                  </a:lnTo>
                  <a:lnTo>
                    <a:pt x="28264" y="40363"/>
                  </a:lnTo>
                  <a:lnTo>
                    <a:pt x="26462" y="44689"/>
                  </a:lnTo>
                  <a:lnTo>
                    <a:pt x="25261" y="48419"/>
                  </a:lnTo>
                  <a:lnTo>
                    <a:pt x="23927" y="54822"/>
                  </a:lnTo>
                  <a:lnTo>
                    <a:pt x="23334" y="62748"/>
                  </a:lnTo>
                  <a:lnTo>
                    <a:pt x="23071" y="71914"/>
                  </a:lnTo>
                  <a:lnTo>
                    <a:pt x="22953" y="81633"/>
                  </a:lnTo>
                  <a:lnTo>
                    <a:pt x="22075" y="86595"/>
                  </a:lnTo>
                  <a:lnTo>
                    <a:pt x="20643" y="91597"/>
                  </a:lnTo>
                  <a:lnTo>
                    <a:pt x="18842" y="96625"/>
                  </a:lnTo>
                  <a:lnTo>
                    <a:pt x="17642" y="101670"/>
                  </a:lnTo>
                  <a:lnTo>
                    <a:pt x="16841" y="106726"/>
                  </a:lnTo>
                  <a:lnTo>
                    <a:pt x="16307" y="111791"/>
                  </a:lnTo>
                  <a:lnTo>
                    <a:pt x="15951" y="116861"/>
                  </a:lnTo>
                  <a:lnTo>
                    <a:pt x="15714" y="121933"/>
                  </a:lnTo>
                  <a:lnTo>
                    <a:pt x="15556" y="127009"/>
                  </a:lnTo>
                  <a:lnTo>
                    <a:pt x="14604" y="132086"/>
                  </a:lnTo>
                  <a:lnTo>
                    <a:pt x="13122" y="137164"/>
                  </a:lnTo>
                  <a:lnTo>
                    <a:pt x="11288" y="142243"/>
                  </a:lnTo>
                  <a:lnTo>
                    <a:pt x="10066" y="147321"/>
                  </a:lnTo>
                  <a:lnTo>
                    <a:pt x="9251" y="152401"/>
                  </a:lnTo>
                  <a:lnTo>
                    <a:pt x="8707" y="157481"/>
                  </a:lnTo>
                  <a:lnTo>
                    <a:pt x="7498" y="162561"/>
                  </a:lnTo>
                  <a:lnTo>
                    <a:pt x="5845" y="167640"/>
                  </a:lnTo>
                  <a:lnTo>
                    <a:pt x="3896" y="172720"/>
                  </a:lnTo>
                  <a:lnTo>
                    <a:pt x="2598" y="178647"/>
                  </a:lnTo>
                  <a:lnTo>
                    <a:pt x="1731" y="185138"/>
                  </a:lnTo>
                  <a:lnTo>
                    <a:pt x="1154" y="192005"/>
                  </a:lnTo>
                  <a:lnTo>
                    <a:pt x="769" y="198277"/>
                  </a:lnTo>
                  <a:lnTo>
                    <a:pt x="341" y="209761"/>
                  </a:lnTo>
                  <a:lnTo>
                    <a:pt x="100" y="225746"/>
                  </a:lnTo>
                  <a:lnTo>
                    <a:pt x="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72"/>
            <p:cNvSpPr/>
            <p:nvPr/>
          </p:nvSpPr>
          <p:spPr>
            <a:xfrm>
              <a:off x="3832860" y="4251962"/>
              <a:ext cx="167641" cy="281939"/>
            </a:xfrm>
            <a:custGeom>
              <a:avLst/>
              <a:gdLst/>
              <a:ahLst/>
              <a:cxnLst/>
              <a:rect l="0" t="0" r="0" b="0"/>
              <a:pathLst>
                <a:path w="167641" h="281939">
                  <a:moveTo>
                    <a:pt x="167640" y="15238"/>
                  </a:moveTo>
                  <a:lnTo>
                    <a:pt x="160113" y="22765"/>
                  </a:lnTo>
                  <a:lnTo>
                    <a:pt x="160047" y="18785"/>
                  </a:lnTo>
                  <a:lnTo>
                    <a:pt x="159192" y="17603"/>
                  </a:lnTo>
                  <a:lnTo>
                    <a:pt x="157775" y="16815"/>
                  </a:lnTo>
                  <a:lnTo>
                    <a:pt x="152715" y="15331"/>
                  </a:lnTo>
                  <a:lnTo>
                    <a:pt x="148449" y="15265"/>
                  </a:lnTo>
                  <a:lnTo>
                    <a:pt x="147225" y="14410"/>
                  </a:lnTo>
                  <a:lnTo>
                    <a:pt x="146410" y="12992"/>
                  </a:lnTo>
                  <a:lnTo>
                    <a:pt x="145867" y="11201"/>
                  </a:lnTo>
                  <a:lnTo>
                    <a:pt x="144658" y="10007"/>
                  </a:lnTo>
                  <a:lnTo>
                    <a:pt x="143005" y="9210"/>
                  </a:lnTo>
                  <a:lnTo>
                    <a:pt x="138315" y="7932"/>
                  </a:lnTo>
                  <a:lnTo>
                    <a:pt x="133458" y="3666"/>
                  </a:lnTo>
                  <a:lnTo>
                    <a:pt x="131305" y="2443"/>
                  </a:lnTo>
                  <a:lnTo>
                    <a:pt x="126655" y="1085"/>
                  </a:lnTo>
                  <a:lnTo>
                    <a:pt x="122009" y="212"/>
                  </a:lnTo>
                  <a:lnTo>
                    <a:pt x="118291" y="94"/>
                  </a:lnTo>
                  <a:lnTo>
                    <a:pt x="96492" y="0"/>
                  </a:lnTo>
                  <a:lnTo>
                    <a:pt x="93961" y="846"/>
                  </a:lnTo>
                  <a:lnTo>
                    <a:pt x="88891" y="4044"/>
                  </a:lnTo>
                  <a:lnTo>
                    <a:pt x="83816" y="6030"/>
                  </a:lnTo>
                  <a:lnTo>
                    <a:pt x="77704" y="7304"/>
                  </a:lnTo>
                  <a:lnTo>
                    <a:pt x="72600" y="7525"/>
                  </a:lnTo>
                  <a:lnTo>
                    <a:pt x="55806" y="7618"/>
                  </a:lnTo>
                  <a:lnTo>
                    <a:pt x="53437" y="7618"/>
                  </a:lnTo>
                  <a:lnTo>
                    <a:pt x="53342" y="15875"/>
                  </a:lnTo>
                  <a:lnTo>
                    <a:pt x="53340" y="55881"/>
                  </a:lnTo>
                  <a:lnTo>
                    <a:pt x="52494" y="58420"/>
                  </a:lnTo>
                  <a:lnTo>
                    <a:pt x="49295" y="63499"/>
                  </a:lnTo>
                  <a:lnTo>
                    <a:pt x="47309" y="70836"/>
                  </a:lnTo>
                  <a:lnTo>
                    <a:pt x="46779" y="75163"/>
                  </a:lnTo>
                  <a:lnTo>
                    <a:pt x="46426" y="79742"/>
                  </a:lnTo>
                  <a:lnTo>
                    <a:pt x="46190" y="84487"/>
                  </a:lnTo>
                  <a:lnTo>
                    <a:pt x="46034" y="89344"/>
                  </a:lnTo>
                  <a:lnTo>
                    <a:pt x="45083" y="94275"/>
                  </a:lnTo>
                  <a:lnTo>
                    <a:pt x="43601" y="99257"/>
                  </a:lnTo>
                  <a:lnTo>
                    <a:pt x="41767" y="104270"/>
                  </a:lnTo>
                  <a:lnTo>
                    <a:pt x="40545" y="109306"/>
                  </a:lnTo>
                  <a:lnTo>
                    <a:pt x="39730" y="114356"/>
                  </a:lnTo>
                  <a:lnTo>
                    <a:pt x="39187" y="119417"/>
                  </a:lnTo>
                  <a:lnTo>
                    <a:pt x="38825" y="124484"/>
                  </a:lnTo>
                  <a:lnTo>
                    <a:pt x="38583" y="129555"/>
                  </a:lnTo>
                  <a:lnTo>
                    <a:pt x="38422" y="134630"/>
                  </a:lnTo>
                  <a:lnTo>
                    <a:pt x="37468" y="138859"/>
                  </a:lnTo>
                  <a:lnTo>
                    <a:pt x="34150" y="145816"/>
                  </a:lnTo>
                  <a:lnTo>
                    <a:pt x="32111" y="153988"/>
                  </a:lnTo>
                  <a:lnTo>
                    <a:pt x="31567" y="158538"/>
                  </a:lnTo>
                  <a:lnTo>
                    <a:pt x="31205" y="163265"/>
                  </a:lnTo>
                  <a:lnTo>
                    <a:pt x="30963" y="168109"/>
                  </a:lnTo>
                  <a:lnTo>
                    <a:pt x="30802" y="173032"/>
                  </a:lnTo>
                  <a:lnTo>
                    <a:pt x="29848" y="178008"/>
                  </a:lnTo>
                  <a:lnTo>
                    <a:pt x="28365" y="183017"/>
                  </a:lnTo>
                  <a:lnTo>
                    <a:pt x="26530" y="188051"/>
                  </a:lnTo>
                  <a:lnTo>
                    <a:pt x="25306" y="193100"/>
                  </a:lnTo>
                  <a:lnTo>
                    <a:pt x="24491" y="198159"/>
                  </a:lnTo>
                  <a:lnTo>
                    <a:pt x="23947" y="203225"/>
                  </a:lnTo>
                  <a:lnTo>
                    <a:pt x="21085" y="211112"/>
                  </a:lnTo>
                  <a:lnTo>
                    <a:pt x="17838" y="217440"/>
                  </a:lnTo>
                  <a:lnTo>
                    <a:pt x="16395" y="223075"/>
                  </a:lnTo>
                  <a:lnTo>
                    <a:pt x="15753" y="230659"/>
                  </a:lnTo>
                  <a:lnTo>
                    <a:pt x="15582" y="235052"/>
                  </a:lnTo>
                  <a:lnTo>
                    <a:pt x="14621" y="238827"/>
                  </a:lnTo>
                  <a:lnTo>
                    <a:pt x="11296" y="245280"/>
                  </a:lnTo>
                  <a:lnTo>
                    <a:pt x="9254" y="250970"/>
                  </a:lnTo>
                  <a:lnTo>
                    <a:pt x="8709" y="253672"/>
                  </a:lnTo>
                  <a:lnTo>
                    <a:pt x="5847" y="258933"/>
                  </a:lnTo>
                  <a:lnTo>
                    <a:pt x="1155" y="265164"/>
                  </a:lnTo>
                  <a:lnTo>
                    <a:pt x="513" y="268274"/>
                  </a:lnTo>
                  <a:lnTo>
                    <a:pt x="13" y="276418"/>
                  </a:lnTo>
                  <a:lnTo>
                    <a:pt x="0" y="281842"/>
                  </a:lnTo>
                  <a:lnTo>
                    <a:pt x="4045" y="281910"/>
                  </a:lnTo>
                  <a:lnTo>
                    <a:pt x="44689" y="281938"/>
                  </a:lnTo>
                  <a:lnTo>
                    <a:pt x="48419" y="281091"/>
                  </a:lnTo>
                  <a:lnTo>
                    <a:pt x="51753" y="279680"/>
                  </a:lnTo>
                  <a:lnTo>
                    <a:pt x="54822" y="277893"/>
                  </a:lnTo>
                  <a:lnTo>
                    <a:pt x="58561" y="276701"/>
                  </a:lnTo>
                  <a:lnTo>
                    <a:pt x="62748" y="275907"/>
                  </a:lnTo>
                  <a:lnTo>
                    <a:pt x="67231" y="275377"/>
                  </a:lnTo>
                  <a:lnTo>
                    <a:pt x="71914" y="275024"/>
                  </a:lnTo>
                  <a:lnTo>
                    <a:pt x="76730" y="274788"/>
                  </a:lnTo>
                  <a:lnTo>
                    <a:pt x="81633" y="274632"/>
                  </a:lnTo>
                  <a:lnTo>
                    <a:pt x="85748" y="273680"/>
                  </a:lnTo>
                  <a:lnTo>
                    <a:pt x="89339" y="272199"/>
                  </a:lnTo>
                  <a:lnTo>
                    <a:pt x="92579" y="270365"/>
                  </a:lnTo>
                  <a:lnTo>
                    <a:pt x="95586" y="269143"/>
                  </a:lnTo>
                  <a:lnTo>
                    <a:pt x="98437" y="268328"/>
                  </a:lnTo>
                  <a:lnTo>
                    <a:pt x="101186" y="267785"/>
                  </a:lnTo>
                  <a:lnTo>
                    <a:pt x="104710" y="267423"/>
                  </a:lnTo>
                  <a:lnTo>
                    <a:pt x="108754" y="267180"/>
                  </a:lnTo>
                  <a:lnTo>
                    <a:pt x="116915" y="266912"/>
                  </a:lnTo>
                  <a:lnTo>
                    <a:pt x="129053" y="266741"/>
                  </a:lnTo>
                  <a:lnTo>
                    <a:pt x="139604" y="266706"/>
                  </a:lnTo>
                  <a:lnTo>
                    <a:pt x="142176" y="265857"/>
                  </a:lnTo>
                  <a:lnTo>
                    <a:pt x="147292" y="262655"/>
                  </a:lnTo>
                  <a:lnTo>
                    <a:pt x="152387" y="260668"/>
                  </a:lnTo>
                  <a:lnTo>
                    <a:pt x="158513" y="259392"/>
                  </a:lnTo>
                  <a:lnTo>
                    <a:pt x="161608" y="256959"/>
                  </a:lnTo>
                  <a:lnTo>
                    <a:pt x="167640" y="2514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73"/>
            <p:cNvSpPr/>
            <p:nvPr/>
          </p:nvSpPr>
          <p:spPr>
            <a:xfrm>
              <a:off x="3886200" y="4358651"/>
              <a:ext cx="114301" cy="38090"/>
            </a:xfrm>
            <a:custGeom>
              <a:avLst/>
              <a:gdLst/>
              <a:ahLst/>
              <a:cxnLst/>
              <a:rect l="0" t="0" r="0" b="0"/>
              <a:pathLst>
                <a:path w="114301" h="38090">
                  <a:moveTo>
                    <a:pt x="0" y="30469"/>
                  </a:moveTo>
                  <a:lnTo>
                    <a:pt x="0" y="11591"/>
                  </a:lnTo>
                  <a:lnTo>
                    <a:pt x="846" y="9417"/>
                  </a:lnTo>
                  <a:lnTo>
                    <a:pt x="2257" y="7121"/>
                  </a:lnTo>
                  <a:lnTo>
                    <a:pt x="6561" y="1398"/>
                  </a:lnTo>
                  <a:lnTo>
                    <a:pt x="7761" y="928"/>
                  </a:lnTo>
                  <a:lnTo>
                    <a:pt x="9407" y="615"/>
                  </a:lnTo>
                  <a:lnTo>
                    <a:pt x="14088" y="113"/>
                  </a:lnTo>
                  <a:lnTo>
                    <a:pt x="16986" y="44"/>
                  </a:lnTo>
                  <a:lnTo>
                    <a:pt x="25745" y="0"/>
                  </a:lnTo>
                  <a:lnTo>
                    <a:pt x="27323" y="843"/>
                  </a:lnTo>
                  <a:lnTo>
                    <a:pt x="28375" y="2252"/>
                  </a:lnTo>
                  <a:lnTo>
                    <a:pt x="29077" y="4038"/>
                  </a:lnTo>
                  <a:lnTo>
                    <a:pt x="31238" y="5228"/>
                  </a:lnTo>
                  <a:lnTo>
                    <a:pt x="34372" y="6022"/>
                  </a:lnTo>
                  <a:lnTo>
                    <a:pt x="43478" y="7296"/>
                  </a:lnTo>
                  <a:lnTo>
                    <a:pt x="45919" y="8247"/>
                  </a:lnTo>
                  <a:lnTo>
                    <a:pt x="49239" y="9728"/>
                  </a:lnTo>
                  <a:lnTo>
                    <a:pt x="53146" y="11561"/>
                  </a:lnTo>
                  <a:lnTo>
                    <a:pt x="56597" y="12784"/>
                  </a:lnTo>
                  <a:lnTo>
                    <a:pt x="59745" y="13599"/>
                  </a:lnTo>
                  <a:lnTo>
                    <a:pt x="62690" y="14142"/>
                  </a:lnTo>
                  <a:lnTo>
                    <a:pt x="65500" y="15352"/>
                  </a:lnTo>
                  <a:lnTo>
                    <a:pt x="68220" y="17004"/>
                  </a:lnTo>
                  <a:lnTo>
                    <a:pt x="70880" y="18952"/>
                  </a:lnTo>
                  <a:lnTo>
                    <a:pt x="74346" y="20251"/>
                  </a:lnTo>
                  <a:lnTo>
                    <a:pt x="78351" y="21117"/>
                  </a:lnTo>
                  <a:lnTo>
                    <a:pt x="82714" y="21695"/>
                  </a:lnTo>
                  <a:lnTo>
                    <a:pt x="86470" y="22927"/>
                  </a:lnTo>
                  <a:lnTo>
                    <a:pt x="89819" y="24593"/>
                  </a:lnTo>
                  <a:lnTo>
                    <a:pt x="92900" y="26552"/>
                  </a:lnTo>
                  <a:lnTo>
                    <a:pt x="95800" y="28705"/>
                  </a:lnTo>
                  <a:lnTo>
                    <a:pt x="98580" y="30986"/>
                  </a:lnTo>
                  <a:lnTo>
                    <a:pt x="101279" y="33353"/>
                  </a:lnTo>
                  <a:lnTo>
                    <a:pt x="103927" y="34932"/>
                  </a:lnTo>
                  <a:lnTo>
                    <a:pt x="106538" y="35985"/>
                  </a:lnTo>
                  <a:lnTo>
                    <a:pt x="114300" y="380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4"/>
            <p:cNvSpPr/>
            <p:nvPr/>
          </p:nvSpPr>
          <p:spPr>
            <a:xfrm>
              <a:off x="4053840" y="4427220"/>
              <a:ext cx="91441" cy="60961"/>
            </a:xfrm>
            <a:custGeom>
              <a:avLst/>
              <a:gdLst/>
              <a:ahLst/>
              <a:cxnLst/>
              <a:rect l="0" t="0" r="0" b="0"/>
              <a:pathLst>
                <a:path w="91441" h="60961">
                  <a:moveTo>
                    <a:pt x="0" y="0"/>
                  </a:moveTo>
                  <a:lnTo>
                    <a:pt x="4044" y="0"/>
                  </a:lnTo>
                  <a:lnTo>
                    <a:pt x="5237" y="847"/>
                  </a:lnTo>
                  <a:lnTo>
                    <a:pt x="6031" y="2258"/>
                  </a:lnTo>
                  <a:lnTo>
                    <a:pt x="6561" y="4045"/>
                  </a:lnTo>
                  <a:lnTo>
                    <a:pt x="7761" y="5237"/>
                  </a:lnTo>
                  <a:lnTo>
                    <a:pt x="9407" y="6031"/>
                  </a:lnTo>
                  <a:lnTo>
                    <a:pt x="11351" y="6561"/>
                  </a:lnTo>
                  <a:lnTo>
                    <a:pt x="13495" y="7760"/>
                  </a:lnTo>
                  <a:lnTo>
                    <a:pt x="15769" y="9408"/>
                  </a:lnTo>
                  <a:lnTo>
                    <a:pt x="21459" y="14088"/>
                  </a:lnTo>
                  <a:lnTo>
                    <a:pt x="23620" y="15319"/>
                  </a:lnTo>
                  <a:lnTo>
                    <a:pt x="30535" y="18944"/>
                  </a:lnTo>
                  <a:lnTo>
                    <a:pt x="33057" y="21096"/>
                  </a:lnTo>
                  <a:lnTo>
                    <a:pt x="34738" y="23377"/>
                  </a:lnTo>
                  <a:lnTo>
                    <a:pt x="35859" y="25745"/>
                  </a:lnTo>
                  <a:lnTo>
                    <a:pt x="38299" y="28170"/>
                  </a:lnTo>
                  <a:lnTo>
                    <a:pt x="41619" y="30634"/>
                  </a:lnTo>
                  <a:lnTo>
                    <a:pt x="45526" y="33122"/>
                  </a:lnTo>
                  <a:lnTo>
                    <a:pt x="48977" y="34782"/>
                  </a:lnTo>
                  <a:lnTo>
                    <a:pt x="52125" y="35888"/>
                  </a:lnTo>
                  <a:lnTo>
                    <a:pt x="55070" y="36625"/>
                  </a:lnTo>
                  <a:lnTo>
                    <a:pt x="57880" y="37964"/>
                  </a:lnTo>
                  <a:lnTo>
                    <a:pt x="60600" y="39702"/>
                  </a:lnTo>
                  <a:lnTo>
                    <a:pt x="63259" y="41708"/>
                  </a:lnTo>
                  <a:lnTo>
                    <a:pt x="65880" y="43892"/>
                  </a:lnTo>
                  <a:lnTo>
                    <a:pt x="68473" y="46195"/>
                  </a:lnTo>
                  <a:lnTo>
                    <a:pt x="71049" y="48577"/>
                  </a:lnTo>
                  <a:lnTo>
                    <a:pt x="73612" y="50164"/>
                  </a:lnTo>
                  <a:lnTo>
                    <a:pt x="76168" y="51223"/>
                  </a:lnTo>
                  <a:lnTo>
                    <a:pt x="78719" y="51929"/>
                  </a:lnTo>
                  <a:lnTo>
                    <a:pt x="81266" y="53246"/>
                  </a:lnTo>
                  <a:lnTo>
                    <a:pt x="83811" y="54971"/>
                  </a:lnTo>
                  <a:lnTo>
                    <a:pt x="91440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75"/>
            <p:cNvSpPr/>
            <p:nvPr/>
          </p:nvSpPr>
          <p:spPr>
            <a:xfrm>
              <a:off x="3992880" y="4404360"/>
              <a:ext cx="167641" cy="198121"/>
            </a:xfrm>
            <a:custGeom>
              <a:avLst/>
              <a:gdLst/>
              <a:ahLst/>
              <a:cxnLst/>
              <a:rect l="0" t="0" r="0" b="0"/>
              <a:pathLst>
                <a:path w="167641" h="198121">
                  <a:moveTo>
                    <a:pt x="167640" y="0"/>
                  </a:moveTo>
                  <a:lnTo>
                    <a:pt x="167640" y="13122"/>
                  </a:lnTo>
                  <a:lnTo>
                    <a:pt x="165382" y="16556"/>
                  </a:lnTo>
                  <a:lnTo>
                    <a:pt x="161557" y="20905"/>
                  </a:lnTo>
                  <a:lnTo>
                    <a:pt x="157034" y="25660"/>
                  </a:lnTo>
                  <a:lnTo>
                    <a:pt x="155489" y="28113"/>
                  </a:lnTo>
                  <a:lnTo>
                    <a:pt x="153773" y="33097"/>
                  </a:lnTo>
                  <a:lnTo>
                    <a:pt x="150752" y="38135"/>
                  </a:lnTo>
                  <a:lnTo>
                    <a:pt x="146587" y="43195"/>
                  </a:lnTo>
                  <a:lnTo>
                    <a:pt x="141915" y="48267"/>
                  </a:lnTo>
                  <a:lnTo>
                    <a:pt x="134523" y="55882"/>
                  </a:lnTo>
                  <a:lnTo>
                    <a:pt x="67200" y="123300"/>
                  </a:lnTo>
                  <a:lnTo>
                    <a:pt x="63427" y="126226"/>
                  </a:lnTo>
                  <a:lnTo>
                    <a:pt x="59218" y="129025"/>
                  </a:lnTo>
                  <a:lnTo>
                    <a:pt x="54718" y="131736"/>
                  </a:lnTo>
                  <a:lnTo>
                    <a:pt x="50872" y="135237"/>
                  </a:lnTo>
                  <a:lnTo>
                    <a:pt x="47461" y="139265"/>
                  </a:lnTo>
                  <a:lnTo>
                    <a:pt x="44340" y="143643"/>
                  </a:lnTo>
                  <a:lnTo>
                    <a:pt x="41414" y="147409"/>
                  </a:lnTo>
                  <a:lnTo>
                    <a:pt x="38615" y="150766"/>
                  </a:lnTo>
                  <a:lnTo>
                    <a:pt x="35903" y="153851"/>
                  </a:lnTo>
                  <a:lnTo>
                    <a:pt x="30633" y="159536"/>
                  </a:lnTo>
                  <a:lnTo>
                    <a:pt x="22905" y="167497"/>
                  </a:lnTo>
                  <a:lnTo>
                    <a:pt x="12708" y="177772"/>
                  </a:lnTo>
                  <a:lnTo>
                    <a:pt x="11012" y="180321"/>
                  </a:lnTo>
                  <a:lnTo>
                    <a:pt x="9128" y="185411"/>
                  </a:lnTo>
                  <a:lnTo>
                    <a:pt x="6033" y="190496"/>
                  </a:lnTo>
                  <a:lnTo>
                    <a:pt x="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76"/>
            <p:cNvSpPr/>
            <p:nvPr/>
          </p:nvSpPr>
          <p:spPr>
            <a:xfrm>
              <a:off x="4678680" y="4221643"/>
              <a:ext cx="327528" cy="350358"/>
            </a:xfrm>
            <a:custGeom>
              <a:avLst/>
              <a:gdLst/>
              <a:ahLst/>
              <a:cxnLst/>
              <a:rect l="0" t="0" r="0" b="0"/>
              <a:pathLst>
                <a:path w="327528" h="350358">
                  <a:moveTo>
                    <a:pt x="0" y="297017"/>
                  </a:moveTo>
                  <a:lnTo>
                    <a:pt x="0" y="304610"/>
                  </a:lnTo>
                  <a:lnTo>
                    <a:pt x="0" y="286438"/>
                  </a:lnTo>
                  <a:lnTo>
                    <a:pt x="846" y="284885"/>
                  </a:lnTo>
                  <a:lnTo>
                    <a:pt x="2257" y="283849"/>
                  </a:lnTo>
                  <a:lnTo>
                    <a:pt x="4044" y="283158"/>
                  </a:lnTo>
                  <a:lnTo>
                    <a:pt x="5237" y="281004"/>
                  </a:lnTo>
                  <a:lnTo>
                    <a:pt x="7760" y="270730"/>
                  </a:lnTo>
                  <a:lnTo>
                    <a:pt x="12648" y="261947"/>
                  </a:lnTo>
                  <a:lnTo>
                    <a:pt x="15318" y="253135"/>
                  </a:lnTo>
                  <a:lnTo>
                    <a:pt x="18943" y="244777"/>
                  </a:lnTo>
                  <a:lnTo>
                    <a:pt x="21119" y="235417"/>
                  </a:lnTo>
                  <a:lnTo>
                    <a:pt x="22932" y="225612"/>
                  </a:lnTo>
                  <a:lnTo>
                    <a:pt x="26561" y="215610"/>
                  </a:lnTo>
                  <a:lnTo>
                    <a:pt x="30995" y="205520"/>
                  </a:lnTo>
                  <a:lnTo>
                    <a:pt x="35789" y="195392"/>
                  </a:lnTo>
                  <a:lnTo>
                    <a:pt x="48290" y="170013"/>
                  </a:lnTo>
                  <a:lnTo>
                    <a:pt x="50820" y="164088"/>
                  </a:lnTo>
                  <a:lnTo>
                    <a:pt x="53353" y="157597"/>
                  </a:lnTo>
                  <a:lnTo>
                    <a:pt x="55888" y="150730"/>
                  </a:lnTo>
                  <a:lnTo>
                    <a:pt x="58426" y="144459"/>
                  </a:lnTo>
                  <a:lnTo>
                    <a:pt x="60964" y="138585"/>
                  </a:lnTo>
                  <a:lnTo>
                    <a:pt x="63502" y="132976"/>
                  </a:lnTo>
                  <a:lnTo>
                    <a:pt x="66888" y="126696"/>
                  </a:lnTo>
                  <a:lnTo>
                    <a:pt x="70838" y="119970"/>
                  </a:lnTo>
                  <a:lnTo>
                    <a:pt x="75166" y="112945"/>
                  </a:lnTo>
                  <a:lnTo>
                    <a:pt x="78897" y="106570"/>
                  </a:lnTo>
                  <a:lnTo>
                    <a:pt x="85301" y="94969"/>
                  </a:lnTo>
                  <a:lnTo>
                    <a:pt x="89040" y="88659"/>
                  </a:lnTo>
                  <a:lnTo>
                    <a:pt x="97711" y="74873"/>
                  </a:lnTo>
                  <a:lnTo>
                    <a:pt x="101548" y="68488"/>
                  </a:lnTo>
                  <a:lnTo>
                    <a:pt x="104951" y="62537"/>
                  </a:lnTo>
                  <a:lnTo>
                    <a:pt x="110992" y="51411"/>
                  </a:lnTo>
                  <a:lnTo>
                    <a:pt x="116498" y="40820"/>
                  </a:lnTo>
                  <a:lnTo>
                    <a:pt x="124026" y="32728"/>
                  </a:lnTo>
                  <a:lnTo>
                    <a:pt x="128404" y="29384"/>
                  </a:lnTo>
                  <a:lnTo>
                    <a:pt x="135526" y="21153"/>
                  </a:lnTo>
                  <a:lnTo>
                    <a:pt x="140667" y="12697"/>
                  </a:lnTo>
                  <a:lnTo>
                    <a:pt x="142951" y="6117"/>
                  </a:lnTo>
                  <a:lnTo>
                    <a:pt x="144408" y="4024"/>
                  </a:lnTo>
                  <a:lnTo>
                    <a:pt x="146225" y="2629"/>
                  </a:lnTo>
                  <a:lnTo>
                    <a:pt x="148283" y="1698"/>
                  </a:lnTo>
                  <a:lnTo>
                    <a:pt x="152828" y="664"/>
                  </a:lnTo>
                  <a:lnTo>
                    <a:pt x="158600" y="0"/>
                  </a:lnTo>
                  <a:lnTo>
                    <a:pt x="159072" y="793"/>
                  </a:lnTo>
                  <a:lnTo>
                    <a:pt x="159599" y="3931"/>
                  </a:lnTo>
                  <a:lnTo>
                    <a:pt x="159895" y="10457"/>
                  </a:lnTo>
                  <a:lnTo>
                    <a:pt x="157707" y="17539"/>
                  </a:lnTo>
                  <a:lnTo>
                    <a:pt x="154758" y="25485"/>
                  </a:lnTo>
                  <a:lnTo>
                    <a:pt x="153098" y="35565"/>
                  </a:lnTo>
                  <a:lnTo>
                    <a:pt x="152710" y="44220"/>
                  </a:lnTo>
                  <a:lnTo>
                    <a:pt x="150280" y="53712"/>
                  </a:lnTo>
                  <a:lnTo>
                    <a:pt x="147224" y="63575"/>
                  </a:lnTo>
                  <a:lnTo>
                    <a:pt x="145867" y="73603"/>
                  </a:lnTo>
                  <a:lnTo>
                    <a:pt x="145262" y="83704"/>
                  </a:lnTo>
                  <a:lnTo>
                    <a:pt x="145102" y="88768"/>
                  </a:lnTo>
                  <a:lnTo>
                    <a:pt x="144148" y="92991"/>
                  </a:lnTo>
                  <a:lnTo>
                    <a:pt x="139607" y="102979"/>
                  </a:lnTo>
                  <a:lnTo>
                    <a:pt x="137885" y="111301"/>
                  </a:lnTo>
                  <a:lnTo>
                    <a:pt x="137482" y="116546"/>
                  </a:lnTo>
                  <a:lnTo>
                    <a:pt x="138221" y="118283"/>
                  </a:lnTo>
                  <a:lnTo>
                    <a:pt x="139561" y="119441"/>
                  </a:lnTo>
                  <a:lnTo>
                    <a:pt x="143749" y="121299"/>
                  </a:lnTo>
                  <a:lnTo>
                    <a:pt x="148520" y="121621"/>
                  </a:lnTo>
                  <a:lnTo>
                    <a:pt x="150659" y="120820"/>
                  </a:lnTo>
                  <a:lnTo>
                    <a:pt x="155295" y="117672"/>
                  </a:lnTo>
                  <a:lnTo>
                    <a:pt x="162666" y="111139"/>
                  </a:lnTo>
                  <a:lnTo>
                    <a:pt x="169945" y="106314"/>
                  </a:lnTo>
                  <a:lnTo>
                    <a:pt x="174256" y="103841"/>
                  </a:lnTo>
                  <a:lnTo>
                    <a:pt x="181305" y="96579"/>
                  </a:lnTo>
                  <a:lnTo>
                    <a:pt x="188106" y="87707"/>
                  </a:lnTo>
                  <a:lnTo>
                    <a:pt x="196774" y="78119"/>
                  </a:lnTo>
                  <a:lnTo>
                    <a:pt x="206270" y="70471"/>
                  </a:lnTo>
                  <a:lnTo>
                    <a:pt x="216136" y="63403"/>
                  </a:lnTo>
                  <a:lnTo>
                    <a:pt x="226164" y="54617"/>
                  </a:lnTo>
                  <a:lnTo>
                    <a:pt x="236266" y="45068"/>
                  </a:lnTo>
                  <a:lnTo>
                    <a:pt x="246401" y="36026"/>
                  </a:lnTo>
                  <a:lnTo>
                    <a:pt x="256549" y="29186"/>
                  </a:lnTo>
                  <a:lnTo>
                    <a:pt x="266704" y="21065"/>
                  </a:lnTo>
                  <a:lnTo>
                    <a:pt x="276861" y="12659"/>
                  </a:lnTo>
                  <a:lnTo>
                    <a:pt x="287020" y="6100"/>
                  </a:lnTo>
                  <a:lnTo>
                    <a:pt x="294923" y="2620"/>
                  </a:lnTo>
                  <a:lnTo>
                    <a:pt x="304131" y="662"/>
                  </a:lnTo>
                  <a:lnTo>
                    <a:pt x="306894" y="387"/>
                  </a:lnTo>
                  <a:lnTo>
                    <a:pt x="309582" y="1050"/>
                  </a:lnTo>
                  <a:lnTo>
                    <a:pt x="314828" y="4045"/>
                  </a:lnTo>
                  <a:lnTo>
                    <a:pt x="322541" y="10491"/>
                  </a:lnTo>
                  <a:lnTo>
                    <a:pt x="324247" y="13713"/>
                  </a:lnTo>
                  <a:lnTo>
                    <a:pt x="326143" y="21808"/>
                  </a:lnTo>
                  <a:lnTo>
                    <a:pt x="326985" y="31051"/>
                  </a:lnTo>
                  <a:lnTo>
                    <a:pt x="327360" y="41649"/>
                  </a:lnTo>
                  <a:lnTo>
                    <a:pt x="327527" y="54827"/>
                  </a:lnTo>
                  <a:lnTo>
                    <a:pt x="326724" y="61897"/>
                  </a:lnTo>
                  <a:lnTo>
                    <a:pt x="325343" y="69150"/>
                  </a:lnTo>
                  <a:lnTo>
                    <a:pt x="323576" y="76526"/>
                  </a:lnTo>
                  <a:lnTo>
                    <a:pt x="321550" y="83983"/>
                  </a:lnTo>
                  <a:lnTo>
                    <a:pt x="314655" y="107460"/>
                  </a:lnTo>
                  <a:lnTo>
                    <a:pt x="309744" y="125845"/>
                  </a:lnTo>
                  <a:lnTo>
                    <a:pt x="306403" y="135489"/>
                  </a:lnTo>
                  <a:lnTo>
                    <a:pt x="302481" y="145305"/>
                  </a:lnTo>
                  <a:lnTo>
                    <a:pt x="298175" y="155235"/>
                  </a:lnTo>
                  <a:lnTo>
                    <a:pt x="294456" y="164396"/>
                  </a:lnTo>
                  <a:lnTo>
                    <a:pt x="288067" y="181348"/>
                  </a:lnTo>
                  <a:lnTo>
                    <a:pt x="285178" y="190271"/>
                  </a:lnTo>
                  <a:lnTo>
                    <a:pt x="282406" y="199606"/>
                  </a:lnTo>
                  <a:lnTo>
                    <a:pt x="277066" y="218163"/>
                  </a:lnTo>
                  <a:lnTo>
                    <a:pt x="269301" y="242891"/>
                  </a:lnTo>
                  <a:lnTo>
                    <a:pt x="256548" y="281673"/>
                  </a:lnTo>
                  <a:lnTo>
                    <a:pt x="254005" y="288481"/>
                  </a:lnTo>
                  <a:lnTo>
                    <a:pt x="251464" y="294713"/>
                  </a:lnTo>
                  <a:lnTo>
                    <a:pt x="248922" y="300561"/>
                  </a:lnTo>
                  <a:lnTo>
                    <a:pt x="247228" y="307000"/>
                  </a:lnTo>
                  <a:lnTo>
                    <a:pt x="246098" y="313832"/>
                  </a:lnTo>
                  <a:lnTo>
                    <a:pt x="245346" y="320927"/>
                  </a:lnTo>
                  <a:lnTo>
                    <a:pt x="244509" y="331068"/>
                  </a:lnTo>
                  <a:lnTo>
                    <a:pt x="244038" y="341537"/>
                  </a:lnTo>
                  <a:lnTo>
                    <a:pt x="243840" y="350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77"/>
            <p:cNvSpPr/>
            <p:nvPr/>
          </p:nvSpPr>
          <p:spPr>
            <a:xfrm>
              <a:off x="5440804" y="4194325"/>
              <a:ext cx="258604" cy="270861"/>
            </a:xfrm>
            <a:custGeom>
              <a:avLst/>
              <a:gdLst/>
              <a:ahLst/>
              <a:cxnLst/>
              <a:rect l="0" t="0" r="0" b="0"/>
              <a:pathLst>
                <a:path w="258604" h="270861">
                  <a:moveTo>
                    <a:pt x="83696" y="57635"/>
                  </a:moveTo>
                  <a:lnTo>
                    <a:pt x="83696" y="65255"/>
                  </a:lnTo>
                  <a:lnTo>
                    <a:pt x="79651" y="65255"/>
                  </a:lnTo>
                  <a:lnTo>
                    <a:pt x="78459" y="66102"/>
                  </a:lnTo>
                  <a:lnTo>
                    <a:pt x="77664" y="67513"/>
                  </a:lnTo>
                  <a:lnTo>
                    <a:pt x="76390" y="71816"/>
                  </a:lnTo>
                  <a:lnTo>
                    <a:pt x="72124" y="76607"/>
                  </a:lnTo>
                  <a:lnTo>
                    <a:pt x="70901" y="78749"/>
                  </a:lnTo>
                  <a:lnTo>
                    <a:pt x="68334" y="86657"/>
                  </a:lnTo>
                  <a:lnTo>
                    <a:pt x="64733" y="94805"/>
                  </a:lnTo>
                  <a:lnTo>
                    <a:pt x="60310" y="101813"/>
                  </a:lnTo>
                  <a:lnTo>
                    <a:pt x="57945" y="104866"/>
                  </a:lnTo>
                  <a:lnTo>
                    <a:pt x="56369" y="108596"/>
                  </a:lnTo>
                  <a:lnTo>
                    <a:pt x="55317" y="112776"/>
                  </a:lnTo>
                  <a:lnTo>
                    <a:pt x="54618" y="117255"/>
                  </a:lnTo>
                  <a:lnTo>
                    <a:pt x="53304" y="121935"/>
                  </a:lnTo>
                  <a:lnTo>
                    <a:pt x="51581" y="126749"/>
                  </a:lnTo>
                  <a:lnTo>
                    <a:pt x="49586" y="131651"/>
                  </a:lnTo>
                  <a:lnTo>
                    <a:pt x="47410" y="136612"/>
                  </a:lnTo>
                  <a:lnTo>
                    <a:pt x="42733" y="146641"/>
                  </a:lnTo>
                  <a:lnTo>
                    <a:pt x="27787" y="177024"/>
                  </a:lnTo>
                  <a:lnTo>
                    <a:pt x="25257" y="182948"/>
                  </a:lnTo>
                  <a:lnTo>
                    <a:pt x="22723" y="189436"/>
                  </a:lnTo>
                  <a:lnTo>
                    <a:pt x="20188" y="196303"/>
                  </a:lnTo>
                  <a:lnTo>
                    <a:pt x="18497" y="202574"/>
                  </a:lnTo>
                  <a:lnTo>
                    <a:pt x="17370" y="208448"/>
                  </a:lnTo>
                  <a:lnTo>
                    <a:pt x="16619" y="214057"/>
                  </a:lnTo>
                  <a:lnTo>
                    <a:pt x="15271" y="218643"/>
                  </a:lnTo>
                  <a:lnTo>
                    <a:pt x="11516" y="225996"/>
                  </a:lnTo>
                  <a:lnTo>
                    <a:pt x="7025" y="234344"/>
                  </a:lnTo>
                  <a:lnTo>
                    <a:pt x="4642" y="238941"/>
                  </a:lnTo>
                  <a:lnTo>
                    <a:pt x="1994" y="246306"/>
                  </a:lnTo>
                  <a:lnTo>
                    <a:pt x="817" y="252402"/>
                  </a:lnTo>
                  <a:lnTo>
                    <a:pt x="155" y="260594"/>
                  </a:lnTo>
                  <a:lnTo>
                    <a:pt x="0" y="265808"/>
                  </a:lnTo>
                  <a:lnTo>
                    <a:pt x="805" y="267537"/>
                  </a:lnTo>
                  <a:lnTo>
                    <a:pt x="2188" y="268690"/>
                  </a:lnTo>
                  <a:lnTo>
                    <a:pt x="6448" y="270539"/>
                  </a:lnTo>
                  <a:lnTo>
                    <a:pt x="11231" y="270860"/>
                  </a:lnTo>
                  <a:lnTo>
                    <a:pt x="13372" y="270058"/>
                  </a:lnTo>
                  <a:lnTo>
                    <a:pt x="18010" y="266910"/>
                  </a:lnTo>
                  <a:lnTo>
                    <a:pt x="19585" y="264885"/>
                  </a:lnTo>
                  <a:lnTo>
                    <a:pt x="20636" y="262688"/>
                  </a:lnTo>
                  <a:lnTo>
                    <a:pt x="21337" y="260377"/>
                  </a:lnTo>
                  <a:lnTo>
                    <a:pt x="23496" y="257990"/>
                  </a:lnTo>
                  <a:lnTo>
                    <a:pt x="30412" y="253080"/>
                  </a:lnTo>
                  <a:lnTo>
                    <a:pt x="36872" y="245817"/>
                  </a:lnTo>
                  <a:lnTo>
                    <a:pt x="39780" y="241510"/>
                  </a:lnTo>
                  <a:lnTo>
                    <a:pt x="42566" y="236945"/>
                  </a:lnTo>
                  <a:lnTo>
                    <a:pt x="45269" y="232209"/>
                  </a:lnTo>
                  <a:lnTo>
                    <a:pt x="47918" y="227357"/>
                  </a:lnTo>
                  <a:lnTo>
                    <a:pt x="55376" y="219709"/>
                  </a:lnTo>
                  <a:lnTo>
                    <a:pt x="59736" y="216484"/>
                  </a:lnTo>
                  <a:lnTo>
                    <a:pt x="66839" y="208386"/>
                  </a:lnTo>
                  <a:lnTo>
                    <a:pt x="69918" y="203855"/>
                  </a:lnTo>
                  <a:lnTo>
                    <a:pt x="73664" y="199142"/>
                  </a:lnTo>
                  <a:lnTo>
                    <a:pt x="77854" y="194306"/>
                  </a:lnTo>
                  <a:lnTo>
                    <a:pt x="86179" y="185264"/>
                  </a:lnTo>
                  <a:lnTo>
                    <a:pt x="92702" y="178423"/>
                  </a:lnTo>
                  <a:lnTo>
                    <a:pt x="98424" y="170303"/>
                  </a:lnTo>
                  <a:lnTo>
                    <a:pt x="104950" y="159383"/>
                  </a:lnTo>
                  <a:lnTo>
                    <a:pt x="110125" y="153446"/>
                  </a:lnTo>
                  <a:lnTo>
                    <a:pt x="112322" y="151989"/>
                  </a:lnTo>
                  <a:lnTo>
                    <a:pt x="120381" y="149459"/>
                  </a:lnTo>
                  <a:lnTo>
                    <a:pt x="120853" y="150177"/>
                  </a:lnTo>
                  <a:lnTo>
                    <a:pt x="121376" y="153234"/>
                  </a:lnTo>
                  <a:lnTo>
                    <a:pt x="121672" y="159714"/>
                  </a:lnTo>
                  <a:lnTo>
                    <a:pt x="121771" y="169490"/>
                  </a:lnTo>
                  <a:lnTo>
                    <a:pt x="121796" y="193764"/>
                  </a:lnTo>
                  <a:lnTo>
                    <a:pt x="122642" y="197495"/>
                  </a:lnTo>
                  <a:lnTo>
                    <a:pt x="127033" y="206789"/>
                  </a:lnTo>
                  <a:lnTo>
                    <a:pt x="128709" y="214906"/>
                  </a:lnTo>
                  <a:lnTo>
                    <a:pt x="129103" y="220102"/>
                  </a:lnTo>
                  <a:lnTo>
                    <a:pt x="130054" y="222673"/>
                  </a:lnTo>
                  <a:lnTo>
                    <a:pt x="135406" y="230625"/>
                  </a:lnTo>
                  <a:lnTo>
                    <a:pt x="135949" y="231382"/>
                  </a:lnTo>
                  <a:lnTo>
                    <a:pt x="137157" y="231886"/>
                  </a:lnTo>
                  <a:lnTo>
                    <a:pt x="142905" y="232596"/>
                  </a:lnTo>
                  <a:lnTo>
                    <a:pt x="149970" y="232807"/>
                  </a:lnTo>
                  <a:lnTo>
                    <a:pt x="154920" y="232855"/>
                  </a:lnTo>
                  <a:lnTo>
                    <a:pt x="157425" y="232022"/>
                  </a:lnTo>
                  <a:lnTo>
                    <a:pt x="162467" y="228838"/>
                  </a:lnTo>
                  <a:lnTo>
                    <a:pt x="170065" y="222285"/>
                  </a:lnTo>
                  <a:lnTo>
                    <a:pt x="177678" y="214981"/>
                  </a:lnTo>
                  <a:lnTo>
                    <a:pt x="196961" y="195818"/>
                  </a:lnTo>
                  <a:lnTo>
                    <a:pt x="200693" y="191244"/>
                  </a:lnTo>
                  <a:lnTo>
                    <a:pt x="204028" y="186501"/>
                  </a:lnTo>
                  <a:lnTo>
                    <a:pt x="207097" y="181645"/>
                  </a:lnTo>
                  <a:lnTo>
                    <a:pt x="209990" y="176715"/>
                  </a:lnTo>
                  <a:lnTo>
                    <a:pt x="212765" y="171736"/>
                  </a:lnTo>
                  <a:lnTo>
                    <a:pt x="218107" y="161686"/>
                  </a:lnTo>
                  <a:lnTo>
                    <a:pt x="238628" y="121132"/>
                  </a:lnTo>
                  <a:lnTo>
                    <a:pt x="241170" y="115206"/>
                  </a:lnTo>
                  <a:lnTo>
                    <a:pt x="243713" y="108715"/>
                  </a:lnTo>
                  <a:lnTo>
                    <a:pt x="246254" y="101849"/>
                  </a:lnTo>
                  <a:lnTo>
                    <a:pt x="247948" y="96424"/>
                  </a:lnTo>
                  <a:lnTo>
                    <a:pt x="251178" y="83051"/>
                  </a:lnTo>
                  <a:lnTo>
                    <a:pt x="254934" y="70624"/>
                  </a:lnTo>
                  <a:lnTo>
                    <a:pt x="256275" y="65448"/>
                  </a:lnTo>
                  <a:lnTo>
                    <a:pt x="257765" y="57438"/>
                  </a:lnTo>
                  <a:lnTo>
                    <a:pt x="258162" y="53270"/>
                  </a:lnTo>
                  <a:lnTo>
                    <a:pt x="258426" y="48799"/>
                  </a:lnTo>
                  <a:lnTo>
                    <a:pt x="258603" y="44124"/>
                  </a:lnTo>
                  <a:lnTo>
                    <a:pt x="257875" y="39315"/>
                  </a:lnTo>
                  <a:lnTo>
                    <a:pt x="256542" y="34415"/>
                  </a:lnTo>
                  <a:lnTo>
                    <a:pt x="254806" y="29455"/>
                  </a:lnTo>
                  <a:lnTo>
                    <a:pt x="252878" y="21686"/>
                  </a:lnTo>
                  <a:lnTo>
                    <a:pt x="252022" y="15411"/>
                  </a:lnTo>
                  <a:lnTo>
                    <a:pt x="251641" y="9800"/>
                  </a:lnTo>
                  <a:lnTo>
                    <a:pt x="250692" y="7965"/>
                  </a:lnTo>
                  <a:lnTo>
                    <a:pt x="249213" y="6741"/>
                  </a:lnTo>
                  <a:lnTo>
                    <a:pt x="244802" y="4778"/>
                  </a:lnTo>
                  <a:lnTo>
                    <a:pt x="239992" y="393"/>
                  </a:lnTo>
                  <a:lnTo>
                    <a:pt x="238694" y="0"/>
                  </a:lnTo>
                  <a:lnTo>
                    <a:pt x="237828" y="585"/>
                  </a:lnTo>
                  <a:lnTo>
                    <a:pt x="236096" y="42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78"/>
            <p:cNvSpPr/>
            <p:nvPr/>
          </p:nvSpPr>
          <p:spPr>
            <a:xfrm>
              <a:off x="5722629" y="4160560"/>
              <a:ext cx="204546" cy="297102"/>
            </a:xfrm>
            <a:custGeom>
              <a:avLst/>
              <a:gdLst/>
              <a:ahLst/>
              <a:cxnLst/>
              <a:rect l="0" t="0" r="0" b="0"/>
              <a:pathLst>
                <a:path w="204546" h="297102">
                  <a:moveTo>
                    <a:pt x="106671" y="60920"/>
                  </a:moveTo>
                  <a:lnTo>
                    <a:pt x="106671" y="45775"/>
                  </a:lnTo>
                  <a:lnTo>
                    <a:pt x="100639" y="45693"/>
                  </a:lnTo>
                  <a:lnTo>
                    <a:pt x="95033" y="45681"/>
                  </a:lnTo>
                  <a:lnTo>
                    <a:pt x="92986" y="46527"/>
                  </a:lnTo>
                  <a:lnTo>
                    <a:pt x="86906" y="50917"/>
                  </a:lnTo>
                  <a:lnTo>
                    <a:pt x="82165" y="55087"/>
                  </a:lnTo>
                  <a:lnTo>
                    <a:pt x="73326" y="63813"/>
                  </a:lnTo>
                  <a:lnTo>
                    <a:pt x="71741" y="66235"/>
                  </a:lnTo>
                  <a:lnTo>
                    <a:pt x="68663" y="73690"/>
                  </a:lnTo>
                  <a:lnTo>
                    <a:pt x="62766" y="82107"/>
                  </a:lnTo>
                  <a:lnTo>
                    <a:pt x="58089" y="90374"/>
                  </a:lnTo>
                  <a:lnTo>
                    <a:pt x="53188" y="97436"/>
                  </a:lnTo>
                  <a:lnTo>
                    <a:pt x="48187" y="104242"/>
                  </a:lnTo>
                  <a:lnTo>
                    <a:pt x="43143" y="112912"/>
                  </a:lnTo>
                  <a:lnTo>
                    <a:pt x="38078" y="122410"/>
                  </a:lnTo>
                  <a:lnTo>
                    <a:pt x="35543" y="127313"/>
                  </a:lnTo>
                  <a:lnTo>
                    <a:pt x="33853" y="132276"/>
                  </a:lnTo>
                  <a:lnTo>
                    <a:pt x="32725" y="137277"/>
                  </a:lnTo>
                  <a:lnTo>
                    <a:pt x="31974" y="142305"/>
                  </a:lnTo>
                  <a:lnTo>
                    <a:pt x="28881" y="150149"/>
                  </a:lnTo>
                  <a:lnTo>
                    <a:pt x="24685" y="157304"/>
                  </a:lnTo>
                  <a:lnTo>
                    <a:pt x="19997" y="166129"/>
                  </a:lnTo>
                  <a:lnTo>
                    <a:pt x="12598" y="180616"/>
                  </a:lnTo>
                  <a:lnTo>
                    <a:pt x="10935" y="185591"/>
                  </a:lnTo>
                  <a:lnTo>
                    <a:pt x="9828" y="190600"/>
                  </a:lnTo>
                  <a:lnTo>
                    <a:pt x="9089" y="195633"/>
                  </a:lnTo>
                  <a:lnTo>
                    <a:pt x="7750" y="200682"/>
                  </a:lnTo>
                  <a:lnTo>
                    <a:pt x="6010" y="205742"/>
                  </a:lnTo>
                  <a:lnTo>
                    <a:pt x="4004" y="210808"/>
                  </a:lnTo>
                  <a:lnTo>
                    <a:pt x="2666" y="215878"/>
                  </a:lnTo>
                  <a:lnTo>
                    <a:pt x="1775" y="220952"/>
                  </a:lnTo>
                  <a:lnTo>
                    <a:pt x="1180" y="226028"/>
                  </a:lnTo>
                  <a:lnTo>
                    <a:pt x="519" y="233926"/>
                  </a:lnTo>
                  <a:lnTo>
                    <a:pt x="226" y="241105"/>
                  </a:lnTo>
                  <a:lnTo>
                    <a:pt x="21" y="260389"/>
                  </a:lnTo>
                  <a:lnTo>
                    <a:pt x="0" y="268847"/>
                  </a:lnTo>
                  <a:lnTo>
                    <a:pt x="845" y="271505"/>
                  </a:lnTo>
                  <a:lnTo>
                    <a:pt x="5230" y="279290"/>
                  </a:lnTo>
                  <a:lnTo>
                    <a:pt x="7752" y="286959"/>
                  </a:lnTo>
                  <a:lnTo>
                    <a:pt x="14079" y="295632"/>
                  </a:lnTo>
                  <a:lnTo>
                    <a:pt x="15310" y="296135"/>
                  </a:lnTo>
                  <a:lnTo>
                    <a:pt x="21087" y="296842"/>
                  </a:lnTo>
                  <a:lnTo>
                    <a:pt x="25736" y="297007"/>
                  </a:lnTo>
                  <a:lnTo>
                    <a:pt x="33113" y="297101"/>
                  </a:lnTo>
                  <a:lnTo>
                    <a:pt x="35619" y="296267"/>
                  </a:lnTo>
                  <a:lnTo>
                    <a:pt x="40661" y="293083"/>
                  </a:lnTo>
                  <a:lnTo>
                    <a:pt x="45724" y="291104"/>
                  </a:lnTo>
                  <a:lnTo>
                    <a:pt x="48260" y="290575"/>
                  </a:lnTo>
                  <a:lnTo>
                    <a:pt x="53335" y="287731"/>
                  </a:lnTo>
                  <a:lnTo>
                    <a:pt x="58413" y="283645"/>
                  </a:lnTo>
                  <a:lnTo>
                    <a:pt x="63492" y="279007"/>
                  </a:lnTo>
                  <a:lnTo>
                    <a:pt x="71110" y="271635"/>
                  </a:lnTo>
                  <a:lnTo>
                    <a:pt x="93971" y="248877"/>
                  </a:lnTo>
                  <a:lnTo>
                    <a:pt x="95664" y="246338"/>
                  </a:lnTo>
                  <a:lnTo>
                    <a:pt x="97545" y="241259"/>
                  </a:lnTo>
                  <a:lnTo>
                    <a:pt x="98605" y="233640"/>
                  </a:lnTo>
                  <a:lnTo>
                    <a:pt x="99601" y="231100"/>
                  </a:lnTo>
                  <a:lnTo>
                    <a:pt x="105572" y="222445"/>
                  </a:lnTo>
                  <a:lnTo>
                    <a:pt x="106182" y="219351"/>
                  </a:lnTo>
                  <a:lnTo>
                    <a:pt x="106574" y="214511"/>
                  </a:lnTo>
                  <a:lnTo>
                    <a:pt x="104370" y="211591"/>
                  </a:lnTo>
                  <a:lnTo>
                    <a:pt x="100102" y="206864"/>
                  </a:lnTo>
                  <a:lnTo>
                    <a:pt x="98905" y="206476"/>
                  </a:lnTo>
                  <a:lnTo>
                    <a:pt x="93175" y="205930"/>
                  </a:lnTo>
                  <a:lnTo>
                    <a:pt x="85211" y="205730"/>
                  </a:lnTo>
                  <a:lnTo>
                    <a:pt x="80180" y="205709"/>
                  </a:lnTo>
                  <a:lnTo>
                    <a:pt x="78004" y="206552"/>
                  </a:lnTo>
                  <a:lnTo>
                    <a:pt x="71743" y="210939"/>
                  </a:lnTo>
                  <a:lnTo>
                    <a:pt x="68607" y="213292"/>
                  </a:lnTo>
                  <a:lnTo>
                    <a:pt x="68583" y="217357"/>
                  </a:lnTo>
                  <a:lnTo>
                    <a:pt x="69425" y="217705"/>
                  </a:lnTo>
                  <a:lnTo>
                    <a:pt x="70834" y="217090"/>
                  </a:lnTo>
                  <a:lnTo>
                    <a:pt x="72620" y="215833"/>
                  </a:lnTo>
                  <a:lnTo>
                    <a:pt x="76861" y="214437"/>
                  </a:lnTo>
                  <a:lnTo>
                    <a:pt x="82439" y="213541"/>
                  </a:lnTo>
                  <a:lnTo>
                    <a:pt x="87716" y="213418"/>
                  </a:lnTo>
                  <a:lnTo>
                    <a:pt x="91495" y="213385"/>
                  </a:lnTo>
                  <a:lnTo>
                    <a:pt x="94860" y="212517"/>
                  </a:lnTo>
                  <a:lnTo>
                    <a:pt x="100857" y="209294"/>
                  </a:lnTo>
                  <a:lnTo>
                    <a:pt x="106345" y="207297"/>
                  </a:lnTo>
                  <a:lnTo>
                    <a:pt x="108994" y="206765"/>
                  </a:lnTo>
                  <a:lnTo>
                    <a:pt x="114194" y="203916"/>
                  </a:lnTo>
                  <a:lnTo>
                    <a:pt x="120175" y="199827"/>
                  </a:lnTo>
                  <a:lnTo>
                    <a:pt x="124140" y="197551"/>
                  </a:lnTo>
                  <a:lnTo>
                    <a:pt x="128477" y="195188"/>
                  </a:lnTo>
                  <a:lnTo>
                    <a:pt x="132215" y="192765"/>
                  </a:lnTo>
                  <a:lnTo>
                    <a:pt x="135554" y="190303"/>
                  </a:lnTo>
                  <a:lnTo>
                    <a:pt x="141521" y="185310"/>
                  </a:lnTo>
                  <a:lnTo>
                    <a:pt x="146996" y="180269"/>
                  </a:lnTo>
                  <a:lnTo>
                    <a:pt x="154838" y="172671"/>
                  </a:lnTo>
                  <a:lnTo>
                    <a:pt x="159969" y="165338"/>
                  </a:lnTo>
                  <a:lnTo>
                    <a:pt x="162523" y="161012"/>
                  </a:lnTo>
                  <a:lnTo>
                    <a:pt x="165919" y="157281"/>
                  </a:lnTo>
                  <a:lnTo>
                    <a:pt x="169876" y="153948"/>
                  </a:lnTo>
                  <a:lnTo>
                    <a:pt x="174208" y="150878"/>
                  </a:lnTo>
                  <a:lnTo>
                    <a:pt x="177095" y="147139"/>
                  </a:lnTo>
                  <a:lnTo>
                    <a:pt x="179020" y="142952"/>
                  </a:lnTo>
                  <a:lnTo>
                    <a:pt x="182006" y="133785"/>
                  </a:lnTo>
                  <a:lnTo>
                    <a:pt x="183988" y="128970"/>
                  </a:lnTo>
                  <a:lnTo>
                    <a:pt x="186156" y="124067"/>
                  </a:lnTo>
                  <a:lnTo>
                    <a:pt x="190821" y="114103"/>
                  </a:lnTo>
                  <a:lnTo>
                    <a:pt x="193251" y="109075"/>
                  </a:lnTo>
                  <a:lnTo>
                    <a:pt x="194871" y="104030"/>
                  </a:lnTo>
                  <a:lnTo>
                    <a:pt x="195951" y="98973"/>
                  </a:lnTo>
                  <a:lnTo>
                    <a:pt x="196671" y="93909"/>
                  </a:lnTo>
                  <a:lnTo>
                    <a:pt x="199729" y="86024"/>
                  </a:lnTo>
                  <a:lnTo>
                    <a:pt x="201730" y="82736"/>
                  </a:lnTo>
                  <a:lnTo>
                    <a:pt x="203953" y="74567"/>
                  </a:lnTo>
                  <a:lnTo>
                    <a:pt x="204545" y="70018"/>
                  </a:lnTo>
                  <a:lnTo>
                    <a:pt x="204093" y="65292"/>
                  </a:lnTo>
                  <a:lnTo>
                    <a:pt x="202946" y="60448"/>
                  </a:lnTo>
                  <a:lnTo>
                    <a:pt x="200260" y="51397"/>
                  </a:lnTo>
                  <a:lnTo>
                    <a:pt x="199066" y="44552"/>
                  </a:lnTo>
                  <a:lnTo>
                    <a:pt x="196278" y="36430"/>
                  </a:lnTo>
                  <a:lnTo>
                    <a:pt x="192217" y="28022"/>
                  </a:lnTo>
                  <a:lnTo>
                    <a:pt x="187589" y="21463"/>
                  </a:lnTo>
                  <a:lnTo>
                    <a:pt x="184323" y="18529"/>
                  </a:lnTo>
                  <a:lnTo>
                    <a:pt x="180453" y="15726"/>
                  </a:lnTo>
                  <a:lnTo>
                    <a:pt x="176178" y="13010"/>
                  </a:lnTo>
                  <a:lnTo>
                    <a:pt x="172483" y="10354"/>
                  </a:lnTo>
                  <a:lnTo>
                    <a:pt x="166118" y="5144"/>
                  </a:lnTo>
                  <a:lnTo>
                    <a:pt x="162389" y="3416"/>
                  </a:lnTo>
                  <a:lnTo>
                    <a:pt x="158210" y="2264"/>
                  </a:lnTo>
                  <a:lnTo>
                    <a:pt x="153731" y="1496"/>
                  </a:lnTo>
                  <a:lnTo>
                    <a:pt x="149051" y="984"/>
                  </a:lnTo>
                  <a:lnTo>
                    <a:pt x="144237" y="643"/>
                  </a:lnTo>
                  <a:lnTo>
                    <a:pt x="139335" y="415"/>
                  </a:lnTo>
                  <a:lnTo>
                    <a:pt x="129373" y="162"/>
                  </a:lnTo>
                  <a:lnTo>
                    <a:pt x="109179" y="0"/>
                  </a:lnTo>
                  <a:lnTo>
                    <a:pt x="104110" y="833"/>
                  </a:lnTo>
                  <a:lnTo>
                    <a:pt x="99037" y="2235"/>
                  </a:lnTo>
                  <a:lnTo>
                    <a:pt x="93961" y="4017"/>
                  </a:lnTo>
                  <a:lnTo>
                    <a:pt x="88885" y="6898"/>
                  </a:lnTo>
                  <a:lnTo>
                    <a:pt x="83807" y="10512"/>
                  </a:lnTo>
                  <a:lnTo>
                    <a:pt x="78728" y="14615"/>
                  </a:lnTo>
                  <a:lnTo>
                    <a:pt x="72802" y="18197"/>
                  </a:lnTo>
                  <a:lnTo>
                    <a:pt x="66312" y="21431"/>
                  </a:lnTo>
                  <a:lnTo>
                    <a:pt x="45711" y="30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79"/>
            <p:cNvSpPr/>
            <p:nvPr/>
          </p:nvSpPr>
          <p:spPr>
            <a:xfrm>
              <a:off x="3086100" y="5372100"/>
              <a:ext cx="38101" cy="320041"/>
            </a:xfrm>
            <a:custGeom>
              <a:avLst/>
              <a:gdLst/>
              <a:ahLst/>
              <a:cxnLst/>
              <a:rect l="0" t="0" r="0" b="0"/>
              <a:pathLst>
                <a:path w="38101" h="320041">
                  <a:moveTo>
                    <a:pt x="38100" y="0"/>
                  </a:moveTo>
                  <a:lnTo>
                    <a:pt x="38100" y="107819"/>
                  </a:lnTo>
                  <a:lnTo>
                    <a:pt x="37254" y="111673"/>
                  </a:lnTo>
                  <a:lnTo>
                    <a:pt x="35842" y="115936"/>
                  </a:lnTo>
                  <a:lnTo>
                    <a:pt x="34055" y="120471"/>
                  </a:lnTo>
                  <a:lnTo>
                    <a:pt x="32863" y="125187"/>
                  </a:lnTo>
                  <a:lnTo>
                    <a:pt x="32069" y="130025"/>
                  </a:lnTo>
                  <a:lnTo>
                    <a:pt x="31539" y="134943"/>
                  </a:lnTo>
                  <a:lnTo>
                    <a:pt x="30340" y="140762"/>
                  </a:lnTo>
                  <a:lnTo>
                    <a:pt x="28693" y="147182"/>
                  </a:lnTo>
                  <a:lnTo>
                    <a:pt x="26748" y="154001"/>
                  </a:lnTo>
                  <a:lnTo>
                    <a:pt x="25453" y="160241"/>
                  </a:lnTo>
                  <a:lnTo>
                    <a:pt x="24588" y="166094"/>
                  </a:lnTo>
                  <a:lnTo>
                    <a:pt x="24012" y="171689"/>
                  </a:lnTo>
                  <a:lnTo>
                    <a:pt x="22781" y="177113"/>
                  </a:lnTo>
                  <a:lnTo>
                    <a:pt x="21114" y="182422"/>
                  </a:lnTo>
                  <a:lnTo>
                    <a:pt x="19156" y="187654"/>
                  </a:lnTo>
                  <a:lnTo>
                    <a:pt x="17850" y="192837"/>
                  </a:lnTo>
                  <a:lnTo>
                    <a:pt x="16981" y="197984"/>
                  </a:lnTo>
                  <a:lnTo>
                    <a:pt x="16401" y="203110"/>
                  </a:lnTo>
                  <a:lnTo>
                    <a:pt x="16014" y="209066"/>
                  </a:lnTo>
                  <a:lnTo>
                    <a:pt x="15755" y="215578"/>
                  </a:lnTo>
                  <a:lnTo>
                    <a:pt x="15584" y="222459"/>
                  </a:lnTo>
                  <a:lnTo>
                    <a:pt x="14622" y="228739"/>
                  </a:lnTo>
                  <a:lnTo>
                    <a:pt x="13135" y="234619"/>
                  </a:lnTo>
                  <a:lnTo>
                    <a:pt x="11296" y="240233"/>
                  </a:lnTo>
                  <a:lnTo>
                    <a:pt x="10071" y="244822"/>
                  </a:lnTo>
                  <a:lnTo>
                    <a:pt x="9254" y="248728"/>
                  </a:lnTo>
                  <a:lnTo>
                    <a:pt x="8709" y="252179"/>
                  </a:lnTo>
                  <a:lnTo>
                    <a:pt x="7500" y="256173"/>
                  </a:lnTo>
                  <a:lnTo>
                    <a:pt x="5847" y="260528"/>
                  </a:lnTo>
                  <a:lnTo>
                    <a:pt x="3898" y="265126"/>
                  </a:lnTo>
                  <a:lnTo>
                    <a:pt x="2598" y="269884"/>
                  </a:lnTo>
                  <a:lnTo>
                    <a:pt x="1732" y="274750"/>
                  </a:lnTo>
                  <a:lnTo>
                    <a:pt x="770" y="284671"/>
                  </a:lnTo>
                  <a:lnTo>
                    <a:pt x="513" y="289688"/>
                  </a:lnTo>
                  <a:lnTo>
                    <a:pt x="152" y="302580"/>
                  </a:lnTo>
                  <a:lnTo>
                    <a:pt x="0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80"/>
            <p:cNvSpPr/>
            <p:nvPr/>
          </p:nvSpPr>
          <p:spPr>
            <a:xfrm>
              <a:off x="3208020" y="5379748"/>
              <a:ext cx="76201" cy="312393"/>
            </a:xfrm>
            <a:custGeom>
              <a:avLst/>
              <a:gdLst/>
              <a:ahLst/>
              <a:cxnLst/>
              <a:rect l="0" t="0" r="0" b="0"/>
              <a:pathLst>
                <a:path w="76201" h="312393">
                  <a:moveTo>
                    <a:pt x="76200" y="7592"/>
                  </a:moveTo>
                  <a:lnTo>
                    <a:pt x="76200" y="0"/>
                  </a:lnTo>
                  <a:lnTo>
                    <a:pt x="76200" y="11324"/>
                  </a:lnTo>
                  <a:lnTo>
                    <a:pt x="75354" y="13467"/>
                  </a:lnTo>
                  <a:lnTo>
                    <a:pt x="73942" y="15742"/>
                  </a:lnTo>
                  <a:lnTo>
                    <a:pt x="72155" y="18105"/>
                  </a:lnTo>
                  <a:lnTo>
                    <a:pt x="70169" y="22989"/>
                  </a:lnTo>
                  <a:lnTo>
                    <a:pt x="69286" y="28828"/>
                  </a:lnTo>
                  <a:lnTo>
                    <a:pt x="68894" y="37068"/>
                  </a:lnTo>
                  <a:lnTo>
                    <a:pt x="67943" y="40789"/>
                  </a:lnTo>
                  <a:lnTo>
                    <a:pt x="66462" y="44117"/>
                  </a:lnTo>
                  <a:lnTo>
                    <a:pt x="64628" y="47182"/>
                  </a:lnTo>
                  <a:lnTo>
                    <a:pt x="62590" y="55103"/>
                  </a:lnTo>
                  <a:lnTo>
                    <a:pt x="60837" y="64268"/>
                  </a:lnTo>
                  <a:lnTo>
                    <a:pt x="59185" y="69083"/>
                  </a:lnTo>
                  <a:lnTo>
                    <a:pt x="57237" y="73986"/>
                  </a:lnTo>
                  <a:lnTo>
                    <a:pt x="52814" y="86207"/>
                  </a:lnTo>
                  <a:lnTo>
                    <a:pt x="50450" y="93022"/>
                  </a:lnTo>
                  <a:lnTo>
                    <a:pt x="48873" y="99259"/>
                  </a:lnTo>
                  <a:lnTo>
                    <a:pt x="47822" y="105110"/>
                  </a:lnTo>
                  <a:lnTo>
                    <a:pt x="47122" y="110704"/>
                  </a:lnTo>
                  <a:lnTo>
                    <a:pt x="45808" y="116973"/>
                  </a:lnTo>
                  <a:lnTo>
                    <a:pt x="44085" y="123693"/>
                  </a:lnTo>
                  <a:lnTo>
                    <a:pt x="42091" y="130713"/>
                  </a:lnTo>
                  <a:lnTo>
                    <a:pt x="39914" y="137086"/>
                  </a:lnTo>
                  <a:lnTo>
                    <a:pt x="37616" y="143028"/>
                  </a:lnTo>
                  <a:lnTo>
                    <a:pt x="35237" y="148682"/>
                  </a:lnTo>
                  <a:lnTo>
                    <a:pt x="32805" y="154992"/>
                  </a:lnTo>
                  <a:lnTo>
                    <a:pt x="27845" y="168777"/>
                  </a:lnTo>
                  <a:lnTo>
                    <a:pt x="20292" y="190817"/>
                  </a:lnTo>
                  <a:lnTo>
                    <a:pt x="18608" y="197475"/>
                  </a:lnTo>
                  <a:lnTo>
                    <a:pt x="17486" y="203608"/>
                  </a:lnTo>
                  <a:lnTo>
                    <a:pt x="16737" y="209390"/>
                  </a:lnTo>
                  <a:lnTo>
                    <a:pt x="15391" y="215784"/>
                  </a:lnTo>
                  <a:lnTo>
                    <a:pt x="13648" y="222587"/>
                  </a:lnTo>
                  <a:lnTo>
                    <a:pt x="11638" y="229662"/>
                  </a:lnTo>
                  <a:lnTo>
                    <a:pt x="9453" y="236072"/>
                  </a:lnTo>
                  <a:lnTo>
                    <a:pt x="7149" y="242039"/>
                  </a:lnTo>
                  <a:lnTo>
                    <a:pt x="4766" y="247710"/>
                  </a:lnTo>
                  <a:lnTo>
                    <a:pt x="3177" y="253184"/>
                  </a:lnTo>
                  <a:lnTo>
                    <a:pt x="2118" y="258527"/>
                  </a:lnTo>
                  <a:lnTo>
                    <a:pt x="942" y="268132"/>
                  </a:lnTo>
                  <a:lnTo>
                    <a:pt x="419" y="275223"/>
                  </a:lnTo>
                  <a:lnTo>
                    <a:pt x="187" y="283455"/>
                  </a:lnTo>
                  <a:lnTo>
                    <a:pt x="0" y="3123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81"/>
            <p:cNvSpPr/>
            <p:nvPr/>
          </p:nvSpPr>
          <p:spPr>
            <a:xfrm>
              <a:off x="3261360" y="5396022"/>
              <a:ext cx="175261" cy="52279"/>
            </a:xfrm>
            <a:custGeom>
              <a:avLst/>
              <a:gdLst/>
              <a:ahLst/>
              <a:cxnLst/>
              <a:rect l="0" t="0" r="0" b="0"/>
              <a:pathLst>
                <a:path w="175261" h="52279">
                  <a:moveTo>
                    <a:pt x="0" y="52278"/>
                  </a:moveTo>
                  <a:lnTo>
                    <a:pt x="0" y="48233"/>
                  </a:lnTo>
                  <a:lnTo>
                    <a:pt x="846" y="47041"/>
                  </a:lnTo>
                  <a:lnTo>
                    <a:pt x="2257" y="46247"/>
                  </a:lnTo>
                  <a:lnTo>
                    <a:pt x="6084" y="45364"/>
                  </a:lnTo>
                  <a:lnTo>
                    <a:pt x="10606" y="44972"/>
                  </a:lnTo>
                  <a:lnTo>
                    <a:pt x="12150" y="44021"/>
                  </a:lnTo>
                  <a:lnTo>
                    <a:pt x="13180" y="42539"/>
                  </a:lnTo>
                  <a:lnTo>
                    <a:pt x="13868" y="40706"/>
                  </a:lnTo>
                  <a:lnTo>
                    <a:pt x="15171" y="39483"/>
                  </a:lnTo>
                  <a:lnTo>
                    <a:pt x="16887" y="38668"/>
                  </a:lnTo>
                  <a:lnTo>
                    <a:pt x="21052" y="37763"/>
                  </a:lnTo>
                  <a:lnTo>
                    <a:pt x="25726" y="37360"/>
                  </a:lnTo>
                  <a:lnTo>
                    <a:pt x="28157" y="36406"/>
                  </a:lnTo>
                  <a:lnTo>
                    <a:pt x="30625" y="34923"/>
                  </a:lnTo>
                  <a:lnTo>
                    <a:pt x="33117" y="33089"/>
                  </a:lnTo>
                  <a:lnTo>
                    <a:pt x="36471" y="31018"/>
                  </a:lnTo>
                  <a:lnTo>
                    <a:pt x="40401" y="28791"/>
                  </a:lnTo>
                  <a:lnTo>
                    <a:pt x="44713" y="26460"/>
                  </a:lnTo>
                  <a:lnTo>
                    <a:pt x="48436" y="24906"/>
                  </a:lnTo>
                  <a:lnTo>
                    <a:pt x="51765" y="23870"/>
                  </a:lnTo>
                  <a:lnTo>
                    <a:pt x="54829" y="23179"/>
                  </a:lnTo>
                  <a:lnTo>
                    <a:pt x="58566" y="22719"/>
                  </a:lnTo>
                  <a:lnTo>
                    <a:pt x="62751" y="22412"/>
                  </a:lnTo>
                  <a:lnTo>
                    <a:pt x="67235" y="22207"/>
                  </a:lnTo>
                  <a:lnTo>
                    <a:pt x="71070" y="21224"/>
                  </a:lnTo>
                  <a:lnTo>
                    <a:pt x="74472" y="19723"/>
                  </a:lnTo>
                  <a:lnTo>
                    <a:pt x="77589" y="17874"/>
                  </a:lnTo>
                  <a:lnTo>
                    <a:pt x="81359" y="15796"/>
                  </a:lnTo>
                  <a:lnTo>
                    <a:pt x="90064" y="11228"/>
                  </a:lnTo>
                  <a:lnTo>
                    <a:pt x="94757" y="9671"/>
                  </a:lnTo>
                  <a:lnTo>
                    <a:pt x="99577" y="8633"/>
                  </a:lnTo>
                  <a:lnTo>
                    <a:pt x="104485" y="7942"/>
                  </a:lnTo>
                  <a:lnTo>
                    <a:pt x="108604" y="7480"/>
                  </a:lnTo>
                  <a:lnTo>
                    <a:pt x="112196" y="7173"/>
                  </a:lnTo>
                  <a:lnTo>
                    <a:pt x="115437" y="6968"/>
                  </a:lnTo>
                  <a:lnTo>
                    <a:pt x="119291" y="6831"/>
                  </a:lnTo>
                  <a:lnTo>
                    <a:pt x="132806" y="6639"/>
                  </a:lnTo>
                  <a:lnTo>
                    <a:pt x="142563" y="6594"/>
                  </a:lnTo>
                  <a:lnTo>
                    <a:pt x="145842" y="5735"/>
                  </a:lnTo>
                  <a:lnTo>
                    <a:pt x="148028" y="4316"/>
                  </a:lnTo>
                  <a:lnTo>
                    <a:pt x="149486" y="2523"/>
                  </a:lnTo>
                  <a:lnTo>
                    <a:pt x="152150" y="1328"/>
                  </a:lnTo>
                  <a:lnTo>
                    <a:pt x="155620" y="532"/>
                  </a:lnTo>
                  <a:lnTo>
                    <a:pt x="159627" y="0"/>
                  </a:lnTo>
                  <a:lnTo>
                    <a:pt x="162298" y="493"/>
                  </a:lnTo>
                  <a:lnTo>
                    <a:pt x="164079" y="1668"/>
                  </a:lnTo>
                  <a:lnTo>
                    <a:pt x="165266" y="3298"/>
                  </a:lnTo>
                  <a:lnTo>
                    <a:pt x="166904" y="4385"/>
                  </a:lnTo>
                  <a:lnTo>
                    <a:pt x="170982" y="5592"/>
                  </a:lnTo>
                  <a:lnTo>
                    <a:pt x="175260" y="6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82"/>
            <p:cNvSpPr/>
            <p:nvPr/>
          </p:nvSpPr>
          <p:spPr>
            <a:xfrm>
              <a:off x="3299460" y="5539740"/>
              <a:ext cx="99061" cy="21802"/>
            </a:xfrm>
            <a:custGeom>
              <a:avLst/>
              <a:gdLst/>
              <a:ahLst/>
              <a:cxnLst/>
              <a:rect l="0" t="0" r="0" b="0"/>
              <a:pathLst>
                <a:path w="99061" h="21802">
                  <a:moveTo>
                    <a:pt x="0" y="15240"/>
                  </a:moveTo>
                  <a:lnTo>
                    <a:pt x="4045" y="15240"/>
                  </a:lnTo>
                  <a:lnTo>
                    <a:pt x="6083" y="16086"/>
                  </a:lnTo>
                  <a:lnTo>
                    <a:pt x="8288" y="17498"/>
                  </a:lnTo>
                  <a:lnTo>
                    <a:pt x="13867" y="21801"/>
                  </a:lnTo>
                  <a:lnTo>
                    <a:pt x="15171" y="21307"/>
                  </a:lnTo>
                  <a:lnTo>
                    <a:pt x="16887" y="20131"/>
                  </a:lnTo>
                  <a:lnTo>
                    <a:pt x="18878" y="18501"/>
                  </a:lnTo>
                  <a:lnTo>
                    <a:pt x="21052" y="17414"/>
                  </a:lnTo>
                  <a:lnTo>
                    <a:pt x="23348" y="16689"/>
                  </a:lnTo>
                  <a:lnTo>
                    <a:pt x="25725" y="16207"/>
                  </a:lnTo>
                  <a:lnTo>
                    <a:pt x="28157" y="15884"/>
                  </a:lnTo>
                  <a:lnTo>
                    <a:pt x="30625" y="15670"/>
                  </a:lnTo>
                  <a:lnTo>
                    <a:pt x="33117" y="15526"/>
                  </a:lnTo>
                  <a:lnTo>
                    <a:pt x="38142" y="15367"/>
                  </a:lnTo>
                  <a:lnTo>
                    <a:pt x="40668" y="15325"/>
                  </a:lnTo>
                  <a:lnTo>
                    <a:pt x="43199" y="14450"/>
                  </a:lnTo>
                  <a:lnTo>
                    <a:pt x="45733" y="13020"/>
                  </a:lnTo>
                  <a:lnTo>
                    <a:pt x="48269" y="11220"/>
                  </a:lnTo>
                  <a:lnTo>
                    <a:pt x="51652" y="10020"/>
                  </a:lnTo>
                  <a:lnTo>
                    <a:pt x="55601" y="9220"/>
                  </a:lnTo>
                  <a:lnTo>
                    <a:pt x="59928" y="8686"/>
                  </a:lnTo>
                  <a:lnTo>
                    <a:pt x="63659" y="7484"/>
                  </a:lnTo>
                  <a:lnTo>
                    <a:pt x="66992" y="5836"/>
                  </a:lnTo>
                  <a:lnTo>
                    <a:pt x="70062" y="3891"/>
                  </a:lnTo>
                  <a:lnTo>
                    <a:pt x="72955" y="2593"/>
                  </a:lnTo>
                  <a:lnTo>
                    <a:pt x="75730" y="1729"/>
                  </a:lnTo>
                  <a:lnTo>
                    <a:pt x="78426" y="1152"/>
                  </a:lnTo>
                  <a:lnTo>
                    <a:pt x="81918" y="769"/>
                  </a:lnTo>
                  <a:lnTo>
                    <a:pt x="85938" y="512"/>
                  </a:lnTo>
                  <a:lnTo>
                    <a:pt x="990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83"/>
            <p:cNvSpPr/>
            <p:nvPr/>
          </p:nvSpPr>
          <p:spPr>
            <a:xfrm>
              <a:off x="3963461" y="5394960"/>
              <a:ext cx="21800" cy="266701"/>
            </a:xfrm>
            <a:custGeom>
              <a:avLst/>
              <a:gdLst/>
              <a:ahLst/>
              <a:cxnLst/>
              <a:rect l="0" t="0" r="0" b="0"/>
              <a:pathLst>
                <a:path w="21800" h="266701">
                  <a:moveTo>
                    <a:pt x="21799" y="0"/>
                  </a:moveTo>
                  <a:lnTo>
                    <a:pt x="21799" y="73795"/>
                  </a:lnTo>
                  <a:lnTo>
                    <a:pt x="20952" y="79677"/>
                  </a:lnTo>
                  <a:lnTo>
                    <a:pt x="19541" y="86138"/>
                  </a:lnTo>
                  <a:lnTo>
                    <a:pt x="17753" y="92985"/>
                  </a:lnTo>
                  <a:lnTo>
                    <a:pt x="16562" y="99243"/>
                  </a:lnTo>
                  <a:lnTo>
                    <a:pt x="15767" y="105109"/>
                  </a:lnTo>
                  <a:lnTo>
                    <a:pt x="15237" y="110713"/>
                  </a:lnTo>
                  <a:lnTo>
                    <a:pt x="14885" y="116989"/>
                  </a:lnTo>
                  <a:lnTo>
                    <a:pt x="14492" y="130735"/>
                  </a:lnTo>
                  <a:lnTo>
                    <a:pt x="13541" y="137957"/>
                  </a:lnTo>
                  <a:lnTo>
                    <a:pt x="12060" y="145311"/>
                  </a:lnTo>
                  <a:lnTo>
                    <a:pt x="10227" y="152754"/>
                  </a:lnTo>
                  <a:lnTo>
                    <a:pt x="9003" y="160256"/>
                  </a:lnTo>
                  <a:lnTo>
                    <a:pt x="8189" y="167797"/>
                  </a:lnTo>
                  <a:lnTo>
                    <a:pt x="7646" y="175365"/>
                  </a:lnTo>
                  <a:lnTo>
                    <a:pt x="7283" y="182103"/>
                  </a:lnTo>
                  <a:lnTo>
                    <a:pt x="6880" y="194106"/>
                  </a:lnTo>
                  <a:lnTo>
                    <a:pt x="6622" y="215609"/>
                  </a:lnTo>
                  <a:lnTo>
                    <a:pt x="6587" y="225931"/>
                  </a:lnTo>
                  <a:lnTo>
                    <a:pt x="5731" y="230207"/>
                  </a:lnTo>
                  <a:lnTo>
                    <a:pt x="4313" y="233904"/>
                  </a:lnTo>
                  <a:lnTo>
                    <a:pt x="2522" y="237216"/>
                  </a:lnTo>
                  <a:lnTo>
                    <a:pt x="1327" y="240271"/>
                  </a:lnTo>
                  <a:lnTo>
                    <a:pt x="531" y="243154"/>
                  </a:lnTo>
                  <a:lnTo>
                    <a:pt x="0" y="245923"/>
                  </a:lnTo>
                  <a:lnTo>
                    <a:pt x="493" y="248615"/>
                  </a:lnTo>
                  <a:lnTo>
                    <a:pt x="1668" y="251257"/>
                  </a:lnTo>
                  <a:lnTo>
                    <a:pt x="3298" y="253865"/>
                  </a:lnTo>
                  <a:lnTo>
                    <a:pt x="4385" y="256449"/>
                  </a:lnTo>
                  <a:lnTo>
                    <a:pt x="5109" y="259020"/>
                  </a:lnTo>
                  <a:lnTo>
                    <a:pt x="6559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84"/>
            <p:cNvSpPr/>
            <p:nvPr/>
          </p:nvSpPr>
          <p:spPr>
            <a:xfrm>
              <a:off x="4054936" y="5396810"/>
              <a:ext cx="242736" cy="317741"/>
            </a:xfrm>
            <a:custGeom>
              <a:avLst/>
              <a:gdLst/>
              <a:ahLst/>
              <a:cxnLst/>
              <a:rect l="0" t="0" r="0" b="0"/>
              <a:pathLst>
                <a:path w="242736" h="317741">
                  <a:moveTo>
                    <a:pt x="128444" y="13390"/>
                  </a:moveTo>
                  <a:lnTo>
                    <a:pt x="136036" y="5797"/>
                  </a:lnTo>
                  <a:lnTo>
                    <a:pt x="136063" y="17122"/>
                  </a:lnTo>
                  <a:lnTo>
                    <a:pt x="135216" y="18418"/>
                  </a:lnTo>
                  <a:lnTo>
                    <a:pt x="133806" y="19282"/>
                  </a:lnTo>
                  <a:lnTo>
                    <a:pt x="132019" y="19858"/>
                  </a:lnTo>
                  <a:lnTo>
                    <a:pt x="130827" y="21088"/>
                  </a:lnTo>
                  <a:lnTo>
                    <a:pt x="130033" y="22756"/>
                  </a:lnTo>
                  <a:lnTo>
                    <a:pt x="129150" y="26866"/>
                  </a:lnTo>
                  <a:lnTo>
                    <a:pt x="128757" y="31515"/>
                  </a:lnTo>
                  <a:lnTo>
                    <a:pt x="127806" y="33940"/>
                  </a:lnTo>
                  <a:lnTo>
                    <a:pt x="124492" y="38892"/>
                  </a:lnTo>
                  <a:lnTo>
                    <a:pt x="122454" y="46173"/>
                  </a:lnTo>
                  <a:lnTo>
                    <a:pt x="120701" y="55053"/>
                  </a:lnTo>
                  <a:lnTo>
                    <a:pt x="117101" y="64645"/>
                  </a:lnTo>
                  <a:lnTo>
                    <a:pt x="112678" y="76810"/>
                  </a:lnTo>
                  <a:lnTo>
                    <a:pt x="110314" y="83610"/>
                  </a:lnTo>
                  <a:lnTo>
                    <a:pt x="107891" y="89837"/>
                  </a:lnTo>
                  <a:lnTo>
                    <a:pt x="105428" y="95681"/>
                  </a:lnTo>
                  <a:lnTo>
                    <a:pt x="102940" y="101271"/>
                  </a:lnTo>
                  <a:lnTo>
                    <a:pt x="100434" y="107537"/>
                  </a:lnTo>
                  <a:lnTo>
                    <a:pt x="95392" y="121273"/>
                  </a:lnTo>
                  <a:lnTo>
                    <a:pt x="77642" y="173480"/>
                  </a:lnTo>
                  <a:lnTo>
                    <a:pt x="72563" y="188681"/>
                  </a:lnTo>
                  <a:lnTo>
                    <a:pt x="69177" y="196290"/>
                  </a:lnTo>
                  <a:lnTo>
                    <a:pt x="65226" y="203904"/>
                  </a:lnTo>
                  <a:lnTo>
                    <a:pt x="57167" y="218290"/>
                  </a:lnTo>
                  <a:lnTo>
                    <a:pt x="50763" y="230327"/>
                  </a:lnTo>
                  <a:lnTo>
                    <a:pt x="42398" y="246625"/>
                  </a:lnTo>
                  <a:lnTo>
                    <a:pt x="38906" y="251853"/>
                  </a:lnTo>
                  <a:lnTo>
                    <a:pt x="34885" y="257032"/>
                  </a:lnTo>
                  <a:lnTo>
                    <a:pt x="30512" y="262178"/>
                  </a:lnTo>
                  <a:lnTo>
                    <a:pt x="27596" y="267302"/>
                  </a:lnTo>
                  <a:lnTo>
                    <a:pt x="25651" y="272411"/>
                  </a:lnTo>
                  <a:lnTo>
                    <a:pt x="22645" y="281757"/>
                  </a:lnTo>
                  <a:lnTo>
                    <a:pt x="18486" y="288733"/>
                  </a:lnTo>
                  <a:lnTo>
                    <a:pt x="11385" y="297420"/>
                  </a:lnTo>
                  <a:lnTo>
                    <a:pt x="9764" y="300110"/>
                  </a:lnTo>
                  <a:lnTo>
                    <a:pt x="7964" y="305357"/>
                  </a:lnTo>
                  <a:lnTo>
                    <a:pt x="6950" y="313071"/>
                  </a:lnTo>
                  <a:lnTo>
                    <a:pt x="5961" y="314777"/>
                  </a:lnTo>
                  <a:lnTo>
                    <a:pt x="4455" y="315915"/>
                  </a:lnTo>
                  <a:lnTo>
                    <a:pt x="0" y="317740"/>
                  </a:lnTo>
                  <a:lnTo>
                    <a:pt x="1648" y="315732"/>
                  </a:lnTo>
                  <a:lnTo>
                    <a:pt x="3274" y="314011"/>
                  </a:lnTo>
                  <a:lnTo>
                    <a:pt x="4357" y="311171"/>
                  </a:lnTo>
                  <a:lnTo>
                    <a:pt x="5560" y="303499"/>
                  </a:lnTo>
                  <a:lnTo>
                    <a:pt x="6728" y="299929"/>
                  </a:lnTo>
                  <a:lnTo>
                    <a:pt x="10284" y="293705"/>
                  </a:lnTo>
                  <a:lnTo>
                    <a:pt x="17045" y="285441"/>
                  </a:lnTo>
                  <a:lnTo>
                    <a:pt x="24411" y="277630"/>
                  </a:lnTo>
                  <a:lnTo>
                    <a:pt x="29431" y="270248"/>
                  </a:lnTo>
                  <a:lnTo>
                    <a:pt x="31955" y="265908"/>
                  </a:lnTo>
                  <a:lnTo>
                    <a:pt x="34485" y="263015"/>
                  </a:lnTo>
                  <a:lnTo>
                    <a:pt x="37018" y="261087"/>
                  </a:lnTo>
                  <a:lnTo>
                    <a:pt x="39553" y="259801"/>
                  </a:lnTo>
                  <a:lnTo>
                    <a:pt x="44628" y="253857"/>
                  </a:lnTo>
                  <a:lnTo>
                    <a:pt x="47166" y="249902"/>
                  </a:lnTo>
                  <a:lnTo>
                    <a:pt x="49706" y="247264"/>
                  </a:lnTo>
                  <a:lnTo>
                    <a:pt x="52245" y="245506"/>
                  </a:lnTo>
                  <a:lnTo>
                    <a:pt x="57325" y="242706"/>
                  </a:lnTo>
                  <a:lnTo>
                    <a:pt x="62404" y="238639"/>
                  </a:lnTo>
                  <a:lnTo>
                    <a:pt x="64944" y="237216"/>
                  </a:lnTo>
                  <a:lnTo>
                    <a:pt x="70024" y="235635"/>
                  </a:lnTo>
                  <a:lnTo>
                    <a:pt x="77361" y="234932"/>
                  </a:lnTo>
                  <a:lnTo>
                    <a:pt x="85421" y="234620"/>
                  </a:lnTo>
                  <a:lnTo>
                    <a:pt x="94718" y="234444"/>
                  </a:lnTo>
                  <a:lnTo>
                    <a:pt x="100190" y="234403"/>
                  </a:lnTo>
                  <a:lnTo>
                    <a:pt x="102835" y="235238"/>
                  </a:lnTo>
                  <a:lnTo>
                    <a:pt x="108032" y="238425"/>
                  </a:lnTo>
                  <a:lnTo>
                    <a:pt x="113162" y="240405"/>
                  </a:lnTo>
                  <a:lnTo>
                    <a:pt x="119112" y="241286"/>
                  </a:lnTo>
                  <a:lnTo>
                    <a:pt x="123069" y="241520"/>
                  </a:lnTo>
                  <a:lnTo>
                    <a:pt x="127401" y="241677"/>
                  </a:lnTo>
                  <a:lnTo>
                    <a:pt x="131136" y="242628"/>
                  </a:lnTo>
                  <a:lnTo>
                    <a:pt x="137543" y="245942"/>
                  </a:lnTo>
                  <a:lnTo>
                    <a:pt x="143212" y="250238"/>
                  </a:lnTo>
                  <a:lnTo>
                    <a:pt x="145910" y="252568"/>
                  </a:lnTo>
                  <a:lnTo>
                    <a:pt x="148554" y="254122"/>
                  </a:lnTo>
                  <a:lnTo>
                    <a:pt x="153751" y="255849"/>
                  </a:lnTo>
                  <a:lnTo>
                    <a:pt x="163398" y="258874"/>
                  </a:lnTo>
                  <a:lnTo>
                    <a:pt x="169527" y="260866"/>
                  </a:lnTo>
                  <a:lnTo>
                    <a:pt x="174460" y="262194"/>
                  </a:lnTo>
                  <a:lnTo>
                    <a:pt x="178594" y="263079"/>
                  </a:lnTo>
                  <a:lnTo>
                    <a:pt x="185446" y="264063"/>
                  </a:lnTo>
                  <a:lnTo>
                    <a:pt x="191315" y="264500"/>
                  </a:lnTo>
                  <a:lnTo>
                    <a:pt x="194064" y="263770"/>
                  </a:lnTo>
                  <a:lnTo>
                    <a:pt x="199378" y="260701"/>
                  </a:lnTo>
                  <a:lnTo>
                    <a:pt x="204561" y="256515"/>
                  </a:lnTo>
                  <a:lnTo>
                    <a:pt x="209687" y="251832"/>
                  </a:lnTo>
                  <a:lnTo>
                    <a:pt x="217333" y="244436"/>
                  </a:lnTo>
                  <a:lnTo>
                    <a:pt x="222419" y="239408"/>
                  </a:lnTo>
                  <a:lnTo>
                    <a:pt x="224114" y="236882"/>
                  </a:lnTo>
                  <a:lnTo>
                    <a:pt x="227346" y="229282"/>
                  </a:lnTo>
                  <a:lnTo>
                    <a:pt x="231103" y="224206"/>
                  </a:lnTo>
                  <a:lnTo>
                    <a:pt x="232443" y="220821"/>
                  </a:lnTo>
                  <a:lnTo>
                    <a:pt x="233932" y="212544"/>
                  </a:lnTo>
                  <a:lnTo>
                    <a:pt x="236852" y="205478"/>
                  </a:lnTo>
                  <a:lnTo>
                    <a:pt x="238816" y="202409"/>
                  </a:lnTo>
                  <a:lnTo>
                    <a:pt x="240998" y="194482"/>
                  </a:lnTo>
                  <a:lnTo>
                    <a:pt x="241968" y="185316"/>
                  </a:lnTo>
                  <a:lnTo>
                    <a:pt x="242399" y="175597"/>
                  </a:lnTo>
                  <a:lnTo>
                    <a:pt x="242642" y="160605"/>
                  </a:lnTo>
                  <a:lnTo>
                    <a:pt x="242735" y="126176"/>
                  </a:lnTo>
                  <a:lnTo>
                    <a:pt x="241892" y="119907"/>
                  </a:lnTo>
                  <a:lnTo>
                    <a:pt x="240482" y="114035"/>
                  </a:lnTo>
                  <a:lnTo>
                    <a:pt x="238696" y="108426"/>
                  </a:lnTo>
                  <a:lnTo>
                    <a:pt x="236659" y="102994"/>
                  </a:lnTo>
                  <a:lnTo>
                    <a:pt x="234454" y="97679"/>
                  </a:lnTo>
                  <a:lnTo>
                    <a:pt x="232138" y="92443"/>
                  </a:lnTo>
                  <a:lnTo>
                    <a:pt x="230593" y="87258"/>
                  </a:lnTo>
                  <a:lnTo>
                    <a:pt x="229563" y="82109"/>
                  </a:lnTo>
                  <a:lnTo>
                    <a:pt x="228877" y="76983"/>
                  </a:lnTo>
                  <a:lnTo>
                    <a:pt x="226726" y="71872"/>
                  </a:lnTo>
                  <a:lnTo>
                    <a:pt x="223599" y="66771"/>
                  </a:lnTo>
                  <a:lnTo>
                    <a:pt x="216455" y="57435"/>
                  </a:lnTo>
                  <a:lnTo>
                    <a:pt x="210458" y="50463"/>
                  </a:lnTo>
                  <a:lnTo>
                    <a:pt x="204970" y="42285"/>
                  </a:lnTo>
                  <a:lnTo>
                    <a:pt x="199709" y="33852"/>
                  </a:lnTo>
                  <a:lnTo>
                    <a:pt x="194548" y="27282"/>
                  </a:lnTo>
                  <a:lnTo>
                    <a:pt x="189447" y="23498"/>
                  </a:lnTo>
                  <a:lnTo>
                    <a:pt x="182659" y="19282"/>
                  </a:lnTo>
                  <a:lnTo>
                    <a:pt x="174748" y="14778"/>
                  </a:lnTo>
                  <a:lnTo>
                    <a:pt x="168626" y="10929"/>
                  </a:lnTo>
                  <a:lnTo>
                    <a:pt x="163699" y="7516"/>
                  </a:lnTo>
                  <a:lnTo>
                    <a:pt x="159567" y="4394"/>
                  </a:lnTo>
                  <a:lnTo>
                    <a:pt x="152718" y="925"/>
                  </a:lnTo>
                  <a:lnTo>
                    <a:pt x="149708" y="0"/>
                  </a:lnTo>
                  <a:lnTo>
                    <a:pt x="146852" y="230"/>
                  </a:lnTo>
                  <a:lnTo>
                    <a:pt x="144103" y="1230"/>
                  </a:lnTo>
                  <a:lnTo>
                    <a:pt x="141423" y="2743"/>
                  </a:lnTo>
                  <a:lnTo>
                    <a:pt x="136188" y="4425"/>
                  </a:lnTo>
                  <a:lnTo>
                    <a:pt x="133606" y="4873"/>
                  </a:lnTo>
                  <a:lnTo>
                    <a:pt x="128481" y="7629"/>
                  </a:lnTo>
                  <a:lnTo>
                    <a:pt x="125929" y="9549"/>
                  </a:lnTo>
                  <a:lnTo>
                    <a:pt x="120835" y="11683"/>
                  </a:lnTo>
                  <a:lnTo>
                    <a:pt x="113204" y="13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85"/>
            <p:cNvSpPr/>
            <p:nvPr/>
          </p:nvSpPr>
          <p:spPr>
            <a:xfrm>
              <a:off x="4663449" y="5394960"/>
              <a:ext cx="175252" cy="266701"/>
            </a:xfrm>
            <a:custGeom>
              <a:avLst/>
              <a:gdLst/>
              <a:ahLst/>
              <a:cxnLst/>
              <a:rect l="0" t="0" r="0" b="0"/>
              <a:pathLst>
                <a:path w="175252" h="266701">
                  <a:moveTo>
                    <a:pt x="175251" y="22860"/>
                  </a:moveTo>
                  <a:lnTo>
                    <a:pt x="175251" y="8687"/>
                  </a:lnTo>
                  <a:lnTo>
                    <a:pt x="174405" y="8332"/>
                  </a:lnTo>
                  <a:lnTo>
                    <a:pt x="169220" y="7760"/>
                  </a:lnTo>
                  <a:lnTo>
                    <a:pt x="163900" y="7648"/>
                  </a:lnTo>
                  <a:lnTo>
                    <a:pt x="161163" y="7628"/>
                  </a:lnTo>
                  <a:lnTo>
                    <a:pt x="156307" y="3578"/>
                  </a:lnTo>
                  <a:lnTo>
                    <a:pt x="153552" y="1060"/>
                  </a:lnTo>
                  <a:lnTo>
                    <a:pt x="150649" y="471"/>
                  </a:lnTo>
                  <a:lnTo>
                    <a:pt x="146537" y="209"/>
                  </a:lnTo>
                  <a:lnTo>
                    <a:pt x="138554" y="27"/>
                  </a:lnTo>
                  <a:lnTo>
                    <a:pt x="99374" y="0"/>
                  </a:lnTo>
                  <a:lnTo>
                    <a:pt x="99147" y="4045"/>
                  </a:lnTo>
                  <a:lnTo>
                    <a:pt x="98268" y="5237"/>
                  </a:lnTo>
                  <a:lnTo>
                    <a:pt x="96835" y="6031"/>
                  </a:lnTo>
                  <a:lnTo>
                    <a:pt x="95034" y="6561"/>
                  </a:lnTo>
                  <a:lnTo>
                    <a:pt x="93833" y="7760"/>
                  </a:lnTo>
                  <a:lnTo>
                    <a:pt x="93033" y="9407"/>
                  </a:lnTo>
                  <a:lnTo>
                    <a:pt x="91748" y="14088"/>
                  </a:lnTo>
                  <a:lnTo>
                    <a:pt x="91493" y="21096"/>
                  </a:lnTo>
                  <a:lnTo>
                    <a:pt x="91459" y="25745"/>
                  </a:lnTo>
                  <a:lnTo>
                    <a:pt x="90603" y="28170"/>
                  </a:lnTo>
                  <a:lnTo>
                    <a:pt x="86200" y="35628"/>
                  </a:lnTo>
                  <a:lnTo>
                    <a:pt x="84873" y="40671"/>
                  </a:lnTo>
                  <a:lnTo>
                    <a:pt x="84283" y="47991"/>
                  </a:lnTo>
                  <a:lnTo>
                    <a:pt x="84021" y="56043"/>
                  </a:lnTo>
                  <a:lnTo>
                    <a:pt x="83904" y="62444"/>
                  </a:lnTo>
                  <a:lnTo>
                    <a:pt x="83027" y="65336"/>
                  </a:lnTo>
                  <a:lnTo>
                    <a:pt x="79794" y="70807"/>
                  </a:lnTo>
                  <a:lnTo>
                    <a:pt x="75535" y="78319"/>
                  </a:lnTo>
                  <a:lnTo>
                    <a:pt x="73213" y="82693"/>
                  </a:lnTo>
                  <a:lnTo>
                    <a:pt x="71665" y="87301"/>
                  </a:lnTo>
                  <a:lnTo>
                    <a:pt x="70634" y="92068"/>
                  </a:lnTo>
                  <a:lnTo>
                    <a:pt x="69947" y="96939"/>
                  </a:lnTo>
                  <a:lnTo>
                    <a:pt x="68641" y="101879"/>
                  </a:lnTo>
                  <a:lnTo>
                    <a:pt x="66925" y="106866"/>
                  </a:lnTo>
                  <a:lnTo>
                    <a:pt x="64933" y="111884"/>
                  </a:lnTo>
                  <a:lnTo>
                    <a:pt x="62759" y="116923"/>
                  </a:lnTo>
                  <a:lnTo>
                    <a:pt x="58086" y="127037"/>
                  </a:lnTo>
                  <a:lnTo>
                    <a:pt x="56501" y="132105"/>
                  </a:lnTo>
                  <a:lnTo>
                    <a:pt x="55444" y="137176"/>
                  </a:lnTo>
                  <a:lnTo>
                    <a:pt x="54740" y="142251"/>
                  </a:lnTo>
                  <a:lnTo>
                    <a:pt x="53424" y="147327"/>
                  </a:lnTo>
                  <a:lnTo>
                    <a:pt x="51700" y="152405"/>
                  </a:lnTo>
                  <a:lnTo>
                    <a:pt x="49703" y="157483"/>
                  </a:lnTo>
                  <a:lnTo>
                    <a:pt x="47526" y="162562"/>
                  </a:lnTo>
                  <a:lnTo>
                    <a:pt x="42849" y="172721"/>
                  </a:lnTo>
                  <a:lnTo>
                    <a:pt x="30428" y="198120"/>
                  </a:lnTo>
                  <a:lnTo>
                    <a:pt x="27903" y="203200"/>
                  </a:lnTo>
                  <a:lnTo>
                    <a:pt x="22838" y="211102"/>
                  </a:lnTo>
                  <a:lnTo>
                    <a:pt x="20302" y="214395"/>
                  </a:lnTo>
                  <a:lnTo>
                    <a:pt x="18612" y="218284"/>
                  </a:lnTo>
                  <a:lnTo>
                    <a:pt x="17485" y="222569"/>
                  </a:lnTo>
                  <a:lnTo>
                    <a:pt x="16734" y="227119"/>
                  </a:lnTo>
                  <a:lnTo>
                    <a:pt x="13641" y="234432"/>
                  </a:lnTo>
                  <a:lnTo>
                    <a:pt x="10291" y="240506"/>
                  </a:lnTo>
                  <a:lnTo>
                    <a:pt x="7558" y="248685"/>
                  </a:lnTo>
                  <a:lnTo>
                    <a:pt x="2610" y="255624"/>
                  </a:lnTo>
                  <a:lnTo>
                    <a:pt x="1155" y="257544"/>
                  </a:lnTo>
                  <a:lnTo>
                    <a:pt x="508" y="260655"/>
                  </a:lnTo>
                  <a:lnTo>
                    <a:pt x="0" y="266595"/>
                  </a:lnTo>
                  <a:lnTo>
                    <a:pt x="5230" y="266679"/>
                  </a:lnTo>
                  <a:lnTo>
                    <a:pt x="33113" y="266700"/>
                  </a:lnTo>
                  <a:lnTo>
                    <a:pt x="37313" y="265853"/>
                  </a:lnTo>
                  <a:lnTo>
                    <a:pt x="42653" y="264443"/>
                  </a:lnTo>
                  <a:lnTo>
                    <a:pt x="48752" y="262656"/>
                  </a:lnTo>
                  <a:lnTo>
                    <a:pt x="53665" y="261463"/>
                  </a:lnTo>
                  <a:lnTo>
                    <a:pt x="57787" y="260669"/>
                  </a:lnTo>
                  <a:lnTo>
                    <a:pt x="61381" y="260139"/>
                  </a:lnTo>
                  <a:lnTo>
                    <a:pt x="65471" y="259786"/>
                  </a:lnTo>
                  <a:lnTo>
                    <a:pt x="69891" y="259551"/>
                  </a:lnTo>
                  <a:lnTo>
                    <a:pt x="74532" y="259394"/>
                  </a:lnTo>
                  <a:lnTo>
                    <a:pt x="78471" y="258443"/>
                  </a:lnTo>
                  <a:lnTo>
                    <a:pt x="81945" y="256962"/>
                  </a:lnTo>
                  <a:lnTo>
                    <a:pt x="85107" y="255128"/>
                  </a:lnTo>
                  <a:lnTo>
                    <a:pt x="88908" y="253905"/>
                  </a:lnTo>
                  <a:lnTo>
                    <a:pt x="93136" y="253090"/>
                  </a:lnTo>
                  <a:lnTo>
                    <a:pt x="97648" y="252547"/>
                  </a:lnTo>
                  <a:lnTo>
                    <a:pt x="101502" y="252185"/>
                  </a:lnTo>
                  <a:lnTo>
                    <a:pt x="104919" y="251943"/>
                  </a:lnTo>
                  <a:lnTo>
                    <a:pt x="108043" y="251782"/>
                  </a:lnTo>
                  <a:lnTo>
                    <a:pt x="110972" y="250828"/>
                  </a:lnTo>
                  <a:lnTo>
                    <a:pt x="113772" y="249345"/>
                  </a:lnTo>
                  <a:lnTo>
                    <a:pt x="116485" y="247511"/>
                  </a:lnTo>
                  <a:lnTo>
                    <a:pt x="121757" y="245472"/>
                  </a:lnTo>
                  <a:lnTo>
                    <a:pt x="126923" y="244565"/>
                  </a:lnTo>
                  <a:lnTo>
                    <a:pt x="132040" y="244162"/>
                  </a:lnTo>
                  <a:lnTo>
                    <a:pt x="136988" y="243904"/>
                  </a:lnTo>
                  <a:lnTo>
                    <a:pt x="143578" y="243849"/>
                  </a:lnTo>
                  <a:lnTo>
                    <a:pt x="148463" y="239798"/>
                  </a:lnTo>
                  <a:lnTo>
                    <a:pt x="152391" y="236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86"/>
            <p:cNvSpPr/>
            <p:nvPr/>
          </p:nvSpPr>
          <p:spPr>
            <a:xfrm>
              <a:off x="4747260" y="5533179"/>
              <a:ext cx="106681" cy="21802"/>
            </a:xfrm>
            <a:custGeom>
              <a:avLst/>
              <a:gdLst/>
              <a:ahLst/>
              <a:cxnLst/>
              <a:rect l="0" t="0" r="0" b="0"/>
              <a:pathLst>
                <a:path w="106681" h="21802">
                  <a:moveTo>
                    <a:pt x="0" y="6561"/>
                  </a:moveTo>
                  <a:lnTo>
                    <a:pt x="0" y="0"/>
                  </a:lnTo>
                  <a:lnTo>
                    <a:pt x="0" y="6559"/>
                  </a:lnTo>
                  <a:lnTo>
                    <a:pt x="18879" y="6561"/>
                  </a:lnTo>
                  <a:lnTo>
                    <a:pt x="21052" y="7407"/>
                  </a:lnTo>
                  <a:lnTo>
                    <a:pt x="23348" y="8818"/>
                  </a:lnTo>
                  <a:lnTo>
                    <a:pt x="25726" y="10606"/>
                  </a:lnTo>
                  <a:lnTo>
                    <a:pt x="28157" y="11798"/>
                  </a:lnTo>
                  <a:lnTo>
                    <a:pt x="30624" y="12593"/>
                  </a:lnTo>
                  <a:lnTo>
                    <a:pt x="33117" y="13122"/>
                  </a:lnTo>
                  <a:lnTo>
                    <a:pt x="36471" y="13475"/>
                  </a:lnTo>
                  <a:lnTo>
                    <a:pt x="40401" y="13710"/>
                  </a:lnTo>
                  <a:lnTo>
                    <a:pt x="48435" y="13972"/>
                  </a:lnTo>
                  <a:lnTo>
                    <a:pt x="54829" y="14088"/>
                  </a:lnTo>
                  <a:lnTo>
                    <a:pt x="57720" y="14966"/>
                  </a:lnTo>
                  <a:lnTo>
                    <a:pt x="60493" y="16397"/>
                  </a:lnTo>
                  <a:lnTo>
                    <a:pt x="63188" y="18199"/>
                  </a:lnTo>
                  <a:lnTo>
                    <a:pt x="65832" y="19400"/>
                  </a:lnTo>
                  <a:lnTo>
                    <a:pt x="68441" y="20200"/>
                  </a:lnTo>
                  <a:lnTo>
                    <a:pt x="71027" y="20734"/>
                  </a:lnTo>
                  <a:lnTo>
                    <a:pt x="73598" y="21090"/>
                  </a:lnTo>
                  <a:lnTo>
                    <a:pt x="76159" y="21327"/>
                  </a:lnTo>
                  <a:lnTo>
                    <a:pt x="78712" y="21485"/>
                  </a:lnTo>
                  <a:lnTo>
                    <a:pt x="83808" y="21661"/>
                  </a:lnTo>
                  <a:lnTo>
                    <a:pt x="93977" y="21773"/>
                  </a:lnTo>
                  <a:lnTo>
                    <a:pt x="106680" y="21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87"/>
            <p:cNvSpPr/>
            <p:nvPr/>
          </p:nvSpPr>
          <p:spPr>
            <a:xfrm>
              <a:off x="4899661" y="5516880"/>
              <a:ext cx="76200" cy="114301"/>
            </a:xfrm>
            <a:custGeom>
              <a:avLst/>
              <a:gdLst/>
              <a:ahLst/>
              <a:cxnLst/>
              <a:rect l="0" t="0" r="0" b="0"/>
              <a:pathLst>
                <a:path w="76200" h="114301">
                  <a:moveTo>
                    <a:pt x="7619" y="0"/>
                  </a:moveTo>
                  <a:lnTo>
                    <a:pt x="91" y="7527"/>
                  </a:lnTo>
                  <a:lnTo>
                    <a:pt x="40" y="9836"/>
                  </a:lnTo>
                  <a:lnTo>
                    <a:pt x="0" y="21707"/>
                  </a:lnTo>
                  <a:lnTo>
                    <a:pt x="2257" y="24606"/>
                  </a:lnTo>
                  <a:lnTo>
                    <a:pt x="6560" y="29320"/>
                  </a:lnTo>
                  <a:lnTo>
                    <a:pt x="7148" y="32222"/>
                  </a:lnTo>
                  <a:lnTo>
                    <a:pt x="7305" y="34182"/>
                  </a:lnTo>
                  <a:lnTo>
                    <a:pt x="8256" y="36334"/>
                  </a:lnTo>
                  <a:lnTo>
                    <a:pt x="9737" y="38617"/>
                  </a:lnTo>
                  <a:lnTo>
                    <a:pt x="11571" y="40984"/>
                  </a:lnTo>
                  <a:lnTo>
                    <a:pt x="13640" y="43409"/>
                  </a:lnTo>
                  <a:lnTo>
                    <a:pt x="15866" y="45873"/>
                  </a:lnTo>
                  <a:lnTo>
                    <a:pt x="21478" y="51865"/>
                  </a:lnTo>
                  <a:lnTo>
                    <a:pt x="48581" y="79062"/>
                  </a:lnTo>
                  <a:lnTo>
                    <a:pt x="50167" y="81495"/>
                  </a:lnTo>
                  <a:lnTo>
                    <a:pt x="51224" y="83963"/>
                  </a:lnTo>
                  <a:lnTo>
                    <a:pt x="51929" y="86455"/>
                  </a:lnTo>
                  <a:lnTo>
                    <a:pt x="53246" y="88963"/>
                  </a:lnTo>
                  <a:lnTo>
                    <a:pt x="54971" y="91483"/>
                  </a:lnTo>
                  <a:lnTo>
                    <a:pt x="56966" y="94009"/>
                  </a:lnTo>
                  <a:lnTo>
                    <a:pt x="59144" y="96539"/>
                  </a:lnTo>
                  <a:lnTo>
                    <a:pt x="61442" y="99073"/>
                  </a:lnTo>
                  <a:lnTo>
                    <a:pt x="63821" y="101609"/>
                  </a:lnTo>
                  <a:lnTo>
                    <a:pt x="65407" y="104146"/>
                  </a:lnTo>
                  <a:lnTo>
                    <a:pt x="66464" y="106684"/>
                  </a:lnTo>
                  <a:lnTo>
                    <a:pt x="67169" y="109223"/>
                  </a:lnTo>
                  <a:lnTo>
                    <a:pt x="68486" y="110915"/>
                  </a:lnTo>
                  <a:lnTo>
                    <a:pt x="70211" y="112043"/>
                  </a:lnTo>
                  <a:lnTo>
                    <a:pt x="76199" y="114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88"/>
            <p:cNvSpPr/>
            <p:nvPr/>
          </p:nvSpPr>
          <p:spPr>
            <a:xfrm>
              <a:off x="4800600" y="5524500"/>
              <a:ext cx="220981" cy="251461"/>
            </a:xfrm>
            <a:custGeom>
              <a:avLst/>
              <a:gdLst/>
              <a:ahLst/>
              <a:cxnLst/>
              <a:rect l="0" t="0" r="0" b="0"/>
              <a:pathLst>
                <a:path w="220981" h="251461">
                  <a:moveTo>
                    <a:pt x="220980" y="0"/>
                  </a:moveTo>
                  <a:lnTo>
                    <a:pt x="202322" y="0"/>
                  </a:lnTo>
                  <a:lnTo>
                    <a:pt x="200922" y="846"/>
                  </a:lnTo>
                  <a:lnTo>
                    <a:pt x="199988" y="2257"/>
                  </a:lnTo>
                  <a:lnTo>
                    <a:pt x="199365" y="4044"/>
                  </a:lnTo>
                  <a:lnTo>
                    <a:pt x="196416" y="8289"/>
                  </a:lnTo>
                  <a:lnTo>
                    <a:pt x="194443" y="10606"/>
                  </a:lnTo>
                  <a:lnTo>
                    <a:pt x="192282" y="12150"/>
                  </a:lnTo>
                  <a:lnTo>
                    <a:pt x="187624" y="13867"/>
                  </a:lnTo>
                  <a:lnTo>
                    <a:pt x="182730" y="16887"/>
                  </a:lnTo>
                  <a:lnTo>
                    <a:pt x="177733" y="21052"/>
                  </a:lnTo>
                  <a:lnTo>
                    <a:pt x="172691" y="25725"/>
                  </a:lnTo>
                  <a:lnTo>
                    <a:pt x="167627" y="32882"/>
                  </a:lnTo>
                  <a:lnTo>
                    <a:pt x="165091" y="37161"/>
                  </a:lnTo>
                  <a:lnTo>
                    <a:pt x="160016" y="44174"/>
                  </a:lnTo>
                  <a:lnTo>
                    <a:pt x="157477" y="47229"/>
                  </a:lnTo>
                  <a:lnTo>
                    <a:pt x="154091" y="50113"/>
                  </a:lnTo>
                  <a:lnTo>
                    <a:pt x="150141" y="52882"/>
                  </a:lnTo>
                  <a:lnTo>
                    <a:pt x="145814" y="55575"/>
                  </a:lnTo>
                  <a:lnTo>
                    <a:pt x="142082" y="59063"/>
                  </a:lnTo>
                  <a:lnTo>
                    <a:pt x="138748" y="63082"/>
                  </a:lnTo>
                  <a:lnTo>
                    <a:pt x="135679" y="67454"/>
                  </a:lnTo>
                  <a:lnTo>
                    <a:pt x="131939" y="72063"/>
                  </a:lnTo>
                  <a:lnTo>
                    <a:pt x="127753" y="76829"/>
                  </a:lnTo>
                  <a:lnTo>
                    <a:pt x="123269" y="81699"/>
                  </a:lnTo>
                  <a:lnTo>
                    <a:pt x="119432" y="86639"/>
                  </a:lnTo>
                  <a:lnTo>
                    <a:pt x="116029" y="91626"/>
                  </a:lnTo>
                  <a:lnTo>
                    <a:pt x="112912" y="96644"/>
                  </a:lnTo>
                  <a:lnTo>
                    <a:pt x="109141" y="101683"/>
                  </a:lnTo>
                  <a:lnTo>
                    <a:pt x="104934" y="106735"/>
                  </a:lnTo>
                  <a:lnTo>
                    <a:pt x="100436" y="111797"/>
                  </a:lnTo>
                  <a:lnTo>
                    <a:pt x="96591" y="116864"/>
                  </a:lnTo>
                  <a:lnTo>
                    <a:pt x="93180" y="121937"/>
                  </a:lnTo>
                  <a:lnTo>
                    <a:pt x="90060" y="127011"/>
                  </a:lnTo>
                  <a:lnTo>
                    <a:pt x="86287" y="132087"/>
                  </a:lnTo>
                  <a:lnTo>
                    <a:pt x="82078" y="137165"/>
                  </a:lnTo>
                  <a:lnTo>
                    <a:pt x="77578" y="142243"/>
                  </a:lnTo>
                  <a:lnTo>
                    <a:pt x="68064" y="152402"/>
                  </a:lnTo>
                  <a:lnTo>
                    <a:pt x="48158" y="172720"/>
                  </a:lnTo>
                  <a:lnTo>
                    <a:pt x="43958" y="178646"/>
                  </a:lnTo>
                  <a:lnTo>
                    <a:pt x="40313" y="185138"/>
                  </a:lnTo>
                  <a:lnTo>
                    <a:pt x="37035" y="192006"/>
                  </a:lnTo>
                  <a:lnTo>
                    <a:pt x="33157" y="198277"/>
                  </a:lnTo>
                  <a:lnTo>
                    <a:pt x="28877" y="204151"/>
                  </a:lnTo>
                  <a:lnTo>
                    <a:pt x="24332" y="209760"/>
                  </a:lnTo>
                  <a:lnTo>
                    <a:pt x="20455" y="215194"/>
                  </a:lnTo>
                  <a:lnTo>
                    <a:pt x="17023" y="220509"/>
                  </a:lnTo>
                  <a:lnTo>
                    <a:pt x="13889" y="225746"/>
                  </a:lnTo>
                  <a:lnTo>
                    <a:pt x="10952" y="230930"/>
                  </a:lnTo>
                  <a:lnTo>
                    <a:pt x="0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89"/>
            <p:cNvSpPr/>
            <p:nvPr/>
          </p:nvSpPr>
          <p:spPr>
            <a:xfrm>
              <a:off x="2758441" y="4115867"/>
              <a:ext cx="243839" cy="456134"/>
            </a:xfrm>
            <a:custGeom>
              <a:avLst/>
              <a:gdLst/>
              <a:ahLst/>
              <a:cxnLst/>
              <a:rect l="0" t="0" r="0" b="0"/>
              <a:pathLst>
                <a:path w="243839" h="456134">
                  <a:moveTo>
                    <a:pt x="129539" y="37033"/>
                  </a:moveTo>
                  <a:lnTo>
                    <a:pt x="106780" y="37033"/>
                  </a:lnTo>
                  <a:lnTo>
                    <a:pt x="106688" y="30472"/>
                  </a:lnTo>
                  <a:lnTo>
                    <a:pt x="105838" y="30119"/>
                  </a:lnTo>
                  <a:lnTo>
                    <a:pt x="99374" y="29440"/>
                  </a:lnTo>
                  <a:lnTo>
                    <a:pt x="99086" y="22854"/>
                  </a:lnTo>
                  <a:lnTo>
                    <a:pt x="91753" y="14514"/>
                  </a:lnTo>
                  <a:lnTo>
                    <a:pt x="84906" y="14203"/>
                  </a:lnTo>
                  <a:lnTo>
                    <a:pt x="84544" y="13346"/>
                  </a:lnTo>
                  <a:lnTo>
                    <a:pt x="83915" y="7615"/>
                  </a:lnTo>
                  <a:lnTo>
                    <a:pt x="83036" y="7261"/>
                  </a:lnTo>
                  <a:lnTo>
                    <a:pt x="77267" y="6646"/>
                  </a:lnTo>
                  <a:lnTo>
                    <a:pt x="76911" y="5768"/>
                  </a:lnTo>
                  <a:lnTo>
                    <a:pt x="76293" y="0"/>
                  </a:lnTo>
                  <a:lnTo>
                    <a:pt x="75415" y="491"/>
                  </a:lnTo>
                  <a:lnTo>
                    <a:pt x="68896" y="6267"/>
                  </a:lnTo>
                  <a:lnTo>
                    <a:pt x="68672" y="10514"/>
                  </a:lnTo>
                  <a:lnTo>
                    <a:pt x="67795" y="11733"/>
                  </a:lnTo>
                  <a:lnTo>
                    <a:pt x="66363" y="12546"/>
                  </a:lnTo>
                  <a:lnTo>
                    <a:pt x="64562" y="13088"/>
                  </a:lnTo>
                  <a:lnTo>
                    <a:pt x="63361" y="14296"/>
                  </a:lnTo>
                  <a:lnTo>
                    <a:pt x="62560" y="15949"/>
                  </a:lnTo>
                  <a:lnTo>
                    <a:pt x="61670" y="20042"/>
                  </a:lnTo>
                  <a:lnTo>
                    <a:pt x="61053" y="32057"/>
                  </a:lnTo>
                  <a:lnTo>
                    <a:pt x="60987" y="39604"/>
                  </a:lnTo>
                  <a:lnTo>
                    <a:pt x="60131" y="42133"/>
                  </a:lnTo>
                  <a:lnTo>
                    <a:pt x="56922" y="47202"/>
                  </a:lnTo>
                  <a:lnTo>
                    <a:pt x="54932" y="54535"/>
                  </a:lnTo>
                  <a:lnTo>
                    <a:pt x="53811" y="68183"/>
                  </a:lnTo>
                  <a:lnTo>
                    <a:pt x="53549" y="77971"/>
                  </a:lnTo>
                  <a:lnTo>
                    <a:pt x="53432" y="87965"/>
                  </a:lnTo>
                  <a:lnTo>
                    <a:pt x="52554" y="92155"/>
                  </a:lnTo>
                  <a:lnTo>
                    <a:pt x="48120" y="102942"/>
                  </a:lnTo>
                  <a:lnTo>
                    <a:pt x="45584" y="116487"/>
                  </a:lnTo>
                  <a:lnTo>
                    <a:pt x="41990" y="126250"/>
                  </a:lnTo>
                  <a:lnTo>
                    <a:pt x="39828" y="136234"/>
                  </a:lnTo>
                  <a:lnTo>
                    <a:pt x="38868" y="146315"/>
                  </a:lnTo>
                  <a:lnTo>
                    <a:pt x="38440" y="156441"/>
                  </a:lnTo>
                  <a:lnTo>
                    <a:pt x="35993" y="166586"/>
                  </a:lnTo>
                  <a:lnTo>
                    <a:pt x="32930" y="176738"/>
                  </a:lnTo>
                  <a:lnTo>
                    <a:pt x="31568" y="186895"/>
                  </a:lnTo>
                  <a:lnTo>
                    <a:pt x="30963" y="197054"/>
                  </a:lnTo>
                  <a:lnTo>
                    <a:pt x="30622" y="210036"/>
                  </a:lnTo>
                  <a:lnTo>
                    <a:pt x="30481" y="255566"/>
                  </a:lnTo>
                  <a:lnTo>
                    <a:pt x="30479" y="316654"/>
                  </a:lnTo>
                  <a:lnTo>
                    <a:pt x="29633" y="320814"/>
                  </a:lnTo>
                  <a:lnTo>
                    <a:pt x="25242" y="331560"/>
                  </a:lnTo>
                  <a:lnTo>
                    <a:pt x="23565" y="344245"/>
                  </a:lnTo>
                  <a:lnTo>
                    <a:pt x="22999" y="356546"/>
                  </a:lnTo>
                  <a:lnTo>
                    <a:pt x="22952" y="359262"/>
                  </a:lnTo>
                  <a:lnTo>
                    <a:pt x="22074" y="361919"/>
                  </a:lnTo>
                  <a:lnTo>
                    <a:pt x="17641" y="369703"/>
                  </a:lnTo>
                  <a:lnTo>
                    <a:pt x="16306" y="374822"/>
                  </a:lnTo>
                  <a:lnTo>
                    <a:pt x="15302" y="387394"/>
                  </a:lnTo>
                  <a:lnTo>
                    <a:pt x="15241" y="401381"/>
                  </a:lnTo>
                  <a:lnTo>
                    <a:pt x="12982" y="404423"/>
                  </a:lnTo>
                  <a:lnTo>
                    <a:pt x="8679" y="409230"/>
                  </a:lnTo>
                  <a:lnTo>
                    <a:pt x="8090" y="412145"/>
                  </a:lnTo>
                  <a:lnTo>
                    <a:pt x="7619" y="425560"/>
                  </a:lnTo>
                  <a:lnTo>
                    <a:pt x="7619" y="432206"/>
                  </a:lnTo>
                  <a:lnTo>
                    <a:pt x="6772" y="432561"/>
                  </a:lnTo>
                  <a:lnTo>
                    <a:pt x="5" y="433272"/>
                  </a:lnTo>
                  <a:lnTo>
                    <a:pt x="0" y="433273"/>
                  </a:lnTo>
                  <a:lnTo>
                    <a:pt x="6561" y="439834"/>
                  </a:lnTo>
                  <a:lnTo>
                    <a:pt x="9407" y="440422"/>
                  </a:lnTo>
                  <a:lnTo>
                    <a:pt x="15769" y="440753"/>
                  </a:lnTo>
                  <a:lnTo>
                    <a:pt x="25504" y="440865"/>
                  </a:lnTo>
                  <a:lnTo>
                    <a:pt x="33050" y="440885"/>
                  </a:lnTo>
                  <a:lnTo>
                    <a:pt x="35580" y="441734"/>
                  </a:lnTo>
                  <a:lnTo>
                    <a:pt x="43185" y="446128"/>
                  </a:lnTo>
                  <a:lnTo>
                    <a:pt x="48262" y="447453"/>
                  </a:lnTo>
                  <a:lnTo>
                    <a:pt x="55880" y="448199"/>
                  </a:lnTo>
                  <a:lnTo>
                    <a:pt x="58420" y="449150"/>
                  </a:lnTo>
                  <a:lnTo>
                    <a:pt x="66040" y="453688"/>
                  </a:lnTo>
                  <a:lnTo>
                    <a:pt x="71119" y="455046"/>
                  </a:lnTo>
                  <a:lnTo>
                    <a:pt x="76199" y="455650"/>
                  </a:lnTo>
                  <a:lnTo>
                    <a:pt x="82126" y="455918"/>
                  </a:lnTo>
                  <a:lnTo>
                    <a:pt x="100540" y="456105"/>
                  </a:lnTo>
                  <a:lnTo>
                    <a:pt x="152296" y="456133"/>
                  </a:lnTo>
                  <a:lnTo>
                    <a:pt x="152398" y="442045"/>
                  </a:lnTo>
                  <a:lnTo>
                    <a:pt x="145838" y="434433"/>
                  </a:lnTo>
                  <a:lnTo>
                    <a:pt x="145250" y="431531"/>
                  </a:lnTo>
                  <a:lnTo>
                    <a:pt x="144797" y="418122"/>
                  </a:lnTo>
                  <a:lnTo>
                    <a:pt x="144779" y="392605"/>
                  </a:lnTo>
                  <a:lnTo>
                    <a:pt x="148824" y="380960"/>
                  </a:lnTo>
                  <a:lnTo>
                    <a:pt x="152539" y="367937"/>
                  </a:lnTo>
                  <a:lnTo>
                    <a:pt x="157426" y="359822"/>
                  </a:lnTo>
                  <a:lnTo>
                    <a:pt x="161764" y="347237"/>
                  </a:lnTo>
                  <a:lnTo>
                    <a:pt x="165875" y="339154"/>
                  </a:lnTo>
                  <a:lnTo>
                    <a:pt x="172948" y="329844"/>
                  </a:lnTo>
                  <a:lnTo>
                    <a:pt x="180407" y="320877"/>
                  </a:lnTo>
                  <a:lnTo>
                    <a:pt x="185449" y="312482"/>
                  </a:lnTo>
                  <a:lnTo>
                    <a:pt x="188254" y="303106"/>
                  </a:lnTo>
                  <a:lnTo>
                    <a:pt x="189002" y="298235"/>
                  </a:lnTo>
                  <a:lnTo>
                    <a:pt x="192091" y="290565"/>
                  </a:lnTo>
                  <a:lnTo>
                    <a:pt x="198591" y="279229"/>
                  </a:lnTo>
                  <a:lnTo>
                    <a:pt x="205878" y="265146"/>
                  </a:lnTo>
                  <a:lnTo>
                    <a:pt x="223527" y="230044"/>
                  </a:lnTo>
                  <a:lnTo>
                    <a:pt x="226345" y="219900"/>
                  </a:lnTo>
                  <a:lnTo>
                    <a:pt x="228444" y="209747"/>
                  </a:lnTo>
                  <a:lnTo>
                    <a:pt x="232198" y="199591"/>
                  </a:lnTo>
                  <a:lnTo>
                    <a:pt x="236689" y="189431"/>
                  </a:lnTo>
                  <a:lnTo>
                    <a:pt x="239073" y="184352"/>
                  </a:lnTo>
                  <a:lnTo>
                    <a:pt x="241720" y="171935"/>
                  </a:lnTo>
                  <a:lnTo>
                    <a:pt x="242897" y="158796"/>
                  </a:lnTo>
                  <a:lnTo>
                    <a:pt x="243420" y="147312"/>
                  </a:lnTo>
                  <a:lnTo>
                    <a:pt x="243715" y="131326"/>
                  </a:lnTo>
                  <a:lnTo>
                    <a:pt x="243838" y="74101"/>
                  </a:lnTo>
                  <a:lnTo>
                    <a:pt x="241580" y="65925"/>
                  </a:lnTo>
                  <a:lnTo>
                    <a:pt x="237755" y="57494"/>
                  </a:lnTo>
                  <a:lnTo>
                    <a:pt x="230841" y="47987"/>
                  </a:lnTo>
                  <a:lnTo>
                    <a:pt x="224277" y="40655"/>
                  </a:lnTo>
                  <a:lnTo>
                    <a:pt x="222445" y="38643"/>
                  </a:lnTo>
                  <a:lnTo>
                    <a:pt x="217115" y="35490"/>
                  </a:lnTo>
                  <a:lnTo>
                    <a:pt x="207985" y="30613"/>
                  </a:lnTo>
                  <a:lnTo>
                    <a:pt x="202222" y="29947"/>
                  </a:lnTo>
                  <a:lnTo>
                    <a:pt x="198314" y="29769"/>
                  </a:lnTo>
                  <a:lnTo>
                    <a:pt x="194862" y="28804"/>
                  </a:lnTo>
                  <a:lnTo>
                    <a:pt x="188769" y="25473"/>
                  </a:lnTo>
                  <a:lnTo>
                    <a:pt x="185959" y="25093"/>
                  </a:lnTo>
                  <a:lnTo>
                    <a:pt x="183239" y="25686"/>
                  </a:lnTo>
                  <a:lnTo>
                    <a:pt x="180579" y="26928"/>
                  </a:lnTo>
                  <a:lnTo>
                    <a:pt x="173108" y="28308"/>
                  </a:lnTo>
                  <a:lnTo>
                    <a:pt x="168744" y="28677"/>
                  </a:lnTo>
                  <a:lnTo>
                    <a:pt x="161639" y="29086"/>
                  </a:lnTo>
                  <a:lnTo>
                    <a:pt x="154813" y="29268"/>
                  </a:lnTo>
                  <a:lnTo>
                    <a:pt x="85352" y="29413"/>
                  </a:lnTo>
                  <a:lnTo>
                    <a:pt x="82243" y="31671"/>
                  </a:lnTo>
                  <a:lnTo>
                    <a:pt x="76303" y="36940"/>
                  </a:lnTo>
                  <a:lnTo>
                    <a:pt x="83819" y="294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90"/>
            <p:cNvSpPr/>
            <p:nvPr/>
          </p:nvSpPr>
          <p:spPr>
            <a:xfrm>
              <a:off x="3550929" y="4091943"/>
              <a:ext cx="182872" cy="403858"/>
            </a:xfrm>
            <a:custGeom>
              <a:avLst/>
              <a:gdLst/>
              <a:ahLst/>
              <a:cxnLst/>
              <a:rect l="0" t="0" r="0" b="0"/>
              <a:pathLst>
                <a:path w="182872" h="403858">
                  <a:moveTo>
                    <a:pt x="83811" y="45717"/>
                  </a:moveTo>
                  <a:lnTo>
                    <a:pt x="97984" y="31544"/>
                  </a:lnTo>
                  <a:lnTo>
                    <a:pt x="98339" y="32036"/>
                  </a:lnTo>
                  <a:lnTo>
                    <a:pt x="98958" y="37132"/>
                  </a:lnTo>
                  <a:lnTo>
                    <a:pt x="93796" y="43990"/>
                  </a:lnTo>
                  <a:lnTo>
                    <a:pt x="92482" y="48619"/>
                  </a:lnTo>
                  <a:lnTo>
                    <a:pt x="91743" y="55984"/>
                  </a:lnTo>
                  <a:lnTo>
                    <a:pt x="90792" y="58489"/>
                  </a:lnTo>
                  <a:lnTo>
                    <a:pt x="85410" y="66905"/>
                  </a:lnTo>
                  <a:lnTo>
                    <a:pt x="80852" y="75171"/>
                  </a:lnTo>
                  <a:lnTo>
                    <a:pt x="78263" y="84490"/>
                  </a:lnTo>
                  <a:lnTo>
                    <a:pt x="76265" y="94276"/>
                  </a:lnTo>
                  <a:lnTo>
                    <a:pt x="72555" y="104270"/>
                  </a:lnTo>
                  <a:lnTo>
                    <a:pt x="68084" y="116614"/>
                  </a:lnTo>
                  <a:lnTo>
                    <a:pt x="65707" y="123461"/>
                  </a:lnTo>
                  <a:lnTo>
                    <a:pt x="60807" y="135585"/>
                  </a:lnTo>
                  <a:lnTo>
                    <a:pt x="56654" y="146619"/>
                  </a:lnTo>
                  <a:lnTo>
                    <a:pt x="54808" y="157167"/>
                  </a:lnTo>
                  <a:lnTo>
                    <a:pt x="52622" y="162350"/>
                  </a:lnTo>
                  <a:lnTo>
                    <a:pt x="49472" y="167499"/>
                  </a:lnTo>
                  <a:lnTo>
                    <a:pt x="45678" y="172625"/>
                  </a:lnTo>
                  <a:lnTo>
                    <a:pt x="43150" y="178582"/>
                  </a:lnTo>
                  <a:lnTo>
                    <a:pt x="41464" y="185094"/>
                  </a:lnTo>
                  <a:lnTo>
                    <a:pt x="40339" y="191975"/>
                  </a:lnTo>
                  <a:lnTo>
                    <a:pt x="36832" y="204135"/>
                  </a:lnTo>
                  <a:lnTo>
                    <a:pt x="32452" y="216032"/>
                  </a:lnTo>
                  <a:lnTo>
                    <a:pt x="27682" y="229786"/>
                  </a:lnTo>
                  <a:lnTo>
                    <a:pt x="22741" y="242108"/>
                  </a:lnTo>
                  <a:lnTo>
                    <a:pt x="18569" y="253229"/>
                  </a:lnTo>
                  <a:lnTo>
                    <a:pt x="16714" y="263815"/>
                  </a:lnTo>
                  <a:lnTo>
                    <a:pt x="13632" y="274165"/>
                  </a:lnTo>
                  <a:lnTo>
                    <a:pt x="10287" y="284409"/>
                  </a:lnTo>
                  <a:lnTo>
                    <a:pt x="8801" y="294607"/>
                  </a:lnTo>
                  <a:lnTo>
                    <a:pt x="5882" y="304784"/>
                  </a:lnTo>
                  <a:lnTo>
                    <a:pt x="2609" y="314951"/>
                  </a:lnTo>
                  <a:lnTo>
                    <a:pt x="1155" y="325115"/>
                  </a:lnTo>
                  <a:lnTo>
                    <a:pt x="336" y="336311"/>
                  </a:lnTo>
                  <a:lnTo>
                    <a:pt x="145" y="344485"/>
                  </a:lnTo>
                  <a:lnTo>
                    <a:pt x="0" y="367944"/>
                  </a:lnTo>
                  <a:lnTo>
                    <a:pt x="844" y="370602"/>
                  </a:lnTo>
                  <a:lnTo>
                    <a:pt x="6553" y="379461"/>
                  </a:lnTo>
                  <a:lnTo>
                    <a:pt x="7140" y="382573"/>
                  </a:lnTo>
                  <a:lnTo>
                    <a:pt x="7518" y="387423"/>
                  </a:lnTo>
                  <a:lnTo>
                    <a:pt x="8395" y="387821"/>
                  </a:lnTo>
                  <a:lnTo>
                    <a:pt x="13629" y="388460"/>
                  </a:lnTo>
                  <a:lnTo>
                    <a:pt x="14163" y="388513"/>
                  </a:lnTo>
                  <a:lnTo>
                    <a:pt x="14519" y="389394"/>
                  </a:lnTo>
                  <a:lnTo>
                    <a:pt x="15138" y="395169"/>
                  </a:lnTo>
                  <a:lnTo>
                    <a:pt x="16015" y="395525"/>
                  </a:lnTo>
                  <a:lnTo>
                    <a:pt x="21250" y="396097"/>
                  </a:lnTo>
                  <a:lnTo>
                    <a:pt x="26869" y="396235"/>
                  </a:lnTo>
                  <a:lnTo>
                    <a:pt x="28069" y="395389"/>
                  </a:lnTo>
                  <a:lnTo>
                    <a:pt x="28870" y="393978"/>
                  </a:lnTo>
                  <a:lnTo>
                    <a:pt x="29404" y="392191"/>
                  </a:lnTo>
                  <a:lnTo>
                    <a:pt x="30606" y="391000"/>
                  </a:lnTo>
                  <a:lnTo>
                    <a:pt x="32255" y="390206"/>
                  </a:lnTo>
                  <a:lnTo>
                    <a:pt x="37750" y="388710"/>
                  </a:lnTo>
                  <a:lnTo>
                    <a:pt x="43261" y="388635"/>
                  </a:lnTo>
                  <a:lnTo>
                    <a:pt x="74716" y="388617"/>
                  </a:lnTo>
                  <a:lnTo>
                    <a:pt x="80052" y="390875"/>
                  </a:lnTo>
                  <a:lnTo>
                    <a:pt x="89183" y="395178"/>
                  </a:lnTo>
                  <a:lnTo>
                    <a:pt x="94810" y="395923"/>
                  </a:lnTo>
                  <a:lnTo>
                    <a:pt x="99425" y="396097"/>
                  </a:lnTo>
                  <a:lnTo>
                    <a:pt x="109285" y="396209"/>
                  </a:lnTo>
                  <a:lnTo>
                    <a:pt x="111800" y="397066"/>
                  </a:lnTo>
                  <a:lnTo>
                    <a:pt x="116853" y="400274"/>
                  </a:lnTo>
                  <a:lnTo>
                    <a:pt x="120412" y="402795"/>
                  </a:lnTo>
                  <a:lnTo>
                    <a:pt x="123503" y="403385"/>
                  </a:lnTo>
                  <a:lnTo>
                    <a:pt x="128341" y="403764"/>
                  </a:lnTo>
                  <a:lnTo>
                    <a:pt x="133224" y="403829"/>
                  </a:lnTo>
                  <a:lnTo>
                    <a:pt x="144741" y="403857"/>
                  </a:lnTo>
                  <a:lnTo>
                    <a:pt x="152298" y="396330"/>
                  </a:lnTo>
                  <a:lnTo>
                    <a:pt x="152390" y="384666"/>
                  </a:lnTo>
                  <a:lnTo>
                    <a:pt x="152391" y="341321"/>
                  </a:lnTo>
                  <a:lnTo>
                    <a:pt x="154649" y="333448"/>
                  </a:lnTo>
                  <a:lnTo>
                    <a:pt x="157628" y="324304"/>
                  </a:lnTo>
                  <a:lnTo>
                    <a:pt x="158953" y="314596"/>
                  </a:lnTo>
                  <a:lnTo>
                    <a:pt x="159698" y="303655"/>
                  </a:lnTo>
                  <a:lnTo>
                    <a:pt x="159872" y="295541"/>
                  </a:lnTo>
                  <a:lnTo>
                    <a:pt x="160012" y="171238"/>
                  </a:lnTo>
                  <a:lnTo>
                    <a:pt x="160858" y="166651"/>
                  </a:lnTo>
                  <a:lnTo>
                    <a:pt x="165248" y="155303"/>
                  </a:lnTo>
                  <a:lnTo>
                    <a:pt x="166572" y="146351"/>
                  </a:lnTo>
                  <a:lnTo>
                    <a:pt x="169419" y="136728"/>
                  </a:lnTo>
                  <a:lnTo>
                    <a:pt x="172658" y="126806"/>
                  </a:lnTo>
                  <a:lnTo>
                    <a:pt x="174099" y="116752"/>
                  </a:lnTo>
                  <a:lnTo>
                    <a:pt x="174910" y="105617"/>
                  </a:lnTo>
                  <a:lnTo>
                    <a:pt x="175183" y="93422"/>
                  </a:lnTo>
                  <a:lnTo>
                    <a:pt x="175221" y="84982"/>
                  </a:lnTo>
                  <a:lnTo>
                    <a:pt x="176078" y="81207"/>
                  </a:lnTo>
                  <a:lnTo>
                    <a:pt x="181278" y="69065"/>
                  </a:lnTo>
                  <a:lnTo>
                    <a:pt x="182557" y="58513"/>
                  </a:lnTo>
                  <a:lnTo>
                    <a:pt x="182778" y="46780"/>
                  </a:lnTo>
                  <a:lnTo>
                    <a:pt x="182871" y="12725"/>
                  </a:lnTo>
                  <a:lnTo>
                    <a:pt x="182024" y="11022"/>
                  </a:lnTo>
                  <a:lnTo>
                    <a:pt x="180613" y="9887"/>
                  </a:lnTo>
                  <a:lnTo>
                    <a:pt x="178826" y="9131"/>
                  </a:lnTo>
                  <a:lnTo>
                    <a:pt x="177635" y="7779"/>
                  </a:lnTo>
                  <a:lnTo>
                    <a:pt x="176840" y="6032"/>
                  </a:lnTo>
                  <a:lnTo>
                    <a:pt x="176311" y="4021"/>
                  </a:lnTo>
                  <a:lnTo>
                    <a:pt x="175111" y="2679"/>
                  </a:lnTo>
                  <a:lnTo>
                    <a:pt x="173464" y="1785"/>
                  </a:lnTo>
                  <a:lnTo>
                    <a:pt x="168783" y="350"/>
                  </a:lnTo>
                  <a:lnTo>
                    <a:pt x="163927" y="102"/>
                  </a:lnTo>
                  <a:lnTo>
                    <a:pt x="158269" y="10"/>
                  </a:lnTo>
                  <a:lnTo>
                    <a:pt x="149507" y="0"/>
                  </a:lnTo>
                  <a:lnTo>
                    <a:pt x="147082" y="845"/>
                  </a:lnTo>
                  <a:lnTo>
                    <a:pt x="142130" y="4043"/>
                  </a:lnTo>
                  <a:lnTo>
                    <a:pt x="138777" y="5234"/>
                  </a:lnTo>
                  <a:lnTo>
                    <a:pt x="134848" y="6029"/>
                  </a:lnTo>
                  <a:lnTo>
                    <a:pt x="130536" y="6558"/>
                  </a:lnTo>
                  <a:lnTo>
                    <a:pt x="126814" y="7758"/>
                  </a:lnTo>
                  <a:lnTo>
                    <a:pt x="123487" y="9404"/>
                  </a:lnTo>
                  <a:lnTo>
                    <a:pt x="120421" y="11349"/>
                  </a:lnTo>
                  <a:lnTo>
                    <a:pt x="114758" y="15767"/>
                  </a:lnTo>
                  <a:lnTo>
                    <a:pt x="112063" y="18130"/>
                  </a:lnTo>
                  <a:lnTo>
                    <a:pt x="108572" y="20552"/>
                  </a:lnTo>
                  <a:lnTo>
                    <a:pt x="104552" y="23014"/>
                  </a:lnTo>
                  <a:lnTo>
                    <a:pt x="100178" y="25502"/>
                  </a:lnTo>
                  <a:lnTo>
                    <a:pt x="97262" y="28007"/>
                  </a:lnTo>
                  <a:lnTo>
                    <a:pt x="95319" y="30524"/>
                  </a:lnTo>
                  <a:lnTo>
                    <a:pt x="92313" y="35578"/>
                  </a:lnTo>
                  <a:lnTo>
                    <a:pt x="88154" y="40646"/>
                  </a:lnTo>
                  <a:lnTo>
                    <a:pt x="83483" y="45721"/>
                  </a:lnTo>
                  <a:lnTo>
                    <a:pt x="76191" y="53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91"/>
            <p:cNvSpPr/>
            <p:nvPr/>
          </p:nvSpPr>
          <p:spPr>
            <a:xfrm>
              <a:off x="4351020" y="4114800"/>
              <a:ext cx="274321" cy="358142"/>
            </a:xfrm>
            <a:custGeom>
              <a:avLst/>
              <a:gdLst/>
              <a:ahLst/>
              <a:cxnLst/>
              <a:rect l="0" t="0" r="0" b="0"/>
              <a:pathLst>
                <a:path w="274321" h="358142">
                  <a:moveTo>
                    <a:pt x="68580" y="7620"/>
                  </a:moveTo>
                  <a:lnTo>
                    <a:pt x="62020" y="1059"/>
                  </a:lnTo>
                  <a:lnTo>
                    <a:pt x="61666" y="1553"/>
                  </a:lnTo>
                  <a:lnTo>
                    <a:pt x="61274" y="4359"/>
                  </a:lnTo>
                  <a:lnTo>
                    <a:pt x="60323" y="5447"/>
                  </a:lnTo>
                  <a:lnTo>
                    <a:pt x="58842" y="6171"/>
                  </a:lnTo>
                  <a:lnTo>
                    <a:pt x="57008" y="6654"/>
                  </a:lnTo>
                  <a:lnTo>
                    <a:pt x="55785" y="7822"/>
                  </a:lnTo>
                  <a:lnTo>
                    <a:pt x="54971" y="9449"/>
                  </a:lnTo>
                  <a:lnTo>
                    <a:pt x="54065" y="13513"/>
                  </a:lnTo>
                  <a:lnTo>
                    <a:pt x="53554" y="21408"/>
                  </a:lnTo>
                  <a:lnTo>
                    <a:pt x="53369" y="39613"/>
                  </a:lnTo>
                  <a:lnTo>
                    <a:pt x="53343" y="66396"/>
                  </a:lnTo>
                  <a:lnTo>
                    <a:pt x="51084" y="76359"/>
                  </a:lnTo>
                  <a:lnTo>
                    <a:pt x="48104" y="86431"/>
                  </a:lnTo>
                  <a:lnTo>
                    <a:pt x="46779" y="96552"/>
                  </a:lnTo>
                  <a:lnTo>
                    <a:pt x="46191" y="106694"/>
                  </a:lnTo>
                  <a:lnTo>
                    <a:pt x="46034" y="111769"/>
                  </a:lnTo>
                  <a:lnTo>
                    <a:pt x="43602" y="121924"/>
                  </a:lnTo>
                  <a:lnTo>
                    <a:pt x="40545" y="132082"/>
                  </a:lnTo>
                  <a:lnTo>
                    <a:pt x="39187" y="142241"/>
                  </a:lnTo>
                  <a:lnTo>
                    <a:pt x="36325" y="152401"/>
                  </a:lnTo>
                  <a:lnTo>
                    <a:pt x="34377" y="157480"/>
                  </a:lnTo>
                  <a:lnTo>
                    <a:pt x="33078" y="163407"/>
                  </a:lnTo>
                  <a:lnTo>
                    <a:pt x="32212" y="169898"/>
                  </a:lnTo>
                  <a:lnTo>
                    <a:pt x="31634" y="176766"/>
                  </a:lnTo>
                  <a:lnTo>
                    <a:pt x="28736" y="186654"/>
                  </a:lnTo>
                  <a:lnTo>
                    <a:pt x="26778" y="190476"/>
                  </a:lnTo>
                  <a:lnTo>
                    <a:pt x="24602" y="199238"/>
                  </a:lnTo>
                  <a:lnTo>
                    <a:pt x="22788" y="208778"/>
                  </a:lnTo>
                  <a:lnTo>
                    <a:pt x="19159" y="218661"/>
                  </a:lnTo>
                  <a:lnTo>
                    <a:pt x="16982" y="228698"/>
                  </a:lnTo>
                  <a:lnTo>
                    <a:pt x="15168" y="238804"/>
                  </a:lnTo>
                  <a:lnTo>
                    <a:pt x="11539" y="248939"/>
                  </a:lnTo>
                  <a:lnTo>
                    <a:pt x="7548" y="264008"/>
                  </a:lnTo>
                  <a:lnTo>
                    <a:pt x="3919" y="272841"/>
                  </a:lnTo>
                  <a:lnTo>
                    <a:pt x="1162" y="283290"/>
                  </a:lnTo>
                  <a:lnTo>
                    <a:pt x="154" y="290992"/>
                  </a:lnTo>
                  <a:lnTo>
                    <a:pt x="21" y="301603"/>
                  </a:lnTo>
                  <a:lnTo>
                    <a:pt x="0" y="312418"/>
                  </a:lnTo>
                  <a:lnTo>
                    <a:pt x="6561" y="305860"/>
                  </a:lnTo>
                  <a:lnTo>
                    <a:pt x="9407" y="305271"/>
                  </a:lnTo>
                  <a:lnTo>
                    <a:pt x="11352" y="305114"/>
                  </a:lnTo>
                  <a:lnTo>
                    <a:pt x="12648" y="304163"/>
                  </a:lnTo>
                  <a:lnTo>
                    <a:pt x="13512" y="302682"/>
                  </a:lnTo>
                  <a:lnTo>
                    <a:pt x="14088" y="300848"/>
                  </a:lnTo>
                  <a:lnTo>
                    <a:pt x="15319" y="299625"/>
                  </a:lnTo>
                  <a:lnTo>
                    <a:pt x="16986" y="298810"/>
                  </a:lnTo>
                  <a:lnTo>
                    <a:pt x="21096" y="297905"/>
                  </a:lnTo>
                  <a:lnTo>
                    <a:pt x="25746" y="297502"/>
                  </a:lnTo>
                  <a:lnTo>
                    <a:pt x="28170" y="296548"/>
                  </a:lnTo>
                  <a:lnTo>
                    <a:pt x="35629" y="292007"/>
                  </a:lnTo>
                  <a:lnTo>
                    <a:pt x="40671" y="290648"/>
                  </a:lnTo>
                  <a:lnTo>
                    <a:pt x="48270" y="289883"/>
                  </a:lnTo>
                  <a:lnTo>
                    <a:pt x="50807" y="290622"/>
                  </a:lnTo>
                  <a:lnTo>
                    <a:pt x="55883" y="293701"/>
                  </a:lnTo>
                  <a:lnTo>
                    <a:pt x="63219" y="295634"/>
                  </a:lnTo>
                  <a:lnTo>
                    <a:pt x="67546" y="296150"/>
                  </a:lnTo>
                  <a:lnTo>
                    <a:pt x="71278" y="297340"/>
                  </a:lnTo>
                  <a:lnTo>
                    <a:pt x="77682" y="300920"/>
                  </a:lnTo>
                  <a:lnTo>
                    <a:pt x="86047" y="307696"/>
                  </a:lnTo>
                  <a:lnTo>
                    <a:pt x="93558" y="312579"/>
                  </a:lnTo>
                  <a:lnTo>
                    <a:pt x="97932" y="315066"/>
                  </a:lnTo>
                  <a:lnTo>
                    <a:pt x="102541" y="316724"/>
                  </a:lnTo>
                  <a:lnTo>
                    <a:pt x="107307" y="317829"/>
                  </a:lnTo>
                  <a:lnTo>
                    <a:pt x="112178" y="318567"/>
                  </a:lnTo>
                  <a:lnTo>
                    <a:pt x="119848" y="321643"/>
                  </a:lnTo>
                  <a:lnTo>
                    <a:pt x="126926" y="325832"/>
                  </a:lnTo>
                  <a:lnTo>
                    <a:pt x="135716" y="330517"/>
                  </a:lnTo>
                  <a:lnTo>
                    <a:pt x="143010" y="333163"/>
                  </a:lnTo>
                  <a:lnTo>
                    <a:pt x="146140" y="333869"/>
                  </a:lnTo>
                  <a:lnTo>
                    <a:pt x="151875" y="336911"/>
                  </a:lnTo>
                  <a:lnTo>
                    <a:pt x="159864" y="343384"/>
                  </a:lnTo>
                  <a:lnTo>
                    <a:pt x="162456" y="345763"/>
                  </a:lnTo>
                  <a:lnTo>
                    <a:pt x="165031" y="347349"/>
                  </a:lnTo>
                  <a:lnTo>
                    <a:pt x="172699" y="350427"/>
                  </a:lnTo>
                  <a:lnTo>
                    <a:pt x="180334" y="355479"/>
                  </a:lnTo>
                  <a:lnTo>
                    <a:pt x="188241" y="357614"/>
                  </a:lnTo>
                  <a:lnTo>
                    <a:pt x="190368" y="358110"/>
                  </a:lnTo>
                  <a:lnTo>
                    <a:pt x="202492" y="358141"/>
                  </a:lnTo>
                  <a:lnTo>
                    <a:pt x="200627" y="358141"/>
                  </a:lnTo>
                  <a:lnTo>
                    <a:pt x="199791" y="357294"/>
                  </a:lnTo>
                  <a:lnTo>
                    <a:pt x="199234" y="355883"/>
                  </a:lnTo>
                  <a:lnTo>
                    <a:pt x="198450" y="349852"/>
                  </a:lnTo>
                  <a:lnTo>
                    <a:pt x="198185" y="340228"/>
                  </a:lnTo>
                  <a:lnTo>
                    <a:pt x="198120" y="276507"/>
                  </a:lnTo>
                  <a:lnTo>
                    <a:pt x="200377" y="266543"/>
                  </a:lnTo>
                  <a:lnTo>
                    <a:pt x="203357" y="256471"/>
                  </a:lnTo>
                  <a:lnTo>
                    <a:pt x="204681" y="246349"/>
                  </a:lnTo>
                  <a:lnTo>
                    <a:pt x="205269" y="236207"/>
                  </a:lnTo>
                  <a:lnTo>
                    <a:pt x="205531" y="226054"/>
                  </a:lnTo>
                  <a:lnTo>
                    <a:pt x="205647" y="215897"/>
                  </a:lnTo>
                  <a:lnTo>
                    <a:pt x="207956" y="205739"/>
                  </a:lnTo>
                  <a:lnTo>
                    <a:pt x="211805" y="195580"/>
                  </a:lnTo>
                  <a:lnTo>
                    <a:pt x="216337" y="185420"/>
                  </a:lnTo>
                  <a:lnTo>
                    <a:pt x="218917" y="175261"/>
                  </a:lnTo>
                  <a:lnTo>
                    <a:pt x="220910" y="165100"/>
                  </a:lnTo>
                  <a:lnTo>
                    <a:pt x="224617" y="154940"/>
                  </a:lnTo>
                  <a:lnTo>
                    <a:pt x="226830" y="144780"/>
                  </a:lnTo>
                  <a:lnTo>
                    <a:pt x="227420" y="139700"/>
                  </a:lnTo>
                  <a:lnTo>
                    <a:pt x="230333" y="131798"/>
                  </a:lnTo>
                  <a:lnTo>
                    <a:pt x="234450" y="124617"/>
                  </a:lnTo>
                  <a:lnTo>
                    <a:pt x="239102" y="115781"/>
                  </a:lnTo>
                  <a:lnTo>
                    <a:pt x="241735" y="108468"/>
                  </a:lnTo>
                  <a:lnTo>
                    <a:pt x="242436" y="105332"/>
                  </a:lnTo>
                  <a:lnTo>
                    <a:pt x="245474" y="99590"/>
                  </a:lnTo>
                  <a:lnTo>
                    <a:pt x="251944" y="89340"/>
                  </a:lnTo>
                  <a:lnTo>
                    <a:pt x="255908" y="81193"/>
                  </a:lnTo>
                  <a:lnTo>
                    <a:pt x="258987" y="71847"/>
                  </a:lnTo>
                  <a:lnTo>
                    <a:pt x="264038" y="63715"/>
                  </a:lnTo>
                  <a:lnTo>
                    <a:pt x="266758" y="55944"/>
                  </a:lnTo>
                  <a:lnTo>
                    <a:pt x="273157" y="47234"/>
                  </a:lnTo>
                  <a:lnTo>
                    <a:pt x="273803" y="44135"/>
                  </a:lnTo>
                  <a:lnTo>
                    <a:pt x="274252" y="33658"/>
                  </a:lnTo>
                  <a:lnTo>
                    <a:pt x="274319" y="23211"/>
                  </a:lnTo>
                  <a:lnTo>
                    <a:pt x="274320" y="16330"/>
                  </a:lnTo>
                  <a:lnTo>
                    <a:pt x="273474" y="15967"/>
                  </a:lnTo>
                  <a:lnTo>
                    <a:pt x="270275" y="15563"/>
                  </a:lnTo>
                  <a:lnTo>
                    <a:pt x="268236" y="14609"/>
                  </a:lnTo>
                  <a:lnTo>
                    <a:pt x="260453" y="8708"/>
                  </a:lnTo>
                  <a:lnTo>
                    <a:pt x="255174" y="8103"/>
                  </a:lnTo>
                  <a:lnTo>
                    <a:pt x="248031" y="7835"/>
                  </a:lnTo>
                  <a:lnTo>
                    <a:pt x="239249" y="7684"/>
                  </a:lnTo>
                  <a:lnTo>
                    <a:pt x="125524" y="7620"/>
                  </a:lnTo>
                  <a:lnTo>
                    <a:pt x="119242" y="8467"/>
                  </a:lnTo>
                  <a:lnTo>
                    <a:pt x="112515" y="9878"/>
                  </a:lnTo>
                  <a:lnTo>
                    <a:pt x="105490" y="11665"/>
                  </a:lnTo>
                  <a:lnTo>
                    <a:pt x="99960" y="12857"/>
                  </a:lnTo>
                  <a:lnTo>
                    <a:pt x="91558" y="14181"/>
                  </a:lnTo>
                  <a:lnTo>
                    <a:pt x="87285" y="14534"/>
                  </a:lnTo>
                  <a:lnTo>
                    <a:pt x="82743" y="14770"/>
                  </a:lnTo>
                  <a:lnTo>
                    <a:pt x="73182" y="15031"/>
                  </a:lnTo>
                  <a:lnTo>
                    <a:pt x="43608" y="15232"/>
                  </a:lnTo>
                  <a:lnTo>
                    <a:pt x="41772" y="14388"/>
                  </a:lnTo>
                  <a:lnTo>
                    <a:pt x="40548" y="12979"/>
                  </a:lnTo>
                  <a:lnTo>
                    <a:pt x="38243" y="7934"/>
                  </a:lnTo>
                  <a:lnTo>
                    <a:pt x="42680" y="5502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92"/>
            <p:cNvSpPr/>
            <p:nvPr/>
          </p:nvSpPr>
          <p:spPr>
            <a:xfrm>
              <a:off x="5113020" y="4061783"/>
              <a:ext cx="304793" cy="476441"/>
            </a:xfrm>
            <a:custGeom>
              <a:avLst/>
              <a:gdLst/>
              <a:ahLst/>
              <a:cxnLst/>
              <a:rect l="0" t="0" r="0" b="0"/>
              <a:pathLst>
                <a:path w="304793" h="476441">
                  <a:moveTo>
                    <a:pt x="91440" y="30157"/>
                  </a:moveTo>
                  <a:lnTo>
                    <a:pt x="83848" y="30157"/>
                  </a:lnTo>
                  <a:lnTo>
                    <a:pt x="83828" y="34202"/>
                  </a:lnTo>
                  <a:lnTo>
                    <a:pt x="82979" y="35394"/>
                  </a:lnTo>
                  <a:lnTo>
                    <a:pt x="81566" y="36189"/>
                  </a:lnTo>
                  <a:lnTo>
                    <a:pt x="79777" y="36718"/>
                  </a:lnTo>
                  <a:lnTo>
                    <a:pt x="78585" y="37918"/>
                  </a:lnTo>
                  <a:lnTo>
                    <a:pt x="77790" y="39564"/>
                  </a:lnTo>
                  <a:lnTo>
                    <a:pt x="76906" y="43652"/>
                  </a:lnTo>
                  <a:lnTo>
                    <a:pt x="76293" y="55662"/>
                  </a:lnTo>
                  <a:lnTo>
                    <a:pt x="76201" y="107432"/>
                  </a:lnTo>
                  <a:lnTo>
                    <a:pt x="73943" y="117842"/>
                  </a:lnTo>
                  <a:lnTo>
                    <a:pt x="70964" y="130088"/>
                  </a:lnTo>
                  <a:lnTo>
                    <a:pt x="69639" y="141175"/>
                  </a:lnTo>
                  <a:lnTo>
                    <a:pt x="69050" y="151747"/>
                  </a:lnTo>
                  <a:lnTo>
                    <a:pt x="68789" y="162937"/>
                  </a:lnTo>
                  <a:lnTo>
                    <a:pt x="68608" y="194179"/>
                  </a:lnTo>
                  <a:lnTo>
                    <a:pt x="66334" y="204938"/>
                  </a:lnTo>
                  <a:lnTo>
                    <a:pt x="63349" y="216211"/>
                  </a:lnTo>
                  <a:lnTo>
                    <a:pt x="62022" y="229688"/>
                  </a:lnTo>
                  <a:lnTo>
                    <a:pt x="59174" y="241886"/>
                  </a:lnTo>
                  <a:lnTo>
                    <a:pt x="55933" y="252952"/>
                  </a:lnTo>
                  <a:lnTo>
                    <a:pt x="54492" y="263515"/>
                  </a:lnTo>
                  <a:lnTo>
                    <a:pt x="53852" y="273854"/>
                  </a:lnTo>
                  <a:lnTo>
                    <a:pt x="53567" y="284094"/>
                  </a:lnTo>
                  <a:lnTo>
                    <a:pt x="53349" y="324795"/>
                  </a:lnTo>
                  <a:lnTo>
                    <a:pt x="53339" y="398039"/>
                  </a:lnTo>
                  <a:lnTo>
                    <a:pt x="52493" y="400719"/>
                  </a:lnTo>
                  <a:lnTo>
                    <a:pt x="46779" y="409615"/>
                  </a:lnTo>
                  <a:lnTo>
                    <a:pt x="46191" y="412730"/>
                  </a:lnTo>
                  <a:lnTo>
                    <a:pt x="45762" y="426535"/>
                  </a:lnTo>
                  <a:lnTo>
                    <a:pt x="45720" y="448934"/>
                  </a:lnTo>
                  <a:lnTo>
                    <a:pt x="52281" y="449229"/>
                  </a:lnTo>
                  <a:lnTo>
                    <a:pt x="52634" y="448392"/>
                  </a:lnTo>
                  <a:lnTo>
                    <a:pt x="53026" y="445204"/>
                  </a:lnTo>
                  <a:lnTo>
                    <a:pt x="53977" y="444015"/>
                  </a:lnTo>
                  <a:lnTo>
                    <a:pt x="55458" y="443222"/>
                  </a:lnTo>
                  <a:lnTo>
                    <a:pt x="59361" y="442342"/>
                  </a:lnTo>
                  <a:lnTo>
                    <a:pt x="68766" y="441777"/>
                  </a:lnTo>
                  <a:lnTo>
                    <a:pt x="78776" y="441665"/>
                  </a:lnTo>
                  <a:lnTo>
                    <a:pt x="81304" y="440809"/>
                  </a:lnTo>
                  <a:lnTo>
                    <a:pt x="88907" y="436406"/>
                  </a:lnTo>
                  <a:lnTo>
                    <a:pt x="93983" y="435079"/>
                  </a:lnTo>
                  <a:lnTo>
                    <a:pt x="101319" y="434489"/>
                  </a:lnTo>
                  <a:lnTo>
                    <a:pt x="109377" y="434227"/>
                  </a:lnTo>
                  <a:lnTo>
                    <a:pt x="119520" y="434080"/>
                  </a:lnTo>
                  <a:lnTo>
                    <a:pt x="142593" y="434026"/>
                  </a:lnTo>
                  <a:lnTo>
                    <a:pt x="146709" y="434869"/>
                  </a:lnTo>
                  <a:lnTo>
                    <a:pt x="153539" y="438065"/>
                  </a:lnTo>
                  <a:lnTo>
                    <a:pt x="161655" y="440050"/>
                  </a:lnTo>
                  <a:lnTo>
                    <a:pt x="170907" y="441778"/>
                  </a:lnTo>
                  <a:lnTo>
                    <a:pt x="175745" y="443425"/>
                  </a:lnTo>
                  <a:lnTo>
                    <a:pt x="180663" y="445369"/>
                  </a:lnTo>
                  <a:lnTo>
                    <a:pt x="185636" y="446665"/>
                  </a:lnTo>
                  <a:lnTo>
                    <a:pt x="190643" y="447529"/>
                  </a:lnTo>
                  <a:lnTo>
                    <a:pt x="195675" y="448105"/>
                  </a:lnTo>
                  <a:lnTo>
                    <a:pt x="203524" y="451004"/>
                  </a:lnTo>
                  <a:lnTo>
                    <a:pt x="209835" y="454267"/>
                  </a:lnTo>
                  <a:lnTo>
                    <a:pt x="218148" y="456950"/>
                  </a:lnTo>
                  <a:lnTo>
                    <a:pt x="225974" y="461885"/>
                  </a:lnTo>
                  <a:lnTo>
                    <a:pt x="233654" y="464570"/>
                  </a:lnTo>
                  <a:lnTo>
                    <a:pt x="242331" y="470956"/>
                  </a:lnTo>
                  <a:lnTo>
                    <a:pt x="245427" y="471602"/>
                  </a:lnTo>
                  <a:lnTo>
                    <a:pt x="247438" y="471773"/>
                  </a:lnTo>
                  <a:lnTo>
                    <a:pt x="248779" y="472734"/>
                  </a:lnTo>
                  <a:lnTo>
                    <a:pt x="249672" y="474223"/>
                  </a:lnTo>
                  <a:lnTo>
                    <a:pt x="250269" y="476061"/>
                  </a:lnTo>
                  <a:lnTo>
                    <a:pt x="250666" y="476440"/>
                  </a:lnTo>
                  <a:lnTo>
                    <a:pt x="250930" y="475845"/>
                  </a:lnTo>
                  <a:lnTo>
                    <a:pt x="251457" y="461530"/>
                  </a:lnTo>
                  <a:lnTo>
                    <a:pt x="251460" y="439831"/>
                  </a:lnTo>
                  <a:lnTo>
                    <a:pt x="250613" y="437047"/>
                  </a:lnTo>
                  <a:lnTo>
                    <a:pt x="246223" y="429082"/>
                  </a:lnTo>
                  <a:lnTo>
                    <a:pt x="244899" y="423922"/>
                  </a:lnTo>
                  <a:lnTo>
                    <a:pt x="244155" y="412211"/>
                  </a:lnTo>
                  <a:lnTo>
                    <a:pt x="243933" y="398016"/>
                  </a:lnTo>
                  <a:lnTo>
                    <a:pt x="243840" y="243186"/>
                  </a:lnTo>
                  <a:lnTo>
                    <a:pt x="244687" y="235676"/>
                  </a:lnTo>
                  <a:lnTo>
                    <a:pt x="246098" y="228130"/>
                  </a:lnTo>
                  <a:lnTo>
                    <a:pt x="249923" y="213818"/>
                  </a:lnTo>
                  <a:lnTo>
                    <a:pt x="254446" y="201813"/>
                  </a:lnTo>
                  <a:lnTo>
                    <a:pt x="257021" y="188575"/>
                  </a:lnTo>
                  <a:lnTo>
                    <a:pt x="259011" y="175072"/>
                  </a:lnTo>
                  <a:lnTo>
                    <a:pt x="262718" y="163426"/>
                  </a:lnTo>
                  <a:lnTo>
                    <a:pt x="267188" y="152605"/>
                  </a:lnTo>
                  <a:lnTo>
                    <a:pt x="269565" y="147350"/>
                  </a:lnTo>
                  <a:lnTo>
                    <a:pt x="272207" y="134736"/>
                  </a:lnTo>
                  <a:lnTo>
                    <a:pt x="274227" y="122357"/>
                  </a:lnTo>
                  <a:lnTo>
                    <a:pt x="279279" y="109781"/>
                  </a:lnTo>
                  <a:lnTo>
                    <a:pt x="281998" y="95706"/>
                  </a:lnTo>
                  <a:lnTo>
                    <a:pt x="286944" y="81659"/>
                  </a:lnTo>
                  <a:lnTo>
                    <a:pt x="289631" y="70911"/>
                  </a:lnTo>
                  <a:lnTo>
                    <a:pt x="294567" y="58225"/>
                  </a:lnTo>
                  <a:lnTo>
                    <a:pt x="296406" y="48727"/>
                  </a:lnTo>
                  <a:lnTo>
                    <a:pt x="297078" y="35342"/>
                  </a:lnTo>
                  <a:lnTo>
                    <a:pt x="297959" y="32767"/>
                  </a:lnTo>
                  <a:lnTo>
                    <a:pt x="302397" y="25098"/>
                  </a:lnTo>
                  <a:lnTo>
                    <a:pt x="304484" y="16425"/>
                  </a:lnTo>
                  <a:lnTo>
                    <a:pt x="304792" y="7650"/>
                  </a:lnTo>
                  <a:lnTo>
                    <a:pt x="297494" y="0"/>
                  </a:lnTo>
                  <a:lnTo>
                    <a:pt x="293228" y="3818"/>
                  </a:lnTo>
                  <a:lnTo>
                    <a:pt x="291159" y="4978"/>
                  </a:lnTo>
                  <a:lnTo>
                    <a:pt x="286602" y="6267"/>
                  </a:lnTo>
                  <a:lnTo>
                    <a:pt x="279276" y="6992"/>
                  </a:lnTo>
                  <a:lnTo>
                    <a:pt x="276778" y="7940"/>
                  </a:lnTo>
                  <a:lnTo>
                    <a:pt x="271744" y="11252"/>
                  </a:lnTo>
                  <a:lnTo>
                    <a:pt x="264426" y="13288"/>
                  </a:lnTo>
                  <a:lnTo>
                    <a:pt x="255529" y="15040"/>
                  </a:lnTo>
                  <a:lnTo>
                    <a:pt x="250786" y="16692"/>
                  </a:lnTo>
                  <a:lnTo>
                    <a:pt x="245930" y="18641"/>
                  </a:lnTo>
                  <a:lnTo>
                    <a:pt x="241001" y="20786"/>
                  </a:lnTo>
                  <a:lnTo>
                    <a:pt x="231007" y="25428"/>
                  </a:lnTo>
                  <a:lnTo>
                    <a:pt x="225972" y="27004"/>
                  </a:lnTo>
                  <a:lnTo>
                    <a:pt x="220921" y="28055"/>
                  </a:lnTo>
                  <a:lnTo>
                    <a:pt x="215861" y="28756"/>
                  </a:lnTo>
                  <a:lnTo>
                    <a:pt x="210794" y="30070"/>
                  </a:lnTo>
                  <a:lnTo>
                    <a:pt x="205723" y="31792"/>
                  </a:lnTo>
                  <a:lnTo>
                    <a:pt x="200649" y="33787"/>
                  </a:lnTo>
                  <a:lnTo>
                    <a:pt x="195572" y="35117"/>
                  </a:lnTo>
                  <a:lnTo>
                    <a:pt x="190495" y="36004"/>
                  </a:lnTo>
                  <a:lnTo>
                    <a:pt x="185417" y="36595"/>
                  </a:lnTo>
                  <a:lnTo>
                    <a:pt x="179491" y="37836"/>
                  </a:lnTo>
                  <a:lnTo>
                    <a:pt x="173000" y="39510"/>
                  </a:lnTo>
                  <a:lnTo>
                    <a:pt x="166133" y="41472"/>
                  </a:lnTo>
                  <a:lnTo>
                    <a:pt x="159862" y="43627"/>
                  </a:lnTo>
                  <a:lnTo>
                    <a:pt x="153988" y="45910"/>
                  </a:lnTo>
                  <a:lnTo>
                    <a:pt x="148379" y="48279"/>
                  </a:lnTo>
                  <a:lnTo>
                    <a:pt x="142946" y="49859"/>
                  </a:lnTo>
                  <a:lnTo>
                    <a:pt x="137631" y="50912"/>
                  </a:lnTo>
                  <a:lnTo>
                    <a:pt x="132394" y="51613"/>
                  </a:lnTo>
                  <a:lnTo>
                    <a:pt x="126363" y="52928"/>
                  </a:lnTo>
                  <a:lnTo>
                    <a:pt x="119802" y="54651"/>
                  </a:lnTo>
                  <a:lnTo>
                    <a:pt x="112888" y="56646"/>
                  </a:lnTo>
                  <a:lnTo>
                    <a:pt x="106585" y="58823"/>
                  </a:lnTo>
                  <a:lnTo>
                    <a:pt x="100690" y="61121"/>
                  </a:lnTo>
                  <a:lnTo>
                    <a:pt x="95066" y="63500"/>
                  </a:lnTo>
                  <a:lnTo>
                    <a:pt x="89624" y="65086"/>
                  </a:lnTo>
                  <a:lnTo>
                    <a:pt x="84302" y="66143"/>
                  </a:lnTo>
                  <a:lnTo>
                    <a:pt x="79062" y="66848"/>
                  </a:lnTo>
                  <a:lnTo>
                    <a:pt x="73874" y="69011"/>
                  </a:lnTo>
                  <a:lnTo>
                    <a:pt x="68723" y="72146"/>
                  </a:lnTo>
                  <a:lnTo>
                    <a:pt x="63595" y="75930"/>
                  </a:lnTo>
                  <a:lnTo>
                    <a:pt x="58483" y="78452"/>
                  </a:lnTo>
                  <a:lnTo>
                    <a:pt x="53382" y="80134"/>
                  </a:lnTo>
                  <a:lnTo>
                    <a:pt x="48288" y="81255"/>
                  </a:lnTo>
                  <a:lnTo>
                    <a:pt x="42353" y="82849"/>
                  </a:lnTo>
                  <a:lnTo>
                    <a:pt x="28983" y="86878"/>
                  </a:lnTo>
                  <a:lnTo>
                    <a:pt x="22709" y="89138"/>
                  </a:lnTo>
                  <a:lnTo>
                    <a:pt x="16832" y="91491"/>
                  </a:lnTo>
                  <a:lnTo>
                    <a:pt x="0" y="987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93"/>
            <p:cNvSpPr/>
            <p:nvPr/>
          </p:nvSpPr>
          <p:spPr>
            <a:xfrm>
              <a:off x="3550920" y="5288289"/>
              <a:ext cx="266378" cy="380990"/>
            </a:xfrm>
            <a:custGeom>
              <a:avLst/>
              <a:gdLst/>
              <a:ahLst/>
              <a:cxnLst/>
              <a:rect l="0" t="0" r="0" b="0"/>
              <a:pathLst>
                <a:path w="266378" h="380990">
                  <a:moveTo>
                    <a:pt x="129539" y="15231"/>
                  </a:moveTo>
                  <a:lnTo>
                    <a:pt x="129539" y="1143"/>
                  </a:lnTo>
                  <a:lnTo>
                    <a:pt x="128693" y="759"/>
                  </a:lnTo>
                  <a:lnTo>
                    <a:pt x="122013" y="0"/>
                  </a:lnTo>
                  <a:lnTo>
                    <a:pt x="115367" y="6552"/>
                  </a:lnTo>
                  <a:lnTo>
                    <a:pt x="114774" y="9398"/>
                  </a:lnTo>
                  <a:lnTo>
                    <a:pt x="114616" y="11343"/>
                  </a:lnTo>
                  <a:lnTo>
                    <a:pt x="113664" y="12639"/>
                  </a:lnTo>
                  <a:lnTo>
                    <a:pt x="112182" y="13503"/>
                  </a:lnTo>
                  <a:lnTo>
                    <a:pt x="110348" y="14079"/>
                  </a:lnTo>
                  <a:lnTo>
                    <a:pt x="109126" y="15309"/>
                  </a:lnTo>
                  <a:lnTo>
                    <a:pt x="108311" y="16977"/>
                  </a:lnTo>
                  <a:lnTo>
                    <a:pt x="107405" y="21087"/>
                  </a:lnTo>
                  <a:lnTo>
                    <a:pt x="107002" y="25736"/>
                  </a:lnTo>
                  <a:lnTo>
                    <a:pt x="102730" y="37158"/>
                  </a:lnTo>
                  <a:lnTo>
                    <a:pt x="98938" y="50951"/>
                  </a:lnTo>
                  <a:lnTo>
                    <a:pt x="95337" y="59611"/>
                  </a:lnTo>
                  <a:lnTo>
                    <a:pt x="93172" y="69105"/>
                  </a:lnTo>
                  <a:lnTo>
                    <a:pt x="92210" y="78121"/>
                  </a:lnTo>
                  <a:lnTo>
                    <a:pt x="91782" y="84951"/>
                  </a:lnTo>
                  <a:lnTo>
                    <a:pt x="89334" y="93066"/>
                  </a:lnTo>
                  <a:lnTo>
                    <a:pt x="85424" y="102318"/>
                  </a:lnTo>
                  <a:lnTo>
                    <a:pt x="80864" y="112074"/>
                  </a:lnTo>
                  <a:lnTo>
                    <a:pt x="73537" y="127086"/>
                  </a:lnTo>
                  <a:lnTo>
                    <a:pt x="70783" y="137194"/>
                  </a:lnTo>
                  <a:lnTo>
                    <a:pt x="68712" y="147330"/>
                  </a:lnTo>
                  <a:lnTo>
                    <a:pt x="64970" y="157479"/>
                  </a:lnTo>
                  <a:lnTo>
                    <a:pt x="60485" y="167635"/>
                  </a:lnTo>
                  <a:lnTo>
                    <a:pt x="53199" y="182872"/>
                  </a:lnTo>
                  <a:lnTo>
                    <a:pt x="43152" y="203191"/>
                  </a:lnTo>
                  <a:lnTo>
                    <a:pt x="41468" y="209118"/>
                  </a:lnTo>
                  <a:lnTo>
                    <a:pt x="40345" y="215609"/>
                  </a:lnTo>
                  <a:lnTo>
                    <a:pt x="39596" y="222477"/>
                  </a:lnTo>
                  <a:lnTo>
                    <a:pt x="37405" y="228748"/>
                  </a:lnTo>
                  <a:lnTo>
                    <a:pt x="30453" y="240232"/>
                  </a:lnTo>
                  <a:lnTo>
                    <a:pt x="26235" y="250980"/>
                  </a:lnTo>
                  <a:lnTo>
                    <a:pt x="23513" y="261402"/>
                  </a:lnTo>
                  <a:lnTo>
                    <a:pt x="19481" y="271678"/>
                  </a:lnTo>
                  <a:lnTo>
                    <a:pt x="14867" y="281889"/>
                  </a:lnTo>
                  <a:lnTo>
                    <a:pt x="10841" y="291225"/>
                  </a:lnTo>
                  <a:lnTo>
                    <a:pt x="7728" y="302089"/>
                  </a:lnTo>
                  <a:lnTo>
                    <a:pt x="3999" y="310928"/>
                  </a:lnTo>
                  <a:lnTo>
                    <a:pt x="1185" y="321379"/>
                  </a:lnTo>
                  <a:lnTo>
                    <a:pt x="526" y="329379"/>
                  </a:lnTo>
                  <a:lnTo>
                    <a:pt x="156" y="341145"/>
                  </a:lnTo>
                  <a:lnTo>
                    <a:pt x="13" y="357977"/>
                  </a:lnTo>
                  <a:lnTo>
                    <a:pt x="0" y="372177"/>
                  </a:lnTo>
                  <a:lnTo>
                    <a:pt x="7527" y="380889"/>
                  </a:lnTo>
                  <a:lnTo>
                    <a:pt x="13685" y="380971"/>
                  </a:lnTo>
                  <a:lnTo>
                    <a:pt x="18217" y="380982"/>
                  </a:lnTo>
                  <a:lnTo>
                    <a:pt x="19766" y="380138"/>
                  </a:lnTo>
                  <a:lnTo>
                    <a:pt x="20796" y="378729"/>
                  </a:lnTo>
                  <a:lnTo>
                    <a:pt x="22453" y="374429"/>
                  </a:lnTo>
                  <a:lnTo>
                    <a:pt x="23435" y="374076"/>
                  </a:lnTo>
                  <a:lnTo>
                    <a:pt x="26784" y="373684"/>
                  </a:lnTo>
                  <a:lnTo>
                    <a:pt x="28017" y="372733"/>
                  </a:lnTo>
                  <a:lnTo>
                    <a:pt x="28837" y="371252"/>
                  </a:lnTo>
                  <a:lnTo>
                    <a:pt x="29385" y="369418"/>
                  </a:lnTo>
                  <a:lnTo>
                    <a:pt x="30597" y="368196"/>
                  </a:lnTo>
                  <a:lnTo>
                    <a:pt x="32251" y="367381"/>
                  </a:lnTo>
                  <a:lnTo>
                    <a:pt x="36945" y="366073"/>
                  </a:lnTo>
                  <a:lnTo>
                    <a:pt x="41803" y="365846"/>
                  </a:lnTo>
                  <a:lnTo>
                    <a:pt x="43109" y="364967"/>
                  </a:lnTo>
                  <a:lnTo>
                    <a:pt x="43979" y="363535"/>
                  </a:lnTo>
                  <a:lnTo>
                    <a:pt x="44560" y="361734"/>
                  </a:lnTo>
                  <a:lnTo>
                    <a:pt x="45793" y="360533"/>
                  </a:lnTo>
                  <a:lnTo>
                    <a:pt x="47462" y="359732"/>
                  </a:lnTo>
                  <a:lnTo>
                    <a:pt x="51574" y="358842"/>
                  </a:lnTo>
                  <a:lnTo>
                    <a:pt x="58650" y="358342"/>
                  </a:lnTo>
                  <a:lnTo>
                    <a:pt x="66108" y="358193"/>
                  </a:lnTo>
                  <a:lnTo>
                    <a:pt x="71150" y="358159"/>
                  </a:lnTo>
                  <a:lnTo>
                    <a:pt x="73680" y="358996"/>
                  </a:lnTo>
                  <a:lnTo>
                    <a:pt x="81286" y="363373"/>
                  </a:lnTo>
                  <a:lnTo>
                    <a:pt x="86363" y="364694"/>
                  </a:lnTo>
                  <a:lnTo>
                    <a:pt x="93699" y="365281"/>
                  </a:lnTo>
                  <a:lnTo>
                    <a:pt x="98026" y="365438"/>
                  </a:lnTo>
                  <a:lnTo>
                    <a:pt x="101757" y="366389"/>
                  </a:lnTo>
                  <a:lnTo>
                    <a:pt x="108161" y="369703"/>
                  </a:lnTo>
                  <a:lnTo>
                    <a:pt x="116087" y="371741"/>
                  </a:lnTo>
                  <a:lnTo>
                    <a:pt x="120571" y="372284"/>
                  </a:lnTo>
                  <a:lnTo>
                    <a:pt x="127812" y="375146"/>
                  </a:lnTo>
                  <a:lnTo>
                    <a:pt x="130928" y="377094"/>
                  </a:lnTo>
                  <a:lnTo>
                    <a:pt x="138906" y="379259"/>
                  </a:lnTo>
                  <a:lnTo>
                    <a:pt x="143404" y="379836"/>
                  </a:lnTo>
                  <a:lnTo>
                    <a:pt x="150659" y="380478"/>
                  </a:lnTo>
                  <a:lnTo>
                    <a:pt x="156706" y="380763"/>
                  </a:lnTo>
                  <a:lnTo>
                    <a:pt x="164871" y="380923"/>
                  </a:lnTo>
                  <a:lnTo>
                    <a:pt x="185411" y="380989"/>
                  </a:lnTo>
                  <a:lnTo>
                    <a:pt x="187108" y="380143"/>
                  </a:lnTo>
                  <a:lnTo>
                    <a:pt x="188238" y="378732"/>
                  </a:lnTo>
                  <a:lnTo>
                    <a:pt x="188992" y="376945"/>
                  </a:lnTo>
                  <a:lnTo>
                    <a:pt x="190342" y="375754"/>
                  </a:lnTo>
                  <a:lnTo>
                    <a:pt x="192088" y="374959"/>
                  </a:lnTo>
                  <a:lnTo>
                    <a:pt x="198110" y="373373"/>
                  </a:lnTo>
                  <a:lnTo>
                    <a:pt x="198119" y="366065"/>
                  </a:lnTo>
                  <a:lnTo>
                    <a:pt x="194075" y="365844"/>
                  </a:lnTo>
                  <a:lnTo>
                    <a:pt x="192883" y="364966"/>
                  </a:lnTo>
                  <a:lnTo>
                    <a:pt x="192089" y="363535"/>
                  </a:lnTo>
                  <a:lnTo>
                    <a:pt x="190593" y="358447"/>
                  </a:lnTo>
                  <a:lnTo>
                    <a:pt x="190508" y="347553"/>
                  </a:lnTo>
                  <a:lnTo>
                    <a:pt x="191352" y="345999"/>
                  </a:lnTo>
                  <a:lnTo>
                    <a:pt x="192761" y="344963"/>
                  </a:lnTo>
                  <a:lnTo>
                    <a:pt x="194548" y="344272"/>
                  </a:lnTo>
                  <a:lnTo>
                    <a:pt x="195739" y="342965"/>
                  </a:lnTo>
                  <a:lnTo>
                    <a:pt x="196532" y="341247"/>
                  </a:lnTo>
                  <a:lnTo>
                    <a:pt x="197414" y="337081"/>
                  </a:lnTo>
                  <a:lnTo>
                    <a:pt x="197981" y="327507"/>
                  </a:lnTo>
                  <a:lnTo>
                    <a:pt x="198027" y="325014"/>
                  </a:lnTo>
                  <a:lnTo>
                    <a:pt x="202137" y="313418"/>
                  </a:lnTo>
                  <a:lnTo>
                    <a:pt x="205875" y="299565"/>
                  </a:lnTo>
                  <a:lnTo>
                    <a:pt x="209469" y="290897"/>
                  </a:lnTo>
                  <a:lnTo>
                    <a:pt x="211631" y="281400"/>
                  </a:lnTo>
                  <a:lnTo>
                    <a:pt x="212591" y="272382"/>
                  </a:lnTo>
                  <a:lnTo>
                    <a:pt x="213018" y="265551"/>
                  </a:lnTo>
                  <a:lnTo>
                    <a:pt x="215466" y="257436"/>
                  </a:lnTo>
                  <a:lnTo>
                    <a:pt x="219376" y="248184"/>
                  </a:lnTo>
                  <a:lnTo>
                    <a:pt x="223936" y="238428"/>
                  </a:lnTo>
                  <a:lnTo>
                    <a:pt x="226527" y="228448"/>
                  </a:lnTo>
                  <a:lnTo>
                    <a:pt x="227679" y="218367"/>
                  </a:lnTo>
                  <a:lnTo>
                    <a:pt x="228190" y="208243"/>
                  </a:lnTo>
                  <a:lnTo>
                    <a:pt x="230676" y="198098"/>
                  </a:lnTo>
                  <a:lnTo>
                    <a:pt x="234602" y="187945"/>
                  </a:lnTo>
                  <a:lnTo>
                    <a:pt x="239170" y="177788"/>
                  </a:lnTo>
                  <a:lnTo>
                    <a:pt x="241765" y="167629"/>
                  </a:lnTo>
                  <a:lnTo>
                    <a:pt x="243764" y="157470"/>
                  </a:lnTo>
                  <a:lnTo>
                    <a:pt x="247475" y="147311"/>
                  </a:lnTo>
                  <a:lnTo>
                    <a:pt x="249689" y="137151"/>
                  </a:lnTo>
                  <a:lnTo>
                    <a:pt x="251520" y="126991"/>
                  </a:lnTo>
                  <a:lnTo>
                    <a:pt x="255155" y="116831"/>
                  </a:lnTo>
                  <a:lnTo>
                    <a:pt x="257918" y="105636"/>
                  </a:lnTo>
                  <a:lnTo>
                    <a:pt x="258563" y="97462"/>
                  </a:lnTo>
                  <a:lnTo>
                    <a:pt x="258736" y="92912"/>
                  </a:lnTo>
                  <a:lnTo>
                    <a:pt x="259697" y="89032"/>
                  </a:lnTo>
                  <a:lnTo>
                    <a:pt x="264248" y="78679"/>
                  </a:lnTo>
                  <a:lnTo>
                    <a:pt x="265610" y="69959"/>
                  </a:lnTo>
                  <a:lnTo>
                    <a:pt x="266377" y="59575"/>
                  </a:lnTo>
                  <a:lnTo>
                    <a:pt x="265638" y="56647"/>
                  </a:lnTo>
                  <a:lnTo>
                    <a:pt x="261400" y="48481"/>
                  </a:lnTo>
                  <a:lnTo>
                    <a:pt x="260111" y="43273"/>
                  </a:lnTo>
                  <a:lnTo>
                    <a:pt x="259386" y="35581"/>
                  </a:lnTo>
                  <a:lnTo>
                    <a:pt x="258437" y="33878"/>
                  </a:lnTo>
                  <a:lnTo>
                    <a:pt x="256958" y="32742"/>
                  </a:lnTo>
                  <a:lnTo>
                    <a:pt x="252546" y="30920"/>
                  </a:lnTo>
                  <a:lnTo>
                    <a:pt x="247737" y="26558"/>
                  </a:lnTo>
                  <a:lnTo>
                    <a:pt x="245591" y="25323"/>
                  </a:lnTo>
                  <a:lnTo>
                    <a:pt x="240950" y="23949"/>
                  </a:lnTo>
                  <a:lnTo>
                    <a:pt x="233576" y="23177"/>
                  </a:lnTo>
                  <a:lnTo>
                    <a:pt x="231917" y="22221"/>
                  </a:lnTo>
                  <a:lnTo>
                    <a:pt x="230812" y="20738"/>
                  </a:lnTo>
                  <a:lnTo>
                    <a:pt x="230074" y="18902"/>
                  </a:lnTo>
                  <a:lnTo>
                    <a:pt x="227890" y="17679"/>
                  </a:lnTo>
                  <a:lnTo>
                    <a:pt x="220947" y="16319"/>
                  </a:lnTo>
                  <a:lnTo>
                    <a:pt x="214474" y="15714"/>
                  </a:lnTo>
                  <a:lnTo>
                    <a:pt x="211563" y="15553"/>
                  </a:lnTo>
                  <a:lnTo>
                    <a:pt x="208776" y="14599"/>
                  </a:lnTo>
                  <a:lnTo>
                    <a:pt x="203420" y="11281"/>
                  </a:lnTo>
                  <a:lnTo>
                    <a:pt x="195960" y="9242"/>
                  </a:lnTo>
                  <a:lnTo>
                    <a:pt x="187847" y="8336"/>
                  </a:lnTo>
                  <a:lnTo>
                    <a:pt x="181418" y="7933"/>
                  </a:lnTo>
                  <a:lnTo>
                    <a:pt x="173481" y="7754"/>
                  </a:lnTo>
                  <a:lnTo>
                    <a:pt x="158634" y="7639"/>
                  </a:lnTo>
                  <a:lnTo>
                    <a:pt x="150655" y="5365"/>
                  </a:lnTo>
                  <a:lnTo>
                    <a:pt x="146157" y="3574"/>
                  </a:lnTo>
                  <a:lnTo>
                    <a:pt x="142311" y="3226"/>
                  </a:lnTo>
                  <a:lnTo>
                    <a:pt x="138901" y="3841"/>
                  </a:lnTo>
                  <a:lnTo>
                    <a:pt x="132854" y="5935"/>
                  </a:lnTo>
                  <a:lnTo>
                    <a:pt x="124689" y="7115"/>
                  </a:lnTo>
                  <a:lnTo>
                    <a:pt x="116908" y="7464"/>
                  </a:lnTo>
                  <a:lnTo>
                    <a:pt x="106694" y="7582"/>
                  </a:lnTo>
                  <a:lnTo>
                    <a:pt x="92946" y="7609"/>
                  </a:lnTo>
                  <a:lnTo>
                    <a:pt x="92444" y="8457"/>
                  </a:lnTo>
                  <a:lnTo>
                    <a:pt x="91440" y="1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94"/>
            <p:cNvSpPr/>
            <p:nvPr/>
          </p:nvSpPr>
          <p:spPr>
            <a:xfrm>
              <a:off x="4373880" y="5280668"/>
              <a:ext cx="182880" cy="372311"/>
            </a:xfrm>
            <a:custGeom>
              <a:avLst/>
              <a:gdLst/>
              <a:ahLst/>
              <a:cxnLst/>
              <a:rect l="0" t="0" r="0" b="0"/>
              <a:pathLst>
                <a:path w="182880" h="372311">
                  <a:moveTo>
                    <a:pt x="38100" y="53332"/>
                  </a:moveTo>
                  <a:lnTo>
                    <a:pt x="38100" y="45714"/>
                  </a:lnTo>
                  <a:lnTo>
                    <a:pt x="38100" y="142256"/>
                  </a:lnTo>
                  <a:lnTo>
                    <a:pt x="35842" y="152402"/>
                  </a:lnTo>
                  <a:lnTo>
                    <a:pt x="32863" y="162556"/>
                  </a:lnTo>
                  <a:lnTo>
                    <a:pt x="31539" y="172714"/>
                  </a:lnTo>
                  <a:lnTo>
                    <a:pt x="30951" y="182873"/>
                  </a:lnTo>
                  <a:lnTo>
                    <a:pt x="30689" y="193032"/>
                  </a:lnTo>
                  <a:lnTo>
                    <a:pt x="30488" y="237717"/>
                  </a:lnTo>
                  <a:lnTo>
                    <a:pt x="29638" y="243989"/>
                  </a:lnTo>
                  <a:lnTo>
                    <a:pt x="26438" y="255473"/>
                  </a:lnTo>
                  <a:lnTo>
                    <a:pt x="24450" y="266221"/>
                  </a:lnTo>
                  <a:lnTo>
                    <a:pt x="22720" y="276643"/>
                  </a:lnTo>
                  <a:lnTo>
                    <a:pt x="19129" y="286919"/>
                  </a:lnTo>
                  <a:lnTo>
                    <a:pt x="16392" y="298179"/>
                  </a:lnTo>
                  <a:lnTo>
                    <a:pt x="15752" y="306368"/>
                  </a:lnTo>
                  <a:lnTo>
                    <a:pt x="15582" y="310923"/>
                  </a:lnTo>
                  <a:lnTo>
                    <a:pt x="14621" y="314806"/>
                  </a:lnTo>
                  <a:lnTo>
                    <a:pt x="10071" y="324317"/>
                  </a:lnTo>
                  <a:lnTo>
                    <a:pt x="8709" y="329838"/>
                  </a:lnTo>
                  <a:lnTo>
                    <a:pt x="7715" y="341356"/>
                  </a:lnTo>
                  <a:lnTo>
                    <a:pt x="5405" y="344467"/>
                  </a:lnTo>
                  <a:lnTo>
                    <a:pt x="1067" y="349318"/>
                  </a:lnTo>
                  <a:lnTo>
                    <a:pt x="474" y="352239"/>
                  </a:lnTo>
                  <a:lnTo>
                    <a:pt x="1" y="358129"/>
                  </a:lnTo>
                  <a:lnTo>
                    <a:pt x="0" y="358131"/>
                  </a:lnTo>
                  <a:lnTo>
                    <a:pt x="6561" y="351571"/>
                  </a:lnTo>
                  <a:lnTo>
                    <a:pt x="9407" y="350983"/>
                  </a:lnTo>
                  <a:lnTo>
                    <a:pt x="14088" y="350605"/>
                  </a:lnTo>
                  <a:lnTo>
                    <a:pt x="18944" y="350539"/>
                  </a:lnTo>
                  <a:lnTo>
                    <a:pt x="55882" y="350512"/>
                  </a:lnTo>
                  <a:lnTo>
                    <a:pt x="58422" y="351359"/>
                  </a:lnTo>
                  <a:lnTo>
                    <a:pt x="63500" y="354557"/>
                  </a:lnTo>
                  <a:lnTo>
                    <a:pt x="66887" y="355749"/>
                  </a:lnTo>
                  <a:lnTo>
                    <a:pt x="70838" y="356543"/>
                  </a:lnTo>
                  <a:lnTo>
                    <a:pt x="75165" y="357073"/>
                  </a:lnTo>
                  <a:lnTo>
                    <a:pt x="78897" y="357426"/>
                  </a:lnTo>
                  <a:lnTo>
                    <a:pt x="82231" y="357661"/>
                  </a:lnTo>
                  <a:lnTo>
                    <a:pt x="85301" y="357818"/>
                  </a:lnTo>
                  <a:lnTo>
                    <a:pt x="90969" y="357992"/>
                  </a:lnTo>
                  <a:lnTo>
                    <a:pt x="104078" y="358113"/>
                  </a:lnTo>
                  <a:lnTo>
                    <a:pt x="120877" y="358130"/>
                  </a:lnTo>
                  <a:lnTo>
                    <a:pt x="123764" y="358977"/>
                  </a:lnTo>
                  <a:lnTo>
                    <a:pt x="125690" y="360388"/>
                  </a:lnTo>
                  <a:lnTo>
                    <a:pt x="126973" y="362176"/>
                  </a:lnTo>
                  <a:lnTo>
                    <a:pt x="128675" y="363369"/>
                  </a:lnTo>
                  <a:lnTo>
                    <a:pt x="132825" y="364692"/>
                  </a:lnTo>
                  <a:lnTo>
                    <a:pt x="137491" y="365282"/>
                  </a:lnTo>
                  <a:lnTo>
                    <a:pt x="142387" y="365543"/>
                  </a:lnTo>
                  <a:lnTo>
                    <a:pt x="150914" y="365725"/>
                  </a:lnTo>
                  <a:lnTo>
                    <a:pt x="153997" y="367997"/>
                  </a:lnTo>
                  <a:lnTo>
                    <a:pt x="158830" y="372310"/>
                  </a:lnTo>
                  <a:lnTo>
                    <a:pt x="160073" y="371818"/>
                  </a:lnTo>
                  <a:lnTo>
                    <a:pt x="165022" y="367925"/>
                  </a:lnTo>
                  <a:lnTo>
                    <a:pt x="167295" y="366038"/>
                  </a:lnTo>
                  <a:lnTo>
                    <a:pt x="162335" y="360572"/>
                  </a:lnTo>
                  <a:lnTo>
                    <a:pt x="161048" y="359216"/>
                  </a:lnTo>
                  <a:lnTo>
                    <a:pt x="160477" y="356356"/>
                  </a:lnTo>
                  <a:lnTo>
                    <a:pt x="160080" y="345198"/>
                  </a:lnTo>
                  <a:lnTo>
                    <a:pt x="160020" y="298207"/>
                  </a:lnTo>
                  <a:lnTo>
                    <a:pt x="162278" y="288883"/>
                  </a:lnTo>
                  <a:lnTo>
                    <a:pt x="165257" y="279095"/>
                  </a:lnTo>
                  <a:lnTo>
                    <a:pt x="166581" y="269100"/>
                  </a:lnTo>
                  <a:lnTo>
                    <a:pt x="167169" y="259013"/>
                  </a:lnTo>
                  <a:lnTo>
                    <a:pt x="167430" y="248886"/>
                  </a:lnTo>
                  <a:lnTo>
                    <a:pt x="167638" y="184941"/>
                  </a:lnTo>
                  <a:lnTo>
                    <a:pt x="168485" y="177478"/>
                  </a:lnTo>
                  <a:lnTo>
                    <a:pt x="169897" y="170810"/>
                  </a:lnTo>
                  <a:lnTo>
                    <a:pt x="171684" y="164671"/>
                  </a:lnTo>
                  <a:lnTo>
                    <a:pt x="173670" y="153333"/>
                  </a:lnTo>
                  <a:lnTo>
                    <a:pt x="175400" y="142650"/>
                  </a:lnTo>
                  <a:lnTo>
                    <a:pt x="178991" y="132258"/>
                  </a:lnTo>
                  <a:lnTo>
                    <a:pt x="180287" y="125423"/>
                  </a:lnTo>
                  <a:lnTo>
                    <a:pt x="181151" y="117479"/>
                  </a:lnTo>
                  <a:lnTo>
                    <a:pt x="181728" y="108796"/>
                  </a:lnTo>
                  <a:lnTo>
                    <a:pt x="182368" y="94633"/>
                  </a:lnTo>
                  <a:lnTo>
                    <a:pt x="182779" y="75790"/>
                  </a:lnTo>
                  <a:lnTo>
                    <a:pt x="182879" y="27965"/>
                  </a:lnTo>
                  <a:lnTo>
                    <a:pt x="182033" y="26260"/>
                  </a:lnTo>
                  <a:lnTo>
                    <a:pt x="180622" y="25124"/>
                  </a:lnTo>
                  <a:lnTo>
                    <a:pt x="178834" y="24367"/>
                  </a:lnTo>
                  <a:lnTo>
                    <a:pt x="177643" y="23015"/>
                  </a:lnTo>
                  <a:lnTo>
                    <a:pt x="176848" y="21268"/>
                  </a:lnTo>
                  <a:lnTo>
                    <a:pt x="175573" y="16425"/>
                  </a:lnTo>
                  <a:lnTo>
                    <a:pt x="170085" y="10230"/>
                  </a:lnTo>
                  <a:lnTo>
                    <a:pt x="168726" y="8776"/>
                  </a:lnTo>
                  <a:lnTo>
                    <a:pt x="167518" y="8388"/>
                  </a:lnTo>
                  <a:lnTo>
                    <a:pt x="163916" y="7957"/>
                  </a:lnTo>
                  <a:lnTo>
                    <a:pt x="161771" y="6995"/>
                  </a:lnTo>
                  <a:lnTo>
                    <a:pt x="157129" y="3669"/>
                  </a:lnTo>
                  <a:lnTo>
                    <a:pt x="153801" y="1082"/>
                  </a:lnTo>
                  <a:lnTo>
                    <a:pt x="150765" y="476"/>
                  </a:lnTo>
                  <a:lnTo>
                    <a:pt x="146593" y="207"/>
                  </a:lnTo>
                  <a:lnTo>
                    <a:pt x="141916" y="88"/>
                  </a:lnTo>
                  <a:lnTo>
                    <a:pt x="114836" y="0"/>
                  </a:lnTo>
                  <a:lnTo>
                    <a:pt x="108730" y="845"/>
                  </a:lnTo>
                  <a:lnTo>
                    <a:pt x="103814" y="2254"/>
                  </a:lnTo>
                  <a:lnTo>
                    <a:pt x="99689" y="4040"/>
                  </a:lnTo>
                  <a:lnTo>
                    <a:pt x="95246" y="5231"/>
                  </a:lnTo>
                  <a:lnTo>
                    <a:pt x="90591" y="6024"/>
                  </a:lnTo>
                  <a:lnTo>
                    <a:pt x="85794" y="6553"/>
                  </a:lnTo>
                  <a:lnTo>
                    <a:pt x="80903" y="6907"/>
                  </a:lnTo>
                  <a:lnTo>
                    <a:pt x="75948" y="7141"/>
                  </a:lnTo>
                  <a:lnTo>
                    <a:pt x="70952" y="7298"/>
                  </a:lnTo>
                  <a:lnTo>
                    <a:pt x="65928" y="8250"/>
                  </a:lnTo>
                  <a:lnTo>
                    <a:pt x="60886" y="9730"/>
                  </a:lnTo>
                  <a:lnTo>
                    <a:pt x="55830" y="11564"/>
                  </a:lnTo>
                  <a:lnTo>
                    <a:pt x="50767" y="13634"/>
                  </a:lnTo>
                  <a:lnTo>
                    <a:pt x="45698" y="15859"/>
                  </a:lnTo>
                  <a:lnTo>
                    <a:pt x="40626" y="18190"/>
                  </a:lnTo>
                  <a:lnTo>
                    <a:pt x="36397" y="19744"/>
                  </a:lnTo>
                  <a:lnTo>
                    <a:pt x="32731" y="20780"/>
                  </a:lnTo>
                  <a:lnTo>
                    <a:pt x="29441" y="21471"/>
                  </a:lnTo>
                  <a:lnTo>
                    <a:pt x="26401" y="21931"/>
                  </a:lnTo>
                  <a:lnTo>
                    <a:pt x="20765" y="22442"/>
                  </a:lnTo>
                  <a:lnTo>
                    <a:pt x="18923" y="23426"/>
                  </a:lnTo>
                  <a:lnTo>
                    <a:pt x="17696" y="24928"/>
                  </a:lnTo>
                  <a:lnTo>
                    <a:pt x="15240" y="304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Annotation95"/>
            <p:cNvSpPr/>
            <p:nvPr/>
          </p:nvSpPr>
          <p:spPr>
            <a:xfrm>
              <a:off x="5158741" y="5234949"/>
              <a:ext cx="228600" cy="609591"/>
            </a:xfrm>
            <a:custGeom>
              <a:avLst/>
              <a:gdLst/>
              <a:ahLst/>
              <a:cxnLst/>
              <a:rect l="0" t="0" r="0" b="0"/>
              <a:pathLst>
                <a:path w="228600" h="609591">
                  <a:moveTo>
                    <a:pt x="129539" y="114291"/>
                  </a:moveTo>
                  <a:lnTo>
                    <a:pt x="129539" y="107730"/>
                  </a:lnTo>
                  <a:lnTo>
                    <a:pt x="128693" y="107377"/>
                  </a:lnTo>
                  <a:lnTo>
                    <a:pt x="122233" y="106698"/>
                  </a:lnTo>
                  <a:lnTo>
                    <a:pt x="102976" y="106671"/>
                  </a:lnTo>
                  <a:lnTo>
                    <a:pt x="100824" y="105824"/>
                  </a:lnTo>
                  <a:lnTo>
                    <a:pt x="93749" y="101434"/>
                  </a:lnTo>
                  <a:lnTo>
                    <a:pt x="88796" y="100110"/>
                  </a:lnTo>
                  <a:lnTo>
                    <a:pt x="83773" y="99522"/>
                  </a:lnTo>
                  <a:lnTo>
                    <a:pt x="78719" y="99260"/>
                  </a:lnTo>
                  <a:lnTo>
                    <a:pt x="73650" y="99144"/>
                  </a:lnTo>
                  <a:lnTo>
                    <a:pt x="15241" y="99051"/>
                  </a:lnTo>
                  <a:lnTo>
                    <a:pt x="19284" y="99051"/>
                  </a:lnTo>
                  <a:lnTo>
                    <a:pt x="20476" y="99897"/>
                  </a:lnTo>
                  <a:lnTo>
                    <a:pt x="21270" y="101309"/>
                  </a:lnTo>
                  <a:lnTo>
                    <a:pt x="22546" y="105612"/>
                  </a:lnTo>
                  <a:lnTo>
                    <a:pt x="22831" y="117184"/>
                  </a:lnTo>
                  <a:lnTo>
                    <a:pt x="23687" y="119606"/>
                  </a:lnTo>
                  <a:lnTo>
                    <a:pt x="28090" y="127061"/>
                  </a:lnTo>
                  <a:lnTo>
                    <a:pt x="29417" y="132102"/>
                  </a:lnTo>
                  <a:lnTo>
                    <a:pt x="30417" y="150699"/>
                  </a:lnTo>
                  <a:lnTo>
                    <a:pt x="30479" y="250471"/>
                  </a:lnTo>
                  <a:lnTo>
                    <a:pt x="28221" y="263998"/>
                  </a:lnTo>
                  <a:lnTo>
                    <a:pt x="25242" y="276500"/>
                  </a:lnTo>
                  <a:lnTo>
                    <a:pt x="23917" y="290524"/>
                  </a:lnTo>
                  <a:lnTo>
                    <a:pt x="23173" y="308654"/>
                  </a:lnTo>
                  <a:lnTo>
                    <a:pt x="22921" y="329951"/>
                  </a:lnTo>
                  <a:lnTo>
                    <a:pt x="22861" y="370822"/>
                  </a:lnTo>
                  <a:lnTo>
                    <a:pt x="22014" y="375058"/>
                  </a:lnTo>
                  <a:lnTo>
                    <a:pt x="17622" y="385913"/>
                  </a:lnTo>
                  <a:lnTo>
                    <a:pt x="15710" y="404322"/>
                  </a:lnTo>
                  <a:lnTo>
                    <a:pt x="15332" y="420219"/>
                  </a:lnTo>
                  <a:lnTo>
                    <a:pt x="15239" y="528311"/>
                  </a:lnTo>
                  <a:lnTo>
                    <a:pt x="14392" y="530851"/>
                  </a:lnTo>
                  <a:lnTo>
                    <a:pt x="10002" y="538471"/>
                  </a:lnTo>
                  <a:lnTo>
                    <a:pt x="8678" y="543551"/>
                  </a:lnTo>
                  <a:lnTo>
                    <a:pt x="7637" y="562037"/>
                  </a:lnTo>
                  <a:lnTo>
                    <a:pt x="7619" y="575118"/>
                  </a:lnTo>
                  <a:lnTo>
                    <a:pt x="6773" y="577295"/>
                  </a:lnTo>
                  <a:lnTo>
                    <a:pt x="2382" y="584406"/>
                  </a:lnTo>
                  <a:lnTo>
                    <a:pt x="313" y="592874"/>
                  </a:lnTo>
                  <a:lnTo>
                    <a:pt x="0" y="609247"/>
                  </a:lnTo>
                  <a:lnTo>
                    <a:pt x="6913" y="609571"/>
                  </a:lnTo>
                  <a:lnTo>
                    <a:pt x="13640" y="609590"/>
                  </a:lnTo>
                  <a:lnTo>
                    <a:pt x="18197" y="609590"/>
                  </a:lnTo>
                  <a:lnTo>
                    <a:pt x="19751" y="608744"/>
                  </a:lnTo>
                  <a:lnTo>
                    <a:pt x="20787" y="607333"/>
                  </a:lnTo>
                  <a:lnTo>
                    <a:pt x="21478" y="605546"/>
                  </a:lnTo>
                  <a:lnTo>
                    <a:pt x="23631" y="604354"/>
                  </a:lnTo>
                  <a:lnTo>
                    <a:pt x="30540" y="603030"/>
                  </a:lnTo>
                  <a:lnTo>
                    <a:pt x="36997" y="600184"/>
                  </a:lnTo>
                  <a:lnTo>
                    <a:pt x="43996" y="595503"/>
                  </a:lnTo>
                  <a:lnTo>
                    <a:pt x="49469" y="592605"/>
                  </a:lnTo>
                  <a:lnTo>
                    <a:pt x="53299" y="590647"/>
                  </a:lnTo>
                  <a:lnTo>
                    <a:pt x="59812" y="588472"/>
                  </a:lnTo>
                  <a:lnTo>
                    <a:pt x="62734" y="587892"/>
                  </a:lnTo>
                  <a:lnTo>
                    <a:pt x="68239" y="584989"/>
                  </a:lnTo>
                  <a:lnTo>
                    <a:pt x="70892" y="583030"/>
                  </a:lnTo>
                  <a:lnTo>
                    <a:pt x="74354" y="581723"/>
                  </a:lnTo>
                  <a:lnTo>
                    <a:pt x="78356" y="580853"/>
                  </a:lnTo>
                  <a:lnTo>
                    <a:pt x="82717" y="580272"/>
                  </a:lnTo>
                  <a:lnTo>
                    <a:pt x="89820" y="577369"/>
                  </a:lnTo>
                  <a:lnTo>
                    <a:pt x="95799" y="574103"/>
                  </a:lnTo>
                  <a:lnTo>
                    <a:pt x="101279" y="572652"/>
                  </a:lnTo>
                  <a:lnTo>
                    <a:pt x="106537" y="569749"/>
                  </a:lnTo>
                  <a:lnTo>
                    <a:pt x="109124" y="567790"/>
                  </a:lnTo>
                  <a:lnTo>
                    <a:pt x="112542" y="566483"/>
                  </a:lnTo>
                  <a:lnTo>
                    <a:pt x="116515" y="565613"/>
                  </a:lnTo>
                  <a:lnTo>
                    <a:pt x="120856" y="565032"/>
                  </a:lnTo>
                  <a:lnTo>
                    <a:pt x="127938" y="564387"/>
                  </a:lnTo>
                  <a:lnTo>
                    <a:pt x="133907" y="564101"/>
                  </a:lnTo>
                  <a:lnTo>
                    <a:pt x="143180" y="563901"/>
                  </a:lnTo>
                  <a:lnTo>
                    <a:pt x="182783" y="563871"/>
                  </a:lnTo>
                  <a:lnTo>
                    <a:pt x="182878" y="545738"/>
                  </a:lnTo>
                  <a:lnTo>
                    <a:pt x="182879" y="402436"/>
                  </a:lnTo>
                  <a:lnTo>
                    <a:pt x="185136" y="390240"/>
                  </a:lnTo>
                  <a:lnTo>
                    <a:pt x="188116" y="378328"/>
                  </a:lnTo>
                  <a:lnTo>
                    <a:pt x="189440" y="364567"/>
                  </a:lnTo>
                  <a:lnTo>
                    <a:pt x="190185" y="346586"/>
                  </a:lnTo>
                  <a:lnTo>
                    <a:pt x="192618" y="333526"/>
                  </a:lnTo>
                  <a:lnTo>
                    <a:pt x="195674" y="320102"/>
                  </a:lnTo>
                  <a:lnTo>
                    <a:pt x="197394" y="302178"/>
                  </a:lnTo>
                  <a:lnTo>
                    <a:pt x="197797" y="288389"/>
                  </a:lnTo>
                  <a:lnTo>
                    <a:pt x="200234" y="276053"/>
                  </a:lnTo>
                  <a:lnTo>
                    <a:pt x="203292" y="264925"/>
                  </a:lnTo>
                  <a:lnTo>
                    <a:pt x="205861" y="249140"/>
                  </a:lnTo>
                  <a:lnTo>
                    <a:pt x="211608" y="233739"/>
                  </a:lnTo>
                  <a:lnTo>
                    <a:pt x="217826" y="218451"/>
                  </a:lnTo>
                  <a:lnTo>
                    <a:pt x="220356" y="200373"/>
                  </a:lnTo>
                  <a:lnTo>
                    <a:pt x="220564" y="197079"/>
                  </a:lnTo>
                  <a:lnTo>
                    <a:pt x="226133" y="179626"/>
                  </a:lnTo>
                  <a:lnTo>
                    <a:pt x="228112" y="162129"/>
                  </a:lnTo>
                  <a:lnTo>
                    <a:pt x="228502" y="146224"/>
                  </a:lnTo>
                  <a:lnTo>
                    <a:pt x="228599" y="82360"/>
                  </a:lnTo>
                  <a:lnTo>
                    <a:pt x="227753" y="79457"/>
                  </a:lnTo>
                  <a:lnTo>
                    <a:pt x="223362" y="70479"/>
                  </a:lnTo>
                  <a:lnTo>
                    <a:pt x="221293" y="51878"/>
                  </a:lnTo>
                  <a:lnTo>
                    <a:pt x="220342" y="48975"/>
                  </a:lnTo>
                  <a:lnTo>
                    <a:pt x="215804" y="40845"/>
                  </a:lnTo>
                  <a:lnTo>
                    <a:pt x="213681" y="32004"/>
                  </a:lnTo>
                  <a:lnTo>
                    <a:pt x="213454" y="26880"/>
                  </a:lnTo>
                  <a:lnTo>
                    <a:pt x="212576" y="25536"/>
                  </a:lnTo>
                  <a:lnTo>
                    <a:pt x="211143" y="24642"/>
                  </a:lnTo>
                  <a:lnTo>
                    <a:pt x="209342" y="24044"/>
                  </a:lnTo>
                  <a:lnTo>
                    <a:pt x="208141" y="22800"/>
                  </a:lnTo>
                  <a:lnTo>
                    <a:pt x="207340" y="21124"/>
                  </a:lnTo>
                  <a:lnTo>
                    <a:pt x="206806" y="19159"/>
                  </a:lnTo>
                  <a:lnTo>
                    <a:pt x="205604" y="17849"/>
                  </a:lnTo>
                  <a:lnTo>
                    <a:pt x="203956" y="16977"/>
                  </a:lnTo>
                  <a:lnTo>
                    <a:pt x="199272" y="15575"/>
                  </a:lnTo>
                  <a:lnTo>
                    <a:pt x="192263" y="10062"/>
                  </a:lnTo>
                  <a:lnTo>
                    <a:pt x="185189" y="7490"/>
                  </a:lnTo>
                  <a:lnTo>
                    <a:pt x="180237" y="3888"/>
                  </a:lnTo>
                  <a:lnTo>
                    <a:pt x="175213" y="1723"/>
                  </a:lnTo>
                  <a:lnTo>
                    <a:pt x="170159" y="760"/>
                  </a:lnTo>
                  <a:lnTo>
                    <a:pt x="165089" y="333"/>
                  </a:lnTo>
                  <a:lnTo>
                    <a:pt x="160015" y="143"/>
                  </a:lnTo>
                  <a:lnTo>
                    <a:pt x="149858" y="21"/>
                  </a:lnTo>
                  <a:lnTo>
                    <a:pt x="142239" y="0"/>
                  </a:lnTo>
                  <a:lnTo>
                    <a:pt x="139699" y="843"/>
                  </a:lnTo>
                  <a:lnTo>
                    <a:pt x="134619" y="4038"/>
                  </a:lnTo>
                  <a:lnTo>
                    <a:pt x="129539" y="6023"/>
                  </a:lnTo>
                  <a:lnTo>
                    <a:pt x="126999" y="6552"/>
                  </a:lnTo>
                  <a:lnTo>
                    <a:pt x="121918" y="9398"/>
                  </a:lnTo>
                  <a:lnTo>
                    <a:pt x="114299" y="15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Annotation96"/>
            <p:cNvSpPr/>
            <p:nvPr/>
          </p:nvSpPr>
          <p:spPr>
            <a:xfrm>
              <a:off x="5189313" y="4229205"/>
              <a:ext cx="129439" cy="121806"/>
            </a:xfrm>
            <a:custGeom>
              <a:avLst/>
              <a:gdLst/>
              <a:ahLst/>
              <a:cxnLst/>
              <a:rect l="0" t="0" r="0" b="0"/>
              <a:pathLst>
                <a:path w="129439" h="121806">
                  <a:moveTo>
                    <a:pt x="38007" y="60855"/>
                  </a:moveTo>
                  <a:lnTo>
                    <a:pt x="38007" y="46702"/>
                  </a:lnTo>
                  <a:lnTo>
                    <a:pt x="37161" y="46339"/>
                  </a:lnTo>
                  <a:lnTo>
                    <a:pt x="33962" y="45937"/>
                  </a:lnTo>
                  <a:lnTo>
                    <a:pt x="31446" y="45710"/>
                  </a:lnTo>
                  <a:lnTo>
                    <a:pt x="31093" y="44832"/>
                  </a:lnTo>
                  <a:lnTo>
                    <a:pt x="30701" y="41598"/>
                  </a:lnTo>
                  <a:lnTo>
                    <a:pt x="30387" y="37995"/>
                  </a:lnTo>
                  <a:lnTo>
                    <a:pt x="30387" y="30468"/>
                  </a:lnTo>
                  <a:lnTo>
                    <a:pt x="34432" y="30402"/>
                  </a:lnTo>
                  <a:lnTo>
                    <a:pt x="44540" y="30375"/>
                  </a:lnTo>
                  <a:lnTo>
                    <a:pt x="44902" y="29528"/>
                  </a:lnTo>
                  <a:lnTo>
                    <a:pt x="45305" y="26330"/>
                  </a:lnTo>
                  <a:lnTo>
                    <a:pt x="45619" y="22848"/>
                  </a:lnTo>
                  <a:lnTo>
                    <a:pt x="52187" y="16203"/>
                  </a:lnTo>
                  <a:lnTo>
                    <a:pt x="55034" y="15610"/>
                  </a:lnTo>
                  <a:lnTo>
                    <a:pt x="60766" y="15143"/>
                  </a:lnTo>
                  <a:lnTo>
                    <a:pt x="60822" y="12881"/>
                  </a:lnTo>
                  <a:lnTo>
                    <a:pt x="60858" y="8575"/>
                  </a:lnTo>
                  <a:lnTo>
                    <a:pt x="61708" y="8222"/>
                  </a:lnTo>
                  <a:lnTo>
                    <a:pt x="64910" y="7829"/>
                  </a:lnTo>
                  <a:lnTo>
                    <a:pt x="68478" y="7516"/>
                  </a:lnTo>
                  <a:lnTo>
                    <a:pt x="75793" y="14821"/>
                  </a:lnTo>
                  <a:lnTo>
                    <a:pt x="75968" y="17254"/>
                  </a:lnTo>
                  <a:lnTo>
                    <a:pt x="76080" y="21668"/>
                  </a:lnTo>
                  <a:lnTo>
                    <a:pt x="76107" y="55871"/>
                  </a:lnTo>
                  <a:lnTo>
                    <a:pt x="75261" y="58379"/>
                  </a:lnTo>
                  <a:lnTo>
                    <a:pt x="73850" y="60898"/>
                  </a:lnTo>
                  <a:lnTo>
                    <a:pt x="72063" y="63423"/>
                  </a:lnTo>
                  <a:lnTo>
                    <a:pt x="70870" y="65954"/>
                  </a:lnTo>
                  <a:lnTo>
                    <a:pt x="70076" y="68488"/>
                  </a:lnTo>
                  <a:lnTo>
                    <a:pt x="69547" y="71024"/>
                  </a:lnTo>
                  <a:lnTo>
                    <a:pt x="68347" y="73561"/>
                  </a:lnTo>
                  <a:lnTo>
                    <a:pt x="66700" y="76098"/>
                  </a:lnTo>
                  <a:lnTo>
                    <a:pt x="62019" y="82210"/>
                  </a:lnTo>
                  <a:lnTo>
                    <a:pt x="59121" y="85304"/>
                  </a:lnTo>
                  <a:lnTo>
                    <a:pt x="42985" y="101588"/>
                  </a:lnTo>
                  <a:lnTo>
                    <a:pt x="40479" y="103250"/>
                  </a:lnTo>
                  <a:lnTo>
                    <a:pt x="37962" y="104359"/>
                  </a:lnTo>
                  <a:lnTo>
                    <a:pt x="35437" y="105097"/>
                  </a:lnTo>
                  <a:lnTo>
                    <a:pt x="32907" y="106437"/>
                  </a:lnTo>
                  <a:lnTo>
                    <a:pt x="30373" y="108176"/>
                  </a:lnTo>
                  <a:lnTo>
                    <a:pt x="27838" y="110182"/>
                  </a:lnTo>
                  <a:lnTo>
                    <a:pt x="25301" y="111520"/>
                  </a:lnTo>
                  <a:lnTo>
                    <a:pt x="22763" y="112411"/>
                  </a:lnTo>
                  <a:lnTo>
                    <a:pt x="20224" y="113006"/>
                  </a:lnTo>
                  <a:lnTo>
                    <a:pt x="18532" y="114249"/>
                  </a:lnTo>
                  <a:lnTo>
                    <a:pt x="17404" y="115924"/>
                  </a:lnTo>
                  <a:lnTo>
                    <a:pt x="16651" y="117887"/>
                  </a:lnTo>
                  <a:lnTo>
                    <a:pt x="15303" y="119197"/>
                  </a:lnTo>
                  <a:lnTo>
                    <a:pt x="13558" y="120069"/>
                  </a:lnTo>
                  <a:lnTo>
                    <a:pt x="7631" y="121784"/>
                  </a:lnTo>
                  <a:lnTo>
                    <a:pt x="3513" y="121805"/>
                  </a:lnTo>
                  <a:lnTo>
                    <a:pt x="2312" y="120962"/>
                  </a:lnTo>
                  <a:lnTo>
                    <a:pt x="1509" y="119553"/>
                  </a:lnTo>
                  <a:lnTo>
                    <a:pt x="223" y="115253"/>
                  </a:lnTo>
                  <a:lnTo>
                    <a:pt x="47" y="112407"/>
                  </a:lnTo>
                  <a:lnTo>
                    <a:pt x="0" y="110463"/>
                  </a:lnTo>
                  <a:lnTo>
                    <a:pt x="817" y="108321"/>
                  </a:lnTo>
                  <a:lnTo>
                    <a:pt x="2207" y="106045"/>
                  </a:lnTo>
                  <a:lnTo>
                    <a:pt x="3980" y="103682"/>
                  </a:lnTo>
                  <a:lnTo>
                    <a:pt x="5162" y="101259"/>
                  </a:lnTo>
                  <a:lnTo>
                    <a:pt x="5951" y="98797"/>
                  </a:lnTo>
                  <a:lnTo>
                    <a:pt x="6476" y="96310"/>
                  </a:lnTo>
                  <a:lnTo>
                    <a:pt x="6827" y="93805"/>
                  </a:lnTo>
                  <a:lnTo>
                    <a:pt x="7060" y="91289"/>
                  </a:lnTo>
                  <a:lnTo>
                    <a:pt x="7215" y="88764"/>
                  </a:lnTo>
                  <a:lnTo>
                    <a:pt x="8166" y="86234"/>
                  </a:lnTo>
                  <a:lnTo>
                    <a:pt x="9647" y="83701"/>
                  </a:lnTo>
                  <a:lnTo>
                    <a:pt x="11480" y="81166"/>
                  </a:lnTo>
                  <a:lnTo>
                    <a:pt x="13549" y="78629"/>
                  </a:lnTo>
                  <a:lnTo>
                    <a:pt x="15775" y="76091"/>
                  </a:lnTo>
                  <a:lnTo>
                    <a:pt x="18106" y="73553"/>
                  </a:lnTo>
                  <a:lnTo>
                    <a:pt x="22953" y="68474"/>
                  </a:lnTo>
                  <a:lnTo>
                    <a:pt x="40558" y="50695"/>
                  </a:lnTo>
                  <a:lnTo>
                    <a:pt x="43942" y="48155"/>
                  </a:lnTo>
                  <a:lnTo>
                    <a:pt x="47890" y="45615"/>
                  </a:lnTo>
                  <a:lnTo>
                    <a:pt x="52216" y="43075"/>
                  </a:lnTo>
                  <a:lnTo>
                    <a:pt x="55946" y="40535"/>
                  </a:lnTo>
                  <a:lnTo>
                    <a:pt x="59280" y="37995"/>
                  </a:lnTo>
                  <a:lnTo>
                    <a:pt x="62349" y="35455"/>
                  </a:lnTo>
                  <a:lnTo>
                    <a:pt x="65241" y="32915"/>
                  </a:lnTo>
                  <a:lnTo>
                    <a:pt x="68016" y="30375"/>
                  </a:lnTo>
                  <a:lnTo>
                    <a:pt x="73358" y="25295"/>
                  </a:lnTo>
                  <a:lnTo>
                    <a:pt x="78555" y="20215"/>
                  </a:lnTo>
                  <a:lnTo>
                    <a:pt x="81972" y="17675"/>
                  </a:lnTo>
                  <a:lnTo>
                    <a:pt x="85944" y="15135"/>
                  </a:lnTo>
                  <a:lnTo>
                    <a:pt x="90285" y="12595"/>
                  </a:lnTo>
                  <a:lnTo>
                    <a:pt x="94025" y="10902"/>
                  </a:lnTo>
                  <a:lnTo>
                    <a:pt x="97366" y="9773"/>
                  </a:lnTo>
                  <a:lnTo>
                    <a:pt x="100440" y="9020"/>
                  </a:lnTo>
                  <a:lnTo>
                    <a:pt x="103336" y="7672"/>
                  </a:lnTo>
                  <a:lnTo>
                    <a:pt x="106113" y="5926"/>
                  </a:lnTo>
                  <a:lnTo>
                    <a:pt x="108811" y="3916"/>
                  </a:lnTo>
                  <a:lnTo>
                    <a:pt x="111456" y="2576"/>
                  </a:lnTo>
                  <a:lnTo>
                    <a:pt x="114067" y="1682"/>
                  </a:lnTo>
                  <a:lnTo>
                    <a:pt x="120294" y="248"/>
                  </a:lnTo>
                  <a:lnTo>
                    <a:pt x="123404" y="52"/>
                  </a:lnTo>
                  <a:lnTo>
                    <a:pt x="125418" y="0"/>
                  </a:lnTo>
                  <a:lnTo>
                    <a:pt x="126761" y="812"/>
                  </a:lnTo>
                  <a:lnTo>
                    <a:pt x="127657" y="2200"/>
                  </a:lnTo>
                  <a:lnTo>
                    <a:pt x="129093" y="6465"/>
                  </a:lnTo>
                  <a:lnTo>
                    <a:pt x="129290" y="9306"/>
                  </a:lnTo>
                  <a:lnTo>
                    <a:pt x="129378" y="13391"/>
                  </a:lnTo>
                  <a:lnTo>
                    <a:pt x="129438" y="21355"/>
                  </a:lnTo>
                  <a:lnTo>
                    <a:pt x="127185" y="24390"/>
                  </a:lnTo>
                  <a:lnTo>
                    <a:pt x="125399" y="26386"/>
                  </a:lnTo>
                  <a:lnTo>
                    <a:pt x="121157" y="30860"/>
                  </a:lnTo>
                  <a:lnTo>
                    <a:pt x="81186" y="71016"/>
                  </a:lnTo>
                  <a:lnTo>
                    <a:pt x="77800" y="72708"/>
                  </a:lnTo>
                  <a:lnTo>
                    <a:pt x="73849" y="73838"/>
                  </a:lnTo>
                  <a:lnTo>
                    <a:pt x="69522" y="74590"/>
                  </a:lnTo>
                  <a:lnTo>
                    <a:pt x="65790" y="75938"/>
                  </a:lnTo>
                  <a:lnTo>
                    <a:pt x="62456" y="77684"/>
                  </a:lnTo>
                  <a:lnTo>
                    <a:pt x="59386" y="79694"/>
                  </a:lnTo>
                  <a:lnTo>
                    <a:pt x="56494" y="81035"/>
                  </a:lnTo>
                  <a:lnTo>
                    <a:pt x="53718" y="81928"/>
                  </a:lnTo>
                  <a:lnTo>
                    <a:pt x="47226" y="83362"/>
                  </a:lnTo>
                  <a:lnTo>
                    <a:pt x="44080" y="85816"/>
                  </a:lnTo>
                  <a:lnTo>
                    <a:pt x="42056" y="87656"/>
                  </a:lnTo>
                  <a:lnTo>
                    <a:pt x="39860" y="88882"/>
                  </a:lnTo>
                  <a:lnTo>
                    <a:pt x="37548" y="89700"/>
                  </a:lnTo>
                  <a:lnTo>
                    <a:pt x="30806" y="91239"/>
                  </a:lnTo>
                  <a:lnTo>
                    <a:pt x="30573" y="89035"/>
                  </a:lnTo>
                  <a:lnTo>
                    <a:pt x="30399" y="84027"/>
                  </a:lnTo>
                  <a:lnTo>
                    <a:pt x="30390" y="79762"/>
                  </a:lnTo>
                  <a:lnTo>
                    <a:pt x="31236" y="78539"/>
                  </a:lnTo>
                  <a:lnTo>
                    <a:pt x="32647" y="77725"/>
                  </a:lnTo>
                  <a:lnTo>
                    <a:pt x="34433" y="77181"/>
                  </a:lnTo>
                  <a:lnTo>
                    <a:pt x="35624" y="75973"/>
                  </a:lnTo>
                  <a:lnTo>
                    <a:pt x="36419" y="74320"/>
                  </a:lnTo>
                  <a:lnTo>
                    <a:pt x="36948" y="72372"/>
                  </a:lnTo>
                  <a:lnTo>
                    <a:pt x="38148" y="71073"/>
                  </a:lnTo>
                  <a:lnTo>
                    <a:pt x="39794" y="70207"/>
                  </a:lnTo>
                  <a:lnTo>
                    <a:pt x="41739" y="69630"/>
                  </a:lnTo>
                  <a:lnTo>
                    <a:pt x="43882" y="68398"/>
                  </a:lnTo>
                  <a:lnTo>
                    <a:pt x="46157" y="66730"/>
                  </a:lnTo>
                  <a:lnTo>
                    <a:pt x="48520" y="64772"/>
                  </a:lnTo>
                  <a:lnTo>
                    <a:pt x="50943" y="62619"/>
                  </a:lnTo>
                  <a:lnTo>
                    <a:pt x="55892" y="57971"/>
                  </a:lnTo>
                  <a:lnTo>
                    <a:pt x="58397" y="56392"/>
                  </a:lnTo>
                  <a:lnTo>
                    <a:pt x="60914" y="55340"/>
                  </a:lnTo>
                  <a:lnTo>
                    <a:pt x="63438" y="54638"/>
                  </a:lnTo>
                  <a:lnTo>
                    <a:pt x="65968" y="54170"/>
                  </a:lnTo>
                  <a:lnTo>
                    <a:pt x="68501" y="53858"/>
                  </a:lnTo>
                  <a:lnTo>
                    <a:pt x="71036" y="53651"/>
                  </a:lnTo>
                  <a:lnTo>
                    <a:pt x="73573" y="52665"/>
                  </a:lnTo>
                  <a:lnTo>
                    <a:pt x="76111" y="51162"/>
                  </a:lnTo>
                  <a:lnTo>
                    <a:pt x="78650" y="49313"/>
                  </a:lnTo>
                  <a:lnTo>
                    <a:pt x="81189" y="48080"/>
                  </a:lnTo>
                  <a:lnTo>
                    <a:pt x="83728" y="47258"/>
                  </a:lnTo>
                  <a:lnTo>
                    <a:pt x="86268" y="46711"/>
                  </a:lnTo>
                  <a:lnTo>
                    <a:pt x="88808" y="46345"/>
                  </a:lnTo>
                  <a:lnTo>
                    <a:pt x="91348" y="46102"/>
                  </a:lnTo>
                  <a:lnTo>
                    <a:pt x="97462" y="45711"/>
                  </a:lnTo>
                  <a:lnTo>
                    <a:pt x="100556" y="45658"/>
                  </a:lnTo>
                  <a:lnTo>
                    <a:pt x="102567" y="45643"/>
                  </a:lnTo>
                  <a:lnTo>
                    <a:pt x="104753" y="46481"/>
                  </a:lnTo>
                  <a:lnTo>
                    <a:pt x="107058" y="47885"/>
                  </a:lnTo>
                  <a:lnTo>
                    <a:pt x="112795" y="52179"/>
                  </a:lnTo>
                  <a:lnTo>
                    <a:pt x="115838" y="52765"/>
                  </a:lnTo>
                  <a:lnTo>
                    <a:pt x="117834" y="52922"/>
                  </a:lnTo>
                  <a:lnTo>
                    <a:pt x="119165" y="53873"/>
                  </a:lnTo>
                  <a:lnTo>
                    <a:pt x="120053" y="55354"/>
                  </a:lnTo>
                  <a:lnTo>
                    <a:pt x="121477" y="59768"/>
                  </a:lnTo>
                  <a:lnTo>
                    <a:pt x="119414" y="62630"/>
                  </a:lnTo>
                  <a:lnTo>
                    <a:pt x="115236" y="67320"/>
                  </a:lnTo>
                  <a:lnTo>
                    <a:pt x="110467" y="72178"/>
                  </a:lnTo>
                  <a:lnTo>
                    <a:pt x="108326" y="73484"/>
                  </a:lnTo>
                  <a:lnTo>
                    <a:pt x="106053" y="74354"/>
                  </a:lnTo>
                  <a:lnTo>
                    <a:pt x="103691" y="74935"/>
                  </a:lnTo>
                  <a:lnTo>
                    <a:pt x="102117" y="76168"/>
                  </a:lnTo>
                  <a:lnTo>
                    <a:pt x="101068" y="77837"/>
                  </a:lnTo>
                  <a:lnTo>
                    <a:pt x="100368" y="79796"/>
                  </a:lnTo>
                  <a:lnTo>
                    <a:pt x="98208" y="81103"/>
                  </a:lnTo>
                  <a:lnTo>
                    <a:pt x="95074" y="81973"/>
                  </a:lnTo>
                  <a:lnTo>
                    <a:pt x="91291" y="82554"/>
                  </a:lnTo>
                  <a:lnTo>
                    <a:pt x="87923" y="82941"/>
                  </a:lnTo>
                  <a:lnTo>
                    <a:pt x="84831" y="83199"/>
                  </a:lnTo>
                  <a:lnTo>
                    <a:pt x="81923" y="83371"/>
                  </a:lnTo>
                  <a:lnTo>
                    <a:pt x="79985" y="84332"/>
                  </a:lnTo>
                  <a:lnTo>
                    <a:pt x="78692" y="85820"/>
                  </a:lnTo>
                  <a:lnTo>
                    <a:pt x="77831" y="87659"/>
                  </a:lnTo>
                  <a:lnTo>
                    <a:pt x="75563" y="88884"/>
                  </a:lnTo>
                  <a:lnTo>
                    <a:pt x="72357" y="89700"/>
                  </a:lnTo>
                  <a:lnTo>
                    <a:pt x="68528" y="90245"/>
                  </a:lnTo>
                  <a:lnTo>
                    <a:pt x="65128" y="90608"/>
                  </a:lnTo>
                  <a:lnTo>
                    <a:pt x="62015" y="90851"/>
                  </a:lnTo>
                  <a:lnTo>
                    <a:pt x="59092" y="91012"/>
                  </a:lnTo>
                  <a:lnTo>
                    <a:pt x="53587" y="91192"/>
                  </a:lnTo>
                  <a:lnTo>
                    <a:pt x="45829" y="91316"/>
                  </a:lnTo>
                  <a:lnTo>
                    <a:pt x="42048" y="91327"/>
                  </a:lnTo>
                  <a:lnTo>
                    <a:pt x="40701" y="90482"/>
                  </a:lnTo>
                  <a:lnTo>
                    <a:pt x="39803" y="89073"/>
                  </a:lnTo>
                  <a:lnTo>
                    <a:pt x="38362" y="84774"/>
                  </a:lnTo>
                  <a:lnTo>
                    <a:pt x="38165" y="81927"/>
                  </a:lnTo>
                  <a:lnTo>
                    <a:pt x="38078" y="77840"/>
                  </a:lnTo>
                  <a:lnTo>
                    <a:pt x="38017" y="69876"/>
                  </a:lnTo>
                  <a:lnTo>
                    <a:pt x="38860" y="67715"/>
                  </a:lnTo>
                  <a:lnTo>
                    <a:pt x="40269" y="64582"/>
                  </a:lnTo>
                  <a:lnTo>
                    <a:pt x="44568" y="55476"/>
                  </a:lnTo>
                  <a:lnTo>
                    <a:pt x="46615" y="53883"/>
                  </a:lnTo>
                  <a:lnTo>
                    <a:pt x="49673" y="51973"/>
                  </a:lnTo>
                  <a:lnTo>
                    <a:pt x="53404" y="49854"/>
                  </a:lnTo>
                  <a:lnTo>
                    <a:pt x="55892" y="47594"/>
                  </a:lnTo>
                  <a:lnTo>
                    <a:pt x="57550" y="45241"/>
                  </a:lnTo>
                  <a:lnTo>
                    <a:pt x="58656" y="42826"/>
                  </a:lnTo>
                  <a:lnTo>
                    <a:pt x="61086" y="40369"/>
                  </a:lnTo>
                  <a:lnTo>
                    <a:pt x="64400" y="37884"/>
                  </a:lnTo>
                  <a:lnTo>
                    <a:pt x="68302" y="35382"/>
                  </a:lnTo>
                  <a:lnTo>
                    <a:pt x="70904" y="32866"/>
                  </a:lnTo>
                  <a:lnTo>
                    <a:pt x="72638" y="30343"/>
                  </a:lnTo>
                  <a:lnTo>
                    <a:pt x="73795" y="27813"/>
                  </a:lnTo>
                  <a:lnTo>
                    <a:pt x="75412" y="26128"/>
                  </a:lnTo>
                  <a:lnTo>
                    <a:pt x="77337" y="25003"/>
                  </a:lnTo>
                  <a:lnTo>
                    <a:pt x="79467" y="24254"/>
                  </a:lnTo>
                  <a:lnTo>
                    <a:pt x="81733" y="23754"/>
                  </a:lnTo>
                  <a:lnTo>
                    <a:pt x="84091" y="23421"/>
                  </a:lnTo>
                  <a:lnTo>
                    <a:pt x="86510" y="23199"/>
                  </a:lnTo>
                  <a:lnTo>
                    <a:pt x="88969" y="23051"/>
                  </a:lnTo>
                  <a:lnTo>
                    <a:pt x="93959" y="22887"/>
                  </a:lnTo>
                  <a:lnTo>
                    <a:pt x="105088" y="22767"/>
                  </a:lnTo>
                  <a:lnTo>
                    <a:pt x="105588" y="23609"/>
                  </a:lnTo>
                  <a:lnTo>
                    <a:pt x="106143" y="26803"/>
                  </a:lnTo>
                  <a:lnTo>
                    <a:pt x="106499" y="30516"/>
                  </a:lnTo>
                  <a:lnTo>
                    <a:pt x="106548" y="34107"/>
                  </a:lnTo>
                  <a:lnTo>
                    <a:pt x="105714" y="36249"/>
                  </a:lnTo>
                  <a:lnTo>
                    <a:pt x="104312" y="38525"/>
                  </a:lnTo>
                  <a:lnTo>
                    <a:pt x="102531" y="40888"/>
                  </a:lnTo>
                  <a:lnTo>
                    <a:pt x="101343" y="43311"/>
                  </a:lnTo>
                  <a:lnTo>
                    <a:pt x="100551" y="45772"/>
                  </a:lnTo>
                  <a:lnTo>
                    <a:pt x="100023" y="48260"/>
                  </a:lnTo>
                  <a:lnTo>
                    <a:pt x="97978" y="50765"/>
                  </a:lnTo>
                  <a:lnTo>
                    <a:pt x="94921" y="53282"/>
                  </a:lnTo>
                  <a:lnTo>
                    <a:pt x="83727" y="60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Annotation97"/>
            <p:cNvSpPr/>
            <p:nvPr/>
          </p:nvSpPr>
          <p:spPr>
            <a:xfrm>
              <a:off x="4602488" y="5410209"/>
              <a:ext cx="45713" cy="45712"/>
            </a:xfrm>
            <a:custGeom>
              <a:avLst/>
              <a:gdLst/>
              <a:ahLst/>
              <a:cxnLst/>
              <a:rect l="0" t="0" r="0" b="0"/>
              <a:pathLst>
                <a:path w="45713" h="45712">
                  <a:moveTo>
                    <a:pt x="45712" y="15231"/>
                  </a:moveTo>
                  <a:lnTo>
                    <a:pt x="45712" y="1053"/>
                  </a:lnTo>
                  <a:lnTo>
                    <a:pt x="44865" y="699"/>
                  </a:lnTo>
                  <a:lnTo>
                    <a:pt x="43454" y="462"/>
                  </a:lnTo>
                  <a:lnTo>
                    <a:pt x="39151" y="84"/>
                  </a:lnTo>
                  <a:lnTo>
                    <a:pt x="37952" y="900"/>
                  </a:lnTo>
                  <a:lnTo>
                    <a:pt x="36304" y="2290"/>
                  </a:lnTo>
                  <a:lnTo>
                    <a:pt x="30813" y="7299"/>
                  </a:lnTo>
                  <a:lnTo>
                    <a:pt x="26528" y="11564"/>
                  </a:lnTo>
                  <a:lnTo>
                    <a:pt x="25302" y="13633"/>
                  </a:lnTo>
                  <a:lnTo>
                    <a:pt x="24486" y="15859"/>
                  </a:lnTo>
                  <a:lnTo>
                    <a:pt x="23941" y="18190"/>
                  </a:lnTo>
                  <a:lnTo>
                    <a:pt x="22732" y="19743"/>
                  </a:lnTo>
                  <a:lnTo>
                    <a:pt x="21079" y="20779"/>
                  </a:lnTo>
                  <a:lnTo>
                    <a:pt x="19129" y="21470"/>
                  </a:lnTo>
                  <a:lnTo>
                    <a:pt x="16984" y="22777"/>
                  </a:lnTo>
                  <a:lnTo>
                    <a:pt x="14707" y="24495"/>
                  </a:lnTo>
                  <a:lnTo>
                    <a:pt x="7735" y="30367"/>
                  </a:lnTo>
                  <a:lnTo>
                    <a:pt x="86" y="37997"/>
                  </a:lnTo>
                  <a:lnTo>
                    <a:pt x="55" y="37182"/>
                  </a:lnTo>
                  <a:lnTo>
                    <a:pt x="0" y="31522"/>
                  </a:lnTo>
                  <a:lnTo>
                    <a:pt x="844" y="31171"/>
                  </a:lnTo>
                  <a:lnTo>
                    <a:pt x="2253" y="30938"/>
                  </a:lnTo>
                  <a:lnTo>
                    <a:pt x="6554" y="30564"/>
                  </a:lnTo>
                  <a:lnTo>
                    <a:pt x="6907" y="29686"/>
                  </a:lnTo>
                  <a:lnTo>
                    <a:pt x="7141" y="28254"/>
                  </a:lnTo>
                  <a:lnTo>
                    <a:pt x="7299" y="26453"/>
                  </a:lnTo>
                  <a:lnTo>
                    <a:pt x="8250" y="25252"/>
                  </a:lnTo>
                  <a:lnTo>
                    <a:pt x="9730" y="24452"/>
                  </a:lnTo>
                  <a:lnTo>
                    <a:pt x="11564" y="23918"/>
                  </a:lnTo>
                  <a:lnTo>
                    <a:pt x="13633" y="22716"/>
                  </a:lnTo>
                  <a:lnTo>
                    <a:pt x="15860" y="21068"/>
                  </a:lnTo>
                  <a:lnTo>
                    <a:pt x="21471" y="16384"/>
                  </a:lnTo>
                  <a:lnTo>
                    <a:pt x="22778" y="16000"/>
                  </a:lnTo>
                  <a:lnTo>
                    <a:pt x="24496" y="15743"/>
                  </a:lnTo>
                  <a:lnTo>
                    <a:pt x="26488" y="15572"/>
                  </a:lnTo>
                  <a:lnTo>
                    <a:pt x="27816" y="14612"/>
                  </a:lnTo>
                  <a:lnTo>
                    <a:pt x="28701" y="13125"/>
                  </a:lnTo>
                  <a:lnTo>
                    <a:pt x="30122" y="8700"/>
                  </a:lnTo>
                  <a:lnTo>
                    <a:pt x="31085" y="8337"/>
                  </a:lnTo>
                  <a:lnTo>
                    <a:pt x="32574" y="8095"/>
                  </a:lnTo>
                  <a:lnTo>
                    <a:pt x="34413" y="7934"/>
                  </a:lnTo>
                  <a:lnTo>
                    <a:pt x="36486" y="6979"/>
                  </a:lnTo>
                  <a:lnTo>
                    <a:pt x="38715" y="5497"/>
                  </a:lnTo>
                  <a:lnTo>
                    <a:pt x="45688" y="10"/>
                  </a:lnTo>
                  <a:lnTo>
                    <a:pt x="45701" y="0"/>
                  </a:lnTo>
                  <a:lnTo>
                    <a:pt x="45712" y="11563"/>
                  </a:lnTo>
                  <a:lnTo>
                    <a:pt x="44865" y="12786"/>
                  </a:lnTo>
                  <a:lnTo>
                    <a:pt x="43454" y="13601"/>
                  </a:lnTo>
                  <a:lnTo>
                    <a:pt x="41667" y="14144"/>
                  </a:lnTo>
                  <a:lnTo>
                    <a:pt x="39629" y="15353"/>
                  </a:lnTo>
                  <a:lnTo>
                    <a:pt x="37423" y="17006"/>
                  </a:lnTo>
                  <a:lnTo>
                    <a:pt x="31845" y="21696"/>
                  </a:lnTo>
                  <a:lnTo>
                    <a:pt x="30541" y="22081"/>
                  </a:lnTo>
                  <a:lnTo>
                    <a:pt x="28824" y="22338"/>
                  </a:lnTo>
                  <a:lnTo>
                    <a:pt x="24032" y="22750"/>
                  </a:lnTo>
                  <a:lnTo>
                    <a:pt x="22792" y="23630"/>
                  </a:lnTo>
                  <a:lnTo>
                    <a:pt x="21119" y="25063"/>
                  </a:lnTo>
                  <a:lnTo>
                    <a:pt x="15577" y="30155"/>
                  </a:lnTo>
                  <a:lnTo>
                    <a:pt x="14614" y="29413"/>
                  </a:lnTo>
                  <a:lnTo>
                    <a:pt x="13127" y="28073"/>
                  </a:lnTo>
                  <a:lnTo>
                    <a:pt x="7934" y="23157"/>
                  </a:lnTo>
                  <a:lnTo>
                    <a:pt x="8674" y="23055"/>
                  </a:lnTo>
                  <a:lnTo>
                    <a:pt x="10013" y="22987"/>
                  </a:lnTo>
                  <a:lnTo>
                    <a:pt x="11753" y="22942"/>
                  </a:lnTo>
                  <a:lnTo>
                    <a:pt x="12912" y="22065"/>
                  </a:lnTo>
                  <a:lnTo>
                    <a:pt x="13686" y="20634"/>
                  </a:lnTo>
                  <a:lnTo>
                    <a:pt x="14927" y="16298"/>
                  </a:lnTo>
                  <a:lnTo>
                    <a:pt x="15029" y="15096"/>
                  </a:lnTo>
                  <a:lnTo>
                    <a:pt x="15096" y="13448"/>
                  </a:lnTo>
                  <a:lnTo>
                    <a:pt x="15224" y="7953"/>
                  </a:lnTo>
                  <a:lnTo>
                    <a:pt x="16073" y="7839"/>
                  </a:lnTo>
                  <a:lnTo>
                    <a:pt x="17486" y="7763"/>
                  </a:lnTo>
                  <a:lnTo>
                    <a:pt x="22759" y="7613"/>
                  </a:lnTo>
                  <a:lnTo>
                    <a:pt x="30378" y="7611"/>
                  </a:lnTo>
                  <a:lnTo>
                    <a:pt x="30409" y="8457"/>
                  </a:lnTo>
                  <a:lnTo>
                    <a:pt x="30470" y="18962"/>
                  </a:lnTo>
                  <a:lnTo>
                    <a:pt x="30472" y="29311"/>
                  </a:lnTo>
                  <a:lnTo>
                    <a:pt x="29625" y="30544"/>
                  </a:lnTo>
                  <a:lnTo>
                    <a:pt x="28214" y="32213"/>
                  </a:lnTo>
                  <a:lnTo>
                    <a:pt x="23911" y="36930"/>
                  </a:lnTo>
                  <a:lnTo>
                    <a:pt x="23558" y="38163"/>
                  </a:lnTo>
                  <a:lnTo>
                    <a:pt x="23322" y="39833"/>
                  </a:lnTo>
                  <a:lnTo>
                    <a:pt x="22852" y="45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Annotation98"/>
            <p:cNvSpPr/>
            <p:nvPr/>
          </p:nvSpPr>
          <p:spPr>
            <a:xfrm>
              <a:off x="5318760" y="4267200"/>
              <a:ext cx="1" cy="7620"/>
            </a:xfrm>
            <a:custGeom>
              <a:avLst/>
              <a:gdLst/>
              <a:ahLst/>
              <a:cxnLst/>
              <a:rect l="0" t="0" r="0" b="0"/>
              <a:pathLst>
                <a:path w="1" h="7620">
                  <a:moveTo>
                    <a:pt x="0" y="761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Annotation99"/>
            <p:cNvSpPr/>
            <p:nvPr/>
          </p:nvSpPr>
          <p:spPr>
            <a:xfrm>
              <a:off x="4617720" y="4259673"/>
              <a:ext cx="777240" cy="1196248"/>
            </a:xfrm>
            <a:custGeom>
              <a:avLst/>
              <a:gdLst/>
              <a:ahLst/>
              <a:cxnLst/>
              <a:rect l="0" t="0" r="0" b="0"/>
              <a:pathLst>
                <a:path w="777240" h="1196248">
                  <a:moveTo>
                    <a:pt x="701040" y="15147"/>
                  </a:moveTo>
                  <a:lnTo>
                    <a:pt x="701040" y="7620"/>
                  </a:lnTo>
                  <a:lnTo>
                    <a:pt x="693422" y="7527"/>
                  </a:lnTo>
                  <a:lnTo>
                    <a:pt x="700726" y="7527"/>
                  </a:lnTo>
                  <a:lnTo>
                    <a:pt x="701037" y="0"/>
                  </a:lnTo>
                  <a:lnTo>
                    <a:pt x="707600" y="6476"/>
                  </a:lnTo>
                  <a:lnTo>
                    <a:pt x="710447" y="7060"/>
                  </a:lnTo>
                  <a:lnTo>
                    <a:pt x="719984" y="7499"/>
                  </a:lnTo>
                  <a:lnTo>
                    <a:pt x="721289" y="8355"/>
                  </a:lnTo>
                  <a:lnTo>
                    <a:pt x="722159" y="9772"/>
                  </a:lnTo>
                  <a:lnTo>
                    <a:pt x="723556" y="14085"/>
                  </a:lnTo>
                  <a:lnTo>
                    <a:pt x="727844" y="18877"/>
                  </a:lnTo>
                  <a:lnTo>
                    <a:pt x="729915" y="20174"/>
                  </a:lnTo>
                  <a:lnTo>
                    <a:pt x="734476" y="21615"/>
                  </a:lnTo>
                  <a:lnTo>
                    <a:pt x="736030" y="22845"/>
                  </a:lnTo>
                  <a:lnTo>
                    <a:pt x="737067" y="24513"/>
                  </a:lnTo>
                  <a:lnTo>
                    <a:pt x="738730" y="29226"/>
                  </a:lnTo>
                  <a:lnTo>
                    <a:pt x="743064" y="34089"/>
                  </a:lnTo>
                  <a:lnTo>
                    <a:pt x="744296" y="36241"/>
                  </a:lnTo>
                  <a:lnTo>
                    <a:pt x="745664" y="40891"/>
                  </a:lnTo>
                  <a:lnTo>
                    <a:pt x="746877" y="42470"/>
                  </a:lnTo>
                  <a:lnTo>
                    <a:pt x="748531" y="43522"/>
                  </a:lnTo>
                  <a:lnTo>
                    <a:pt x="750481" y="44224"/>
                  </a:lnTo>
                  <a:lnTo>
                    <a:pt x="751780" y="45538"/>
                  </a:lnTo>
                  <a:lnTo>
                    <a:pt x="752647" y="47261"/>
                  </a:lnTo>
                  <a:lnTo>
                    <a:pt x="753225" y="49256"/>
                  </a:lnTo>
                  <a:lnTo>
                    <a:pt x="754456" y="50586"/>
                  </a:lnTo>
                  <a:lnTo>
                    <a:pt x="756124" y="51474"/>
                  </a:lnTo>
                  <a:lnTo>
                    <a:pt x="758082" y="52065"/>
                  </a:lnTo>
                  <a:lnTo>
                    <a:pt x="759389" y="53305"/>
                  </a:lnTo>
                  <a:lnTo>
                    <a:pt x="760259" y="54979"/>
                  </a:lnTo>
                  <a:lnTo>
                    <a:pt x="760840" y="56941"/>
                  </a:lnTo>
                  <a:lnTo>
                    <a:pt x="763742" y="61380"/>
                  </a:lnTo>
                  <a:lnTo>
                    <a:pt x="765701" y="63749"/>
                  </a:lnTo>
                  <a:lnTo>
                    <a:pt x="767008" y="66175"/>
                  </a:lnTo>
                  <a:lnTo>
                    <a:pt x="768459" y="71128"/>
                  </a:lnTo>
                  <a:lnTo>
                    <a:pt x="769275" y="78677"/>
                  </a:lnTo>
                  <a:lnTo>
                    <a:pt x="770237" y="81207"/>
                  </a:lnTo>
                  <a:lnTo>
                    <a:pt x="774788" y="88812"/>
                  </a:lnTo>
                  <a:lnTo>
                    <a:pt x="776150" y="93890"/>
                  </a:lnTo>
                  <a:lnTo>
                    <a:pt x="777236" y="129447"/>
                  </a:lnTo>
                  <a:lnTo>
                    <a:pt x="777239" y="139607"/>
                  </a:lnTo>
                  <a:lnTo>
                    <a:pt x="776393" y="142147"/>
                  </a:lnTo>
                  <a:lnTo>
                    <a:pt x="772003" y="149767"/>
                  </a:lnTo>
                  <a:lnTo>
                    <a:pt x="770679" y="154847"/>
                  </a:lnTo>
                  <a:lnTo>
                    <a:pt x="769713" y="172602"/>
                  </a:lnTo>
                  <a:lnTo>
                    <a:pt x="765602" y="182498"/>
                  </a:lnTo>
                  <a:lnTo>
                    <a:pt x="757474" y="194928"/>
                  </a:lnTo>
                  <a:lnTo>
                    <a:pt x="755755" y="200318"/>
                  </a:lnTo>
                  <a:lnTo>
                    <a:pt x="754787" y="208113"/>
                  </a:lnTo>
                  <a:lnTo>
                    <a:pt x="753805" y="209831"/>
                  </a:lnTo>
                  <a:lnTo>
                    <a:pt x="752303" y="210977"/>
                  </a:lnTo>
                  <a:lnTo>
                    <a:pt x="750455" y="211740"/>
                  </a:lnTo>
                  <a:lnTo>
                    <a:pt x="746145" y="217104"/>
                  </a:lnTo>
                  <a:lnTo>
                    <a:pt x="727070" y="248286"/>
                  </a:lnTo>
                  <a:lnTo>
                    <a:pt x="723993" y="256286"/>
                  </a:lnTo>
                  <a:lnTo>
                    <a:pt x="718942" y="264019"/>
                  </a:lnTo>
                  <a:lnTo>
                    <a:pt x="716221" y="271673"/>
                  </a:lnTo>
                  <a:lnTo>
                    <a:pt x="710430" y="279303"/>
                  </a:lnTo>
                  <a:lnTo>
                    <a:pt x="705778" y="284385"/>
                  </a:lnTo>
                  <a:lnTo>
                    <a:pt x="704199" y="286925"/>
                  </a:lnTo>
                  <a:lnTo>
                    <a:pt x="697411" y="303672"/>
                  </a:lnTo>
                  <a:lnTo>
                    <a:pt x="695234" y="306557"/>
                  </a:lnTo>
                  <a:lnTo>
                    <a:pt x="692936" y="308480"/>
                  </a:lnTo>
                  <a:lnTo>
                    <a:pt x="690558" y="309762"/>
                  </a:lnTo>
                  <a:lnTo>
                    <a:pt x="688972" y="312310"/>
                  </a:lnTo>
                  <a:lnTo>
                    <a:pt x="687210" y="319657"/>
                  </a:lnTo>
                  <a:lnTo>
                    <a:pt x="685046" y="323141"/>
                  </a:lnTo>
                  <a:lnTo>
                    <a:pt x="675605" y="332088"/>
                  </a:lnTo>
                  <a:lnTo>
                    <a:pt x="673923" y="334814"/>
                  </a:lnTo>
                  <a:lnTo>
                    <a:pt x="672802" y="337478"/>
                  </a:lnTo>
                  <a:lnTo>
                    <a:pt x="667179" y="345273"/>
                  </a:lnTo>
                  <a:lnTo>
                    <a:pt x="651037" y="363123"/>
                  </a:lnTo>
                  <a:lnTo>
                    <a:pt x="647842" y="370746"/>
                  </a:lnTo>
                  <a:lnTo>
                    <a:pt x="634789" y="390377"/>
                  </a:lnTo>
                  <a:lnTo>
                    <a:pt x="632319" y="392300"/>
                  </a:lnTo>
                  <a:lnTo>
                    <a:pt x="629826" y="393582"/>
                  </a:lnTo>
                  <a:lnTo>
                    <a:pt x="624798" y="399523"/>
                  </a:lnTo>
                  <a:lnTo>
                    <a:pt x="601979" y="432548"/>
                  </a:lnTo>
                  <a:lnTo>
                    <a:pt x="586740" y="451595"/>
                  </a:lnTo>
                  <a:lnTo>
                    <a:pt x="579120" y="463094"/>
                  </a:lnTo>
                  <a:lnTo>
                    <a:pt x="563880" y="482081"/>
                  </a:lnTo>
                  <a:lnTo>
                    <a:pt x="556260" y="493576"/>
                  </a:lnTo>
                  <a:lnTo>
                    <a:pt x="553720" y="496660"/>
                  </a:lnTo>
                  <a:lnTo>
                    <a:pt x="550898" y="502344"/>
                  </a:lnTo>
                  <a:lnTo>
                    <a:pt x="547051" y="512562"/>
                  </a:lnTo>
                  <a:lnTo>
                    <a:pt x="542853" y="520700"/>
                  </a:lnTo>
                  <a:lnTo>
                    <a:pt x="530767" y="535525"/>
                  </a:lnTo>
                  <a:lnTo>
                    <a:pt x="520681" y="546790"/>
                  </a:lnTo>
                  <a:lnTo>
                    <a:pt x="507997" y="565259"/>
                  </a:lnTo>
                  <a:lnTo>
                    <a:pt x="490219" y="584891"/>
                  </a:lnTo>
                  <a:lnTo>
                    <a:pt x="467360" y="619613"/>
                  </a:lnTo>
                  <a:lnTo>
                    <a:pt x="444500" y="645000"/>
                  </a:lnTo>
                  <a:lnTo>
                    <a:pt x="436880" y="653514"/>
                  </a:lnTo>
                  <a:lnTo>
                    <a:pt x="424180" y="671945"/>
                  </a:lnTo>
                  <a:lnTo>
                    <a:pt x="416560" y="680312"/>
                  </a:lnTo>
                  <a:lnTo>
                    <a:pt x="414867" y="682957"/>
                  </a:lnTo>
                  <a:lnTo>
                    <a:pt x="412985" y="688154"/>
                  </a:lnTo>
                  <a:lnTo>
                    <a:pt x="410791" y="690725"/>
                  </a:lnTo>
                  <a:lnTo>
                    <a:pt x="401303" y="698388"/>
                  </a:lnTo>
                  <a:lnTo>
                    <a:pt x="399616" y="700934"/>
                  </a:lnTo>
                  <a:lnTo>
                    <a:pt x="396894" y="706021"/>
                  </a:lnTo>
                  <a:lnTo>
                    <a:pt x="384221" y="721266"/>
                  </a:lnTo>
                  <a:lnTo>
                    <a:pt x="381108" y="728886"/>
                  </a:lnTo>
                  <a:lnTo>
                    <a:pt x="372900" y="739047"/>
                  </a:lnTo>
                  <a:lnTo>
                    <a:pt x="360617" y="752593"/>
                  </a:lnTo>
                  <a:lnTo>
                    <a:pt x="346281" y="773900"/>
                  </a:lnTo>
                  <a:lnTo>
                    <a:pt x="343055" y="782018"/>
                  </a:lnTo>
                  <a:lnTo>
                    <a:pt x="334809" y="792345"/>
                  </a:lnTo>
                  <a:lnTo>
                    <a:pt x="312407" y="815246"/>
                  </a:lnTo>
                  <a:lnTo>
                    <a:pt x="279086" y="848581"/>
                  </a:lnTo>
                  <a:lnTo>
                    <a:pt x="277497" y="851016"/>
                  </a:lnTo>
                  <a:lnTo>
                    <a:pt x="274414" y="858489"/>
                  </a:lnTo>
                  <a:lnTo>
                    <a:pt x="269362" y="866065"/>
                  </a:lnTo>
                  <a:lnTo>
                    <a:pt x="266642" y="873673"/>
                  </a:lnTo>
                  <a:lnTo>
                    <a:pt x="260850" y="881288"/>
                  </a:lnTo>
                  <a:lnTo>
                    <a:pt x="247831" y="895046"/>
                  </a:lnTo>
                  <a:lnTo>
                    <a:pt x="246500" y="897233"/>
                  </a:lnTo>
                  <a:lnTo>
                    <a:pt x="245022" y="901920"/>
                  </a:lnTo>
                  <a:lnTo>
                    <a:pt x="243781" y="903509"/>
                  </a:lnTo>
                  <a:lnTo>
                    <a:pt x="242108" y="904568"/>
                  </a:lnTo>
                  <a:lnTo>
                    <a:pt x="240145" y="905275"/>
                  </a:lnTo>
                  <a:lnTo>
                    <a:pt x="238837" y="906592"/>
                  </a:lnTo>
                  <a:lnTo>
                    <a:pt x="237964" y="908317"/>
                  </a:lnTo>
                  <a:lnTo>
                    <a:pt x="237384" y="910314"/>
                  </a:lnTo>
                  <a:lnTo>
                    <a:pt x="234479" y="914790"/>
                  </a:lnTo>
                  <a:lnTo>
                    <a:pt x="224138" y="927070"/>
                  </a:lnTo>
                  <a:lnTo>
                    <a:pt x="222383" y="932115"/>
                  </a:lnTo>
                  <a:lnTo>
                    <a:pt x="221069" y="933799"/>
                  </a:lnTo>
                  <a:lnTo>
                    <a:pt x="219345" y="934922"/>
                  </a:lnTo>
                  <a:lnTo>
                    <a:pt x="217350" y="935670"/>
                  </a:lnTo>
                  <a:lnTo>
                    <a:pt x="212876" y="938759"/>
                  </a:lnTo>
                  <a:lnTo>
                    <a:pt x="210497" y="940768"/>
                  </a:lnTo>
                  <a:lnTo>
                    <a:pt x="208912" y="942954"/>
                  </a:lnTo>
                  <a:lnTo>
                    <a:pt x="205833" y="950076"/>
                  </a:lnTo>
                  <a:lnTo>
                    <a:pt x="200782" y="957549"/>
                  </a:lnTo>
                  <a:lnTo>
                    <a:pt x="198062" y="965125"/>
                  </a:lnTo>
                  <a:lnTo>
                    <a:pt x="194425" y="970195"/>
                  </a:lnTo>
                  <a:lnTo>
                    <a:pt x="192271" y="971886"/>
                  </a:lnTo>
                  <a:lnTo>
                    <a:pt x="189987" y="973013"/>
                  </a:lnTo>
                  <a:lnTo>
                    <a:pt x="187618" y="973764"/>
                  </a:lnTo>
                  <a:lnTo>
                    <a:pt x="186039" y="975112"/>
                  </a:lnTo>
                  <a:lnTo>
                    <a:pt x="184986" y="976857"/>
                  </a:lnTo>
                  <a:lnTo>
                    <a:pt x="184284" y="978867"/>
                  </a:lnTo>
                  <a:lnTo>
                    <a:pt x="181246" y="983358"/>
                  </a:lnTo>
                  <a:lnTo>
                    <a:pt x="170811" y="995648"/>
                  </a:lnTo>
                  <a:lnTo>
                    <a:pt x="169049" y="1000695"/>
                  </a:lnTo>
                  <a:lnTo>
                    <a:pt x="167733" y="1002379"/>
                  </a:lnTo>
                  <a:lnTo>
                    <a:pt x="166009" y="1003501"/>
                  </a:lnTo>
                  <a:lnTo>
                    <a:pt x="164012" y="1004249"/>
                  </a:lnTo>
                  <a:lnTo>
                    <a:pt x="159537" y="1007340"/>
                  </a:lnTo>
                  <a:lnTo>
                    <a:pt x="157158" y="1009349"/>
                  </a:lnTo>
                  <a:lnTo>
                    <a:pt x="155572" y="1011534"/>
                  </a:lnTo>
                  <a:lnTo>
                    <a:pt x="152493" y="1018656"/>
                  </a:lnTo>
                  <a:lnTo>
                    <a:pt x="147442" y="1026129"/>
                  </a:lnTo>
                  <a:lnTo>
                    <a:pt x="144722" y="1033705"/>
                  </a:lnTo>
                  <a:lnTo>
                    <a:pt x="127798" y="1060345"/>
                  </a:lnTo>
                  <a:lnTo>
                    <a:pt x="119036" y="1069495"/>
                  </a:lnTo>
                  <a:lnTo>
                    <a:pt x="117458" y="1071953"/>
                  </a:lnTo>
                  <a:lnTo>
                    <a:pt x="114389" y="1079456"/>
                  </a:lnTo>
                  <a:lnTo>
                    <a:pt x="106196" y="1089576"/>
                  </a:lnTo>
                  <a:lnTo>
                    <a:pt x="103817" y="1092114"/>
                  </a:lnTo>
                  <a:lnTo>
                    <a:pt x="102231" y="1094651"/>
                  </a:lnTo>
                  <a:lnTo>
                    <a:pt x="100470" y="1099729"/>
                  </a:lnTo>
                  <a:lnTo>
                    <a:pt x="99478" y="1107347"/>
                  </a:lnTo>
                  <a:lnTo>
                    <a:pt x="98491" y="1109887"/>
                  </a:lnTo>
                  <a:lnTo>
                    <a:pt x="95139" y="1114967"/>
                  </a:lnTo>
                  <a:lnTo>
                    <a:pt x="85204" y="1126161"/>
                  </a:lnTo>
                  <a:lnTo>
                    <a:pt x="84743" y="1127510"/>
                  </a:lnTo>
                  <a:lnTo>
                    <a:pt x="84230" y="1131266"/>
                  </a:lnTo>
                  <a:lnTo>
                    <a:pt x="83247" y="1133453"/>
                  </a:lnTo>
                  <a:lnTo>
                    <a:pt x="77295" y="1141495"/>
                  </a:lnTo>
                  <a:lnTo>
                    <a:pt x="76687" y="1144537"/>
                  </a:lnTo>
                  <a:lnTo>
                    <a:pt x="76296" y="1149344"/>
                  </a:lnTo>
                  <a:lnTo>
                    <a:pt x="69648" y="1156984"/>
                  </a:lnTo>
                  <a:lnTo>
                    <a:pt x="62113" y="1164606"/>
                  </a:lnTo>
                  <a:lnTo>
                    <a:pt x="61729" y="1165840"/>
                  </a:lnTo>
                  <a:lnTo>
                    <a:pt x="61061" y="1172226"/>
                  </a:lnTo>
                  <a:lnTo>
                    <a:pt x="60181" y="1172613"/>
                  </a:lnTo>
                  <a:lnTo>
                    <a:pt x="56945" y="1173042"/>
                  </a:lnTo>
                  <a:lnTo>
                    <a:pt x="55744" y="1174004"/>
                  </a:lnTo>
                  <a:lnTo>
                    <a:pt x="54942" y="1175492"/>
                  </a:lnTo>
                  <a:lnTo>
                    <a:pt x="53433" y="1180684"/>
                  </a:lnTo>
                  <a:lnTo>
                    <a:pt x="38193" y="1196154"/>
                  </a:lnTo>
                  <a:lnTo>
                    <a:pt x="30480" y="1196247"/>
                  </a:lnTo>
                  <a:lnTo>
                    <a:pt x="49443" y="1177284"/>
                  </a:lnTo>
                  <a:lnTo>
                    <a:pt x="51589" y="1175985"/>
                  </a:lnTo>
                  <a:lnTo>
                    <a:pt x="56231" y="1174541"/>
                  </a:lnTo>
                  <a:lnTo>
                    <a:pt x="57807" y="1173309"/>
                  </a:lnTo>
                  <a:lnTo>
                    <a:pt x="58859" y="1171642"/>
                  </a:lnTo>
                  <a:lnTo>
                    <a:pt x="59559" y="1169684"/>
                  </a:lnTo>
                  <a:lnTo>
                    <a:pt x="62595" y="1165250"/>
                  </a:lnTo>
                  <a:lnTo>
                    <a:pt x="64590" y="1162882"/>
                  </a:lnTo>
                  <a:lnTo>
                    <a:pt x="66767" y="1161304"/>
                  </a:lnTo>
                  <a:lnTo>
                    <a:pt x="73876" y="1158236"/>
                  </a:lnTo>
                  <a:lnTo>
                    <a:pt x="78836" y="1154517"/>
                  </a:lnTo>
                  <a:lnTo>
                    <a:pt x="80497" y="1152340"/>
                  </a:lnTo>
                  <a:lnTo>
                    <a:pt x="81604" y="1150043"/>
                  </a:lnTo>
                  <a:lnTo>
                    <a:pt x="82343" y="1147664"/>
                  </a:lnTo>
                  <a:lnTo>
                    <a:pt x="85421" y="1142764"/>
                  </a:lnTo>
                  <a:lnTo>
                    <a:pt x="109248" y="1117504"/>
                  </a:lnTo>
                  <a:lnTo>
                    <a:pt x="111779" y="1115812"/>
                  </a:lnTo>
                  <a:lnTo>
                    <a:pt x="119386" y="1112583"/>
                  </a:lnTo>
                  <a:lnTo>
                    <a:pt x="129384" y="1104755"/>
                  </a:lnTo>
                  <a:lnTo>
                    <a:pt x="133139" y="1101115"/>
                  </a:lnTo>
                  <a:lnTo>
                    <a:pt x="135326" y="1099805"/>
                  </a:lnTo>
                  <a:lnTo>
                    <a:pt x="142450" y="1097116"/>
                  </a:lnTo>
                  <a:lnTo>
                    <a:pt x="150922" y="1090728"/>
                  </a:lnTo>
                  <a:lnTo>
                    <a:pt x="156007" y="1085865"/>
                  </a:lnTo>
                  <a:lnTo>
                    <a:pt x="158192" y="1084559"/>
                  </a:lnTo>
                  <a:lnTo>
                    <a:pt x="166229" y="1082291"/>
                  </a:lnTo>
                  <a:lnTo>
                    <a:pt x="174077" y="1075416"/>
                  </a:lnTo>
                  <a:lnTo>
                    <a:pt x="176992" y="1074811"/>
                  </a:lnTo>
                  <a:lnTo>
                    <a:pt x="182877" y="1074327"/>
                  </a:lnTo>
                  <a:lnTo>
                    <a:pt x="182880" y="1074327"/>
                  </a:lnTo>
                  <a:lnTo>
                    <a:pt x="169013" y="1074327"/>
                  </a:lnTo>
                  <a:lnTo>
                    <a:pt x="168555" y="1075173"/>
                  </a:lnTo>
                  <a:lnTo>
                    <a:pt x="167760" y="1080888"/>
                  </a:lnTo>
                  <a:lnTo>
                    <a:pt x="166874" y="1081241"/>
                  </a:lnTo>
                  <a:lnTo>
                    <a:pt x="161090" y="1081854"/>
                  </a:lnTo>
                  <a:lnTo>
                    <a:pt x="160733" y="1082731"/>
                  </a:lnTo>
                  <a:lnTo>
                    <a:pt x="160114" y="1088499"/>
                  </a:lnTo>
                  <a:lnTo>
                    <a:pt x="159236" y="1088855"/>
                  </a:lnTo>
                  <a:lnTo>
                    <a:pt x="152406" y="1089566"/>
                  </a:lnTo>
                  <a:lnTo>
                    <a:pt x="152402" y="1089566"/>
                  </a:lnTo>
                  <a:lnTo>
                    <a:pt x="144873" y="1097094"/>
                  </a:lnTo>
                  <a:lnTo>
                    <a:pt x="137477" y="1089878"/>
                  </a:lnTo>
                  <a:lnTo>
                    <a:pt x="114227" y="1089567"/>
                  </a:lnTo>
                  <a:lnTo>
                    <a:pt x="110598" y="1089567"/>
                  </a:lnTo>
                  <a:lnTo>
                    <a:pt x="108446" y="1088720"/>
                  </a:lnTo>
                  <a:lnTo>
                    <a:pt x="100463" y="1083006"/>
                  </a:lnTo>
                  <a:lnTo>
                    <a:pt x="97426" y="1082418"/>
                  </a:lnTo>
                  <a:lnTo>
                    <a:pt x="95431" y="1082261"/>
                  </a:lnTo>
                  <a:lnTo>
                    <a:pt x="93254" y="1081310"/>
                  </a:lnTo>
                  <a:lnTo>
                    <a:pt x="85230" y="1075414"/>
                  </a:lnTo>
                  <a:lnTo>
                    <a:pt x="82188" y="1074810"/>
                  </a:lnTo>
                  <a:lnTo>
                    <a:pt x="77383" y="1074422"/>
                  </a:lnTo>
                  <a:lnTo>
                    <a:pt x="70350" y="1069109"/>
                  </a:lnTo>
                  <a:lnTo>
                    <a:pt x="61376" y="1066800"/>
                  </a:lnTo>
                  <a:lnTo>
                    <a:pt x="57038" y="1066735"/>
                  </a:lnTo>
                  <a:lnTo>
                    <a:pt x="55805" y="1065879"/>
                  </a:lnTo>
                  <a:lnTo>
                    <a:pt x="54984" y="1064462"/>
                  </a:lnTo>
                  <a:lnTo>
                    <a:pt x="54436" y="1062670"/>
                  </a:lnTo>
                  <a:lnTo>
                    <a:pt x="53224" y="1061476"/>
                  </a:lnTo>
                  <a:lnTo>
                    <a:pt x="51570" y="1060679"/>
                  </a:lnTo>
                  <a:lnTo>
                    <a:pt x="46063" y="1059180"/>
                  </a:lnTo>
                  <a:lnTo>
                    <a:pt x="22015" y="1059087"/>
                  </a:lnTo>
                  <a:lnTo>
                    <a:pt x="15240" y="1059087"/>
                  </a:lnTo>
                  <a:lnTo>
                    <a:pt x="15240" y="1088166"/>
                  </a:lnTo>
                  <a:lnTo>
                    <a:pt x="17497" y="1091202"/>
                  </a:lnTo>
                  <a:lnTo>
                    <a:pt x="19285" y="1093197"/>
                  </a:lnTo>
                  <a:lnTo>
                    <a:pt x="20477" y="1095373"/>
                  </a:lnTo>
                  <a:lnTo>
                    <a:pt x="21801" y="1100050"/>
                  </a:lnTo>
                  <a:lnTo>
                    <a:pt x="22546" y="1107442"/>
                  </a:lnTo>
                  <a:lnTo>
                    <a:pt x="23497" y="1109104"/>
                  </a:lnTo>
                  <a:lnTo>
                    <a:pt x="24978" y="1110211"/>
                  </a:lnTo>
                  <a:lnTo>
                    <a:pt x="26812" y="1110950"/>
                  </a:lnTo>
                  <a:lnTo>
                    <a:pt x="28035" y="1112289"/>
                  </a:lnTo>
                  <a:lnTo>
                    <a:pt x="28849" y="1114028"/>
                  </a:lnTo>
                  <a:lnTo>
                    <a:pt x="29755" y="1118219"/>
                  </a:lnTo>
                  <a:lnTo>
                    <a:pt x="30480" y="1142907"/>
                  </a:lnTo>
                  <a:lnTo>
                    <a:pt x="30480" y="1131556"/>
                  </a:lnTo>
                  <a:lnTo>
                    <a:pt x="31326" y="1130259"/>
                  </a:lnTo>
                  <a:lnTo>
                    <a:pt x="32738" y="1129395"/>
                  </a:lnTo>
                  <a:lnTo>
                    <a:pt x="34525" y="1128819"/>
                  </a:lnTo>
                  <a:lnTo>
                    <a:pt x="35717" y="1127588"/>
                  </a:lnTo>
                  <a:lnTo>
                    <a:pt x="36511" y="1125921"/>
                  </a:lnTo>
                  <a:lnTo>
                    <a:pt x="37394" y="1121811"/>
                  </a:lnTo>
                  <a:lnTo>
                    <a:pt x="37786" y="1117162"/>
                  </a:lnTo>
                  <a:lnTo>
                    <a:pt x="38737" y="1114737"/>
                  </a:lnTo>
                  <a:lnTo>
                    <a:pt x="43275" y="1107279"/>
                  </a:lnTo>
                  <a:lnTo>
                    <a:pt x="44633" y="1102236"/>
                  </a:lnTo>
                  <a:lnTo>
                    <a:pt x="45842" y="1100553"/>
                  </a:lnTo>
                  <a:lnTo>
                    <a:pt x="47495" y="1099431"/>
                  </a:lnTo>
                  <a:lnTo>
                    <a:pt x="49443" y="1098683"/>
                  </a:lnTo>
                  <a:lnTo>
                    <a:pt x="50742" y="1097338"/>
                  </a:lnTo>
                  <a:lnTo>
                    <a:pt x="51608" y="1095594"/>
                  </a:lnTo>
                  <a:lnTo>
                    <a:pt x="52186" y="1093585"/>
                  </a:lnTo>
                  <a:lnTo>
                    <a:pt x="55084" y="1089095"/>
                  </a:lnTo>
                  <a:lnTo>
                    <a:pt x="64662" y="1078320"/>
                  </a:lnTo>
                  <a:lnTo>
                    <a:pt x="66814" y="1076989"/>
                  </a:lnTo>
                  <a:lnTo>
                    <a:pt x="74797" y="1074677"/>
                  </a:lnTo>
                  <a:lnTo>
                    <a:pt x="83789" y="1074328"/>
                  </a:lnTo>
                  <a:lnTo>
                    <a:pt x="83819" y="1088415"/>
                  </a:lnTo>
                  <a:lnTo>
                    <a:pt x="78583" y="1095423"/>
                  </a:lnTo>
                  <a:lnTo>
                    <a:pt x="77259" y="1100072"/>
                  </a:lnTo>
                  <a:lnTo>
                    <a:pt x="76514" y="1107449"/>
                  </a:lnTo>
                  <a:lnTo>
                    <a:pt x="75563" y="1109955"/>
                  </a:lnTo>
                  <a:lnTo>
                    <a:pt x="72248" y="1114997"/>
                  </a:lnTo>
                  <a:lnTo>
                    <a:pt x="70179" y="1116681"/>
                  </a:lnTo>
                  <a:lnTo>
                    <a:pt x="67953" y="1117802"/>
                  </a:lnTo>
                  <a:lnTo>
                    <a:pt x="65622" y="1118551"/>
                  </a:lnTo>
                  <a:lnTo>
                    <a:pt x="64067" y="1119896"/>
                  </a:lnTo>
                  <a:lnTo>
                    <a:pt x="63032" y="1121640"/>
                  </a:lnTo>
                  <a:lnTo>
                    <a:pt x="62341" y="1123649"/>
                  </a:lnTo>
                  <a:lnTo>
                    <a:pt x="61034" y="1124988"/>
                  </a:lnTo>
                  <a:lnTo>
                    <a:pt x="59316" y="1125881"/>
                  </a:lnTo>
                  <a:lnTo>
                    <a:pt x="57324" y="1126476"/>
                  </a:lnTo>
                  <a:lnTo>
                    <a:pt x="55996" y="1127720"/>
                  </a:lnTo>
                  <a:lnTo>
                    <a:pt x="55111" y="1129395"/>
                  </a:lnTo>
                  <a:lnTo>
                    <a:pt x="54520" y="1131359"/>
                  </a:lnTo>
                  <a:lnTo>
                    <a:pt x="53280" y="1132668"/>
                  </a:lnTo>
                  <a:lnTo>
                    <a:pt x="51607" y="1133541"/>
                  </a:lnTo>
                  <a:lnTo>
                    <a:pt x="45729" y="1135284"/>
                  </a:lnTo>
                  <a:lnTo>
                    <a:pt x="45721" y="1124681"/>
                  </a:lnTo>
                  <a:lnTo>
                    <a:pt x="46567" y="1123136"/>
                  </a:lnTo>
                  <a:lnTo>
                    <a:pt x="47978" y="1122106"/>
                  </a:lnTo>
                  <a:lnTo>
                    <a:pt x="49766" y="1121420"/>
                  </a:lnTo>
                  <a:lnTo>
                    <a:pt x="56326" y="1116408"/>
                  </a:lnTo>
                  <a:lnTo>
                    <a:pt x="57870" y="1114235"/>
                  </a:lnTo>
                  <a:lnTo>
                    <a:pt x="59587" y="1109561"/>
                  </a:lnTo>
                  <a:lnTo>
                    <a:pt x="60553" y="1102170"/>
                  </a:lnTo>
                  <a:lnTo>
                    <a:pt x="61536" y="1099663"/>
                  </a:lnTo>
                  <a:lnTo>
                    <a:pt x="64885" y="1094618"/>
                  </a:lnTo>
                  <a:lnTo>
                    <a:pt x="66963" y="1092935"/>
                  </a:lnTo>
                  <a:lnTo>
                    <a:pt x="69196" y="1091812"/>
                  </a:lnTo>
                  <a:lnTo>
                    <a:pt x="71530" y="1091064"/>
                  </a:lnTo>
                  <a:lnTo>
                    <a:pt x="73087" y="1089718"/>
                  </a:lnTo>
                  <a:lnTo>
                    <a:pt x="74125" y="1087974"/>
                  </a:lnTo>
                  <a:lnTo>
                    <a:pt x="74816" y="1085965"/>
                  </a:lnTo>
                  <a:lnTo>
                    <a:pt x="77843" y="1081475"/>
                  </a:lnTo>
                  <a:lnTo>
                    <a:pt x="83819" y="1074329"/>
                  </a:lnTo>
                  <a:lnTo>
                    <a:pt x="83819" y="1074328"/>
                  </a:lnTo>
                  <a:lnTo>
                    <a:pt x="50788" y="1107358"/>
                  </a:lnTo>
                  <a:lnTo>
                    <a:pt x="28998" y="1122588"/>
                  </a:lnTo>
                  <a:lnTo>
                    <a:pt x="20633" y="1130207"/>
                  </a:lnTo>
                  <a:lnTo>
                    <a:pt x="17989" y="1131901"/>
                  </a:lnTo>
                  <a:lnTo>
                    <a:pt x="12793" y="1133782"/>
                  </a:lnTo>
                  <a:lnTo>
                    <a:pt x="11069" y="1135130"/>
                  </a:lnTo>
                  <a:lnTo>
                    <a:pt x="9919" y="1136876"/>
                  </a:lnTo>
                  <a:lnTo>
                    <a:pt x="9152" y="1138886"/>
                  </a:lnTo>
                  <a:lnTo>
                    <a:pt x="7795" y="1140226"/>
                  </a:lnTo>
                  <a:lnTo>
                    <a:pt x="6044" y="1141119"/>
                  </a:lnTo>
                  <a:lnTo>
                    <a:pt x="0" y="11429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Annotation100"/>
            <p:cNvSpPr/>
            <p:nvPr/>
          </p:nvSpPr>
          <p:spPr>
            <a:xfrm>
              <a:off x="4946448" y="4832140"/>
              <a:ext cx="212293" cy="280880"/>
            </a:xfrm>
            <a:custGeom>
              <a:avLst/>
              <a:gdLst/>
              <a:ahLst/>
              <a:cxnLst/>
              <a:rect l="0" t="0" r="0" b="0"/>
              <a:pathLst>
                <a:path w="212293" h="280880">
                  <a:moveTo>
                    <a:pt x="52272" y="21800"/>
                  </a:moveTo>
                  <a:lnTo>
                    <a:pt x="44181" y="17755"/>
                  </a:lnTo>
                  <a:lnTo>
                    <a:pt x="37952" y="13511"/>
                  </a:lnTo>
                  <a:lnTo>
                    <a:pt x="35105" y="11194"/>
                  </a:lnTo>
                  <a:lnTo>
                    <a:pt x="29684" y="8619"/>
                  </a:lnTo>
                  <a:lnTo>
                    <a:pt x="24453" y="7475"/>
                  </a:lnTo>
                  <a:lnTo>
                    <a:pt x="19305" y="6967"/>
                  </a:lnTo>
                  <a:lnTo>
                    <a:pt x="14339" y="6640"/>
                  </a:lnTo>
                  <a:lnTo>
                    <a:pt x="7745" y="6570"/>
                  </a:lnTo>
                  <a:lnTo>
                    <a:pt x="7347" y="5720"/>
                  </a:lnTo>
                  <a:lnTo>
                    <a:pt x="6657" y="0"/>
                  </a:lnTo>
                  <a:lnTo>
                    <a:pt x="5775" y="493"/>
                  </a:lnTo>
                  <a:lnTo>
                    <a:pt x="0" y="5593"/>
                  </a:lnTo>
                  <a:lnTo>
                    <a:pt x="491" y="5915"/>
                  </a:lnTo>
                  <a:lnTo>
                    <a:pt x="5586" y="6474"/>
                  </a:lnTo>
                  <a:lnTo>
                    <a:pt x="5908" y="7350"/>
                  </a:lnTo>
                  <a:lnTo>
                    <a:pt x="6266" y="10580"/>
                  </a:lnTo>
                  <a:lnTo>
                    <a:pt x="7207" y="11780"/>
                  </a:lnTo>
                  <a:lnTo>
                    <a:pt x="8682" y="12580"/>
                  </a:lnTo>
                  <a:lnTo>
                    <a:pt x="10513" y="13113"/>
                  </a:lnTo>
                  <a:lnTo>
                    <a:pt x="11732" y="14315"/>
                  </a:lnTo>
                  <a:lnTo>
                    <a:pt x="12545" y="15964"/>
                  </a:lnTo>
                  <a:lnTo>
                    <a:pt x="13088" y="17909"/>
                  </a:lnTo>
                  <a:lnTo>
                    <a:pt x="15948" y="22328"/>
                  </a:lnTo>
                  <a:lnTo>
                    <a:pt x="20041" y="27961"/>
                  </a:lnTo>
                  <a:lnTo>
                    <a:pt x="24683" y="36109"/>
                  </a:lnTo>
                  <a:lnTo>
                    <a:pt x="27952" y="39806"/>
                  </a:lnTo>
                  <a:lnTo>
                    <a:pt x="31826" y="43117"/>
                  </a:lnTo>
                  <a:lnTo>
                    <a:pt x="36101" y="46171"/>
                  </a:lnTo>
                  <a:lnTo>
                    <a:pt x="39798" y="49054"/>
                  </a:lnTo>
                  <a:lnTo>
                    <a:pt x="46164" y="54515"/>
                  </a:lnTo>
                  <a:lnTo>
                    <a:pt x="51815" y="62022"/>
                  </a:lnTo>
                  <a:lnTo>
                    <a:pt x="54507" y="66395"/>
                  </a:lnTo>
                  <a:lnTo>
                    <a:pt x="57995" y="71003"/>
                  </a:lnTo>
                  <a:lnTo>
                    <a:pt x="62015" y="75768"/>
                  </a:lnTo>
                  <a:lnTo>
                    <a:pt x="66387" y="80639"/>
                  </a:lnTo>
                  <a:lnTo>
                    <a:pt x="70149" y="85579"/>
                  </a:lnTo>
                  <a:lnTo>
                    <a:pt x="73503" y="90566"/>
                  </a:lnTo>
                  <a:lnTo>
                    <a:pt x="76586" y="95584"/>
                  </a:lnTo>
                  <a:lnTo>
                    <a:pt x="80335" y="100623"/>
                  </a:lnTo>
                  <a:lnTo>
                    <a:pt x="84527" y="105675"/>
                  </a:lnTo>
                  <a:lnTo>
                    <a:pt x="89015" y="110737"/>
                  </a:lnTo>
                  <a:lnTo>
                    <a:pt x="98518" y="120876"/>
                  </a:lnTo>
                  <a:lnTo>
                    <a:pt x="103422" y="125950"/>
                  </a:lnTo>
                  <a:lnTo>
                    <a:pt x="107538" y="131027"/>
                  </a:lnTo>
                  <a:lnTo>
                    <a:pt x="111130" y="136105"/>
                  </a:lnTo>
                  <a:lnTo>
                    <a:pt x="114371" y="141183"/>
                  </a:lnTo>
                  <a:lnTo>
                    <a:pt x="118225" y="146262"/>
                  </a:lnTo>
                  <a:lnTo>
                    <a:pt x="122487" y="151341"/>
                  </a:lnTo>
                  <a:lnTo>
                    <a:pt x="127022" y="156421"/>
                  </a:lnTo>
                  <a:lnTo>
                    <a:pt x="130892" y="161500"/>
                  </a:lnTo>
                  <a:lnTo>
                    <a:pt x="134319" y="166580"/>
                  </a:lnTo>
                  <a:lnTo>
                    <a:pt x="137450" y="171659"/>
                  </a:lnTo>
                  <a:lnTo>
                    <a:pt x="140384" y="176740"/>
                  </a:lnTo>
                  <a:lnTo>
                    <a:pt x="145902" y="186899"/>
                  </a:lnTo>
                  <a:lnTo>
                    <a:pt x="149405" y="191979"/>
                  </a:lnTo>
                  <a:lnTo>
                    <a:pt x="153434" y="197059"/>
                  </a:lnTo>
                  <a:lnTo>
                    <a:pt x="157813" y="202140"/>
                  </a:lnTo>
                  <a:lnTo>
                    <a:pt x="162426" y="207219"/>
                  </a:lnTo>
                  <a:lnTo>
                    <a:pt x="172067" y="217380"/>
                  </a:lnTo>
                  <a:lnTo>
                    <a:pt x="175315" y="222459"/>
                  </a:lnTo>
                  <a:lnTo>
                    <a:pt x="177481" y="227539"/>
                  </a:lnTo>
                  <a:lnTo>
                    <a:pt x="178925" y="232619"/>
                  </a:lnTo>
                  <a:lnTo>
                    <a:pt x="181580" y="236853"/>
                  </a:lnTo>
                  <a:lnTo>
                    <a:pt x="185044" y="240522"/>
                  </a:lnTo>
                  <a:lnTo>
                    <a:pt x="189047" y="243814"/>
                  </a:lnTo>
                  <a:lnTo>
                    <a:pt x="191715" y="247703"/>
                  </a:lnTo>
                  <a:lnTo>
                    <a:pt x="193494" y="251988"/>
                  </a:lnTo>
                  <a:lnTo>
                    <a:pt x="196317" y="260419"/>
                  </a:lnTo>
                  <a:lnTo>
                    <a:pt x="200394" y="266988"/>
                  </a:lnTo>
                  <a:lnTo>
                    <a:pt x="202771" y="272729"/>
                  </a:lnTo>
                  <a:lnTo>
                    <a:pt x="203405" y="275446"/>
                  </a:lnTo>
                  <a:lnTo>
                    <a:pt x="204674" y="277257"/>
                  </a:lnTo>
                  <a:lnTo>
                    <a:pt x="206367" y="278464"/>
                  </a:lnTo>
                  <a:lnTo>
                    <a:pt x="212292" y="2808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Annotation101"/>
            <p:cNvSpPr/>
            <p:nvPr/>
          </p:nvSpPr>
          <p:spPr>
            <a:xfrm>
              <a:off x="4900118" y="4876800"/>
              <a:ext cx="327203" cy="243841"/>
            </a:xfrm>
            <a:custGeom>
              <a:avLst/>
              <a:gdLst/>
              <a:ahLst/>
              <a:cxnLst/>
              <a:rect l="0" t="0" r="0" b="0"/>
              <a:pathLst>
                <a:path w="327203" h="243841">
                  <a:moveTo>
                    <a:pt x="327202" y="0"/>
                  </a:moveTo>
                  <a:lnTo>
                    <a:pt x="300731" y="0"/>
                  </a:lnTo>
                  <a:lnTo>
                    <a:pt x="293989" y="2258"/>
                  </a:lnTo>
                  <a:lnTo>
                    <a:pt x="286194" y="5237"/>
                  </a:lnTo>
                  <a:lnTo>
                    <a:pt x="279908" y="6561"/>
                  </a:lnTo>
                  <a:lnTo>
                    <a:pt x="274291" y="9408"/>
                  </a:lnTo>
                  <a:lnTo>
                    <a:pt x="264112" y="15770"/>
                  </a:lnTo>
                  <a:lnTo>
                    <a:pt x="255982" y="20556"/>
                  </a:lnTo>
                  <a:lnTo>
                    <a:pt x="245799" y="28010"/>
                  </a:lnTo>
                  <a:lnTo>
                    <a:pt x="237118" y="33051"/>
                  </a:lnTo>
                  <a:lnTo>
                    <a:pt x="231586" y="35581"/>
                  </a:lnTo>
                  <a:lnTo>
                    <a:pt x="225358" y="38114"/>
                  </a:lnTo>
                  <a:lnTo>
                    <a:pt x="218666" y="40649"/>
                  </a:lnTo>
                  <a:lnTo>
                    <a:pt x="212511" y="43186"/>
                  </a:lnTo>
                  <a:lnTo>
                    <a:pt x="206715" y="45724"/>
                  </a:lnTo>
                  <a:lnTo>
                    <a:pt x="201157" y="48263"/>
                  </a:lnTo>
                  <a:lnTo>
                    <a:pt x="195759" y="51649"/>
                  </a:lnTo>
                  <a:lnTo>
                    <a:pt x="190467" y="55599"/>
                  </a:lnTo>
                  <a:lnTo>
                    <a:pt x="185246" y="59927"/>
                  </a:lnTo>
                  <a:lnTo>
                    <a:pt x="180071" y="64504"/>
                  </a:lnTo>
                  <a:lnTo>
                    <a:pt x="169805" y="74106"/>
                  </a:lnTo>
                  <a:lnTo>
                    <a:pt x="154508" y="89032"/>
                  </a:lnTo>
                  <a:lnTo>
                    <a:pt x="148572" y="94069"/>
                  </a:lnTo>
                  <a:lnTo>
                    <a:pt x="142075" y="99119"/>
                  </a:lnTo>
                  <a:lnTo>
                    <a:pt x="135204" y="104180"/>
                  </a:lnTo>
                  <a:lnTo>
                    <a:pt x="128930" y="109246"/>
                  </a:lnTo>
                  <a:lnTo>
                    <a:pt x="123054" y="114317"/>
                  </a:lnTo>
                  <a:lnTo>
                    <a:pt x="117443" y="119392"/>
                  </a:lnTo>
                  <a:lnTo>
                    <a:pt x="112010" y="125314"/>
                  </a:lnTo>
                  <a:lnTo>
                    <a:pt x="106693" y="131803"/>
                  </a:lnTo>
                  <a:lnTo>
                    <a:pt x="101457" y="138669"/>
                  </a:lnTo>
                  <a:lnTo>
                    <a:pt x="95425" y="144940"/>
                  </a:lnTo>
                  <a:lnTo>
                    <a:pt x="88864" y="150814"/>
                  </a:lnTo>
                  <a:lnTo>
                    <a:pt x="81950" y="156423"/>
                  </a:lnTo>
                  <a:lnTo>
                    <a:pt x="75648" y="161855"/>
                  </a:lnTo>
                  <a:lnTo>
                    <a:pt x="69752" y="167170"/>
                  </a:lnTo>
                  <a:lnTo>
                    <a:pt x="64129" y="172407"/>
                  </a:lnTo>
                  <a:lnTo>
                    <a:pt x="58687" y="176745"/>
                  </a:lnTo>
                  <a:lnTo>
                    <a:pt x="53365" y="180483"/>
                  </a:lnTo>
                  <a:lnTo>
                    <a:pt x="48123" y="183822"/>
                  </a:lnTo>
                  <a:lnTo>
                    <a:pt x="42937" y="187742"/>
                  </a:lnTo>
                  <a:lnTo>
                    <a:pt x="37785" y="192048"/>
                  </a:lnTo>
                  <a:lnTo>
                    <a:pt x="28392" y="200501"/>
                  </a:lnTo>
                  <a:lnTo>
                    <a:pt x="21396" y="207081"/>
                  </a:lnTo>
                  <a:lnTo>
                    <a:pt x="10005" y="218203"/>
                  </a:lnTo>
                  <a:lnTo>
                    <a:pt x="4756" y="223415"/>
                  </a:lnTo>
                  <a:lnTo>
                    <a:pt x="3019" y="225990"/>
                  </a:lnTo>
                  <a:lnTo>
                    <a:pt x="1087" y="231109"/>
                  </a:lnTo>
                  <a:lnTo>
                    <a:pt x="228" y="236207"/>
                  </a:lnTo>
                  <a:lnTo>
                    <a:pt x="0" y="238751"/>
                  </a:lnTo>
                  <a:lnTo>
                    <a:pt x="694" y="240447"/>
                  </a:lnTo>
                  <a:lnTo>
                    <a:pt x="2004" y="241578"/>
                  </a:lnTo>
                  <a:lnTo>
                    <a:pt x="7162" y="243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Annotation102"/>
            <p:cNvSpPr/>
            <p:nvPr/>
          </p:nvSpPr>
          <p:spPr>
            <a:xfrm>
              <a:off x="5471513" y="4945482"/>
              <a:ext cx="167288" cy="175159"/>
            </a:xfrm>
            <a:custGeom>
              <a:avLst/>
              <a:gdLst/>
              <a:ahLst/>
              <a:cxnLst/>
              <a:rect l="0" t="0" r="0" b="0"/>
              <a:pathLst>
                <a:path w="167288" h="175159">
                  <a:moveTo>
                    <a:pt x="167287" y="76098"/>
                  </a:moveTo>
                  <a:lnTo>
                    <a:pt x="163242" y="72053"/>
                  </a:lnTo>
                  <a:lnTo>
                    <a:pt x="161204" y="70861"/>
                  </a:lnTo>
                  <a:lnTo>
                    <a:pt x="156681" y="69537"/>
                  </a:lnTo>
                  <a:lnTo>
                    <a:pt x="151848" y="66690"/>
                  </a:lnTo>
                  <a:lnTo>
                    <a:pt x="149375" y="64747"/>
                  </a:lnTo>
                  <a:lnTo>
                    <a:pt x="146879" y="64297"/>
                  </a:lnTo>
                  <a:lnTo>
                    <a:pt x="144368" y="64844"/>
                  </a:lnTo>
                  <a:lnTo>
                    <a:pt x="141848" y="66056"/>
                  </a:lnTo>
                  <a:lnTo>
                    <a:pt x="139321" y="66016"/>
                  </a:lnTo>
                  <a:lnTo>
                    <a:pt x="136790" y="65143"/>
                  </a:lnTo>
                  <a:lnTo>
                    <a:pt x="134256" y="63715"/>
                  </a:lnTo>
                  <a:lnTo>
                    <a:pt x="132566" y="61916"/>
                  </a:lnTo>
                  <a:lnTo>
                    <a:pt x="131440" y="59870"/>
                  </a:lnTo>
                  <a:lnTo>
                    <a:pt x="130688" y="57659"/>
                  </a:lnTo>
                  <a:lnTo>
                    <a:pt x="127596" y="52945"/>
                  </a:lnTo>
                  <a:lnTo>
                    <a:pt x="123400" y="48028"/>
                  </a:lnTo>
                  <a:lnTo>
                    <a:pt x="118713" y="43020"/>
                  </a:lnTo>
                  <a:lnTo>
                    <a:pt x="117124" y="40499"/>
                  </a:lnTo>
                  <a:lnTo>
                    <a:pt x="115359" y="35441"/>
                  </a:lnTo>
                  <a:lnTo>
                    <a:pt x="114042" y="33753"/>
                  </a:lnTo>
                  <a:lnTo>
                    <a:pt x="112316" y="32628"/>
                  </a:lnTo>
                  <a:lnTo>
                    <a:pt x="110320" y="31878"/>
                  </a:lnTo>
                  <a:lnTo>
                    <a:pt x="108989" y="30532"/>
                  </a:lnTo>
                  <a:lnTo>
                    <a:pt x="108101" y="28787"/>
                  </a:lnTo>
                  <a:lnTo>
                    <a:pt x="107510" y="26777"/>
                  </a:lnTo>
                  <a:lnTo>
                    <a:pt x="104595" y="22287"/>
                  </a:lnTo>
                  <a:lnTo>
                    <a:pt x="99870" y="16550"/>
                  </a:lnTo>
                  <a:lnTo>
                    <a:pt x="95007" y="11511"/>
                  </a:lnTo>
                  <a:lnTo>
                    <a:pt x="92249" y="8701"/>
                  </a:lnTo>
                  <a:lnTo>
                    <a:pt x="91861" y="7460"/>
                  </a:lnTo>
                  <a:lnTo>
                    <a:pt x="91431" y="3823"/>
                  </a:lnTo>
                  <a:lnTo>
                    <a:pt x="90470" y="2515"/>
                  </a:lnTo>
                  <a:lnTo>
                    <a:pt x="88982" y="1642"/>
                  </a:lnTo>
                  <a:lnTo>
                    <a:pt x="85072" y="673"/>
                  </a:lnTo>
                  <a:lnTo>
                    <a:pt x="80511" y="243"/>
                  </a:lnTo>
                  <a:lnTo>
                    <a:pt x="75663" y="51"/>
                  </a:lnTo>
                  <a:lnTo>
                    <a:pt x="73184" y="0"/>
                  </a:lnTo>
                  <a:lnTo>
                    <a:pt x="70685" y="813"/>
                  </a:lnTo>
                  <a:lnTo>
                    <a:pt x="65651" y="3974"/>
                  </a:lnTo>
                  <a:lnTo>
                    <a:pt x="60590" y="5942"/>
                  </a:lnTo>
                  <a:lnTo>
                    <a:pt x="58056" y="6468"/>
                  </a:lnTo>
                  <a:lnTo>
                    <a:pt x="52982" y="9309"/>
                  </a:lnTo>
                  <a:lnTo>
                    <a:pt x="47905" y="13394"/>
                  </a:lnTo>
                  <a:lnTo>
                    <a:pt x="42825" y="18032"/>
                  </a:lnTo>
                  <a:lnTo>
                    <a:pt x="35206" y="25403"/>
                  </a:lnTo>
                  <a:lnTo>
                    <a:pt x="32667" y="28754"/>
                  </a:lnTo>
                  <a:lnTo>
                    <a:pt x="30127" y="32683"/>
                  </a:lnTo>
                  <a:lnTo>
                    <a:pt x="27587" y="36994"/>
                  </a:lnTo>
                  <a:lnTo>
                    <a:pt x="25047" y="40716"/>
                  </a:lnTo>
                  <a:lnTo>
                    <a:pt x="22507" y="44043"/>
                  </a:lnTo>
                  <a:lnTo>
                    <a:pt x="19967" y="47108"/>
                  </a:lnTo>
                  <a:lnTo>
                    <a:pt x="17427" y="49998"/>
                  </a:lnTo>
                  <a:lnTo>
                    <a:pt x="12347" y="55467"/>
                  </a:lnTo>
                  <a:lnTo>
                    <a:pt x="10654" y="58957"/>
                  </a:lnTo>
                  <a:lnTo>
                    <a:pt x="9525" y="62977"/>
                  </a:lnTo>
                  <a:lnTo>
                    <a:pt x="8773" y="67351"/>
                  </a:lnTo>
                  <a:lnTo>
                    <a:pt x="7424" y="71960"/>
                  </a:lnTo>
                  <a:lnTo>
                    <a:pt x="5679" y="76726"/>
                  </a:lnTo>
                  <a:lnTo>
                    <a:pt x="3668" y="81597"/>
                  </a:lnTo>
                  <a:lnTo>
                    <a:pt x="2327" y="85690"/>
                  </a:lnTo>
                  <a:lnTo>
                    <a:pt x="1434" y="89266"/>
                  </a:lnTo>
                  <a:lnTo>
                    <a:pt x="838" y="92497"/>
                  </a:lnTo>
                  <a:lnTo>
                    <a:pt x="441" y="96344"/>
                  </a:lnTo>
                  <a:lnTo>
                    <a:pt x="176" y="100602"/>
                  </a:lnTo>
                  <a:lnTo>
                    <a:pt x="0" y="105134"/>
                  </a:lnTo>
                  <a:lnTo>
                    <a:pt x="729" y="109002"/>
                  </a:lnTo>
                  <a:lnTo>
                    <a:pt x="2061" y="112427"/>
                  </a:lnTo>
                  <a:lnTo>
                    <a:pt x="3797" y="115558"/>
                  </a:lnTo>
                  <a:lnTo>
                    <a:pt x="4953" y="119338"/>
                  </a:lnTo>
                  <a:lnTo>
                    <a:pt x="5725" y="123551"/>
                  </a:lnTo>
                  <a:lnTo>
                    <a:pt x="6239" y="128053"/>
                  </a:lnTo>
                  <a:lnTo>
                    <a:pt x="7428" y="131901"/>
                  </a:lnTo>
                  <a:lnTo>
                    <a:pt x="9068" y="135314"/>
                  </a:lnTo>
                  <a:lnTo>
                    <a:pt x="11007" y="138435"/>
                  </a:lnTo>
                  <a:lnTo>
                    <a:pt x="13148" y="141363"/>
                  </a:lnTo>
                  <a:lnTo>
                    <a:pt x="15420" y="144161"/>
                  </a:lnTo>
                  <a:lnTo>
                    <a:pt x="17782" y="146873"/>
                  </a:lnTo>
                  <a:lnTo>
                    <a:pt x="21051" y="149528"/>
                  </a:lnTo>
                  <a:lnTo>
                    <a:pt x="24923" y="152145"/>
                  </a:lnTo>
                  <a:lnTo>
                    <a:pt x="29198" y="154736"/>
                  </a:lnTo>
                  <a:lnTo>
                    <a:pt x="33741" y="157310"/>
                  </a:lnTo>
                  <a:lnTo>
                    <a:pt x="43304" y="162428"/>
                  </a:lnTo>
                  <a:lnTo>
                    <a:pt x="48225" y="164131"/>
                  </a:lnTo>
                  <a:lnTo>
                    <a:pt x="53199" y="165266"/>
                  </a:lnTo>
                  <a:lnTo>
                    <a:pt x="58209" y="166023"/>
                  </a:lnTo>
                  <a:lnTo>
                    <a:pt x="62395" y="166529"/>
                  </a:lnTo>
                  <a:lnTo>
                    <a:pt x="66032" y="166865"/>
                  </a:lnTo>
                  <a:lnTo>
                    <a:pt x="69304" y="167089"/>
                  </a:lnTo>
                  <a:lnTo>
                    <a:pt x="74025" y="168085"/>
                  </a:lnTo>
                  <a:lnTo>
                    <a:pt x="79713" y="169596"/>
                  </a:lnTo>
                  <a:lnTo>
                    <a:pt x="98707" y="1751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Annotation103"/>
            <p:cNvSpPr/>
            <p:nvPr/>
          </p:nvSpPr>
          <p:spPr>
            <a:xfrm>
              <a:off x="5715105" y="4976267"/>
              <a:ext cx="91336" cy="174854"/>
            </a:xfrm>
            <a:custGeom>
              <a:avLst/>
              <a:gdLst/>
              <a:ahLst/>
              <a:cxnLst/>
              <a:rect l="0" t="0" r="0" b="0"/>
              <a:pathLst>
                <a:path w="91336" h="174854">
                  <a:moveTo>
                    <a:pt x="91335" y="14833"/>
                  </a:moveTo>
                  <a:lnTo>
                    <a:pt x="91335" y="10788"/>
                  </a:lnTo>
                  <a:lnTo>
                    <a:pt x="90488" y="8750"/>
                  </a:lnTo>
                  <a:lnTo>
                    <a:pt x="89077" y="6544"/>
                  </a:lnTo>
                  <a:lnTo>
                    <a:pt x="84774" y="966"/>
                  </a:lnTo>
                  <a:lnTo>
                    <a:pt x="83574" y="508"/>
                  </a:lnTo>
                  <a:lnTo>
                    <a:pt x="81928" y="203"/>
                  </a:lnTo>
                  <a:lnTo>
                    <a:pt x="79984" y="0"/>
                  </a:lnTo>
                  <a:lnTo>
                    <a:pt x="77841" y="711"/>
                  </a:lnTo>
                  <a:lnTo>
                    <a:pt x="75566" y="2031"/>
                  </a:lnTo>
                  <a:lnTo>
                    <a:pt x="73202" y="3758"/>
                  </a:lnTo>
                  <a:lnTo>
                    <a:pt x="70779" y="5756"/>
                  </a:lnTo>
                  <a:lnTo>
                    <a:pt x="68318" y="7935"/>
                  </a:lnTo>
                  <a:lnTo>
                    <a:pt x="65830" y="10234"/>
                  </a:lnTo>
                  <a:lnTo>
                    <a:pt x="63325" y="11767"/>
                  </a:lnTo>
                  <a:lnTo>
                    <a:pt x="60808" y="12789"/>
                  </a:lnTo>
                  <a:lnTo>
                    <a:pt x="58284" y="13470"/>
                  </a:lnTo>
                  <a:lnTo>
                    <a:pt x="55754" y="14771"/>
                  </a:lnTo>
                  <a:lnTo>
                    <a:pt x="53221" y="16485"/>
                  </a:lnTo>
                  <a:lnTo>
                    <a:pt x="50686" y="18475"/>
                  </a:lnTo>
                  <a:lnTo>
                    <a:pt x="48148" y="20647"/>
                  </a:lnTo>
                  <a:lnTo>
                    <a:pt x="45610" y="22942"/>
                  </a:lnTo>
                  <a:lnTo>
                    <a:pt x="40533" y="27750"/>
                  </a:lnTo>
                  <a:lnTo>
                    <a:pt x="35454" y="32709"/>
                  </a:lnTo>
                  <a:lnTo>
                    <a:pt x="32915" y="36064"/>
                  </a:lnTo>
                  <a:lnTo>
                    <a:pt x="30375" y="39993"/>
                  </a:lnTo>
                  <a:lnTo>
                    <a:pt x="27835" y="44306"/>
                  </a:lnTo>
                  <a:lnTo>
                    <a:pt x="25295" y="48028"/>
                  </a:lnTo>
                  <a:lnTo>
                    <a:pt x="22755" y="51357"/>
                  </a:lnTo>
                  <a:lnTo>
                    <a:pt x="20215" y="54422"/>
                  </a:lnTo>
                  <a:lnTo>
                    <a:pt x="17675" y="57313"/>
                  </a:lnTo>
                  <a:lnTo>
                    <a:pt x="15135" y="60086"/>
                  </a:lnTo>
                  <a:lnTo>
                    <a:pt x="12596" y="62781"/>
                  </a:lnTo>
                  <a:lnTo>
                    <a:pt x="10902" y="65425"/>
                  </a:lnTo>
                  <a:lnTo>
                    <a:pt x="9021" y="70620"/>
                  </a:lnTo>
                  <a:lnTo>
                    <a:pt x="7672" y="73191"/>
                  </a:lnTo>
                  <a:lnTo>
                    <a:pt x="5927" y="75752"/>
                  </a:lnTo>
                  <a:lnTo>
                    <a:pt x="1086" y="81899"/>
                  </a:lnTo>
                  <a:lnTo>
                    <a:pt x="424" y="84998"/>
                  </a:lnTo>
                  <a:lnTo>
                    <a:pt x="0" y="89841"/>
                  </a:lnTo>
                  <a:lnTo>
                    <a:pt x="2200" y="92761"/>
                  </a:lnTo>
                  <a:lnTo>
                    <a:pt x="6465" y="97488"/>
                  </a:lnTo>
                  <a:lnTo>
                    <a:pt x="7662" y="97877"/>
                  </a:lnTo>
                  <a:lnTo>
                    <a:pt x="9306" y="98135"/>
                  </a:lnTo>
                  <a:lnTo>
                    <a:pt x="11249" y="98308"/>
                  </a:lnTo>
                  <a:lnTo>
                    <a:pt x="13391" y="98423"/>
                  </a:lnTo>
                  <a:lnTo>
                    <a:pt x="21355" y="98622"/>
                  </a:lnTo>
                  <a:lnTo>
                    <a:pt x="26385" y="98643"/>
                  </a:lnTo>
                  <a:lnTo>
                    <a:pt x="28562" y="97800"/>
                  </a:lnTo>
                  <a:lnTo>
                    <a:pt x="30860" y="96391"/>
                  </a:lnTo>
                  <a:lnTo>
                    <a:pt x="33238" y="94605"/>
                  </a:lnTo>
                  <a:lnTo>
                    <a:pt x="35670" y="92567"/>
                  </a:lnTo>
                  <a:lnTo>
                    <a:pt x="38139" y="90362"/>
                  </a:lnTo>
                  <a:lnTo>
                    <a:pt x="40631" y="88046"/>
                  </a:lnTo>
                  <a:lnTo>
                    <a:pt x="43139" y="86501"/>
                  </a:lnTo>
                  <a:lnTo>
                    <a:pt x="45658" y="85472"/>
                  </a:lnTo>
                  <a:lnTo>
                    <a:pt x="48184" y="84786"/>
                  </a:lnTo>
                  <a:lnTo>
                    <a:pt x="50714" y="83481"/>
                  </a:lnTo>
                  <a:lnTo>
                    <a:pt x="53248" y="81765"/>
                  </a:lnTo>
                  <a:lnTo>
                    <a:pt x="55783" y="79774"/>
                  </a:lnTo>
                  <a:lnTo>
                    <a:pt x="58321" y="77600"/>
                  </a:lnTo>
                  <a:lnTo>
                    <a:pt x="60858" y="75304"/>
                  </a:lnTo>
                  <a:lnTo>
                    <a:pt x="65936" y="70496"/>
                  </a:lnTo>
                  <a:lnTo>
                    <a:pt x="71016" y="65536"/>
                  </a:lnTo>
                  <a:lnTo>
                    <a:pt x="72709" y="63028"/>
                  </a:lnTo>
                  <a:lnTo>
                    <a:pt x="74590" y="57984"/>
                  </a:lnTo>
                  <a:lnTo>
                    <a:pt x="75938" y="56300"/>
                  </a:lnTo>
                  <a:lnTo>
                    <a:pt x="77684" y="55178"/>
                  </a:lnTo>
                  <a:lnTo>
                    <a:pt x="79694" y="54429"/>
                  </a:lnTo>
                  <a:lnTo>
                    <a:pt x="81034" y="53084"/>
                  </a:lnTo>
                  <a:lnTo>
                    <a:pt x="81928" y="51340"/>
                  </a:lnTo>
                  <a:lnTo>
                    <a:pt x="82921" y="47145"/>
                  </a:lnTo>
                  <a:lnTo>
                    <a:pt x="83362" y="42458"/>
                  </a:lnTo>
                  <a:lnTo>
                    <a:pt x="83706" y="37817"/>
                  </a:lnTo>
                  <a:lnTo>
                    <a:pt x="81453" y="40005"/>
                  </a:lnTo>
                  <a:lnTo>
                    <a:pt x="72363" y="49047"/>
                  </a:lnTo>
                  <a:lnTo>
                    <a:pt x="70221" y="52035"/>
                  </a:lnTo>
                  <a:lnTo>
                    <a:pt x="67945" y="55721"/>
                  </a:lnTo>
                  <a:lnTo>
                    <a:pt x="65582" y="59872"/>
                  </a:lnTo>
                  <a:lnTo>
                    <a:pt x="60697" y="68999"/>
                  </a:lnTo>
                  <a:lnTo>
                    <a:pt x="58210" y="73803"/>
                  </a:lnTo>
                  <a:lnTo>
                    <a:pt x="56552" y="77854"/>
                  </a:lnTo>
                  <a:lnTo>
                    <a:pt x="55446" y="81400"/>
                  </a:lnTo>
                  <a:lnTo>
                    <a:pt x="54709" y="84611"/>
                  </a:lnTo>
                  <a:lnTo>
                    <a:pt x="53370" y="88445"/>
                  </a:lnTo>
                  <a:lnTo>
                    <a:pt x="51633" y="92694"/>
                  </a:lnTo>
                  <a:lnTo>
                    <a:pt x="49626" y="97220"/>
                  </a:lnTo>
                  <a:lnTo>
                    <a:pt x="45141" y="106765"/>
                  </a:lnTo>
                  <a:lnTo>
                    <a:pt x="42758" y="111681"/>
                  </a:lnTo>
                  <a:lnTo>
                    <a:pt x="41171" y="116652"/>
                  </a:lnTo>
                  <a:lnTo>
                    <a:pt x="40112" y="121659"/>
                  </a:lnTo>
                  <a:lnTo>
                    <a:pt x="39407" y="126690"/>
                  </a:lnTo>
                  <a:lnTo>
                    <a:pt x="38090" y="131737"/>
                  </a:lnTo>
                  <a:lnTo>
                    <a:pt x="36364" y="136796"/>
                  </a:lnTo>
                  <a:lnTo>
                    <a:pt x="34368" y="141862"/>
                  </a:lnTo>
                  <a:lnTo>
                    <a:pt x="33037" y="146085"/>
                  </a:lnTo>
                  <a:lnTo>
                    <a:pt x="32150" y="149748"/>
                  </a:lnTo>
                  <a:lnTo>
                    <a:pt x="31558" y="153036"/>
                  </a:lnTo>
                  <a:lnTo>
                    <a:pt x="31164" y="156075"/>
                  </a:lnTo>
                  <a:lnTo>
                    <a:pt x="30901" y="158947"/>
                  </a:lnTo>
                  <a:lnTo>
                    <a:pt x="30479" y="165596"/>
                  </a:lnTo>
                  <a:lnTo>
                    <a:pt x="32678" y="168763"/>
                  </a:lnTo>
                  <a:lnTo>
                    <a:pt x="34451" y="170793"/>
                  </a:lnTo>
                  <a:lnTo>
                    <a:pt x="36479" y="172146"/>
                  </a:lnTo>
                  <a:lnTo>
                    <a:pt x="38677" y="173049"/>
                  </a:lnTo>
                  <a:lnTo>
                    <a:pt x="45615" y="1748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Annotation104"/>
            <p:cNvSpPr/>
            <p:nvPr/>
          </p:nvSpPr>
          <p:spPr>
            <a:xfrm>
              <a:off x="5890271" y="5036820"/>
              <a:ext cx="129425" cy="175261"/>
            </a:xfrm>
            <a:custGeom>
              <a:avLst/>
              <a:gdLst/>
              <a:ahLst/>
              <a:cxnLst/>
              <a:rect l="0" t="0" r="0" b="0"/>
              <a:pathLst>
                <a:path w="129425" h="175261">
                  <a:moveTo>
                    <a:pt x="45709" y="0"/>
                  </a:moveTo>
                  <a:lnTo>
                    <a:pt x="41663" y="12135"/>
                  </a:lnTo>
                  <a:lnTo>
                    <a:pt x="39625" y="16557"/>
                  </a:lnTo>
                  <a:lnTo>
                    <a:pt x="37420" y="20351"/>
                  </a:lnTo>
                  <a:lnTo>
                    <a:pt x="35103" y="23727"/>
                  </a:lnTo>
                  <a:lnTo>
                    <a:pt x="33559" y="27672"/>
                  </a:lnTo>
                  <a:lnTo>
                    <a:pt x="32528" y="31995"/>
                  </a:lnTo>
                  <a:lnTo>
                    <a:pt x="31842" y="36570"/>
                  </a:lnTo>
                  <a:lnTo>
                    <a:pt x="30537" y="40466"/>
                  </a:lnTo>
                  <a:lnTo>
                    <a:pt x="28820" y="43911"/>
                  </a:lnTo>
                  <a:lnTo>
                    <a:pt x="26830" y="47054"/>
                  </a:lnTo>
                  <a:lnTo>
                    <a:pt x="24657" y="49996"/>
                  </a:lnTo>
                  <a:lnTo>
                    <a:pt x="22360" y="52804"/>
                  </a:lnTo>
                  <a:lnTo>
                    <a:pt x="19983" y="55523"/>
                  </a:lnTo>
                  <a:lnTo>
                    <a:pt x="18398" y="58182"/>
                  </a:lnTo>
                  <a:lnTo>
                    <a:pt x="16637" y="63394"/>
                  </a:lnTo>
                  <a:lnTo>
                    <a:pt x="13597" y="68533"/>
                  </a:lnTo>
                  <a:lnTo>
                    <a:pt x="11601" y="71089"/>
                  </a:lnTo>
                  <a:lnTo>
                    <a:pt x="9424" y="73639"/>
                  </a:lnTo>
                  <a:lnTo>
                    <a:pt x="7124" y="76186"/>
                  </a:lnTo>
                  <a:lnTo>
                    <a:pt x="13" y="83794"/>
                  </a:lnTo>
                  <a:lnTo>
                    <a:pt x="0" y="83809"/>
                  </a:lnTo>
                  <a:lnTo>
                    <a:pt x="25428" y="58381"/>
                  </a:lnTo>
                  <a:lnTo>
                    <a:pt x="28801" y="55854"/>
                  </a:lnTo>
                  <a:lnTo>
                    <a:pt x="32744" y="53323"/>
                  </a:lnTo>
                  <a:lnTo>
                    <a:pt x="37065" y="50789"/>
                  </a:lnTo>
                  <a:lnTo>
                    <a:pt x="40793" y="47405"/>
                  </a:lnTo>
                  <a:lnTo>
                    <a:pt x="44125" y="43457"/>
                  </a:lnTo>
                  <a:lnTo>
                    <a:pt x="47194" y="39131"/>
                  </a:lnTo>
                  <a:lnTo>
                    <a:pt x="50931" y="35401"/>
                  </a:lnTo>
                  <a:lnTo>
                    <a:pt x="55117" y="32067"/>
                  </a:lnTo>
                  <a:lnTo>
                    <a:pt x="59601" y="28998"/>
                  </a:lnTo>
                  <a:lnTo>
                    <a:pt x="63437" y="26105"/>
                  </a:lnTo>
                  <a:lnTo>
                    <a:pt x="66840" y="23330"/>
                  </a:lnTo>
                  <a:lnTo>
                    <a:pt x="69957" y="20633"/>
                  </a:lnTo>
                  <a:lnTo>
                    <a:pt x="73728" y="18836"/>
                  </a:lnTo>
                  <a:lnTo>
                    <a:pt x="77934" y="17637"/>
                  </a:lnTo>
                  <a:lnTo>
                    <a:pt x="82433" y="16838"/>
                  </a:lnTo>
                  <a:lnTo>
                    <a:pt x="86278" y="15459"/>
                  </a:lnTo>
                  <a:lnTo>
                    <a:pt x="89689" y="13693"/>
                  </a:lnTo>
                  <a:lnTo>
                    <a:pt x="92809" y="11668"/>
                  </a:lnTo>
                  <a:lnTo>
                    <a:pt x="95735" y="10319"/>
                  </a:lnTo>
                  <a:lnTo>
                    <a:pt x="98533" y="9419"/>
                  </a:lnTo>
                  <a:lnTo>
                    <a:pt x="101245" y="8820"/>
                  </a:lnTo>
                  <a:lnTo>
                    <a:pt x="103900" y="8419"/>
                  </a:lnTo>
                  <a:lnTo>
                    <a:pt x="106516" y="8153"/>
                  </a:lnTo>
                  <a:lnTo>
                    <a:pt x="109107" y="7975"/>
                  </a:lnTo>
                  <a:lnTo>
                    <a:pt x="111680" y="7857"/>
                  </a:lnTo>
                  <a:lnTo>
                    <a:pt x="120394" y="7651"/>
                  </a:lnTo>
                  <a:lnTo>
                    <a:pt x="123494" y="9892"/>
                  </a:lnTo>
                  <a:lnTo>
                    <a:pt x="125506" y="11675"/>
                  </a:lnTo>
                  <a:lnTo>
                    <a:pt x="126847" y="14556"/>
                  </a:lnTo>
                  <a:lnTo>
                    <a:pt x="127741" y="18170"/>
                  </a:lnTo>
                  <a:lnTo>
                    <a:pt x="128337" y="22274"/>
                  </a:lnTo>
                  <a:lnTo>
                    <a:pt x="128734" y="25856"/>
                  </a:lnTo>
                  <a:lnTo>
                    <a:pt x="128999" y="29091"/>
                  </a:lnTo>
                  <a:lnTo>
                    <a:pt x="129176" y="32094"/>
                  </a:lnTo>
                  <a:lnTo>
                    <a:pt x="129372" y="39946"/>
                  </a:lnTo>
                  <a:lnTo>
                    <a:pt x="129424" y="44411"/>
                  </a:lnTo>
                  <a:lnTo>
                    <a:pt x="128612" y="49080"/>
                  </a:lnTo>
                  <a:lnTo>
                    <a:pt x="127224" y="53887"/>
                  </a:lnTo>
                  <a:lnTo>
                    <a:pt x="125453" y="58785"/>
                  </a:lnTo>
                  <a:lnTo>
                    <a:pt x="124272" y="63743"/>
                  </a:lnTo>
                  <a:lnTo>
                    <a:pt x="123484" y="68742"/>
                  </a:lnTo>
                  <a:lnTo>
                    <a:pt x="122959" y="73768"/>
                  </a:lnTo>
                  <a:lnTo>
                    <a:pt x="121762" y="78812"/>
                  </a:lnTo>
                  <a:lnTo>
                    <a:pt x="120118" y="83868"/>
                  </a:lnTo>
                  <a:lnTo>
                    <a:pt x="118175" y="88932"/>
                  </a:lnTo>
                  <a:lnTo>
                    <a:pt x="116033" y="94001"/>
                  </a:lnTo>
                  <a:lnTo>
                    <a:pt x="113758" y="99074"/>
                  </a:lnTo>
                  <a:lnTo>
                    <a:pt x="108973" y="109226"/>
                  </a:lnTo>
                  <a:lnTo>
                    <a:pt x="96478" y="134621"/>
                  </a:lnTo>
                  <a:lnTo>
                    <a:pt x="94795" y="138854"/>
                  </a:lnTo>
                  <a:lnTo>
                    <a:pt x="93673" y="142523"/>
                  </a:lnTo>
                  <a:lnTo>
                    <a:pt x="92925" y="145816"/>
                  </a:lnTo>
                  <a:lnTo>
                    <a:pt x="91579" y="148857"/>
                  </a:lnTo>
                  <a:lnTo>
                    <a:pt x="89836" y="151732"/>
                  </a:lnTo>
                  <a:lnTo>
                    <a:pt x="87827" y="154495"/>
                  </a:lnTo>
                  <a:lnTo>
                    <a:pt x="85641" y="157182"/>
                  </a:lnTo>
                  <a:lnTo>
                    <a:pt x="83337" y="159822"/>
                  </a:lnTo>
                  <a:lnTo>
                    <a:pt x="80954" y="162428"/>
                  </a:lnTo>
                  <a:lnTo>
                    <a:pt x="79366" y="165012"/>
                  </a:lnTo>
                  <a:lnTo>
                    <a:pt x="77600" y="170141"/>
                  </a:lnTo>
                  <a:lnTo>
                    <a:pt x="76313" y="174810"/>
                  </a:lnTo>
                  <a:lnTo>
                    <a:pt x="78501" y="175061"/>
                  </a:lnTo>
                  <a:lnTo>
                    <a:pt x="83809" y="1752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Annotation105"/>
            <p:cNvSpPr/>
            <p:nvPr/>
          </p:nvSpPr>
          <p:spPr>
            <a:xfrm>
              <a:off x="6256276" y="4922874"/>
              <a:ext cx="205473" cy="342405"/>
            </a:xfrm>
            <a:custGeom>
              <a:avLst/>
              <a:gdLst/>
              <a:ahLst/>
              <a:cxnLst/>
              <a:rect l="0" t="0" r="0" b="0"/>
              <a:pathLst>
                <a:path w="205473" h="342405">
                  <a:moveTo>
                    <a:pt x="152144" y="52986"/>
                  </a:moveTo>
                  <a:lnTo>
                    <a:pt x="168326" y="40851"/>
                  </a:lnTo>
                  <a:lnTo>
                    <a:pt x="173938" y="36429"/>
                  </a:lnTo>
                  <a:lnTo>
                    <a:pt x="178527" y="32635"/>
                  </a:lnTo>
                  <a:lnTo>
                    <a:pt x="182433" y="29259"/>
                  </a:lnTo>
                  <a:lnTo>
                    <a:pt x="185883" y="26161"/>
                  </a:lnTo>
                  <a:lnTo>
                    <a:pt x="191975" y="20461"/>
                  </a:lnTo>
                  <a:lnTo>
                    <a:pt x="203908" y="8815"/>
                  </a:lnTo>
                  <a:lnTo>
                    <a:pt x="204433" y="7451"/>
                  </a:lnTo>
                  <a:lnTo>
                    <a:pt x="205444" y="0"/>
                  </a:lnTo>
                  <a:lnTo>
                    <a:pt x="205472" y="3796"/>
                  </a:lnTo>
                  <a:lnTo>
                    <a:pt x="204630" y="4953"/>
                  </a:lnTo>
                  <a:lnTo>
                    <a:pt x="203221" y="5724"/>
                  </a:lnTo>
                  <a:lnTo>
                    <a:pt x="201435" y="6238"/>
                  </a:lnTo>
                  <a:lnTo>
                    <a:pt x="197193" y="9067"/>
                  </a:lnTo>
                  <a:lnTo>
                    <a:pt x="192485" y="13147"/>
                  </a:lnTo>
                  <a:lnTo>
                    <a:pt x="187572" y="17782"/>
                  </a:lnTo>
                  <a:lnTo>
                    <a:pt x="146928" y="58208"/>
                  </a:lnTo>
                  <a:lnTo>
                    <a:pt x="141893" y="64087"/>
                  </a:lnTo>
                  <a:lnTo>
                    <a:pt x="136844" y="70546"/>
                  </a:lnTo>
                  <a:lnTo>
                    <a:pt x="131783" y="77393"/>
                  </a:lnTo>
                  <a:lnTo>
                    <a:pt x="125870" y="84497"/>
                  </a:lnTo>
                  <a:lnTo>
                    <a:pt x="119389" y="91773"/>
                  </a:lnTo>
                  <a:lnTo>
                    <a:pt x="112527" y="99164"/>
                  </a:lnTo>
                  <a:lnTo>
                    <a:pt x="105413" y="107478"/>
                  </a:lnTo>
                  <a:lnTo>
                    <a:pt x="98130" y="116407"/>
                  </a:lnTo>
                  <a:lnTo>
                    <a:pt x="90735" y="125747"/>
                  </a:lnTo>
                  <a:lnTo>
                    <a:pt x="83264" y="134513"/>
                  </a:lnTo>
                  <a:lnTo>
                    <a:pt x="75745" y="142898"/>
                  </a:lnTo>
                  <a:lnTo>
                    <a:pt x="68191" y="151027"/>
                  </a:lnTo>
                  <a:lnTo>
                    <a:pt x="59769" y="162373"/>
                  </a:lnTo>
                  <a:lnTo>
                    <a:pt x="50767" y="175864"/>
                  </a:lnTo>
                  <a:lnTo>
                    <a:pt x="41379" y="190785"/>
                  </a:lnTo>
                  <a:lnTo>
                    <a:pt x="34274" y="203272"/>
                  </a:lnTo>
                  <a:lnTo>
                    <a:pt x="28692" y="214137"/>
                  </a:lnTo>
                  <a:lnTo>
                    <a:pt x="24122" y="223920"/>
                  </a:lnTo>
                  <a:lnTo>
                    <a:pt x="19383" y="232982"/>
                  </a:lnTo>
                  <a:lnTo>
                    <a:pt x="14530" y="241563"/>
                  </a:lnTo>
                  <a:lnTo>
                    <a:pt x="9601" y="249824"/>
                  </a:lnTo>
                  <a:lnTo>
                    <a:pt x="6316" y="257871"/>
                  </a:lnTo>
                  <a:lnTo>
                    <a:pt x="4125" y="265776"/>
                  </a:lnTo>
                  <a:lnTo>
                    <a:pt x="2665" y="273586"/>
                  </a:lnTo>
                  <a:lnTo>
                    <a:pt x="1691" y="280486"/>
                  </a:lnTo>
                  <a:lnTo>
                    <a:pt x="1042" y="286779"/>
                  </a:lnTo>
                  <a:lnTo>
                    <a:pt x="321" y="297441"/>
                  </a:lnTo>
                  <a:lnTo>
                    <a:pt x="0" y="305001"/>
                  </a:lnTo>
                  <a:lnTo>
                    <a:pt x="2116" y="313442"/>
                  </a:lnTo>
                  <a:lnTo>
                    <a:pt x="5878" y="321991"/>
                  </a:lnTo>
                  <a:lnTo>
                    <a:pt x="10373" y="328612"/>
                  </a:lnTo>
                  <a:lnTo>
                    <a:pt x="15192" y="334378"/>
                  </a:lnTo>
                  <a:lnTo>
                    <a:pt x="17663" y="337101"/>
                  </a:lnTo>
                  <a:lnTo>
                    <a:pt x="21003" y="338916"/>
                  </a:lnTo>
                  <a:lnTo>
                    <a:pt x="24923" y="340126"/>
                  </a:lnTo>
                  <a:lnTo>
                    <a:pt x="29231" y="340933"/>
                  </a:lnTo>
                  <a:lnTo>
                    <a:pt x="32949" y="341470"/>
                  </a:lnTo>
                  <a:lnTo>
                    <a:pt x="39337" y="342068"/>
                  </a:lnTo>
                  <a:lnTo>
                    <a:pt x="43072" y="342227"/>
                  </a:lnTo>
                  <a:lnTo>
                    <a:pt x="51739" y="342404"/>
                  </a:lnTo>
                  <a:lnTo>
                    <a:pt x="56421" y="341605"/>
                  </a:lnTo>
                  <a:lnTo>
                    <a:pt x="61235" y="340225"/>
                  </a:lnTo>
                  <a:lnTo>
                    <a:pt x="66138" y="338459"/>
                  </a:lnTo>
                  <a:lnTo>
                    <a:pt x="70253" y="336434"/>
                  </a:lnTo>
                  <a:lnTo>
                    <a:pt x="73844" y="334238"/>
                  </a:lnTo>
                  <a:lnTo>
                    <a:pt x="77084" y="331928"/>
                  </a:lnTo>
                  <a:lnTo>
                    <a:pt x="80938" y="329540"/>
                  </a:lnTo>
                  <a:lnTo>
                    <a:pt x="85200" y="327102"/>
                  </a:lnTo>
                  <a:lnTo>
                    <a:pt x="98804" y="3196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Annotation106"/>
            <p:cNvSpPr/>
            <p:nvPr/>
          </p:nvSpPr>
          <p:spPr>
            <a:xfrm>
              <a:off x="6309546" y="5013960"/>
              <a:ext cx="121735" cy="76105"/>
            </a:xfrm>
            <a:custGeom>
              <a:avLst/>
              <a:gdLst/>
              <a:ahLst/>
              <a:cxnLst/>
              <a:rect l="0" t="0" r="0" b="0"/>
              <a:pathLst>
                <a:path w="121735" h="76105">
                  <a:moveTo>
                    <a:pt x="15054" y="0"/>
                  </a:moveTo>
                  <a:lnTo>
                    <a:pt x="1932" y="19682"/>
                  </a:lnTo>
                  <a:lnTo>
                    <a:pt x="1226" y="21588"/>
                  </a:lnTo>
                  <a:lnTo>
                    <a:pt x="755" y="23705"/>
                  </a:lnTo>
                  <a:lnTo>
                    <a:pt x="442" y="25963"/>
                  </a:lnTo>
                  <a:lnTo>
                    <a:pt x="232" y="28316"/>
                  </a:lnTo>
                  <a:lnTo>
                    <a:pt x="93" y="30731"/>
                  </a:lnTo>
                  <a:lnTo>
                    <a:pt x="0" y="33187"/>
                  </a:lnTo>
                  <a:lnTo>
                    <a:pt x="784" y="35671"/>
                  </a:lnTo>
                  <a:lnTo>
                    <a:pt x="2154" y="38174"/>
                  </a:lnTo>
                  <a:lnTo>
                    <a:pt x="3914" y="40690"/>
                  </a:lnTo>
                  <a:lnTo>
                    <a:pt x="5935" y="43213"/>
                  </a:lnTo>
                  <a:lnTo>
                    <a:pt x="8128" y="45742"/>
                  </a:lnTo>
                  <a:lnTo>
                    <a:pt x="10436" y="48274"/>
                  </a:lnTo>
                  <a:lnTo>
                    <a:pt x="12823" y="49963"/>
                  </a:lnTo>
                  <a:lnTo>
                    <a:pt x="15259" y="51089"/>
                  </a:lnTo>
                  <a:lnTo>
                    <a:pt x="17731" y="51839"/>
                  </a:lnTo>
                  <a:lnTo>
                    <a:pt x="20226" y="53186"/>
                  </a:lnTo>
                  <a:lnTo>
                    <a:pt x="22735" y="54931"/>
                  </a:lnTo>
                  <a:lnTo>
                    <a:pt x="25255" y="56941"/>
                  </a:lnTo>
                  <a:lnTo>
                    <a:pt x="28628" y="59127"/>
                  </a:lnTo>
                  <a:lnTo>
                    <a:pt x="32570" y="61431"/>
                  </a:lnTo>
                  <a:lnTo>
                    <a:pt x="36891" y="63814"/>
                  </a:lnTo>
                  <a:lnTo>
                    <a:pt x="40619" y="65403"/>
                  </a:lnTo>
                  <a:lnTo>
                    <a:pt x="43951" y="66462"/>
                  </a:lnTo>
                  <a:lnTo>
                    <a:pt x="47019" y="67168"/>
                  </a:lnTo>
                  <a:lnTo>
                    <a:pt x="50756" y="67638"/>
                  </a:lnTo>
                  <a:lnTo>
                    <a:pt x="54942" y="67953"/>
                  </a:lnTo>
                  <a:lnTo>
                    <a:pt x="59426" y="68161"/>
                  </a:lnTo>
                  <a:lnTo>
                    <a:pt x="64109" y="69148"/>
                  </a:lnTo>
                  <a:lnTo>
                    <a:pt x="68924" y="70652"/>
                  </a:lnTo>
                  <a:lnTo>
                    <a:pt x="73828" y="72501"/>
                  </a:lnTo>
                  <a:lnTo>
                    <a:pt x="77943" y="73734"/>
                  </a:lnTo>
                  <a:lnTo>
                    <a:pt x="81533" y="74557"/>
                  </a:lnTo>
                  <a:lnTo>
                    <a:pt x="84773" y="75104"/>
                  </a:lnTo>
                  <a:lnTo>
                    <a:pt x="88627" y="75469"/>
                  </a:lnTo>
                  <a:lnTo>
                    <a:pt x="92889" y="75713"/>
                  </a:lnTo>
                  <a:lnTo>
                    <a:pt x="101294" y="75984"/>
                  </a:lnTo>
                  <a:lnTo>
                    <a:pt x="107852" y="76104"/>
                  </a:lnTo>
                  <a:lnTo>
                    <a:pt x="110786" y="75289"/>
                  </a:lnTo>
                  <a:lnTo>
                    <a:pt x="113589" y="73899"/>
                  </a:lnTo>
                  <a:lnTo>
                    <a:pt x="121734" y="685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Annotation107"/>
            <p:cNvSpPr/>
            <p:nvPr/>
          </p:nvSpPr>
          <p:spPr>
            <a:xfrm>
              <a:off x="6118860" y="4815933"/>
              <a:ext cx="167642" cy="266608"/>
            </a:xfrm>
            <a:custGeom>
              <a:avLst/>
              <a:gdLst/>
              <a:ahLst/>
              <a:cxnLst/>
              <a:rect l="0" t="0" r="0" b="0"/>
              <a:pathLst>
                <a:path w="167642" h="266608">
                  <a:moveTo>
                    <a:pt x="167641" y="7526"/>
                  </a:moveTo>
                  <a:lnTo>
                    <a:pt x="163595" y="3482"/>
                  </a:lnTo>
                  <a:lnTo>
                    <a:pt x="161557" y="2290"/>
                  </a:lnTo>
                  <a:lnTo>
                    <a:pt x="157034" y="966"/>
                  </a:lnTo>
                  <a:lnTo>
                    <a:pt x="152807" y="0"/>
                  </a:lnTo>
                  <a:lnTo>
                    <a:pt x="152436" y="6476"/>
                  </a:lnTo>
                  <a:lnTo>
                    <a:pt x="152401" y="59521"/>
                  </a:lnTo>
                  <a:lnTo>
                    <a:pt x="151554" y="64203"/>
                  </a:lnTo>
                  <a:lnTo>
                    <a:pt x="150143" y="69017"/>
                  </a:lnTo>
                  <a:lnTo>
                    <a:pt x="148355" y="73921"/>
                  </a:lnTo>
                  <a:lnTo>
                    <a:pt x="146317" y="78883"/>
                  </a:lnTo>
                  <a:lnTo>
                    <a:pt x="144111" y="83884"/>
                  </a:lnTo>
                  <a:lnTo>
                    <a:pt x="141794" y="88912"/>
                  </a:lnTo>
                  <a:lnTo>
                    <a:pt x="139403" y="94803"/>
                  </a:lnTo>
                  <a:lnTo>
                    <a:pt x="136962" y="101272"/>
                  </a:lnTo>
                  <a:lnTo>
                    <a:pt x="134488" y="108123"/>
                  </a:lnTo>
                  <a:lnTo>
                    <a:pt x="131992" y="114384"/>
                  </a:lnTo>
                  <a:lnTo>
                    <a:pt x="129481" y="120251"/>
                  </a:lnTo>
                  <a:lnTo>
                    <a:pt x="126961" y="125857"/>
                  </a:lnTo>
                  <a:lnTo>
                    <a:pt x="123587" y="131286"/>
                  </a:lnTo>
                  <a:lnTo>
                    <a:pt x="119645" y="136600"/>
                  </a:lnTo>
                  <a:lnTo>
                    <a:pt x="115323" y="141836"/>
                  </a:lnTo>
                  <a:lnTo>
                    <a:pt x="110749" y="147019"/>
                  </a:lnTo>
                  <a:lnTo>
                    <a:pt x="101151" y="157294"/>
                  </a:lnTo>
                  <a:lnTo>
                    <a:pt x="86228" y="172600"/>
                  </a:lnTo>
                  <a:lnTo>
                    <a:pt x="82039" y="177689"/>
                  </a:lnTo>
                  <a:lnTo>
                    <a:pt x="78399" y="182775"/>
                  </a:lnTo>
                  <a:lnTo>
                    <a:pt x="75125" y="187858"/>
                  </a:lnTo>
                  <a:lnTo>
                    <a:pt x="71251" y="192941"/>
                  </a:lnTo>
                  <a:lnTo>
                    <a:pt x="66974" y="198023"/>
                  </a:lnTo>
                  <a:lnTo>
                    <a:pt x="62429" y="203104"/>
                  </a:lnTo>
                  <a:lnTo>
                    <a:pt x="52864" y="213265"/>
                  </a:lnTo>
                  <a:lnTo>
                    <a:pt x="47943" y="218346"/>
                  </a:lnTo>
                  <a:lnTo>
                    <a:pt x="42969" y="222580"/>
                  </a:lnTo>
                  <a:lnTo>
                    <a:pt x="37959" y="226249"/>
                  </a:lnTo>
                  <a:lnTo>
                    <a:pt x="32926" y="229542"/>
                  </a:lnTo>
                  <a:lnTo>
                    <a:pt x="28724" y="233430"/>
                  </a:lnTo>
                  <a:lnTo>
                    <a:pt x="25076" y="237716"/>
                  </a:lnTo>
                  <a:lnTo>
                    <a:pt x="21797" y="242266"/>
                  </a:lnTo>
                  <a:lnTo>
                    <a:pt x="18765" y="246146"/>
                  </a:lnTo>
                  <a:lnTo>
                    <a:pt x="15897" y="249579"/>
                  </a:lnTo>
                  <a:lnTo>
                    <a:pt x="13138" y="252716"/>
                  </a:lnTo>
                  <a:lnTo>
                    <a:pt x="7814" y="258457"/>
                  </a:lnTo>
                  <a:lnTo>
                    <a:pt x="0" y="2666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Annotation108"/>
            <p:cNvSpPr/>
            <p:nvPr/>
          </p:nvSpPr>
          <p:spPr>
            <a:xfrm>
              <a:off x="6774638" y="4869762"/>
              <a:ext cx="426119" cy="379225"/>
            </a:xfrm>
            <a:custGeom>
              <a:avLst/>
              <a:gdLst/>
              <a:ahLst/>
              <a:cxnLst/>
              <a:rect l="0" t="0" r="0" b="0"/>
              <a:pathLst>
                <a:path w="426119" h="379225">
                  <a:moveTo>
                    <a:pt x="205282" y="266118"/>
                  </a:moveTo>
                  <a:lnTo>
                    <a:pt x="209328" y="266118"/>
                  </a:lnTo>
                  <a:lnTo>
                    <a:pt x="210519" y="265271"/>
                  </a:lnTo>
                  <a:lnTo>
                    <a:pt x="211314" y="263860"/>
                  </a:lnTo>
                  <a:lnTo>
                    <a:pt x="211844" y="262073"/>
                  </a:lnTo>
                  <a:lnTo>
                    <a:pt x="213042" y="260881"/>
                  </a:lnTo>
                  <a:lnTo>
                    <a:pt x="214689" y="260087"/>
                  </a:lnTo>
                  <a:lnTo>
                    <a:pt x="219370" y="258812"/>
                  </a:lnTo>
                  <a:lnTo>
                    <a:pt x="218908" y="257861"/>
                  </a:lnTo>
                  <a:lnTo>
                    <a:pt x="208305" y="246366"/>
                  </a:lnTo>
                  <a:lnTo>
                    <a:pt x="201635" y="239622"/>
                  </a:lnTo>
                  <a:lnTo>
                    <a:pt x="199463" y="238294"/>
                  </a:lnTo>
                  <a:lnTo>
                    <a:pt x="192364" y="235578"/>
                  </a:lnTo>
                  <a:lnTo>
                    <a:pt x="184897" y="230634"/>
                  </a:lnTo>
                  <a:lnTo>
                    <a:pt x="179854" y="229180"/>
                  </a:lnTo>
                  <a:lnTo>
                    <a:pt x="168871" y="228247"/>
                  </a:lnTo>
                  <a:lnTo>
                    <a:pt x="160594" y="228119"/>
                  </a:lnTo>
                  <a:lnTo>
                    <a:pt x="156864" y="228933"/>
                  </a:lnTo>
                  <a:lnTo>
                    <a:pt x="146721" y="234121"/>
                  </a:lnTo>
                  <a:lnTo>
                    <a:pt x="133367" y="241021"/>
                  </a:lnTo>
                  <a:lnTo>
                    <a:pt x="108657" y="253457"/>
                  </a:lnTo>
                  <a:lnTo>
                    <a:pt x="98556" y="260773"/>
                  </a:lnTo>
                  <a:lnTo>
                    <a:pt x="88421" y="268822"/>
                  </a:lnTo>
                  <a:lnTo>
                    <a:pt x="78273" y="275222"/>
                  </a:lnTo>
                  <a:lnTo>
                    <a:pt x="68118" y="283146"/>
                  </a:lnTo>
                  <a:lnTo>
                    <a:pt x="57960" y="292313"/>
                  </a:lnTo>
                  <a:lnTo>
                    <a:pt x="47801" y="302031"/>
                  </a:lnTo>
                  <a:lnTo>
                    <a:pt x="21367" y="328144"/>
                  </a:lnTo>
                  <a:lnTo>
                    <a:pt x="15451" y="336300"/>
                  </a:lnTo>
                  <a:lnTo>
                    <a:pt x="9999" y="344723"/>
                  </a:lnTo>
                  <a:lnTo>
                    <a:pt x="3017" y="354225"/>
                  </a:lnTo>
                  <a:lnTo>
                    <a:pt x="1086" y="359746"/>
                  </a:lnTo>
                  <a:lnTo>
                    <a:pt x="0" y="367614"/>
                  </a:lnTo>
                  <a:lnTo>
                    <a:pt x="693" y="369341"/>
                  </a:lnTo>
                  <a:lnTo>
                    <a:pt x="2003" y="370493"/>
                  </a:lnTo>
                  <a:lnTo>
                    <a:pt x="3723" y="371262"/>
                  </a:lnTo>
                  <a:lnTo>
                    <a:pt x="12566" y="377731"/>
                  </a:lnTo>
                  <a:lnTo>
                    <a:pt x="17465" y="379224"/>
                  </a:lnTo>
                  <a:lnTo>
                    <a:pt x="20805" y="378775"/>
                  </a:lnTo>
                  <a:lnTo>
                    <a:pt x="32748" y="374945"/>
                  </a:lnTo>
                  <a:lnTo>
                    <a:pt x="43719" y="372588"/>
                  </a:lnTo>
                  <a:lnTo>
                    <a:pt x="55582" y="369036"/>
                  </a:lnTo>
                  <a:lnTo>
                    <a:pt x="67065" y="362377"/>
                  </a:lnTo>
                  <a:lnTo>
                    <a:pt x="77812" y="353773"/>
                  </a:lnTo>
                  <a:lnTo>
                    <a:pt x="88233" y="344305"/>
                  </a:lnTo>
                  <a:lnTo>
                    <a:pt x="100766" y="334452"/>
                  </a:lnTo>
                  <a:lnTo>
                    <a:pt x="114803" y="324429"/>
                  </a:lnTo>
                  <a:lnTo>
                    <a:pt x="129510" y="314329"/>
                  </a:lnTo>
                  <a:lnTo>
                    <a:pt x="136987" y="308419"/>
                  </a:lnTo>
                  <a:lnTo>
                    <a:pt x="144513" y="301939"/>
                  </a:lnTo>
                  <a:lnTo>
                    <a:pt x="152069" y="295078"/>
                  </a:lnTo>
                  <a:lnTo>
                    <a:pt x="167238" y="280683"/>
                  </a:lnTo>
                  <a:lnTo>
                    <a:pt x="326050" y="122490"/>
                  </a:lnTo>
                  <a:lnTo>
                    <a:pt x="334054" y="113639"/>
                  </a:lnTo>
                  <a:lnTo>
                    <a:pt x="341931" y="104352"/>
                  </a:lnTo>
                  <a:lnTo>
                    <a:pt x="349721" y="94774"/>
                  </a:lnTo>
                  <a:lnTo>
                    <a:pt x="356607" y="85848"/>
                  </a:lnTo>
                  <a:lnTo>
                    <a:pt x="362893" y="77358"/>
                  </a:lnTo>
                  <a:lnTo>
                    <a:pt x="368776" y="69158"/>
                  </a:lnTo>
                  <a:lnTo>
                    <a:pt x="374391" y="61998"/>
                  </a:lnTo>
                  <a:lnTo>
                    <a:pt x="379828" y="55532"/>
                  </a:lnTo>
                  <a:lnTo>
                    <a:pt x="390385" y="43831"/>
                  </a:lnTo>
                  <a:lnTo>
                    <a:pt x="400721" y="32986"/>
                  </a:lnTo>
                  <a:lnTo>
                    <a:pt x="408701" y="22522"/>
                  </a:lnTo>
                  <a:lnTo>
                    <a:pt x="415070" y="13073"/>
                  </a:lnTo>
                  <a:lnTo>
                    <a:pt x="424622" y="1383"/>
                  </a:lnTo>
                  <a:lnTo>
                    <a:pt x="425775" y="0"/>
                  </a:lnTo>
                  <a:lnTo>
                    <a:pt x="425938" y="652"/>
                  </a:lnTo>
                  <a:lnTo>
                    <a:pt x="426118" y="3635"/>
                  </a:lnTo>
                  <a:lnTo>
                    <a:pt x="425320" y="5616"/>
                  </a:lnTo>
                  <a:lnTo>
                    <a:pt x="420150" y="12449"/>
                  </a:lnTo>
                  <a:lnTo>
                    <a:pt x="415642" y="17345"/>
                  </a:lnTo>
                  <a:lnTo>
                    <a:pt x="410817" y="26859"/>
                  </a:lnTo>
                  <a:lnTo>
                    <a:pt x="405851" y="38707"/>
                  </a:lnTo>
                  <a:lnTo>
                    <a:pt x="400822" y="49618"/>
                  </a:lnTo>
                  <a:lnTo>
                    <a:pt x="397448" y="55744"/>
                  </a:lnTo>
                  <a:lnTo>
                    <a:pt x="393507" y="62369"/>
                  </a:lnTo>
                  <a:lnTo>
                    <a:pt x="389186" y="69325"/>
                  </a:lnTo>
                  <a:lnTo>
                    <a:pt x="384610" y="77349"/>
                  </a:lnTo>
                  <a:lnTo>
                    <a:pt x="375012" y="95296"/>
                  </a:lnTo>
                  <a:lnTo>
                    <a:pt x="369235" y="103977"/>
                  </a:lnTo>
                  <a:lnTo>
                    <a:pt x="362844" y="112304"/>
                  </a:lnTo>
                  <a:lnTo>
                    <a:pt x="356044" y="120395"/>
                  </a:lnTo>
                  <a:lnTo>
                    <a:pt x="349816" y="129176"/>
                  </a:lnTo>
                  <a:lnTo>
                    <a:pt x="343972" y="138416"/>
                  </a:lnTo>
                  <a:lnTo>
                    <a:pt x="338382" y="147964"/>
                  </a:lnTo>
                  <a:lnTo>
                    <a:pt x="332961" y="157715"/>
                  </a:lnTo>
                  <a:lnTo>
                    <a:pt x="322424" y="177581"/>
                  </a:lnTo>
                  <a:lnTo>
                    <a:pt x="291669" y="238210"/>
                  </a:lnTo>
                  <a:lnTo>
                    <a:pt x="287427" y="247512"/>
                  </a:lnTo>
                  <a:lnTo>
                    <a:pt x="283752" y="256254"/>
                  </a:lnTo>
                  <a:lnTo>
                    <a:pt x="280455" y="264622"/>
                  </a:lnTo>
                  <a:lnTo>
                    <a:pt x="274535" y="280693"/>
                  </a:lnTo>
                  <a:lnTo>
                    <a:pt x="271770" y="288534"/>
                  </a:lnTo>
                  <a:lnTo>
                    <a:pt x="269927" y="296303"/>
                  </a:lnTo>
                  <a:lnTo>
                    <a:pt x="268700" y="304021"/>
                  </a:lnTo>
                  <a:lnTo>
                    <a:pt x="267880" y="311707"/>
                  </a:lnTo>
                  <a:lnTo>
                    <a:pt x="267334" y="318524"/>
                  </a:lnTo>
                  <a:lnTo>
                    <a:pt x="266970" y="324762"/>
                  </a:lnTo>
                  <a:lnTo>
                    <a:pt x="266728" y="330614"/>
                  </a:lnTo>
                  <a:lnTo>
                    <a:pt x="268717" y="341632"/>
                  </a:lnTo>
                  <a:lnTo>
                    <a:pt x="272421" y="351326"/>
                  </a:lnTo>
                  <a:lnTo>
                    <a:pt x="274595" y="355097"/>
                  </a:lnTo>
                  <a:lnTo>
                    <a:pt x="281482" y="3651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Annotation109"/>
            <p:cNvSpPr/>
            <p:nvPr/>
          </p:nvSpPr>
          <p:spPr>
            <a:xfrm>
              <a:off x="7239516" y="5121199"/>
              <a:ext cx="296493" cy="281240"/>
            </a:xfrm>
            <a:custGeom>
              <a:avLst/>
              <a:gdLst/>
              <a:ahLst/>
              <a:cxnLst/>
              <a:rect l="0" t="0" r="0" b="0"/>
              <a:pathLst>
                <a:path w="296493" h="281240">
                  <a:moveTo>
                    <a:pt x="197604" y="37541"/>
                  </a:moveTo>
                  <a:lnTo>
                    <a:pt x="185469" y="45632"/>
                  </a:lnTo>
                  <a:lnTo>
                    <a:pt x="180200" y="48861"/>
                  </a:lnTo>
                  <a:lnTo>
                    <a:pt x="174994" y="51861"/>
                  </a:lnTo>
                  <a:lnTo>
                    <a:pt x="169831" y="54708"/>
                  </a:lnTo>
                  <a:lnTo>
                    <a:pt x="163848" y="58299"/>
                  </a:lnTo>
                  <a:lnTo>
                    <a:pt x="150428" y="66804"/>
                  </a:lnTo>
                  <a:lnTo>
                    <a:pt x="144141" y="72290"/>
                  </a:lnTo>
                  <a:lnTo>
                    <a:pt x="138255" y="78487"/>
                  </a:lnTo>
                  <a:lnTo>
                    <a:pt x="132638" y="85158"/>
                  </a:lnTo>
                  <a:lnTo>
                    <a:pt x="126354" y="91299"/>
                  </a:lnTo>
                  <a:lnTo>
                    <a:pt x="119624" y="97086"/>
                  </a:lnTo>
                  <a:lnTo>
                    <a:pt x="112597" y="102638"/>
                  </a:lnTo>
                  <a:lnTo>
                    <a:pt x="105373" y="108879"/>
                  </a:lnTo>
                  <a:lnTo>
                    <a:pt x="98017" y="115579"/>
                  </a:lnTo>
                  <a:lnTo>
                    <a:pt x="90572" y="122586"/>
                  </a:lnTo>
                  <a:lnTo>
                    <a:pt x="83070" y="128951"/>
                  </a:lnTo>
                  <a:lnTo>
                    <a:pt x="75527" y="134888"/>
                  </a:lnTo>
                  <a:lnTo>
                    <a:pt x="67960" y="140539"/>
                  </a:lnTo>
                  <a:lnTo>
                    <a:pt x="61221" y="146846"/>
                  </a:lnTo>
                  <a:lnTo>
                    <a:pt x="55036" y="153591"/>
                  </a:lnTo>
                  <a:lnTo>
                    <a:pt x="49218" y="160627"/>
                  </a:lnTo>
                  <a:lnTo>
                    <a:pt x="42800" y="167859"/>
                  </a:lnTo>
                  <a:lnTo>
                    <a:pt x="28897" y="182666"/>
                  </a:lnTo>
                  <a:lnTo>
                    <a:pt x="23325" y="189325"/>
                  </a:lnTo>
                  <a:lnTo>
                    <a:pt x="18765" y="195457"/>
                  </a:lnTo>
                  <a:lnTo>
                    <a:pt x="14878" y="201238"/>
                  </a:lnTo>
                  <a:lnTo>
                    <a:pt x="11440" y="206786"/>
                  </a:lnTo>
                  <a:lnTo>
                    <a:pt x="8301" y="212178"/>
                  </a:lnTo>
                  <a:lnTo>
                    <a:pt x="5362" y="217465"/>
                  </a:lnTo>
                  <a:lnTo>
                    <a:pt x="3403" y="222684"/>
                  </a:lnTo>
                  <a:lnTo>
                    <a:pt x="2097" y="227856"/>
                  </a:lnTo>
                  <a:lnTo>
                    <a:pt x="1227" y="232998"/>
                  </a:lnTo>
                  <a:lnTo>
                    <a:pt x="258" y="240969"/>
                  </a:lnTo>
                  <a:lnTo>
                    <a:pt x="0" y="244279"/>
                  </a:lnTo>
                  <a:lnTo>
                    <a:pt x="1971" y="252473"/>
                  </a:lnTo>
                  <a:lnTo>
                    <a:pt x="5670" y="260913"/>
                  </a:lnTo>
                  <a:lnTo>
                    <a:pt x="10135" y="267486"/>
                  </a:lnTo>
                  <a:lnTo>
                    <a:pt x="17201" y="273230"/>
                  </a:lnTo>
                  <a:lnTo>
                    <a:pt x="21455" y="275947"/>
                  </a:lnTo>
                  <a:lnTo>
                    <a:pt x="30697" y="278966"/>
                  </a:lnTo>
                  <a:lnTo>
                    <a:pt x="35533" y="279771"/>
                  </a:lnTo>
                  <a:lnTo>
                    <a:pt x="40450" y="280307"/>
                  </a:lnTo>
                  <a:lnTo>
                    <a:pt x="45422" y="280665"/>
                  </a:lnTo>
                  <a:lnTo>
                    <a:pt x="50429" y="280904"/>
                  </a:lnTo>
                  <a:lnTo>
                    <a:pt x="62767" y="281169"/>
                  </a:lnTo>
                  <a:lnTo>
                    <a:pt x="69612" y="281239"/>
                  </a:lnTo>
                  <a:lnTo>
                    <a:pt x="76716" y="280440"/>
                  </a:lnTo>
                  <a:lnTo>
                    <a:pt x="83992" y="279061"/>
                  </a:lnTo>
                  <a:lnTo>
                    <a:pt x="91382" y="277294"/>
                  </a:lnTo>
                  <a:lnTo>
                    <a:pt x="98850" y="275270"/>
                  </a:lnTo>
                  <a:lnTo>
                    <a:pt x="113920" y="270763"/>
                  </a:lnTo>
                  <a:lnTo>
                    <a:pt x="121495" y="267529"/>
                  </a:lnTo>
                  <a:lnTo>
                    <a:pt x="129085" y="263680"/>
                  </a:lnTo>
                  <a:lnTo>
                    <a:pt x="136684" y="259420"/>
                  </a:lnTo>
                  <a:lnTo>
                    <a:pt x="144291" y="255734"/>
                  </a:lnTo>
                  <a:lnTo>
                    <a:pt x="151903" y="252429"/>
                  </a:lnTo>
                  <a:lnTo>
                    <a:pt x="159517" y="249380"/>
                  </a:lnTo>
                  <a:lnTo>
                    <a:pt x="167133" y="245653"/>
                  </a:lnTo>
                  <a:lnTo>
                    <a:pt x="174750" y="241476"/>
                  </a:lnTo>
                  <a:lnTo>
                    <a:pt x="182368" y="236998"/>
                  </a:lnTo>
                  <a:lnTo>
                    <a:pt x="189987" y="231472"/>
                  </a:lnTo>
                  <a:lnTo>
                    <a:pt x="197606" y="225248"/>
                  </a:lnTo>
                  <a:lnTo>
                    <a:pt x="205226" y="218559"/>
                  </a:lnTo>
                  <a:lnTo>
                    <a:pt x="212845" y="212407"/>
                  </a:lnTo>
                  <a:lnTo>
                    <a:pt x="220466" y="206611"/>
                  </a:lnTo>
                  <a:lnTo>
                    <a:pt x="228085" y="201054"/>
                  </a:lnTo>
                  <a:lnTo>
                    <a:pt x="234858" y="194810"/>
                  </a:lnTo>
                  <a:lnTo>
                    <a:pt x="241067" y="188107"/>
                  </a:lnTo>
                  <a:lnTo>
                    <a:pt x="246900" y="181098"/>
                  </a:lnTo>
                  <a:lnTo>
                    <a:pt x="252481" y="174733"/>
                  </a:lnTo>
                  <a:lnTo>
                    <a:pt x="257895" y="168795"/>
                  </a:lnTo>
                  <a:lnTo>
                    <a:pt x="263198" y="163144"/>
                  </a:lnTo>
                  <a:lnTo>
                    <a:pt x="268427" y="156837"/>
                  </a:lnTo>
                  <a:lnTo>
                    <a:pt x="273606" y="150091"/>
                  </a:lnTo>
                  <a:lnTo>
                    <a:pt x="278752" y="143054"/>
                  </a:lnTo>
                  <a:lnTo>
                    <a:pt x="283030" y="135824"/>
                  </a:lnTo>
                  <a:lnTo>
                    <a:pt x="286727" y="128462"/>
                  </a:lnTo>
                  <a:lnTo>
                    <a:pt x="290039" y="121016"/>
                  </a:lnTo>
                  <a:lnTo>
                    <a:pt x="292248" y="114357"/>
                  </a:lnTo>
                  <a:lnTo>
                    <a:pt x="293720" y="108225"/>
                  </a:lnTo>
                  <a:lnTo>
                    <a:pt x="294702" y="102444"/>
                  </a:lnTo>
                  <a:lnTo>
                    <a:pt x="295356" y="96050"/>
                  </a:lnTo>
                  <a:lnTo>
                    <a:pt x="295791" y="89247"/>
                  </a:lnTo>
                  <a:lnTo>
                    <a:pt x="296277" y="75761"/>
                  </a:lnTo>
                  <a:lnTo>
                    <a:pt x="296492" y="64123"/>
                  </a:lnTo>
                  <a:lnTo>
                    <a:pt x="294857" y="57802"/>
                  </a:lnTo>
                  <a:lnTo>
                    <a:pt x="292072" y="51049"/>
                  </a:lnTo>
                  <a:lnTo>
                    <a:pt x="288523" y="44006"/>
                  </a:lnTo>
                  <a:lnTo>
                    <a:pt x="284464" y="38464"/>
                  </a:lnTo>
                  <a:lnTo>
                    <a:pt x="275437" y="30049"/>
                  </a:lnTo>
                  <a:lnTo>
                    <a:pt x="269812" y="25773"/>
                  </a:lnTo>
                  <a:lnTo>
                    <a:pt x="256791" y="16506"/>
                  </a:lnTo>
                  <a:lnTo>
                    <a:pt x="248068" y="12511"/>
                  </a:lnTo>
                  <a:lnTo>
                    <a:pt x="238020" y="9001"/>
                  </a:lnTo>
                  <a:lnTo>
                    <a:pt x="227088" y="5814"/>
                  </a:lnTo>
                  <a:lnTo>
                    <a:pt x="215567" y="3690"/>
                  </a:lnTo>
                  <a:lnTo>
                    <a:pt x="203652" y="2274"/>
                  </a:lnTo>
                  <a:lnTo>
                    <a:pt x="191476" y="1329"/>
                  </a:lnTo>
                  <a:lnTo>
                    <a:pt x="177433" y="700"/>
                  </a:lnTo>
                  <a:lnTo>
                    <a:pt x="146023" y="0"/>
                  </a:lnTo>
                  <a:lnTo>
                    <a:pt x="129350" y="660"/>
                  </a:lnTo>
                  <a:lnTo>
                    <a:pt x="112307" y="1948"/>
                  </a:lnTo>
                  <a:lnTo>
                    <a:pt x="60444" y="7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Resolving Memory Load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</p:txBody>
      </p:sp>
      <p:sp>
        <p:nvSpPr>
          <p:cNvPr id="2" name="SMARTInkAnnotation64"/>
          <p:cNvSpPr/>
          <p:nvPr/>
        </p:nvSpPr>
        <p:spPr>
          <a:xfrm>
            <a:off x="5341620" y="5151120"/>
            <a:ext cx="3169920" cy="129513"/>
          </a:xfrm>
          <a:custGeom>
            <a:avLst/>
            <a:gdLst/>
            <a:ahLst/>
            <a:cxnLst/>
            <a:rect l="0" t="0" r="0" b="0"/>
            <a:pathLst>
              <a:path w="3169920" h="129513">
                <a:moveTo>
                  <a:pt x="15240" y="15240"/>
                </a:moveTo>
                <a:lnTo>
                  <a:pt x="15240" y="8679"/>
                </a:lnTo>
                <a:lnTo>
                  <a:pt x="12983" y="5833"/>
                </a:lnTo>
                <a:lnTo>
                  <a:pt x="7934" y="341"/>
                </a:lnTo>
                <a:lnTo>
                  <a:pt x="0" y="0"/>
                </a:lnTo>
                <a:lnTo>
                  <a:pt x="0" y="7527"/>
                </a:lnTo>
                <a:lnTo>
                  <a:pt x="2257" y="9836"/>
                </a:lnTo>
                <a:lnTo>
                  <a:pt x="7306" y="14924"/>
                </a:lnTo>
                <a:lnTo>
                  <a:pt x="11572" y="15146"/>
                </a:lnTo>
                <a:lnTo>
                  <a:pt x="12795" y="14331"/>
                </a:lnTo>
                <a:lnTo>
                  <a:pt x="13610" y="12940"/>
                </a:lnTo>
                <a:lnTo>
                  <a:pt x="14153" y="11167"/>
                </a:lnTo>
                <a:lnTo>
                  <a:pt x="15362" y="10831"/>
                </a:lnTo>
                <a:lnTo>
                  <a:pt x="17015" y="11454"/>
                </a:lnTo>
                <a:lnTo>
                  <a:pt x="18962" y="12716"/>
                </a:lnTo>
                <a:lnTo>
                  <a:pt x="21109" y="12711"/>
                </a:lnTo>
                <a:lnTo>
                  <a:pt x="23386" y="11860"/>
                </a:lnTo>
                <a:lnTo>
                  <a:pt x="29079" y="8458"/>
                </a:lnTo>
                <a:lnTo>
                  <a:pt x="34110" y="7868"/>
                </a:lnTo>
                <a:lnTo>
                  <a:pt x="40963" y="7693"/>
                </a:lnTo>
                <a:lnTo>
                  <a:pt x="43395" y="8515"/>
                </a:lnTo>
                <a:lnTo>
                  <a:pt x="48355" y="11687"/>
                </a:lnTo>
                <a:lnTo>
                  <a:pt x="51863" y="14187"/>
                </a:lnTo>
                <a:lnTo>
                  <a:pt x="54941" y="14772"/>
                </a:lnTo>
                <a:lnTo>
                  <a:pt x="63816" y="15147"/>
                </a:lnTo>
                <a:lnTo>
                  <a:pt x="66251" y="16025"/>
                </a:lnTo>
                <a:lnTo>
                  <a:pt x="71213" y="19258"/>
                </a:lnTo>
                <a:lnTo>
                  <a:pt x="76242" y="21258"/>
                </a:lnTo>
                <a:lnTo>
                  <a:pt x="86368" y="22544"/>
                </a:lnTo>
                <a:lnTo>
                  <a:pt x="101601" y="22832"/>
                </a:lnTo>
                <a:lnTo>
                  <a:pt x="104140" y="23688"/>
                </a:lnTo>
                <a:lnTo>
                  <a:pt x="109219" y="26897"/>
                </a:lnTo>
                <a:lnTo>
                  <a:pt x="114300" y="28887"/>
                </a:lnTo>
                <a:lnTo>
                  <a:pt x="124177" y="30008"/>
                </a:lnTo>
                <a:lnTo>
                  <a:pt x="147006" y="30452"/>
                </a:lnTo>
                <a:lnTo>
                  <a:pt x="149651" y="31308"/>
                </a:lnTo>
                <a:lnTo>
                  <a:pt x="154847" y="34517"/>
                </a:lnTo>
                <a:lnTo>
                  <a:pt x="162237" y="36508"/>
                </a:lnTo>
                <a:lnTo>
                  <a:pt x="184865" y="38737"/>
                </a:lnTo>
                <a:lnTo>
                  <a:pt x="191665" y="42052"/>
                </a:lnTo>
                <a:lnTo>
                  <a:pt x="199766" y="44090"/>
                </a:lnTo>
                <a:lnTo>
                  <a:pt x="238825" y="46503"/>
                </a:lnTo>
                <a:lnTo>
                  <a:pt x="248948" y="49737"/>
                </a:lnTo>
                <a:lnTo>
                  <a:pt x="264168" y="52272"/>
                </a:lnTo>
                <a:lnTo>
                  <a:pt x="288872" y="53975"/>
                </a:lnTo>
                <a:lnTo>
                  <a:pt x="297156" y="57292"/>
                </a:lnTo>
                <a:lnTo>
                  <a:pt x="308176" y="59329"/>
                </a:lnTo>
                <a:lnTo>
                  <a:pt x="373488" y="61787"/>
                </a:lnTo>
                <a:lnTo>
                  <a:pt x="384999" y="64996"/>
                </a:lnTo>
                <a:lnTo>
                  <a:pt x="400999" y="67518"/>
                </a:lnTo>
                <a:lnTo>
                  <a:pt x="426813" y="69217"/>
                </a:lnTo>
                <a:lnTo>
                  <a:pt x="438333" y="72532"/>
                </a:lnTo>
                <a:lnTo>
                  <a:pt x="460372" y="76322"/>
                </a:lnTo>
                <a:lnTo>
                  <a:pt x="473850" y="79923"/>
                </a:lnTo>
                <a:lnTo>
                  <a:pt x="497961" y="83050"/>
                </a:lnTo>
                <a:lnTo>
                  <a:pt x="518949" y="84438"/>
                </a:lnTo>
                <a:lnTo>
                  <a:pt x="533751" y="87764"/>
                </a:lnTo>
                <a:lnTo>
                  <a:pt x="558712" y="91560"/>
                </a:lnTo>
                <a:lnTo>
                  <a:pt x="572590" y="95162"/>
                </a:lnTo>
                <a:lnTo>
                  <a:pt x="609743" y="98547"/>
                </a:lnTo>
                <a:lnTo>
                  <a:pt x="647719" y="99839"/>
                </a:lnTo>
                <a:lnTo>
                  <a:pt x="669719" y="104277"/>
                </a:lnTo>
                <a:lnTo>
                  <a:pt x="754938" y="107508"/>
                </a:lnTo>
                <a:lnTo>
                  <a:pt x="769869" y="110717"/>
                </a:lnTo>
                <a:lnTo>
                  <a:pt x="822975" y="114090"/>
                </a:lnTo>
                <a:lnTo>
                  <a:pt x="845824" y="115084"/>
                </a:lnTo>
                <a:lnTo>
                  <a:pt x="861062" y="118317"/>
                </a:lnTo>
                <a:lnTo>
                  <a:pt x="922019" y="121779"/>
                </a:lnTo>
                <a:lnTo>
                  <a:pt x="1089660" y="121920"/>
                </a:lnTo>
                <a:lnTo>
                  <a:pt x="1116565" y="125965"/>
                </a:lnTo>
                <a:lnTo>
                  <a:pt x="1208070" y="129512"/>
                </a:lnTo>
                <a:lnTo>
                  <a:pt x="1258648" y="128691"/>
                </a:lnTo>
                <a:lnTo>
                  <a:pt x="1276807" y="125494"/>
                </a:lnTo>
                <a:lnTo>
                  <a:pt x="1328913" y="121282"/>
                </a:lnTo>
                <a:lnTo>
                  <a:pt x="1346138" y="117967"/>
                </a:lnTo>
                <a:lnTo>
                  <a:pt x="1400250" y="114514"/>
                </a:lnTo>
                <a:lnTo>
                  <a:pt x="1423551" y="113516"/>
                </a:lnTo>
                <a:lnTo>
                  <a:pt x="1435893" y="110283"/>
                </a:lnTo>
                <a:lnTo>
                  <a:pt x="1463699" y="107391"/>
                </a:lnTo>
                <a:lnTo>
                  <a:pt x="1549249" y="105838"/>
                </a:lnTo>
                <a:lnTo>
                  <a:pt x="1563161" y="102637"/>
                </a:lnTo>
                <a:lnTo>
                  <a:pt x="1614655" y="99269"/>
                </a:lnTo>
                <a:lnTo>
                  <a:pt x="1633081" y="98275"/>
                </a:lnTo>
                <a:lnTo>
                  <a:pt x="1646987" y="95042"/>
                </a:lnTo>
                <a:lnTo>
                  <a:pt x="1691734" y="91756"/>
                </a:lnTo>
                <a:lnTo>
                  <a:pt x="1704665" y="89323"/>
                </a:lnTo>
                <a:lnTo>
                  <a:pt x="1716901" y="86266"/>
                </a:lnTo>
                <a:lnTo>
                  <a:pt x="1775381" y="83036"/>
                </a:lnTo>
                <a:lnTo>
                  <a:pt x="1786996" y="79803"/>
                </a:lnTo>
                <a:lnTo>
                  <a:pt x="1814334" y="76911"/>
                </a:lnTo>
                <a:lnTo>
                  <a:pt x="1835802" y="75564"/>
                </a:lnTo>
                <a:lnTo>
                  <a:pt x="1847716" y="72249"/>
                </a:lnTo>
                <a:lnTo>
                  <a:pt x="1875246" y="68458"/>
                </a:lnTo>
                <a:lnTo>
                  <a:pt x="1890083" y="64857"/>
                </a:lnTo>
                <a:lnTo>
                  <a:pt x="1915913" y="61729"/>
                </a:lnTo>
                <a:lnTo>
                  <a:pt x="1960232" y="60181"/>
                </a:lnTo>
                <a:lnTo>
                  <a:pt x="1974421" y="56945"/>
                </a:lnTo>
                <a:lnTo>
                  <a:pt x="1998989" y="54052"/>
                </a:lnTo>
                <a:lnTo>
                  <a:pt x="2020055" y="52704"/>
                </a:lnTo>
                <a:lnTo>
                  <a:pt x="2034875" y="49389"/>
                </a:lnTo>
                <a:lnTo>
                  <a:pt x="2087053" y="45935"/>
                </a:lnTo>
                <a:lnTo>
                  <a:pt x="2105508" y="44936"/>
                </a:lnTo>
                <a:lnTo>
                  <a:pt x="2119421" y="41703"/>
                </a:lnTo>
                <a:lnTo>
                  <a:pt x="2164173" y="38416"/>
                </a:lnTo>
                <a:lnTo>
                  <a:pt x="2194578" y="37316"/>
                </a:lnTo>
                <a:lnTo>
                  <a:pt x="2209808" y="34082"/>
                </a:lnTo>
                <a:lnTo>
                  <a:pt x="2270760" y="30620"/>
                </a:lnTo>
                <a:lnTo>
                  <a:pt x="2369819" y="30481"/>
                </a:lnTo>
                <a:lnTo>
                  <a:pt x="2392679" y="26435"/>
                </a:lnTo>
                <a:lnTo>
                  <a:pt x="2453640" y="22999"/>
                </a:lnTo>
                <a:lnTo>
                  <a:pt x="2521513" y="23712"/>
                </a:lnTo>
                <a:lnTo>
                  <a:pt x="2537146" y="26907"/>
                </a:lnTo>
                <a:lnTo>
                  <a:pt x="2606031" y="30387"/>
                </a:lnTo>
                <a:lnTo>
                  <a:pt x="2762798" y="30480"/>
                </a:lnTo>
                <a:lnTo>
                  <a:pt x="2787953" y="26435"/>
                </a:lnTo>
                <a:lnTo>
                  <a:pt x="2823119" y="23331"/>
                </a:lnTo>
                <a:lnTo>
                  <a:pt x="2920892" y="22862"/>
                </a:lnTo>
                <a:lnTo>
                  <a:pt x="3098799" y="22860"/>
                </a:lnTo>
                <a:lnTo>
                  <a:pt x="3108960" y="25118"/>
                </a:lnTo>
                <a:lnTo>
                  <a:pt x="3119120" y="28097"/>
                </a:lnTo>
                <a:lnTo>
                  <a:pt x="3144363" y="31117"/>
                </a:lnTo>
                <a:lnTo>
                  <a:pt x="3153199" y="34432"/>
                </a:lnTo>
                <a:lnTo>
                  <a:pt x="3169919" y="38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</a:rPr>
              <a:t>	add  	r3, r1, r2</a:t>
            </a:r>
            <a:r>
              <a:rPr lang="en-US" dirty="0" smtClean="0">
                <a:solidFill>
                  <a:schemeClr val="hlink"/>
                </a:solidFill>
                <a:latin typeface="Consolas" pitchFamily="49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add  	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026923" y="457200"/>
            <a:ext cx="8633458" cy="4526281"/>
            <a:chOff x="2026923" y="457200"/>
            <a:chExt cx="8633458" cy="4526281"/>
          </a:xfrm>
        </p:grpSpPr>
        <p:sp>
          <p:nvSpPr>
            <p:cNvPr id="4" name="SMARTInkAnnotation0"/>
            <p:cNvSpPr/>
            <p:nvPr/>
          </p:nvSpPr>
          <p:spPr>
            <a:xfrm>
              <a:off x="2026923" y="679821"/>
              <a:ext cx="601949" cy="493659"/>
            </a:xfrm>
            <a:custGeom>
              <a:avLst/>
              <a:gdLst/>
              <a:ahLst/>
              <a:cxnLst/>
              <a:rect l="0" t="0" r="0" b="0"/>
              <a:pathLst>
                <a:path w="601949" h="493659">
                  <a:moveTo>
                    <a:pt x="441957" y="97419"/>
                  </a:moveTo>
                  <a:lnTo>
                    <a:pt x="446002" y="93374"/>
                  </a:lnTo>
                  <a:lnTo>
                    <a:pt x="447194" y="91335"/>
                  </a:lnTo>
                  <a:lnTo>
                    <a:pt x="448518" y="86813"/>
                  </a:lnTo>
                  <a:lnTo>
                    <a:pt x="449564" y="72494"/>
                  </a:lnTo>
                  <a:lnTo>
                    <a:pt x="449577" y="51794"/>
                  </a:lnTo>
                  <a:lnTo>
                    <a:pt x="432591" y="51699"/>
                  </a:lnTo>
                  <a:lnTo>
                    <a:pt x="423832" y="51699"/>
                  </a:lnTo>
                  <a:lnTo>
                    <a:pt x="421407" y="52546"/>
                  </a:lnTo>
                  <a:lnTo>
                    <a:pt x="413949" y="56936"/>
                  </a:lnTo>
                  <a:lnTo>
                    <a:pt x="408906" y="58260"/>
                  </a:lnTo>
                  <a:lnTo>
                    <a:pt x="401308" y="59005"/>
                  </a:lnTo>
                  <a:lnTo>
                    <a:pt x="398771" y="59956"/>
                  </a:lnTo>
                  <a:lnTo>
                    <a:pt x="391155" y="64494"/>
                  </a:lnTo>
                  <a:lnTo>
                    <a:pt x="386076" y="65852"/>
                  </a:lnTo>
                  <a:lnTo>
                    <a:pt x="370680" y="67571"/>
                  </a:lnTo>
                  <a:lnTo>
                    <a:pt x="358608" y="72928"/>
                  </a:lnTo>
                  <a:lnTo>
                    <a:pt x="348399" y="74075"/>
                  </a:lnTo>
                  <a:lnTo>
                    <a:pt x="329779" y="74463"/>
                  </a:lnTo>
                  <a:lnTo>
                    <a:pt x="303725" y="74551"/>
                  </a:lnTo>
                  <a:lnTo>
                    <a:pt x="295572" y="76813"/>
                  </a:lnTo>
                  <a:lnTo>
                    <a:pt x="286303" y="79794"/>
                  </a:lnTo>
                  <a:lnTo>
                    <a:pt x="272412" y="82319"/>
                  </a:lnTo>
                  <a:lnTo>
                    <a:pt x="261711" y="87206"/>
                  </a:lnTo>
                  <a:lnTo>
                    <a:pt x="243354" y="91545"/>
                  </a:lnTo>
                  <a:lnTo>
                    <a:pt x="233462" y="94808"/>
                  </a:lnTo>
                  <a:lnTo>
                    <a:pt x="218374" y="97492"/>
                  </a:lnTo>
                  <a:lnTo>
                    <a:pt x="208249" y="101120"/>
                  </a:lnTo>
                  <a:lnTo>
                    <a:pt x="200362" y="105555"/>
                  </a:lnTo>
                  <a:lnTo>
                    <a:pt x="184355" y="115301"/>
                  </a:lnTo>
                  <a:lnTo>
                    <a:pt x="177043" y="118066"/>
                  </a:lnTo>
                  <a:lnTo>
                    <a:pt x="173908" y="118804"/>
                  </a:lnTo>
                  <a:lnTo>
                    <a:pt x="165909" y="124139"/>
                  </a:lnTo>
                  <a:lnTo>
                    <a:pt x="151021" y="137316"/>
                  </a:lnTo>
                  <a:lnTo>
                    <a:pt x="133844" y="148072"/>
                  </a:lnTo>
                  <a:lnTo>
                    <a:pt x="116402" y="158350"/>
                  </a:lnTo>
                  <a:lnTo>
                    <a:pt x="95791" y="176312"/>
                  </a:lnTo>
                  <a:lnTo>
                    <a:pt x="81909" y="186458"/>
                  </a:lnTo>
                  <a:lnTo>
                    <a:pt x="71210" y="198966"/>
                  </a:lnTo>
                  <a:lnTo>
                    <a:pt x="58539" y="209257"/>
                  </a:lnTo>
                  <a:lnTo>
                    <a:pt x="48199" y="222655"/>
                  </a:lnTo>
                  <a:lnTo>
                    <a:pt x="35634" y="236502"/>
                  </a:lnTo>
                  <a:lnTo>
                    <a:pt x="26172" y="247190"/>
                  </a:lnTo>
                  <a:lnTo>
                    <a:pt x="20662" y="255988"/>
                  </a:lnTo>
                  <a:lnTo>
                    <a:pt x="17648" y="265543"/>
                  </a:lnTo>
                  <a:lnTo>
                    <a:pt x="16844" y="270462"/>
                  </a:lnTo>
                  <a:lnTo>
                    <a:pt x="13694" y="278185"/>
                  </a:lnTo>
                  <a:lnTo>
                    <a:pt x="11668" y="281429"/>
                  </a:lnTo>
                  <a:lnTo>
                    <a:pt x="9418" y="289550"/>
                  </a:lnTo>
                  <a:lnTo>
                    <a:pt x="7570" y="298804"/>
                  </a:lnTo>
                  <a:lnTo>
                    <a:pt x="2617" y="312687"/>
                  </a:lnTo>
                  <a:lnTo>
                    <a:pt x="773" y="323386"/>
                  </a:lnTo>
                  <a:lnTo>
                    <a:pt x="227" y="336904"/>
                  </a:lnTo>
                  <a:lnTo>
                    <a:pt x="17" y="361486"/>
                  </a:lnTo>
                  <a:lnTo>
                    <a:pt x="0" y="384761"/>
                  </a:lnTo>
                  <a:lnTo>
                    <a:pt x="846" y="388887"/>
                  </a:lnTo>
                  <a:lnTo>
                    <a:pt x="5234" y="399586"/>
                  </a:lnTo>
                  <a:lnTo>
                    <a:pt x="7758" y="412257"/>
                  </a:lnTo>
                  <a:lnTo>
                    <a:pt x="15767" y="426811"/>
                  </a:lnTo>
                  <a:lnTo>
                    <a:pt x="23014" y="438574"/>
                  </a:lnTo>
                  <a:lnTo>
                    <a:pt x="30524" y="449680"/>
                  </a:lnTo>
                  <a:lnTo>
                    <a:pt x="33048" y="454179"/>
                  </a:lnTo>
                  <a:lnTo>
                    <a:pt x="40369" y="461437"/>
                  </a:lnTo>
                  <a:lnTo>
                    <a:pt x="58559" y="475649"/>
                  </a:lnTo>
                  <a:lnTo>
                    <a:pt x="67229" y="480857"/>
                  </a:lnTo>
                  <a:lnTo>
                    <a:pt x="76727" y="483736"/>
                  </a:lnTo>
                  <a:lnTo>
                    <a:pt x="86593" y="485862"/>
                  </a:lnTo>
                  <a:lnTo>
                    <a:pt x="101667" y="490972"/>
                  </a:lnTo>
                  <a:lnTo>
                    <a:pt x="116858" y="492863"/>
                  </a:lnTo>
                  <a:lnTo>
                    <a:pt x="132083" y="493423"/>
                  </a:lnTo>
                  <a:lnTo>
                    <a:pt x="163405" y="493638"/>
                  </a:lnTo>
                  <a:lnTo>
                    <a:pt x="210503" y="493658"/>
                  </a:lnTo>
                  <a:lnTo>
                    <a:pt x="223095" y="491401"/>
                  </a:lnTo>
                  <a:lnTo>
                    <a:pt x="236312" y="488422"/>
                  </a:lnTo>
                  <a:lnTo>
                    <a:pt x="253273" y="485898"/>
                  </a:lnTo>
                  <a:lnTo>
                    <a:pt x="269869" y="481011"/>
                  </a:lnTo>
                  <a:lnTo>
                    <a:pt x="283347" y="479571"/>
                  </a:lnTo>
                  <a:lnTo>
                    <a:pt x="301170" y="474715"/>
                  </a:lnTo>
                  <a:lnTo>
                    <a:pt x="317175" y="467914"/>
                  </a:lnTo>
                  <a:lnTo>
                    <a:pt x="327514" y="465283"/>
                  </a:lnTo>
                  <a:lnTo>
                    <a:pt x="345113" y="461545"/>
                  </a:lnTo>
                  <a:lnTo>
                    <a:pt x="358275" y="457372"/>
                  </a:lnTo>
                  <a:lnTo>
                    <a:pt x="376052" y="450264"/>
                  </a:lnTo>
                  <a:lnTo>
                    <a:pt x="389806" y="445303"/>
                  </a:lnTo>
                  <a:lnTo>
                    <a:pt x="402128" y="438018"/>
                  </a:lnTo>
                  <a:lnTo>
                    <a:pt x="414095" y="429983"/>
                  </a:lnTo>
                  <a:lnTo>
                    <a:pt x="427881" y="423590"/>
                  </a:lnTo>
                  <a:lnTo>
                    <a:pt x="445877" y="415230"/>
                  </a:lnTo>
                  <a:lnTo>
                    <a:pt x="458939" y="407719"/>
                  </a:lnTo>
                  <a:lnTo>
                    <a:pt x="472365" y="399583"/>
                  </a:lnTo>
                  <a:lnTo>
                    <a:pt x="489443" y="389396"/>
                  </a:lnTo>
                  <a:lnTo>
                    <a:pt x="505228" y="376877"/>
                  </a:lnTo>
                  <a:lnTo>
                    <a:pt x="520629" y="366582"/>
                  </a:lnTo>
                  <a:lnTo>
                    <a:pt x="535070" y="354030"/>
                  </a:lnTo>
                  <a:lnTo>
                    <a:pt x="550222" y="339517"/>
                  </a:lnTo>
                  <a:lnTo>
                    <a:pt x="565225" y="324640"/>
                  </a:lnTo>
                  <a:lnTo>
                    <a:pt x="573684" y="312158"/>
                  </a:lnTo>
                  <a:lnTo>
                    <a:pt x="581552" y="297735"/>
                  </a:lnTo>
                  <a:lnTo>
                    <a:pt x="590950" y="282928"/>
                  </a:lnTo>
                  <a:lnTo>
                    <a:pt x="592843" y="274129"/>
                  </a:lnTo>
                  <a:lnTo>
                    <a:pt x="593908" y="259656"/>
                  </a:lnTo>
                  <a:lnTo>
                    <a:pt x="596416" y="249675"/>
                  </a:lnTo>
                  <a:lnTo>
                    <a:pt x="599505" y="239595"/>
                  </a:lnTo>
                  <a:lnTo>
                    <a:pt x="600878" y="229470"/>
                  </a:lnTo>
                  <a:lnTo>
                    <a:pt x="601489" y="217069"/>
                  </a:lnTo>
                  <a:lnTo>
                    <a:pt x="601833" y="198064"/>
                  </a:lnTo>
                  <a:lnTo>
                    <a:pt x="601948" y="176472"/>
                  </a:lnTo>
                  <a:lnTo>
                    <a:pt x="599706" y="163880"/>
                  </a:lnTo>
                  <a:lnTo>
                    <a:pt x="596734" y="150664"/>
                  </a:lnTo>
                  <a:lnTo>
                    <a:pt x="595414" y="139146"/>
                  </a:lnTo>
                  <a:lnTo>
                    <a:pt x="594827" y="128382"/>
                  </a:lnTo>
                  <a:lnTo>
                    <a:pt x="594566" y="117954"/>
                  </a:lnTo>
                  <a:lnTo>
                    <a:pt x="594450" y="107674"/>
                  </a:lnTo>
                  <a:lnTo>
                    <a:pt x="592141" y="97461"/>
                  </a:lnTo>
                  <a:lnTo>
                    <a:pt x="589139" y="87278"/>
                  </a:lnTo>
                  <a:lnTo>
                    <a:pt x="586602" y="72871"/>
                  </a:lnTo>
                  <a:lnTo>
                    <a:pt x="583008" y="65906"/>
                  </a:lnTo>
                  <a:lnTo>
                    <a:pt x="576225" y="57226"/>
                  </a:lnTo>
                  <a:lnTo>
                    <a:pt x="574649" y="53690"/>
                  </a:lnTo>
                  <a:lnTo>
                    <a:pt x="572898" y="45246"/>
                  </a:lnTo>
                  <a:lnTo>
                    <a:pt x="570738" y="41470"/>
                  </a:lnTo>
                  <a:lnTo>
                    <a:pt x="563822" y="35017"/>
                  </a:lnTo>
                  <a:lnTo>
                    <a:pt x="546431" y="23976"/>
                  </a:lnTo>
                  <a:lnTo>
                    <a:pt x="535096" y="16203"/>
                  </a:lnTo>
                  <a:lnTo>
                    <a:pt x="517249" y="9385"/>
                  </a:lnTo>
                  <a:lnTo>
                    <a:pt x="500014" y="6141"/>
                  </a:lnTo>
                  <a:lnTo>
                    <a:pt x="486387" y="2382"/>
                  </a:lnTo>
                  <a:lnTo>
                    <a:pt x="471864" y="147"/>
                  </a:lnTo>
                  <a:lnTo>
                    <a:pt x="456096" y="0"/>
                  </a:lnTo>
                  <a:lnTo>
                    <a:pt x="429025" y="3831"/>
                  </a:lnTo>
                  <a:lnTo>
                    <a:pt x="412503" y="5024"/>
                  </a:lnTo>
                  <a:lnTo>
                    <a:pt x="396693" y="10070"/>
                  </a:lnTo>
                  <a:lnTo>
                    <a:pt x="380353" y="17111"/>
                  </a:lnTo>
                  <a:lnTo>
                    <a:pt x="361802" y="23062"/>
                  </a:lnTo>
                  <a:lnTo>
                    <a:pt x="344526" y="30787"/>
                  </a:lnTo>
                  <a:lnTo>
                    <a:pt x="320037" y="44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"/>
            <p:cNvSpPr/>
            <p:nvPr/>
          </p:nvSpPr>
          <p:spPr>
            <a:xfrm>
              <a:off x="2918814" y="1211582"/>
              <a:ext cx="555551" cy="525674"/>
            </a:xfrm>
            <a:custGeom>
              <a:avLst/>
              <a:gdLst/>
              <a:ahLst/>
              <a:cxnLst/>
              <a:rect l="0" t="0" r="0" b="0"/>
              <a:pathLst>
                <a:path w="555551" h="525674">
                  <a:moveTo>
                    <a:pt x="418746" y="38098"/>
                  </a:moveTo>
                  <a:lnTo>
                    <a:pt x="414701" y="34053"/>
                  </a:lnTo>
                  <a:lnTo>
                    <a:pt x="412662" y="32861"/>
                  </a:lnTo>
                  <a:lnTo>
                    <a:pt x="408140" y="31537"/>
                  </a:lnTo>
                  <a:lnTo>
                    <a:pt x="400833" y="30792"/>
                  </a:lnTo>
                  <a:lnTo>
                    <a:pt x="399185" y="29840"/>
                  </a:lnTo>
                  <a:lnTo>
                    <a:pt x="398084" y="28359"/>
                  </a:lnTo>
                  <a:lnTo>
                    <a:pt x="397351" y="26526"/>
                  </a:lnTo>
                  <a:lnTo>
                    <a:pt x="396017" y="25303"/>
                  </a:lnTo>
                  <a:lnTo>
                    <a:pt x="394280" y="24488"/>
                  </a:lnTo>
                  <a:lnTo>
                    <a:pt x="392275" y="23945"/>
                  </a:lnTo>
                  <a:lnTo>
                    <a:pt x="387790" y="21083"/>
                  </a:lnTo>
                  <a:lnTo>
                    <a:pt x="382057" y="16392"/>
                  </a:lnTo>
                  <a:lnTo>
                    <a:pt x="379015" y="15751"/>
                  </a:lnTo>
                  <a:lnTo>
                    <a:pt x="374209" y="15339"/>
                  </a:lnTo>
                  <a:lnTo>
                    <a:pt x="367176" y="10021"/>
                  </a:lnTo>
                  <a:lnTo>
                    <a:pt x="362523" y="8686"/>
                  </a:lnTo>
                  <a:lnTo>
                    <a:pt x="355144" y="7934"/>
                  </a:lnTo>
                  <a:lnTo>
                    <a:pt x="352638" y="6982"/>
                  </a:lnTo>
                  <a:lnTo>
                    <a:pt x="345066" y="2444"/>
                  </a:lnTo>
                  <a:lnTo>
                    <a:pt x="339997" y="1085"/>
                  </a:lnTo>
                  <a:lnTo>
                    <a:pt x="324765" y="93"/>
                  </a:lnTo>
                  <a:lnTo>
                    <a:pt x="297861" y="0"/>
                  </a:lnTo>
                  <a:lnTo>
                    <a:pt x="288537" y="2257"/>
                  </a:lnTo>
                  <a:lnTo>
                    <a:pt x="276025" y="6029"/>
                  </a:lnTo>
                  <a:lnTo>
                    <a:pt x="268955" y="7758"/>
                  </a:lnTo>
                  <a:lnTo>
                    <a:pt x="252875" y="13510"/>
                  </a:lnTo>
                  <a:lnTo>
                    <a:pt x="245966" y="15316"/>
                  </a:lnTo>
                  <a:lnTo>
                    <a:pt x="232556" y="21094"/>
                  </a:lnTo>
                  <a:lnTo>
                    <a:pt x="218704" y="28168"/>
                  </a:lnTo>
                  <a:lnTo>
                    <a:pt x="203752" y="38143"/>
                  </a:lnTo>
                  <a:lnTo>
                    <a:pt x="191920" y="45731"/>
                  </a:lnTo>
                  <a:lnTo>
                    <a:pt x="180794" y="53342"/>
                  </a:lnTo>
                  <a:lnTo>
                    <a:pt x="171595" y="59266"/>
                  </a:lnTo>
                  <a:lnTo>
                    <a:pt x="156898" y="71275"/>
                  </a:lnTo>
                  <a:lnTo>
                    <a:pt x="142665" y="81419"/>
                  </a:lnTo>
                  <a:lnTo>
                    <a:pt x="127584" y="99587"/>
                  </a:lnTo>
                  <a:lnTo>
                    <a:pt x="112595" y="115437"/>
                  </a:lnTo>
                  <a:lnTo>
                    <a:pt x="85665" y="142561"/>
                  </a:lnTo>
                  <a:lnTo>
                    <a:pt x="74710" y="157574"/>
                  </a:lnTo>
                  <a:lnTo>
                    <a:pt x="66592" y="165423"/>
                  </a:lnTo>
                  <a:lnTo>
                    <a:pt x="62057" y="168701"/>
                  </a:lnTo>
                  <a:lnTo>
                    <a:pt x="54759" y="176859"/>
                  </a:lnTo>
                  <a:lnTo>
                    <a:pt x="43634" y="190972"/>
                  </a:lnTo>
                  <a:lnTo>
                    <a:pt x="31871" y="205878"/>
                  </a:lnTo>
                  <a:lnTo>
                    <a:pt x="20310" y="222040"/>
                  </a:lnTo>
                  <a:lnTo>
                    <a:pt x="12448" y="234745"/>
                  </a:lnTo>
                  <a:lnTo>
                    <a:pt x="9569" y="244312"/>
                  </a:lnTo>
                  <a:lnTo>
                    <a:pt x="8801" y="249234"/>
                  </a:lnTo>
                  <a:lnTo>
                    <a:pt x="5690" y="256961"/>
                  </a:lnTo>
                  <a:lnTo>
                    <a:pt x="3676" y="260206"/>
                  </a:lnTo>
                  <a:lnTo>
                    <a:pt x="1437" y="268328"/>
                  </a:lnTo>
                  <a:lnTo>
                    <a:pt x="176" y="282421"/>
                  </a:lnTo>
                  <a:lnTo>
                    <a:pt x="0" y="287340"/>
                  </a:lnTo>
                  <a:lnTo>
                    <a:pt x="2061" y="297321"/>
                  </a:lnTo>
                  <a:lnTo>
                    <a:pt x="4953" y="307401"/>
                  </a:lnTo>
                  <a:lnTo>
                    <a:pt x="7427" y="323443"/>
                  </a:lnTo>
                  <a:lnTo>
                    <a:pt x="11007" y="336791"/>
                  </a:lnTo>
                  <a:lnTo>
                    <a:pt x="15420" y="348933"/>
                  </a:lnTo>
                  <a:lnTo>
                    <a:pt x="22664" y="365288"/>
                  </a:lnTo>
                  <a:lnTo>
                    <a:pt x="30172" y="380859"/>
                  </a:lnTo>
                  <a:lnTo>
                    <a:pt x="35227" y="391943"/>
                  </a:lnTo>
                  <a:lnTo>
                    <a:pt x="42832" y="411616"/>
                  </a:lnTo>
                  <a:lnTo>
                    <a:pt x="47909" y="423110"/>
                  </a:lnTo>
                  <a:lnTo>
                    <a:pt x="51294" y="427700"/>
                  </a:lnTo>
                  <a:lnTo>
                    <a:pt x="66638" y="443406"/>
                  </a:lnTo>
                  <a:lnTo>
                    <a:pt x="69707" y="448003"/>
                  </a:lnTo>
                  <a:lnTo>
                    <a:pt x="77633" y="455369"/>
                  </a:lnTo>
                  <a:lnTo>
                    <a:pt x="91616" y="466534"/>
                  </a:lnTo>
                  <a:lnTo>
                    <a:pt x="106483" y="478308"/>
                  </a:lnTo>
                  <a:lnTo>
                    <a:pt x="121613" y="487159"/>
                  </a:lnTo>
                  <a:lnTo>
                    <a:pt x="132593" y="492527"/>
                  </a:lnTo>
                  <a:lnTo>
                    <a:pt x="145940" y="497736"/>
                  </a:lnTo>
                  <a:lnTo>
                    <a:pt x="160339" y="502872"/>
                  </a:lnTo>
                  <a:lnTo>
                    <a:pt x="174359" y="507978"/>
                  </a:lnTo>
                  <a:lnTo>
                    <a:pt x="186234" y="513069"/>
                  </a:lnTo>
                  <a:lnTo>
                    <a:pt x="199414" y="515896"/>
                  </a:lnTo>
                  <a:lnTo>
                    <a:pt x="213738" y="517999"/>
                  </a:lnTo>
                  <a:lnTo>
                    <a:pt x="228571" y="521756"/>
                  </a:lnTo>
                  <a:lnTo>
                    <a:pt x="243630" y="523991"/>
                  </a:lnTo>
                  <a:lnTo>
                    <a:pt x="258790" y="524984"/>
                  </a:lnTo>
                  <a:lnTo>
                    <a:pt x="273995" y="525425"/>
                  </a:lnTo>
                  <a:lnTo>
                    <a:pt x="292789" y="525673"/>
                  </a:lnTo>
                  <a:lnTo>
                    <a:pt x="306039" y="523473"/>
                  </a:lnTo>
                  <a:lnTo>
                    <a:pt x="320394" y="519674"/>
                  </a:lnTo>
                  <a:lnTo>
                    <a:pt x="335240" y="515163"/>
                  </a:lnTo>
                  <a:lnTo>
                    <a:pt x="380673" y="500338"/>
                  </a:lnTo>
                  <a:lnTo>
                    <a:pt x="393640" y="495280"/>
                  </a:lnTo>
                  <a:lnTo>
                    <a:pt x="410461" y="487673"/>
                  </a:lnTo>
                  <a:lnTo>
                    <a:pt x="421836" y="481749"/>
                  </a:lnTo>
                  <a:lnTo>
                    <a:pt x="441675" y="469740"/>
                  </a:lnTo>
                  <a:lnTo>
                    <a:pt x="458653" y="459597"/>
                  </a:lnTo>
                  <a:lnTo>
                    <a:pt x="474409" y="446244"/>
                  </a:lnTo>
                  <a:lnTo>
                    <a:pt x="488955" y="432409"/>
                  </a:lnTo>
                  <a:lnTo>
                    <a:pt x="508697" y="412928"/>
                  </a:lnTo>
                  <a:lnTo>
                    <a:pt x="518272" y="401115"/>
                  </a:lnTo>
                  <a:lnTo>
                    <a:pt x="527326" y="388246"/>
                  </a:lnTo>
                  <a:lnTo>
                    <a:pt x="534173" y="376881"/>
                  </a:lnTo>
                  <a:lnTo>
                    <a:pt x="540038" y="363928"/>
                  </a:lnTo>
                  <a:lnTo>
                    <a:pt x="544620" y="350551"/>
                  </a:lnTo>
                  <a:lnTo>
                    <a:pt x="548046" y="332654"/>
                  </a:lnTo>
                  <a:lnTo>
                    <a:pt x="551849" y="318872"/>
                  </a:lnTo>
                  <a:lnTo>
                    <a:pt x="554103" y="304280"/>
                  </a:lnTo>
                  <a:lnTo>
                    <a:pt x="555105" y="290174"/>
                  </a:lnTo>
                  <a:lnTo>
                    <a:pt x="555550" y="278261"/>
                  </a:lnTo>
                  <a:lnTo>
                    <a:pt x="553490" y="265064"/>
                  </a:lnTo>
                  <a:lnTo>
                    <a:pt x="550599" y="250731"/>
                  </a:lnTo>
                  <a:lnTo>
                    <a:pt x="549314" y="235895"/>
                  </a:lnTo>
                  <a:lnTo>
                    <a:pt x="546485" y="223092"/>
                  </a:lnTo>
                  <a:lnTo>
                    <a:pt x="537770" y="197030"/>
                  </a:lnTo>
                  <a:lnTo>
                    <a:pt x="532887" y="184652"/>
                  </a:lnTo>
                  <a:lnTo>
                    <a:pt x="527895" y="173506"/>
                  </a:lnTo>
                  <a:lnTo>
                    <a:pt x="522855" y="162908"/>
                  </a:lnTo>
                  <a:lnTo>
                    <a:pt x="515534" y="150296"/>
                  </a:lnTo>
                  <a:lnTo>
                    <a:pt x="506636" y="137070"/>
                  </a:lnTo>
                  <a:lnTo>
                    <a:pt x="497037" y="125548"/>
                  </a:lnTo>
                  <a:lnTo>
                    <a:pt x="482113" y="109541"/>
                  </a:lnTo>
                  <a:lnTo>
                    <a:pt x="466967" y="94073"/>
                  </a:lnTo>
                  <a:lnTo>
                    <a:pt x="451754" y="82811"/>
                  </a:lnTo>
                  <a:lnTo>
                    <a:pt x="436522" y="70067"/>
                  </a:lnTo>
                  <a:lnTo>
                    <a:pt x="424106" y="62749"/>
                  </a:lnTo>
                  <a:lnTo>
                    <a:pt x="410968" y="56674"/>
                  </a:lnTo>
                  <a:lnTo>
                    <a:pt x="399484" y="51152"/>
                  </a:lnTo>
                  <a:lnTo>
                    <a:pt x="386478" y="43617"/>
                  </a:lnTo>
                  <a:lnTo>
                    <a:pt x="373078" y="35471"/>
                  </a:lnTo>
                  <a:lnTo>
                    <a:pt x="367134" y="32113"/>
                  </a:lnTo>
                  <a:lnTo>
                    <a:pt x="350166" y="228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"/>
            <p:cNvSpPr/>
            <p:nvPr/>
          </p:nvSpPr>
          <p:spPr>
            <a:xfrm>
              <a:off x="2636520" y="1082040"/>
              <a:ext cx="396241" cy="243841"/>
            </a:xfrm>
            <a:custGeom>
              <a:avLst/>
              <a:gdLst/>
              <a:ahLst/>
              <a:cxnLst/>
              <a:rect l="0" t="0" r="0" b="0"/>
              <a:pathLst>
                <a:path w="396241" h="243841">
                  <a:moveTo>
                    <a:pt x="7620" y="0"/>
                  </a:moveTo>
                  <a:lnTo>
                    <a:pt x="2" y="7618"/>
                  </a:lnTo>
                  <a:lnTo>
                    <a:pt x="0" y="7620"/>
                  </a:lnTo>
                  <a:lnTo>
                    <a:pt x="4045" y="7620"/>
                  </a:lnTo>
                  <a:lnTo>
                    <a:pt x="5237" y="8467"/>
                  </a:lnTo>
                  <a:lnTo>
                    <a:pt x="6031" y="9878"/>
                  </a:lnTo>
                  <a:lnTo>
                    <a:pt x="6561" y="11665"/>
                  </a:lnTo>
                  <a:lnTo>
                    <a:pt x="7760" y="12857"/>
                  </a:lnTo>
                  <a:lnTo>
                    <a:pt x="9407" y="13651"/>
                  </a:lnTo>
                  <a:lnTo>
                    <a:pt x="11351" y="14181"/>
                  </a:lnTo>
                  <a:lnTo>
                    <a:pt x="12648" y="15380"/>
                  </a:lnTo>
                  <a:lnTo>
                    <a:pt x="13512" y="17027"/>
                  </a:lnTo>
                  <a:lnTo>
                    <a:pt x="14088" y="18971"/>
                  </a:lnTo>
                  <a:lnTo>
                    <a:pt x="15319" y="20268"/>
                  </a:lnTo>
                  <a:lnTo>
                    <a:pt x="16986" y="21132"/>
                  </a:lnTo>
                  <a:lnTo>
                    <a:pt x="18944" y="21708"/>
                  </a:lnTo>
                  <a:lnTo>
                    <a:pt x="23377" y="24606"/>
                  </a:lnTo>
                  <a:lnTo>
                    <a:pt x="32114" y="32222"/>
                  </a:lnTo>
                  <a:lnTo>
                    <a:pt x="40963" y="40984"/>
                  </a:lnTo>
                  <a:lnTo>
                    <a:pt x="43395" y="42563"/>
                  </a:lnTo>
                  <a:lnTo>
                    <a:pt x="48356" y="44317"/>
                  </a:lnTo>
                  <a:lnTo>
                    <a:pt x="50017" y="45631"/>
                  </a:lnTo>
                  <a:lnTo>
                    <a:pt x="51124" y="47354"/>
                  </a:lnTo>
                  <a:lnTo>
                    <a:pt x="51863" y="49349"/>
                  </a:lnTo>
                  <a:lnTo>
                    <a:pt x="54941" y="53824"/>
                  </a:lnTo>
                  <a:lnTo>
                    <a:pt x="56947" y="56203"/>
                  </a:lnTo>
                  <a:lnTo>
                    <a:pt x="59132" y="57789"/>
                  </a:lnTo>
                  <a:lnTo>
                    <a:pt x="75259" y="64588"/>
                  </a:lnTo>
                  <a:lnTo>
                    <a:pt x="82273" y="66806"/>
                  </a:lnTo>
                  <a:lnTo>
                    <a:pt x="89629" y="68230"/>
                  </a:lnTo>
                  <a:lnTo>
                    <a:pt x="101556" y="73748"/>
                  </a:lnTo>
                  <a:lnTo>
                    <a:pt x="104402" y="75110"/>
                  </a:lnTo>
                  <a:lnTo>
                    <a:pt x="110051" y="75877"/>
                  </a:lnTo>
                  <a:lnTo>
                    <a:pt x="112314" y="76831"/>
                  </a:lnTo>
                  <a:lnTo>
                    <a:pt x="119544" y="81373"/>
                  </a:lnTo>
                  <a:lnTo>
                    <a:pt x="127049" y="83942"/>
                  </a:lnTo>
                  <a:lnTo>
                    <a:pt x="134634" y="88842"/>
                  </a:lnTo>
                  <a:lnTo>
                    <a:pt x="139706" y="90285"/>
                  </a:lnTo>
                  <a:lnTo>
                    <a:pt x="147322" y="91098"/>
                  </a:lnTo>
                  <a:lnTo>
                    <a:pt x="149014" y="92059"/>
                  </a:lnTo>
                  <a:lnTo>
                    <a:pt x="150144" y="93546"/>
                  </a:lnTo>
                  <a:lnTo>
                    <a:pt x="150896" y="95384"/>
                  </a:lnTo>
                  <a:lnTo>
                    <a:pt x="152244" y="96609"/>
                  </a:lnTo>
                  <a:lnTo>
                    <a:pt x="153989" y="97426"/>
                  </a:lnTo>
                  <a:lnTo>
                    <a:pt x="155999" y="97971"/>
                  </a:lnTo>
                  <a:lnTo>
                    <a:pt x="160490" y="100834"/>
                  </a:lnTo>
                  <a:lnTo>
                    <a:pt x="162874" y="102782"/>
                  </a:lnTo>
                  <a:lnTo>
                    <a:pt x="165310" y="104082"/>
                  </a:lnTo>
                  <a:lnTo>
                    <a:pt x="170273" y="105525"/>
                  </a:lnTo>
                  <a:lnTo>
                    <a:pt x="171935" y="106757"/>
                  </a:lnTo>
                  <a:lnTo>
                    <a:pt x="173044" y="108425"/>
                  </a:lnTo>
                  <a:lnTo>
                    <a:pt x="173782" y="110383"/>
                  </a:lnTo>
                  <a:lnTo>
                    <a:pt x="175969" y="111689"/>
                  </a:lnTo>
                  <a:lnTo>
                    <a:pt x="188252" y="113956"/>
                  </a:lnTo>
                  <a:lnTo>
                    <a:pt x="191759" y="116405"/>
                  </a:lnTo>
                  <a:lnTo>
                    <a:pt x="196986" y="120316"/>
                  </a:lnTo>
                  <a:lnTo>
                    <a:pt x="208603" y="126431"/>
                  </a:lnTo>
                  <a:lnTo>
                    <a:pt x="219183" y="129131"/>
                  </a:lnTo>
                  <a:lnTo>
                    <a:pt x="226709" y="134696"/>
                  </a:lnTo>
                  <a:lnTo>
                    <a:pt x="233872" y="137277"/>
                  </a:lnTo>
                  <a:lnTo>
                    <a:pt x="241357" y="142181"/>
                  </a:lnTo>
                  <a:lnTo>
                    <a:pt x="248937" y="144856"/>
                  </a:lnTo>
                  <a:lnTo>
                    <a:pt x="254008" y="148483"/>
                  </a:lnTo>
                  <a:lnTo>
                    <a:pt x="255699" y="150635"/>
                  </a:lnTo>
                  <a:lnTo>
                    <a:pt x="256826" y="152917"/>
                  </a:lnTo>
                  <a:lnTo>
                    <a:pt x="257577" y="155285"/>
                  </a:lnTo>
                  <a:lnTo>
                    <a:pt x="259771" y="156863"/>
                  </a:lnTo>
                  <a:lnTo>
                    <a:pt x="266725" y="158617"/>
                  </a:lnTo>
                  <a:lnTo>
                    <a:pt x="269257" y="159931"/>
                  </a:lnTo>
                  <a:lnTo>
                    <a:pt x="270945" y="161654"/>
                  </a:lnTo>
                  <a:lnTo>
                    <a:pt x="273667" y="165826"/>
                  </a:lnTo>
                  <a:lnTo>
                    <a:pt x="277699" y="170503"/>
                  </a:lnTo>
                  <a:lnTo>
                    <a:pt x="279959" y="172089"/>
                  </a:lnTo>
                  <a:lnTo>
                    <a:pt x="284728" y="173850"/>
                  </a:lnTo>
                  <a:lnTo>
                    <a:pt x="292174" y="174842"/>
                  </a:lnTo>
                  <a:lnTo>
                    <a:pt x="293843" y="175828"/>
                  </a:lnTo>
                  <a:lnTo>
                    <a:pt x="294955" y="177332"/>
                  </a:lnTo>
                  <a:lnTo>
                    <a:pt x="296740" y="181784"/>
                  </a:lnTo>
                  <a:lnTo>
                    <a:pt x="297734" y="182150"/>
                  </a:lnTo>
                  <a:lnTo>
                    <a:pt x="306570" y="182837"/>
                  </a:lnTo>
                  <a:lnTo>
                    <a:pt x="308520" y="182852"/>
                  </a:lnTo>
                  <a:lnTo>
                    <a:pt x="309820" y="183708"/>
                  </a:lnTo>
                  <a:lnTo>
                    <a:pt x="310687" y="185125"/>
                  </a:lnTo>
                  <a:lnTo>
                    <a:pt x="312078" y="189438"/>
                  </a:lnTo>
                  <a:lnTo>
                    <a:pt x="313039" y="189792"/>
                  </a:lnTo>
                  <a:lnTo>
                    <a:pt x="319717" y="190472"/>
                  </a:lnTo>
                  <a:lnTo>
                    <a:pt x="326573" y="197058"/>
                  </a:lnTo>
                  <a:lnTo>
                    <a:pt x="329434" y="197648"/>
                  </a:lnTo>
                  <a:lnTo>
                    <a:pt x="331383" y="197806"/>
                  </a:lnTo>
                  <a:lnTo>
                    <a:pt x="332682" y="198757"/>
                  </a:lnTo>
                  <a:lnTo>
                    <a:pt x="333548" y="200238"/>
                  </a:lnTo>
                  <a:lnTo>
                    <a:pt x="334125" y="202072"/>
                  </a:lnTo>
                  <a:lnTo>
                    <a:pt x="335357" y="203295"/>
                  </a:lnTo>
                  <a:lnTo>
                    <a:pt x="337024" y="204110"/>
                  </a:lnTo>
                  <a:lnTo>
                    <a:pt x="341740" y="205418"/>
                  </a:lnTo>
                  <a:lnTo>
                    <a:pt x="342126" y="206372"/>
                  </a:lnTo>
                  <a:lnTo>
                    <a:pt x="342556" y="209690"/>
                  </a:lnTo>
                  <a:lnTo>
                    <a:pt x="343517" y="210913"/>
                  </a:lnTo>
                  <a:lnTo>
                    <a:pt x="345005" y="211729"/>
                  </a:lnTo>
                  <a:lnTo>
                    <a:pt x="349430" y="213038"/>
                  </a:lnTo>
                  <a:lnTo>
                    <a:pt x="354243" y="217310"/>
                  </a:lnTo>
                  <a:lnTo>
                    <a:pt x="356388" y="218533"/>
                  </a:lnTo>
                  <a:lnTo>
                    <a:pt x="364359" y="220658"/>
                  </a:lnTo>
                  <a:lnTo>
                    <a:pt x="364826" y="221612"/>
                  </a:lnTo>
                  <a:lnTo>
                    <a:pt x="365344" y="224930"/>
                  </a:lnTo>
                  <a:lnTo>
                    <a:pt x="366330" y="226153"/>
                  </a:lnTo>
                  <a:lnTo>
                    <a:pt x="367833" y="226969"/>
                  </a:lnTo>
                  <a:lnTo>
                    <a:pt x="373055" y="228505"/>
                  </a:lnTo>
                  <a:lnTo>
                    <a:pt x="379913" y="228592"/>
                  </a:lnTo>
                  <a:lnTo>
                    <a:pt x="380275" y="229441"/>
                  </a:lnTo>
                  <a:lnTo>
                    <a:pt x="380992" y="236127"/>
                  </a:lnTo>
                  <a:lnTo>
                    <a:pt x="392664" y="236220"/>
                  </a:lnTo>
                  <a:lnTo>
                    <a:pt x="396240" y="236220"/>
                  </a:lnTo>
                  <a:lnTo>
                    <a:pt x="396240" y="243839"/>
                  </a:lnTo>
                  <a:lnTo>
                    <a:pt x="389679" y="243840"/>
                  </a:lnTo>
                  <a:lnTo>
                    <a:pt x="389327" y="242993"/>
                  </a:lnTo>
                  <a:lnTo>
                    <a:pt x="388934" y="239795"/>
                  </a:lnTo>
                  <a:lnTo>
                    <a:pt x="387983" y="238603"/>
                  </a:lnTo>
                  <a:lnTo>
                    <a:pt x="386502" y="237809"/>
                  </a:lnTo>
                  <a:lnTo>
                    <a:pt x="384668" y="237279"/>
                  </a:lnTo>
                  <a:lnTo>
                    <a:pt x="383445" y="236080"/>
                  </a:lnTo>
                  <a:lnTo>
                    <a:pt x="382630" y="234433"/>
                  </a:lnTo>
                  <a:lnTo>
                    <a:pt x="382087" y="232489"/>
                  </a:lnTo>
                  <a:lnTo>
                    <a:pt x="380878" y="231193"/>
                  </a:lnTo>
                  <a:lnTo>
                    <a:pt x="379226" y="230328"/>
                  </a:lnTo>
                  <a:lnTo>
                    <a:pt x="377277" y="229752"/>
                  </a:lnTo>
                  <a:lnTo>
                    <a:pt x="372854" y="226854"/>
                  </a:lnTo>
                  <a:lnTo>
                    <a:pt x="365605" y="220463"/>
                  </a:lnTo>
                  <a:lnTo>
                    <a:pt x="358094" y="213207"/>
                  </a:lnTo>
                  <a:lnTo>
                    <a:pt x="317252" y="172472"/>
                  </a:lnTo>
                  <a:lnTo>
                    <a:pt x="312310" y="165272"/>
                  </a:lnTo>
                  <a:lnTo>
                    <a:pt x="309806" y="160981"/>
                  </a:lnTo>
                  <a:lnTo>
                    <a:pt x="304768" y="153956"/>
                  </a:lnTo>
                  <a:lnTo>
                    <a:pt x="298679" y="146593"/>
                  </a:lnTo>
                  <a:lnTo>
                    <a:pt x="293579" y="141272"/>
                  </a:lnTo>
                  <a:lnTo>
                    <a:pt x="292239" y="139055"/>
                  </a:lnTo>
                  <a:lnTo>
                    <a:pt x="290089" y="131670"/>
                  </a:lnTo>
                  <a:lnTo>
                    <a:pt x="289560" y="1295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3"/>
            <p:cNvSpPr/>
            <p:nvPr/>
          </p:nvSpPr>
          <p:spPr>
            <a:xfrm>
              <a:off x="2796540" y="1288094"/>
              <a:ext cx="198121" cy="30167"/>
            </a:xfrm>
            <a:custGeom>
              <a:avLst/>
              <a:gdLst/>
              <a:ahLst/>
              <a:cxnLst/>
              <a:rect l="0" t="0" r="0" b="0"/>
              <a:pathLst>
                <a:path w="198121" h="30167">
                  <a:moveTo>
                    <a:pt x="198120" y="7306"/>
                  </a:moveTo>
                  <a:lnTo>
                    <a:pt x="190814" y="0"/>
                  </a:lnTo>
                  <a:lnTo>
                    <a:pt x="190710" y="742"/>
                  </a:lnTo>
                  <a:lnTo>
                    <a:pt x="190639" y="2083"/>
                  </a:lnTo>
                  <a:lnTo>
                    <a:pt x="190527" y="6274"/>
                  </a:lnTo>
                  <a:lnTo>
                    <a:pt x="189672" y="6618"/>
                  </a:lnTo>
                  <a:lnTo>
                    <a:pt x="183588" y="7246"/>
                  </a:lnTo>
                  <a:lnTo>
                    <a:pt x="178928" y="7298"/>
                  </a:lnTo>
                  <a:lnTo>
                    <a:pt x="131630" y="7306"/>
                  </a:lnTo>
                  <a:lnTo>
                    <a:pt x="127547" y="8153"/>
                  </a:lnTo>
                  <a:lnTo>
                    <a:pt x="123978" y="9564"/>
                  </a:lnTo>
                  <a:lnTo>
                    <a:pt x="120752" y="11351"/>
                  </a:lnTo>
                  <a:lnTo>
                    <a:pt x="116908" y="12543"/>
                  </a:lnTo>
                  <a:lnTo>
                    <a:pt x="112652" y="13337"/>
                  </a:lnTo>
                  <a:lnTo>
                    <a:pt x="108121" y="13867"/>
                  </a:lnTo>
                  <a:lnTo>
                    <a:pt x="103408" y="14220"/>
                  </a:lnTo>
                  <a:lnTo>
                    <a:pt x="98572" y="14455"/>
                  </a:lnTo>
                  <a:lnTo>
                    <a:pt x="88683" y="14717"/>
                  </a:lnTo>
                  <a:lnTo>
                    <a:pt x="59426" y="14898"/>
                  </a:lnTo>
                  <a:lnTo>
                    <a:pt x="53164" y="15754"/>
                  </a:lnTo>
                  <a:lnTo>
                    <a:pt x="47296" y="17172"/>
                  </a:lnTo>
                  <a:lnTo>
                    <a:pt x="41690" y="18963"/>
                  </a:lnTo>
                  <a:lnTo>
                    <a:pt x="36260" y="20157"/>
                  </a:lnTo>
                  <a:lnTo>
                    <a:pt x="30947" y="20954"/>
                  </a:lnTo>
                  <a:lnTo>
                    <a:pt x="25711" y="21484"/>
                  </a:lnTo>
                  <a:lnTo>
                    <a:pt x="20527" y="22685"/>
                  </a:lnTo>
                  <a:lnTo>
                    <a:pt x="15379" y="24332"/>
                  </a:lnTo>
                  <a:lnTo>
                    <a:pt x="0" y="301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4"/>
            <p:cNvSpPr/>
            <p:nvPr/>
          </p:nvSpPr>
          <p:spPr>
            <a:xfrm>
              <a:off x="5356860" y="1143102"/>
              <a:ext cx="274320" cy="274218"/>
            </a:xfrm>
            <a:custGeom>
              <a:avLst/>
              <a:gdLst/>
              <a:ahLst/>
              <a:cxnLst/>
              <a:rect l="0" t="0" r="0" b="0"/>
              <a:pathLst>
                <a:path w="274320" h="274218">
                  <a:moveTo>
                    <a:pt x="0" y="266598"/>
                  </a:moveTo>
                  <a:lnTo>
                    <a:pt x="0" y="274217"/>
                  </a:lnTo>
                  <a:lnTo>
                    <a:pt x="0" y="266625"/>
                  </a:lnTo>
                  <a:lnTo>
                    <a:pt x="6561" y="260040"/>
                  </a:lnTo>
                  <a:lnTo>
                    <a:pt x="7149" y="257192"/>
                  </a:lnTo>
                  <a:lnTo>
                    <a:pt x="7306" y="255247"/>
                  </a:lnTo>
                  <a:lnTo>
                    <a:pt x="8257" y="253951"/>
                  </a:lnTo>
                  <a:lnTo>
                    <a:pt x="9738" y="253087"/>
                  </a:lnTo>
                  <a:lnTo>
                    <a:pt x="11572" y="252510"/>
                  </a:lnTo>
                  <a:lnTo>
                    <a:pt x="12795" y="251280"/>
                  </a:lnTo>
                  <a:lnTo>
                    <a:pt x="13610" y="249612"/>
                  </a:lnTo>
                  <a:lnTo>
                    <a:pt x="14153" y="247654"/>
                  </a:lnTo>
                  <a:lnTo>
                    <a:pt x="15362" y="246349"/>
                  </a:lnTo>
                  <a:lnTo>
                    <a:pt x="17015" y="245479"/>
                  </a:lnTo>
                  <a:lnTo>
                    <a:pt x="18963" y="244898"/>
                  </a:lnTo>
                  <a:lnTo>
                    <a:pt x="20262" y="243665"/>
                  </a:lnTo>
                  <a:lnTo>
                    <a:pt x="21128" y="241996"/>
                  </a:lnTo>
                  <a:lnTo>
                    <a:pt x="21705" y="240037"/>
                  </a:lnTo>
                  <a:lnTo>
                    <a:pt x="24604" y="235602"/>
                  </a:lnTo>
                  <a:lnTo>
                    <a:pt x="29319" y="229901"/>
                  </a:lnTo>
                  <a:lnTo>
                    <a:pt x="29964" y="226864"/>
                  </a:lnTo>
                  <a:lnTo>
                    <a:pt x="30136" y="224869"/>
                  </a:lnTo>
                  <a:lnTo>
                    <a:pt x="31097" y="222692"/>
                  </a:lnTo>
                  <a:lnTo>
                    <a:pt x="35648" y="215583"/>
                  </a:lnTo>
                  <a:lnTo>
                    <a:pt x="38220" y="208114"/>
                  </a:lnTo>
                  <a:lnTo>
                    <a:pt x="43968" y="200539"/>
                  </a:lnTo>
                  <a:lnTo>
                    <a:pt x="48610" y="195470"/>
                  </a:lnTo>
                  <a:lnTo>
                    <a:pt x="50186" y="192932"/>
                  </a:lnTo>
                  <a:lnTo>
                    <a:pt x="53252" y="184470"/>
                  </a:lnTo>
                  <a:lnTo>
                    <a:pt x="56970" y="176192"/>
                  </a:lnTo>
                  <a:lnTo>
                    <a:pt x="63823" y="162012"/>
                  </a:lnTo>
                  <a:lnTo>
                    <a:pt x="68724" y="154358"/>
                  </a:lnTo>
                  <a:lnTo>
                    <a:pt x="73723" y="147287"/>
                  </a:lnTo>
                  <a:lnTo>
                    <a:pt x="76242" y="143030"/>
                  </a:lnTo>
                  <a:lnTo>
                    <a:pt x="78768" y="138500"/>
                  </a:lnTo>
                  <a:lnTo>
                    <a:pt x="80452" y="133786"/>
                  </a:lnTo>
                  <a:lnTo>
                    <a:pt x="81575" y="128950"/>
                  </a:lnTo>
                  <a:lnTo>
                    <a:pt x="82324" y="124033"/>
                  </a:lnTo>
                  <a:lnTo>
                    <a:pt x="84516" y="119061"/>
                  </a:lnTo>
                  <a:lnTo>
                    <a:pt x="87670" y="114053"/>
                  </a:lnTo>
                  <a:lnTo>
                    <a:pt x="91467" y="109022"/>
                  </a:lnTo>
                  <a:lnTo>
                    <a:pt x="94844" y="103974"/>
                  </a:lnTo>
                  <a:lnTo>
                    <a:pt x="97943" y="98915"/>
                  </a:lnTo>
                  <a:lnTo>
                    <a:pt x="100855" y="93849"/>
                  </a:lnTo>
                  <a:lnTo>
                    <a:pt x="104091" y="85963"/>
                  </a:lnTo>
                  <a:lnTo>
                    <a:pt x="104954" y="82675"/>
                  </a:lnTo>
                  <a:lnTo>
                    <a:pt x="110429" y="74506"/>
                  </a:lnTo>
                  <a:lnTo>
                    <a:pt x="117659" y="66077"/>
                  </a:lnTo>
                  <a:lnTo>
                    <a:pt x="123695" y="59509"/>
                  </a:lnTo>
                  <a:lnTo>
                    <a:pt x="131853" y="51051"/>
                  </a:lnTo>
                  <a:lnTo>
                    <a:pt x="133622" y="47547"/>
                  </a:lnTo>
                  <a:lnTo>
                    <a:pt x="135588" y="39137"/>
                  </a:lnTo>
                  <a:lnTo>
                    <a:pt x="136958" y="36218"/>
                  </a:lnTo>
                  <a:lnTo>
                    <a:pt x="138719" y="34271"/>
                  </a:lnTo>
                  <a:lnTo>
                    <a:pt x="145242" y="29274"/>
                  </a:lnTo>
                  <a:lnTo>
                    <a:pt x="150986" y="24045"/>
                  </a:lnTo>
                  <a:lnTo>
                    <a:pt x="151457" y="22770"/>
                  </a:lnTo>
                  <a:lnTo>
                    <a:pt x="151981" y="19094"/>
                  </a:lnTo>
                  <a:lnTo>
                    <a:pt x="152968" y="18622"/>
                  </a:lnTo>
                  <a:lnTo>
                    <a:pt x="154471" y="19154"/>
                  </a:lnTo>
                  <a:lnTo>
                    <a:pt x="158924" y="22046"/>
                  </a:lnTo>
                  <a:lnTo>
                    <a:pt x="159289" y="23130"/>
                  </a:lnTo>
                  <a:lnTo>
                    <a:pt x="159923" y="29256"/>
                  </a:lnTo>
                  <a:lnTo>
                    <a:pt x="165237" y="36240"/>
                  </a:lnTo>
                  <a:lnTo>
                    <a:pt x="166572" y="40886"/>
                  </a:lnTo>
                  <a:lnTo>
                    <a:pt x="167165" y="48030"/>
                  </a:lnTo>
                  <a:lnTo>
                    <a:pt x="167428" y="56003"/>
                  </a:lnTo>
                  <a:lnTo>
                    <a:pt x="167598" y="68021"/>
                  </a:lnTo>
                  <a:lnTo>
                    <a:pt x="167612" y="70713"/>
                  </a:lnTo>
                  <a:lnTo>
                    <a:pt x="166775" y="73355"/>
                  </a:lnTo>
                  <a:lnTo>
                    <a:pt x="163587" y="78548"/>
                  </a:lnTo>
                  <a:lnTo>
                    <a:pt x="161605" y="85936"/>
                  </a:lnTo>
                  <a:lnTo>
                    <a:pt x="160333" y="96386"/>
                  </a:lnTo>
                  <a:lnTo>
                    <a:pt x="160082" y="104533"/>
                  </a:lnTo>
                  <a:lnTo>
                    <a:pt x="160022" y="113771"/>
                  </a:lnTo>
                  <a:lnTo>
                    <a:pt x="166581" y="114161"/>
                  </a:lnTo>
                  <a:lnTo>
                    <a:pt x="171372" y="114187"/>
                  </a:lnTo>
                  <a:lnTo>
                    <a:pt x="172667" y="113344"/>
                  </a:lnTo>
                  <a:lnTo>
                    <a:pt x="173532" y="111935"/>
                  </a:lnTo>
                  <a:lnTo>
                    <a:pt x="174108" y="110150"/>
                  </a:lnTo>
                  <a:lnTo>
                    <a:pt x="177005" y="105908"/>
                  </a:lnTo>
                  <a:lnTo>
                    <a:pt x="183396" y="98760"/>
                  </a:lnTo>
                  <a:lnTo>
                    <a:pt x="185764" y="96286"/>
                  </a:lnTo>
                  <a:lnTo>
                    <a:pt x="187343" y="93790"/>
                  </a:lnTo>
                  <a:lnTo>
                    <a:pt x="190411" y="86232"/>
                  </a:lnTo>
                  <a:lnTo>
                    <a:pt x="196307" y="78630"/>
                  </a:lnTo>
                  <a:lnTo>
                    <a:pt x="203415" y="71016"/>
                  </a:lnTo>
                  <a:lnTo>
                    <a:pt x="215929" y="58318"/>
                  </a:lnTo>
                  <a:lnTo>
                    <a:pt x="220992" y="50980"/>
                  </a:lnTo>
                  <a:lnTo>
                    <a:pt x="225219" y="42921"/>
                  </a:lnTo>
                  <a:lnTo>
                    <a:pt x="227097" y="36517"/>
                  </a:lnTo>
                  <a:lnTo>
                    <a:pt x="230190" y="30849"/>
                  </a:lnTo>
                  <a:lnTo>
                    <a:pt x="236691" y="22898"/>
                  </a:lnTo>
                  <a:lnTo>
                    <a:pt x="239074" y="20311"/>
                  </a:lnTo>
                  <a:lnTo>
                    <a:pt x="241510" y="18587"/>
                  </a:lnTo>
                  <a:lnTo>
                    <a:pt x="248982" y="15313"/>
                  </a:lnTo>
                  <a:lnTo>
                    <a:pt x="256834" y="9309"/>
                  </a:lnTo>
                  <a:lnTo>
                    <a:pt x="257583" y="8712"/>
                  </a:lnTo>
                  <a:lnTo>
                    <a:pt x="258081" y="7467"/>
                  </a:lnTo>
                  <a:lnTo>
                    <a:pt x="258636" y="3827"/>
                  </a:lnTo>
                  <a:lnTo>
                    <a:pt x="259631" y="2517"/>
                  </a:lnTo>
                  <a:lnTo>
                    <a:pt x="261140" y="1644"/>
                  </a:lnTo>
                  <a:lnTo>
                    <a:pt x="266375" y="0"/>
                  </a:lnTo>
                  <a:lnTo>
                    <a:pt x="273232" y="6468"/>
                  </a:lnTo>
                  <a:lnTo>
                    <a:pt x="273594" y="7665"/>
                  </a:lnTo>
                  <a:lnTo>
                    <a:pt x="274177" y="15669"/>
                  </a:lnTo>
                  <a:lnTo>
                    <a:pt x="274278" y="22915"/>
                  </a:lnTo>
                  <a:lnTo>
                    <a:pt x="274319" y="58767"/>
                  </a:lnTo>
                  <a:lnTo>
                    <a:pt x="273473" y="63697"/>
                  </a:lnTo>
                  <a:lnTo>
                    <a:pt x="272062" y="68678"/>
                  </a:lnTo>
                  <a:lnTo>
                    <a:pt x="270274" y="73691"/>
                  </a:lnTo>
                  <a:lnTo>
                    <a:pt x="269083" y="78727"/>
                  </a:lnTo>
                  <a:lnTo>
                    <a:pt x="268288" y="83777"/>
                  </a:lnTo>
                  <a:lnTo>
                    <a:pt x="267759" y="88838"/>
                  </a:lnTo>
                  <a:lnTo>
                    <a:pt x="266559" y="93904"/>
                  </a:lnTo>
                  <a:lnTo>
                    <a:pt x="264913" y="98976"/>
                  </a:lnTo>
                  <a:lnTo>
                    <a:pt x="262969" y="104050"/>
                  </a:lnTo>
                  <a:lnTo>
                    <a:pt x="261672" y="109126"/>
                  </a:lnTo>
                  <a:lnTo>
                    <a:pt x="260808" y="114203"/>
                  </a:lnTo>
                  <a:lnTo>
                    <a:pt x="260232" y="119281"/>
                  </a:lnTo>
                  <a:lnTo>
                    <a:pt x="259848" y="124360"/>
                  </a:lnTo>
                  <a:lnTo>
                    <a:pt x="259591" y="129440"/>
                  </a:lnTo>
                  <a:lnTo>
                    <a:pt x="259421" y="134519"/>
                  </a:lnTo>
                  <a:lnTo>
                    <a:pt x="258461" y="139599"/>
                  </a:lnTo>
                  <a:lnTo>
                    <a:pt x="256974" y="144679"/>
                  </a:lnTo>
                  <a:lnTo>
                    <a:pt x="255135" y="149758"/>
                  </a:lnTo>
                  <a:lnTo>
                    <a:pt x="253910" y="154838"/>
                  </a:lnTo>
                  <a:lnTo>
                    <a:pt x="253094" y="159918"/>
                  </a:lnTo>
                  <a:lnTo>
                    <a:pt x="252549" y="164998"/>
                  </a:lnTo>
                  <a:lnTo>
                    <a:pt x="249687" y="172900"/>
                  </a:lnTo>
                  <a:lnTo>
                    <a:pt x="247737" y="176193"/>
                  </a:lnTo>
                  <a:lnTo>
                    <a:pt x="245572" y="184367"/>
                  </a:lnTo>
                  <a:lnTo>
                    <a:pt x="244609" y="192798"/>
                  </a:lnTo>
                  <a:lnTo>
                    <a:pt x="244182" y="199367"/>
                  </a:lnTo>
                  <a:lnTo>
                    <a:pt x="243992" y="207366"/>
                  </a:lnTo>
                  <a:lnTo>
                    <a:pt x="243849" y="230693"/>
                  </a:lnTo>
                  <a:lnTo>
                    <a:pt x="244692" y="233348"/>
                  </a:lnTo>
                  <a:lnTo>
                    <a:pt x="249078" y="241130"/>
                  </a:lnTo>
                  <a:lnTo>
                    <a:pt x="250989" y="249087"/>
                  </a:lnTo>
                  <a:lnTo>
                    <a:pt x="251460" y="251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5"/>
            <p:cNvSpPr/>
            <p:nvPr/>
          </p:nvSpPr>
          <p:spPr>
            <a:xfrm>
              <a:off x="5905500" y="1295400"/>
              <a:ext cx="411481" cy="144750"/>
            </a:xfrm>
            <a:custGeom>
              <a:avLst/>
              <a:gdLst/>
              <a:ahLst/>
              <a:cxnLst/>
              <a:rect l="0" t="0" r="0" b="0"/>
              <a:pathLst>
                <a:path w="411481" h="144750">
                  <a:moveTo>
                    <a:pt x="7620" y="7620"/>
                  </a:moveTo>
                  <a:lnTo>
                    <a:pt x="28" y="27"/>
                  </a:lnTo>
                  <a:lnTo>
                    <a:pt x="0" y="0"/>
                  </a:lnTo>
                  <a:lnTo>
                    <a:pt x="40737" y="0"/>
                  </a:lnTo>
                  <a:lnTo>
                    <a:pt x="43244" y="847"/>
                  </a:lnTo>
                  <a:lnTo>
                    <a:pt x="50819" y="5237"/>
                  </a:lnTo>
                  <a:lnTo>
                    <a:pt x="55888" y="6561"/>
                  </a:lnTo>
                  <a:lnTo>
                    <a:pt x="68581" y="7480"/>
                  </a:lnTo>
                  <a:lnTo>
                    <a:pt x="78458" y="7579"/>
                  </a:lnTo>
                  <a:lnTo>
                    <a:pt x="82785" y="7592"/>
                  </a:lnTo>
                  <a:lnTo>
                    <a:pt x="92109" y="9865"/>
                  </a:lnTo>
                  <a:lnTo>
                    <a:pt x="104621" y="13648"/>
                  </a:lnTo>
                  <a:lnTo>
                    <a:pt x="115948" y="14768"/>
                  </a:lnTo>
                  <a:lnTo>
                    <a:pt x="127771" y="15100"/>
                  </a:lnTo>
                  <a:lnTo>
                    <a:pt x="153778" y="15232"/>
                  </a:lnTo>
                  <a:lnTo>
                    <a:pt x="191637" y="15240"/>
                  </a:lnTo>
                  <a:lnTo>
                    <a:pt x="199754" y="17498"/>
                  </a:lnTo>
                  <a:lnTo>
                    <a:pt x="208159" y="20477"/>
                  </a:lnTo>
                  <a:lnTo>
                    <a:pt x="220454" y="22389"/>
                  </a:lnTo>
                  <a:lnTo>
                    <a:pt x="230702" y="22721"/>
                  </a:lnTo>
                  <a:lnTo>
                    <a:pt x="411480" y="22860"/>
                  </a:lnTo>
                  <a:lnTo>
                    <a:pt x="400129" y="22860"/>
                  </a:lnTo>
                  <a:lnTo>
                    <a:pt x="397986" y="23707"/>
                  </a:lnTo>
                  <a:lnTo>
                    <a:pt x="390925" y="28097"/>
                  </a:lnTo>
                  <a:lnTo>
                    <a:pt x="378696" y="32267"/>
                  </a:lnTo>
                  <a:lnTo>
                    <a:pt x="370663" y="36354"/>
                  </a:lnTo>
                  <a:lnTo>
                    <a:pt x="367335" y="38630"/>
                  </a:lnTo>
                  <a:lnTo>
                    <a:pt x="364270" y="40993"/>
                  </a:lnTo>
                  <a:lnTo>
                    <a:pt x="358606" y="43619"/>
                  </a:lnTo>
                  <a:lnTo>
                    <a:pt x="352421" y="45633"/>
                  </a:lnTo>
                  <a:lnTo>
                    <a:pt x="344027" y="49350"/>
                  </a:lnTo>
                  <a:lnTo>
                    <a:pt x="329782" y="56203"/>
                  </a:lnTo>
                  <a:lnTo>
                    <a:pt x="314837" y="63596"/>
                  </a:lnTo>
                  <a:lnTo>
                    <a:pt x="310644" y="66104"/>
                  </a:lnTo>
                  <a:lnTo>
                    <a:pt x="307003" y="68623"/>
                  </a:lnTo>
                  <a:lnTo>
                    <a:pt x="303729" y="71148"/>
                  </a:lnTo>
                  <a:lnTo>
                    <a:pt x="299852" y="73679"/>
                  </a:lnTo>
                  <a:lnTo>
                    <a:pt x="295575" y="76213"/>
                  </a:lnTo>
                  <a:lnTo>
                    <a:pt x="291030" y="78748"/>
                  </a:lnTo>
                  <a:lnTo>
                    <a:pt x="286307" y="82132"/>
                  </a:lnTo>
                  <a:lnTo>
                    <a:pt x="281465" y="86081"/>
                  </a:lnTo>
                  <a:lnTo>
                    <a:pt x="276543" y="90408"/>
                  </a:lnTo>
                  <a:lnTo>
                    <a:pt x="271568" y="94138"/>
                  </a:lnTo>
                  <a:lnTo>
                    <a:pt x="266560" y="97472"/>
                  </a:lnTo>
                  <a:lnTo>
                    <a:pt x="261526" y="100542"/>
                  </a:lnTo>
                  <a:lnTo>
                    <a:pt x="257325" y="103434"/>
                  </a:lnTo>
                  <a:lnTo>
                    <a:pt x="253676" y="106210"/>
                  </a:lnTo>
                  <a:lnTo>
                    <a:pt x="250397" y="108906"/>
                  </a:lnTo>
                  <a:lnTo>
                    <a:pt x="246518" y="111551"/>
                  </a:lnTo>
                  <a:lnTo>
                    <a:pt x="242238" y="114161"/>
                  </a:lnTo>
                  <a:lnTo>
                    <a:pt x="231294" y="120387"/>
                  </a:lnTo>
                  <a:lnTo>
                    <a:pt x="221308" y="125511"/>
                  </a:lnTo>
                  <a:lnTo>
                    <a:pt x="218659" y="127701"/>
                  </a:lnTo>
                  <a:lnTo>
                    <a:pt x="216893" y="130007"/>
                  </a:lnTo>
                  <a:lnTo>
                    <a:pt x="215715" y="132392"/>
                  </a:lnTo>
                  <a:lnTo>
                    <a:pt x="214083" y="133981"/>
                  </a:lnTo>
                  <a:lnTo>
                    <a:pt x="212149" y="135041"/>
                  </a:lnTo>
                  <a:lnTo>
                    <a:pt x="210012" y="135747"/>
                  </a:lnTo>
                  <a:lnTo>
                    <a:pt x="205381" y="138790"/>
                  </a:lnTo>
                  <a:lnTo>
                    <a:pt x="198158" y="144749"/>
                  </a:lnTo>
                  <a:lnTo>
                    <a:pt x="205740" y="137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6"/>
            <p:cNvSpPr/>
            <p:nvPr/>
          </p:nvSpPr>
          <p:spPr>
            <a:xfrm>
              <a:off x="6172200" y="1112520"/>
              <a:ext cx="114301" cy="213361"/>
            </a:xfrm>
            <a:custGeom>
              <a:avLst/>
              <a:gdLst/>
              <a:ahLst/>
              <a:cxnLst/>
              <a:rect l="0" t="0" r="0" b="0"/>
              <a:pathLst>
                <a:path w="114301" h="213361">
                  <a:moveTo>
                    <a:pt x="114300" y="213360"/>
                  </a:moveTo>
                  <a:lnTo>
                    <a:pt x="110255" y="209315"/>
                  </a:lnTo>
                  <a:lnTo>
                    <a:pt x="109063" y="207277"/>
                  </a:lnTo>
                  <a:lnTo>
                    <a:pt x="107739" y="202754"/>
                  </a:lnTo>
                  <a:lnTo>
                    <a:pt x="104894" y="197922"/>
                  </a:lnTo>
                  <a:lnTo>
                    <a:pt x="102948" y="195448"/>
                  </a:lnTo>
                  <a:lnTo>
                    <a:pt x="101653" y="192105"/>
                  </a:lnTo>
                  <a:lnTo>
                    <a:pt x="100788" y="188183"/>
                  </a:lnTo>
                  <a:lnTo>
                    <a:pt x="100212" y="183876"/>
                  </a:lnTo>
                  <a:lnTo>
                    <a:pt x="98982" y="180157"/>
                  </a:lnTo>
                  <a:lnTo>
                    <a:pt x="97315" y="176831"/>
                  </a:lnTo>
                  <a:lnTo>
                    <a:pt x="95357" y="173768"/>
                  </a:lnTo>
                  <a:lnTo>
                    <a:pt x="93204" y="170878"/>
                  </a:lnTo>
                  <a:lnTo>
                    <a:pt x="90924" y="168106"/>
                  </a:lnTo>
                  <a:lnTo>
                    <a:pt x="88555" y="165410"/>
                  </a:lnTo>
                  <a:lnTo>
                    <a:pt x="86977" y="161920"/>
                  </a:lnTo>
                  <a:lnTo>
                    <a:pt x="85924" y="157900"/>
                  </a:lnTo>
                  <a:lnTo>
                    <a:pt x="85223" y="153527"/>
                  </a:lnTo>
                  <a:lnTo>
                    <a:pt x="83909" y="149764"/>
                  </a:lnTo>
                  <a:lnTo>
                    <a:pt x="82185" y="146410"/>
                  </a:lnTo>
                  <a:lnTo>
                    <a:pt x="80190" y="143327"/>
                  </a:lnTo>
                  <a:lnTo>
                    <a:pt x="78013" y="139578"/>
                  </a:lnTo>
                  <a:lnTo>
                    <a:pt x="73337" y="130897"/>
                  </a:lnTo>
                  <a:lnTo>
                    <a:pt x="65944" y="116489"/>
                  </a:lnTo>
                  <a:lnTo>
                    <a:pt x="63436" y="112373"/>
                  </a:lnTo>
                  <a:lnTo>
                    <a:pt x="60917" y="108782"/>
                  </a:lnTo>
                  <a:lnTo>
                    <a:pt x="58391" y="105541"/>
                  </a:lnTo>
                  <a:lnTo>
                    <a:pt x="55861" y="101687"/>
                  </a:lnTo>
                  <a:lnTo>
                    <a:pt x="53328" y="97425"/>
                  </a:lnTo>
                  <a:lnTo>
                    <a:pt x="50792" y="92890"/>
                  </a:lnTo>
                  <a:lnTo>
                    <a:pt x="49101" y="88173"/>
                  </a:lnTo>
                  <a:lnTo>
                    <a:pt x="47973" y="83336"/>
                  </a:lnTo>
                  <a:lnTo>
                    <a:pt x="47222" y="78417"/>
                  </a:lnTo>
                  <a:lnTo>
                    <a:pt x="45875" y="74291"/>
                  </a:lnTo>
                  <a:lnTo>
                    <a:pt x="44130" y="70694"/>
                  </a:lnTo>
                  <a:lnTo>
                    <a:pt x="42120" y="67449"/>
                  </a:lnTo>
                  <a:lnTo>
                    <a:pt x="39933" y="63593"/>
                  </a:lnTo>
                  <a:lnTo>
                    <a:pt x="35246" y="54792"/>
                  </a:lnTo>
                  <a:lnTo>
                    <a:pt x="33657" y="50922"/>
                  </a:lnTo>
                  <a:lnTo>
                    <a:pt x="31892" y="44363"/>
                  </a:lnTo>
                  <a:lnTo>
                    <a:pt x="28849" y="38626"/>
                  </a:lnTo>
                  <a:lnTo>
                    <a:pt x="26853" y="35910"/>
                  </a:lnTo>
                  <a:lnTo>
                    <a:pt x="24675" y="32407"/>
                  </a:lnTo>
                  <a:lnTo>
                    <a:pt x="22377" y="28378"/>
                  </a:lnTo>
                  <a:lnTo>
                    <a:pt x="16650" y="17835"/>
                  </a:lnTo>
                  <a:lnTo>
                    <a:pt x="15867" y="14136"/>
                  </a:lnTo>
                  <a:lnTo>
                    <a:pt x="15658" y="11964"/>
                  </a:lnTo>
                  <a:lnTo>
                    <a:pt x="14671" y="9669"/>
                  </a:lnTo>
                  <a:lnTo>
                    <a:pt x="11319" y="4862"/>
                  </a:lnTo>
                  <a:lnTo>
                    <a:pt x="9239" y="3241"/>
                  </a:lnTo>
                  <a:lnTo>
                    <a:pt x="7006" y="216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7"/>
            <p:cNvSpPr/>
            <p:nvPr/>
          </p:nvSpPr>
          <p:spPr>
            <a:xfrm>
              <a:off x="6592367" y="1135381"/>
              <a:ext cx="258014" cy="335184"/>
            </a:xfrm>
            <a:custGeom>
              <a:avLst/>
              <a:gdLst/>
              <a:ahLst/>
              <a:cxnLst/>
              <a:rect l="0" t="0" r="0" b="0"/>
              <a:pathLst>
                <a:path w="258014" h="335184">
                  <a:moveTo>
                    <a:pt x="258013" y="30479"/>
                  </a:moveTo>
                  <a:lnTo>
                    <a:pt x="243840" y="16306"/>
                  </a:lnTo>
                  <a:lnTo>
                    <a:pt x="240990" y="15713"/>
                  </a:lnTo>
                  <a:lnTo>
                    <a:pt x="239044" y="15555"/>
                  </a:lnTo>
                  <a:lnTo>
                    <a:pt x="237747" y="14603"/>
                  </a:lnTo>
                  <a:lnTo>
                    <a:pt x="236883" y="13122"/>
                  </a:lnTo>
                  <a:lnTo>
                    <a:pt x="236306" y="11287"/>
                  </a:lnTo>
                  <a:lnTo>
                    <a:pt x="235074" y="10065"/>
                  </a:lnTo>
                  <a:lnTo>
                    <a:pt x="233408" y="9249"/>
                  </a:lnTo>
                  <a:lnTo>
                    <a:pt x="229297" y="8344"/>
                  </a:lnTo>
                  <a:lnTo>
                    <a:pt x="221316" y="7714"/>
                  </a:lnTo>
                  <a:lnTo>
                    <a:pt x="216283" y="7647"/>
                  </a:lnTo>
                  <a:lnTo>
                    <a:pt x="214107" y="6791"/>
                  </a:lnTo>
                  <a:lnTo>
                    <a:pt x="206997" y="2388"/>
                  </a:lnTo>
                  <a:lnTo>
                    <a:pt x="202037" y="1061"/>
                  </a:lnTo>
                  <a:lnTo>
                    <a:pt x="194485" y="314"/>
                  </a:lnTo>
                  <a:lnTo>
                    <a:pt x="186884" y="92"/>
                  </a:lnTo>
                  <a:lnTo>
                    <a:pt x="156413" y="0"/>
                  </a:lnTo>
                  <a:lnTo>
                    <a:pt x="149074" y="2257"/>
                  </a:lnTo>
                  <a:lnTo>
                    <a:pt x="138657" y="6560"/>
                  </a:lnTo>
                  <a:lnTo>
                    <a:pt x="132808" y="7305"/>
                  </a:lnTo>
                  <a:lnTo>
                    <a:pt x="125712" y="7526"/>
                  </a:lnTo>
                  <a:lnTo>
                    <a:pt x="123245" y="8404"/>
                  </a:lnTo>
                  <a:lnTo>
                    <a:pt x="118247" y="11637"/>
                  </a:lnTo>
                  <a:lnTo>
                    <a:pt x="116575" y="13684"/>
                  </a:lnTo>
                  <a:lnTo>
                    <a:pt x="115461" y="15896"/>
                  </a:lnTo>
                  <a:lnTo>
                    <a:pt x="114718" y="18217"/>
                  </a:lnTo>
                  <a:lnTo>
                    <a:pt x="113376" y="19764"/>
                  </a:lnTo>
                  <a:lnTo>
                    <a:pt x="111635" y="20796"/>
                  </a:lnTo>
                  <a:lnTo>
                    <a:pt x="109627" y="21483"/>
                  </a:lnTo>
                  <a:lnTo>
                    <a:pt x="108289" y="22789"/>
                  </a:lnTo>
                  <a:lnTo>
                    <a:pt x="107396" y="24505"/>
                  </a:lnTo>
                  <a:lnTo>
                    <a:pt x="106802" y="26497"/>
                  </a:lnTo>
                  <a:lnTo>
                    <a:pt x="103883" y="30967"/>
                  </a:lnTo>
                  <a:lnTo>
                    <a:pt x="99156" y="36690"/>
                  </a:lnTo>
                  <a:lnTo>
                    <a:pt x="98510" y="39731"/>
                  </a:lnTo>
                  <a:lnTo>
                    <a:pt x="98337" y="41727"/>
                  </a:lnTo>
                  <a:lnTo>
                    <a:pt x="97376" y="43904"/>
                  </a:lnTo>
                  <a:lnTo>
                    <a:pt x="91977" y="51014"/>
                  </a:lnTo>
                  <a:lnTo>
                    <a:pt x="87418" y="55975"/>
                  </a:lnTo>
                  <a:lnTo>
                    <a:pt x="85862" y="59329"/>
                  </a:lnTo>
                  <a:lnTo>
                    <a:pt x="84135" y="67572"/>
                  </a:lnTo>
                  <a:lnTo>
                    <a:pt x="83162" y="77688"/>
                  </a:lnTo>
                  <a:lnTo>
                    <a:pt x="80677" y="85610"/>
                  </a:lnTo>
                  <a:lnTo>
                    <a:pt x="77596" y="94775"/>
                  </a:lnTo>
                  <a:lnTo>
                    <a:pt x="76228" y="104493"/>
                  </a:lnTo>
                  <a:lnTo>
                    <a:pt x="73362" y="114456"/>
                  </a:lnTo>
                  <a:lnTo>
                    <a:pt x="69265" y="124529"/>
                  </a:lnTo>
                  <a:lnTo>
                    <a:pt x="64623" y="134650"/>
                  </a:lnTo>
                  <a:lnTo>
                    <a:pt x="61994" y="144793"/>
                  </a:lnTo>
                  <a:lnTo>
                    <a:pt x="59980" y="154945"/>
                  </a:lnTo>
                  <a:lnTo>
                    <a:pt x="56264" y="165102"/>
                  </a:lnTo>
                  <a:lnTo>
                    <a:pt x="51788" y="175260"/>
                  </a:lnTo>
                  <a:lnTo>
                    <a:pt x="49409" y="180340"/>
                  </a:lnTo>
                  <a:lnTo>
                    <a:pt x="47823" y="186266"/>
                  </a:lnTo>
                  <a:lnTo>
                    <a:pt x="46767" y="192757"/>
                  </a:lnTo>
                  <a:lnTo>
                    <a:pt x="46062" y="199624"/>
                  </a:lnTo>
                  <a:lnTo>
                    <a:pt x="44746" y="205896"/>
                  </a:lnTo>
                  <a:lnTo>
                    <a:pt x="43021" y="211770"/>
                  </a:lnTo>
                  <a:lnTo>
                    <a:pt x="38848" y="221966"/>
                  </a:lnTo>
                  <a:lnTo>
                    <a:pt x="34170" y="229320"/>
                  </a:lnTo>
                  <a:lnTo>
                    <a:pt x="29269" y="237668"/>
                  </a:lnTo>
                  <a:lnTo>
                    <a:pt x="26777" y="242265"/>
                  </a:lnTo>
                  <a:lnTo>
                    <a:pt x="24007" y="251888"/>
                  </a:lnTo>
                  <a:lnTo>
                    <a:pt x="23269" y="256825"/>
                  </a:lnTo>
                  <a:lnTo>
                    <a:pt x="20191" y="264568"/>
                  </a:lnTo>
                  <a:lnTo>
                    <a:pt x="16847" y="270832"/>
                  </a:lnTo>
                  <a:lnTo>
                    <a:pt x="14119" y="279965"/>
                  </a:lnTo>
                  <a:lnTo>
                    <a:pt x="10480" y="288400"/>
                  </a:lnTo>
                  <a:lnTo>
                    <a:pt x="8298" y="295535"/>
                  </a:lnTo>
                  <a:lnTo>
                    <a:pt x="7070" y="304312"/>
                  </a:lnTo>
                  <a:lnTo>
                    <a:pt x="6655" y="310818"/>
                  </a:lnTo>
                  <a:lnTo>
                    <a:pt x="4340" y="313965"/>
                  </a:lnTo>
                  <a:lnTo>
                    <a:pt x="2538" y="315990"/>
                  </a:lnTo>
                  <a:lnTo>
                    <a:pt x="1336" y="318186"/>
                  </a:lnTo>
                  <a:lnTo>
                    <a:pt x="0" y="322884"/>
                  </a:lnTo>
                  <a:lnTo>
                    <a:pt x="491" y="324476"/>
                  </a:lnTo>
                  <a:lnTo>
                    <a:pt x="1665" y="325537"/>
                  </a:lnTo>
                  <a:lnTo>
                    <a:pt x="5587" y="327240"/>
                  </a:lnTo>
                  <a:lnTo>
                    <a:pt x="5909" y="328226"/>
                  </a:lnTo>
                  <a:lnTo>
                    <a:pt x="6266" y="331580"/>
                  </a:lnTo>
                  <a:lnTo>
                    <a:pt x="7208" y="332813"/>
                  </a:lnTo>
                  <a:lnTo>
                    <a:pt x="8684" y="333635"/>
                  </a:lnTo>
                  <a:lnTo>
                    <a:pt x="12579" y="334548"/>
                  </a:lnTo>
                  <a:lnTo>
                    <a:pt x="19533" y="335062"/>
                  </a:lnTo>
                  <a:lnTo>
                    <a:pt x="24458" y="335183"/>
                  </a:lnTo>
                  <a:lnTo>
                    <a:pt x="31726" y="332978"/>
                  </a:lnTo>
                  <a:lnTo>
                    <a:pt x="39754" y="330023"/>
                  </a:lnTo>
                  <a:lnTo>
                    <a:pt x="46144" y="328710"/>
                  </a:lnTo>
                  <a:lnTo>
                    <a:pt x="54065" y="328126"/>
                  </a:lnTo>
                  <a:lnTo>
                    <a:pt x="63229" y="327867"/>
                  </a:lnTo>
                  <a:lnTo>
                    <a:pt x="72947" y="327751"/>
                  </a:lnTo>
                  <a:lnTo>
                    <a:pt x="77908" y="326874"/>
                  </a:lnTo>
                  <a:lnTo>
                    <a:pt x="82910" y="325442"/>
                  </a:lnTo>
                  <a:lnTo>
                    <a:pt x="87938" y="323641"/>
                  </a:lnTo>
                  <a:lnTo>
                    <a:pt x="92983" y="322440"/>
                  </a:lnTo>
                  <a:lnTo>
                    <a:pt x="98039" y="321640"/>
                  </a:lnTo>
                  <a:lnTo>
                    <a:pt x="103104" y="321106"/>
                  </a:lnTo>
                  <a:lnTo>
                    <a:pt x="108174" y="320750"/>
                  </a:lnTo>
                  <a:lnTo>
                    <a:pt x="113247" y="320513"/>
                  </a:lnTo>
                  <a:lnTo>
                    <a:pt x="123398" y="320250"/>
                  </a:lnTo>
                  <a:lnTo>
                    <a:pt x="148794" y="320067"/>
                  </a:lnTo>
                  <a:lnTo>
                    <a:pt x="153027" y="319211"/>
                  </a:lnTo>
                  <a:lnTo>
                    <a:pt x="159988" y="316002"/>
                  </a:lnTo>
                  <a:lnTo>
                    <a:pt x="163876" y="314808"/>
                  </a:lnTo>
                  <a:lnTo>
                    <a:pt x="168161" y="314011"/>
                  </a:lnTo>
                  <a:lnTo>
                    <a:pt x="172712" y="313481"/>
                  </a:lnTo>
                  <a:lnTo>
                    <a:pt x="180026" y="312891"/>
                  </a:lnTo>
                  <a:lnTo>
                    <a:pt x="186099" y="312628"/>
                  </a:lnTo>
                  <a:lnTo>
                    <a:pt x="195443" y="312447"/>
                  </a:lnTo>
                  <a:lnTo>
                    <a:pt x="203472" y="312421"/>
                  </a:lnTo>
                  <a:lnTo>
                    <a:pt x="210519" y="307183"/>
                  </a:lnTo>
                  <a:lnTo>
                    <a:pt x="218509" y="305113"/>
                  </a:lnTo>
                  <a:lnTo>
                    <a:pt x="218976" y="304162"/>
                  </a:lnTo>
                  <a:lnTo>
                    <a:pt x="219913" y="2971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8"/>
            <p:cNvSpPr/>
            <p:nvPr/>
          </p:nvSpPr>
          <p:spPr>
            <a:xfrm>
              <a:off x="6675121" y="1303020"/>
              <a:ext cx="144780" cy="53341"/>
            </a:xfrm>
            <a:custGeom>
              <a:avLst/>
              <a:gdLst/>
              <a:ahLst/>
              <a:cxnLst/>
              <a:rect l="0" t="0" r="0" b="0"/>
              <a:pathLst>
                <a:path w="144780" h="53341">
                  <a:moveTo>
                    <a:pt x="7618" y="7620"/>
                  </a:moveTo>
                  <a:lnTo>
                    <a:pt x="61" y="62"/>
                  </a:lnTo>
                  <a:lnTo>
                    <a:pt x="2" y="4"/>
                  </a:lnTo>
                  <a:lnTo>
                    <a:pt x="0" y="2"/>
                  </a:lnTo>
                  <a:lnTo>
                    <a:pt x="10604" y="0"/>
                  </a:lnTo>
                  <a:lnTo>
                    <a:pt x="12996" y="847"/>
                  </a:lnTo>
                  <a:lnTo>
                    <a:pt x="15437" y="2258"/>
                  </a:lnTo>
                  <a:lnTo>
                    <a:pt x="17912" y="4045"/>
                  </a:lnTo>
                  <a:lnTo>
                    <a:pt x="20407" y="5237"/>
                  </a:lnTo>
                  <a:lnTo>
                    <a:pt x="22917" y="6031"/>
                  </a:lnTo>
                  <a:lnTo>
                    <a:pt x="25438" y="6561"/>
                  </a:lnTo>
                  <a:lnTo>
                    <a:pt x="28812" y="7760"/>
                  </a:lnTo>
                  <a:lnTo>
                    <a:pt x="32754" y="9407"/>
                  </a:lnTo>
                  <a:lnTo>
                    <a:pt x="37075" y="11351"/>
                  </a:lnTo>
                  <a:lnTo>
                    <a:pt x="40804" y="12648"/>
                  </a:lnTo>
                  <a:lnTo>
                    <a:pt x="44136" y="13512"/>
                  </a:lnTo>
                  <a:lnTo>
                    <a:pt x="47204" y="14088"/>
                  </a:lnTo>
                  <a:lnTo>
                    <a:pt x="50942" y="15319"/>
                  </a:lnTo>
                  <a:lnTo>
                    <a:pt x="55128" y="16986"/>
                  </a:lnTo>
                  <a:lnTo>
                    <a:pt x="59611" y="18944"/>
                  </a:lnTo>
                  <a:lnTo>
                    <a:pt x="63448" y="20249"/>
                  </a:lnTo>
                  <a:lnTo>
                    <a:pt x="66850" y="21119"/>
                  </a:lnTo>
                  <a:lnTo>
                    <a:pt x="69967" y="21700"/>
                  </a:lnTo>
                  <a:lnTo>
                    <a:pt x="73738" y="22086"/>
                  </a:lnTo>
                  <a:lnTo>
                    <a:pt x="77944" y="22344"/>
                  </a:lnTo>
                  <a:lnTo>
                    <a:pt x="82442" y="22516"/>
                  </a:lnTo>
                  <a:lnTo>
                    <a:pt x="86287" y="23477"/>
                  </a:lnTo>
                  <a:lnTo>
                    <a:pt x="89699" y="24965"/>
                  </a:lnTo>
                  <a:lnTo>
                    <a:pt x="92819" y="26803"/>
                  </a:lnTo>
                  <a:lnTo>
                    <a:pt x="95746" y="28029"/>
                  </a:lnTo>
                  <a:lnTo>
                    <a:pt x="98543" y="28846"/>
                  </a:lnTo>
                  <a:lnTo>
                    <a:pt x="101255" y="29391"/>
                  </a:lnTo>
                  <a:lnTo>
                    <a:pt x="104756" y="30600"/>
                  </a:lnTo>
                  <a:lnTo>
                    <a:pt x="108784" y="32254"/>
                  </a:lnTo>
                  <a:lnTo>
                    <a:pt x="113162" y="34202"/>
                  </a:lnTo>
                  <a:lnTo>
                    <a:pt x="116927" y="36348"/>
                  </a:lnTo>
                  <a:lnTo>
                    <a:pt x="120286" y="38625"/>
                  </a:lnTo>
                  <a:lnTo>
                    <a:pt x="123370" y="40990"/>
                  </a:lnTo>
                  <a:lnTo>
                    <a:pt x="126273" y="43414"/>
                  </a:lnTo>
                  <a:lnTo>
                    <a:pt x="129056" y="45876"/>
                  </a:lnTo>
                  <a:lnTo>
                    <a:pt x="131757" y="48364"/>
                  </a:lnTo>
                  <a:lnTo>
                    <a:pt x="134404" y="50022"/>
                  </a:lnTo>
                  <a:lnTo>
                    <a:pt x="137016" y="51128"/>
                  </a:lnTo>
                  <a:lnTo>
                    <a:pt x="144779" y="533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"/>
            <p:cNvSpPr/>
            <p:nvPr/>
          </p:nvSpPr>
          <p:spPr>
            <a:xfrm>
              <a:off x="6987540" y="1356360"/>
              <a:ext cx="137162" cy="137161"/>
            </a:xfrm>
            <a:custGeom>
              <a:avLst/>
              <a:gdLst/>
              <a:ahLst/>
              <a:cxnLst/>
              <a:rect l="0" t="0" r="0" b="0"/>
              <a:pathLst>
                <a:path w="137162" h="137161">
                  <a:moveTo>
                    <a:pt x="0" y="0"/>
                  </a:moveTo>
                  <a:lnTo>
                    <a:pt x="7620" y="0"/>
                  </a:lnTo>
                  <a:lnTo>
                    <a:pt x="7620" y="6561"/>
                  </a:lnTo>
                  <a:lnTo>
                    <a:pt x="8466" y="6914"/>
                  </a:lnTo>
                  <a:lnTo>
                    <a:pt x="11665" y="7306"/>
                  </a:lnTo>
                  <a:lnTo>
                    <a:pt x="12857" y="8257"/>
                  </a:lnTo>
                  <a:lnTo>
                    <a:pt x="13651" y="9738"/>
                  </a:lnTo>
                  <a:lnTo>
                    <a:pt x="14181" y="11572"/>
                  </a:lnTo>
                  <a:lnTo>
                    <a:pt x="15381" y="12795"/>
                  </a:lnTo>
                  <a:lnTo>
                    <a:pt x="17027" y="13610"/>
                  </a:lnTo>
                  <a:lnTo>
                    <a:pt x="18971" y="14153"/>
                  </a:lnTo>
                  <a:lnTo>
                    <a:pt x="20267" y="15362"/>
                  </a:lnTo>
                  <a:lnTo>
                    <a:pt x="21131" y="17015"/>
                  </a:lnTo>
                  <a:lnTo>
                    <a:pt x="21707" y="18963"/>
                  </a:lnTo>
                  <a:lnTo>
                    <a:pt x="22939" y="21109"/>
                  </a:lnTo>
                  <a:lnTo>
                    <a:pt x="24605" y="23386"/>
                  </a:lnTo>
                  <a:lnTo>
                    <a:pt x="29320" y="29079"/>
                  </a:lnTo>
                  <a:lnTo>
                    <a:pt x="32222" y="32115"/>
                  </a:lnTo>
                  <a:lnTo>
                    <a:pt x="40984" y="40963"/>
                  </a:lnTo>
                  <a:lnTo>
                    <a:pt x="42563" y="43395"/>
                  </a:lnTo>
                  <a:lnTo>
                    <a:pt x="43615" y="45864"/>
                  </a:lnTo>
                  <a:lnTo>
                    <a:pt x="44317" y="48356"/>
                  </a:lnTo>
                  <a:lnTo>
                    <a:pt x="46478" y="51710"/>
                  </a:lnTo>
                  <a:lnTo>
                    <a:pt x="49612" y="55640"/>
                  </a:lnTo>
                  <a:lnTo>
                    <a:pt x="53395" y="59953"/>
                  </a:lnTo>
                  <a:lnTo>
                    <a:pt x="55917" y="63676"/>
                  </a:lnTo>
                  <a:lnTo>
                    <a:pt x="57597" y="67004"/>
                  </a:lnTo>
                  <a:lnTo>
                    <a:pt x="58719" y="70069"/>
                  </a:lnTo>
                  <a:lnTo>
                    <a:pt x="60313" y="72959"/>
                  </a:lnTo>
                  <a:lnTo>
                    <a:pt x="62221" y="75733"/>
                  </a:lnTo>
                  <a:lnTo>
                    <a:pt x="64341" y="78429"/>
                  </a:lnTo>
                  <a:lnTo>
                    <a:pt x="67447" y="81072"/>
                  </a:lnTo>
                  <a:lnTo>
                    <a:pt x="71212" y="83682"/>
                  </a:lnTo>
                  <a:lnTo>
                    <a:pt x="75415" y="86268"/>
                  </a:lnTo>
                  <a:lnTo>
                    <a:pt x="78217" y="89685"/>
                  </a:lnTo>
                  <a:lnTo>
                    <a:pt x="80084" y="93657"/>
                  </a:lnTo>
                  <a:lnTo>
                    <a:pt x="81330" y="97998"/>
                  </a:lnTo>
                  <a:lnTo>
                    <a:pt x="83854" y="101739"/>
                  </a:lnTo>
                  <a:lnTo>
                    <a:pt x="87230" y="105079"/>
                  </a:lnTo>
                  <a:lnTo>
                    <a:pt x="91174" y="108153"/>
                  </a:lnTo>
                  <a:lnTo>
                    <a:pt x="93801" y="111048"/>
                  </a:lnTo>
                  <a:lnTo>
                    <a:pt x="95555" y="113826"/>
                  </a:lnTo>
                  <a:lnTo>
                    <a:pt x="96723" y="116524"/>
                  </a:lnTo>
                  <a:lnTo>
                    <a:pt x="98348" y="118323"/>
                  </a:lnTo>
                  <a:lnTo>
                    <a:pt x="100279" y="119522"/>
                  </a:lnTo>
                  <a:lnTo>
                    <a:pt x="102413" y="120321"/>
                  </a:lnTo>
                  <a:lnTo>
                    <a:pt x="105529" y="121701"/>
                  </a:lnTo>
                  <a:lnTo>
                    <a:pt x="119428" y="128340"/>
                  </a:lnTo>
                  <a:lnTo>
                    <a:pt x="123069" y="131265"/>
                  </a:lnTo>
                  <a:lnTo>
                    <a:pt x="125227" y="133230"/>
                  </a:lnTo>
                  <a:lnTo>
                    <a:pt x="127512" y="134540"/>
                  </a:lnTo>
                  <a:lnTo>
                    <a:pt x="129881" y="135413"/>
                  </a:lnTo>
                  <a:lnTo>
                    <a:pt x="137161" y="137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0"/>
            <p:cNvSpPr/>
            <p:nvPr/>
          </p:nvSpPr>
          <p:spPr>
            <a:xfrm>
              <a:off x="6743700" y="1356360"/>
              <a:ext cx="426721" cy="251461"/>
            </a:xfrm>
            <a:custGeom>
              <a:avLst/>
              <a:gdLst/>
              <a:ahLst/>
              <a:cxnLst/>
              <a:rect l="0" t="0" r="0" b="0"/>
              <a:pathLst>
                <a:path w="426721" h="251461">
                  <a:moveTo>
                    <a:pt x="426720" y="0"/>
                  </a:moveTo>
                  <a:lnTo>
                    <a:pt x="416114" y="0"/>
                  </a:lnTo>
                  <a:lnTo>
                    <a:pt x="414570" y="847"/>
                  </a:lnTo>
                  <a:lnTo>
                    <a:pt x="413539" y="2258"/>
                  </a:lnTo>
                  <a:lnTo>
                    <a:pt x="412853" y="4045"/>
                  </a:lnTo>
                  <a:lnTo>
                    <a:pt x="407575" y="8289"/>
                  </a:lnTo>
                  <a:lnTo>
                    <a:pt x="397341" y="15438"/>
                  </a:lnTo>
                  <a:lnTo>
                    <a:pt x="390803" y="20408"/>
                  </a:lnTo>
                  <a:lnTo>
                    <a:pt x="377601" y="27966"/>
                  </a:lnTo>
                  <a:lnTo>
                    <a:pt x="367919" y="33032"/>
                  </a:lnTo>
                  <a:lnTo>
                    <a:pt x="357971" y="40363"/>
                  </a:lnTo>
                  <a:lnTo>
                    <a:pt x="352947" y="44688"/>
                  </a:lnTo>
                  <a:lnTo>
                    <a:pt x="346211" y="48419"/>
                  </a:lnTo>
                  <a:lnTo>
                    <a:pt x="338334" y="51753"/>
                  </a:lnTo>
                  <a:lnTo>
                    <a:pt x="329696" y="54822"/>
                  </a:lnTo>
                  <a:lnTo>
                    <a:pt x="321397" y="58561"/>
                  </a:lnTo>
                  <a:lnTo>
                    <a:pt x="313325" y="62747"/>
                  </a:lnTo>
                  <a:lnTo>
                    <a:pt x="305404" y="67232"/>
                  </a:lnTo>
                  <a:lnTo>
                    <a:pt x="297583" y="71914"/>
                  </a:lnTo>
                  <a:lnTo>
                    <a:pt x="282118" y="81633"/>
                  </a:lnTo>
                  <a:lnTo>
                    <a:pt x="273593" y="86595"/>
                  </a:lnTo>
                  <a:lnTo>
                    <a:pt x="264522" y="91597"/>
                  </a:lnTo>
                  <a:lnTo>
                    <a:pt x="255088" y="96625"/>
                  </a:lnTo>
                  <a:lnTo>
                    <a:pt x="246259" y="100823"/>
                  </a:lnTo>
                  <a:lnTo>
                    <a:pt x="237832" y="104469"/>
                  </a:lnTo>
                  <a:lnTo>
                    <a:pt x="229675" y="107746"/>
                  </a:lnTo>
                  <a:lnTo>
                    <a:pt x="220850" y="111624"/>
                  </a:lnTo>
                  <a:lnTo>
                    <a:pt x="202013" y="120448"/>
                  </a:lnTo>
                  <a:lnTo>
                    <a:pt x="172368" y="134936"/>
                  </a:lnTo>
                  <a:lnTo>
                    <a:pt x="162326" y="140758"/>
                  </a:lnTo>
                  <a:lnTo>
                    <a:pt x="152243" y="147178"/>
                  </a:lnTo>
                  <a:lnTo>
                    <a:pt x="142136" y="153999"/>
                  </a:lnTo>
                  <a:lnTo>
                    <a:pt x="132011" y="160239"/>
                  </a:lnTo>
                  <a:lnTo>
                    <a:pt x="121873" y="166093"/>
                  </a:lnTo>
                  <a:lnTo>
                    <a:pt x="111729" y="171689"/>
                  </a:lnTo>
                  <a:lnTo>
                    <a:pt x="101580" y="177959"/>
                  </a:lnTo>
                  <a:lnTo>
                    <a:pt x="91426" y="184679"/>
                  </a:lnTo>
                  <a:lnTo>
                    <a:pt x="71113" y="198920"/>
                  </a:lnTo>
                  <a:lnTo>
                    <a:pt x="0" y="251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"/>
            <p:cNvSpPr/>
            <p:nvPr/>
          </p:nvSpPr>
          <p:spPr>
            <a:xfrm>
              <a:off x="9022081" y="1257300"/>
              <a:ext cx="624839" cy="411385"/>
            </a:xfrm>
            <a:custGeom>
              <a:avLst/>
              <a:gdLst/>
              <a:ahLst/>
              <a:cxnLst/>
              <a:rect l="0" t="0" r="0" b="0"/>
              <a:pathLst>
                <a:path w="624839" h="411385">
                  <a:moveTo>
                    <a:pt x="83818" y="22860"/>
                  </a:moveTo>
                  <a:lnTo>
                    <a:pt x="79774" y="26905"/>
                  </a:lnTo>
                  <a:lnTo>
                    <a:pt x="78583" y="28943"/>
                  </a:lnTo>
                  <a:lnTo>
                    <a:pt x="77257" y="33466"/>
                  </a:lnTo>
                  <a:lnTo>
                    <a:pt x="76338" y="45779"/>
                  </a:lnTo>
                  <a:lnTo>
                    <a:pt x="76292" y="48299"/>
                  </a:lnTo>
                  <a:lnTo>
                    <a:pt x="75415" y="50826"/>
                  </a:lnTo>
                  <a:lnTo>
                    <a:pt x="70980" y="58428"/>
                  </a:lnTo>
                  <a:lnTo>
                    <a:pt x="66796" y="70839"/>
                  </a:lnTo>
                  <a:lnTo>
                    <a:pt x="63553" y="79744"/>
                  </a:lnTo>
                  <a:lnTo>
                    <a:pt x="62113" y="89346"/>
                  </a:lnTo>
                  <a:lnTo>
                    <a:pt x="61472" y="99258"/>
                  </a:lnTo>
                  <a:lnTo>
                    <a:pt x="61301" y="104272"/>
                  </a:lnTo>
                  <a:lnTo>
                    <a:pt x="58853" y="114359"/>
                  </a:lnTo>
                  <a:lnTo>
                    <a:pt x="55790" y="124486"/>
                  </a:lnTo>
                  <a:lnTo>
                    <a:pt x="54429" y="134632"/>
                  </a:lnTo>
                  <a:lnTo>
                    <a:pt x="51566" y="147043"/>
                  </a:lnTo>
                  <a:lnTo>
                    <a:pt x="49617" y="153909"/>
                  </a:lnTo>
                  <a:lnTo>
                    <a:pt x="45193" y="166053"/>
                  </a:lnTo>
                  <a:lnTo>
                    <a:pt x="41253" y="177094"/>
                  </a:lnTo>
                  <a:lnTo>
                    <a:pt x="39500" y="187646"/>
                  </a:lnTo>
                  <a:lnTo>
                    <a:pt x="36465" y="200238"/>
                  </a:lnTo>
                  <a:lnTo>
                    <a:pt x="34470" y="207152"/>
                  </a:lnTo>
                  <a:lnTo>
                    <a:pt x="29994" y="219350"/>
                  </a:lnTo>
                  <a:lnTo>
                    <a:pt x="26030" y="230415"/>
                  </a:lnTo>
                  <a:lnTo>
                    <a:pt x="24268" y="240978"/>
                  </a:lnTo>
                  <a:lnTo>
                    <a:pt x="21227" y="251317"/>
                  </a:lnTo>
                  <a:lnTo>
                    <a:pt x="17054" y="261556"/>
                  </a:lnTo>
                  <a:lnTo>
                    <a:pt x="12376" y="271752"/>
                  </a:lnTo>
                  <a:lnTo>
                    <a:pt x="9027" y="282966"/>
                  </a:lnTo>
                  <a:lnTo>
                    <a:pt x="8037" y="295697"/>
                  </a:lnTo>
                  <a:lnTo>
                    <a:pt x="7050" y="299578"/>
                  </a:lnTo>
                  <a:lnTo>
                    <a:pt x="1643" y="311890"/>
                  </a:lnTo>
                  <a:lnTo>
                    <a:pt x="216" y="324203"/>
                  </a:lnTo>
                  <a:lnTo>
                    <a:pt x="0" y="335175"/>
                  </a:lnTo>
                  <a:lnTo>
                    <a:pt x="18132" y="335279"/>
                  </a:lnTo>
                  <a:lnTo>
                    <a:pt x="111045" y="335280"/>
                  </a:lnTo>
                  <a:lnTo>
                    <a:pt x="121602" y="337538"/>
                  </a:lnTo>
                  <a:lnTo>
                    <a:pt x="132783" y="340517"/>
                  </a:lnTo>
                  <a:lnTo>
                    <a:pt x="146222" y="341841"/>
                  </a:lnTo>
                  <a:lnTo>
                    <a:pt x="160661" y="344687"/>
                  </a:lnTo>
                  <a:lnTo>
                    <a:pt x="174697" y="347927"/>
                  </a:lnTo>
                  <a:lnTo>
                    <a:pt x="193813" y="350598"/>
                  </a:lnTo>
                  <a:lnTo>
                    <a:pt x="210881" y="354224"/>
                  </a:lnTo>
                  <a:lnTo>
                    <a:pt x="225239" y="358657"/>
                  </a:lnTo>
                  <a:lnTo>
                    <a:pt x="238113" y="363450"/>
                  </a:lnTo>
                  <a:lnTo>
                    <a:pt x="252302" y="368402"/>
                  </a:lnTo>
                  <a:lnTo>
                    <a:pt x="267073" y="371167"/>
                  </a:lnTo>
                  <a:lnTo>
                    <a:pt x="282105" y="373243"/>
                  </a:lnTo>
                  <a:lnTo>
                    <a:pt x="297253" y="376988"/>
                  </a:lnTo>
                  <a:lnTo>
                    <a:pt x="322437" y="381054"/>
                  </a:lnTo>
                  <a:lnTo>
                    <a:pt x="336345" y="384693"/>
                  </a:lnTo>
                  <a:lnTo>
                    <a:pt x="354410" y="387456"/>
                  </a:lnTo>
                  <a:lnTo>
                    <a:pt x="376531" y="393627"/>
                  </a:lnTo>
                  <a:lnTo>
                    <a:pt x="390020" y="395079"/>
                  </a:lnTo>
                  <a:lnTo>
                    <a:pt x="407848" y="395896"/>
                  </a:lnTo>
                  <a:lnTo>
                    <a:pt x="418614" y="398345"/>
                  </a:lnTo>
                  <a:lnTo>
                    <a:pt x="429044" y="401409"/>
                  </a:lnTo>
                  <a:lnTo>
                    <a:pt x="444436" y="403134"/>
                  </a:lnTo>
                  <a:lnTo>
                    <a:pt x="454631" y="403537"/>
                  </a:lnTo>
                  <a:lnTo>
                    <a:pt x="458873" y="404491"/>
                  </a:lnTo>
                  <a:lnTo>
                    <a:pt x="469737" y="409033"/>
                  </a:lnTo>
                  <a:lnTo>
                    <a:pt x="489027" y="411158"/>
                  </a:lnTo>
                  <a:lnTo>
                    <a:pt x="501531" y="411384"/>
                  </a:lnTo>
                  <a:lnTo>
                    <a:pt x="504534" y="410570"/>
                  </a:lnTo>
                  <a:lnTo>
                    <a:pt x="506535" y="409180"/>
                  </a:lnTo>
                  <a:lnTo>
                    <a:pt x="507870" y="407406"/>
                  </a:lnTo>
                  <a:lnTo>
                    <a:pt x="510453" y="406224"/>
                  </a:lnTo>
                  <a:lnTo>
                    <a:pt x="517839" y="404911"/>
                  </a:lnTo>
                  <a:lnTo>
                    <a:pt x="520486" y="403714"/>
                  </a:lnTo>
                  <a:lnTo>
                    <a:pt x="522250" y="402069"/>
                  </a:lnTo>
                  <a:lnTo>
                    <a:pt x="523428" y="400126"/>
                  </a:lnTo>
                  <a:lnTo>
                    <a:pt x="525058" y="398831"/>
                  </a:lnTo>
                  <a:lnTo>
                    <a:pt x="526992" y="397967"/>
                  </a:lnTo>
                  <a:lnTo>
                    <a:pt x="529126" y="397391"/>
                  </a:lnTo>
                  <a:lnTo>
                    <a:pt x="530551" y="396161"/>
                  </a:lnTo>
                  <a:lnTo>
                    <a:pt x="531500" y="394494"/>
                  </a:lnTo>
                  <a:lnTo>
                    <a:pt x="532134" y="392536"/>
                  </a:lnTo>
                  <a:lnTo>
                    <a:pt x="535094" y="388102"/>
                  </a:lnTo>
                  <a:lnTo>
                    <a:pt x="537070" y="385735"/>
                  </a:lnTo>
                  <a:lnTo>
                    <a:pt x="538387" y="383310"/>
                  </a:lnTo>
                  <a:lnTo>
                    <a:pt x="539849" y="378358"/>
                  </a:lnTo>
                  <a:lnTo>
                    <a:pt x="540673" y="366764"/>
                  </a:lnTo>
                  <a:lnTo>
                    <a:pt x="543123" y="357457"/>
                  </a:lnTo>
                  <a:lnTo>
                    <a:pt x="546188" y="347677"/>
                  </a:lnTo>
                  <a:lnTo>
                    <a:pt x="547550" y="337685"/>
                  </a:lnTo>
                  <a:lnTo>
                    <a:pt x="548154" y="327600"/>
                  </a:lnTo>
                  <a:lnTo>
                    <a:pt x="548316" y="322540"/>
                  </a:lnTo>
                  <a:lnTo>
                    <a:pt x="550753" y="312402"/>
                  </a:lnTo>
                  <a:lnTo>
                    <a:pt x="553813" y="301405"/>
                  </a:lnTo>
                  <a:lnTo>
                    <a:pt x="554627" y="294917"/>
                  </a:lnTo>
                  <a:lnTo>
                    <a:pt x="555172" y="288051"/>
                  </a:lnTo>
                  <a:lnTo>
                    <a:pt x="555535" y="280934"/>
                  </a:lnTo>
                  <a:lnTo>
                    <a:pt x="555937" y="266253"/>
                  </a:lnTo>
                  <a:lnTo>
                    <a:pt x="556230" y="224986"/>
                  </a:lnTo>
                  <a:lnTo>
                    <a:pt x="557087" y="218570"/>
                  </a:lnTo>
                  <a:lnTo>
                    <a:pt x="558506" y="211754"/>
                  </a:lnTo>
                  <a:lnTo>
                    <a:pt x="560295" y="204669"/>
                  </a:lnTo>
                  <a:lnTo>
                    <a:pt x="561491" y="197406"/>
                  </a:lnTo>
                  <a:lnTo>
                    <a:pt x="562287" y="190024"/>
                  </a:lnTo>
                  <a:lnTo>
                    <a:pt x="562818" y="182563"/>
                  </a:lnTo>
                  <a:lnTo>
                    <a:pt x="565666" y="169757"/>
                  </a:lnTo>
                  <a:lnTo>
                    <a:pt x="574391" y="143693"/>
                  </a:lnTo>
                  <a:lnTo>
                    <a:pt x="579276" y="131315"/>
                  </a:lnTo>
                  <a:lnTo>
                    <a:pt x="584268" y="120169"/>
                  </a:lnTo>
                  <a:lnTo>
                    <a:pt x="589310" y="109571"/>
                  </a:lnTo>
                  <a:lnTo>
                    <a:pt x="596909" y="98129"/>
                  </a:lnTo>
                  <a:lnTo>
                    <a:pt x="604522" y="85332"/>
                  </a:lnTo>
                  <a:lnTo>
                    <a:pt x="607342" y="78001"/>
                  </a:lnTo>
                  <a:lnTo>
                    <a:pt x="609444" y="71074"/>
                  </a:lnTo>
                  <a:lnTo>
                    <a:pt x="614539" y="58500"/>
                  </a:lnTo>
                  <a:lnTo>
                    <a:pt x="617271" y="49036"/>
                  </a:lnTo>
                  <a:lnTo>
                    <a:pt x="622221" y="40870"/>
                  </a:lnTo>
                  <a:lnTo>
                    <a:pt x="623675" y="35662"/>
                  </a:lnTo>
                  <a:lnTo>
                    <a:pt x="624772" y="23023"/>
                  </a:lnTo>
                  <a:lnTo>
                    <a:pt x="624838" y="8784"/>
                  </a:lnTo>
                  <a:lnTo>
                    <a:pt x="623992" y="8396"/>
                  </a:lnTo>
                  <a:lnTo>
                    <a:pt x="618279" y="7722"/>
                  </a:lnTo>
                  <a:lnTo>
                    <a:pt x="613487" y="7650"/>
                  </a:lnTo>
                  <a:lnTo>
                    <a:pt x="611346" y="6793"/>
                  </a:lnTo>
                  <a:lnTo>
                    <a:pt x="606706" y="3584"/>
                  </a:lnTo>
                  <a:lnTo>
                    <a:pt x="603437" y="2389"/>
                  </a:lnTo>
                  <a:lnTo>
                    <a:pt x="588281" y="472"/>
                  </a:lnTo>
                  <a:lnTo>
                    <a:pt x="572838" y="93"/>
                  </a:lnTo>
                  <a:lnTo>
                    <a:pt x="312447" y="0"/>
                  </a:lnTo>
                  <a:lnTo>
                    <a:pt x="297191" y="2258"/>
                  </a:lnTo>
                  <a:lnTo>
                    <a:pt x="281944" y="5237"/>
                  </a:lnTo>
                  <a:lnTo>
                    <a:pt x="266701" y="6561"/>
                  </a:lnTo>
                  <a:lnTo>
                    <a:pt x="247885" y="7306"/>
                  </a:lnTo>
                  <a:lnTo>
                    <a:pt x="226357" y="7558"/>
                  </a:lnTo>
                  <a:lnTo>
                    <a:pt x="216032" y="7592"/>
                  </a:lnTo>
                  <a:lnTo>
                    <a:pt x="211755" y="8448"/>
                  </a:lnTo>
                  <a:lnTo>
                    <a:pt x="200841" y="12851"/>
                  </a:lnTo>
                  <a:lnTo>
                    <a:pt x="185579" y="14925"/>
                  </a:lnTo>
                  <a:lnTo>
                    <a:pt x="181822" y="17358"/>
                  </a:lnTo>
                  <a:lnTo>
                    <a:pt x="174945" y="23487"/>
                  </a:lnTo>
                  <a:lnTo>
                    <a:pt x="167639" y="30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2"/>
            <p:cNvSpPr/>
            <p:nvPr/>
          </p:nvSpPr>
          <p:spPr>
            <a:xfrm>
              <a:off x="9204960" y="1341129"/>
              <a:ext cx="152399" cy="129532"/>
            </a:xfrm>
            <a:custGeom>
              <a:avLst/>
              <a:gdLst/>
              <a:ahLst/>
              <a:cxnLst/>
              <a:rect l="0" t="0" r="0" b="0"/>
              <a:pathLst>
                <a:path w="152399" h="129532">
                  <a:moveTo>
                    <a:pt x="0" y="99051"/>
                  </a:moveTo>
                  <a:lnTo>
                    <a:pt x="0" y="106663"/>
                  </a:lnTo>
                  <a:lnTo>
                    <a:pt x="11351" y="106671"/>
                  </a:lnTo>
                  <a:lnTo>
                    <a:pt x="12648" y="105824"/>
                  </a:lnTo>
                  <a:lnTo>
                    <a:pt x="13512" y="104413"/>
                  </a:lnTo>
                  <a:lnTo>
                    <a:pt x="14087" y="102626"/>
                  </a:lnTo>
                  <a:lnTo>
                    <a:pt x="15319" y="100588"/>
                  </a:lnTo>
                  <a:lnTo>
                    <a:pt x="16985" y="98382"/>
                  </a:lnTo>
                  <a:lnTo>
                    <a:pt x="18944" y="96065"/>
                  </a:lnTo>
                  <a:lnTo>
                    <a:pt x="21095" y="94520"/>
                  </a:lnTo>
                  <a:lnTo>
                    <a:pt x="25744" y="92804"/>
                  </a:lnTo>
                  <a:lnTo>
                    <a:pt x="28169" y="90653"/>
                  </a:lnTo>
                  <a:lnTo>
                    <a:pt x="30633" y="87526"/>
                  </a:lnTo>
                  <a:lnTo>
                    <a:pt x="33121" y="83747"/>
                  </a:lnTo>
                  <a:lnTo>
                    <a:pt x="35627" y="80382"/>
                  </a:lnTo>
                  <a:lnTo>
                    <a:pt x="38146" y="77292"/>
                  </a:lnTo>
                  <a:lnTo>
                    <a:pt x="40669" y="74385"/>
                  </a:lnTo>
                  <a:lnTo>
                    <a:pt x="43200" y="71600"/>
                  </a:lnTo>
                  <a:lnTo>
                    <a:pt x="48269" y="66248"/>
                  </a:lnTo>
                  <a:lnTo>
                    <a:pt x="55883" y="58475"/>
                  </a:lnTo>
                  <a:lnTo>
                    <a:pt x="58422" y="55067"/>
                  </a:lnTo>
                  <a:lnTo>
                    <a:pt x="60960" y="51102"/>
                  </a:lnTo>
                  <a:lnTo>
                    <a:pt x="63501" y="46765"/>
                  </a:lnTo>
                  <a:lnTo>
                    <a:pt x="66886" y="43027"/>
                  </a:lnTo>
                  <a:lnTo>
                    <a:pt x="70839" y="39688"/>
                  </a:lnTo>
                  <a:lnTo>
                    <a:pt x="75165" y="36616"/>
                  </a:lnTo>
                  <a:lnTo>
                    <a:pt x="78050" y="33721"/>
                  </a:lnTo>
                  <a:lnTo>
                    <a:pt x="79973" y="30944"/>
                  </a:lnTo>
                  <a:lnTo>
                    <a:pt x="81255" y="28247"/>
                  </a:lnTo>
                  <a:lnTo>
                    <a:pt x="82957" y="25601"/>
                  </a:lnTo>
                  <a:lnTo>
                    <a:pt x="84938" y="22991"/>
                  </a:lnTo>
                  <a:lnTo>
                    <a:pt x="87105" y="20405"/>
                  </a:lnTo>
                  <a:lnTo>
                    <a:pt x="89397" y="17833"/>
                  </a:lnTo>
                  <a:lnTo>
                    <a:pt x="94201" y="12719"/>
                  </a:lnTo>
                  <a:lnTo>
                    <a:pt x="96667" y="11016"/>
                  </a:lnTo>
                  <a:lnTo>
                    <a:pt x="99159" y="9881"/>
                  </a:lnTo>
                  <a:lnTo>
                    <a:pt x="101666" y="9125"/>
                  </a:lnTo>
                  <a:lnTo>
                    <a:pt x="103337" y="7773"/>
                  </a:lnTo>
                  <a:lnTo>
                    <a:pt x="104450" y="6026"/>
                  </a:lnTo>
                  <a:lnTo>
                    <a:pt x="105194" y="4014"/>
                  </a:lnTo>
                  <a:lnTo>
                    <a:pt x="106537" y="2673"/>
                  </a:lnTo>
                  <a:lnTo>
                    <a:pt x="108277" y="1779"/>
                  </a:lnTo>
                  <a:lnTo>
                    <a:pt x="114268" y="0"/>
                  </a:lnTo>
                  <a:lnTo>
                    <a:pt x="114300" y="26481"/>
                  </a:lnTo>
                  <a:lnTo>
                    <a:pt x="113454" y="27811"/>
                  </a:lnTo>
                  <a:lnTo>
                    <a:pt x="112040" y="28698"/>
                  </a:lnTo>
                  <a:lnTo>
                    <a:pt x="110254" y="29289"/>
                  </a:lnTo>
                  <a:lnTo>
                    <a:pt x="109063" y="30530"/>
                  </a:lnTo>
                  <a:lnTo>
                    <a:pt x="108268" y="32204"/>
                  </a:lnTo>
                  <a:lnTo>
                    <a:pt x="106707" y="37989"/>
                  </a:lnTo>
                  <a:lnTo>
                    <a:pt x="110733" y="38061"/>
                  </a:lnTo>
                  <a:lnTo>
                    <a:pt x="113987" y="38088"/>
                  </a:lnTo>
                  <a:lnTo>
                    <a:pt x="118252" y="34045"/>
                  </a:lnTo>
                  <a:lnTo>
                    <a:pt x="128386" y="24003"/>
                  </a:lnTo>
                  <a:lnTo>
                    <a:pt x="129616" y="23619"/>
                  </a:lnTo>
                  <a:lnTo>
                    <a:pt x="133242" y="23192"/>
                  </a:lnTo>
                  <a:lnTo>
                    <a:pt x="134549" y="22232"/>
                  </a:lnTo>
                  <a:lnTo>
                    <a:pt x="135419" y="20745"/>
                  </a:lnTo>
                  <a:lnTo>
                    <a:pt x="136000" y="18907"/>
                  </a:lnTo>
                  <a:lnTo>
                    <a:pt x="137233" y="17682"/>
                  </a:lnTo>
                  <a:lnTo>
                    <a:pt x="138902" y="16865"/>
                  </a:lnTo>
                  <a:lnTo>
                    <a:pt x="144434" y="15327"/>
                  </a:lnTo>
                  <a:lnTo>
                    <a:pt x="148723" y="15260"/>
                  </a:lnTo>
                  <a:lnTo>
                    <a:pt x="152304" y="15232"/>
                  </a:lnTo>
                  <a:lnTo>
                    <a:pt x="152372" y="19277"/>
                  </a:lnTo>
                  <a:lnTo>
                    <a:pt x="152398" y="26582"/>
                  </a:lnTo>
                  <a:lnTo>
                    <a:pt x="151551" y="28725"/>
                  </a:lnTo>
                  <a:lnTo>
                    <a:pt x="150141" y="31001"/>
                  </a:lnTo>
                  <a:lnTo>
                    <a:pt x="148354" y="33364"/>
                  </a:lnTo>
                  <a:lnTo>
                    <a:pt x="147162" y="35786"/>
                  </a:lnTo>
                  <a:lnTo>
                    <a:pt x="146368" y="38248"/>
                  </a:lnTo>
                  <a:lnTo>
                    <a:pt x="145837" y="40736"/>
                  </a:lnTo>
                  <a:lnTo>
                    <a:pt x="145486" y="43241"/>
                  </a:lnTo>
                  <a:lnTo>
                    <a:pt x="145251" y="45758"/>
                  </a:lnTo>
                  <a:lnTo>
                    <a:pt x="145093" y="48282"/>
                  </a:lnTo>
                  <a:lnTo>
                    <a:pt x="144142" y="50812"/>
                  </a:lnTo>
                  <a:lnTo>
                    <a:pt x="142661" y="53345"/>
                  </a:lnTo>
                  <a:lnTo>
                    <a:pt x="140827" y="55880"/>
                  </a:lnTo>
                  <a:lnTo>
                    <a:pt x="139605" y="58417"/>
                  </a:lnTo>
                  <a:lnTo>
                    <a:pt x="138791" y="60955"/>
                  </a:lnTo>
                  <a:lnTo>
                    <a:pt x="137481" y="67066"/>
                  </a:lnTo>
                  <a:lnTo>
                    <a:pt x="137303" y="70160"/>
                  </a:lnTo>
                  <a:lnTo>
                    <a:pt x="137223" y="74357"/>
                  </a:lnTo>
                  <a:lnTo>
                    <a:pt x="137160" y="99083"/>
                  </a:lnTo>
                  <a:lnTo>
                    <a:pt x="136313" y="102459"/>
                  </a:lnTo>
                  <a:lnTo>
                    <a:pt x="134902" y="105557"/>
                  </a:lnTo>
                  <a:lnTo>
                    <a:pt x="133116" y="108468"/>
                  </a:lnTo>
                  <a:lnTo>
                    <a:pt x="132770" y="111256"/>
                  </a:lnTo>
                  <a:lnTo>
                    <a:pt x="133386" y="113961"/>
                  </a:lnTo>
                  <a:lnTo>
                    <a:pt x="134644" y="116611"/>
                  </a:lnTo>
                  <a:lnTo>
                    <a:pt x="135482" y="119224"/>
                  </a:lnTo>
                  <a:lnTo>
                    <a:pt x="136042" y="121813"/>
                  </a:lnTo>
                  <a:lnTo>
                    <a:pt x="137160" y="129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3"/>
            <p:cNvSpPr/>
            <p:nvPr/>
          </p:nvSpPr>
          <p:spPr>
            <a:xfrm>
              <a:off x="9639300" y="1386870"/>
              <a:ext cx="335281" cy="60836"/>
            </a:xfrm>
            <a:custGeom>
              <a:avLst/>
              <a:gdLst/>
              <a:ahLst/>
              <a:cxnLst/>
              <a:rect l="0" t="0" r="0" b="0"/>
              <a:pathLst>
                <a:path w="335281" h="60836">
                  <a:moveTo>
                    <a:pt x="7620" y="45690"/>
                  </a:moveTo>
                  <a:lnTo>
                    <a:pt x="0" y="45690"/>
                  </a:lnTo>
                  <a:lnTo>
                    <a:pt x="6562" y="45690"/>
                  </a:lnTo>
                  <a:lnTo>
                    <a:pt x="6915" y="46537"/>
                  </a:lnTo>
                  <a:lnTo>
                    <a:pt x="7150" y="47948"/>
                  </a:lnTo>
                  <a:lnTo>
                    <a:pt x="7307" y="49735"/>
                  </a:lnTo>
                  <a:lnTo>
                    <a:pt x="8258" y="50927"/>
                  </a:lnTo>
                  <a:lnTo>
                    <a:pt x="9739" y="51721"/>
                  </a:lnTo>
                  <a:lnTo>
                    <a:pt x="13641" y="52604"/>
                  </a:lnTo>
                  <a:lnTo>
                    <a:pt x="18197" y="52996"/>
                  </a:lnTo>
                  <a:lnTo>
                    <a:pt x="21445" y="53947"/>
                  </a:lnTo>
                  <a:lnTo>
                    <a:pt x="25305" y="55428"/>
                  </a:lnTo>
                  <a:lnTo>
                    <a:pt x="29570" y="57262"/>
                  </a:lnTo>
                  <a:lnTo>
                    <a:pt x="33261" y="58485"/>
                  </a:lnTo>
                  <a:lnTo>
                    <a:pt x="43345" y="60206"/>
                  </a:lnTo>
                  <a:lnTo>
                    <a:pt x="52002" y="60608"/>
                  </a:lnTo>
                  <a:lnTo>
                    <a:pt x="62351" y="60835"/>
                  </a:lnTo>
                  <a:lnTo>
                    <a:pt x="66121" y="60020"/>
                  </a:lnTo>
                  <a:lnTo>
                    <a:pt x="70327" y="58630"/>
                  </a:lnTo>
                  <a:lnTo>
                    <a:pt x="74824" y="56857"/>
                  </a:lnTo>
                  <a:lnTo>
                    <a:pt x="79517" y="55674"/>
                  </a:lnTo>
                  <a:lnTo>
                    <a:pt x="89244" y="54361"/>
                  </a:lnTo>
                  <a:lnTo>
                    <a:pt x="94210" y="53164"/>
                  </a:lnTo>
                  <a:lnTo>
                    <a:pt x="99213" y="51519"/>
                  </a:lnTo>
                  <a:lnTo>
                    <a:pt x="104242" y="49576"/>
                  </a:lnTo>
                  <a:lnTo>
                    <a:pt x="116604" y="45159"/>
                  </a:lnTo>
                  <a:lnTo>
                    <a:pt x="123454" y="42796"/>
                  </a:lnTo>
                  <a:lnTo>
                    <a:pt x="129718" y="40374"/>
                  </a:lnTo>
                  <a:lnTo>
                    <a:pt x="135586" y="37913"/>
                  </a:lnTo>
                  <a:lnTo>
                    <a:pt x="141189" y="35425"/>
                  </a:lnTo>
                  <a:lnTo>
                    <a:pt x="146621" y="33767"/>
                  </a:lnTo>
                  <a:lnTo>
                    <a:pt x="151935" y="32661"/>
                  </a:lnTo>
                  <a:lnTo>
                    <a:pt x="157169" y="31924"/>
                  </a:lnTo>
                  <a:lnTo>
                    <a:pt x="163199" y="30586"/>
                  </a:lnTo>
                  <a:lnTo>
                    <a:pt x="169759" y="28847"/>
                  </a:lnTo>
                  <a:lnTo>
                    <a:pt x="176672" y="26842"/>
                  </a:lnTo>
                  <a:lnTo>
                    <a:pt x="182976" y="24658"/>
                  </a:lnTo>
                  <a:lnTo>
                    <a:pt x="188871" y="22355"/>
                  </a:lnTo>
                  <a:lnTo>
                    <a:pt x="194494" y="19973"/>
                  </a:lnTo>
                  <a:lnTo>
                    <a:pt x="199937" y="18386"/>
                  </a:lnTo>
                  <a:lnTo>
                    <a:pt x="205258" y="17327"/>
                  </a:lnTo>
                  <a:lnTo>
                    <a:pt x="210498" y="16621"/>
                  </a:lnTo>
                  <a:lnTo>
                    <a:pt x="215685" y="15304"/>
                  </a:lnTo>
                  <a:lnTo>
                    <a:pt x="220837" y="13579"/>
                  </a:lnTo>
                  <a:lnTo>
                    <a:pt x="225965" y="11583"/>
                  </a:lnTo>
                  <a:lnTo>
                    <a:pt x="231076" y="10252"/>
                  </a:lnTo>
                  <a:lnTo>
                    <a:pt x="241272" y="8773"/>
                  </a:lnTo>
                  <a:lnTo>
                    <a:pt x="246362" y="7532"/>
                  </a:lnTo>
                  <a:lnTo>
                    <a:pt x="251448" y="5858"/>
                  </a:lnTo>
                  <a:lnTo>
                    <a:pt x="256532" y="3895"/>
                  </a:lnTo>
                  <a:lnTo>
                    <a:pt x="261614" y="2587"/>
                  </a:lnTo>
                  <a:lnTo>
                    <a:pt x="271778" y="1133"/>
                  </a:lnTo>
                  <a:lnTo>
                    <a:pt x="279682" y="487"/>
                  </a:lnTo>
                  <a:lnTo>
                    <a:pt x="286862" y="200"/>
                  </a:lnTo>
                  <a:lnTo>
                    <a:pt x="306149" y="0"/>
                  </a:lnTo>
                  <a:lnTo>
                    <a:pt x="309933" y="837"/>
                  </a:lnTo>
                  <a:lnTo>
                    <a:pt x="314149" y="2241"/>
                  </a:lnTo>
                  <a:lnTo>
                    <a:pt x="318651" y="4024"/>
                  </a:lnTo>
                  <a:lnTo>
                    <a:pt x="321655" y="6059"/>
                  </a:lnTo>
                  <a:lnTo>
                    <a:pt x="323656" y="8263"/>
                  </a:lnTo>
                  <a:lnTo>
                    <a:pt x="324991" y="10579"/>
                  </a:lnTo>
                  <a:lnTo>
                    <a:pt x="326727" y="12122"/>
                  </a:lnTo>
                  <a:lnTo>
                    <a:pt x="328732" y="13152"/>
                  </a:lnTo>
                  <a:lnTo>
                    <a:pt x="335280" y="15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4"/>
            <p:cNvSpPr/>
            <p:nvPr/>
          </p:nvSpPr>
          <p:spPr>
            <a:xfrm>
              <a:off x="8930640" y="1402080"/>
              <a:ext cx="167641" cy="38101"/>
            </a:xfrm>
            <a:custGeom>
              <a:avLst/>
              <a:gdLst/>
              <a:ahLst/>
              <a:cxnLst/>
              <a:rect l="0" t="0" r="0" b="0"/>
              <a:pathLst>
                <a:path w="167641" h="38101">
                  <a:moveTo>
                    <a:pt x="0" y="38100"/>
                  </a:moveTo>
                  <a:lnTo>
                    <a:pt x="0" y="30794"/>
                  </a:lnTo>
                  <a:lnTo>
                    <a:pt x="5237" y="30542"/>
                  </a:lnTo>
                  <a:lnTo>
                    <a:pt x="7527" y="30482"/>
                  </a:lnTo>
                  <a:lnTo>
                    <a:pt x="7558" y="29635"/>
                  </a:lnTo>
                  <a:lnTo>
                    <a:pt x="7593" y="26435"/>
                  </a:lnTo>
                  <a:lnTo>
                    <a:pt x="8448" y="25244"/>
                  </a:lnTo>
                  <a:lnTo>
                    <a:pt x="9865" y="24449"/>
                  </a:lnTo>
                  <a:lnTo>
                    <a:pt x="13698" y="23566"/>
                  </a:lnTo>
                  <a:lnTo>
                    <a:pt x="18225" y="23174"/>
                  </a:lnTo>
                  <a:lnTo>
                    <a:pt x="23057" y="22999"/>
                  </a:lnTo>
                  <a:lnTo>
                    <a:pt x="33059" y="22887"/>
                  </a:lnTo>
                  <a:lnTo>
                    <a:pt x="40652" y="22868"/>
                  </a:lnTo>
                  <a:lnTo>
                    <a:pt x="44035" y="22019"/>
                  </a:lnTo>
                  <a:lnTo>
                    <a:pt x="47983" y="20606"/>
                  </a:lnTo>
                  <a:lnTo>
                    <a:pt x="52309" y="18817"/>
                  </a:lnTo>
                  <a:lnTo>
                    <a:pt x="56039" y="17625"/>
                  </a:lnTo>
                  <a:lnTo>
                    <a:pt x="59373" y="16830"/>
                  </a:lnTo>
                  <a:lnTo>
                    <a:pt x="62442" y="16300"/>
                  </a:lnTo>
                  <a:lnTo>
                    <a:pt x="66181" y="15946"/>
                  </a:lnTo>
                  <a:lnTo>
                    <a:pt x="70368" y="15711"/>
                  </a:lnTo>
                  <a:lnTo>
                    <a:pt x="79536" y="15449"/>
                  </a:lnTo>
                  <a:lnTo>
                    <a:pt x="89253" y="15333"/>
                  </a:lnTo>
                  <a:lnTo>
                    <a:pt x="94216" y="14455"/>
                  </a:lnTo>
                  <a:lnTo>
                    <a:pt x="99217" y="13024"/>
                  </a:lnTo>
                  <a:lnTo>
                    <a:pt x="104246" y="11222"/>
                  </a:lnTo>
                  <a:lnTo>
                    <a:pt x="108444" y="10022"/>
                  </a:lnTo>
                  <a:lnTo>
                    <a:pt x="112089" y="9221"/>
                  </a:lnTo>
                  <a:lnTo>
                    <a:pt x="115366" y="8687"/>
                  </a:lnTo>
                  <a:lnTo>
                    <a:pt x="119244" y="8331"/>
                  </a:lnTo>
                  <a:lnTo>
                    <a:pt x="123523" y="8094"/>
                  </a:lnTo>
                  <a:lnTo>
                    <a:pt x="132792" y="7831"/>
                  </a:lnTo>
                  <a:lnTo>
                    <a:pt x="142556" y="7714"/>
                  </a:lnTo>
                  <a:lnTo>
                    <a:pt x="146684" y="6836"/>
                  </a:lnTo>
                  <a:lnTo>
                    <a:pt x="150283" y="5404"/>
                  </a:lnTo>
                  <a:lnTo>
                    <a:pt x="153530" y="3603"/>
                  </a:lnTo>
                  <a:lnTo>
                    <a:pt x="156540" y="2402"/>
                  </a:lnTo>
                  <a:lnTo>
                    <a:pt x="159393" y="1601"/>
                  </a:lnTo>
                  <a:lnTo>
                    <a:pt x="1676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5"/>
            <p:cNvSpPr/>
            <p:nvPr/>
          </p:nvSpPr>
          <p:spPr>
            <a:xfrm>
              <a:off x="8923020" y="1409701"/>
              <a:ext cx="899161" cy="434338"/>
            </a:xfrm>
            <a:custGeom>
              <a:avLst/>
              <a:gdLst/>
              <a:ahLst/>
              <a:cxnLst/>
              <a:rect l="0" t="0" r="0" b="0"/>
              <a:pathLst>
                <a:path w="899161" h="434338">
                  <a:moveTo>
                    <a:pt x="60960" y="7619"/>
                  </a:moveTo>
                  <a:lnTo>
                    <a:pt x="60960" y="0"/>
                  </a:lnTo>
                  <a:lnTo>
                    <a:pt x="60960" y="11571"/>
                  </a:lnTo>
                  <a:lnTo>
                    <a:pt x="61807" y="12794"/>
                  </a:lnTo>
                  <a:lnTo>
                    <a:pt x="63218" y="13609"/>
                  </a:lnTo>
                  <a:lnTo>
                    <a:pt x="65005" y="14152"/>
                  </a:lnTo>
                  <a:lnTo>
                    <a:pt x="66197" y="15361"/>
                  </a:lnTo>
                  <a:lnTo>
                    <a:pt x="66992" y="17014"/>
                  </a:lnTo>
                  <a:lnTo>
                    <a:pt x="68266" y="21704"/>
                  </a:lnTo>
                  <a:lnTo>
                    <a:pt x="68552" y="33364"/>
                  </a:lnTo>
                  <a:lnTo>
                    <a:pt x="67715" y="35789"/>
                  </a:lnTo>
                  <a:lnTo>
                    <a:pt x="63338" y="43247"/>
                  </a:lnTo>
                  <a:lnTo>
                    <a:pt x="62017" y="48289"/>
                  </a:lnTo>
                  <a:lnTo>
                    <a:pt x="61273" y="55888"/>
                  </a:lnTo>
                  <a:lnTo>
                    <a:pt x="60322" y="58425"/>
                  </a:lnTo>
                  <a:lnTo>
                    <a:pt x="55786" y="66041"/>
                  </a:lnTo>
                  <a:lnTo>
                    <a:pt x="53219" y="73659"/>
                  </a:lnTo>
                  <a:lnTo>
                    <a:pt x="48318" y="81279"/>
                  </a:lnTo>
                  <a:lnTo>
                    <a:pt x="45643" y="88899"/>
                  </a:lnTo>
                  <a:lnTo>
                    <a:pt x="39865" y="96519"/>
                  </a:lnTo>
                  <a:lnTo>
                    <a:pt x="27838" y="109219"/>
                  </a:lnTo>
                  <a:lnTo>
                    <a:pt x="26179" y="111759"/>
                  </a:lnTo>
                  <a:lnTo>
                    <a:pt x="22998" y="119379"/>
                  </a:lnTo>
                  <a:lnTo>
                    <a:pt x="14766" y="129539"/>
                  </a:lnTo>
                  <a:lnTo>
                    <a:pt x="12383" y="132079"/>
                  </a:lnTo>
                  <a:lnTo>
                    <a:pt x="10796" y="134619"/>
                  </a:lnTo>
                  <a:lnTo>
                    <a:pt x="7715" y="142239"/>
                  </a:lnTo>
                  <a:lnTo>
                    <a:pt x="2662" y="149859"/>
                  </a:lnTo>
                  <a:lnTo>
                    <a:pt x="1183" y="154939"/>
                  </a:lnTo>
                  <a:lnTo>
                    <a:pt x="155" y="167639"/>
                  </a:lnTo>
                  <a:lnTo>
                    <a:pt x="7" y="181045"/>
                  </a:lnTo>
                  <a:lnTo>
                    <a:pt x="0" y="204242"/>
                  </a:lnTo>
                  <a:lnTo>
                    <a:pt x="2259" y="207331"/>
                  </a:lnTo>
                  <a:lnTo>
                    <a:pt x="4046" y="209341"/>
                  </a:lnTo>
                  <a:lnTo>
                    <a:pt x="5237" y="211527"/>
                  </a:lnTo>
                  <a:lnTo>
                    <a:pt x="6562" y="216214"/>
                  </a:lnTo>
                  <a:lnTo>
                    <a:pt x="7481" y="228640"/>
                  </a:lnTo>
                  <a:lnTo>
                    <a:pt x="7527" y="231167"/>
                  </a:lnTo>
                  <a:lnTo>
                    <a:pt x="8405" y="232851"/>
                  </a:lnTo>
                  <a:lnTo>
                    <a:pt x="9836" y="233973"/>
                  </a:lnTo>
                  <a:lnTo>
                    <a:pt x="11638" y="234722"/>
                  </a:lnTo>
                  <a:lnTo>
                    <a:pt x="12838" y="236068"/>
                  </a:lnTo>
                  <a:lnTo>
                    <a:pt x="13639" y="237811"/>
                  </a:lnTo>
                  <a:lnTo>
                    <a:pt x="14924" y="242648"/>
                  </a:lnTo>
                  <a:lnTo>
                    <a:pt x="19192" y="247531"/>
                  </a:lnTo>
                  <a:lnTo>
                    <a:pt x="21261" y="248841"/>
                  </a:lnTo>
                  <a:lnTo>
                    <a:pt x="28220" y="251530"/>
                  </a:lnTo>
                  <a:lnTo>
                    <a:pt x="37968" y="259151"/>
                  </a:lnTo>
                  <a:lnTo>
                    <a:pt x="41710" y="262780"/>
                  </a:lnTo>
                  <a:lnTo>
                    <a:pt x="43893" y="264086"/>
                  </a:lnTo>
                  <a:lnTo>
                    <a:pt x="67034" y="272577"/>
                  </a:lnTo>
                  <a:lnTo>
                    <a:pt x="70089" y="273158"/>
                  </a:lnTo>
                  <a:lnTo>
                    <a:pt x="75742" y="276061"/>
                  </a:lnTo>
                  <a:lnTo>
                    <a:pt x="97432" y="289712"/>
                  </a:lnTo>
                  <a:lnTo>
                    <a:pt x="108455" y="297224"/>
                  </a:lnTo>
                  <a:lnTo>
                    <a:pt x="127351" y="307348"/>
                  </a:lnTo>
                  <a:lnTo>
                    <a:pt x="137315" y="310165"/>
                  </a:lnTo>
                  <a:lnTo>
                    <a:pt x="161555" y="316019"/>
                  </a:lnTo>
                  <a:lnTo>
                    <a:pt x="184719" y="325328"/>
                  </a:lnTo>
                  <a:lnTo>
                    <a:pt x="195269" y="330292"/>
                  </a:lnTo>
                  <a:lnTo>
                    <a:pt x="207860" y="333063"/>
                  </a:lnTo>
                  <a:lnTo>
                    <a:pt x="221076" y="335141"/>
                  </a:lnTo>
                  <a:lnTo>
                    <a:pt x="245615" y="343374"/>
                  </a:lnTo>
                  <a:lnTo>
                    <a:pt x="270626" y="353153"/>
                  </a:lnTo>
                  <a:lnTo>
                    <a:pt x="297109" y="363237"/>
                  </a:lnTo>
                  <a:lnTo>
                    <a:pt x="321783" y="373383"/>
                  </a:lnTo>
                  <a:lnTo>
                    <a:pt x="346819" y="383540"/>
                  </a:lnTo>
                  <a:lnTo>
                    <a:pt x="366921" y="391159"/>
                  </a:lnTo>
                  <a:lnTo>
                    <a:pt x="388964" y="394734"/>
                  </a:lnTo>
                  <a:lnTo>
                    <a:pt x="413930" y="401179"/>
                  </a:lnTo>
                  <a:lnTo>
                    <a:pt x="440185" y="405587"/>
                  </a:lnTo>
                  <a:lnTo>
                    <a:pt x="451331" y="408860"/>
                  </a:lnTo>
                  <a:lnTo>
                    <a:pt x="477416" y="411134"/>
                  </a:lnTo>
                  <a:lnTo>
                    <a:pt x="502906" y="411434"/>
                  </a:lnTo>
                  <a:lnTo>
                    <a:pt x="534435" y="411476"/>
                  </a:lnTo>
                  <a:lnTo>
                    <a:pt x="537475" y="412324"/>
                  </a:lnTo>
                  <a:lnTo>
                    <a:pt x="546649" y="416715"/>
                  </a:lnTo>
                  <a:lnTo>
                    <a:pt x="568227" y="419736"/>
                  </a:lnTo>
                  <a:lnTo>
                    <a:pt x="576363" y="424274"/>
                  </a:lnTo>
                  <a:lnTo>
                    <a:pt x="581563" y="425632"/>
                  </a:lnTo>
                  <a:lnTo>
                    <a:pt x="603453" y="426624"/>
                  </a:lnTo>
                  <a:lnTo>
                    <a:pt x="606347" y="427502"/>
                  </a:lnTo>
                  <a:lnTo>
                    <a:pt x="614470" y="431937"/>
                  </a:lnTo>
                  <a:lnTo>
                    <a:pt x="619667" y="433271"/>
                  </a:lnTo>
                  <a:lnTo>
                    <a:pt x="646662" y="434311"/>
                  </a:lnTo>
                  <a:lnTo>
                    <a:pt x="665165" y="434337"/>
                  </a:lnTo>
                  <a:lnTo>
                    <a:pt x="667809" y="433491"/>
                  </a:lnTo>
                  <a:lnTo>
                    <a:pt x="676648" y="427778"/>
                  </a:lnTo>
                  <a:lnTo>
                    <a:pt x="681771" y="422988"/>
                  </a:lnTo>
                  <a:lnTo>
                    <a:pt x="683960" y="421691"/>
                  </a:lnTo>
                  <a:lnTo>
                    <a:pt x="688651" y="420251"/>
                  </a:lnTo>
                  <a:lnTo>
                    <a:pt x="690241" y="419020"/>
                  </a:lnTo>
                  <a:lnTo>
                    <a:pt x="691302" y="417353"/>
                  </a:lnTo>
                  <a:lnTo>
                    <a:pt x="692007" y="415395"/>
                  </a:lnTo>
                  <a:lnTo>
                    <a:pt x="693324" y="414090"/>
                  </a:lnTo>
                  <a:lnTo>
                    <a:pt x="695050" y="413220"/>
                  </a:lnTo>
                  <a:lnTo>
                    <a:pt x="697047" y="412639"/>
                  </a:lnTo>
                  <a:lnTo>
                    <a:pt x="701522" y="409737"/>
                  </a:lnTo>
                  <a:lnTo>
                    <a:pt x="712288" y="400158"/>
                  </a:lnTo>
                  <a:lnTo>
                    <a:pt x="714465" y="398852"/>
                  </a:lnTo>
                  <a:lnTo>
                    <a:pt x="722490" y="396583"/>
                  </a:lnTo>
                  <a:lnTo>
                    <a:pt x="727527" y="392296"/>
                  </a:lnTo>
                  <a:lnTo>
                    <a:pt x="728859" y="390224"/>
                  </a:lnTo>
                  <a:lnTo>
                    <a:pt x="730337" y="385663"/>
                  </a:lnTo>
                  <a:lnTo>
                    <a:pt x="732425" y="384109"/>
                  </a:lnTo>
                  <a:lnTo>
                    <a:pt x="742606" y="381074"/>
                  </a:lnTo>
                  <a:lnTo>
                    <a:pt x="748583" y="377363"/>
                  </a:lnTo>
                  <a:lnTo>
                    <a:pt x="761906" y="365615"/>
                  </a:lnTo>
                  <a:lnTo>
                    <a:pt x="767885" y="360615"/>
                  </a:lnTo>
                  <a:lnTo>
                    <a:pt x="776186" y="355570"/>
                  </a:lnTo>
                  <a:lnTo>
                    <a:pt x="783262" y="348249"/>
                  </a:lnTo>
                  <a:lnTo>
                    <a:pt x="792006" y="336864"/>
                  </a:lnTo>
                  <a:lnTo>
                    <a:pt x="794705" y="333796"/>
                  </a:lnTo>
                  <a:lnTo>
                    <a:pt x="796503" y="330057"/>
                  </a:lnTo>
                  <a:lnTo>
                    <a:pt x="798501" y="321387"/>
                  </a:lnTo>
                  <a:lnTo>
                    <a:pt x="800728" y="317551"/>
                  </a:lnTo>
                  <a:lnTo>
                    <a:pt x="807716" y="311031"/>
                  </a:lnTo>
                  <a:lnTo>
                    <a:pt x="810258" y="307260"/>
                  </a:lnTo>
                  <a:lnTo>
                    <a:pt x="814680" y="294710"/>
                  </a:lnTo>
                  <a:lnTo>
                    <a:pt x="823331" y="280197"/>
                  </a:lnTo>
                  <a:lnTo>
                    <a:pt x="830689" y="268441"/>
                  </a:lnTo>
                  <a:lnTo>
                    <a:pt x="838232" y="257337"/>
                  </a:lnTo>
                  <a:lnTo>
                    <a:pt x="840761" y="252838"/>
                  </a:lnTo>
                  <a:lnTo>
                    <a:pt x="843571" y="243323"/>
                  </a:lnTo>
                  <a:lnTo>
                    <a:pt x="844320" y="238415"/>
                  </a:lnTo>
                  <a:lnTo>
                    <a:pt x="847411" y="230704"/>
                  </a:lnTo>
                  <a:lnTo>
                    <a:pt x="853910" y="219345"/>
                  </a:lnTo>
                  <a:lnTo>
                    <a:pt x="861199" y="207512"/>
                  </a:lnTo>
                  <a:lnTo>
                    <a:pt x="863693" y="204381"/>
                  </a:lnTo>
                  <a:lnTo>
                    <a:pt x="865355" y="200601"/>
                  </a:lnTo>
                  <a:lnTo>
                    <a:pt x="868540" y="187189"/>
                  </a:lnTo>
                  <a:lnTo>
                    <a:pt x="872286" y="177457"/>
                  </a:lnTo>
                  <a:lnTo>
                    <a:pt x="876773" y="167487"/>
                  </a:lnTo>
                  <a:lnTo>
                    <a:pt x="880744" y="157411"/>
                  </a:lnTo>
                  <a:lnTo>
                    <a:pt x="882507" y="147289"/>
                  </a:lnTo>
                  <a:lnTo>
                    <a:pt x="885551" y="137146"/>
                  </a:lnTo>
                  <a:lnTo>
                    <a:pt x="888876" y="126993"/>
                  </a:lnTo>
                  <a:lnTo>
                    <a:pt x="890356" y="116836"/>
                  </a:lnTo>
                  <a:lnTo>
                    <a:pt x="893271" y="108936"/>
                  </a:lnTo>
                  <a:lnTo>
                    <a:pt x="895235" y="105643"/>
                  </a:lnTo>
                  <a:lnTo>
                    <a:pt x="897414" y="97470"/>
                  </a:lnTo>
                  <a:lnTo>
                    <a:pt x="898384" y="88193"/>
                  </a:lnTo>
                  <a:lnTo>
                    <a:pt x="898815" y="78425"/>
                  </a:lnTo>
                  <a:lnTo>
                    <a:pt x="899057" y="67451"/>
                  </a:lnTo>
                  <a:lnTo>
                    <a:pt x="899160" y="16753"/>
                  </a:lnTo>
                  <a:lnTo>
                    <a:pt x="898313" y="16249"/>
                  </a:lnTo>
                  <a:lnTo>
                    <a:pt x="891633" y="15251"/>
                  </a:lnTo>
                  <a:lnTo>
                    <a:pt x="891539" y="228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6"/>
            <p:cNvSpPr/>
            <p:nvPr/>
          </p:nvSpPr>
          <p:spPr>
            <a:xfrm>
              <a:off x="9898380" y="975360"/>
              <a:ext cx="434330" cy="883893"/>
            </a:xfrm>
            <a:custGeom>
              <a:avLst/>
              <a:gdLst/>
              <a:ahLst/>
              <a:cxnLst/>
              <a:rect l="0" t="0" r="0" b="0"/>
              <a:pathLst>
                <a:path w="434330" h="883893">
                  <a:moveTo>
                    <a:pt x="182880" y="106680"/>
                  </a:moveTo>
                  <a:lnTo>
                    <a:pt x="182880" y="102635"/>
                  </a:lnTo>
                  <a:lnTo>
                    <a:pt x="182033" y="101443"/>
                  </a:lnTo>
                  <a:lnTo>
                    <a:pt x="180622" y="100649"/>
                  </a:lnTo>
                  <a:lnTo>
                    <a:pt x="175352" y="99087"/>
                  </a:lnTo>
                  <a:lnTo>
                    <a:pt x="168707" y="99062"/>
                  </a:lnTo>
                  <a:lnTo>
                    <a:pt x="168352" y="99908"/>
                  </a:lnTo>
                  <a:lnTo>
                    <a:pt x="167733" y="109666"/>
                  </a:lnTo>
                  <a:lnTo>
                    <a:pt x="166856" y="112057"/>
                  </a:lnTo>
                  <a:lnTo>
                    <a:pt x="163624" y="116972"/>
                  </a:lnTo>
                  <a:lnTo>
                    <a:pt x="157043" y="124499"/>
                  </a:lnTo>
                  <a:lnTo>
                    <a:pt x="155495" y="127873"/>
                  </a:lnTo>
                  <a:lnTo>
                    <a:pt x="147435" y="155239"/>
                  </a:lnTo>
                  <a:lnTo>
                    <a:pt x="143047" y="175319"/>
                  </a:lnTo>
                  <a:lnTo>
                    <a:pt x="134277" y="199637"/>
                  </a:lnTo>
                  <a:lnTo>
                    <a:pt x="130944" y="221429"/>
                  </a:lnTo>
                  <a:lnTo>
                    <a:pt x="128782" y="228053"/>
                  </a:lnTo>
                  <a:lnTo>
                    <a:pt x="115405" y="255366"/>
                  </a:lnTo>
                  <a:lnTo>
                    <a:pt x="88920" y="335216"/>
                  </a:lnTo>
                  <a:lnTo>
                    <a:pt x="71122" y="396377"/>
                  </a:lnTo>
                  <a:lnTo>
                    <a:pt x="63501" y="424973"/>
                  </a:lnTo>
                  <a:lnTo>
                    <a:pt x="58421" y="444852"/>
                  </a:lnTo>
                  <a:lnTo>
                    <a:pt x="54846" y="471039"/>
                  </a:lnTo>
                  <a:lnTo>
                    <a:pt x="51752" y="489315"/>
                  </a:lnTo>
                  <a:lnTo>
                    <a:pt x="48402" y="508727"/>
                  </a:lnTo>
                  <a:lnTo>
                    <a:pt x="46911" y="528643"/>
                  </a:lnTo>
                  <a:lnTo>
                    <a:pt x="42029" y="554851"/>
                  </a:lnTo>
                  <a:lnTo>
                    <a:pt x="39264" y="578702"/>
                  </a:lnTo>
                  <a:lnTo>
                    <a:pt x="33093" y="614754"/>
                  </a:lnTo>
                  <a:lnTo>
                    <a:pt x="31254" y="639349"/>
                  </a:lnTo>
                  <a:lnTo>
                    <a:pt x="29862" y="661877"/>
                  </a:lnTo>
                  <a:lnTo>
                    <a:pt x="24493" y="687346"/>
                  </a:lnTo>
                  <a:lnTo>
                    <a:pt x="21087" y="709118"/>
                  </a:lnTo>
                  <a:lnTo>
                    <a:pt x="16973" y="729398"/>
                  </a:lnTo>
                  <a:lnTo>
                    <a:pt x="15469" y="756640"/>
                  </a:lnTo>
                  <a:lnTo>
                    <a:pt x="15342" y="766956"/>
                  </a:lnTo>
                  <a:lnTo>
                    <a:pt x="13027" y="777185"/>
                  </a:lnTo>
                  <a:lnTo>
                    <a:pt x="10024" y="787375"/>
                  </a:lnTo>
                  <a:lnTo>
                    <a:pt x="7936" y="812797"/>
                  </a:lnTo>
                  <a:lnTo>
                    <a:pt x="7648" y="836719"/>
                  </a:lnTo>
                  <a:lnTo>
                    <a:pt x="6793" y="840599"/>
                  </a:lnTo>
                  <a:lnTo>
                    <a:pt x="1593" y="852910"/>
                  </a:lnTo>
                  <a:lnTo>
                    <a:pt x="10" y="868545"/>
                  </a:lnTo>
                  <a:lnTo>
                    <a:pt x="0" y="876272"/>
                  </a:lnTo>
                  <a:lnTo>
                    <a:pt x="18133" y="858167"/>
                  </a:lnTo>
                  <a:lnTo>
                    <a:pt x="20556" y="856591"/>
                  </a:lnTo>
                  <a:lnTo>
                    <a:pt x="28009" y="853527"/>
                  </a:lnTo>
                  <a:lnTo>
                    <a:pt x="40372" y="845335"/>
                  </a:lnTo>
                  <a:lnTo>
                    <a:pt x="48423" y="841371"/>
                  </a:lnTo>
                  <a:lnTo>
                    <a:pt x="58563" y="838293"/>
                  </a:lnTo>
                  <a:lnTo>
                    <a:pt x="71068" y="833241"/>
                  </a:lnTo>
                  <a:lnTo>
                    <a:pt x="77588" y="831763"/>
                  </a:lnTo>
                  <a:lnTo>
                    <a:pt x="90064" y="830930"/>
                  </a:lnTo>
                  <a:lnTo>
                    <a:pt x="99577" y="828478"/>
                  </a:lnTo>
                  <a:lnTo>
                    <a:pt x="109451" y="825412"/>
                  </a:lnTo>
                  <a:lnTo>
                    <a:pt x="119482" y="824050"/>
                  </a:lnTo>
                  <a:lnTo>
                    <a:pt x="129586" y="825702"/>
                  </a:lnTo>
                  <a:lnTo>
                    <a:pt x="140568" y="828412"/>
                  </a:lnTo>
                  <a:lnTo>
                    <a:pt x="153914" y="829616"/>
                  </a:lnTo>
                  <a:lnTo>
                    <a:pt x="166055" y="830151"/>
                  </a:lnTo>
                  <a:lnTo>
                    <a:pt x="177095" y="831237"/>
                  </a:lnTo>
                  <a:lnTo>
                    <a:pt x="187648" y="834541"/>
                  </a:lnTo>
                  <a:lnTo>
                    <a:pt x="200238" y="836574"/>
                  </a:lnTo>
                  <a:lnTo>
                    <a:pt x="213455" y="838324"/>
                  </a:lnTo>
                  <a:lnTo>
                    <a:pt x="224973" y="841924"/>
                  </a:lnTo>
                  <a:lnTo>
                    <a:pt x="235736" y="846346"/>
                  </a:lnTo>
                  <a:lnTo>
                    <a:pt x="246166" y="850287"/>
                  </a:lnTo>
                  <a:lnTo>
                    <a:pt x="256445" y="852039"/>
                  </a:lnTo>
                  <a:lnTo>
                    <a:pt x="264399" y="855075"/>
                  </a:lnTo>
                  <a:lnTo>
                    <a:pt x="275896" y="861545"/>
                  </a:lnTo>
                  <a:lnTo>
                    <a:pt x="284334" y="865509"/>
                  </a:lnTo>
                  <a:lnTo>
                    <a:pt x="293844" y="868587"/>
                  </a:lnTo>
                  <a:lnTo>
                    <a:pt x="303190" y="875117"/>
                  </a:lnTo>
                  <a:lnTo>
                    <a:pt x="306341" y="875774"/>
                  </a:lnTo>
                  <a:lnTo>
                    <a:pt x="308369" y="875949"/>
                  </a:lnTo>
                  <a:lnTo>
                    <a:pt x="309719" y="876913"/>
                  </a:lnTo>
                  <a:lnTo>
                    <a:pt x="310619" y="878402"/>
                  </a:lnTo>
                  <a:lnTo>
                    <a:pt x="312064" y="882830"/>
                  </a:lnTo>
                  <a:lnTo>
                    <a:pt x="313030" y="883193"/>
                  </a:lnTo>
                  <a:lnTo>
                    <a:pt x="319718" y="883892"/>
                  </a:lnTo>
                  <a:lnTo>
                    <a:pt x="313451" y="877357"/>
                  </a:lnTo>
                  <a:lnTo>
                    <a:pt x="312877" y="874512"/>
                  </a:lnTo>
                  <a:lnTo>
                    <a:pt x="312725" y="872568"/>
                  </a:lnTo>
                  <a:lnTo>
                    <a:pt x="311778" y="870425"/>
                  </a:lnTo>
                  <a:lnTo>
                    <a:pt x="307244" y="863364"/>
                  </a:lnTo>
                  <a:lnTo>
                    <a:pt x="304678" y="855910"/>
                  </a:lnTo>
                  <a:lnTo>
                    <a:pt x="301077" y="850869"/>
                  </a:lnTo>
                  <a:lnTo>
                    <a:pt x="299779" y="847493"/>
                  </a:lnTo>
                  <a:lnTo>
                    <a:pt x="295434" y="829907"/>
                  </a:lnTo>
                  <a:lnTo>
                    <a:pt x="292172" y="820121"/>
                  </a:lnTo>
                  <a:lnTo>
                    <a:pt x="289904" y="794981"/>
                  </a:lnTo>
                  <a:lnTo>
                    <a:pt x="289628" y="768609"/>
                  </a:lnTo>
                  <a:lnTo>
                    <a:pt x="289568" y="731387"/>
                  </a:lnTo>
                  <a:lnTo>
                    <a:pt x="293608" y="708621"/>
                  </a:lnTo>
                  <a:lnTo>
                    <a:pt x="300166" y="681743"/>
                  </a:lnTo>
                  <a:lnTo>
                    <a:pt x="302741" y="662266"/>
                  </a:lnTo>
                  <a:lnTo>
                    <a:pt x="304731" y="642320"/>
                  </a:lnTo>
                  <a:lnTo>
                    <a:pt x="308438" y="622167"/>
                  </a:lnTo>
                  <a:lnTo>
                    <a:pt x="312909" y="601921"/>
                  </a:lnTo>
                  <a:lnTo>
                    <a:pt x="316872" y="580787"/>
                  </a:lnTo>
                  <a:lnTo>
                    <a:pt x="318630" y="557283"/>
                  </a:lnTo>
                  <a:lnTo>
                    <a:pt x="321671" y="534983"/>
                  </a:lnTo>
                  <a:lnTo>
                    <a:pt x="330523" y="489028"/>
                  </a:lnTo>
                  <a:lnTo>
                    <a:pt x="335423" y="466548"/>
                  </a:lnTo>
                  <a:lnTo>
                    <a:pt x="341270" y="444421"/>
                  </a:lnTo>
                  <a:lnTo>
                    <a:pt x="353236" y="409011"/>
                  </a:lnTo>
                  <a:lnTo>
                    <a:pt x="359629" y="387240"/>
                  </a:lnTo>
                  <a:lnTo>
                    <a:pt x="365293" y="364018"/>
                  </a:lnTo>
                  <a:lnTo>
                    <a:pt x="371478" y="340432"/>
                  </a:lnTo>
                  <a:lnTo>
                    <a:pt x="379872" y="318661"/>
                  </a:lnTo>
                  <a:lnTo>
                    <a:pt x="384731" y="297696"/>
                  </a:lnTo>
                  <a:lnTo>
                    <a:pt x="387739" y="277089"/>
                  </a:lnTo>
                  <a:lnTo>
                    <a:pt x="391897" y="256642"/>
                  </a:lnTo>
                  <a:lnTo>
                    <a:pt x="398998" y="230135"/>
                  </a:lnTo>
                  <a:lnTo>
                    <a:pt x="406215" y="211784"/>
                  </a:lnTo>
                  <a:lnTo>
                    <a:pt x="413373" y="193186"/>
                  </a:lnTo>
                  <a:lnTo>
                    <a:pt x="418249" y="168436"/>
                  </a:lnTo>
                  <a:lnTo>
                    <a:pt x="424681" y="145016"/>
                  </a:lnTo>
                  <a:lnTo>
                    <a:pt x="431102" y="122836"/>
                  </a:lnTo>
                  <a:lnTo>
                    <a:pt x="433699" y="99743"/>
                  </a:lnTo>
                  <a:lnTo>
                    <a:pt x="434256" y="73750"/>
                  </a:lnTo>
                  <a:lnTo>
                    <a:pt x="434329" y="52317"/>
                  </a:lnTo>
                  <a:lnTo>
                    <a:pt x="433485" y="49271"/>
                  </a:lnTo>
                  <a:lnTo>
                    <a:pt x="429100" y="40940"/>
                  </a:lnTo>
                  <a:lnTo>
                    <a:pt x="427778" y="35693"/>
                  </a:lnTo>
                  <a:lnTo>
                    <a:pt x="427032" y="27979"/>
                  </a:lnTo>
                  <a:lnTo>
                    <a:pt x="425235" y="25426"/>
                  </a:lnTo>
                  <a:lnTo>
                    <a:pt x="418723" y="20332"/>
                  </a:lnTo>
                  <a:lnTo>
                    <a:pt x="412440" y="17503"/>
                  </a:lnTo>
                  <a:lnTo>
                    <a:pt x="409581" y="16749"/>
                  </a:lnTo>
                  <a:lnTo>
                    <a:pt x="404145" y="13653"/>
                  </a:lnTo>
                  <a:lnTo>
                    <a:pt x="401509" y="11642"/>
                  </a:lnTo>
                  <a:lnTo>
                    <a:pt x="396325" y="9407"/>
                  </a:lnTo>
                  <a:lnTo>
                    <a:pt x="388646" y="8149"/>
                  </a:lnTo>
                  <a:lnTo>
                    <a:pt x="386096" y="7973"/>
                  </a:lnTo>
                  <a:lnTo>
                    <a:pt x="374420" y="3679"/>
                  </a:lnTo>
                  <a:lnTo>
                    <a:pt x="364280" y="1090"/>
                  </a:lnTo>
                  <a:lnTo>
                    <a:pt x="351870" y="323"/>
                  </a:lnTo>
                  <a:lnTo>
                    <a:pt x="337467" y="96"/>
                  </a:lnTo>
                  <a:lnTo>
                    <a:pt x="260553" y="0"/>
                  </a:lnTo>
                  <a:lnTo>
                    <a:pt x="250985" y="2258"/>
                  </a:lnTo>
                  <a:lnTo>
                    <a:pt x="241090" y="5237"/>
                  </a:lnTo>
                  <a:lnTo>
                    <a:pt x="231047" y="6561"/>
                  </a:lnTo>
                  <a:lnTo>
                    <a:pt x="220940" y="7149"/>
                  </a:lnTo>
                  <a:lnTo>
                    <a:pt x="205740" y="7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7"/>
            <p:cNvSpPr/>
            <p:nvPr/>
          </p:nvSpPr>
          <p:spPr>
            <a:xfrm>
              <a:off x="8610923" y="1037383"/>
              <a:ext cx="418775" cy="730449"/>
            </a:xfrm>
            <a:custGeom>
              <a:avLst/>
              <a:gdLst/>
              <a:ahLst/>
              <a:cxnLst/>
              <a:rect l="0" t="0" r="0" b="0"/>
              <a:pathLst>
                <a:path w="418775" h="730449">
                  <a:moveTo>
                    <a:pt x="213038" y="44657"/>
                  </a:moveTo>
                  <a:lnTo>
                    <a:pt x="213038" y="95912"/>
                  </a:lnTo>
                  <a:lnTo>
                    <a:pt x="210780" y="105819"/>
                  </a:lnTo>
                  <a:lnTo>
                    <a:pt x="207801" y="116714"/>
                  </a:lnTo>
                  <a:lnTo>
                    <a:pt x="206476" y="130022"/>
                  </a:lnTo>
                  <a:lnTo>
                    <a:pt x="204430" y="136280"/>
                  </a:lnTo>
                  <a:lnTo>
                    <a:pt x="195153" y="154025"/>
                  </a:lnTo>
                  <a:lnTo>
                    <a:pt x="189959" y="174994"/>
                  </a:lnTo>
                  <a:lnTo>
                    <a:pt x="179294" y="197293"/>
                  </a:lnTo>
                  <a:lnTo>
                    <a:pt x="173204" y="212402"/>
                  </a:lnTo>
                  <a:lnTo>
                    <a:pt x="167676" y="229841"/>
                  </a:lnTo>
                  <a:lnTo>
                    <a:pt x="161551" y="247188"/>
                  </a:lnTo>
                  <a:lnTo>
                    <a:pt x="149428" y="268167"/>
                  </a:lnTo>
                  <a:lnTo>
                    <a:pt x="142998" y="285670"/>
                  </a:lnTo>
                  <a:lnTo>
                    <a:pt x="135060" y="302481"/>
                  </a:lnTo>
                  <a:lnTo>
                    <a:pt x="126734" y="318419"/>
                  </a:lnTo>
                  <a:lnTo>
                    <a:pt x="120212" y="333969"/>
                  </a:lnTo>
                  <a:lnTo>
                    <a:pt x="114490" y="349347"/>
                  </a:lnTo>
                  <a:lnTo>
                    <a:pt x="108278" y="364648"/>
                  </a:lnTo>
                  <a:lnTo>
                    <a:pt x="99873" y="379915"/>
                  </a:lnTo>
                  <a:lnTo>
                    <a:pt x="92750" y="395167"/>
                  </a:lnTo>
                  <a:lnTo>
                    <a:pt x="86763" y="410413"/>
                  </a:lnTo>
                  <a:lnTo>
                    <a:pt x="81280" y="425655"/>
                  </a:lnTo>
                  <a:lnTo>
                    <a:pt x="58106" y="494237"/>
                  </a:lnTo>
                  <a:lnTo>
                    <a:pt x="54526" y="513052"/>
                  </a:lnTo>
                  <a:lnTo>
                    <a:pt x="48078" y="539816"/>
                  </a:lnTo>
                  <a:lnTo>
                    <a:pt x="45928" y="562287"/>
                  </a:lnTo>
                  <a:lnTo>
                    <a:pt x="44787" y="573588"/>
                  </a:lnTo>
                  <a:lnTo>
                    <a:pt x="40230" y="592537"/>
                  </a:lnTo>
                  <a:lnTo>
                    <a:pt x="37657" y="605113"/>
                  </a:lnTo>
                  <a:lnTo>
                    <a:pt x="32756" y="619188"/>
                  </a:lnTo>
                  <a:lnTo>
                    <a:pt x="30081" y="633236"/>
                  </a:lnTo>
                  <a:lnTo>
                    <a:pt x="25148" y="643983"/>
                  </a:lnTo>
                  <a:lnTo>
                    <a:pt x="21920" y="666167"/>
                  </a:lnTo>
                  <a:lnTo>
                    <a:pt x="17369" y="674343"/>
                  </a:lnTo>
                  <a:lnTo>
                    <a:pt x="16006" y="679553"/>
                  </a:lnTo>
                  <a:lnTo>
                    <a:pt x="15240" y="687246"/>
                  </a:lnTo>
                  <a:lnTo>
                    <a:pt x="14286" y="689796"/>
                  </a:lnTo>
                  <a:lnTo>
                    <a:pt x="7620" y="699530"/>
                  </a:lnTo>
                  <a:lnTo>
                    <a:pt x="0" y="707271"/>
                  </a:lnTo>
                  <a:lnTo>
                    <a:pt x="6267" y="701007"/>
                  </a:lnTo>
                  <a:lnTo>
                    <a:pt x="9097" y="700435"/>
                  </a:lnTo>
                  <a:lnTo>
                    <a:pt x="21137" y="700004"/>
                  </a:lnTo>
                  <a:lnTo>
                    <a:pt x="33582" y="694745"/>
                  </a:lnTo>
                  <a:lnTo>
                    <a:pt x="39582" y="693418"/>
                  </a:lnTo>
                  <a:lnTo>
                    <a:pt x="51765" y="692671"/>
                  </a:lnTo>
                  <a:lnTo>
                    <a:pt x="55569" y="691720"/>
                  </a:lnTo>
                  <a:lnTo>
                    <a:pt x="62053" y="688405"/>
                  </a:lnTo>
                  <a:lnTo>
                    <a:pt x="72273" y="686367"/>
                  </a:lnTo>
                  <a:lnTo>
                    <a:pt x="84436" y="685461"/>
                  </a:lnTo>
                  <a:lnTo>
                    <a:pt x="95485" y="685059"/>
                  </a:lnTo>
                  <a:lnTo>
                    <a:pt x="116377" y="684800"/>
                  </a:lnTo>
                  <a:lnTo>
                    <a:pt x="157151" y="684739"/>
                  </a:lnTo>
                  <a:lnTo>
                    <a:pt x="167315" y="686996"/>
                  </a:lnTo>
                  <a:lnTo>
                    <a:pt x="177476" y="689974"/>
                  </a:lnTo>
                  <a:lnTo>
                    <a:pt x="187638" y="691298"/>
                  </a:lnTo>
                  <a:lnTo>
                    <a:pt x="195539" y="694144"/>
                  </a:lnTo>
                  <a:lnTo>
                    <a:pt x="198832" y="696088"/>
                  </a:lnTo>
                  <a:lnTo>
                    <a:pt x="207006" y="698249"/>
                  </a:lnTo>
                  <a:lnTo>
                    <a:pt x="211557" y="698825"/>
                  </a:lnTo>
                  <a:lnTo>
                    <a:pt x="218871" y="701722"/>
                  </a:lnTo>
                  <a:lnTo>
                    <a:pt x="230006" y="708114"/>
                  </a:lnTo>
                  <a:lnTo>
                    <a:pt x="238359" y="712060"/>
                  </a:lnTo>
                  <a:lnTo>
                    <a:pt x="247822" y="715128"/>
                  </a:lnTo>
                  <a:lnTo>
                    <a:pt x="255988" y="720177"/>
                  </a:lnTo>
                  <a:lnTo>
                    <a:pt x="263769" y="722895"/>
                  </a:lnTo>
                  <a:lnTo>
                    <a:pt x="271438" y="727840"/>
                  </a:lnTo>
                  <a:lnTo>
                    <a:pt x="280109" y="730112"/>
                  </a:lnTo>
                  <a:lnTo>
                    <a:pt x="292092" y="730427"/>
                  </a:lnTo>
                  <a:lnTo>
                    <a:pt x="295446" y="730448"/>
                  </a:lnTo>
                  <a:lnTo>
                    <a:pt x="295916" y="729604"/>
                  </a:lnTo>
                  <a:lnTo>
                    <a:pt x="296439" y="726409"/>
                  </a:lnTo>
                  <a:lnTo>
                    <a:pt x="297425" y="724371"/>
                  </a:lnTo>
                  <a:lnTo>
                    <a:pt x="303382" y="716590"/>
                  </a:lnTo>
                  <a:lnTo>
                    <a:pt x="308198" y="711578"/>
                  </a:lnTo>
                  <a:lnTo>
                    <a:pt x="309498" y="709405"/>
                  </a:lnTo>
                  <a:lnTo>
                    <a:pt x="310942" y="704731"/>
                  </a:lnTo>
                  <a:lnTo>
                    <a:pt x="311755" y="697340"/>
                  </a:lnTo>
                  <a:lnTo>
                    <a:pt x="312716" y="694833"/>
                  </a:lnTo>
                  <a:lnTo>
                    <a:pt x="317267" y="687258"/>
                  </a:lnTo>
                  <a:lnTo>
                    <a:pt x="319838" y="679651"/>
                  </a:lnTo>
                  <a:lnTo>
                    <a:pt x="323440" y="674574"/>
                  </a:lnTo>
                  <a:lnTo>
                    <a:pt x="324740" y="671189"/>
                  </a:lnTo>
                  <a:lnTo>
                    <a:pt x="329082" y="653588"/>
                  </a:lnTo>
                  <a:lnTo>
                    <a:pt x="337842" y="633805"/>
                  </a:lnTo>
                  <a:lnTo>
                    <a:pt x="346878" y="613591"/>
                  </a:lnTo>
                  <a:lnTo>
                    <a:pt x="351800" y="593292"/>
                  </a:lnTo>
                  <a:lnTo>
                    <a:pt x="358292" y="575798"/>
                  </a:lnTo>
                  <a:lnTo>
                    <a:pt x="362262" y="561813"/>
                  </a:lnTo>
                  <a:lnTo>
                    <a:pt x="365343" y="539659"/>
                  </a:lnTo>
                  <a:lnTo>
                    <a:pt x="371242" y="517009"/>
                  </a:lnTo>
                  <a:lnTo>
                    <a:pt x="377506" y="494211"/>
                  </a:lnTo>
                  <a:lnTo>
                    <a:pt x="379268" y="478985"/>
                  </a:lnTo>
                  <a:lnTo>
                    <a:pt x="380051" y="463752"/>
                  </a:lnTo>
                  <a:lnTo>
                    <a:pt x="380399" y="447668"/>
                  </a:lnTo>
                  <a:lnTo>
                    <a:pt x="380640" y="399811"/>
                  </a:lnTo>
                  <a:lnTo>
                    <a:pt x="382919" y="381996"/>
                  </a:lnTo>
                  <a:lnTo>
                    <a:pt x="386753" y="364766"/>
                  </a:lnTo>
                  <a:lnTo>
                    <a:pt x="391280" y="345819"/>
                  </a:lnTo>
                  <a:lnTo>
                    <a:pt x="393856" y="326109"/>
                  </a:lnTo>
                  <a:lnTo>
                    <a:pt x="395848" y="306060"/>
                  </a:lnTo>
                  <a:lnTo>
                    <a:pt x="399556" y="285861"/>
                  </a:lnTo>
                  <a:lnTo>
                    <a:pt x="401768" y="265594"/>
                  </a:lnTo>
                  <a:lnTo>
                    <a:pt x="403598" y="245298"/>
                  </a:lnTo>
                  <a:lnTo>
                    <a:pt x="407234" y="224988"/>
                  </a:lnTo>
                  <a:lnTo>
                    <a:pt x="411670" y="206931"/>
                  </a:lnTo>
                  <a:lnTo>
                    <a:pt x="415618" y="190439"/>
                  </a:lnTo>
                  <a:lnTo>
                    <a:pt x="417374" y="174642"/>
                  </a:lnTo>
                  <a:lnTo>
                    <a:pt x="418154" y="156897"/>
                  </a:lnTo>
                  <a:lnTo>
                    <a:pt x="418593" y="130124"/>
                  </a:lnTo>
                  <a:lnTo>
                    <a:pt x="418774" y="62912"/>
                  </a:lnTo>
                  <a:lnTo>
                    <a:pt x="416519" y="52488"/>
                  </a:lnTo>
                  <a:lnTo>
                    <a:pt x="412746" y="39357"/>
                  </a:lnTo>
                  <a:lnTo>
                    <a:pt x="411220" y="16807"/>
                  </a:lnTo>
                  <a:lnTo>
                    <a:pt x="411185" y="11677"/>
                  </a:lnTo>
                  <a:lnTo>
                    <a:pt x="410330" y="9970"/>
                  </a:lnTo>
                  <a:lnTo>
                    <a:pt x="408912" y="8833"/>
                  </a:lnTo>
                  <a:lnTo>
                    <a:pt x="404599" y="7006"/>
                  </a:lnTo>
                  <a:lnTo>
                    <a:pt x="393025" y="6596"/>
                  </a:lnTo>
                  <a:lnTo>
                    <a:pt x="390602" y="5737"/>
                  </a:lnTo>
                  <a:lnTo>
                    <a:pt x="383148" y="1328"/>
                  </a:lnTo>
                  <a:lnTo>
                    <a:pt x="378107" y="0"/>
                  </a:lnTo>
                  <a:lnTo>
                    <a:pt x="375577" y="492"/>
                  </a:lnTo>
                  <a:lnTo>
                    <a:pt x="367125" y="4384"/>
                  </a:lnTo>
                  <a:lnTo>
                    <a:pt x="354272" y="5913"/>
                  </a:lnTo>
                  <a:lnTo>
                    <a:pt x="344670" y="6271"/>
                  </a:lnTo>
                  <a:lnTo>
                    <a:pt x="329744" y="6472"/>
                  </a:lnTo>
                  <a:lnTo>
                    <a:pt x="319659" y="8777"/>
                  </a:lnTo>
                  <a:lnTo>
                    <a:pt x="309532" y="12624"/>
                  </a:lnTo>
                  <a:lnTo>
                    <a:pt x="299386" y="17155"/>
                  </a:lnTo>
                  <a:lnTo>
                    <a:pt x="289233" y="19734"/>
                  </a:lnTo>
                  <a:lnTo>
                    <a:pt x="278228" y="21727"/>
                  </a:lnTo>
                  <a:lnTo>
                    <a:pt x="271739" y="23444"/>
                  </a:lnTo>
                  <a:lnTo>
                    <a:pt x="264872" y="25435"/>
                  </a:lnTo>
                  <a:lnTo>
                    <a:pt x="250469" y="29905"/>
                  </a:lnTo>
                  <a:lnTo>
                    <a:pt x="243071" y="32282"/>
                  </a:lnTo>
                  <a:lnTo>
                    <a:pt x="230337" y="34924"/>
                  </a:lnTo>
                  <a:lnTo>
                    <a:pt x="219033" y="36944"/>
                  </a:lnTo>
                  <a:lnTo>
                    <a:pt x="208364" y="40665"/>
                  </a:lnTo>
                  <a:lnTo>
                    <a:pt x="197979" y="42883"/>
                  </a:lnTo>
                  <a:lnTo>
                    <a:pt x="192838" y="43474"/>
                  </a:lnTo>
                  <a:lnTo>
                    <a:pt x="184869" y="46389"/>
                  </a:lnTo>
                  <a:lnTo>
                    <a:pt x="181559" y="48352"/>
                  </a:lnTo>
                  <a:lnTo>
                    <a:pt x="173364" y="50532"/>
                  </a:lnTo>
                  <a:lnTo>
                    <a:pt x="164079" y="52348"/>
                  </a:lnTo>
                  <a:lnTo>
                    <a:pt x="154306" y="55978"/>
                  </a:lnTo>
                  <a:lnTo>
                    <a:pt x="146577" y="58155"/>
                  </a:lnTo>
                  <a:lnTo>
                    <a:pt x="136838" y="598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8"/>
            <p:cNvSpPr/>
            <p:nvPr/>
          </p:nvSpPr>
          <p:spPr>
            <a:xfrm>
              <a:off x="7917180" y="899160"/>
              <a:ext cx="525781" cy="905722"/>
            </a:xfrm>
            <a:custGeom>
              <a:avLst/>
              <a:gdLst/>
              <a:ahLst/>
              <a:cxnLst/>
              <a:rect l="0" t="0" r="0" b="0"/>
              <a:pathLst>
                <a:path w="525781" h="905722">
                  <a:moveTo>
                    <a:pt x="175260" y="182880"/>
                  </a:moveTo>
                  <a:lnTo>
                    <a:pt x="171215" y="182880"/>
                  </a:lnTo>
                  <a:lnTo>
                    <a:pt x="170023" y="183727"/>
                  </a:lnTo>
                  <a:lnTo>
                    <a:pt x="169229" y="185138"/>
                  </a:lnTo>
                  <a:lnTo>
                    <a:pt x="167954" y="189441"/>
                  </a:lnTo>
                  <a:lnTo>
                    <a:pt x="167733" y="194231"/>
                  </a:lnTo>
                  <a:lnTo>
                    <a:pt x="166855" y="196374"/>
                  </a:lnTo>
                  <a:lnTo>
                    <a:pt x="162421" y="203435"/>
                  </a:lnTo>
                  <a:lnTo>
                    <a:pt x="161087" y="208384"/>
                  </a:lnTo>
                  <a:lnTo>
                    <a:pt x="160114" y="230090"/>
                  </a:lnTo>
                  <a:lnTo>
                    <a:pt x="159236" y="232980"/>
                  </a:lnTo>
                  <a:lnTo>
                    <a:pt x="147874" y="254095"/>
                  </a:lnTo>
                  <a:lnTo>
                    <a:pt x="144850" y="263436"/>
                  </a:lnTo>
                  <a:lnTo>
                    <a:pt x="141142" y="268918"/>
                  </a:lnTo>
                  <a:lnTo>
                    <a:pt x="138930" y="276435"/>
                  </a:lnTo>
                  <a:lnTo>
                    <a:pt x="138340" y="280810"/>
                  </a:lnTo>
                  <a:lnTo>
                    <a:pt x="135427" y="287929"/>
                  </a:lnTo>
                  <a:lnTo>
                    <a:pt x="129027" y="296697"/>
                  </a:lnTo>
                  <a:lnTo>
                    <a:pt x="126658" y="299398"/>
                  </a:lnTo>
                  <a:lnTo>
                    <a:pt x="125079" y="302045"/>
                  </a:lnTo>
                  <a:lnTo>
                    <a:pt x="123324" y="307245"/>
                  </a:lnTo>
                  <a:lnTo>
                    <a:pt x="122336" y="314932"/>
                  </a:lnTo>
                  <a:lnTo>
                    <a:pt x="121351" y="317481"/>
                  </a:lnTo>
                  <a:lnTo>
                    <a:pt x="116765" y="325114"/>
                  </a:lnTo>
                  <a:lnTo>
                    <a:pt x="114184" y="332738"/>
                  </a:lnTo>
                  <a:lnTo>
                    <a:pt x="109280" y="340359"/>
                  </a:lnTo>
                  <a:lnTo>
                    <a:pt x="107022" y="349015"/>
                  </a:lnTo>
                  <a:lnTo>
                    <a:pt x="106680" y="358140"/>
                  </a:lnTo>
                  <a:lnTo>
                    <a:pt x="125934" y="358140"/>
                  </a:lnTo>
                  <a:lnTo>
                    <a:pt x="127984" y="358987"/>
                  </a:lnTo>
                  <a:lnTo>
                    <a:pt x="136752" y="365446"/>
                  </a:lnTo>
                  <a:lnTo>
                    <a:pt x="143685" y="365732"/>
                  </a:lnTo>
                  <a:lnTo>
                    <a:pt x="151245" y="372318"/>
                  </a:lnTo>
                  <a:lnTo>
                    <a:pt x="170524" y="391505"/>
                  </a:lnTo>
                  <a:lnTo>
                    <a:pt x="172103" y="393930"/>
                  </a:lnTo>
                  <a:lnTo>
                    <a:pt x="173856" y="398882"/>
                  </a:lnTo>
                  <a:lnTo>
                    <a:pt x="174844" y="406430"/>
                  </a:lnTo>
                  <a:lnTo>
                    <a:pt x="175829" y="408960"/>
                  </a:lnTo>
                  <a:lnTo>
                    <a:pt x="179182" y="414029"/>
                  </a:lnTo>
                  <a:lnTo>
                    <a:pt x="181261" y="415719"/>
                  </a:lnTo>
                  <a:lnTo>
                    <a:pt x="183494" y="416846"/>
                  </a:lnTo>
                  <a:lnTo>
                    <a:pt x="185829" y="417597"/>
                  </a:lnTo>
                  <a:lnTo>
                    <a:pt x="187387" y="418945"/>
                  </a:lnTo>
                  <a:lnTo>
                    <a:pt x="188424" y="420690"/>
                  </a:lnTo>
                  <a:lnTo>
                    <a:pt x="189577" y="424887"/>
                  </a:lnTo>
                  <a:lnTo>
                    <a:pt x="190090" y="429574"/>
                  </a:lnTo>
                  <a:lnTo>
                    <a:pt x="191072" y="431163"/>
                  </a:lnTo>
                  <a:lnTo>
                    <a:pt x="192575" y="432222"/>
                  </a:lnTo>
                  <a:lnTo>
                    <a:pt x="194423" y="432928"/>
                  </a:lnTo>
                  <a:lnTo>
                    <a:pt x="205330" y="441609"/>
                  </a:lnTo>
                  <a:lnTo>
                    <a:pt x="209663" y="441856"/>
                  </a:lnTo>
                  <a:lnTo>
                    <a:pt x="210896" y="442737"/>
                  </a:lnTo>
                  <a:lnTo>
                    <a:pt x="211718" y="444172"/>
                  </a:lnTo>
                  <a:lnTo>
                    <a:pt x="212265" y="445974"/>
                  </a:lnTo>
                  <a:lnTo>
                    <a:pt x="213476" y="447176"/>
                  </a:lnTo>
                  <a:lnTo>
                    <a:pt x="215131" y="447977"/>
                  </a:lnTo>
                  <a:lnTo>
                    <a:pt x="219227" y="448868"/>
                  </a:lnTo>
                  <a:lnTo>
                    <a:pt x="227198" y="449486"/>
                  </a:lnTo>
                  <a:lnTo>
                    <a:pt x="234406" y="454798"/>
                  </a:lnTo>
                  <a:lnTo>
                    <a:pt x="239083" y="456133"/>
                  </a:lnTo>
                  <a:lnTo>
                    <a:pt x="240669" y="457335"/>
                  </a:lnTo>
                  <a:lnTo>
                    <a:pt x="241725" y="458983"/>
                  </a:lnTo>
                  <a:lnTo>
                    <a:pt x="242430" y="460929"/>
                  </a:lnTo>
                  <a:lnTo>
                    <a:pt x="243747" y="462226"/>
                  </a:lnTo>
                  <a:lnTo>
                    <a:pt x="245471" y="463090"/>
                  </a:lnTo>
                  <a:lnTo>
                    <a:pt x="247467" y="463667"/>
                  </a:lnTo>
                  <a:lnTo>
                    <a:pt x="248799" y="464898"/>
                  </a:lnTo>
                  <a:lnTo>
                    <a:pt x="249685" y="466565"/>
                  </a:lnTo>
                  <a:lnTo>
                    <a:pt x="250277" y="468523"/>
                  </a:lnTo>
                  <a:lnTo>
                    <a:pt x="251518" y="469829"/>
                  </a:lnTo>
                  <a:lnTo>
                    <a:pt x="253192" y="470699"/>
                  </a:lnTo>
                  <a:lnTo>
                    <a:pt x="255155" y="471280"/>
                  </a:lnTo>
                  <a:lnTo>
                    <a:pt x="259594" y="474182"/>
                  </a:lnTo>
                  <a:lnTo>
                    <a:pt x="273138" y="486519"/>
                  </a:lnTo>
                  <a:lnTo>
                    <a:pt x="274378" y="486906"/>
                  </a:lnTo>
                  <a:lnTo>
                    <a:pt x="280777" y="487578"/>
                  </a:lnTo>
                  <a:lnTo>
                    <a:pt x="281165" y="488459"/>
                  </a:lnTo>
                  <a:lnTo>
                    <a:pt x="281939" y="495288"/>
                  </a:lnTo>
                  <a:lnTo>
                    <a:pt x="281939" y="495292"/>
                  </a:lnTo>
                  <a:lnTo>
                    <a:pt x="281940" y="495294"/>
                  </a:lnTo>
                  <a:lnTo>
                    <a:pt x="281940" y="495300"/>
                  </a:lnTo>
                  <a:lnTo>
                    <a:pt x="289560" y="495300"/>
                  </a:lnTo>
                  <a:lnTo>
                    <a:pt x="270369" y="495300"/>
                  </a:lnTo>
                  <a:lnTo>
                    <a:pt x="269146" y="496147"/>
                  </a:lnTo>
                  <a:lnTo>
                    <a:pt x="268330" y="497558"/>
                  </a:lnTo>
                  <a:lnTo>
                    <a:pt x="267787" y="499345"/>
                  </a:lnTo>
                  <a:lnTo>
                    <a:pt x="266579" y="500537"/>
                  </a:lnTo>
                  <a:lnTo>
                    <a:pt x="264925" y="501331"/>
                  </a:lnTo>
                  <a:lnTo>
                    <a:pt x="260234" y="502606"/>
                  </a:lnTo>
                  <a:lnTo>
                    <a:pt x="255377" y="502827"/>
                  </a:lnTo>
                  <a:lnTo>
                    <a:pt x="253224" y="503704"/>
                  </a:lnTo>
                  <a:lnTo>
                    <a:pt x="246150" y="508138"/>
                  </a:lnTo>
                  <a:lnTo>
                    <a:pt x="241198" y="509473"/>
                  </a:lnTo>
                  <a:lnTo>
                    <a:pt x="230096" y="510446"/>
                  </a:lnTo>
                  <a:lnTo>
                    <a:pt x="227007" y="512756"/>
                  </a:lnTo>
                  <a:lnTo>
                    <a:pt x="224997" y="514557"/>
                  </a:lnTo>
                  <a:lnTo>
                    <a:pt x="222812" y="515758"/>
                  </a:lnTo>
                  <a:lnTo>
                    <a:pt x="215689" y="518295"/>
                  </a:lnTo>
                  <a:lnTo>
                    <a:pt x="210726" y="521889"/>
                  </a:lnTo>
                  <a:lnTo>
                    <a:pt x="209064" y="524032"/>
                  </a:lnTo>
                  <a:lnTo>
                    <a:pt x="207957" y="526309"/>
                  </a:lnTo>
                  <a:lnTo>
                    <a:pt x="207218" y="528672"/>
                  </a:lnTo>
                  <a:lnTo>
                    <a:pt x="205878" y="530248"/>
                  </a:lnTo>
                  <a:lnTo>
                    <a:pt x="204139" y="531299"/>
                  </a:lnTo>
                  <a:lnTo>
                    <a:pt x="199949" y="532466"/>
                  </a:lnTo>
                  <a:lnTo>
                    <a:pt x="195263" y="532985"/>
                  </a:lnTo>
                  <a:lnTo>
                    <a:pt x="192829" y="533970"/>
                  </a:lnTo>
                  <a:lnTo>
                    <a:pt x="185358" y="539401"/>
                  </a:lnTo>
                  <a:lnTo>
                    <a:pt x="176756" y="547256"/>
                  </a:lnTo>
                  <a:lnTo>
                    <a:pt x="175412" y="547717"/>
                  </a:lnTo>
                  <a:lnTo>
                    <a:pt x="171658" y="548230"/>
                  </a:lnTo>
                  <a:lnTo>
                    <a:pt x="169472" y="549213"/>
                  </a:lnTo>
                  <a:lnTo>
                    <a:pt x="161432" y="555165"/>
                  </a:lnTo>
                  <a:lnTo>
                    <a:pt x="156393" y="559981"/>
                  </a:lnTo>
                  <a:lnTo>
                    <a:pt x="154216" y="561280"/>
                  </a:lnTo>
                  <a:lnTo>
                    <a:pt x="146191" y="563538"/>
                  </a:lnTo>
                  <a:lnTo>
                    <a:pt x="145721" y="564498"/>
                  </a:lnTo>
                  <a:lnTo>
                    <a:pt x="145198" y="567824"/>
                  </a:lnTo>
                  <a:lnTo>
                    <a:pt x="144212" y="569049"/>
                  </a:lnTo>
                  <a:lnTo>
                    <a:pt x="142708" y="569866"/>
                  </a:lnTo>
                  <a:lnTo>
                    <a:pt x="138255" y="571177"/>
                  </a:lnTo>
                  <a:lnTo>
                    <a:pt x="137890" y="572131"/>
                  </a:lnTo>
                  <a:lnTo>
                    <a:pt x="137485" y="575450"/>
                  </a:lnTo>
                  <a:lnTo>
                    <a:pt x="136529" y="576673"/>
                  </a:lnTo>
                  <a:lnTo>
                    <a:pt x="135046" y="577489"/>
                  </a:lnTo>
                  <a:lnTo>
                    <a:pt x="131140" y="578395"/>
                  </a:lnTo>
                  <a:lnTo>
                    <a:pt x="123301" y="579025"/>
                  </a:lnTo>
                  <a:lnTo>
                    <a:pt x="116110" y="584338"/>
                  </a:lnTo>
                  <a:lnTo>
                    <a:pt x="108089" y="586424"/>
                  </a:lnTo>
                  <a:lnTo>
                    <a:pt x="100875" y="591914"/>
                  </a:lnTo>
                  <a:lnTo>
                    <a:pt x="93765" y="594482"/>
                  </a:lnTo>
                  <a:lnTo>
                    <a:pt x="79961" y="603725"/>
                  </a:lnTo>
                  <a:lnTo>
                    <a:pt x="70828" y="608439"/>
                  </a:lnTo>
                  <a:lnTo>
                    <a:pt x="62940" y="614608"/>
                  </a:lnTo>
                  <a:lnTo>
                    <a:pt x="54771" y="616876"/>
                  </a:lnTo>
                  <a:lnTo>
                    <a:pt x="46905" y="623751"/>
                  </a:lnTo>
                  <a:lnTo>
                    <a:pt x="43989" y="624356"/>
                  </a:lnTo>
                  <a:lnTo>
                    <a:pt x="39263" y="624744"/>
                  </a:lnTo>
                  <a:lnTo>
                    <a:pt x="38875" y="625623"/>
                  </a:lnTo>
                  <a:lnTo>
                    <a:pt x="38101" y="632448"/>
                  </a:lnTo>
                  <a:lnTo>
                    <a:pt x="38101" y="632452"/>
                  </a:lnTo>
                  <a:lnTo>
                    <a:pt x="38100" y="632454"/>
                  </a:lnTo>
                  <a:lnTo>
                    <a:pt x="38100" y="681043"/>
                  </a:lnTo>
                  <a:lnTo>
                    <a:pt x="37254" y="683475"/>
                  </a:lnTo>
                  <a:lnTo>
                    <a:pt x="32863" y="690944"/>
                  </a:lnTo>
                  <a:lnTo>
                    <a:pt x="31538" y="695988"/>
                  </a:lnTo>
                  <a:lnTo>
                    <a:pt x="30793" y="703588"/>
                  </a:lnTo>
                  <a:lnTo>
                    <a:pt x="29843" y="706126"/>
                  </a:lnTo>
                  <a:lnTo>
                    <a:pt x="25306" y="713742"/>
                  </a:lnTo>
                  <a:lnTo>
                    <a:pt x="23947" y="718821"/>
                  </a:lnTo>
                  <a:lnTo>
                    <a:pt x="23182" y="726440"/>
                  </a:lnTo>
                  <a:lnTo>
                    <a:pt x="22228" y="728980"/>
                  </a:lnTo>
                  <a:lnTo>
                    <a:pt x="17687" y="736600"/>
                  </a:lnTo>
                  <a:lnTo>
                    <a:pt x="16327" y="741680"/>
                  </a:lnTo>
                  <a:lnTo>
                    <a:pt x="15336" y="756920"/>
                  </a:lnTo>
                  <a:lnTo>
                    <a:pt x="14457" y="759460"/>
                  </a:lnTo>
                  <a:lnTo>
                    <a:pt x="10022" y="767080"/>
                  </a:lnTo>
                  <a:lnTo>
                    <a:pt x="8687" y="772160"/>
                  </a:lnTo>
                  <a:lnTo>
                    <a:pt x="7629" y="791289"/>
                  </a:lnTo>
                  <a:lnTo>
                    <a:pt x="3577" y="796172"/>
                  </a:lnTo>
                  <a:lnTo>
                    <a:pt x="3232" y="797481"/>
                  </a:lnTo>
                  <a:lnTo>
                    <a:pt x="3848" y="798354"/>
                  </a:lnTo>
                  <a:lnTo>
                    <a:pt x="5106" y="798936"/>
                  </a:lnTo>
                  <a:lnTo>
                    <a:pt x="5944" y="800171"/>
                  </a:lnTo>
                  <a:lnTo>
                    <a:pt x="7398" y="806559"/>
                  </a:lnTo>
                  <a:lnTo>
                    <a:pt x="7620" y="833464"/>
                  </a:lnTo>
                  <a:lnTo>
                    <a:pt x="7620" y="876198"/>
                  </a:lnTo>
                  <a:lnTo>
                    <a:pt x="3" y="883916"/>
                  </a:lnTo>
                  <a:lnTo>
                    <a:pt x="2" y="883918"/>
                  </a:lnTo>
                  <a:lnTo>
                    <a:pt x="0" y="891512"/>
                  </a:lnTo>
                  <a:lnTo>
                    <a:pt x="7617" y="899156"/>
                  </a:lnTo>
                  <a:lnTo>
                    <a:pt x="7618" y="899158"/>
                  </a:lnTo>
                  <a:lnTo>
                    <a:pt x="7618" y="899158"/>
                  </a:lnTo>
                  <a:lnTo>
                    <a:pt x="7619" y="899159"/>
                  </a:lnTo>
                  <a:lnTo>
                    <a:pt x="7620" y="899160"/>
                  </a:lnTo>
                  <a:lnTo>
                    <a:pt x="14181" y="905721"/>
                  </a:lnTo>
                  <a:lnTo>
                    <a:pt x="14534" y="905227"/>
                  </a:lnTo>
                  <a:lnTo>
                    <a:pt x="15232" y="899245"/>
                  </a:lnTo>
                  <a:lnTo>
                    <a:pt x="22546" y="899162"/>
                  </a:lnTo>
                  <a:lnTo>
                    <a:pt x="29392" y="892599"/>
                  </a:lnTo>
                  <a:lnTo>
                    <a:pt x="32255" y="892011"/>
                  </a:lnTo>
                  <a:lnTo>
                    <a:pt x="34203" y="891854"/>
                  </a:lnTo>
                  <a:lnTo>
                    <a:pt x="35502" y="890903"/>
                  </a:lnTo>
                  <a:lnTo>
                    <a:pt x="36368" y="889422"/>
                  </a:lnTo>
                  <a:lnTo>
                    <a:pt x="36946" y="887588"/>
                  </a:lnTo>
                  <a:lnTo>
                    <a:pt x="39024" y="886365"/>
                  </a:lnTo>
                  <a:lnTo>
                    <a:pt x="45849" y="885007"/>
                  </a:lnTo>
                  <a:lnTo>
                    <a:pt x="48345" y="883798"/>
                  </a:lnTo>
                  <a:lnTo>
                    <a:pt x="50010" y="882145"/>
                  </a:lnTo>
                  <a:lnTo>
                    <a:pt x="51121" y="880197"/>
                  </a:lnTo>
                  <a:lnTo>
                    <a:pt x="52706" y="878898"/>
                  </a:lnTo>
                  <a:lnTo>
                    <a:pt x="54611" y="878032"/>
                  </a:lnTo>
                  <a:lnTo>
                    <a:pt x="56727" y="877455"/>
                  </a:lnTo>
                  <a:lnTo>
                    <a:pt x="61336" y="874555"/>
                  </a:lnTo>
                  <a:lnTo>
                    <a:pt x="63751" y="872597"/>
                  </a:lnTo>
                  <a:lnTo>
                    <a:pt x="66207" y="871291"/>
                  </a:lnTo>
                  <a:lnTo>
                    <a:pt x="73710" y="868607"/>
                  </a:lnTo>
                  <a:lnTo>
                    <a:pt x="81295" y="862826"/>
                  </a:lnTo>
                  <a:lnTo>
                    <a:pt x="86367" y="858176"/>
                  </a:lnTo>
                  <a:lnTo>
                    <a:pt x="88905" y="856597"/>
                  </a:lnTo>
                  <a:lnTo>
                    <a:pt x="96522" y="853529"/>
                  </a:lnTo>
                  <a:lnTo>
                    <a:pt x="101600" y="849811"/>
                  </a:lnTo>
                  <a:lnTo>
                    <a:pt x="104987" y="848480"/>
                  </a:lnTo>
                  <a:lnTo>
                    <a:pt x="116996" y="845761"/>
                  </a:lnTo>
                  <a:lnTo>
                    <a:pt x="123401" y="842125"/>
                  </a:lnTo>
                  <a:lnTo>
                    <a:pt x="143025" y="825432"/>
                  </a:lnTo>
                  <a:lnTo>
                    <a:pt x="155078" y="818707"/>
                  </a:lnTo>
                  <a:lnTo>
                    <a:pt x="164388" y="815491"/>
                  </a:lnTo>
                  <a:lnTo>
                    <a:pt x="172510" y="809552"/>
                  </a:lnTo>
                  <a:lnTo>
                    <a:pt x="188788" y="794958"/>
                  </a:lnTo>
                  <a:lnTo>
                    <a:pt x="200811" y="788228"/>
                  </a:lnTo>
                  <a:lnTo>
                    <a:pt x="207218" y="786357"/>
                  </a:lnTo>
                  <a:lnTo>
                    <a:pt x="209265" y="785011"/>
                  </a:lnTo>
                  <a:lnTo>
                    <a:pt x="210631" y="783267"/>
                  </a:lnTo>
                  <a:lnTo>
                    <a:pt x="211541" y="781258"/>
                  </a:lnTo>
                  <a:lnTo>
                    <a:pt x="213840" y="779919"/>
                  </a:lnTo>
                  <a:lnTo>
                    <a:pt x="220911" y="778431"/>
                  </a:lnTo>
                  <a:lnTo>
                    <a:pt x="223473" y="777187"/>
                  </a:lnTo>
                  <a:lnTo>
                    <a:pt x="225183" y="775511"/>
                  </a:lnTo>
                  <a:lnTo>
                    <a:pt x="226321" y="773548"/>
                  </a:lnTo>
                  <a:lnTo>
                    <a:pt x="227927" y="772238"/>
                  </a:lnTo>
                  <a:lnTo>
                    <a:pt x="229845" y="771365"/>
                  </a:lnTo>
                  <a:lnTo>
                    <a:pt x="234233" y="770396"/>
                  </a:lnTo>
                  <a:lnTo>
                    <a:pt x="239006" y="769965"/>
                  </a:lnTo>
                  <a:lnTo>
                    <a:pt x="241465" y="769003"/>
                  </a:lnTo>
                  <a:lnTo>
                    <a:pt x="248968" y="764451"/>
                  </a:lnTo>
                  <a:lnTo>
                    <a:pt x="254022" y="763090"/>
                  </a:lnTo>
                  <a:lnTo>
                    <a:pt x="269401" y="761368"/>
                  </a:lnTo>
                  <a:lnTo>
                    <a:pt x="281470" y="756011"/>
                  </a:lnTo>
                  <a:lnTo>
                    <a:pt x="292007" y="754702"/>
                  </a:lnTo>
                  <a:lnTo>
                    <a:pt x="294578" y="753748"/>
                  </a:lnTo>
                  <a:lnTo>
                    <a:pt x="302242" y="749207"/>
                  </a:lnTo>
                  <a:lnTo>
                    <a:pt x="314673" y="744986"/>
                  </a:lnTo>
                  <a:lnTo>
                    <a:pt x="322734" y="741738"/>
                  </a:lnTo>
                  <a:lnTo>
                    <a:pt x="329140" y="740295"/>
                  </a:lnTo>
                  <a:lnTo>
                    <a:pt x="334809" y="737395"/>
                  </a:lnTo>
                  <a:lnTo>
                    <a:pt x="347919" y="727057"/>
                  </a:lnTo>
                  <a:lnTo>
                    <a:pt x="355582" y="723989"/>
                  </a:lnTo>
                  <a:lnTo>
                    <a:pt x="363215" y="718940"/>
                  </a:lnTo>
                  <a:lnTo>
                    <a:pt x="370838" y="716221"/>
                  </a:lnTo>
                  <a:lnTo>
                    <a:pt x="379495" y="709823"/>
                  </a:lnTo>
                  <a:lnTo>
                    <a:pt x="384599" y="704959"/>
                  </a:lnTo>
                  <a:lnTo>
                    <a:pt x="386786" y="703653"/>
                  </a:lnTo>
                  <a:lnTo>
                    <a:pt x="394828" y="701384"/>
                  </a:lnTo>
                  <a:lnTo>
                    <a:pt x="402677" y="701070"/>
                  </a:lnTo>
                  <a:lnTo>
                    <a:pt x="410317" y="694482"/>
                  </a:lnTo>
                  <a:lnTo>
                    <a:pt x="413221" y="693892"/>
                  </a:lnTo>
                  <a:lnTo>
                    <a:pt x="417938" y="693513"/>
                  </a:lnTo>
                  <a:lnTo>
                    <a:pt x="424953" y="688201"/>
                  </a:lnTo>
                  <a:lnTo>
                    <a:pt x="433924" y="685894"/>
                  </a:lnTo>
                  <a:lnTo>
                    <a:pt x="438261" y="685828"/>
                  </a:lnTo>
                  <a:lnTo>
                    <a:pt x="439495" y="684972"/>
                  </a:lnTo>
                  <a:lnTo>
                    <a:pt x="440317" y="683555"/>
                  </a:lnTo>
                  <a:lnTo>
                    <a:pt x="441635" y="679242"/>
                  </a:lnTo>
                  <a:lnTo>
                    <a:pt x="442590" y="678888"/>
                  </a:lnTo>
                  <a:lnTo>
                    <a:pt x="449571" y="678181"/>
                  </a:lnTo>
                  <a:lnTo>
                    <a:pt x="449580" y="663254"/>
                  </a:lnTo>
                  <a:lnTo>
                    <a:pt x="453625" y="658988"/>
                  </a:lnTo>
                  <a:lnTo>
                    <a:pt x="454817" y="656919"/>
                  </a:lnTo>
                  <a:lnTo>
                    <a:pt x="456886" y="649081"/>
                  </a:lnTo>
                  <a:lnTo>
                    <a:pt x="457192" y="629824"/>
                  </a:lnTo>
                  <a:lnTo>
                    <a:pt x="458041" y="627316"/>
                  </a:lnTo>
                  <a:lnTo>
                    <a:pt x="462435" y="619741"/>
                  </a:lnTo>
                  <a:lnTo>
                    <a:pt x="463760" y="614671"/>
                  </a:lnTo>
                  <a:lnTo>
                    <a:pt x="465457" y="599281"/>
                  </a:lnTo>
                  <a:lnTo>
                    <a:pt x="469994" y="589139"/>
                  </a:lnTo>
                  <a:lnTo>
                    <a:pt x="471958" y="570970"/>
                  </a:lnTo>
                  <a:lnTo>
                    <a:pt x="473223" y="546030"/>
                  </a:lnTo>
                  <a:lnTo>
                    <a:pt x="478458" y="525766"/>
                  </a:lnTo>
                  <a:lnTo>
                    <a:pt x="480696" y="500378"/>
                  </a:lnTo>
                  <a:lnTo>
                    <a:pt x="486050" y="480059"/>
                  </a:lnTo>
                  <a:lnTo>
                    <a:pt x="487536" y="455611"/>
                  </a:lnTo>
                  <a:lnTo>
                    <a:pt x="487678" y="417724"/>
                  </a:lnTo>
                  <a:lnTo>
                    <a:pt x="489936" y="409739"/>
                  </a:lnTo>
                  <a:lnTo>
                    <a:pt x="492916" y="400546"/>
                  </a:lnTo>
                  <a:lnTo>
                    <a:pt x="495937" y="376009"/>
                  </a:lnTo>
                  <a:lnTo>
                    <a:pt x="501290" y="359913"/>
                  </a:lnTo>
                  <a:lnTo>
                    <a:pt x="503042" y="353001"/>
                  </a:lnTo>
                  <a:lnTo>
                    <a:pt x="508808" y="337024"/>
                  </a:lnTo>
                  <a:lnTo>
                    <a:pt x="509385" y="333903"/>
                  </a:lnTo>
                  <a:lnTo>
                    <a:pt x="512285" y="328177"/>
                  </a:lnTo>
                  <a:lnTo>
                    <a:pt x="514243" y="325464"/>
                  </a:lnTo>
                  <a:lnTo>
                    <a:pt x="516419" y="320193"/>
                  </a:lnTo>
                  <a:lnTo>
                    <a:pt x="517001" y="317602"/>
                  </a:lnTo>
                  <a:lnTo>
                    <a:pt x="519903" y="312465"/>
                  </a:lnTo>
                  <a:lnTo>
                    <a:pt x="521861" y="309910"/>
                  </a:lnTo>
                  <a:lnTo>
                    <a:pt x="524038" y="304813"/>
                  </a:lnTo>
                  <a:lnTo>
                    <a:pt x="525678" y="297627"/>
                  </a:lnTo>
                  <a:lnTo>
                    <a:pt x="525780" y="289560"/>
                  </a:lnTo>
                  <a:lnTo>
                    <a:pt x="519218" y="289560"/>
                  </a:lnTo>
                  <a:lnTo>
                    <a:pt x="518866" y="290407"/>
                  </a:lnTo>
                  <a:lnTo>
                    <a:pt x="518188" y="296866"/>
                  </a:lnTo>
                  <a:lnTo>
                    <a:pt x="504073" y="297177"/>
                  </a:lnTo>
                  <a:lnTo>
                    <a:pt x="497065" y="291943"/>
                  </a:lnTo>
                  <a:lnTo>
                    <a:pt x="492416" y="290619"/>
                  </a:lnTo>
                  <a:lnTo>
                    <a:pt x="477490" y="289653"/>
                  </a:lnTo>
                  <a:lnTo>
                    <a:pt x="474960" y="288775"/>
                  </a:lnTo>
                  <a:lnTo>
                    <a:pt x="467354" y="284342"/>
                  </a:lnTo>
                  <a:lnTo>
                    <a:pt x="462277" y="283007"/>
                  </a:lnTo>
                  <a:lnTo>
                    <a:pt x="454660" y="282256"/>
                  </a:lnTo>
                  <a:lnTo>
                    <a:pt x="452119" y="281304"/>
                  </a:lnTo>
                  <a:lnTo>
                    <a:pt x="444500" y="276766"/>
                  </a:lnTo>
                  <a:lnTo>
                    <a:pt x="439420" y="275407"/>
                  </a:lnTo>
                  <a:lnTo>
                    <a:pt x="424180" y="274415"/>
                  </a:lnTo>
                  <a:lnTo>
                    <a:pt x="421640" y="273537"/>
                  </a:lnTo>
                  <a:lnTo>
                    <a:pt x="416559" y="270303"/>
                  </a:lnTo>
                  <a:lnTo>
                    <a:pt x="406400" y="262175"/>
                  </a:lnTo>
                  <a:lnTo>
                    <a:pt x="398780" y="259150"/>
                  </a:lnTo>
                  <a:lnTo>
                    <a:pt x="388620" y="250972"/>
                  </a:lnTo>
                  <a:lnTo>
                    <a:pt x="373380" y="236177"/>
                  </a:lnTo>
                  <a:lnTo>
                    <a:pt x="370840" y="233651"/>
                  </a:lnTo>
                  <a:lnTo>
                    <a:pt x="369147" y="231121"/>
                  </a:lnTo>
                  <a:lnTo>
                    <a:pt x="365918" y="223514"/>
                  </a:lnTo>
                  <a:lnTo>
                    <a:pt x="362160" y="218437"/>
                  </a:lnTo>
                  <a:lnTo>
                    <a:pt x="359974" y="216745"/>
                  </a:lnTo>
                  <a:lnTo>
                    <a:pt x="357669" y="215617"/>
                  </a:lnTo>
                  <a:lnTo>
                    <a:pt x="355286" y="214864"/>
                  </a:lnTo>
                  <a:lnTo>
                    <a:pt x="350380" y="211771"/>
                  </a:lnTo>
                  <a:lnTo>
                    <a:pt x="340333" y="202886"/>
                  </a:lnTo>
                  <a:lnTo>
                    <a:pt x="338648" y="200451"/>
                  </a:lnTo>
                  <a:lnTo>
                    <a:pt x="336777" y="195487"/>
                  </a:lnTo>
                  <a:lnTo>
                    <a:pt x="335724" y="187932"/>
                  </a:lnTo>
                  <a:lnTo>
                    <a:pt x="334729" y="186248"/>
                  </a:lnTo>
                  <a:lnTo>
                    <a:pt x="333220" y="185125"/>
                  </a:lnTo>
                  <a:lnTo>
                    <a:pt x="331367" y="184377"/>
                  </a:lnTo>
                  <a:lnTo>
                    <a:pt x="330131" y="183031"/>
                  </a:lnTo>
                  <a:lnTo>
                    <a:pt x="329307" y="181287"/>
                  </a:lnTo>
                  <a:lnTo>
                    <a:pt x="328757" y="179278"/>
                  </a:lnTo>
                  <a:lnTo>
                    <a:pt x="325890" y="174788"/>
                  </a:lnTo>
                  <a:lnTo>
                    <a:pt x="323940" y="172405"/>
                  </a:lnTo>
                  <a:lnTo>
                    <a:pt x="322640" y="169970"/>
                  </a:lnTo>
                  <a:lnTo>
                    <a:pt x="320382" y="161497"/>
                  </a:lnTo>
                  <a:lnTo>
                    <a:pt x="314871" y="154228"/>
                  </a:lnTo>
                  <a:lnTo>
                    <a:pt x="312742" y="146191"/>
                  </a:lnTo>
                  <a:lnTo>
                    <a:pt x="312515" y="141153"/>
                  </a:lnTo>
                  <a:lnTo>
                    <a:pt x="311637" y="138975"/>
                  </a:lnTo>
                  <a:lnTo>
                    <a:pt x="305868" y="130950"/>
                  </a:lnTo>
                  <a:lnTo>
                    <a:pt x="293476" y="118225"/>
                  </a:lnTo>
                  <a:lnTo>
                    <a:pt x="292171" y="116070"/>
                  </a:lnTo>
                  <a:lnTo>
                    <a:pt x="290720" y="111418"/>
                  </a:lnTo>
                  <a:lnTo>
                    <a:pt x="289487" y="109838"/>
                  </a:lnTo>
                  <a:lnTo>
                    <a:pt x="287818" y="108786"/>
                  </a:lnTo>
                  <a:lnTo>
                    <a:pt x="285859" y="108084"/>
                  </a:lnTo>
                  <a:lnTo>
                    <a:pt x="284552" y="106769"/>
                  </a:lnTo>
                  <a:lnTo>
                    <a:pt x="283681" y="105046"/>
                  </a:lnTo>
                  <a:lnTo>
                    <a:pt x="283101" y="103051"/>
                  </a:lnTo>
                  <a:lnTo>
                    <a:pt x="280198" y="98576"/>
                  </a:lnTo>
                  <a:lnTo>
                    <a:pt x="278239" y="96197"/>
                  </a:lnTo>
                  <a:lnTo>
                    <a:pt x="276932" y="93765"/>
                  </a:lnTo>
                  <a:lnTo>
                    <a:pt x="274247" y="86296"/>
                  </a:lnTo>
                  <a:lnTo>
                    <a:pt x="267861" y="77697"/>
                  </a:lnTo>
                  <a:lnTo>
                    <a:pt x="262999" y="72598"/>
                  </a:lnTo>
                  <a:lnTo>
                    <a:pt x="261692" y="70412"/>
                  </a:lnTo>
                  <a:lnTo>
                    <a:pt x="260241" y="65725"/>
                  </a:lnTo>
                  <a:lnTo>
                    <a:pt x="259008" y="64137"/>
                  </a:lnTo>
                  <a:lnTo>
                    <a:pt x="257338" y="63078"/>
                  </a:lnTo>
                  <a:lnTo>
                    <a:pt x="255379" y="62372"/>
                  </a:lnTo>
                  <a:lnTo>
                    <a:pt x="250944" y="59330"/>
                  </a:lnTo>
                  <a:lnTo>
                    <a:pt x="248577" y="57333"/>
                  </a:lnTo>
                  <a:lnTo>
                    <a:pt x="246150" y="56002"/>
                  </a:lnTo>
                  <a:lnTo>
                    <a:pt x="241198" y="54523"/>
                  </a:lnTo>
                  <a:lnTo>
                    <a:pt x="239539" y="53282"/>
                  </a:lnTo>
                  <a:lnTo>
                    <a:pt x="238432" y="51608"/>
                  </a:lnTo>
                  <a:lnTo>
                    <a:pt x="237695" y="49645"/>
                  </a:lnTo>
                  <a:lnTo>
                    <a:pt x="232612" y="42838"/>
                  </a:lnTo>
                  <a:lnTo>
                    <a:pt x="230427" y="41258"/>
                  </a:lnTo>
                  <a:lnTo>
                    <a:pt x="223309" y="38189"/>
                  </a:lnTo>
                  <a:lnTo>
                    <a:pt x="213499" y="30422"/>
                  </a:lnTo>
                  <a:lnTo>
                    <a:pt x="209752" y="26785"/>
                  </a:lnTo>
                  <a:lnTo>
                    <a:pt x="207567" y="25477"/>
                  </a:lnTo>
                  <a:lnTo>
                    <a:pt x="199532" y="23205"/>
                  </a:lnTo>
                  <a:lnTo>
                    <a:pt x="190442" y="15119"/>
                  </a:lnTo>
                  <a:lnTo>
                    <a:pt x="184043" y="8775"/>
                  </a:lnTo>
                  <a:lnTo>
                    <a:pt x="182809" y="8390"/>
                  </a:lnTo>
                  <a:lnTo>
                    <a:pt x="179180" y="7962"/>
                  </a:lnTo>
                  <a:lnTo>
                    <a:pt x="177872" y="7001"/>
                  </a:lnTo>
                  <a:lnTo>
                    <a:pt x="177003" y="5514"/>
                  </a:lnTo>
                  <a:lnTo>
                    <a:pt x="175262" y="5"/>
                  </a:lnTo>
                  <a:lnTo>
                    <a:pt x="175261" y="4"/>
                  </a:lnTo>
                  <a:lnTo>
                    <a:pt x="175261" y="2"/>
                  </a:lnTo>
                  <a:lnTo>
                    <a:pt x="175260" y="0"/>
                  </a:lnTo>
                  <a:lnTo>
                    <a:pt x="175260" y="18133"/>
                  </a:lnTo>
                  <a:lnTo>
                    <a:pt x="174413" y="20555"/>
                  </a:lnTo>
                  <a:lnTo>
                    <a:pt x="171215" y="25504"/>
                  </a:lnTo>
                  <a:lnTo>
                    <a:pt x="169229" y="32784"/>
                  </a:lnTo>
                  <a:lnTo>
                    <a:pt x="167003" y="55337"/>
                  </a:lnTo>
                  <a:lnTo>
                    <a:pt x="162466" y="65973"/>
                  </a:lnTo>
                  <a:lnTo>
                    <a:pt x="158246" y="84308"/>
                  </a:lnTo>
                  <a:lnTo>
                    <a:pt x="147933" y="109284"/>
                  </a:lnTo>
                  <a:lnTo>
                    <a:pt x="143146" y="129552"/>
                  </a:lnTo>
                  <a:lnTo>
                    <a:pt x="131864" y="154942"/>
                  </a:lnTo>
                  <a:lnTo>
                    <a:pt x="125242" y="169334"/>
                  </a:lnTo>
                  <a:lnTo>
                    <a:pt x="122058" y="179337"/>
                  </a:lnTo>
                  <a:lnTo>
                    <a:pt x="106680" y="205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9"/>
            <p:cNvSpPr/>
            <p:nvPr/>
          </p:nvSpPr>
          <p:spPr>
            <a:xfrm>
              <a:off x="8366762" y="1371600"/>
              <a:ext cx="320039" cy="30481"/>
            </a:xfrm>
            <a:custGeom>
              <a:avLst/>
              <a:gdLst/>
              <a:ahLst/>
              <a:cxnLst/>
              <a:rect l="0" t="0" r="0" b="0"/>
              <a:pathLst>
                <a:path w="320039" h="30481">
                  <a:moveTo>
                    <a:pt x="15238" y="30480"/>
                  </a:moveTo>
                  <a:lnTo>
                    <a:pt x="11193" y="30480"/>
                  </a:lnTo>
                  <a:lnTo>
                    <a:pt x="10001" y="29633"/>
                  </a:lnTo>
                  <a:lnTo>
                    <a:pt x="9207" y="28222"/>
                  </a:lnTo>
                  <a:lnTo>
                    <a:pt x="7659" y="22999"/>
                  </a:lnTo>
                  <a:lnTo>
                    <a:pt x="7646" y="22953"/>
                  </a:lnTo>
                  <a:lnTo>
                    <a:pt x="7618" y="8773"/>
                  </a:lnTo>
                  <a:lnTo>
                    <a:pt x="6772" y="8389"/>
                  </a:lnTo>
                  <a:lnTo>
                    <a:pt x="1057" y="7721"/>
                  </a:lnTo>
                  <a:lnTo>
                    <a:pt x="704" y="6841"/>
                  </a:lnTo>
                  <a:lnTo>
                    <a:pt x="469" y="5407"/>
                  </a:lnTo>
                  <a:lnTo>
                    <a:pt x="2" y="42"/>
                  </a:lnTo>
                  <a:lnTo>
                    <a:pt x="0" y="28"/>
                  </a:lnTo>
                  <a:lnTo>
                    <a:pt x="190537" y="0"/>
                  </a:lnTo>
                  <a:lnTo>
                    <a:pt x="198144" y="847"/>
                  </a:lnTo>
                  <a:lnTo>
                    <a:pt x="205755" y="2258"/>
                  </a:lnTo>
                  <a:lnTo>
                    <a:pt x="213369" y="4045"/>
                  </a:lnTo>
                  <a:lnTo>
                    <a:pt x="220985" y="5237"/>
                  </a:lnTo>
                  <a:lnTo>
                    <a:pt x="228602" y="6031"/>
                  </a:lnTo>
                  <a:lnTo>
                    <a:pt x="236221" y="6561"/>
                  </a:lnTo>
                  <a:lnTo>
                    <a:pt x="243840" y="7760"/>
                  </a:lnTo>
                  <a:lnTo>
                    <a:pt x="251459" y="9407"/>
                  </a:lnTo>
                  <a:lnTo>
                    <a:pt x="259079" y="11351"/>
                  </a:lnTo>
                  <a:lnTo>
                    <a:pt x="266699" y="13494"/>
                  </a:lnTo>
                  <a:lnTo>
                    <a:pt x="281939" y="18133"/>
                  </a:lnTo>
                  <a:lnTo>
                    <a:pt x="320038" y="30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20"/>
            <p:cNvSpPr/>
            <p:nvPr/>
          </p:nvSpPr>
          <p:spPr>
            <a:xfrm>
              <a:off x="7818122" y="1051560"/>
              <a:ext cx="236218" cy="22861"/>
            </a:xfrm>
            <a:custGeom>
              <a:avLst/>
              <a:gdLst/>
              <a:ahLst/>
              <a:cxnLst/>
              <a:rect l="0" t="0" r="0" b="0"/>
              <a:pathLst>
                <a:path w="236218" h="22861">
                  <a:moveTo>
                    <a:pt x="45717" y="22860"/>
                  </a:moveTo>
                  <a:lnTo>
                    <a:pt x="7" y="22860"/>
                  </a:lnTo>
                  <a:lnTo>
                    <a:pt x="0" y="18815"/>
                  </a:lnTo>
                  <a:lnTo>
                    <a:pt x="846" y="17623"/>
                  </a:lnTo>
                  <a:lnTo>
                    <a:pt x="2256" y="16829"/>
                  </a:lnTo>
                  <a:lnTo>
                    <a:pt x="6559" y="15554"/>
                  </a:lnTo>
                  <a:lnTo>
                    <a:pt x="13491" y="15302"/>
                  </a:lnTo>
                  <a:lnTo>
                    <a:pt x="104141" y="15240"/>
                  </a:lnTo>
                  <a:lnTo>
                    <a:pt x="109220" y="14393"/>
                  </a:lnTo>
                  <a:lnTo>
                    <a:pt x="114299" y="12982"/>
                  </a:lnTo>
                  <a:lnTo>
                    <a:pt x="119379" y="11195"/>
                  </a:lnTo>
                  <a:lnTo>
                    <a:pt x="124458" y="10003"/>
                  </a:lnTo>
                  <a:lnTo>
                    <a:pt x="129539" y="9209"/>
                  </a:lnTo>
                  <a:lnTo>
                    <a:pt x="134618" y="8679"/>
                  </a:lnTo>
                  <a:lnTo>
                    <a:pt x="139698" y="8326"/>
                  </a:lnTo>
                  <a:lnTo>
                    <a:pt x="144777" y="8091"/>
                  </a:lnTo>
                  <a:lnTo>
                    <a:pt x="149858" y="7934"/>
                  </a:lnTo>
                  <a:lnTo>
                    <a:pt x="154938" y="6982"/>
                  </a:lnTo>
                  <a:lnTo>
                    <a:pt x="160017" y="5502"/>
                  </a:lnTo>
                  <a:lnTo>
                    <a:pt x="165097" y="3668"/>
                  </a:lnTo>
                  <a:lnTo>
                    <a:pt x="170178" y="2445"/>
                  </a:lnTo>
                  <a:lnTo>
                    <a:pt x="175258" y="1630"/>
                  </a:lnTo>
                  <a:lnTo>
                    <a:pt x="180337" y="1087"/>
                  </a:lnTo>
                  <a:lnTo>
                    <a:pt x="185418" y="724"/>
                  </a:lnTo>
                  <a:lnTo>
                    <a:pt x="190498" y="483"/>
                  </a:lnTo>
                  <a:lnTo>
                    <a:pt x="200658" y="215"/>
                  </a:lnTo>
                  <a:lnTo>
                    <a:pt x="23621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21"/>
            <p:cNvSpPr/>
            <p:nvPr/>
          </p:nvSpPr>
          <p:spPr>
            <a:xfrm>
              <a:off x="7752769" y="1595810"/>
              <a:ext cx="149172" cy="12010"/>
            </a:xfrm>
            <a:custGeom>
              <a:avLst/>
              <a:gdLst/>
              <a:ahLst/>
              <a:cxnLst/>
              <a:rect l="0" t="0" r="0" b="0"/>
              <a:pathLst>
                <a:path w="149172" h="12010">
                  <a:moveTo>
                    <a:pt x="4391" y="4390"/>
                  </a:moveTo>
                  <a:lnTo>
                    <a:pt x="0" y="0"/>
                  </a:lnTo>
                  <a:lnTo>
                    <a:pt x="3646" y="3645"/>
                  </a:lnTo>
                  <a:lnTo>
                    <a:pt x="4740" y="3893"/>
                  </a:lnTo>
                  <a:lnTo>
                    <a:pt x="8215" y="4169"/>
                  </a:lnTo>
                  <a:lnTo>
                    <a:pt x="10887" y="4325"/>
                  </a:lnTo>
                  <a:lnTo>
                    <a:pt x="12955" y="5193"/>
                  </a:lnTo>
                  <a:lnTo>
                    <a:pt x="19769" y="8416"/>
                  </a:lnTo>
                  <a:lnTo>
                    <a:pt x="23109" y="9614"/>
                  </a:lnTo>
                  <a:lnTo>
                    <a:pt x="26183" y="10413"/>
                  </a:lnTo>
                  <a:lnTo>
                    <a:pt x="29078" y="10945"/>
                  </a:lnTo>
                  <a:lnTo>
                    <a:pt x="31857" y="11300"/>
                  </a:lnTo>
                  <a:lnTo>
                    <a:pt x="34555" y="11537"/>
                  </a:lnTo>
                  <a:lnTo>
                    <a:pt x="37200" y="11694"/>
                  </a:lnTo>
                  <a:lnTo>
                    <a:pt x="44654" y="11870"/>
                  </a:lnTo>
                  <a:lnTo>
                    <a:pt x="115103" y="12009"/>
                  </a:lnTo>
                  <a:lnTo>
                    <a:pt x="121380" y="11163"/>
                  </a:lnTo>
                  <a:lnTo>
                    <a:pt x="128103" y="9752"/>
                  </a:lnTo>
                  <a:lnTo>
                    <a:pt x="149171" y="4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22"/>
            <p:cNvSpPr/>
            <p:nvPr/>
          </p:nvSpPr>
          <p:spPr>
            <a:xfrm>
              <a:off x="7490460" y="815691"/>
              <a:ext cx="236221" cy="944205"/>
            </a:xfrm>
            <a:custGeom>
              <a:avLst/>
              <a:gdLst/>
              <a:ahLst/>
              <a:cxnLst/>
              <a:rect l="0" t="0" r="0" b="0"/>
              <a:pathLst>
                <a:path w="236221" h="944205">
                  <a:moveTo>
                    <a:pt x="220979" y="45369"/>
                  </a:moveTo>
                  <a:lnTo>
                    <a:pt x="220979" y="30470"/>
                  </a:lnTo>
                  <a:lnTo>
                    <a:pt x="225025" y="34275"/>
                  </a:lnTo>
                  <a:lnTo>
                    <a:pt x="226217" y="36280"/>
                  </a:lnTo>
                  <a:lnTo>
                    <a:pt x="228287" y="44005"/>
                  </a:lnTo>
                  <a:lnTo>
                    <a:pt x="232552" y="49010"/>
                  </a:lnTo>
                  <a:lnTo>
                    <a:pt x="233775" y="52030"/>
                  </a:lnTo>
                  <a:lnTo>
                    <a:pt x="235495" y="64370"/>
                  </a:lnTo>
                  <a:lnTo>
                    <a:pt x="236124" y="88710"/>
                  </a:lnTo>
                  <a:lnTo>
                    <a:pt x="236220" y="200860"/>
                  </a:lnTo>
                  <a:lnTo>
                    <a:pt x="232174" y="226907"/>
                  </a:lnTo>
                  <a:lnTo>
                    <a:pt x="229658" y="254757"/>
                  </a:lnTo>
                  <a:lnTo>
                    <a:pt x="229070" y="274461"/>
                  </a:lnTo>
                  <a:lnTo>
                    <a:pt x="227963" y="295354"/>
                  </a:lnTo>
                  <a:lnTo>
                    <a:pt x="224647" y="318751"/>
                  </a:lnTo>
                  <a:lnTo>
                    <a:pt x="222610" y="341004"/>
                  </a:lnTo>
                  <a:lnTo>
                    <a:pt x="220858" y="363029"/>
                  </a:lnTo>
                  <a:lnTo>
                    <a:pt x="217257" y="386929"/>
                  </a:lnTo>
                  <a:lnTo>
                    <a:pt x="215091" y="411662"/>
                  </a:lnTo>
                  <a:lnTo>
                    <a:pt x="214130" y="435919"/>
                  </a:lnTo>
                  <a:lnTo>
                    <a:pt x="213588" y="469462"/>
                  </a:lnTo>
                  <a:lnTo>
                    <a:pt x="213360" y="622639"/>
                  </a:lnTo>
                  <a:lnTo>
                    <a:pt x="217405" y="646801"/>
                  </a:lnTo>
                  <a:lnTo>
                    <a:pt x="219921" y="670046"/>
                  </a:lnTo>
                  <a:lnTo>
                    <a:pt x="220666" y="693021"/>
                  </a:lnTo>
                  <a:lnTo>
                    <a:pt x="220978" y="773157"/>
                  </a:lnTo>
                  <a:lnTo>
                    <a:pt x="223237" y="783979"/>
                  </a:lnTo>
                  <a:lnTo>
                    <a:pt x="226216" y="794433"/>
                  </a:lnTo>
                  <a:lnTo>
                    <a:pt x="228129" y="817200"/>
                  </a:lnTo>
                  <a:lnTo>
                    <a:pt x="228538" y="846450"/>
                  </a:lnTo>
                  <a:lnTo>
                    <a:pt x="228600" y="916552"/>
                  </a:lnTo>
                  <a:lnTo>
                    <a:pt x="227753" y="919104"/>
                  </a:lnTo>
                  <a:lnTo>
                    <a:pt x="223363" y="926742"/>
                  </a:lnTo>
                  <a:lnTo>
                    <a:pt x="221293" y="935403"/>
                  </a:lnTo>
                  <a:lnTo>
                    <a:pt x="220342" y="935905"/>
                  </a:lnTo>
                  <a:lnTo>
                    <a:pt x="217028" y="936463"/>
                  </a:lnTo>
                  <a:lnTo>
                    <a:pt x="215805" y="937458"/>
                  </a:lnTo>
                  <a:lnTo>
                    <a:pt x="214991" y="938968"/>
                  </a:lnTo>
                  <a:lnTo>
                    <a:pt x="214447" y="940822"/>
                  </a:lnTo>
                  <a:lnTo>
                    <a:pt x="213238" y="942058"/>
                  </a:lnTo>
                  <a:lnTo>
                    <a:pt x="211585" y="942881"/>
                  </a:lnTo>
                  <a:lnTo>
                    <a:pt x="207492" y="943797"/>
                  </a:lnTo>
                  <a:lnTo>
                    <a:pt x="202849" y="944204"/>
                  </a:lnTo>
                  <a:lnTo>
                    <a:pt x="200426" y="943465"/>
                  </a:lnTo>
                  <a:lnTo>
                    <a:pt x="195476" y="940387"/>
                  </a:lnTo>
                  <a:lnTo>
                    <a:pt x="190453" y="938455"/>
                  </a:lnTo>
                  <a:lnTo>
                    <a:pt x="185399" y="937596"/>
                  </a:lnTo>
                  <a:lnTo>
                    <a:pt x="180330" y="937214"/>
                  </a:lnTo>
                  <a:lnTo>
                    <a:pt x="175256" y="937045"/>
                  </a:lnTo>
                  <a:lnTo>
                    <a:pt x="165381" y="936949"/>
                  </a:lnTo>
                  <a:lnTo>
                    <a:pt x="135992" y="936911"/>
                  </a:lnTo>
                  <a:lnTo>
                    <a:pt x="132149" y="936064"/>
                  </a:lnTo>
                  <a:lnTo>
                    <a:pt x="127891" y="934652"/>
                  </a:lnTo>
                  <a:lnTo>
                    <a:pt x="123362" y="932864"/>
                  </a:lnTo>
                  <a:lnTo>
                    <a:pt x="116070" y="930878"/>
                  </a:lnTo>
                  <a:lnTo>
                    <a:pt x="109160" y="929995"/>
                  </a:lnTo>
                  <a:lnTo>
                    <a:pt x="104946" y="929760"/>
                  </a:lnTo>
                  <a:lnTo>
                    <a:pt x="95749" y="929498"/>
                  </a:lnTo>
                  <a:lnTo>
                    <a:pt x="59895" y="929297"/>
                  </a:lnTo>
                  <a:lnTo>
                    <a:pt x="56864" y="928448"/>
                  </a:lnTo>
                  <a:lnTo>
                    <a:pt x="51237" y="925246"/>
                  </a:lnTo>
                  <a:lnTo>
                    <a:pt x="47705" y="924054"/>
                  </a:lnTo>
                  <a:lnTo>
                    <a:pt x="43656" y="923259"/>
                  </a:lnTo>
                  <a:lnTo>
                    <a:pt x="39264" y="922729"/>
                  </a:lnTo>
                  <a:lnTo>
                    <a:pt x="32127" y="922140"/>
                  </a:lnTo>
                  <a:lnTo>
                    <a:pt x="29038" y="921983"/>
                  </a:lnTo>
                  <a:lnTo>
                    <a:pt x="26132" y="921032"/>
                  </a:lnTo>
                  <a:lnTo>
                    <a:pt x="20645" y="917717"/>
                  </a:lnTo>
                  <a:lnTo>
                    <a:pt x="15385" y="915679"/>
                  </a:lnTo>
                  <a:lnTo>
                    <a:pt x="12797" y="915136"/>
                  </a:lnTo>
                  <a:lnTo>
                    <a:pt x="7663" y="912274"/>
                  </a:lnTo>
                  <a:lnTo>
                    <a:pt x="26" y="906449"/>
                  </a:lnTo>
                  <a:lnTo>
                    <a:pt x="4" y="906433"/>
                  </a:lnTo>
                  <a:lnTo>
                    <a:pt x="4" y="906432"/>
                  </a:lnTo>
                  <a:lnTo>
                    <a:pt x="1" y="906429"/>
                  </a:lnTo>
                  <a:lnTo>
                    <a:pt x="0" y="906429"/>
                  </a:lnTo>
                  <a:lnTo>
                    <a:pt x="4045" y="906429"/>
                  </a:lnTo>
                  <a:lnTo>
                    <a:pt x="5238" y="907276"/>
                  </a:lnTo>
                  <a:lnTo>
                    <a:pt x="6031" y="908687"/>
                  </a:lnTo>
                  <a:lnTo>
                    <a:pt x="6561" y="910474"/>
                  </a:lnTo>
                  <a:lnTo>
                    <a:pt x="7761" y="911666"/>
                  </a:lnTo>
                  <a:lnTo>
                    <a:pt x="9407" y="912460"/>
                  </a:lnTo>
                  <a:lnTo>
                    <a:pt x="13494" y="913343"/>
                  </a:lnTo>
                  <a:lnTo>
                    <a:pt x="18134" y="913735"/>
                  </a:lnTo>
                  <a:lnTo>
                    <a:pt x="20555" y="914686"/>
                  </a:lnTo>
                  <a:lnTo>
                    <a:pt x="25504" y="918001"/>
                  </a:lnTo>
                  <a:lnTo>
                    <a:pt x="30526" y="920039"/>
                  </a:lnTo>
                  <a:lnTo>
                    <a:pt x="35580" y="920944"/>
                  </a:lnTo>
                  <a:lnTo>
                    <a:pt x="40650" y="921347"/>
                  </a:lnTo>
                  <a:lnTo>
                    <a:pt x="42340" y="920607"/>
                  </a:lnTo>
                  <a:lnTo>
                    <a:pt x="43466" y="919268"/>
                  </a:lnTo>
                  <a:lnTo>
                    <a:pt x="44218" y="917529"/>
                  </a:lnTo>
                  <a:lnTo>
                    <a:pt x="49568" y="913338"/>
                  </a:lnTo>
                  <a:lnTo>
                    <a:pt x="53365" y="911035"/>
                  </a:lnTo>
                  <a:lnTo>
                    <a:pt x="55897" y="908653"/>
                  </a:lnTo>
                  <a:lnTo>
                    <a:pt x="57585" y="906218"/>
                  </a:lnTo>
                  <a:lnTo>
                    <a:pt x="60307" y="901255"/>
                  </a:lnTo>
                  <a:lnTo>
                    <a:pt x="64339" y="896227"/>
                  </a:lnTo>
                  <a:lnTo>
                    <a:pt x="65752" y="892855"/>
                  </a:lnTo>
                  <a:lnTo>
                    <a:pt x="70279" y="875274"/>
                  </a:lnTo>
                  <a:lnTo>
                    <a:pt x="72252" y="870419"/>
                  </a:lnTo>
                  <a:lnTo>
                    <a:pt x="77937" y="837121"/>
                  </a:lnTo>
                  <a:lnTo>
                    <a:pt x="82077" y="817031"/>
                  </a:lnTo>
                  <a:lnTo>
                    <a:pt x="83303" y="795839"/>
                  </a:lnTo>
                  <a:lnTo>
                    <a:pt x="84437" y="778538"/>
                  </a:lnTo>
                  <a:lnTo>
                    <a:pt x="88989" y="754517"/>
                  </a:lnTo>
                  <a:lnTo>
                    <a:pt x="90714" y="731314"/>
                  </a:lnTo>
                  <a:lnTo>
                    <a:pt x="91224" y="707505"/>
                  </a:lnTo>
                  <a:lnTo>
                    <a:pt x="91438" y="606356"/>
                  </a:lnTo>
                  <a:lnTo>
                    <a:pt x="89181" y="586232"/>
                  </a:lnTo>
                  <a:lnTo>
                    <a:pt x="86203" y="565999"/>
                  </a:lnTo>
                  <a:lnTo>
                    <a:pt x="84879" y="545718"/>
                  </a:lnTo>
                  <a:lnTo>
                    <a:pt x="84291" y="525415"/>
                  </a:lnTo>
                  <a:lnTo>
                    <a:pt x="83182" y="505103"/>
                  </a:lnTo>
                  <a:lnTo>
                    <a:pt x="79868" y="484786"/>
                  </a:lnTo>
                  <a:lnTo>
                    <a:pt x="80088" y="464468"/>
                  </a:lnTo>
                  <a:lnTo>
                    <a:pt x="81313" y="444148"/>
                  </a:lnTo>
                  <a:lnTo>
                    <a:pt x="79038" y="423829"/>
                  </a:lnTo>
                  <a:lnTo>
                    <a:pt x="77041" y="397394"/>
                  </a:lnTo>
                  <a:lnTo>
                    <a:pt x="76449" y="369430"/>
                  </a:lnTo>
                  <a:lnTo>
                    <a:pt x="80319" y="343740"/>
                  </a:lnTo>
                  <a:lnTo>
                    <a:pt x="82783" y="315997"/>
                  </a:lnTo>
                  <a:lnTo>
                    <a:pt x="83513" y="290373"/>
                  </a:lnTo>
                  <a:lnTo>
                    <a:pt x="83793" y="237030"/>
                  </a:lnTo>
                  <a:lnTo>
                    <a:pt x="87857" y="213353"/>
                  </a:lnTo>
                  <a:lnTo>
                    <a:pt x="90379" y="190251"/>
                  </a:lnTo>
                  <a:lnTo>
                    <a:pt x="91126" y="167319"/>
                  </a:lnTo>
                  <a:lnTo>
                    <a:pt x="91412" y="132178"/>
                  </a:lnTo>
                  <a:lnTo>
                    <a:pt x="92268" y="127795"/>
                  </a:lnTo>
                  <a:lnTo>
                    <a:pt x="96671" y="116734"/>
                  </a:lnTo>
                  <a:lnTo>
                    <a:pt x="98850" y="94431"/>
                  </a:lnTo>
                  <a:lnTo>
                    <a:pt x="99060" y="66600"/>
                  </a:lnTo>
                  <a:lnTo>
                    <a:pt x="99060" y="3642"/>
                  </a:lnTo>
                  <a:lnTo>
                    <a:pt x="99906" y="2311"/>
                  </a:lnTo>
                  <a:lnTo>
                    <a:pt x="101318" y="1424"/>
                  </a:lnTo>
                  <a:lnTo>
                    <a:pt x="105143" y="438"/>
                  </a:lnTo>
                  <a:lnTo>
                    <a:pt x="109665" y="0"/>
                  </a:lnTo>
                  <a:lnTo>
                    <a:pt x="111211" y="729"/>
                  </a:lnTo>
                  <a:lnTo>
                    <a:pt x="112240" y="2063"/>
                  </a:lnTo>
                  <a:lnTo>
                    <a:pt x="112927" y="3798"/>
                  </a:lnTo>
                  <a:lnTo>
                    <a:pt x="114231" y="4955"/>
                  </a:lnTo>
                  <a:lnTo>
                    <a:pt x="115948" y="5726"/>
                  </a:lnTo>
                  <a:lnTo>
                    <a:pt x="117939" y="6241"/>
                  </a:lnTo>
                  <a:lnTo>
                    <a:pt x="122409" y="9070"/>
                  </a:lnTo>
                  <a:lnTo>
                    <a:pt x="124786" y="11010"/>
                  </a:lnTo>
                  <a:lnTo>
                    <a:pt x="126371" y="13149"/>
                  </a:lnTo>
                  <a:lnTo>
                    <a:pt x="129447" y="20206"/>
                  </a:lnTo>
                  <a:lnTo>
                    <a:pt x="135345" y="28506"/>
                  </a:lnTo>
                  <a:lnTo>
                    <a:pt x="142454" y="40467"/>
                  </a:lnTo>
                  <a:lnTo>
                    <a:pt x="147416" y="46859"/>
                  </a:lnTo>
                  <a:lnTo>
                    <a:pt x="152442" y="52522"/>
                  </a:lnTo>
                  <a:lnTo>
                    <a:pt x="157498" y="57862"/>
                  </a:lnTo>
                  <a:lnTo>
                    <a:pt x="175260" y="75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23"/>
            <p:cNvSpPr/>
            <p:nvPr/>
          </p:nvSpPr>
          <p:spPr>
            <a:xfrm>
              <a:off x="7901940" y="457200"/>
              <a:ext cx="1485899" cy="685801"/>
            </a:xfrm>
            <a:custGeom>
              <a:avLst/>
              <a:gdLst/>
              <a:ahLst/>
              <a:cxnLst/>
              <a:rect l="0" t="0" r="0" b="0"/>
              <a:pathLst>
                <a:path w="1485899" h="685801">
                  <a:moveTo>
                    <a:pt x="1463040" y="685800"/>
                  </a:moveTo>
                  <a:lnTo>
                    <a:pt x="1455422" y="685800"/>
                  </a:lnTo>
                  <a:lnTo>
                    <a:pt x="1455419" y="664029"/>
                  </a:lnTo>
                  <a:lnTo>
                    <a:pt x="1461981" y="656475"/>
                  </a:lnTo>
                  <a:lnTo>
                    <a:pt x="1462569" y="653575"/>
                  </a:lnTo>
                  <a:lnTo>
                    <a:pt x="1463012" y="648044"/>
                  </a:lnTo>
                  <a:lnTo>
                    <a:pt x="1469598" y="641169"/>
                  </a:lnTo>
                  <a:lnTo>
                    <a:pt x="1470186" y="638306"/>
                  </a:lnTo>
                  <a:lnTo>
                    <a:pt x="1470658" y="625163"/>
                  </a:lnTo>
                  <a:lnTo>
                    <a:pt x="1482232" y="613270"/>
                  </a:lnTo>
                  <a:lnTo>
                    <a:pt x="1483454" y="611200"/>
                  </a:lnTo>
                  <a:lnTo>
                    <a:pt x="1485578" y="603361"/>
                  </a:lnTo>
                  <a:lnTo>
                    <a:pt x="1485898" y="583112"/>
                  </a:lnTo>
                  <a:lnTo>
                    <a:pt x="1485051" y="580935"/>
                  </a:lnTo>
                  <a:lnTo>
                    <a:pt x="1479338" y="572910"/>
                  </a:lnTo>
                  <a:lnTo>
                    <a:pt x="1478751" y="569869"/>
                  </a:lnTo>
                  <a:lnTo>
                    <a:pt x="1478593" y="567873"/>
                  </a:lnTo>
                  <a:lnTo>
                    <a:pt x="1477643" y="566542"/>
                  </a:lnTo>
                  <a:lnTo>
                    <a:pt x="1476161" y="565654"/>
                  </a:lnTo>
                  <a:lnTo>
                    <a:pt x="1474326" y="565063"/>
                  </a:lnTo>
                  <a:lnTo>
                    <a:pt x="1473105" y="563822"/>
                  </a:lnTo>
                  <a:lnTo>
                    <a:pt x="1472290" y="562148"/>
                  </a:lnTo>
                  <a:lnTo>
                    <a:pt x="1471384" y="558030"/>
                  </a:lnTo>
                  <a:lnTo>
                    <a:pt x="1470981" y="553378"/>
                  </a:lnTo>
                  <a:lnTo>
                    <a:pt x="1470027" y="551799"/>
                  </a:lnTo>
                  <a:lnTo>
                    <a:pt x="1468545" y="550746"/>
                  </a:lnTo>
                  <a:lnTo>
                    <a:pt x="1466709" y="550044"/>
                  </a:lnTo>
                  <a:lnTo>
                    <a:pt x="1465486" y="548729"/>
                  </a:lnTo>
                  <a:lnTo>
                    <a:pt x="1464671" y="547006"/>
                  </a:lnTo>
                  <a:lnTo>
                    <a:pt x="1464127" y="545011"/>
                  </a:lnTo>
                  <a:lnTo>
                    <a:pt x="1461264" y="540536"/>
                  </a:lnTo>
                  <a:lnTo>
                    <a:pt x="1450411" y="527595"/>
                  </a:lnTo>
                  <a:lnTo>
                    <a:pt x="1447727" y="520485"/>
                  </a:lnTo>
                  <a:lnTo>
                    <a:pt x="1442791" y="513016"/>
                  </a:lnTo>
                  <a:lnTo>
                    <a:pt x="1440108" y="505441"/>
                  </a:lnTo>
                  <a:lnTo>
                    <a:pt x="1435172" y="497834"/>
                  </a:lnTo>
                  <a:lnTo>
                    <a:pt x="1432487" y="490218"/>
                  </a:lnTo>
                  <a:lnTo>
                    <a:pt x="1422057" y="473475"/>
                  </a:lnTo>
                  <a:lnTo>
                    <a:pt x="1419424" y="466409"/>
                  </a:lnTo>
                  <a:lnTo>
                    <a:pt x="1418723" y="463339"/>
                  </a:lnTo>
                  <a:lnTo>
                    <a:pt x="1415687" y="457671"/>
                  </a:lnTo>
                  <a:lnTo>
                    <a:pt x="1405252" y="444562"/>
                  </a:lnTo>
                  <a:lnTo>
                    <a:pt x="1396275" y="424029"/>
                  </a:lnTo>
                  <a:lnTo>
                    <a:pt x="1384205" y="405209"/>
                  </a:lnTo>
                  <a:lnTo>
                    <a:pt x="1374121" y="391928"/>
                  </a:lnTo>
                  <a:lnTo>
                    <a:pt x="1369051" y="386421"/>
                  </a:lnTo>
                  <a:lnTo>
                    <a:pt x="1367361" y="382921"/>
                  </a:lnTo>
                  <a:lnTo>
                    <a:pt x="1365481" y="374516"/>
                  </a:lnTo>
                  <a:lnTo>
                    <a:pt x="1363288" y="370751"/>
                  </a:lnTo>
                  <a:lnTo>
                    <a:pt x="1349857" y="356366"/>
                  </a:lnTo>
                  <a:lnTo>
                    <a:pt x="1338801" y="341515"/>
                  </a:lnTo>
                  <a:lnTo>
                    <a:pt x="1328464" y="329581"/>
                  </a:lnTo>
                  <a:lnTo>
                    <a:pt x="1323359" y="321176"/>
                  </a:lnTo>
                  <a:lnTo>
                    <a:pt x="1316011" y="314054"/>
                  </a:lnTo>
                  <a:lnTo>
                    <a:pt x="1311680" y="310969"/>
                  </a:lnTo>
                  <a:lnTo>
                    <a:pt x="1304611" y="303026"/>
                  </a:lnTo>
                  <a:lnTo>
                    <a:pt x="1290529" y="284403"/>
                  </a:lnTo>
                  <a:lnTo>
                    <a:pt x="1277943" y="266183"/>
                  </a:lnTo>
                  <a:lnTo>
                    <a:pt x="1269015" y="257157"/>
                  </a:lnTo>
                  <a:lnTo>
                    <a:pt x="1255314" y="246469"/>
                  </a:lnTo>
                  <a:lnTo>
                    <a:pt x="1239927" y="227242"/>
                  </a:lnTo>
                  <a:lnTo>
                    <a:pt x="1223356" y="210050"/>
                  </a:lnTo>
                  <a:lnTo>
                    <a:pt x="1202804" y="189364"/>
                  </a:lnTo>
                  <a:lnTo>
                    <a:pt x="1175695" y="168798"/>
                  </a:lnTo>
                  <a:lnTo>
                    <a:pt x="1145678" y="147536"/>
                  </a:lnTo>
                  <a:lnTo>
                    <a:pt x="1111391" y="127008"/>
                  </a:lnTo>
                  <a:lnTo>
                    <a:pt x="1107534" y="125312"/>
                  </a:lnTo>
                  <a:lnTo>
                    <a:pt x="1084258" y="118322"/>
                  </a:lnTo>
                  <a:lnTo>
                    <a:pt x="1065042" y="109011"/>
                  </a:lnTo>
                  <a:lnTo>
                    <a:pt x="1031186" y="86355"/>
                  </a:lnTo>
                  <a:lnTo>
                    <a:pt x="1022466" y="81278"/>
                  </a:lnTo>
                  <a:lnTo>
                    <a:pt x="1012947" y="78457"/>
                  </a:lnTo>
                  <a:lnTo>
                    <a:pt x="1003071" y="76356"/>
                  </a:lnTo>
                  <a:lnTo>
                    <a:pt x="967727" y="63078"/>
                  </a:lnTo>
                  <a:lnTo>
                    <a:pt x="957574" y="61055"/>
                  </a:lnTo>
                  <a:lnTo>
                    <a:pt x="947418" y="57333"/>
                  </a:lnTo>
                  <a:lnTo>
                    <a:pt x="939516" y="52857"/>
                  </a:lnTo>
                  <a:lnTo>
                    <a:pt x="936224" y="50478"/>
                  </a:lnTo>
                  <a:lnTo>
                    <a:pt x="928051" y="47835"/>
                  </a:lnTo>
                  <a:lnTo>
                    <a:pt x="918774" y="45813"/>
                  </a:lnTo>
                  <a:lnTo>
                    <a:pt x="904031" y="40762"/>
                  </a:lnTo>
                  <a:lnTo>
                    <a:pt x="883878" y="36368"/>
                  </a:lnTo>
                  <a:lnTo>
                    <a:pt x="870925" y="32225"/>
                  </a:lnTo>
                  <a:lnTo>
                    <a:pt x="863751" y="30409"/>
                  </a:lnTo>
                  <a:lnTo>
                    <a:pt x="850192" y="25473"/>
                  </a:lnTo>
                  <a:lnTo>
                    <a:pt x="830440" y="21118"/>
                  </a:lnTo>
                  <a:lnTo>
                    <a:pt x="825407" y="19159"/>
                  </a:lnTo>
                  <a:lnTo>
                    <a:pt x="783021" y="10233"/>
                  </a:lnTo>
                  <a:lnTo>
                    <a:pt x="767288" y="7547"/>
                  </a:lnTo>
                  <a:lnTo>
                    <a:pt x="751054" y="2613"/>
                  </a:lnTo>
                  <a:lnTo>
                    <a:pt x="709134" y="153"/>
                  </a:lnTo>
                  <a:lnTo>
                    <a:pt x="524369" y="0"/>
                  </a:lnTo>
                  <a:lnTo>
                    <a:pt x="478441" y="7761"/>
                  </a:lnTo>
                  <a:lnTo>
                    <a:pt x="457382" y="13512"/>
                  </a:lnTo>
                  <a:lnTo>
                    <a:pt x="447120" y="15319"/>
                  </a:lnTo>
                  <a:lnTo>
                    <a:pt x="430131" y="20249"/>
                  </a:lnTo>
                  <a:lnTo>
                    <a:pt x="399422" y="24602"/>
                  </a:lnTo>
                  <a:lnTo>
                    <a:pt x="366039" y="35995"/>
                  </a:lnTo>
                  <a:lnTo>
                    <a:pt x="355724" y="38011"/>
                  </a:lnTo>
                  <a:lnTo>
                    <a:pt x="309884" y="58484"/>
                  </a:lnTo>
                  <a:lnTo>
                    <a:pt x="294641" y="65212"/>
                  </a:lnTo>
                  <a:lnTo>
                    <a:pt x="280247" y="68429"/>
                  </a:lnTo>
                  <a:lnTo>
                    <a:pt x="256681" y="81490"/>
                  </a:lnTo>
                  <a:lnTo>
                    <a:pt x="250111" y="86453"/>
                  </a:lnTo>
                  <a:lnTo>
                    <a:pt x="246327" y="88115"/>
                  </a:lnTo>
                  <a:lnTo>
                    <a:pt x="233759" y="91302"/>
                  </a:lnTo>
                  <a:lnTo>
                    <a:pt x="224296" y="96385"/>
                  </a:lnTo>
                  <a:lnTo>
                    <a:pt x="218784" y="97871"/>
                  </a:lnTo>
                  <a:lnTo>
                    <a:pt x="207501" y="99672"/>
                  </a:lnTo>
                  <a:lnTo>
                    <a:pt x="199185" y="103001"/>
                  </a:lnTo>
                  <a:lnTo>
                    <a:pt x="196290" y="105074"/>
                  </a:lnTo>
                  <a:lnTo>
                    <a:pt x="194360" y="107303"/>
                  </a:lnTo>
                  <a:lnTo>
                    <a:pt x="191369" y="112037"/>
                  </a:lnTo>
                  <a:lnTo>
                    <a:pt x="187217" y="116963"/>
                  </a:lnTo>
                  <a:lnTo>
                    <a:pt x="184925" y="118615"/>
                  </a:lnTo>
                  <a:lnTo>
                    <a:pt x="177653" y="121788"/>
                  </a:lnTo>
                  <a:lnTo>
                    <a:pt x="165081" y="132397"/>
                  </a:lnTo>
                  <a:lnTo>
                    <a:pt x="163393" y="134831"/>
                  </a:lnTo>
                  <a:lnTo>
                    <a:pt x="160173" y="142303"/>
                  </a:lnTo>
                  <a:lnTo>
                    <a:pt x="147110" y="162722"/>
                  </a:lnTo>
                  <a:lnTo>
                    <a:pt x="140484" y="172015"/>
                  </a:lnTo>
                  <a:lnTo>
                    <a:pt x="137299" y="180131"/>
                  </a:lnTo>
                  <a:lnTo>
                    <a:pt x="129066" y="190459"/>
                  </a:lnTo>
                  <a:lnTo>
                    <a:pt x="123332" y="196607"/>
                  </a:lnTo>
                  <a:lnTo>
                    <a:pt x="114248" y="201717"/>
                  </a:lnTo>
                  <a:lnTo>
                    <a:pt x="111725" y="203905"/>
                  </a:lnTo>
                  <a:lnTo>
                    <a:pt x="110043" y="206210"/>
                  </a:lnTo>
                  <a:lnTo>
                    <a:pt x="107328" y="211029"/>
                  </a:lnTo>
                  <a:lnTo>
                    <a:pt x="100317" y="219502"/>
                  </a:lnTo>
                  <a:lnTo>
                    <a:pt x="99618" y="222581"/>
                  </a:lnTo>
                  <a:lnTo>
                    <a:pt x="99432" y="224587"/>
                  </a:lnTo>
                  <a:lnTo>
                    <a:pt x="98461" y="226772"/>
                  </a:lnTo>
                  <a:lnTo>
                    <a:pt x="88487" y="242899"/>
                  </a:lnTo>
                  <a:lnTo>
                    <a:pt x="85893" y="249913"/>
                  </a:lnTo>
                  <a:lnTo>
                    <a:pt x="83895" y="256699"/>
                  </a:lnTo>
                  <a:lnTo>
                    <a:pt x="77971" y="272595"/>
                  </a:lnTo>
                  <a:lnTo>
                    <a:pt x="76140" y="279480"/>
                  </a:lnTo>
                  <a:lnTo>
                    <a:pt x="71197" y="292876"/>
                  </a:lnTo>
                  <a:lnTo>
                    <a:pt x="68508" y="306723"/>
                  </a:lnTo>
                  <a:lnTo>
                    <a:pt x="64880" y="313557"/>
                  </a:lnTo>
                  <a:lnTo>
                    <a:pt x="58076" y="322164"/>
                  </a:lnTo>
                  <a:lnTo>
                    <a:pt x="56497" y="325690"/>
                  </a:lnTo>
                  <a:lnTo>
                    <a:pt x="53429" y="337895"/>
                  </a:lnTo>
                  <a:lnTo>
                    <a:pt x="42858" y="356781"/>
                  </a:lnTo>
                  <a:lnTo>
                    <a:pt x="40215" y="364027"/>
                  </a:lnTo>
                  <a:lnTo>
                    <a:pt x="39509" y="367145"/>
                  </a:lnTo>
                  <a:lnTo>
                    <a:pt x="34211" y="375124"/>
                  </a:lnTo>
                  <a:lnTo>
                    <a:pt x="27905" y="383469"/>
                  </a:lnTo>
                  <a:lnTo>
                    <a:pt x="21599" y="395724"/>
                  </a:lnTo>
                  <a:lnTo>
                    <a:pt x="19480" y="398436"/>
                  </a:lnTo>
                  <a:lnTo>
                    <a:pt x="17125" y="403707"/>
                  </a:lnTo>
                  <a:lnTo>
                    <a:pt x="15798" y="411435"/>
                  </a:lnTo>
                  <a:lnTo>
                    <a:pt x="15612" y="413990"/>
                  </a:lnTo>
                  <a:lnTo>
                    <a:pt x="14641" y="415693"/>
                  </a:lnTo>
                  <a:lnTo>
                    <a:pt x="13147" y="416829"/>
                  </a:lnTo>
                  <a:lnTo>
                    <a:pt x="11305" y="417586"/>
                  </a:lnTo>
                  <a:lnTo>
                    <a:pt x="10077" y="418937"/>
                  </a:lnTo>
                  <a:lnTo>
                    <a:pt x="9258" y="420685"/>
                  </a:lnTo>
                  <a:lnTo>
                    <a:pt x="8348" y="424884"/>
                  </a:lnTo>
                  <a:lnTo>
                    <a:pt x="7628" y="444822"/>
                  </a:lnTo>
                  <a:lnTo>
                    <a:pt x="7621" y="453207"/>
                  </a:lnTo>
                  <a:lnTo>
                    <a:pt x="6773" y="454538"/>
                  </a:lnTo>
                  <a:lnTo>
                    <a:pt x="5363" y="455426"/>
                  </a:lnTo>
                  <a:lnTo>
                    <a:pt x="3576" y="456017"/>
                  </a:lnTo>
                  <a:lnTo>
                    <a:pt x="2383" y="457258"/>
                  </a:lnTo>
                  <a:lnTo>
                    <a:pt x="1589" y="458932"/>
                  </a:lnTo>
                  <a:lnTo>
                    <a:pt x="2" y="464811"/>
                  </a:lnTo>
                  <a:lnTo>
                    <a:pt x="2" y="464814"/>
                  </a:lnTo>
                  <a:lnTo>
                    <a:pt x="1" y="464816"/>
                  </a:lnTo>
                  <a:lnTo>
                    <a:pt x="1" y="464817"/>
                  </a:lnTo>
                  <a:lnTo>
                    <a:pt x="0" y="464820"/>
                  </a:lnTo>
                  <a:lnTo>
                    <a:pt x="7620" y="464820"/>
                  </a:lnTo>
                  <a:lnTo>
                    <a:pt x="7620" y="472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24"/>
            <p:cNvSpPr/>
            <p:nvPr/>
          </p:nvSpPr>
          <p:spPr>
            <a:xfrm>
              <a:off x="7886700" y="861060"/>
              <a:ext cx="144780" cy="220981"/>
            </a:xfrm>
            <a:custGeom>
              <a:avLst/>
              <a:gdLst/>
              <a:ahLst/>
              <a:cxnLst/>
              <a:rect l="0" t="0" r="0" b="0"/>
              <a:pathLst>
                <a:path w="144780" h="220981">
                  <a:moveTo>
                    <a:pt x="83820" y="0"/>
                  </a:moveTo>
                  <a:lnTo>
                    <a:pt x="76513" y="0"/>
                  </a:lnTo>
                  <a:lnTo>
                    <a:pt x="76227" y="6561"/>
                  </a:lnTo>
                  <a:lnTo>
                    <a:pt x="76202" y="18133"/>
                  </a:lnTo>
                  <a:lnTo>
                    <a:pt x="75354" y="20555"/>
                  </a:lnTo>
                  <a:lnTo>
                    <a:pt x="72155" y="25505"/>
                  </a:lnTo>
                  <a:lnTo>
                    <a:pt x="70168" y="30526"/>
                  </a:lnTo>
                  <a:lnTo>
                    <a:pt x="69286" y="35581"/>
                  </a:lnTo>
                  <a:lnTo>
                    <a:pt x="68893" y="40649"/>
                  </a:lnTo>
                  <a:lnTo>
                    <a:pt x="67942" y="43186"/>
                  </a:lnTo>
                  <a:lnTo>
                    <a:pt x="64627" y="48263"/>
                  </a:lnTo>
                  <a:lnTo>
                    <a:pt x="62590" y="53341"/>
                  </a:lnTo>
                  <a:lnTo>
                    <a:pt x="61684" y="58421"/>
                  </a:lnTo>
                  <a:lnTo>
                    <a:pt x="61282" y="63500"/>
                  </a:lnTo>
                  <a:lnTo>
                    <a:pt x="60327" y="66040"/>
                  </a:lnTo>
                  <a:lnTo>
                    <a:pt x="57010" y="71120"/>
                  </a:lnTo>
                  <a:lnTo>
                    <a:pt x="54971" y="76200"/>
                  </a:lnTo>
                  <a:lnTo>
                    <a:pt x="54427" y="78740"/>
                  </a:lnTo>
                  <a:lnTo>
                    <a:pt x="51565" y="83820"/>
                  </a:lnTo>
                  <a:lnTo>
                    <a:pt x="49617" y="86360"/>
                  </a:lnTo>
                  <a:lnTo>
                    <a:pt x="47451" y="91440"/>
                  </a:lnTo>
                  <a:lnTo>
                    <a:pt x="46874" y="93980"/>
                  </a:lnTo>
                  <a:lnTo>
                    <a:pt x="43975" y="99060"/>
                  </a:lnTo>
                  <a:lnTo>
                    <a:pt x="42017" y="101600"/>
                  </a:lnTo>
                  <a:lnTo>
                    <a:pt x="39840" y="106680"/>
                  </a:lnTo>
                  <a:lnTo>
                    <a:pt x="39260" y="109220"/>
                  </a:lnTo>
                  <a:lnTo>
                    <a:pt x="36357" y="114300"/>
                  </a:lnTo>
                  <a:lnTo>
                    <a:pt x="34399" y="116840"/>
                  </a:lnTo>
                  <a:lnTo>
                    <a:pt x="32221" y="121920"/>
                  </a:lnTo>
                  <a:lnTo>
                    <a:pt x="30407" y="127847"/>
                  </a:lnTo>
                  <a:lnTo>
                    <a:pt x="28738" y="131798"/>
                  </a:lnTo>
                  <a:lnTo>
                    <a:pt x="26778" y="136125"/>
                  </a:lnTo>
                  <a:lnTo>
                    <a:pt x="24625" y="139857"/>
                  </a:lnTo>
                  <a:lnTo>
                    <a:pt x="22344" y="143191"/>
                  </a:lnTo>
                  <a:lnTo>
                    <a:pt x="19976" y="146261"/>
                  </a:lnTo>
                  <a:lnTo>
                    <a:pt x="17345" y="151929"/>
                  </a:lnTo>
                  <a:lnTo>
                    <a:pt x="16176" y="158117"/>
                  </a:lnTo>
                  <a:lnTo>
                    <a:pt x="15863" y="162138"/>
                  </a:lnTo>
                  <a:lnTo>
                    <a:pt x="15656" y="166512"/>
                  </a:lnTo>
                  <a:lnTo>
                    <a:pt x="14670" y="170275"/>
                  </a:lnTo>
                  <a:lnTo>
                    <a:pt x="11318" y="176713"/>
                  </a:lnTo>
                  <a:lnTo>
                    <a:pt x="9264" y="182397"/>
                  </a:lnTo>
                  <a:lnTo>
                    <a:pt x="8716" y="185098"/>
                  </a:lnTo>
                  <a:lnTo>
                    <a:pt x="5848" y="190357"/>
                  </a:lnTo>
                  <a:lnTo>
                    <a:pt x="3899" y="192945"/>
                  </a:lnTo>
                  <a:lnTo>
                    <a:pt x="1733" y="198078"/>
                  </a:lnTo>
                  <a:lnTo>
                    <a:pt x="343" y="204226"/>
                  </a:lnTo>
                  <a:lnTo>
                    <a:pt x="67" y="210678"/>
                  </a:lnTo>
                  <a:lnTo>
                    <a:pt x="9" y="217052"/>
                  </a:lnTo>
                  <a:lnTo>
                    <a:pt x="0" y="220980"/>
                  </a:lnTo>
                  <a:lnTo>
                    <a:pt x="14898" y="220980"/>
                  </a:lnTo>
                  <a:lnTo>
                    <a:pt x="19183" y="216935"/>
                  </a:lnTo>
                  <a:lnTo>
                    <a:pt x="21256" y="215743"/>
                  </a:lnTo>
                  <a:lnTo>
                    <a:pt x="23484" y="214949"/>
                  </a:lnTo>
                  <a:lnTo>
                    <a:pt x="30070" y="213453"/>
                  </a:lnTo>
                  <a:lnTo>
                    <a:pt x="34404" y="213387"/>
                  </a:lnTo>
                  <a:lnTo>
                    <a:pt x="59797" y="213360"/>
                  </a:lnTo>
                  <a:lnTo>
                    <a:pt x="62700" y="211102"/>
                  </a:lnTo>
                  <a:lnTo>
                    <a:pt x="68549" y="205768"/>
                  </a:lnTo>
                  <a:lnTo>
                    <a:pt x="68579" y="213047"/>
                  </a:lnTo>
                  <a:lnTo>
                    <a:pt x="72623" y="213267"/>
                  </a:lnTo>
                  <a:lnTo>
                    <a:pt x="76984" y="213358"/>
                  </a:lnTo>
                  <a:lnTo>
                    <a:pt x="83792" y="213360"/>
                  </a:lnTo>
                  <a:lnTo>
                    <a:pt x="83817" y="206799"/>
                  </a:lnTo>
                  <a:lnTo>
                    <a:pt x="84665" y="206446"/>
                  </a:lnTo>
                  <a:lnTo>
                    <a:pt x="87864" y="206054"/>
                  </a:lnTo>
                  <a:lnTo>
                    <a:pt x="89056" y="205103"/>
                  </a:lnTo>
                  <a:lnTo>
                    <a:pt x="89851" y="203622"/>
                  </a:lnTo>
                  <a:lnTo>
                    <a:pt x="91126" y="199207"/>
                  </a:lnTo>
                  <a:lnTo>
                    <a:pt x="91346" y="194397"/>
                  </a:lnTo>
                  <a:lnTo>
                    <a:pt x="92224" y="192251"/>
                  </a:lnTo>
                  <a:lnTo>
                    <a:pt x="95457" y="187609"/>
                  </a:lnTo>
                  <a:lnTo>
                    <a:pt x="97458" y="182724"/>
                  </a:lnTo>
                  <a:lnTo>
                    <a:pt x="98348" y="177731"/>
                  </a:lnTo>
                  <a:lnTo>
                    <a:pt x="98743" y="172689"/>
                  </a:lnTo>
                  <a:lnTo>
                    <a:pt x="98919" y="167626"/>
                  </a:lnTo>
                  <a:lnTo>
                    <a:pt x="99032" y="157477"/>
                  </a:lnTo>
                  <a:lnTo>
                    <a:pt x="99887" y="154938"/>
                  </a:lnTo>
                  <a:lnTo>
                    <a:pt x="103096" y="149859"/>
                  </a:lnTo>
                  <a:lnTo>
                    <a:pt x="105087" y="144780"/>
                  </a:lnTo>
                  <a:lnTo>
                    <a:pt x="105618" y="142240"/>
                  </a:lnTo>
                  <a:lnTo>
                    <a:pt x="108465" y="137160"/>
                  </a:lnTo>
                  <a:lnTo>
                    <a:pt x="110410" y="134620"/>
                  </a:lnTo>
                  <a:lnTo>
                    <a:pt x="112571" y="129540"/>
                  </a:lnTo>
                  <a:lnTo>
                    <a:pt x="113531" y="124460"/>
                  </a:lnTo>
                  <a:lnTo>
                    <a:pt x="114071" y="117687"/>
                  </a:lnTo>
                  <a:lnTo>
                    <a:pt x="114254" y="112711"/>
                  </a:lnTo>
                  <a:lnTo>
                    <a:pt x="114298" y="95433"/>
                  </a:lnTo>
                  <a:lnTo>
                    <a:pt x="115146" y="94102"/>
                  </a:lnTo>
                  <a:lnTo>
                    <a:pt x="116557" y="93215"/>
                  </a:lnTo>
                  <a:lnTo>
                    <a:pt x="118344" y="92623"/>
                  </a:lnTo>
                  <a:lnTo>
                    <a:pt x="119536" y="91382"/>
                  </a:lnTo>
                  <a:lnTo>
                    <a:pt x="120331" y="89708"/>
                  </a:lnTo>
                  <a:lnTo>
                    <a:pt x="121606" y="84983"/>
                  </a:lnTo>
                  <a:lnTo>
                    <a:pt x="121827" y="80119"/>
                  </a:lnTo>
                  <a:lnTo>
                    <a:pt x="122704" y="78813"/>
                  </a:lnTo>
                  <a:lnTo>
                    <a:pt x="124136" y="77942"/>
                  </a:lnTo>
                  <a:lnTo>
                    <a:pt x="128473" y="76544"/>
                  </a:lnTo>
                  <a:lnTo>
                    <a:pt x="131323" y="74095"/>
                  </a:lnTo>
                  <a:lnTo>
                    <a:pt x="136006" y="69669"/>
                  </a:lnTo>
                  <a:lnTo>
                    <a:pt x="144677" y="61061"/>
                  </a:lnTo>
                  <a:lnTo>
                    <a:pt x="144771" y="54408"/>
                  </a:lnTo>
                  <a:lnTo>
                    <a:pt x="144779" y="53434"/>
                  </a:lnTo>
                  <a:lnTo>
                    <a:pt x="140734" y="53368"/>
                  </a:lnTo>
                  <a:lnTo>
                    <a:pt x="130691" y="53341"/>
                  </a:lnTo>
                  <a:lnTo>
                    <a:pt x="127795" y="51083"/>
                  </a:lnTo>
                  <a:lnTo>
                    <a:pt x="121951" y="45748"/>
                  </a:lnTo>
                  <a:lnTo>
                    <a:pt x="115362" y="39162"/>
                  </a:lnTo>
                  <a:lnTo>
                    <a:pt x="112514" y="38572"/>
                  </a:lnTo>
                  <a:lnTo>
                    <a:pt x="107832" y="38193"/>
                  </a:lnTo>
                  <a:lnTo>
                    <a:pt x="104934" y="38141"/>
                  </a:lnTo>
                  <a:lnTo>
                    <a:pt x="58391" y="38100"/>
                  </a:lnTo>
                  <a:lnTo>
                    <a:pt x="55862" y="38947"/>
                  </a:lnTo>
                  <a:lnTo>
                    <a:pt x="53328" y="40358"/>
                  </a:lnTo>
                  <a:lnTo>
                    <a:pt x="50791" y="42145"/>
                  </a:lnTo>
                  <a:lnTo>
                    <a:pt x="48254" y="43337"/>
                  </a:lnTo>
                  <a:lnTo>
                    <a:pt x="45717" y="44131"/>
                  </a:lnTo>
                  <a:lnTo>
                    <a:pt x="43178" y="44661"/>
                  </a:lnTo>
                  <a:lnTo>
                    <a:pt x="40639" y="45014"/>
                  </a:lnTo>
                  <a:lnTo>
                    <a:pt x="38099" y="45249"/>
                  </a:lnTo>
                  <a:lnTo>
                    <a:pt x="30480" y="457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25"/>
            <p:cNvSpPr/>
            <p:nvPr/>
          </p:nvSpPr>
          <p:spPr>
            <a:xfrm>
              <a:off x="3794800" y="1768927"/>
              <a:ext cx="631891" cy="523051"/>
            </a:xfrm>
            <a:custGeom>
              <a:avLst/>
              <a:gdLst/>
              <a:ahLst/>
              <a:cxnLst/>
              <a:rect l="0" t="0" r="0" b="0"/>
              <a:pathLst>
                <a:path w="631891" h="523051">
                  <a:moveTo>
                    <a:pt x="396200" y="82733"/>
                  </a:moveTo>
                  <a:lnTo>
                    <a:pt x="396200" y="63450"/>
                  </a:lnTo>
                  <a:lnTo>
                    <a:pt x="395353" y="62258"/>
                  </a:lnTo>
                  <a:lnTo>
                    <a:pt x="393942" y="61463"/>
                  </a:lnTo>
                  <a:lnTo>
                    <a:pt x="392155" y="60933"/>
                  </a:lnTo>
                  <a:lnTo>
                    <a:pt x="390963" y="59733"/>
                  </a:lnTo>
                  <a:lnTo>
                    <a:pt x="390169" y="58086"/>
                  </a:lnTo>
                  <a:lnTo>
                    <a:pt x="388673" y="52594"/>
                  </a:lnTo>
                  <a:lnTo>
                    <a:pt x="382027" y="45722"/>
                  </a:lnTo>
                  <a:lnTo>
                    <a:pt x="381435" y="42859"/>
                  </a:lnTo>
                  <a:lnTo>
                    <a:pt x="381276" y="40911"/>
                  </a:lnTo>
                  <a:lnTo>
                    <a:pt x="380324" y="39611"/>
                  </a:lnTo>
                  <a:lnTo>
                    <a:pt x="378843" y="38745"/>
                  </a:lnTo>
                  <a:lnTo>
                    <a:pt x="377009" y="38168"/>
                  </a:lnTo>
                  <a:lnTo>
                    <a:pt x="372713" y="35268"/>
                  </a:lnTo>
                  <a:lnTo>
                    <a:pt x="370382" y="33310"/>
                  </a:lnTo>
                  <a:lnTo>
                    <a:pt x="367981" y="32004"/>
                  </a:lnTo>
                  <a:lnTo>
                    <a:pt x="360558" y="29320"/>
                  </a:lnTo>
                  <a:lnTo>
                    <a:pt x="342832" y="18072"/>
                  </a:lnTo>
                  <a:lnTo>
                    <a:pt x="336357" y="15895"/>
                  </a:lnTo>
                  <a:lnTo>
                    <a:pt x="325300" y="14497"/>
                  </a:lnTo>
                  <a:lnTo>
                    <a:pt x="322687" y="13536"/>
                  </a:lnTo>
                  <a:lnTo>
                    <a:pt x="317525" y="10210"/>
                  </a:lnTo>
                  <a:lnTo>
                    <a:pt x="310152" y="8167"/>
                  </a:lnTo>
                  <a:lnTo>
                    <a:pt x="291620" y="6856"/>
                  </a:lnTo>
                  <a:lnTo>
                    <a:pt x="281705" y="4419"/>
                  </a:lnTo>
                  <a:lnTo>
                    <a:pt x="268860" y="544"/>
                  </a:lnTo>
                  <a:lnTo>
                    <a:pt x="265587" y="0"/>
                  </a:lnTo>
                  <a:lnTo>
                    <a:pt x="257434" y="1654"/>
                  </a:lnTo>
                  <a:lnTo>
                    <a:pt x="248166" y="4365"/>
                  </a:lnTo>
                  <a:lnTo>
                    <a:pt x="228420" y="6105"/>
                  </a:lnTo>
                  <a:lnTo>
                    <a:pt x="223386" y="6248"/>
                  </a:lnTo>
                  <a:lnTo>
                    <a:pt x="219183" y="7189"/>
                  </a:lnTo>
                  <a:lnTo>
                    <a:pt x="208378" y="11713"/>
                  </a:lnTo>
                  <a:lnTo>
                    <a:pt x="189985" y="15929"/>
                  </a:lnTo>
                  <a:lnTo>
                    <a:pt x="175079" y="22299"/>
                  </a:lnTo>
                  <a:lnTo>
                    <a:pt x="159938" y="29549"/>
                  </a:lnTo>
                  <a:lnTo>
                    <a:pt x="150648" y="33696"/>
                  </a:lnTo>
                  <a:lnTo>
                    <a:pt x="143697" y="35539"/>
                  </a:lnTo>
                  <a:lnTo>
                    <a:pt x="135527" y="40873"/>
                  </a:lnTo>
                  <a:lnTo>
                    <a:pt x="116747" y="56838"/>
                  </a:lnTo>
                  <a:lnTo>
                    <a:pt x="108028" y="62193"/>
                  </a:lnTo>
                  <a:lnTo>
                    <a:pt x="100766" y="69653"/>
                  </a:lnTo>
                  <a:lnTo>
                    <a:pt x="97644" y="74013"/>
                  </a:lnTo>
                  <a:lnTo>
                    <a:pt x="89660" y="81115"/>
                  </a:lnTo>
                  <a:lnTo>
                    <a:pt x="85160" y="84195"/>
                  </a:lnTo>
                  <a:lnTo>
                    <a:pt x="77902" y="92131"/>
                  </a:lnTo>
                  <a:lnTo>
                    <a:pt x="66798" y="106120"/>
                  </a:lnTo>
                  <a:lnTo>
                    <a:pt x="55042" y="120989"/>
                  </a:lnTo>
                  <a:lnTo>
                    <a:pt x="43938" y="136119"/>
                  </a:lnTo>
                  <a:lnTo>
                    <a:pt x="39439" y="141184"/>
                  </a:lnTo>
                  <a:lnTo>
                    <a:pt x="32182" y="153585"/>
                  </a:lnTo>
                  <a:lnTo>
                    <a:pt x="26134" y="166716"/>
                  </a:lnTo>
                  <a:lnTo>
                    <a:pt x="15353" y="188943"/>
                  </a:lnTo>
                  <a:lnTo>
                    <a:pt x="5071" y="209640"/>
                  </a:lnTo>
                  <a:lnTo>
                    <a:pt x="2231" y="219852"/>
                  </a:lnTo>
                  <a:lnTo>
                    <a:pt x="633" y="235121"/>
                  </a:lnTo>
                  <a:lnTo>
                    <a:pt x="159" y="250370"/>
                  </a:lnTo>
                  <a:lnTo>
                    <a:pt x="0" y="274738"/>
                  </a:lnTo>
                  <a:lnTo>
                    <a:pt x="2235" y="286884"/>
                  </a:lnTo>
                  <a:lnTo>
                    <a:pt x="8254" y="303242"/>
                  </a:lnTo>
                  <a:lnTo>
                    <a:pt x="10570" y="308479"/>
                  </a:lnTo>
                  <a:lnTo>
                    <a:pt x="13142" y="321071"/>
                  </a:lnTo>
                  <a:lnTo>
                    <a:pt x="15132" y="334288"/>
                  </a:lnTo>
                  <a:lnTo>
                    <a:pt x="18839" y="345806"/>
                  </a:lnTo>
                  <a:lnTo>
                    <a:pt x="25566" y="356570"/>
                  </a:lnTo>
                  <a:lnTo>
                    <a:pt x="38873" y="372150"/>
                  </a:lnTo>
                  <a:lnTo>
                    <a:pt x="48582" y="383236"/>
                  </a:lnTo>
                  <a:lnTo>
                    <a:pt x="58540" y="396630"/>
                  </a:lnTo>
                  <a:lnTo>
                    <a:pt x="68612" y="408792"/>
                  </a:lnTo>
                  <a:lnTo>
                    <a:pt x="78732" y="419841"/>
                  </a:lnTo>
                  <a:lnTo>
                    <a:pt x="94796" y="435582"/>
                  </a:lnTo>
                  <a:lnTo>
                    <a:pt x="108149" y="445859"/>
                  </a:lnTo>
                  <a:lnTo>
                    <a:pt x="122551" y="456071"/>
                  </a:lnTo>
                  <a:lnTo>
                    <a:pt x="137418" y="465408"/>
                  </a:lnTo>
                  <a:lnTo>
                    <a:pt x="152493" y="472379"/>
                  </a:lnTo>
                  <a:lnTo>
                    <a:pt x="167659" y="480558"/>
                  </a:lnTo>
                  <a:lnTo>
                    <a:pt x="182866" y="488991"/>
                  </a:lnTo>
                  <a:lnTo>
                    <a:pt x="198092" y="495561"/>
                  </a:lnTo>
                  <a:lnTo>
                    <a:pt x="215583" y="501303"/>
                  </a:lnTo>
                  <a:lnTo>
                    <a:pt x="233799" y="506678"/>
                  </a:lnTo>
                  <a:lnTo>
                    <a:pt x="250362" y="511888"/>
                  </a:lnTo>
                  <a:lnTo>
                    <a:pt x="266190" y="514768"/>
                  </a:lnTo>
                  <a:lnTo>
                    <a:pt x="281691" y="516895"/>
                  </a:lnTo>
                  <a:lnTo>
                    <a:pt x="297047" y="520663"/>
                  </a:lnTo>
                  <a:lnTo>
                    <a:pt x="312339" y="522902"/>
                  </a:lnTo>
                  <a:lnTo>
                    <a:pt x="327601" y="523050"/>
                  </a:lnTo>
                  <a:lnTo>
                    <a:pt x="350474" y="519220"/>
                  </a:lnTo>
                  <a:lnTo>
                    <a:pt x="365718" y="518027"/>
                  </a:lnTo>
                  <a:lnTo>
                    <a:pt x="380959" y="515239"/>
                  </a:lnTo>
                  <a:lnTo>
                    <a:pt x="396200" y="511178"/>
                  </a:lnTo>
                  <a:lnTo>
                    <a:pt x="411439" y="506551"/>
                  </a:lnTo>
                  <a:lnTo>
                    <a:pt x="434300" y="499186"/>
                  </a:lnTo>
                  <a:lnTo>
                    <a:pt x="447283" y="491907"/>
                  </a:lnTo>
                  <a:lnTo>
                    <a:pt x="466368" y="478290"/>
                  </a:lnTo>
                  <a:lnTo>
                    <a:pt x="485852" y="465788"/>
                  </a:lnTo>
                  <a:lnTo>
                    <a:pt x="497005" y="458720"/>
                  </a:lnTo>
                  <a:lnTo>
                    <a:pt x="512804" y="445220"/>
                  </a:lnTo>
                  <a:lnTo>
                    <a:pt x="528210" y="430496"/>
                  </a:lnTo>
                  <a:lnTo>
                    <a:pt x="542652" y="415409"/>
                  </a:lnTo>
                  <a:lnTo>
                    <a:pt x="553516" y="399367"/>
                  </a:lnTo>
                  <a:lnTo>
                    <a:pt x="562357" y="386019"/>
                  </a:lnTo>
                  <a:lnTo>
                    <a:pt x="571930" y="373878"/>
                  </a:lnTo>
                  <a:lnTo>
                    <a:pt x="584581" y="357523"/>
                  </a:lnTo>
                  <a:lnTo>
                    <a:pt x="593692" y="341952"/>
                  </a:lnTo>
                  <a:lnTo>
                    <a:pt x="599121" y="330868"/>
                  </a:lnTo>
                  <a:lnTo>
                    <a:pt x="604356" y="317475"/>
                  </a:lnTo>
                  <a:lnTo>
                    <a:pt x="609505" y="303056"/>
                  </a:lnTo>
                  <a:lnTo>
                    <a:pt x="614615" y="289028"/>
                  </a:lnTo>
                  <a:lnTo>
                    <a:pt x="619709" y="277148"/>
                  </a:lnTo>
                  <a:lnTo>
                    <a:pt x="622537" y="263967"/>
                  </a:lnTo>
                  <a:lnTo>
                    <a:pt x="624641" y="250488"/>
                  </a:lnTo>
                  <a:lnTo>
                    <a:pt x="628399" y="238853"/>
                  </a:lnTo>
                  <a:lnTo>
                    <a:pt x="631228" y="222782"/>
                  </a:lnTo>
                  <a:lnTo>
                    <a:pt x="631890" y="210171"/>
                  </a:lnTo>
                  <a:lnTo>
                    <a:pt x="631338" y="196945"/>
                  </a:lnTo>
                  <a:lnTo>
                    <a:pt x="628270" y="185423"/>
                  </a:lnTo>
                  <a:lnTo>
                    <a:pt x="624085" y="176915"/>
                  </a:lnTo>
                  <a:lnTo>
                    <a:pt x="616968" y="165108"/>
                  </a:lnTo>
                  <a:lnTo>
                    <a:pt x="611159" y="155751"/>
                  </a:lnTo>
                  <a:lnTo>
                    <a:pt x="602933" y="145948"/>
                  </a:lnTo>
                  <a:lnTo>
                    <a:pt x="584737" y="130908"/>
                  </a:lnTo>
                  <a:lnTo>
                    <a:pt x="570588" y="123053"/>
                  </a:lnTo>
                  <a:lnTo>
                    <a:pt x="555832" y="115893"/>
                  </a:lnTo>
                  <a:lnTo>
                    <a:pt x="540807" y="107066"/>
                  </a:lnTo>
                  <a:lnTo>
                    <a:pt x="523405" y="99757"/>
                  </a:lnTo>
                  <a:lnTo>
                    <a:pt x="504382" y="93686"/>
                  </a:lnTo>
                  <a:lnTo>
                    <a:pt x="484639" y="88165"/>
                  </a:lnTo>
                  <a:lnTo>
                    <a:pt x="454484" y="80297"/>
                  </a:lnTo>
                  <a:lnTo>
                    <a:pt x="431982" y="75159"/>
                  </a:lnTo>
                  <a:lnTo>
                    <a:pt x="420055" y="72604"/>
                  </a:lnTo>
                  <a:lnTo>
                    <a:pt x="408716" y="70900"/>
                  </a:lnTo>
                  <a:lnTo>
                    <a:pt x="397771" y="69764"/>
                  </a:lnTo>
                  <a:lnTo>
                    <a:pt x="387087" y="69007"/>
                  </a:lnTo>
                  <a:lnTo>
                    <a:pt x="375731" y="68503"/>
                  </a:lnTo>
                  <a:lnTo>
                    <a:pt x="351825" y="67942"/>
                  </a:lnTo>
                  <a:lnTo>
                    <a:pt x="280761" y="67532"/>
                  </a:lnTo>
                  <a:lnTo>
                    <a:pt x="268440" y="69213"/>
                  </a:lnTo>
                  <a:lnTo>
                    <a:pt x="255147" y="72026"/>
                  </a:lnTo>
                  <a:lnTo>
                    <a:pt x="205401" y="84663"/>
                  </a:lnTo>
                  <a:lnTo>
                    <a:pt x="192801" y="88253"/>
                  </a:lnTo>
                  <a:lnTo>
                    <a:pt x="165254" y="96758"/>
                  </a:lnTo>
                  <a:lnTo>
                    <a:pt x="151642" y="101396"/>
                  </a:lnTo>
                  <a:lnTo>
                    <a:pt x="99020" y="1208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26"/>
            <p:cNvSpPr/>
            <p:nvPr/>
          </p:nvSpPr>
          <p:spPr>
            <a:xfrm>
              <a:off x="5334353" y="1965968"/>
              <a:ext cx="350066" cy="324039"/>
            </a:xfrm>
            <a:custGeom>
              <a:avLst/>
              <a:gdLst/>
              <a:ahLst/>
              <a:cxnLst/>
              <a:rect l="0" t="0" r="0" b="0"/>
              <a:pathLst>
                <a:path w="350066" h="324039">
                  <a:moveTo>
                    <a:pt x="60607" y="45712"/>
                  </a:moveTo>
                  <a:lnTo>
                    <a:pt x="68698" y="33576"/>
                  </a:lnTo>
                  <a:lnTo>
                    <a:pt x="72669" y="25361"/>
                  </a:lnTo>
                  <a:lnTo>
                    <a:pt x="75220" y="17233"/>
                  </a:lnTo>
                  <a:lnTo>
                    <a:pt x="83369" y="7720"/>
                  </a:lnTo>
                  <a:lnTo>
                    <a:pt x="83467" y="20"/>
                  </a:lnTo>
                  <a:lnTo>
                    <a:pt x="79422" y="0"/>
                  </a:lnTo>
                  <a:lnTo>
                    <a:pt x="78230" y="844"/>
                  </a:lnTo>
                  <a:lnTo>
                    <a:pt x="77436" y="2253"/>
                  </a:lnTo>
                  <a:lnTo>
                    <a:pt x="76906" y="4040"/>
                  </a:lnTo>
                  <a:lnTo>
                    <a:pt x="74060" y="8282"/>
                  </a:lnTo>
                  <a:lnTo>
                    <a:pt x="65334" y="17904"/>
                  </a:lnTo>
                  <a:lnTo>
                    <a:pt x="60450" y="25169"/>
                  </a:lnTo>
                  <a:lnTo>
                    <a:pt x="56304" y="33195"/>
                  </a:lnTo>
                  <a:lnTo>
                    <a:pt x="54461" y="39585"/>
                  </a:lnTo>
                  <a:lnTo>
                    <a:pt x="53124" y="44167"/>
                  </a:lnTo>
                  <a:lnTo>
                    <a:pt x="49379" y="56032"/>
                  </a:lnTo>
                  <a:lnTo>
                    <a:pt x="47195" y="61905"/>
                  </a:lnTo>
                  <a:lnTo>
                    <a:pt x="44893" y="67514"/>
                  </a:lnTo>
                  <a:lnTo>
                    <a:pt x="42510" y="72947"/>
                  </a:lnTo>
                  <a:lnTo>
                    <a:pt x="40077" y="79109"/>
                  </a:lnTo>
                  <a:lnTo>
                    <a:pt x="35113" y="92728"/>
                  </a:lnTo>
                  <a:lnTo>
                    <a:pt x="32605" y="99070"/>
                  </a:lnTo>
                  <a:lnTo>
                    <a:pt x="30085" y="104990"/>
                  </a:lnTo>
                  <a:lnTo>
                    <a:pt x="27559" y="110631"/>
                  </a:lnTo>
                  <a:lnTo>
                    <a:pt x="25028" y="116931"/>
                  </a:lnTo>
                  <a:lnTo>
                    <a:pt x="19959" y="130705"/>
                  </a:lnTo>
                  <a:lnTo>
                    <a:pt x="17421" y="137088"/>
                  </a:lnTo>
                  <a:lnTo>
                    <a:pt x="14883" y="143035"/>
                  </a:lnTo>
                  <a:lnTo>
                    <a:pt x="12345" y="148694"/>
                  </a:lnTo>
                  <a:lnTo>
                    <a:pt x="10653" y="154160"/>
                  </a:lnTo>
                  <a:lnTo>
                    <a:pt x="9524" y="159498"/>
                  </a:lnTo>
                  <a:lnTo>
                    <a:pt x="8772" y="164749"/>
                  </a:lnTo>
                  <a:lnTo>
                    <a:pt x="7424" y="170790"/>
                  </a:lnTo>
                  <a:lnTo>
                    <a:pt x="5678" y="177357"/>
                  </a:lnTo>
                  <a:lnTo>
                    <a:pt x="3668" y="184276"/>
                  </a:lnTo>
                  <a:lnTo>
                    <a:pt x="2327" y="190581"/>
                  </a:lnTo>
                  <a:lnTo>
                    <a:pt x="1434" y="196478"/>
                  </a:lnTo>
                  <a:lnTo>
                    <a:pt x="838" y="202103"/>
                  </a:lnTo>
                  <a:lnTo>
                    <a:pt x="442" y="207546"/>
                  </a:lnTo>
                  <a:lnTo>
                    <a:pt x="177" y="212868"/>
                  </a:lnTo>
                  <a:lnTo>
                    <a:pt x="0" y="218109"/>
                  </a:lnTo>
                  <a:lnTo>
                    <a:pt x="729" y="222450"/>
                  </a:lnTo>
                  <a:lnTo>
                    <a:pt x="3797" y="229531"/>
                  </a:lnTo>
                  <a:lnTo>
                    <a:pt x="5725" y="235501"/>
                  </a:lnTo>
                  <a:lnTo>
                    <a:pt x="6811" y="243621"/>
                  </a:lnTo>
                  <a:lnTo>
                    <a:pt x="6962" y="246231"/>
                  </a:lnTo>
                  <a:lnTo>
                    <a:pt x="8757" y="248818"/>
                  </a:lnTo>
                  <a:lnTo>
                    <a:pt x="19290" y="256796"/>
                  </a:lnTo>
                  <a:lnTo>
                    <a:pt x="20362" y="257555"/>
                  </a:lnTo>
                  <a:lnTo>
                    <a:pt x="26070" y="258398"/>
                  </a:lnTo>
                  <a:lnTo>
                    <a:pt x="29962" y="258622"/>
                  </a:lnTo>
                  <a:lnTo>
                    <a:pt x="38802" y="256615"/>
                  </a:lnTo>
                  <a:lnTo>
                    <a:pt x="47530" y="253747"/>
                  </a:lnTo>
                  <a:lnTo>
                    <a:pt x="54230" y="252472"/>
                  </a:lnTo>
                  <a:lnTo>
                    <a:pt x="62289" y="247390"/>
                  </a:lnTo>
                  <a:lnTo>
                    <a:pt x="71515" y="240333"/>
                  </a:lnTo>
                  <a:lnTo>
                    <a:pt x="81259" y="234375"/>
                  </a:lnTo>
                  <a:lnTo>
                    <a:pt x="91235" y="228904"/>
                  </a:lnTo>
                  <a:lnTo>
                    <a:pt x="96266" y="226260"/>
                  </a:lnTo>
                  <a:lnTo>
                    <a:pt x="104112" y="218807"/>
                  </a:lnTo>
                  <a:lnTo>
                    <a:pt x="107391" y="214448"/>
                  </a:lnTo>
                  <a:lnTo>
                    <a:pt x="115549" y="207348"/>
                  </a:lnTo>
                  <a:lnTo>
                    <a:pt x="124819" y="201370"/>
                  </a:lnTo>
                  <a:lnTo>
                    <a:pt x="134583" y="195891"/>
                  </a:lnTo>
                  <a:lnTo>
                    <a:pt x="142310" y="192892"/>
                  </a:lnTo>
                  <a:lnTo>
                    <a:pt x="151420" y="191203"/>
                  </a:lnTo>
                  <a:lnTo>
                    <a:pt x="158037" y="190633"/>
                  </a:lnTo>
                  <a:lnTo>
                    <a:pt x="161201" y="192812"/>
                  </a:lnTo>
                  <a:lnTo>
                    <a:pt x="163229" y="194579"/>
                  </a:lnTo>
                  <a:lnTo>
                    <a:pt x="164582" y="197450"/>
                  </a:lnTo>
                  <a:lnTo>
                    <a:pt x="166085" y="205155"/>
                  </a:lnTo>
                  <a:lnTo>
                    <a:pt x="169010" y="211967"/>
                  </a:lnTo>
                  <a:lnTo>
                    <a:pt x="170976" y="214969"/>
                  </a:lnTo>
                  <a:lnTo>
                    <a:pt x="173160" y="222820"/>
                  </a:lnTo>
                  <a:lnTo>
                    <a:pt x="174131" y="232800"/>
                  </a:lnTo>
                  <a:lnTo>
                    <a:pt x="174389" y="239017"/>
                  </a:lnTo>
                  <a:lnTo>
                    <a:pt x="174562" y="245702"/>
                  </a:lnTo>
                  <a:lnTo>
                    <a:pt x="175523" y="251006"/>
                  </a:lnTo>
                  <a:lnTo>
                    <a:pt x="178850" y="259156"/>
                  </a:lnTo>
                  <a:lnTo>
                    <a:pt x="180892" y="267858"/>
                  </a:lnTo>
                  <a:lnTo>
                    <a:pt x="182647" y="277370"/>
                  </a:lnTo>
                  <a:lnTo>
                    <a:pt x="186250" y="287243"/>
                  </a:lnTo>
                  <a:lnTo>
                    <a:pt x="188415" y="297274"/>
                  </a:lnTo>
                  <a:lnTo>
                    <a:pt x="188992" y="302320"/>
                  </a:lnTo>
                  <a:lnTo>
                    <a:pt x="191892" y="310185"/>
                  </a:lnTo>
                  <a:lnTo>
                    <a:pt x="193850" y="313467"/>
                  </a:lnTo>
                  <a:lnTo>
                    <a:pt x="196002" y="315655"/>
                  </a:lnTo>
                  <a:lnTo>
                    <a:pt x="198284" y="317114"/>
                  </a:lnTo>
                  <a:lnTo>
                    <a:pt x="200651" y="318087"/>
                  </a:lnTo>
                  <a:lnTo>
                    <a:pt x="208029" y="323501"/>
                  </a:lnTo>
                  <a:lnTo>
                    <a:pt x="210535" y="324038"/>
                  </a:lnTo>
                  <a:lnTo>
                    <a:pt x="213052" y="323549"/>
                  </a:lnTo>
                  <a:lnTo>
                    <a:pt x="218107" y="320748"/>
                  </a:lnTo>
                  <a:lnTo>
                    <a:pt x="226559" y="314412"/>
                  </a:lnTo>
                  <a:lnTo>
                    <a:pt x="234834" y="309632"/>
                  </a:lnTo>
                  <a:lnTo>
                    <a:pt x="244968" y="302181"/>
                  </a:lnTo>
                  <a:lnTo>
                    <a:pt x="252895" y="294883"/>
                  </a:lnTo>
                  <a:lnTo>
                    <a:pt x="271780" y="276400"/>
                  </a:lnTo>
                  <a:lnTo>
                    <a:pt x="279486" y="266491"/>
                  </a:lnTo>
                  <a:lnTo>
                    <a:pt x="285733" y="256443"/>
                  </a:lnTo>
                  <a:lnTo>
                    <a:pt x="295704" y="238726"/>
                  </a:lnTo>
                  <a:lnTo>
                    <a:pt x="307334" y="218985"/>
                  </a:lnTo>
                  <a:lnTo>
                    <a:pt x="312298" y="209487"/>
                  </a:lnTo>
                  <a:lnTo>
                    <a:pt x="316455" y="200615"/>
                  </a:lnTo>
                  <a:lnTo>
                    <a:pt x="320072" y="192161"/>
                  </a:lnTo>
                  <a:lnTo>
                    <a:pt x="323330" y="183985"/>
                  </a:lnTo>
                  <a:lnTo>
                    <a:pt x="329208" y="168126"/>
                  </a:lnTo>
                  <a:lnTo>
                    <a:pt x="331114" y="161188"/>
                  </a:lnTo>
                  <a:lnTo>
                    <a:pt x="332385" y="154870"/>
                  </a:lnTo>
                  <a:lnTo>
                    <a:pt x="333233" y="148964"/>
                  </a:lnTo>
                  <a:lnTo>
                    <a:pt x="334644" y="142487"/>
                  </a:lnTo>
                  <a:lnTo>
                    <a:pt x="336432" y="135629"/>
                  </a:lnTo>
                  <a:lnTo>
                    <a:pt x="338470" y="128516"/>
                  </a:lnTo>
                  <a:lnTo>
                    <a:pt x="339829" y="122081"/>
                  </a:lnTo>
                  <a:lnTo>
                    <a:pt x="340735" y="116098"/>
                  </a:lnTo>
                  <a:lnTo>
                    <a:pt x="341339" y="110416"/>
                  </a:lnTo>
                  <a:lnTo>
                    <a:pt x="342588" y="104935"/>
                  </a:lnTo>
                  <a:lnTo>
                    <a:pt x="344267" y="99587"/>
                  </a:lnTo>
                  <a:lnTo>
                    <a:pt x="346234" y="94329"/>
                  </a:lnTo>
                  <a:lnTo>
                    <a:pt x="347544" y="89130"/>
                  </a:lnTo>
                  <a:lnTo>
                    <a:pt x="348420" y="83970"/>
                  </a:lnTo>
                  <a:lnTo>
                    <a:pt x="349390" y="74569"/>
                  </a:lnTo>
                  <a:lnTo>
                    <a:pt x="349937" y="64516"/>
                  </a:lnTo>
                  <a:lnTo>
                    <a:pt x="350065" y="58867"/>
                  </a:lnTo>
                  <a:lnTo>
                    <a:pt x="349252" y="56176"/>
                  </a:lnTo>
                  <a:lnTo>
                    <a:pt x="344910" y="48342"/>
                  </a:lnTo>
                  <a:lnTo>
                    <a:pt x="343597" y="43212"/>
                  </a:lnTo>
                  <a:lnTo>
                    <a:pt x="342755" y="33867"/>
                  </a:lnTo>
                  <a:lnTo>
                    <a:pt x="342547" y="304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27"/>
            <p:cNvSpPr/>
            <p:nvPr/>
          </p:nvSpPr>
          <p:spPr>
            <a:xfrm>
              <a:off x="5699799" y="1961931"/>
              <a:ext cx="243764" cy="315993"/>
            </a:xfrm>
            <a:custGeom>
              <a:avLst/>
              <a:gdLst/>
              <a:ahLst/>
              <a:cxnLst/>
              <a:rect l="0" t="0" r="0" b="0"/>
              <a:pathLst>
                <a:path w="243764" h="315993">
                  <a:moveTo>
                    <a:pt x="137121" y="49749"/>
                  </a:moveTo>
                  <a:lnTo>
                    <a:pt x="133076" y="53794"/>
                  </a:lnTo>
                  <a:lnTo>
                    <a:pt x="131038" y="54986"/>
                  </a:lnTo>
                  <a:lnTo>
                    <a:pt x="124123" y="57509"/>
                  </a:lnTo>
                  <a:lnTo>
                    <a:pt x="116713" y="63243"/>
                  </a:lnTo>
                  <a:lnTo>
                    <a:pt x="111682" y="67882"/>
                  </a:lnTo>
                  <a:lnTo>
                    <a:pt x="79311" y="99967"/>
                  </a:lnTo>
                  <a:lnTo>
                    <a:pt x="74874" y="105241"/>
                  </a:lnTo>
                  <a:lnTo>
                    <a:pt x="71070" y="110450"/>
                  </a:lnTo>
                  <a:lnTo>
                    <a:pt x="67687" y="115616"/>
                  </a:lnTo>
                  <a:lnTo>
                    <a:pt x="64585" y="120754"/>
                  </a:lnTo>
                  <a:lnTo>
                    <a:pt x="61670" y="125872"/>
                  </a:lnTo>
                  <a:lnTo>
                    <a:pt x="58880" y="130978"/>
                  </a:lnTo>
                  <a:lnTo>
                    <a:pt x="55327" y="136075"/>
                  </a:lnTo>
                  <a:lnTo>
                    <a:pt x="51265" y="141166"/>
                  </a:lnTo>
                  <a:lnTo>
                    <a:pt x="46864" y="146254"/>
                  </a:lnTo>
                  <a:lnTo>
                    <a:pt x="43083" y="151339"/>
                  </a:lnTo>
                  <a:lnTo>
                    <a:pt x="39715" y="156422"/>
                  </a:lnTo>
                  <a:lnTo>
                    <a:pt x="36624" y="161504"/>
                  </a:lnTo>
                  <a:lnTo>
                    <a:pt x="33717" y="166586"/>
                  </a:lnTo>
                  <a:lnTo>
                    <a:pt x="28227" y="176747"/>
                  </a:lnTo>
                  <a:lnTo>
                    <a:pt x="15244" y="202149"/>
                  </a:lnTo>
                  <a:lnTo>
                    <a:pt x="12690" y="207229"/>
                  </a:lnTo>
                  <a:lnTo>
                    <a:pt x="10140" y="213155"/>
                  </a:lnTo>
                  <a:lnTo>
                    <a:pt x="7593" y="219646"/>
                  </a:lnTo>
                  <a:lnTo>
                    <a:pt x="5049" y="226514"/>
                  </a:lnTo>
                  <a:lnTo>
                    <a:pt x="3353" y="232786"/>
                  </a:lnTo>
                  <a:lnTo>
                    <a:pt x="2222" y="238660"/>
                  </a:lnTo>
                  <a:lnTo>
                    <a:pt x="1469" y="244269"/>
                  </a:lnTo>
                  <a:lnTo>
                    <a:pt x="631" y="252760"/>
                  </a:lnTo>
                  <a:lnTo>
                    <a:pt x="259" y="260203"/>
                  </a:lnTo>
                  <a:lnTo>
                    <a:pt x="49" y="273913"/>
                  </a:lnTo>
                  <a:lnTo>
                    <a:pt x="0" y="283715"/>
                  </a:lnTo>
                  <a:lnTo>
                    <a:pt x="834" y="287853"/>
                  </a:lnTo>
                  <a:lnTo>
                    <a:pt x="4018" y="294708"/>
                  </a:lnTo>
                  <a:lnTo>
                    <a:pt x="10570" y="303328"/>
                  </a:lnTo>
                  <a:lnTo>
                    <a:pt x="17874" y="311244"/>
                  </a:lnTo>
                  <a:lnTo>
                    <a:pt x="21217" y="312979"/>
                  </a:lnTo>
                  <a:lnTo>
                    <a:pt x="25138" y="314135"/>
                  </a:lnTo>
                  <a:lnTo>
                    <a:pt x="29445" y="314907"/>
                  </a:lnTo>
                  <a:lnTo>
                    <a:pt x="36490" y="315763"/>
                  </a:lnTo>
                  <a:lnTo>
                    <a:pt x="39553" y="315992"/>
                  </a:lnTo>
                  <a:lnTo>
                    <a:pt x="44983" y="314451"/>
                  </a:lnTo>
                  <a:lnTo>
                    <a:pt x="51989" y="311730"/>
                  </a:lnTo>
                  <a:lnTo>
                    <a:pt x="60046" y="308223"/>
                  </a:lnTo>
                  <a:lnTo>
                    <a:pt x="66265" y="305038"/>
                  </a:lnTo>
                  <a:lnTo>
                    <a:pt x="71256" y="302068"/>
                  </a:lnTo>
                  <a:lnTo>
                    <a:pt x="75431" y="299242"/>
                  </a:lnTo>
                  <a:lnTo>
                    <a:pt x="79908" y="296511"/>
                  </a:lnTo>
                  <a:lnTo>
                    <a:pt x="84586" y="293843"/>
                  </a:lnTo>
                  <a:lnTo>
                    <a:pt x="89397" y="291218"/>
                  </a:lnTo>
                  <a:lnTo>
                    <a:pt x="94299" y="287775"/>
                  </a:lnTo>
                  <a:lnTo>
                    <a:pt x="99259" y="283786"/>
                  </a:lnTo>
                  <a:lnTo>
                    <a:pt x="104260" y="279434"/>
                  </a:lnTo>
                  <a:lnTo>
                    <a:pt x="108440" y="274839"/>
                  </a:lnTo>
                  <a:lnTo>
                    <a:pt x="115343" y="265218"/>
                  </a:lnTo>
                  <a:lnTo>
                    <a:pt x="119215" y="261128"/>
                  </a:lnTo>
                  <a:lnTo>
                    <a:pt x="123491" y="257555"/>
                  </a:lnTo>
                  <a:lnTo>
                    <a:pt x="128034" y="254326"/>
                  </a:lnTo>
                  <a:lnTo>
                    <a:pt x="135340" y="246223"/>
                  </a:lnTo>
                  <a:lnTo>
                    <a:pt x="140563" y="237824"/>
                  </a:lnTo>
                  <a:lnTo>
                    <a:pt x="142884" y="231269"/>
                  </a:lnTo>
                  <a:lnTo>
                    <a:pt x="146173" y="223276"/>
                  </a:lnTo>
                  <a:lnTo>
                    <a:pt x="150457" y="214925"/>
                  </a:lnTo>
                  <a:lnTo>
                    <a:pt x="156783" y="205464"/>
                  </a:lnTo>
                  <a:lnTo>
                    <a:pt x="158559" y="199954"/>
                  </a:lnTo>
                  <a:lnTo>
                    <a:pt x="159700" y="190363"/>
                  </a:lnTo>
                  <a:lnTo>
                    <a:pt x="159857" y="188445"/>
                  </a:lnTo>
                  <a:lnTo>
                    <a:pt x="157668" y="185333"/>
                  </a:lnTo>
                  <a:lnTo>
                    <a:pt x="153409" y="180483"/>
                  </a:lnTo>
                  <a:lnTo>
                    <a:pt x="152213" y="180085"/>
                  </a:lnTo>
                  <a:lnTo>
                    <a:pt x="145893" y="179394"/>
                  </a:lnTo>
                  <a:lnTo>
                    <a:pt x="142994" y="181593"/>
                  </a:lnTo>
                  <a:lnTo>
                    <a:pt x="135379" y="188700"/>
                  </a:lnTo>
                  <a:lnTo>
                    <a:pt x="133419" y="190643"/>
                  </a:lnTo>
                  <a:lnTo>
                    <a:pt x="132114" y="192785"/>
                  </a:lnTo>
                  <a:lnTo>
                    <a:pt x="129845" y="200748"/>
                  </a:lnTo>
                  <a:lnTo>
                    <a:pt x="129603" y="205779"/>
                  </a:lnTo>
                  <a:lnTo>
                    <a:pt x="130416" y="207109"/>
                  </a:lnTo>
                  <a:lnTo>
                    <a:pt x="131804" y="207996"/>
                  </a:lnTo>
                  <a:lnTo>
                    <a:pt x="136071" y="209419"/>
                  </a:lnTo>
                  <a:lnTo>
                    <a:pt x="142997" y="209700"/>
                  </a:lnTo>
                  <a:lnTo>
                    <a:pt x="147635" y="209738"/>
                  </a:lnTo>
                  <a:lnTo>
                    <a:pt x="150057" y="208902"/>
                  </a:lnTo>
                  <a:lnTo>
                    <a:pt x="155006" y="205714"/>
                  </a:lnTo>
                  <a:lnTo>
                    <a:pt x="162552" y="199160"/>
                  </a:lnTo>
                  <a:lnTo>
                    <a:pt x="170150" y="191856"/>
                  </a:lnTo>
                  <a:lnTo>
                    <a:pt x="177483" y="186850"/>
                  </a:lnTo>
                  <a:lnTo>
                    <a:pt x="181809" y="184329"/>
                  </a:lnTo>
                  <a:lnTo>
                    <a:pt x="188874" y="177014"/>
                  </a:lnTo>
                  <a:lnTo>
                    <a:pt x="194835" y="168964"/>
                  </a:lnTo>
                  <a:lnTo>
                    <a:pt x="200307" y="162565"/>
                  </a:lnTo>
                  <a:lnTo>
                    <a:pt x="205561" y="154640"/>
                  </a:lnTo>
                  <a:lnTo>
                    <a:pt x="208148" y="150157"/>
                  </a:lnTo>
                  <a:lnTo>
                    <a:pt x="215537" y="142917"/>
                  </a:lnTo>
                  <a:lnTo>
                    <a:pt x="219878" y="139801"/>
                  </a:lnTo>
                  <a:lnTo>
                    <a:pt x="222773" y="136030"/>
                  </a:lnTo>
                  <a:lnTo>
                    <a:pt x="224703" y="131823"/>
                  </a:lnTo>
                  <a:lnTo>
                    <a:pt x="227693" y="122633"/>
                  </a:lnTo>
                  <a:lnTo>
                    <a:pt x="231844" y="112904"/>
                  </a:lnTo>
                  <a:lnTo>
                    <a:pt x="236511" y="105193"/>
                  </a:lnTo>
                  <a:lnTo>
                    <a:pt x="238941" y="101952"/>
                  </a:lnTo>
                  <a:lnTo>
                    <a:pt x="240561" y="98098"/>
                  </a:lnTo>
                  <a:lnTo>
                    <a:pt x="242361" y="89299"/>
                  </a:lnTo>
                  <a:lnTo>
                    <a:pt x="243161" y="82002"/>
                  </a:lnTo>
                  <a:lnTo>
                    <a:pt x="243517" y="75090"/>
                  </a:lnTo>
                  <a:lnTo>
                    <a:pt x="243717" y="61679"/>
                  </a:lnTo>
                  <a:lnTo>
                    <a:pt x="243763" y="51947"/>
                  </a:lnTo>
                  <a:lnTo>
                    <a:pt x="242082" y="47827"/>
                  </a:lnTo>
                  <a:lnTo>
                    <a:pt x="239269" y="44235"/>
                  </a:lnTo>
                  <a:lnTo>
                    <a:pt x="235699" y="40993"/>
                  </a:lnTo>
                  <a:lnTo>
                    <a:pt x="233320" y="37985"/>
                  </a:lnTo>
                  <a:lnTo>
                    <a:pt x="228277" y="28859"/>
                  </a:lnTo>
                  <a:lnTo>
                    <a:pt x="221097" y="20427"/>
                  </a:lnTo>
                  <a:lnTo>
                    <a:pt x="214519" y="13292"/>
                  </a:lnTo>
                  <a:lnTo>
                    <a:pt x="211579" y="10205"/>
                  </a:lnTo>
                  <a:lnTo>
                    <a:pt x="208773" y="8146"/>
                  </a:lnTo>
                  <a:lnTo>
                    <a:pt x="203397" y="5859"/>
                  </a:lnTo>
                  <a:lnTo>
                    <a:pt x="198186" y="2584"/>
                  </a:lnTo>
                  <a:lnTo>
                    <a:pt x="195611" y="526"/>
                  </a:lnTo>
                  <a:lnTo>
                    <a:pt x="193894" y="0"/>
                  </a:lnTo>
                  <a:lnTo>
                    <a:pt x="192749" y="497"/>
                  </a:lnTo>
                  <a:lnTo>
                    <a:pt x="191987" y="1674"/>
                  </a:lnTo>
                  <a:lnTo>
                    <a:pt x="190632" y="2459"/>
                  </a:lnTo>
                  <a:lnTo>
                    <a:pt x="186867" y="3331"/>
                  </a:lnTo>
                  <a:lnTo>
                    <a:pt x="182373" y="5977"/>
                  </a:lnTo>
                  <a:lnTo>
                    <a:pt x="179989" y="7868"/>
                  </a:lnTo>
                  <a:lnTo>
                    <a:pt x="178400" y="9975"/>
                  </a:lnTo>
                  <a:lnTo>
                    <a:pt x="177340" y="12226"/>
                  </a:lnTo>
                  <a:lnTo>
                    <a:pt x="176163" y="16985"/>
                  </a:lnTo>
                  <a:lnTo>
                    <a:pt x="175849" y="19440"/>
                  </a:lnTo>
                  <a:lnTo>
                    <a:pt x="175221" y="26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Annotation28"/>
            <p:cNvSpPr/>
            <p:nvPr/>
          </p:nvSpPr>
          <p:spPr>
            <a:xfrm>
              <a:off x="6019800" y="2133628"/>
              <a:ext cx="334191" cy="190473"/>
            </a:xfrm>
            <a:custGeom>
              <a:avLst/>
              <a:gdLst/>
              <a:ahLst/>
              <a:cxnLst/>
              <a:rect l="0" t="0" r="0" b="0"/>
              <a:pathLst>
                <a:path w="334191" h="190473">
                  <a:moveTo>
                    <a:pt x="0" y="15212"/>
                  </a:moveTo>
                  <a:lnTo>
                    <a:pt x="13122" y="21773"/>
                  </a:lnTo>
                  <a:lnTo>
                    <a:pt x="22703" y="22518"/>
                  </a:lnTo>
                  <a:lnTo>
                    <a:pt x="32221" y="22739"/>
                  </a:lnTo>
                  <a:lnTo>
                    <a:pt x="256447" y="22832"/>
                  </a:lnTo>
                  <a:lnTo>
                    <a:pt x="266659" y="20574"/>
                  </a:lnTo>
                  <a:lnTo>
                    <a:pt x="275996" y="17595"/>
                  </a:lnTo>
                  <a:lnTo>
                    <a:pt x="282967" y="16271"/>
                  </a:lnTo>
                  <a:lnTo>
                    <a:pt x="291145" y="13425"/>
                  </a:lnTo>
                  <a:lnTo>
                    <a:pt x="299578" y="10184"/>
                  </a:lnTo>
                  <a:lnTo>
                    <a:pt x="309086" y="8360"/>
                  </a:lnTo>
                  <a:lnTo>
                    <a:pt x="318430" y="7693"/>
                  </a:lnTo>
                  <a:lnTo>
                    <a:pt x="321582" y="5379"/>
                  </a:lnTo>
                  <a:lnTo>
                    <a:pt x="327305" y="288"/>
                  </a:lnTo>
                  <a:lnTo>
                    <a:pt x="334190" y="0"/>
                  </a:lnTo>
                  <a:lnTo>
                    <a:pt x="333706" y="837"/>
                  </a:lnTo>
                  <a:lnTo>
                    <a:pt x="328624" y="6535"/>
                  </a:lnTo>
                  <a:lnTo>
                    <a:pt x="323699" y="11544"/>
                  </a:lnTo>
                  <a:lnTo>
                    <a:pt x="322480" y="13613"/>
                  </a:lnTo>
                  <a:lnTo>
                    <a:pt x="321125" y="18170"/>
                  </a:lnTo>
                  <a:lnTo>
                    <a:pt x="319916" y="19724"/>
                  </a:lnTo>
                  <a:lnTo>
                    <a:pt x="318264" y="20760"/>
                  </a:lnTo>
                  <a:lnTo>
                    <a:pt x="316316" y="21451"/>
                  </a:lnTo>
                  <a:lnTo>
                    <a:pt x="311895" y="24476"/>
                  </a:lnTo>
                  <a:lnTo>
                    <a:pt x="306260" y="28643"/>
                  </a:lnTo>
                  <a:lnTo>
                    <a:pt x="298111" y="33317"/>
                  </a:lnTo>
                  <a:lnTo>
                    <a:pt x="288845" y="38216"/>
                  </a:lnTo>
                  <a:lnTo>
                    <a:pt x="279082" y="44063"/>
                  </a:lnTo>
                  <a:lnTo>
                    <a:pt x="274108" y="47992"/>
                  </a:lnTo>
                  <a:lnTo>
                    <a:pt x="269099" y="52306"/>
                  </a:lnTo>
                  <a:lnTo>
                    <a:pt x="264066" y="56874"/>
                  </a:lnTo>
                  <a:lnTo>
                    <a:pt x="253958" y="66466"/>
                  </a:lnTo>
                  <a:lnTo>
                    <a:pt x="248893" y="70548"/>
                  </a:lnTo>
                  <a:lnTo>
                    <a:pt x="243822" y="74116"/>
                  </a:lnTo>
                  <a:lnTo>
                    <a:pt x="232825" y="81185"/>
                  </a:lnTo>
                  <a:lnTo>
                    <a:pt x="219471" y="89971"/>
                  </a:lnTo>
                  <a:lnTo>
                    <a:pt x="213201" y="93838"/>
                  </a:lnTo>
                  <a:lnTo>
                    <a:pt x="207327" y="97263"/>
                  </a:lnTo>
                  <a:lnTo>
                    <a:pt x="201718" y="100393"/>
                  </a:lnTo>
                  <a:lnTo>
                    <a:pt x="195439" y="104172"/>
                  </a:lnTo>
                  <a:lnTo>
                    <a:pt x="181689" y="112888"/>
                  </a:lnTo>
                  <a:lnTo>
                    <a:pt x="175313" y="116736"/>
                  </a:lnTo>
                  <a:lnTo>
                    <a:pt x="169369" y="120148"/>
                  </a:lnTo>
                  <a:lnTo>
                    <a:pt x="163712" y="123269"/>
                  </a:lnTo>
                  <a:lnTo>
                    <a:pt x="158248" y="127044"/>
                  </a:lnTo>
                  <a:lnTo>
                    <a:pt x="152912" y="131253"/>
                  </a:lnTo>
                  <a:lnTo>
                    <a:pt x="147661" y="135753"/>
                  </a:lnTo>
                  <a:lnTo>
                    <a:pt x="143314" y="139599"/>
                  </a:lnTo>
                  <a:lnTo>
                    <a:pt x="136226" y="146131"/>
                  </a:lnTo>
                  <a:lnTo>
                    <a:pt x="127996" y="151856"/>
                  </a:lnTo>
                  <a:lnTo>
                    <a:pt x="119541" y="157223"/>
                  </a:lnTo>
                  <a:lnTo>
                    <a:pt x="112960" y="162430"/>
                  </a:lnTo>
                  <a:lnTo>
                    <a:pt x="107214" y="167567"/>
                  </a:lnTo>
                  <a:lnTo>
                    <a:pt x="104496" y="170122"/>
                  </a:lnTo>
                  <a:lnTo>
                    <a:pt x="102683" y="172672"/>
                  </a:lnTo>
                  <a:lnTo>
                    <a:pt x="100671" y="177763"/>
                  </a:lnTo>
                  <a:lnTo>
                    <a:pt x="99287" y="179459"/>
                  </a:lnTo>
                  <a:lnTo>
                    <a:pt x="97518" y="180590"/>
                  </a:lnTo>
                  <a:lnTo>
                    <a:pt x="92640" y="182405"/>
                  </a:lnTo>
                  <a:lnTo>
                    <a:pt x="93087" y="183401"/>
                  </a:lnTo>
                  <a:lnTo>
                    <a:pt x="94232" y="184911"/>
                  </a:lnTo>
                  <a:lnTo>
                    <a:pt x="99060" y="1904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Annotation29"/>
            <p:cNvSpPr/>
            <p:nvPr/>
          </p:nvSpPr>
          <p:spPr>
            <a:xfrm>
              <a:off x="6190740" y="1981200"/>
              <a:ext cx="149102" cy="205741"/>
            </a:xfrm>
            <a:custGeom>
              <a:avLst/>
              <a:gdLst/>
              <a:ahLst/>
              <a:cxnLst/>
              <a:rect l="0" t="0" r="0" b="0"/>
              <a:pathLst>
                <a:path w="149102" h="205741">
                  <a:moveTo>
                    <a:pt x="149101" y="205740"/>
                  </a:moveTo>
                  <a:lnTo>
                    <a:pt x="149101" y="197650"/>
                  </a:lnTo>
                  <a:lnTo>
                    <a:pt x="148254" y="194420"/>
                  </a:lnTo>
                  <a:lnTo>
                    <a:pt x="145055" y="188573"/>
                  </a:lnTo>
                  <a:lnTo>
                    <a:pt x="143069" y="183153"/>
                  </a:lnTo>
                  <a:lnTo>
                    <a:pt x="142539" y="180522"/>
                  </a:lnTo>
                  <a:lnTo>
                    <a:pt x="139693" y="175341"/>
                  </a:lnTo>
                  <a:lnTo>
                    <a:pt x="135606" y="169369"/>
                  </a:lnTo>
                  <a:lnTo>
                    <a:pt x="133331" y="165406"/>
                  </a:lnTo>
                  <a:lnTo>
                    <a:pt x="130967" y="161071"/>
                  </a:lnTo>
                  <a:lnTo>
                    <a:pt x="128545" y="157334"/>
                  </a:lnTo>
                  <a:lnTo>
                    <a:pt x="126083" y="153996"/>
                  </a:lnTo>
                  <a:lnTo>
                    <a:pt x="123596" y="150924"/>
                  </a:lnTo>
                  <a:lnTo>
                    <a:pt x="120243" y="147183"/>
                  </a:lnTo>
                  <a:lnTo>
                    <a:pt x="112004" y="138510"/>
                  </a:lnTo>
                  <a:lnTo>
                    <a:pt x="108282" y="133827"/>
                  </a:lnTo>
                  <a:lnTo>
                    <a:pt x="104955" y="129011"/>
                  </a:lnTo>
                  <a:lnTo>
                    <a:pt x="101890" y="124107"/>
                  </a:lnTo>
                  <a:lnTo>
                    <a:pt x="99000" y="119992"/>
                  </a:lnTo>
                  <a:lnTo>
                    <a:pt x="96226" y="116401"/>
                  </a:lnTo>
                  <a:lnTo>
                    <a:pt x="93531" y="113161"/>
                  </a:lnTo>
                  <a:lnTo>
                    <a:pt x="90040" y="109307"/>
                  </a:lnTo>
                  <a:lnTo>
                    <a:pt x="81647" y="100510"/>
                  </a:lnTo>
                  <a:lnTo>
                    <a:pt x="77884" y="95793"/>
                  </a:lnTo>
                  <a:lnTo>
                    <a:pt x="74529" y="90955"/>
                  </a:lnTo>
                  <a:lnTo>
                    <a:pt x="71447" y="86037"/>
                  </a:lnTo>
                  <a:lnTo>
                    <a:pt x="67698" y="81911"/>
                  </a:lnTo>
                  <a:lnTo>
                    <a:pt x="63505" y="78314"/>
                  </a:lnTo>
                  <a:lnTo>
                    <a:pt x="59016" y="75069"/>
                  </a:lnTo>
                  <a:lnTo>
                    <a:pt x="55177" y="71213"/>
                  </a:lnTo>
                  <a:lnTo>
                    <a:pt x="51772" y="66949"/>
                  </a:lnTo>
                  <a:lnTo>
                    <a:pt x="48655" y="62412"/>
                  </a:lnTo>
                  <a:lnTo>
                    <a:pt x="44883" y="58541"/>
                  </a:lnTo>
                  <a:lnTo>
                    <a:pt x="40676" y="55114"/>
                  </a:lnTo>
                  <a:lnTo>
                    <a:pt x="36177" y="51983"/>
                  </a:lnTo>
                  <a:lnTo>
                    <a:pt x="32331" y="49049"/>
                  </a:lnTo>
                  <a:lnTo>
                    <a:pt x="28920" y="46246"/>
                  </a:lnTo>
                  <a:lnTo>
                    <a:pt x="25800" y="43530"/>
                  </a:lnTo>
                  <a:lnTo>
                    <a:pt x="22874" y="40873"/>
                  </a:lnTo>
                  <a:lnTo>
                    <a:pt x="17364" y="35664"/>
                  </a:lnTo>
                  <a:lnTo>
                    <a:pt x="15556" y="33089"/>
                  </a:lnTo>
                  <a:lnTo>
                    <a:pt x="13547" y="27971"/>
                  </a:lnTo>
                  <a:lnTo>
                    <a:pt x="12165" y="26267"/>
                  </a:lnTo>
                  <a:lnTo>
                    <a:pt x="10396" y="25131"/>
                  </a:lnTo>
                  <a:lnTo>
                    <a:pt x="8370" y="24374"/>
                  </a:lnTo>
                  <a:lnTo>
                    <a:pt x="7020" y="23023"/>
                  </a:lnTo>
                  <a:lnTo>
                    <a:pt x="6120" y="21275"/>
                  </a:lnTo>
                  <a:lnTo>
                    <a:pt x="4675" y="16432"/>
                  </a:lnTo>
                  <a:lnTo>
                    <a:pt x="380" y="11548"/>
                  </a:lnTo>
                  <a:lnTo>
                    <a:pt x="0" y="10239"/>
                  </a:lnTo>
                  <a:lnTo>
                    <a:pt x="593" y="9366"/>
                  </a:lnTo>
                  <a:lnTo>
                    <a:pt x="1835" y="8784"/>
                  </a:lnTo>
                  <a:lnTo>
                    <a:pt x="5474" y="8137"/>
                  </a:lnTo>
                  <a:lnTo>
                    <a:pt x="7629" y="7965"/>
                  </a:lnTo>
                  <a:lnTo>
                    <a:pt x="9913" y="7003"/>
                  </a:lnTo>
                  <a:lnTo>
                    <a:pt x="12281" y="5515"/>
                  </a:lnTo>
                  <a:lnTo>
                    <a:pt x="195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Annotation30"/>
            <p:cNvSpPr/>
            <p:nvPr/>
          </p:nvSpPr>
          <p:spPr>
            <a:xfrm>
              <a:off x="6538304" y="1950748"/>
              <a:ext cx="235877" cy="365703"/>
            </a:xfrm>
            <a:custGeom>
              <a:avLst/>
              <a:gdLst/>
              <a:ahLst/>
              <a:cxnLst/>
              <a:rect l="0" t="0" r="0" b="0"/>
              <a:pathLst>
                <a:path w="235877" h="365703">
                  <a:moveTo>
                    <a:pt x="235876" y="38072"/>
                  </a:moveTo>
                  <a:lnTo>
                    <a:pt x="235876" y="24950"/>
                  </a:lnTo>
                  <a:lnTo>
                    <a:pt x="235029" y="24244"/>
                  </a:lnTo>
                  <a:lnTo>
                    <a:pt x="233618" y="23774"/>
                  </a:lnTo>
                  <a:lnTo>
                    <a:pt x="231831" y="23460"/>
                  </a:lnTo>
                  <a:lnTo>
                    <a:pt x="230639" y="22404"/>
                  </a:lnTo>
                  <a:lnTo>
                    <a:pt x="229845" y="20853"/>
                  </a:lnTo>
                  <a:lnTo>
                    <a:pt x="229315" y="18973"/>
                  </a:lnTo>
                  <a:lnTo>
                    <a:pt x="228116" y="17719"/>
                  </a:lnTo>
                  <a:lnTo>
                    <a:pt x="226469" y="16883"/>
                  </a:lnTo>
                  <a:lnTo>
                    <a:pt x="224524" y="16326"/>
                  </a:lnTo>
                  <a:lnTo>
                    <a:pt x="223228" y="15108"/>
                  </a:lnTo>
                  <a:lnTo>
                    <a:pt x="222364" y="13449"/>
                  </a:lnTo>
                  <a:lnTo>
                    <a:pt x="221788" y="11497"/>
                  </a:lnTo>
                  <a:lnTo>
                    <a:pt x="219711" y="10195"/>
                  </a:lnTo>
                  <a:lnTo>
                    <a:pt x="212886" y="8749"/>
                  </a:lnTo>
                  <a:lnTo>
                    <a:pt x="207614" y="7935"/>
                  </a:lnTo>
                  <a:lnTo>
                    <a:pt x="201866" y="5487"/>
                  </a:lnTo>
                  <a:lnTo>
                    <a:pt x="194514" y="2423"/>
                  </a:lnTo>
                  <a:lnTo>
                    <a:pt x="188423" y="1061"/>
                  </a:lnTo>
                  <a:lnTo>
                    <a:pt x="182894" y="456"/>
                  </a:lnTo>
                  <a:lnTo>
                    <a:pt x="176769" y="187"/>
                  </a:lnTo>
                  <a:lnTo>
                    <a:pt x="158217" y="0"/>
                  </a:lnTo>
                  <a:lnTo>
                    <a:pt x="154470" y="838"/>
                  </a:lnTo>
                  <a:lnTo>
                    <a:pt x="150278" y="2242"/>
                  </a:lnTo>
                  <a:lnTo>
                    <a:pt x="145791" y="4026"/>
                  </a:lnTo>
                  <a:lnTo>
                    <a:pt x="141106" y="5214"/>
                  </a:lnTo>
                  <a:lnTo>
                    <a:pt x="136289" y="6007"/>
                  </a:lnTo>
                  <a:lnTo>
                    <a:pt x="131384" y="6535"/>
                  </a:lnTo>
                  <a:lnTo>
                    <a:pt x="127269" y="7734"/>
                  </a:lnTo>
                  <a:lnTo>
                    <a:pt x="120437" y="11324"/>
                  </a:lnTo>
                  <a:lnTo>
                    <a:pt x="116584" y="12620"/>
                  </a:lnTo>
                  <a:lnTo>
                    <a:pt x="112321" y="13484"/>
                  </a:lnTo>
                  <a:lnTo>
                    <a:pt x="107786" y="14060"/>
                  </a:lnTo>
                  <a:lnTo>
                    <a:pt x="103069" y="15291"/>
                  </a:lnTo>
                  <a:lnTo>
                    <a:pt x="98231" y="16958"/>
                  </a:lnTo>
                  <a:lnTo>
                    <a:pt x="93312" y="18916"/>
                  </a:lnTo>
                  <a:lnTo>
                    <a:pt x="88341" y="21068"/>
                  </a:lnTo>
                  <a:lnTo>
                    <a:pt x="78300" y="25717"/>
                  </a:lnTo>
                  <a:lnTo>
                    <a:pt x="74099" y="28142"/>
                  </a:lnTo>
                  <a:lnTo>
                    <a:pt x="67173" y="33094"/>
                  </a:lnTo>
                  <a:lnTo>
                    <a:pt x="61273" y="40375"/>
                  </a:lnTo>
                  <a:lnTo>
                    <a:pt x="58513" y="44688"/>
                  </a:lnTo>
                  <a:lnTo>
                    <a:pt x="55828" y="47562"/>
                  </a:lnTo>
                  <a:lnTo>
                    <a:pt x="53191" y="49479"/>
                  </a:lnTo>
                  <a:lnTo>
                    <a:pt x="48003" y="52455"/>
                  </a:lnTo>
                  <a:lnTo>
                    <a:pt x="42875" y="56600"/>
                  </a:lnTo>
                  <a:lnTo>
                    <a:pt x="37774" y="63522"/>
                  </a:lnTo>
                  <a:lnTo>
                    <a:pt x="33531" y="71396"/>
                  </a:lnTo>
                  <a:lnTo>
                    <a:pt x="31645" y="77718"/>
                  </a:lnTo>
                  <a:lnTo>
                    <a:pt x="30434" y="88676"/>
                  </a:lnTo>
                  <a:lnTo>
                    <a:pt x="30194" y="98993"/>
                  </a:lnTo>
                  <a:lnTo>
                    <a:pt x="30137" y="136097"/>
                  </a:lnTo>
                  <a:lnTo>
                    <a:pt x="30983" y="139828"/>
                  </a:lnTo>
                  <a:lnTo>
                    <a:pt x="35373" y="149126"/>
                  </a:lnTo>
                  <a:lnTo>
                    <a:pt x="37896" y="158089"/>
                  </a:lnTo>
                  <a:lnTo>
                    <a:pt x="41487" y="166484"/>
                  </a:lnTo>
                  <a:lnTo>
                    <a:pt x="43648" y="175860"/>
                  </a:lnTo>
                  <a:lnTo>
                    <a:pt x="44608" y="184824"/>
                  </a:lnTo>
                  <a:lnTo>
                    <a:pt x="45148" y="195478"/>
                  </a:lnTo>
                  <a:lnTo>
                    <a:pt x="45331" y="213819"/>
                  </a:lnTo>
                  <a:lnTo>
                    <a:pt x="45346" y="218736"/>
                  </a:lnTo>
                  <a:lnTo>
                    <a:pt x="43105" y="228716"/>
                  </a:lnTo>
                  <a:lnTo>
                    <a:pt x="40133" y="238796"/>
                  </a:lnTo>
                  <a:lnTo>
                    <a:pt x="38812" y="248920"/>
                  </a:lnTo>
                  <a:lnTo>
                    <a:pt x="35967" y="259065"/>
                  </a:lnTo>
                  <a:lnTo>
                    <a:pt x="31881" y="269217"/>
                  </a:lnTo>
                  <a:lnTo>
                    <a:pt x="27243" y="279374"/>
                  </a:lnTo>
                  <a:lnTo>
                    <a:pt x="19872" y="290568"/>
                  </a:lnTo>
                  <a:lnTo>
                    <a:pt x="18214" y="294456"/>
                  </a:lnTo>
                  <a:lnTo>
                    <a:pt x="16370" y="303291"/>
                  </a:lnTo>
                  <a:lnTo>
                    <a:pt x="13294" y="310605"/>
                  </a:lnTo>
                  <a:lnTo>
                    <a:pt x="9951" y="316678"/>
                  </a:lnTo>
                  <a:lnTo>
                    <a:pt x="7223" y="324857"/>
                  </a:lnTo>
                  <a:lnTo>
                    <a:pt x="2274" y="332642"/>
                  </a:lnTo>
                  <a:lnTo>
                    <a:pt x="820" y="337761"/>
                  </a:lnTo>
                  <a:lnTo>
                    <a:pt x="0" y="345403"/>
                  </a:lnTo>
                  <a:lnTo>
                    <a:pt x="733" y="347099"/>
                  </a:lnTo>
                  <a:lnTo>
                    <a:pt x="2067" y="348230"/>
                  </a:lnTo>
                  <a:lnTo>
                    <a:pt x="3804" y="348984"/>
                  </a:lnTo>
                  <a:lnTo>
                    <a:pt x="10293" y="354090"/>
                  </a:lnTo>
                  <a:lnTo>
                    <a:pt x="16547" y="359840"/>
                  </a:lnTo>
                  <a:lnTo>
                    <a:pt x="18537" y="361804"/>
                  </a:lnTo>
                  <a:lnTo>
                    <a:pt x="21556" y="363113"/>
                  </a:lnTo>
                  <a:lnTo>
                    <a:pt x="25263" y="363986"/>
                  </a:lnTo>
                  <a:lnTo>
                    <a:pt x="29428" y="364568"/>
                  </a:lnTo>
                  <a:lnTo>
                    <a:pt x="36313" y="365215"/>
                  </a:lnTo>
                  <a:lnTo>
                    <a:pt x="43042" y="365502"/>
                  </a:lnTo>
                  <a:lnTo>
                    <a:pt x="62012" y="365702"/>
                  </a:lnTo>
                  <a:lnTo>
                    <a:pt x="65780" y="364865"/>
                  </a:lnTo>
                  <a:lnTo>
                    <a:pt x="69986" y="363461"/>
                  </a:lnTo>
                  <a:lnTo>
                    <a:pt x="74482" y="361678"/>
                  </a:lnTo>
                  <a:lnTo>
                    <a:pt x="79173" y="360489"/>
                  </a:lnTo>
                  <a:lnTo>
                    <a:pt x="83994" y="359697"/>
                  </a:lnTo>
                  <a:lnTo>
                    <a:pt x="88902" y="359168"/>
                  </a:lnTo>
                  <a:lnTo>
                    <a:pt x="93866" y="358816"/>
                  </a:lnTo>
                  <a:lnTo>
                    <a:pt x="98869" y="358582"/>
                  </a:lnTo>
                  <a:lnTo>
                    <a:pt x="103899" y="358425"/>
                  </a:lnTo>
                  <a:lnTo>
                    <a:pt x="108944" y="357474"/>
                  </a:lnTo>
                  <a:lnTo>
                    <a:pt x="114002" y="355994"/>
                  </a:lnTo>
                  <a:lnTo>
                    <a:pt x="119066" y="354160"/>
                  </a:lnTo>
                  <a:lnTo>
                    <a:pt x="123289" y="352937"/>
                  </a:lnTo>
                  <a:lnTo>
                    <a:pt x="130239" y="351579"/>
                  </a:lnTo>
                  <a:lnTo>
                    <a:pt x="136151" y="348717"/>
                  </a:lnTo>
                  <a:lnTo>
                    <a:pt x="138912" y="346769"/>
                  </a:lnTo>
                  <a:lnTo>
                    <a:pt x="144238" y="344604"/>
                  </a:lnTo>
                  <a:lnTo>
                    <a:pt x="146845" y="344026"/>
                  </a:lnTo>
                  <a:lnTo>
                    <a:pt x="151997" y="341127"/>
                  </a:lnTo>
                  <a:lnTo>
                    <a:pt x="154557" y="339169"/>
                  </a:lnTo>
                  <a:lnTo>
                    <a:pt x="159658" y="336993"/>
                  </a:lnTo>
                  <a:lnTo>
                    <a:pt x="162204" y="336412"/>
                  </a:lnTo>
                  <a:lnTo>
                    <a:pt x="167291" y="333510"/>
                  </a:lnTo>
                  <a:lnTo>
                    <a:pt x="174916" y="3276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Annotation31"/>
            <p:cNvSpPr/>
            <p:nvPr/>
          </p:nvSpPr>
          <p:spPr>
            <a:xfrm>
              <a:off x="6607039" y="2156460"/>
              <a:ext cx="167142" cy="15241"/>
            </a:xfrm>
            <a:custGeom>
              <a:avLst/>
              <a:gdLst/>
              <a:ahLst/>
              <a:cxnLst/>
              <a:rect l="0" t="0" r="0" b="0"/>
              <a:pathLst>
                <a:path w="167142" h="15241">
                  <a:moveTo>
                    <a:pt x="22361" y="0"/>
                  </a:moveTo>
                  <a:lnTo>
                    <a:pt x="14272" y="4045"/>
                  </a:lnTo>
                  <a:lnTo>
                    <a:pt x="11041" y="5237"/>
                  </a:lnTo>
                  <a:lnTo>
                    <a:pt x="8041" y="6031"/>
                  </a:lnTo>
                  <a:lnTo>
                    <a:pt x="0" y="7527"/>
                  </a:lnTo>
                  <a:lnTo>
                    <a:pt x="3695" y="7592"/>
                  </a:lnTo>
                  <a:lnTo>
                    <a:pt x="10150" y="7612"/>
                  </a:lnTo>
                  <a:lnTo>
                    <a:pt x="11681" y="6768"/>
                  </a:lnTo>
                  <a:lnTo>
                    <a:pt x="12701" y="5359"/>
                  </a:lnTo>
                  <a:lnTo>
                    <a:pt x="13382" y="3572"/>
                  </a:lnTo>
                  <a:lnTo>
                    <a:pt x="14682" y="2382"/>
                  </a:lnTo>
                  <a:lnTo>
                    <a:pt x="16395" y="1588"/>
                  </a:lnTo>
                  <a:lnTo>
                    <a:pt x="18383" y="1059"/>
                  </a:lnTo>
                  <a:lnTo>
                    <a:pt x="20556" y="705"/>
                  </a:lnTo>
                  <a:lnTo>
                    <a:pt x="25227" y="314"/>
                  </a:lnTo>
                  <a:lnTo>
                    <a:pt x="32384" y="139"/>
                  </a:lnTo>
                  <a:lnTo>
                    <a:pt x="103737" y="0"/>
                  </a:lnTo>
                  <a:lnTo>
                    <a:pt x="108786" y="847"/>
                  </a:lnTo>
                  <a:lnTo>
                    <a:pt x="113844" y="2258"/>
                  </a:lnTo>
                  <a:lnTo>
                    <a:pt x="118909" y="4045"/>
                  </a:lnTo>
                  <a:lnTo>
                    <a:pt x="123134" y="5237"/>
                  </a:lnTo>
                  <a:lnTo>
                    <a:pt x="126796" y="6031"/>
                  </a:lnTo>
                  <a:lnTo>
                    <a:pt x="130085" y="6561"/>
                  </a:lnTo>
                  <a:lnTo>
                    <a:pt x="133970" y="7760"/>
                  </a:lnTo>
                  <a:lnTo>
                    <a:pt x="138254" y="9407"/>
                  </a:lnTo>
                  <a:lnTo>
                    <a:pt x="142803" y="11351"/>
                  </a:lnTo>
                  <a:lnTo>
                    <a:pt x="147529" y="12648"/>
                  </a:lnTo>
                  <a:lnTo>
                    <a:pt x="152374" y="13512"/>
                  </a:lnTo>
                  <a:lnTo>
                    <a:pt x="167141" y="15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Annotation32"/>
            <p:cNvSpPr/>
            <p:nvPr/>
          </p:nvSpPr>
          <p:spPr>
            <a:xfrm>
              <a:off x="6836198" y="2148840"/>
              <a:ext cx="189442" cy="121921"/>
            </a:xfrm>
            <a:custGeom>
              <a:avLst/>
              <a:gdLst/>
              <a:ahLst/>
              <a:cxnLst/>
              <a:rect l="0" t="0" r="0" b="0"/>
              <a:pathLst>
                <a:path w="189442" h="121921">
                  <a:moveTo>
                    <a:pt x="6562" y="0"/>
                  </a:moveTo>
                  <a:lnTo>
                    <a:pt x="0" y="13121"/>
                  </a:lnTo>
                  <a:lnTo>
                    <a:pt x="494" y="14674"/>
                  </a:lnTo>
                  <a:lnTo>
                    <a:pt x="1670" y="16556"/>
                  </a:lnTo>
                  <a:lnTo>
                    <a:pt x="3301" y="18657"/>
                  </a:lnTo>
                  <a:lnTo>
                    <a:pt x="4388" y="20905"/>
                  </a:lnTo>
                  <a:lnTo>
                    <a:pt x="5112" y="23250"/>
                  </a:lnTo>
                  <a:lnTo>
                    <a:pt x="5595" y="25660"/>
                  </a:lnTo>
                  <a:lnTo>
                    <a:pt x="5917" y="28113"/>
                  </a:lnTo>
                  <a:lnTo>
                    <a:pt x="6132" y="30595"/>
                  </a:lnTo>
                  <a:lnTo>
                    <a:pt x="6275" y="33097"/>
                  </a:lnTo>
                  <a:lnTo>
                    <a:pt x="7218" y="35611"/>
                  </a:lnTo>
                  <a:lnTo>
                    <a:pt x="8693" y="38134"/>
                  </a:lnTo>
                  <a:lnTo>
                    <a:pt x="10522" y="40663"/>
                  </a:lnTo>
                  <a:lnTo>
                    <a:pt x="12589" y="44042"/>
                  </a:lnTo>
                  <a:lnTo>
                    <a:pt x="14813" y="47988"/>
                  </a:lnTo>
                  <a:lnTo>
                    <a:pt x="20421" y="58398"/>
                  </a:lnTo>
                  <a:lnTo>
                    <a:pt x="25438" y="68291"/>
                  </a:lnTo>
                  <a:lnTo>
                    <a:pt x="28459" y="71774"/>
                  </a:lnTo>
                  <a:lnTo>
                    <a:pt x="32166" y="74943"/>
                  </a:lnTo>
                  <a:lnTo>
                    <a:pt x="36332" y="77902"/>
                  </a:lnTo>
                  <a:lnTo>
                    <a:pt x="39955" y="80721"/>
                  </a:lnTo>
                  <a:lnTo>
                    <a:pt x="43217" y="83447"/>
                  </a:lnTo>
                  <a:lnTo>
                    <a:pt x="46238" y="86112"/>
                  </a:lnTo>
                  <a:lnTo>
                    <a:pt x="50793" y="88734"/>
                  </a:lnTo>
                  <a:lnTo>
                    <a:pt x="56370" y="91329"/>
                  </a:lnTo>
                  <a:lnTo>
                    <a:pt x="62627" y="93906"/>
                  </a:lnTo>
                  <a:lnTo>
                    <a:pt x="67646" y="96471"/>
                  </a:lnTo>
                  <a:lnTo>
                    <a:pt x="71838" y="99027"/>
                  </a:lnTo>
                  <a:lnTo>
                    <a:pt x="75479" y="101578"/>
                  </a:lnTo>
                  <a:lnTo>
                    <a:pt x="79600" y="104125"/>
                  </a:lnTo>
                  <a:lnTo>
                    <a:pt x="84041" y="106670"/>
                  </a:lnTo>
                  <a:lnTo>
                    <a:pt x="88695" y="109213"/>
                  </a:lnTo>
                  <a:lnTo>
                    <a:pt x="93491" y="110909"/>
                  </a:lnTo>
                  <a:lnTo>
                    <a:pt x="98380" y="112039"/>
                  </a:lnTo>
                  <a:lnTo>
                    <a:pt x="103334" y="112793"/>
                  </a:lnTo>
                  <a:lnTo>
                    <a:pt x="108330" y="113295"/>
                  </a:lnTo>
                  <a:lnTo>
                    <a:pt x="113355" y="113630"/>
                  </a:lnTo>
                  <a:lnTo>
                    <a:pt x="118397" y="113853"/>
                  </a:lnTo>
                  <a:lnTo>
                    <a:pt x="123451" y="114849"/>
                  </a:lnTo>
                  <a:lnTo>
                    <a:pt x="128516" y="116359"/>
                  </a:lnTo>
                  <a:lnTo>
                    <a:pt x="133584" y="118213"/>
                  </a:lnTo>
                  <a:lnTo>
                    <a:pt x="138655" y="119448"/>
                  </a:lnTo>
                  <a:lnTo>
                    <a:pt x="143732" y="120272"/>
                  </a:lnTo>
                  <a:lnTo>
                    <a:pt x="148808" y="120821"/>
                  </a:lnTo>
                  <a:lnTo>
                    <a:pt x="153886" y="121188"/>
                  </a:lnTo>
                  <a:lnTo>
                    <a:pt x="158966" y="121432"/>
                  </a:lnTo>
                  <a:lnTo>
                    <a:pt x="169123" y="121703"/>
                  </a:lnTo>
                  <a:lnTo>
                    <a:pt x="189441" y="121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Annotation33"/>
            <p:cNvSpPr/>
            <p:nvPr/>
          </p:nvSpPr>
          <p:spPr>
            <a:xfrm>
              <a:off x="6568439" y="2103120"/>
              <a:ext cx="525782" cy="243841"/>
            </a:xfrm>
            <a:custGeom>
              <a:avLst/>
              <a:gdLst/>
              <a:ahLst/>
              <a:cxnLst/>
              <a:rect l="0" t="0" r="0" b="0"/>
              <a:pathLst>
                <a:path w="525782" h="243841">
                  <a:moveTo>
                    <a:pt x="525781" y="0"/>
                  </a:moveTo>
                  <a:lnTo>
                    <a:pt x="519220" y="0"/>
                  </a:lnTo>
                  <a:lnTo>
                    <a:pt x="516374" y="4515"/>
                  </a:lnTo>
                  <a:lnTo>
                    <a:pt x="514430" y="8090"/>
                  </a:lnTo>
                  <a:lnTo>
                    <a:pt x="507755" y="14320"/>
                  </a:lnTo>
                  <a:lnTo>
                    <a:pt x="499989" y="19064"/>
                  </a:lnTo>
                  <a:lnTo>
                    <a:pt x="493716" y="21173"/>
                  </a:lnTo>
                  <a:lnTo>
                    <a:pt x="481379" y="22360"/>
                  </a:lnTo>
                  <a:lnTo>
                    <a:pt x="471898" y="24896"/>
                  </a:lnTo>
                  <a:lnTo>
                    <a:pt x="461193" y="28845"/>
                  </a:lnTo>
                  <a:lnTo>
                    <a:pt x="403719" y="48295"/>
                  </a:lnTo>
                  <a:lnTo>
                    <a:pt x="395300" y="50823"/>
                  </a:lnTo>
                  <a:lnTo>
                    <a:pt x="376914" y="55890"/>
                  </a:lnTo>
                  <a:lnTo>
                    <a:pt x="367269" y="59274"/>
                  </a:lnTo>
                  <a:lnTo>
                    <a:pt x="357452" y="63222"/>
                  </a:lnTo>
                  <a:lnTo>
                    <a:pt x="347522" y="67548"/>
                  </a:lnTo>
                  <a:lnTo>
                    <a:pt x="337515" y="71279"/>
                  </a:lnTo>
                  <a:lnTo>
                    <a:pt x="327456" y="74612"/>
                  </a:lnTo>
                  <a:lnTo>
                    <a:pt x="317366" y="77682"/>
                  </a:lnTo>
                  <a:lnTo>
                    <a:pt x="307250" y="81421"/>
                  </a:lnTo>
                  <a:lnTo>
                    <a:pt x="297120" y="85607"/>
                  </a:lnTo>
                  <a:lnTo>
                    <a:pt x="275987" y="94774"/>
                  </a:lnTo>
                  <a:lnTo>
                    <a:pt x="252484" y="104493"/>
                  </a:lnTo>
                  <a:lnTo>
                    <a:pt x="241136" y="109455"/>
                  </a:lnTo>
                  <a:lnTo>
                    <a:pt x="219496" y="119484"/>
                  </a:lnTo>
                  <a:lnTo>
                    <a:pt x="188273" y="134651"/>
                  </a:lnTo>
                  <a:lnTo>
                    <a:pt x="177162" y="139721"/>
                  </a:lnTo>
                  <a:lnTo>
                    <a:pt x="142146" y="154946"/>
                  </a:lnTo>
                  <a:lnTo>
                    <a:pt x="120467" y="165103"/>
                  </a:lnTo>
                  <a:lnTo>
                    <a:pt x="109098" y="171028"/>
                  </a:lnTo>
                  <a:lnTo>
                    <a:pt x="85177" y="184386"/>
                  </a:lnTo>
                  <a:lnTo>
                    <a:pt x="73718" y="191504"/>
                  </a:lnTo>
                  <a:lnTo>
                    <a:pt x="62693" y="198789"/>
                  </a:lnTo>
                  <a:lnTo>
                    <a:pt x="41410" y="213657"/>
                  </a:lnTo>
                  <a:lnTo>
                    <a:pt x="0" y="243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Annotation34"/>
            <p:cNvSpPr/>
            <p:nvPr/>
          </p:nvSpPr>
          <p:spPr>
            <a:xfrm>
              <a:off x="2080299" y="1874874"/>
              <a:ext cx="487637" cy="433975"/>
            </a:xfrm>
            <a:custGeom>
              <a:avLst/>
              <a:gdLst/>
              <a:ahLst/>
              <a:cxnLst/>
              <a:rect l="0" t="0" r="0" b="0"/>
              <a:pathLst>
                <a:path w="487637" h="433975">
                  <a:moveTo>
                    <a:pt x="419061" y="75846"/>
                  </a:moveTo>
                  <a:lnTo>
                    <a:pt x="432928" y="61979"/>
                  </a:lnTo>
                  <a:lnTo>
                    <a:pt x="433386" y="60675"/>
                  </a:lnTo>
                  <a:lnTo>
                    <a:pt x="434221" y="52926"/>
                  </a:lnTo>
                  <a:lnTo>
                    <a:pt x="434301" y="39380"/>
                  </a:lnTo>
                  <a:lnTo>
                    <a:pt x="434301" y="33797"/>
                  </a:lnTo>
                  <a:lnTo>
                    <a:pt x="433455" y="32573"/>
                  </a:lnTo>
                  <a:lnTo>
                    <a:pt x="432044" y="31757"/>
                  </a:lnTo>
                  <a:lnTo>
                    <a:pt x="427740" y="30448"/>
                  </a:lnTo>
                  <a:lnTo>
                    <a:pt x="420213" y="23593"/>
                  </a:lnTo>
                  <a:lnTo>
                    <a:pt x="417315" y="22989"/>
                  </a:lnTo>
                  <a:lnTo>
                    <a:pt x="415357" y="22828"/>
                  </a:lnTo>
                  <a:lnTo>
                    <a:pt x="413205" y="21874"/>
                  </a:lnTo>
                  <a:lnTo>
                    <a:pt x="405224" y="15974"/>
                  </a:lnTo>
                  <a:lnTo>
                    <a:pt x="400192" y="11163"/>
                  </a:lnTo>
                  <a:lnTo>
                    <a:pt x="397168" y="9864"/>
                  </a:lnTo>
                  <a:lnTo>
                    <a:pt x="385669" y="8036"/>
                  </a:lnTo>
                  <a:lnTo>
                    <a:pt x="371087" y="7367"/>
                  </a:lnTo>
                  <a:lnTo>
                    <a:pt x="298526" y="7266"/>
                  </a:lnTo>
                  <a:lnTo>
                    <a:pt x="294677" y="8113"/>
                  </a:lnTo>
                  <a:lnTo>
                    <a:pt x="284369" y="12503"/>
                  </a:lnTo>
                  <a:lnTo>
                    <a:pt x="270967" y="14180"/>
                  </a:lnTo>
                  <a:lnTo>
                    <a:pt x="261237" y="14572"/>
                  </a:lnTo>
                  <a:lnTo>
                    <a:pt x="257118" y="15523"/>
                  </a:lnTo>
                  <a:lnTo>
                    <a:pt x="242167" y="23134"/>
                  </a:lnTo>
                  <a:lnTo>
                    <a:pt x="237632" y="25464"/>
                  </a:lnTo>
                  <a:lnTo>
                    <a:pt x="228077" y="28054"/>
                  </a:lnTo>
                  <a:lnTo>
                    <a:pt x="218186" y="30052"/>
                  </a:lnTo>
                  <a:lnTo>
                    <a:pt x="203097" y="35936"/>
                  </a:lnTo>
                  <a:lnTo>
                    <a:pt x="187902" y="43042"/>
                  </a:lnTo>
                  <a:lnTo>
                    <a:pt x="162519" y="55554"/>
                  </a:lnTo>
                  <a:lnTo>
                    <a:pt x="147280" y="67200"/>
                  </a:lnTo>
                  <a:lnTo>
                    <a:pt x="137120" y="74261"/>
                  </a:lnTo>
                  <a:lnTo>
                    <a:pt x="126961" y="81068"/>
                  </a:lnTo>
                  <a:lnTo>
                    <a:pt x="116801" y="89738"/>
                  </a:lnTo>
                  <a:lnTo>
                    <a:pt x="106641" y="99236"/>
                  </a:lnTo>
                  <a:lnTo>
                    <a:pt x="96481" y="108255"/>
                  </a:lnTo>
                  <a:lnTo>
                    <a:pt x="82088" y="118939"/>
                  </a:lnTo>
                  <a:lnTo>
                    <a:pt x="71238" y="132453"/>
                  </a:lnTo>
                  <a:lnTo>
                    <a:pt x="62402" y="142209"/>
                  </a:lnTo>
                  <a:lnTo>
                    <a:pt x="52830" y="154447"/>
                  </a:lnTo>
                  <a:lnTo>
                    <a:pt x="43778" y="167507"/>
                  </a:lnTo>
                  <a:lnTo>
                    <a:pt x="36933" y="178955"/>
                  </a:lnTo>
                  <a:lnTo>
                    <a:pt x="31069" y="189688"/>
                  </a:lnTo>
                  <a:lnTo>
                    <a:pt x="25640" y="200949"/>
                  </a:lnTo>
                  <a:lnTo>
                    <a:pt x="20405" y="214421"/>
                  </a:lnTo>
                  <a:lnTo>
                    <a:pt x="15256" y="228875"/>
                  </a:lnTo>
                  <a:lnTo>
                    <a:pt x="5052" y="258850"/>
                  </a:lnTo>
                  <a:lnTo>
                    <a:pt x="2224" y="271763"/>
                  </a:lnTo>
                  <a:lnTo>
                    <a:pt x="966" y="283994"/>
                  </a:lnTo>
                  <a:lnTo>
                    <a:pt x="632" y="290811"/>
                  </a:lnTo>
                  <a:lnTo>
                    <a:pt x="259" y="305159"/>
                  </a:lnTo>
                  <a:lnTo>
                    <a:pt x="0" y="338595"/>
                  </a:lnTo>
                  <a:lnTo>
                    <a:pt x="2236" y="349539"/>
                  </a:lnTo>
                  <a:lnTo>
                    <a:pt x="6052" y="360047"/>
                  </a:lnTo>
                  <a:lnTo>
                    <a:pt x="10571" y="370362"/>
                  </a:lnTo>
                  <a:lnTo>
                    <a:pt x="17659" y="380591"/>
                  </a:lnTo>
                  <a:lnTo>
                    <a:pt x="26453" y="389935"/>
                  </a:lnTo>
                  <a:lnTo>
                    <a:pt x="36006" y="396910"/>
                  </a:lnTo>
                  <a:lnTo>
                    <a:pt x="48154" y="402832"/>
                  </a:lnTo>
                  <a:lnTo>
                    <a:pt x="61174" y="408286"/>
                  </a:lnTo>
                  <a:lnTo>
                    <a:pt x="72604" y="413533"/>
                  </a:lnTo>
                  <a:lnTo>
                    <a:pt x="85587" y="418687"/>
                  </a:lnTo>
                  <a:lnTo>
                    <a:pt x="98977" y="423800"/>
                  </a:lnTo>
                  <a:lnTo>
                    <a:pt x="110573" y="428894"/>
                  </a:lnTo>
                  <a:lnTo>
                    <a:pt x="123628" y="431723"/>
                  </a:lnTo>
                  <a:lnTo>
                    <a:pt x="137898" y="432980"/>
                  </a:lnTo>
                  <a:lnTo>
                    <a:pt x="152706" y="433539"/>
                  </a:lnTo>
                  <a:lnTo>
                    <a:pt x="182909" y="433898"/>
                  </a:lnTo>
                  <a:lnTo>
                    <a:pt x="216905" y="433974"/>
                  </a:lnTo>
                  <a:lnTo>
                    <a:pt x="230154" y="431723"/>
                  </a:lnTo>
                  <a:lnTo>
                    <a:pt x="244509" y="427900"/>
                  </a:lnTo>
                  <a:lnTo>
                    <a:pt x="259356" y="423379"/>
                  </a:lnTo>
                  <a:lnTo>
                    <a:pt x="281994" y="416074"/>
                  </a:lnTo>
                  <a:lnTo>
                    <a:pt x="294925" y="411067"/>
                  </a:lnTo>
                  <a:lnTo>
                    <a:pt x="307163" y="405173"/>
                  </a:lnTo>
                  <a:lnTo>
                    <a:pt x="327486" y="393182"/>
                  </a:lnTo>
                  <a:lnTo>
                    <a:pt x="339132" y="386782"/>
                  </a:lnTo>
                  <a:lnTo>
                    <a:pt x="352210" y="378857"/>
                  </a:lnTo>
                  <a:lnTo>
                    <a:pt x="365643" y="369691"/>
                  </a:lnTo>
                  <a:lnTo>
                    <a:pt x="377258" y="359973"/>
                  </a:lnTo>
                  <a:lnTo>
                    <a:pt x="388064" y="350009"/>
                  </a:lnTo>
                  <a:lnTo>
                    <a:pt x="403668" y="334879"/>
                  </a:lnTo>
                  <a:lnTo>
                    <a:pt x="439372" y="299363"/>
                  </a:lnTo>
                  <a:lnTo>
                    <a:pt x="447279" y="289205"/>
                  </a:lnTo>
                  <a:lnTo>
                    <a:pt x="463299" y="264841"/>
                  </a:lnTo>
                  <a:lnTo>
                    <a:pt x="468356" y="252695"/>
                  </a:lnTo>
                  <a:lnTo>
                    <a:pt x="469704" y="247085"/>
                  </a:lnTo>
                  <a:lnTo>
                    <a:pt x="475718" y="234079"/>
                  </a:lnTo>
                  <a:lnTo>
                    <a:pt x="482342" y="220679"/>
                  </a:lnTo>
                  <a:lnTo>
                    <a:pt x="485286" y="209078"/>
                  </a:lnTo>
                  <a:lnTo>
                    <a:pt x="486594" y="198278"/>
                  </a:lnTo>
                  <a:lnTo>
                    <a:pt x="487176" y="186987"/>
                  </a:lnTo>
                  <a:lnTo>
                    <a:pt x="487504" y="167197"/>
                  </a:lnTo>
                  <a:lnTo>
                    <a:pt x="487636" y="120156"/>
                  </a:lnTo>
                  <a:lnTo>
                    <a:pt x="486791" y="114700"/>
                  </a:lnTo>
                  <a:lnTo>
                    <a:pt x="482403" y="102128"/>
                  </a:lnTo>
                  <a:lnTo>
                    <a:pt x="481080" y="92889"/>
                  </a:lnTo>
                  <a:lnTo>
                    <a:pt x="478234" y="83138"/>
                  </a:lnTo>
                  <a:lnTo>
                    <a:pt x="474147" y="73160"/>
                  </a:lnTo>
                  <a:lnTo>
                    <a:pt x="469508" y="63081"/>
                  </a:lnTo>
                  <a:lnTo>
                    <a:pt x="462136" y="51932"/>
                  </a:lnTo>
                  <a:lnTo>
                    <a:pt x="452060" y="35343"/>
                  </a:lnTo>
                  <a:lnTo>
                    <a:pt x="441917" y="23035"/>
                  </a:lnTo>
                  <a:lnTo>
                    <a:pt x="439378" y="20318"/>
                  </a:lnTo>
                  <a:lnTo>
                    <a:pt x="427715" y="12451"/>
                  </a:lnTo>
                  <a:lnTo>
                    <a:pt x="418392" y="9570"/>
                  </a:lnTo>
                  <a:lnTo>
                    <a:pt x="408604" y="7443"/>
                  </a:lnTo>
                  <a:lnTo>
                    <a:pt x="394420" y="2333"/>
                  </a:lnTo>
                  <a:lnTo>
                    <a:pt x="387507" y="840"/>
                  </a:lnTo>
                  <a:lnTo>
                    <a:pt x="377097" y="177"/>
                  </a:lnTo>
                  <a:lnTo>
                    <a:pt x="370765" y="0"/>
                  </a:lnTo>
                  <a:lnTo>
                    <a:pt x="359214" y="2061"/>
                  </a:lnTo>
                  <a:lnTo>
                    <a:pt x="348436" y="5799"/>
                  </a:lnTo>
                  <a:lnTo>
                    <a:pt x="338001" y="10283"/>
                  </a:lnTo>
                  <a:lnTo>
                    <a:pt x="327719" y="17356"/>
                  </a:lnTo>
                  <a:lnTo>
                    <a:pt x="314667" y="28600"/>
                  </a:lnTo>
                  <a:lnTo>
                    <a:pt x="303181" y="39552"/>
                  </a:lnTo>
                  <a:lnTo>
                    <a:pt x="289521" y="529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Annotation35"/>
            <p:cNvSpPr/>
            <p:nvPr/>
          </p:nvSpPr>
          <p:spPr>
            <a:xfrm>
              <a:off x="3604397" y="3009909"/>
              <a:ext cx="738861" cy="524580"/>
            </a:xfrm>
            <a:custGeom>
              <a:avLst/>
              <a:gdLst/>
              <a:ahLst/>
              <a:cxnLst/>
              <a:rect l="0" t="0" r="0" b="0"/>
              <a:pathLst>
                <a:path w="738861" h="524580">
                  <a:moveTo>
                    <a:pt x="434203" y="68571"/>
                  </a:moveTo>
                  <a:lnTo>
                    <a:pt x="426112" y="52390"/>
                  </a:lnTo>
                  <a:lnTo>
                    <a:pt x="422883" y="47624"/>
                  </a:lnTo>
                  <a:lnTo>
                    <a:pt x="419883" y="44446"/>
                  </a:lnTo>
                  <a:lnTo>
                    <a:pt x="417037" y="42328"/>
                  </a:lnTo>
                  <a:lnTo>
                    <a:pt x="415139" y="40069"/>
                  </a:lnTo>
                  <a:lnTo>
                    <a:pt x="413874" y="37716"/>
                  </a:lnTo>
                  <a:lnTo>
                    <a:pt x="413030" y="35301"/>
                  </a:lnTo>
                  <a:lnTo>
                    <a:pt x="411621" y="33691"/>
                  </a:lnTo>
                  <a:lnTo>
                    <a:pt x="409835" y="32618"/>
                  </a:lnTo>
                  <a:lnTo>
                    <a:pt x="407798" y="31902"/>
                  </a:lnTo>
                  <a:lnTo>
                    <a:pt x="403276" y="28849"/>
                  </a:lnTo>
                  <a:lnTo>
                    <a:pt x="397520" y="24036"/>
                  </a:lnTo>
                  <a:lnTo>
                    <a:pt x="381970" y="14718"/>
                  </a:lnTo>
                  <a:lnTo>
                    <a:pt x="379060" y="12349"/>
                  </a:lnTo>
                  <a:lnTo>
                    <a:pt x="373571" y="9717"/>
                  </a:lnTo>
                  <a:lnTo>
                    <a:pt x="370922" y="9015"/>
                  </a:lnTo>
                  <a:lnTo>
                    <a:pt x="365720" y="5977"/>
                  </a:lnTo>
                  <a:lnTo>
                    <a:pt x="363148" y="3982"/>
                  </a:lnTo>
                  <a:lnTo>
                    <a:pt x="358032" y="1765"/>
                  </a:lnTo>
                  <a:lnTo>
                    <a:pt x="352089" y="779"/>
                  </a:lnTo>
                  <a:lnTo>
                    <a:pt x="330771" y="60"/>
                  </a:lnTo>
                  <a:lnTo>
                    <a:pt x="313411" y="0"/>
                  </a:lnTo>
                  <a:lnTo>
                    <a:pt x="309649" y="844"/>
                  </a:lnTo>
                  <a:lnTo>
                    <a:pt x="299461" y="5230"/>
                  </a:lnTo>
                  <a:lnTo>
                    <a:pt x="281277" y="9399"/>
                  </a:lnTo>
                  <a:lnTo>
                    <a:pt x="272256" y="13486"/>
                  </a:lnTo>
                  <a:lnTo>
                    <a:pt x="252773" y="25495"/>
                  </a:lnTo>
                  <a:lnTo>
                    <a:pt x="233328" y="35572"/>
                  </a:lnTo>
                  <a:lnTo>
                    <a:pt x="210923" y="45715"/>
                  </a:lnTo>
                  <a:lnTo>
                    <a:pt x="197807" y="51640"/>
                  </a:lnTo>
                  <a:lnTo>
                    <a:pt x="175590" y="66983"/>
                  </a:lnTo>
                  <a:lnTo>
                    <a:pt x="165171" y="73792"/>
                  </a:lnTo>
                  <a:lnTo>
                    <a:pt x="148938" y="87145"/>
                  </a:lnTo>
                  <a:lnTo>
                    <a:pt x="129264" y="101826"/>
                  </a:lnTo>
                  <a:lnTo>
                    <a:pt x="111488" y="116901"/>
                  </a:lnTo>
                  <a:lnTo>
                    <a:pt x="91357" y="132092"/>
                  </a:lnTo>
                  <a:lnTo>
                    <a:pt x="79756" y="142240"/>
                  </a:lnTo>
                  <a:lnTo>
                    <a:pt x="72599" y="150704"/>
                  </a:lnTo>
                  <a:lnTo>
                    <a:pt x="64440" y="161426"/>
                  </a:lnTo>
                  <a:lnTo>
                    <a:pt x="48037" y="184347"/>
                  </a:lnTo>
                  <a:lnTo>
                    <a:pt x="35103" y="203001"/>
                  </a:lnTo>
                  <a:lnTo>
                    <a:pt x="25967" y="217499"/>
                  </a:lnTo>
                  <a:lnTo>
                    <a:pt x="19085" y="231282"/>
                  </a:lnTo>
                  <a:lnTo>
                    <a:pt x="16065" y="239698"/>
                  </a:lnTo>
                  <a:lnTo>
                    <a:pt x="13204" y="248696"/>
                  </a:lnTo>
                  <a:lnTo>
                    <a:pt x="7768" y="263209"/>
                  </a:lnTo>
                  <a:lnTo>
                    <a:pt x="3376" y="276150"/>
                  </a:lnTo>
                  <a:lnTo>
                    <a:pt x="1424" y="290369"/>
                  </a:lnTo>
                  <a:lnTo>
                    <a:pt x="557" y="305155"/>
                  </a:lnTo>
                  <a:lnTo>
                    <a:pt x="172" y="320192"/>
                  </a:lnTo>
                  <a:lnTo>
                    <a:pt x="0" y="335343"/>
                  </a:lnTo>
                  <a:lnTo>
                    <a:pt x="2182" y="350543"/>
                  </a:lnTo>
                  <a:lnTo>
                    <a:pt x="5974" y="365765"/>
                  </a:lnTo>
                  <a:lnTo>
                    <a:pt x="10482" y="380997"/>
                  </a:lnTo>
                  <a:lnTo>
                    <a:pt x="15307" y="393976"/>
                  </a:lnTo>
                  <a:lnTo>
                    <a:pt x="21120" y="406236"/>
                  </a:lnTo>
                  <a:lnTo>
                    <a:pt x="29349" y="420151"/>
                  </a:lnTo>
                  <a:lnTo>
                    <a:pt x="38650" y="432544"/>
                  </a:lnTo>
                  <a:lnTo>
                    <a:pt x="49275" y="443697"/>
                  </a:lnTo>
                  <a:lnTo>
                    <a:pt x="68690" y="459496"/>
                  </a:lnTo>
                  <a:lnTo>
                    <a:pt x="80125" y="469786"/>
                  </a:lnTo>
                  <a:lnTo>
                    <a:pt x="95366" y="477747"/>
                  </a:lnTo>
                  <a:lnTo>
                    <a:pt x="112582" y="484107"/>
                  </a:lnTo>
                  <a:lnTo>
                    <a:pt x="144331" y="495089"/>
                  </a:lnTo>
                  <a:lnTo>
                    <a:pt x="175061" y="505411"/>
                  </a:lnTo>
                  <a:lnTo>
                    <a:pt x="192594" y="510514"/>
                  </a:lnTo>
                  <a:lnTo>
                    <a:pt x="212521" y="514756"/>
                  </a:lnTo>
                  <a:lnTo>
                    <a:pt x="235489" y="516642"/>
                  </a:lnTo>
                  <a:lnTo>
                    <a:pt x="257550" y="519738"/>
                  </a:lnTo>
                  <a:lnTo>
                    <a:pt x="278644" y="523090"/>
                  </a:lnTo>
                  <a:lnTo>
                    <a:pt x="299309" y="524579"/>
                  </a:lnTo>
                  <a:lnTo>
                    <a:pt x="319781" y="522983"/>
                  </a:lnTo>
                  <a:lnTo>
                    <a:pt x="329982" y="521373"/>
                  </a:lnTo>
                  <a:lnTo>
                    <a:pt x="376700" y="515060"/>
                  </a:lnTo>
                  <a:lnTo>
                    <a:pt x="391634" y="513551"/>
                  </a:lnTo>
                  <a:lnTo>
                    <a:pt x="404977" y="512544"/>
                  </a:lnTo>
                  <a:lnTo>
                    <a:pt x="417259" y="511873"/>
                  </a:lnTo>
                  <a:lnTo>
                    <a:pt x="439937" y="506612"/>
                  </a:lnTo>
                  <a:lnTo>
                    <a:pt x="461305" y="499476"/>
                  </a:lnTo>
                  <a:lnTo>
                    <a:pt x="500360" y="487996"/>
                  </a:lnTo>
                  <a:lnTo>
                    <a:pt x="517793" y="481889"/>
                  </a:lnTo>
                  <a:lnTo>
                    <a:pt x="536830" y="473530"/>
                  </a:lnTo>
                  <a:lnTo>
                    <a:pt x="554321" y="464171"/>
                  </a:lnTo>
                  <a:lnTo>
                    <a:pt x="570562" y="454366"/>
                  </a:lnTo>
                  <a:lnTo>
                    <a:pt x="593986" y="439327"/>
                  </a:lnTo>
                  <a:lnTo>
                    <a:pt x="616166" y="424146"/>
                  </a:lnTo>
                  <a:lnTo>
                    <a:pt x="634685" y="408924"/>
                  </a:lnTo>
                  <a:lnTo>
                    <a:pt x="655037" y="392842"/>
                  </a:lnTo>
                  <a:lnTo>
                    <a:pt x="666689" y="379485"/>
                  </a:lnTo>
                  <a:lnTo>
                    <a:pt x="677513" y="365082"/>
                  </a:lnTo>
                  <a:lnTo>
                    <a:pt x="687967" y="351060"/>
                  </a:lnTo>
                  <a:lnTo>
                    <a:pt x="698258" y="339184"/>
                  </a:lnTo>
                  <a:lnTo>
                    <a:pt x="708477" y="326004"/>
                  </a:lnTo>
                  <a:lnTo>
                    <a:pt x="717816" y="311679"/>
                  </a:lnTo>
                  <a:lnTo>
                    <a:pt x="724789" y="296845"/>
                  </a:lnTo>
                  <a:lnTo>
                    <a:pt x="730710" y="281787"/>
                  </a:lnTo>
                  <a:lnTo>
                    <a:pt x="735317" y="266627"/>
                  </a:lnTo>
                  <a:lnTo>
                    <a:pt x="737366" y="251423"/>
                  </a:lnTo>
                  <a:lnTo>
                    <a:pt x="738275" y="236199"/>
                  </a:lnTo>
                  <a:lnTo>
                    <a:pt x="738679" y="220965"/>
                  </a:lnTo>
                  <a:lnTo>
                    <a:pt x="738860" y="205728"/>
                  </a:lnTo>
                  <a:lnTo>
                    <a:pt x="736681" y="190490"/>
                  </a:lnTo>
                  <a:lnTo>
                    <a:pt x="733738" y="176097"/>
                  </a:lnTo>
                  <a:lnTo>
                    <a:pt x="732430" y="164056"/>
                  </a:lnTo>
                  <a:lnTo>
                    <a:pt x="727332" y="150802"/>
                  </a:lnTo>
                  <a:lnTo>
                    <a:pt x="714308" y="125642"/>
                  </a:lnTo>
                  <a:lnTo>
                    <a:pt x="706579" y="112563"/>
                  </a:lnTo>
                  <a:lnTo>
                    <a:pt x="697499" y="99130"/>
                  </a:lnTo>
                  <a:lnTo>
                    <a:pt x="682867" y="82893"/>
                  </a:lnTo>
                  <a:lnTo>
                    <a:pt x="662753" y="67136"/>
                  </a:lnTo>
                  <a:lnTo>
                    <a:pt x="657690" y="62534"/>
                  </a:lnTo>
                  <a:lnTo>
                    <a:pt x="645291" y="55164"/>
                  </a:lnTo>
                  <a:lnTo>
                    <a:pt x="626288" y="46254"/>
                  </a:lnTo>
                  <a:lnTo>
                    <a:pt x="605417" y="38252"/>
                  </a:lnTo>
                  <a:lnTo>
                    <a:pt x="588192" y="33083"/>
                  </a:lnTo>
                  <a:lnTo>
                    <a:pt x="572069" y="27963"/>
                  </a:lnTo>
                  <a:lnTo>
                    <a:pt x="556438" y="25123"/>
                  </a:lnTo>
                  <a:lnTo>
                    <a:pt x="533356" y="23524"/>
                  </a:lnTo>
                  <a:lnTo>
                    <a:pt x="517218" y="22304"/>
                  </a:lnTo>
                  <a:lnTo>
                    <a:pt x="508173" y="20793"/>
                  </a:lnTo>
                  <a:lnTo>
                    <a:pt x="479923" y="15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Annotation36"/>
            <p:cNvSpPr/>
            <p:nvPr/>
          </p:nvSpPr>
          <p:spPr>
            <a:xfrm>
              <a:off x="5311244" y="3177579"/>
              <a:ext cx="350312" cy="281862"/>
            </a:xfrm>
            <a:custGeom>
              <a:avLst/>
              <a:gdLst/>
              <a:ahLst/>
              <a:cxnLst/>
              <a:rect l="0" t="0" r="0" b="0"/>
              <a:pathLst>
                <a:path w="350312" h="281862">
                  <a:moveTo>
                    <a:pt x="76096" y="106641"/>
                  </a:moveTo>
                  <a:lnTo>
                    <a:pt x="76096" y="77654"/>
                  </a:lnTo>
                  <a:lnTo>
                    <a:pt x="73839" y="74567"/>
                  </a:lnTo>
                  <a:lnTo>
                    <a:pt x="72051" y="72558"/>
                  </a:lnTo>
                  <a:lnTo>
                    <a:pt x="70859" y="70372"/>
                  </a:lnTo>
                  <a:lnTo>
                    <a:pt x="68790" y="62333"/>
                  </a:lnTo>
                  <a:lnTo>
                    <a:pt x="68504" y="54484"/>
                  </a:lnTo>
                  <a:lnTo>
                    <a:pt x="68485" y="49606"/>
                  </a:lnTo>
                  <a:lnTo>
                    <a:pt x="67635" y="48298"/>
                  </a:lnTo>
                  <a:lnTo>
                    <a:pt x="66222" y="47426"/>
                  </a:lnTo>
                  <a:lnTo>
                    <a:pt x="64434" y="46844"/>
                  </a:lnTo>
                  <a:lnTo>
                    <a:pt x="63241" y="45609"/>
                  </a:lnTo>
                  <a:lnTo>
                    <a:pt x="62447" y="43940"/>
                  </a:lnTo>
                  <a:lnTo>
                    <a:pt x="60858" y="38070"/>
                  </a:lnTo>
                  <a:lnTo>
                    <a:pt x="60857" y="42109"/>
                  </a:lnTo>
                  <a:lnTo>
                    <a:pt x="60010" y="44146"/>
                  </a:lnTo>
                  <a:lnTo>
                    <a:pt x="55619" y="51058"/>
                  </a:lnTo>
                  <a:lnTo>
                    <a:pt x="53095" y="59316"/>
                  </a:lnTo>
                  <a:lnTo>
                    <a:pt x="49504" y="67545"/>
                  </a:lnTo>
                  <a:lnTo>
                    <a:pt x="48209" y="72110"/>
                  </a:lnTo>
                  <a:lnTo>
                    <a:pt x="47344" y="76848"/>
                  </a:lnTo>
                  <a:lnTo>
                    <a:pt x="46768" y="81698"/>
                  </a:lnTo>
                  <a:lnTo>
                    <a:pt x="45538" y="86626"/>
                  </a:lnTo>
                  <a:lnTo>
                    <a:pt x="43870" y="91604"/>
                  </a:lnTo>
                  <a:lnTo>
                    <a:pt x="41912" y="96616"/>
                  </a:lnTo>
                  <a:lnTo>
                    <a:pt x="39760" y="101651"/>
                  </a:lnTo>
                  <a:lnTo>
                    <a:pt x="35111" y="111761"/>
                  </a:lnTo>
                  <a:lnTo>
                    <a:pt x="27734" y="126973"/>
                  </a:lnTo>
                  <a:lnTo>
                    <a:pt x="26075" y="132049"/>
                  </a:lnTo>
                  <a:lnTo>
                    <a:pt x="24968" y="137126"/>
                  </a:lnTo>
                  <a:lnTo>
                    <a:pt x="24231" y="142205"/>
                  </a:lnTo>
                  <a:lnTo>
                    <a:pt x="22893" y="148130"/>
                  </a:lnTo>
                  <a:lnTo>
                    <a:pt x="21153" y="154620"/>
                  </a:lnTo>
                  <a:lnTo>
                    <a:pt x="19148" y="161487"/>
                  </a:lnTo>
                  <a:lnTo>
                    <a:pt x="16964" y="167758"/>
                  </a:lnTo>
                  <a:lnTo>
                    <a:pt x="14662" y="173633"/>
                  </a:lnTo>
                  <a:lnTo>
                    <a:pt x="12280" y="179242"/>
                  </a:lnTo>
                  <a:lnTo>
                    <a:pt x="10692" y="184675"/>
                  </a:lnTo>
                  <a:lnTo>
                    <a:pt x="9633" y="189990"/>
                  </a:lnTo>
                  <a:lnTo>
                    <a:pt x="8928" y="195227"/>
                  </a:lnTo>
                  <a:lnTo>
                    <a:pt x="7610" y="201258"/>
                  </a:lnTo>
                  <a:lnTo>
                    <a:pt x="5886" y="207819"/>
                  </a:lnTo>
                  <a:lnTo>
                    <a:pt x="3889" y="214733"/>
                  </a:lnTo>
                  <a:lnTo>
                    <a:pt x="2558" y="221036"/>
                  </a:lnTo>
                  <a:lnTo>
                    <a:pt x="1671" y="226931"/>
                  </a:lnTo>
                  <a:lnTo>
                    <a:pt x="1079" y="232554"/>
                  </a:lnTo>
                  <a:lnTo>
                    <a:pt x="684" y="237996"/>
                  </a:lnTo>
                  <a:lnTo>
                    <a:pt x="422" y="243318"/>
                  </a:lnTo>
                  <a:lnTo>
                    <a:pt x="52" y="256640"/>
                  </a:lnTo>
                  <a:lnTo>
                    <a:pt x="0" y="259980"/>
                  </a:lnTo>
                  <a:lnTo>
                    <a:pt x="812" y="263054"/>
                  </a:lnTo>
                  <a:lnTo>
                    <a:pt x="5153" y="271425"/>
                  </a:lnTo>
                  <a:lnTo>
                    <a:pt x="6466" y="276681"/>
                  </a:lnTo>
                  <a:lnTo>
                    <a:pt x="7662" y="278421"/>
                  </a:lnTo>
                  <a:lnTo>
                    <a:pt x="9307" y="279581"/>
                  </a:lnTo>
                  <a:lnTo>
                    <a:pt x="13392" y="280870"/>
                  </a:lnTo>
                  <a:lnTo>
                    <a:pt x="22913" y="281697"/>
                  </a:lnTo>
                  <a:lnTo>
                    <a:pt x="32947" y="281861"/>
                  </a:lnTo>
                  <a:lnTo>
                    <a:pt x="35477" y="281028"/>
                  </a:lnTo>
                  <a:lnTo>
                    <a:pt x="47878" y="273606"/>
                  </a:lnTo>
                  <a:lnTo>
                    <a:pt x="56782" y="268901"/>
                  </a:lnTo>
                  <a:lnTo>
                    <a:pt x="66383" y="263988"/>
                  </a:lnTo>
                  <a:lnTo>
                    <a:pt x="74037" y="256724"/>
                  </a:lnTo>
                  <a:lnTo>
                    <a:pt x="80261" y="248698"/>
                  </a:lnTo>
                  <a:lnTo>
                    <a:pt x="85849" y="242308"/>
                  </a:lnTo>
                  <a:lnTo>
                    <a:pt x="93413" y="234389"/>
                  </a:lnTo>
                  <a:lnTo>
                    <a:pt x="143484" y="184033"/>
                  </a:lnTo>
                  <a:lnTo>
                    <a:pt x="143881" y="184482"/>
                  </a:lnTo>
                  <a:lnTo>
                    <a:pt x="144323" y="187239"/>
                  </a:lnTo>
                  <a:lnTo>
                    <a:pt x="143594" y="188313"/>
                  </a:lnTo>
                  <a:lnTo>
                    <a:pt x="142261" y="189029"/>
                  </a:lnTo>
                  <a:lnTo>
                    <a:pt x="140526" y="189506"/>
                  </a:lnTo>
                  <a:lnTo>
                    <a:pt x="139369" y="190671"/>
                  </a:lnTo>
                  <a:lnTo>
                    <a:pt x="138599" y="192294"/>
                  </a:lnTo>
                  <a:lnTo>
                    <a:pt x="137742" y="196356"/>
                  </a:lnTo>
                  <a:lnTo>
                    <a:pt x="137259" y="203402"/>
                  </a:lnTo>
                  <a:lnTo>
                    <a:pt x="137084" y="211847"/>
                  </a:lnTo>
                  <a:lnTo>
                    <a:pt x="137056" y="231195"/>
                  </a:lnTo>
                  <a:lnTo>
                    <a:pt x="137903" y="232857"/>
                  </a:lnTo>
                  <a:lnTo>
                    <a:pt x="139314" y="233965"/>
                  </a:lnTo>
                  <a:lnTo>
                    <a:pt x="143617" y="235743"/>
                  </a:lnTo>
                  <a:lnTo>
                    <a:pt x="148408" y="240096"/>
                  </a:lnTo>
                  <a:lnTo>
                    <a:pt x="150550" y="241331"/>
                  </a:lnTo>
                  <a:lnTo>
                    <a:pt x="155189" y="242703"/>
                  </a:lnTo>
                  <a:lnTo>
                    <a:pt x="162330" y="241055"/>
                  </a:lnTo>
                  <a:lnTo>
                    <a:pt x="170303" y="238347"/>
                  </a:lnTo>
                  <a:lnTo>
                    <a:pt x="180398" y="235976"/>
                  </a:lnTo>
                  <a:lnTo>
                    <a:pt x="189057" y="232421"/>
                  </a:lnTo>
                  <a:lnTo>
                    <a:pt x="199406" y="225659"/>
                  </a:lnTo>
                  <a:lnTo>
                    <a:pt x="207383" y="220780"/>
                  </a:lnTo>
                  <a:lnTo>
                    <a:pt x="211881" y="218294"/>
                  </a:lnTo>
                  <a:lnTo>
                    <a:pt x="219135" y="211016"/>
                  </a:lnTo>
                  <a:lnTo>
                    <a:pt x="222256" y="206704"/>
                  </a:lnTo>
                  <a:lnTo>
                    <a:pt x="226030" y="202136"/>
                  </a:lnTo>
                  <a:lnTo>
                    <a:pt x="230238" y="197398"/>
                  </a:lnTo>
                  <a:lnTo>
                    <a:pt x="239430" y="187618"/>
                  </a:lnTo>
                  <a:lnTo>
                    <a:pt x="263967" y="162651"/>
                  </a:lnTo>
                  <a:lnTo>
                    <a:pt x="287239" y="139344"/>
                  </a:lnTo>
                  <a:lnTo>
                    <a:pt x="291364" y="134369"/>
                  </a:lnTo>
                  <a:lnTo>
                    <a:pt x="294961" y="129360"/>
                  </a:lnTo>
                  <a:lnTo>
                    <a:pt x="298207" y="124327"/>
                  </a:lnTo>
                  <a:lnTo>
                    <a:pt x="302063" y="119278"/>
                  </a:lnTo>
                  <a:lnTo>
                    <a:pt x="306327" y="114219"/>
                  </a:lnTo>
                  <a:lnTo>
                    <a:pt x="310864" y="109153"/>
                  </a:lnTo>
                  <a:lnTo>
                    <a:pt x="314734" y="104082"/>
                  </a:lnTo>
                  <a:lnTo>
                    <a:pt x="318161" y="99008"/>
                  </a:lnTo>
                  <a:lnTo>
                    <a:pt x="321293" y="93933"/>
                  </a:lnTo>
                  <a:lnTo>
                    <a:pt x="324228" y="88855"/>
                  </a:lnTo>
                  <a:lnTo>
                    <a:pt x="329746" y="78698"/>
                  </a:lnTo>
                  <a:lnTo>
                    <a:pt x="337613" y="63460"/>
                  </a:lnTo>
                  <a:lnTo>
                    <a:pt x="339340" y="58380"/>
                  </a:lnTo>
                  <a:lnTo>
                    <a:pt x="340492" y="53301"/>
                  </a:lnTo>
                  <a:lnTo>
                    <a:pt x="341260" y="48221"/>
                  </a:lnTo>
                  <a:lnTo>
                    <a:pt x="344371" y="40318"/>
                  </a:lnTo>
                  <a:lnTo>
                    <a:pt x="347729" y="33984"/>
                  </a:lnTo>
                  <a:lnTo>
                    <a:pt x="349222" y="28347"/>
                  </a:lnTo>
                  <a:lnTo>
                    <a:pt x="350062" y="20413"/>
                  </a:lnTo>
                  <a:lnTo>
                    <a:pt x="350311" y="12700"/>
                  </a:lnTo>
                  <a:lnTo>
                    <a:pt x="349499" y="10147"/>
                  </a:lnTo>
                  <a:lnTo>
                    <a:pt x="343846" y="1470"/>
                  </a:lnTo>
                  <a:lnTo>
                    <a:pt x="343107" y="408"/>
                  </a:lnTo>
                  <a:lnTo>
                    <a:pt x="336262" y="0"/>
                  </a:lnTo>
                  <a:lnTo>
                    <a:pt x="331453" y="4018"/>
                  </a:lnTo>
                  <a:lnTo>
                    <a:pt x="330153" y="6052"/>
                  </a:lnTo>
                  <a:lnTo>
                    <a:pt x="327898" y="13829"/>
                  </a:lnTo>
                  <a:lnTo>
                    <a:pt x="327623" y="21013"/>
                  </a:lnTo>
                  <a:lnTo>
                    <a:pt x="327556" y="304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Annotation37"/>
            <p:cNvSpPr/>
            <p:nvPr/>
          </p:nvSpPr>
          <p:spPr>
            <a:xfrm>
              <a:off x="5731432" y="3193944"/>
              <a:ext cx="235017" cy="273125"/>
            </a:xfrm>
            <a:custGeom>
              <a:avLst/>
              <a:gdLst/>
              <a:ahLst/>
              <a:cxnLst/>
              <a:rect l="0" t="0" r="0" b="0"/>
              <a:pathLst>
                <a:path w="235017" h="273125">
                  <a:moveTo>
                    <a:pt x="135968" y="59796"/>
                  </a:moveTo>
                  <a:lnTo>
                    <a:pt x="135968" y="71147"/>
                  </a:lnTo>
                  <a:lnTo>
                    <a:pt x="135122" y="72443"/>
                  </a:lnTo>
                  <a:lnTo>
                    <a:pt x="133710" y="73308"/>
                  </a:lnTo>
                  <a:lnTo>
                    <a:pt x="131923" y="73884"/>
                  </a:lnTo>
                  <a:lnTo>
                    <a:pt x="127679" y="76782"/>
                  </a:lnTo>
                  <a:lnTo>
                    <a:pt x="122124" y="80892"/>
                  </a:lnTo>
                  <a:lnTo>
                    <a:pt x="118272" y="83173"/>
                  </a:lnTo>
                  <a:lnTo>
                    <a:pt x="114011" y="85541"/>
                  </a:lnTo>
                  <a:lnTo>
                    <a:pt x="107019" y="92687"/>
                  </a:lnTo>
                  <a:lnTo>
                    <a:pt x="101088" y="100661"/>
                  </a:lnTo>
                  <a:lnTo>
                    <a:pt x="95630" y="107027"/>
                  </a:lnTo>
                  <a:lnTo>
                    <a:pt x="88125" y="114936"/>
                  </a:lnTo>
                  <a:lnTo>
                    <a:pt x="73553" y="129766"/>
                  </a:lnTo>
                  <a:lnTo>
                    <a:pt x="68959" y="133536"/>
                  </a:lnTo>
                  <a:lnTo>
                    <a:pt x="63355" y="137743"/>
                  </a:lnTo>
                  <a:lnTo>
                    <a:pt x="57079" y="142240"/>
                  </a:lnTo>
                  <a:lnTo>
                    <a:pt x="52049" y="147779"/>
                  </a:lnTo>
                  <a:lnTo>
                    <a:pt x="47849" y="154011"/>
                  </a:lnTo>
                  <a:lnTo>
                    <a:pt x="44202" y="160706"/>
                  </a:lnTo>
                  <a:lnTo>
                    <a:pt x="40924" y="166016"/>
                  </a:lnTo>
                  <a:lnTo>
                    <a:pt x="35024" y="174174"/>
                  </a:lnTo>
                  <a:lnTo>
                    <a:pt x="32266" y="178381"/>
                  </a:lnTo>
                  <a:lnTo>
                    <a:pt x="29580" y="182879"/>
                  </a:lnTo>
                  <a:lnTo>
                    <a:pt x="26942" y="187572"/>
                  </a:lnTo>
                  <a:lnTo>
                    <a:pt x="21755" y="197301"/>
                  </a:lnTo>
                  <a:lnTo>
                    <a:pt x="19186" y="202266"/>
                  </a:lnTo>
                  <a:lnTo>
                    <a:pt x="16626" y="208116"/>
                  </a:lnTo>
                  <a:lnTo>
                    <a:pt x="14074" y="214556"/>
                  </a:lnTo>
                  <a:lnTo>
                    <a:pt x="11525" y="221389"/>
                  </a:lnTo>
                  <a:lnTo>
                    <a:pt x="9826" y="226791"/>
                  </a:lnTo>
                  <a:lnTo>
                    <a:pt x="7938" y="235052"/>
                  </a:lnTo>
                  <a:lnTo>
                    <a:pt x="6588" y="239286"/>
                  </a:lnTo>
                  <a:lnTo>
                    <a:pt x="4841" y="243803"/>
                  </a:lnTo>
                  <a:lnTo>
                    <a:pt x="2830" y="248507"/>
                  </a:lnTo>
                  <a:lnTo>
                    <a:pt x="596" y="255992"/>
                  </a:lnTo>
                  <a:lnTo>
                    <a:pt x="0" y="259173"/>
                  </a:lnTo>
                  <a:lnTo>
                    <a:pt x="449" y="261294"/>
                  </a:lnTo>
                  <a:lnTo>
                    <a:pt x="1596" y="262708"/>
                  </a:lnTo>
                  <a:lnTo>
                    <a:pt x="3206" y="263650"/>
                  </a:lnTo>
                  <a:lnTo>
                    <a:pt x="4280" y="265126"/>
                  </a:lnTo>
                  <a:lnTo>
                    <a:pt x="5474" y="269022"/>
                  </a:lnTo>
                  <a:lnTo>
                    <a:pt x="6638" y="270400"/>
                  </a:lnTo>
                  <a:lnTo>
                    <a:pt x="8261" y="271319"/>
                  </a:lnTo>
                  <a:lnTo>
                    <a:pt x="12322" y="272339"/>
                  </a:lnTo>
                  <a:lnTo>
                    <a:pt x="16950" y="272793"/>
                  </a:lnTo>
                  <a:lnTo>
                    <a:pt x="24086" y="272995"/>
                  </a:lnTo>
                  <a:lnTo>
                    <a:pt x="38420" y="273124"/>
                  </a:lnTo>
                  <a:lnTo>
                    <a:pt x="42149" y="272288"/>
                  </a:lnTo>
                  <a:lnTo>
                    <a:pt x="46329" y="270884"/>
                  </a:lnTo>
                  <a:lnTo>
                    <a:pt x="50808" y="269101"/>
                  </a:lnTo>
                  <a:lnTo>
                    <a:pt x="58044" y="264863"/>
                  </a:lnTo>
                  <a:lnTo>
                    <a:pt x="64929" y="259310"/>
                  </a:lnTo>
                  <a:lnTo>
                    <a:pt x="69134" y="255459"/>
                  </a:lnTo>
                  <a:lnTo>
                    <a:pt x="80888" y="244205"/>
                  </a:lnTo>
                  <a:lnTo>
                    <a:pt x="96489" y="228773"/>
                  </a:lnTo>
                  <a:lnTo>
                    <a:pt x="100336" y="224094"/>
                  </a:lnTo>
                  <a:lnTo>
                    <a:pt x="103747" y="219281"/>
                  </a:lnTo>
                  <a:lnTo>
                    <a:pt x="106867" y="214380"/>
                  </a:lnTo>
                  <a:lnTo>
                    <a:pt x="112592" y="206675"/>
                  </a:lnTo>
                  <a:lnTo>
                    <a:pt x="117959" y="200429"/>
                  </a:lnTo>
                  <a:lnTo>
                    <a:pt x="123166" y="194831"/>
                  </a:lnTo>
                  <a:lnTo>
                    <a:pt x="124893" y="191306"/>
                  </a:lnTo>
                  <a:lnTo>
                    <a:pt x="126812" y="182874"/>
                  </a:lnTo>
                  <a:lnTo>
                    <a:pt x="129923" y="175739"/>
                  </a:lnTo>
                  <a:lnTo>
                    <a:pt x="133281" y="169746"/>
                  </a:lnTo>
                  <a:lnTo>
                    <a:pt x="134774" y="164260"/>
                  </a:lnTo>
                  <a:lnTo>
                    <a:pt x="135614" y="156412"/>
                  </a:lnTo>
                  <a:lnTo>
                    <a:pt x="135864" y="148724"/>
                  </a:lnTo>
                  <a:lnTo>
                    <a:pt x="135937" y="141084"/>
                  </a:lnTo>
                  <a:lnTo>
                    <a:pt x="135100" y="139388"/>
                  </a:lnTo>
                  <a:lnTo>
                    <a:pt x="133697" y="138258"/>
                  </a:lnTo>
                  <a:lnTo>
                    <a:pt x="129405" y="136443"/>
                  </a:lnTo>
                  <a:lnTo>
                    <a:pt x="122473" y="136084"/>
                  </a:lnTo>
                  <a:lnTo>
                    <a:pt x="106670" y="135997"/>
                  </a:lnTo>
                  <a:lnTo>
                    <a:pt x="106276" y="136843"/>
                  </a:lnTo>
                  <a:lnTo>
                    <a:pt x="105722" y="142080"/>
                  </a:lnTo>
                  <a:lnTo>
                    <a:pt x="105509" y="150320"/>
                  </a:lnTo>
                  <a:lnTo>
                    <a:pt x="105497" y="150829"/>
                  </a:lnTo>
                  <a:lnTo>
                    <a:pt x="111573" y="151155"/>
                  </a:lnTo>
                  <a:lnTo>
                    <a:pt x="130926" y="151233"/>
                  </a:lnTo>
                  <a:lnTo>
                    <a:pt x="133454" y="150387"/>
                  </a:lnTo>
                  <a:lnTo>
                    <a:pt x="138519" y="147190"/>
                  </a:lnTo>
                  <a:lnTo>
                    <a:pt x="145852" y="145204"/>
                  </a:lnTo>
                  <a:lnTo>
                    <a:pt x="150177" y="144675"/>
                  </a:lnTo>
                  <a:lnTo>
                    <a:pt x="153907" y="143476"/>
                  </a:lnTo>
                  <a:lnTo>
                    <a:pt x="160310" y="139885"/>
                  </a:lnTo>
                  <a:lnTo>
                    <a:pt x="165977" y="135467"/>
                  </a:lnTo>
                  <a:lnTo>
                    <a:pt x="172166" y="129834"/>
                  </a:lnTo>
                  <a:lnTo>
                    <a:pt x="190761" y="111624"/>
                  </a:lnTo>
                  <a:lnTo>
                    <a:pt x="213553" y="88885"/>
                  </a:lnTo>
                  <a:lnTo>
                    <a:pt x="219275" y="80909"/>
                  </a:lnTo>
                  <a:lnTo>
                    <a:pt x="224640" y="72566"/>
                  </a:lnTo>
                  <a:lnTo>
                    <a:pt x="229846" y="66036"/>
                  </a:lnTo>
                  <a:lnTo>
                    <a:pt x="232725" y="60312"/>
                  </a:lnTo>
                  <a:lnTo>
                    <a:pt x="234005" y="54098"/>
                  </a:lnTo>
                  <a:lnTo>
                    <a:pt x="234573" y="45693"/>
                  </a:lnTo>
                  <a:lnTo>
                    <a:pt x="234826" y="38570"/>
                  </a:lnTo>
                  <a:lnTo>
                    <a:pt x="234968" y="29800"/>
                  </a:lnTo>
                  <a:lnTo>
                    <a:pt x="235016" y="19252"/>
                  </a:lnTo>
                  <a:lnTo>
                    <a:pt x="234174" y="17526"/>
                  </a:lnTo>
                  <a:lnTo>
                    <a:pt x="232765" y="16376"/>
                  </a:lnTo>
                  <a:lnTo>
                    <a:pt x="230979" y="15609"/>
                  </a:lnTo>
                  <a:lnTo>
                    <a:pt x="224421" y="10485"/>
                  </a:lnTo>
                  <a:lnTo>
                    <a:pt x="222030" y="9142"/>
                  </a:lnTo>
                  <a:lnTo>
                    <a:pt x="217115" y="7650"/>
                  </a:lnTo>
                  <a:lnTo>
                    <a:pt x="212109" y="4728"/>
                  </a:lnTo>
                  <a:lnTo>
                    <a:pt x="209589" y="2765"/>
                  </a:lnTo>
                  <a:lnTo>
                    <a:pt x="204531" y="582"/>
                  </a:lnTo>
                  <a:lnTo>
                    <a:pt x="201997" y="0"/>
                  </a:lnTo>
                  <a:lnTo>
                    <a:pt x="199461" y="458"/>
                  </a:lnTo>
                  <a:lnTo>
                    <a:pt x="194385" y="3226"/>
                  </a:lnTo>
                  <a:lnTo>
                    <a:pt x="189306" y="5020"/>
                  </a:lnTo>
                  <a:lnTo>
                    <a:pt x="183193" y="6172"/>
                  </a:lnTo>
                  <a:lnTo>
                    <a:pt x="182691" y="7114"/>
                  </a:lnTo>
                  <a:lnTo>
                    <a:pt x="182134" y="10417"/>
                  </a:lnTo>
                  <a:lnTo>
                    <a:pt x="181820" y="17037"/>
                  </a:lnTo>
                  <a:lnTo>
                    <a:pt x="181688" y="293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Annotation38"/>
            <p:cNvSpPr/>
            <p:nvPr/>
          </p:nvSpPr>
          <p:spPr>
            <a:xfrm>
              <a:off x="6118860" y="3329940"/>
              <a:ext cx="316721" cy="137161"/>
            </a:xfrm>
            <a:custGeom>
              <a:avLst/>
              <a:gdLst/>
              <a:ahLst/>
              <a:cxnLst/>
              <a:rect l="0" t="0" r="0" b="0"/>
              <a:pathLst>
                <a:path w="316721" h="137161">
                  <a:moveTo>
                    <a:pt x="0" y="0"/>
                  </a:moveTo>
                  <a:lnTo>
                    <a:pt x="4046" y="4046"/>
                  </a:lnTo>
                  <a:lnTo>
                    <a:pt x="6084" y="5237"/>
                  </a:lnTo>
                  <a:lnTo>
                    <a:pt x="13868" y="7306"/>
                  </a:lnTo>
                  <a:lnTo>
                    <a:pt x="18879" y="7527"/>
                  </a:lnTo>
                  <a:lnTo>
                    <a:pt x="21052" y="8405"/>
                  </a:lnTo>
                  <a:lnTo>
                    <a:pt x="25726" y="11638"/>
                  </a:lnTo>
                  <a:lnTo>
                    <a:pt x="30625" y="13639"/>
                  </a:lnTo>
                  <a:lnTo>
                    <a:pt x="36471" y="14528"/>
                  </a:lnTo>
                  <a:lnTo>
                    <a:pt x="44714" y="14924"/>
                  </a:lnTo>
                  <a:lnTo>
                    <a:pt x="54829" y="15146"/>
                  </a:lnTo>
                  <a:lnTo>
                    <a:pt x="67235" y="15212"/>
                  </a:lnTo>
                  <a:lnTo>
                    <a:pt x="76730" y="12970"/>
                  </a:lnTo>
                  <a:lnTo>
                    <a:pt x="86596" y="9998"/>
                  </a:lnTo>
                  <a:lnTo>
                    <a:pt x="91597" y="9205"/>
                  </a:lnTo>
                  <a:lnTo>
                    <a:pt x="96625" y="8677"/>
                  </a:lnTo>
                  <a:lnTo>
                    <a:pt x="102516" y="8324"/>
                  </a:lnTo>
                  <a:lnTo>
                    <a:pt x="115837" y="7933"/>
                  </a:lnTo>
                  <a:lnTo>
                    <a:pt x="146572" y="7661"/>
                  </a:lnTo>
                  <a:lnTo>
                    <a:pt x="175613" y="7628"/>
                  </a:lnTo>
                  <a:lnTo>
                    <a:pt x="182269" y="6779"/>
                  </a:lnTo>
                  <a:lnTo>
                    <a:pt x="188400" y="5366"/>
                  </a:lnTo>
                  <a:lnTo>
                    <a:pt x="194180" y="3577"/>
                  </a:lnTo>
                  <a:lnTo>
                    <a:pt x="200573" y="2385"/>
                  </a:lnTo>
                  <a:lnTo>
                    <a:pt x="207376" y="1590"/>
                  </a:lnTo>
                  <a:lnTo>
                    <a:pt x="214451" y="1060"/>
                  </a:lnTo>
                  <a:lnTo>
                    <a:pt x="220860" y="707"/>
                  </a:lnTo>
                  <a:lnTo>
                    <a:pt x="232498" y="314"/>
                  </a:lnTo>
                  <a:lnTo>
                    <a:pt x="253766" y="62"/>
                  </a:lnTo>
                  <a:lnTo>
                    <a:pt x="311963" y="0"/>
                  </a:lnTo>
                  <a:lnTo>
                    <a:pt x="316330" y="4046"/>
                  </a:lnTo>
                  <a:lnTo>
                    <a:pt x="316720" y="5237"/>
                  </a:lnTo>
                  <a:lnTo>
                    <a:pt x="316134" y="6031"/>
                  </a:lnTo>
                  <a:lnTo>
                    <a:pt x="314895" y="6561"/>
                  </a:lnTo>
                  <a:lnTo>
                    <a:pt x="314070" y="7760"/>
                  </a:lnTo>
                  <a:lnTo>
                    <a:pt x="313154" y="11351"/>
                  </a:lnTo>
                  <a:lnTo>
                    <a:pt x="312063" y="13494"/>
                  </a:lnTo>
                  <a:lnTo>
                    <a:pt x="310489" y="15769"/>
                  </a:lnTo>
                  <a:lnTo>
                    <a:pt x="308593" y="18133"/>
                  </a:lnTo>
                  <a:lnTo>
                    <a:pt x="306482" y="19709"/>
                  </a:lnTo>
                  <a:lnTo>
                    <a:pt x="299466" y="22773"/>
                  </a:lnTo>
                  <a:lnTo>
                    <a:pt x="294528" y="26490"/>
                  </a:lnTo>
                  <a:lnTo>
                    <a:pt x="291178" y="28667"/>
                  </a:lnTo>
                  <a:lnTo>
                    <a:pt x="287252" y="30965"/>
                  </a:lnTo>
                  <a:lnTo>
                    <a:pt x="282942" y="33343"/>
                  </a:lnTo>
                  <a:lnTo>
                    <a:pt x="273636" y="38244"/>
                  </a:lnTo>
                  <a:lnTo>
                    <a:pt x="253865" y="48289"/>
                  </a:lnTo>
                  <a:lnTo>
                    <a:pt x="248831" y="51666"/>
                  </a:lnTo>
                  <a:lnTo>
                    <a:pt x="243780" y="55611"/>
                  </a:lnTo>
                  <a:lnTo>
                    <a:pt x="238720" y="59934"/>
                  </a:lnTo>
                  <a:lnTo>
                    <a:pt x="232806" y="63663"/>
                  </a:lnTo>
                  <a:lnTo>
                    <a:pt x="226325" y="66995"/>
                  </a:lnTo>
                  <a:lnTo>
                    <a:pt x="213196" y="72956"/>
                  </a:lnTo>
                  <a:lnTo>
                    <a:pt x="196284" y="81071"/>
                  </a:lnTo>
                  <a:lnTo>
                    <a:pt x="170273" y="93953"/>
                  </a:lnTo>
                  <a:lnTo>
                    <a:pt x="164315" y="96502"/>
                  </a:lnTo>
                  <a:lnTo>
                    <a:pt x="157804" y="99048"/>
                  </a:lnTo>
                  <a:lnTo>
                    <a:pt x="150922" y="101592"/>
                  </a:lnTo>
                  <a:lnTo>
                    <a:pt x="145488" y="104134"/>
                  </a:lnTo>
                  <a:lnTo>
                    <a:pt x="141019" y="106677"/>
                  </a:lnTo>
                  <a:lnTo>
                    <a:pt x="137193" y="109218"/>
                  </a:lnTo>
                  <a:lnTo>
                    <a:pt x="133795" y="111759"/>
                  </a:lnTo>
                  <a:lnTo>
                    <a:pt x="130683" y="114299"/>
                  </a:lnTo>
                  <a:lnTo>
                    <a:pt x="127763" y="116840"/>
                  </a:lnTo>
                  <a:lnTo>
                    <a:pt x="124122" y="119380"/>
                  </a:lnTo>
                  <a:lnTo>
                    <a:pt x="120001" y="121920"/>
                  </a:lnTo>
                  <a:lnTo>
                    <a:pt x="115561" y="124460"/>
                  </a:lnTo>
                  <a:lnTo>
                    <a:pt x="111754" y="127000"/>
                  </a:lnTo>
                  <a:lnTo>
                    <a:pt x="108369" y="129540"/>
                  </a:lnTo>
                  <a:lnTo>
                    <a:pt x="99060" y="137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Annotation39"/>
            <p:cNvSpPr/>
            <p:nvPr/>
          </p:nvSpPr>
          <p:spPr>
            <a:xfrm>
              <a:off x="6263744" y="3131820"/>
              <a:ext cx="139419" cy="243841"/>
            </a:xfrm>
            <a:custGeom>
              <a:avLst/>
              <a:gdLst/>
              <a:ahLst/>
              <a:cxnLst/>
              <a:rect l="0" t="0" r="0" b="0"/>
              <a:pathLst>
                <a:path w="139419" h="243841">
                  <a:moveTo>
                    <a:pt x="114196" y="243840"/>
                  </a:moveTo>
                  <a:lnTo>
                    <a:pt x="137924" y="220112"/>
                  </a:lnTo>
                  <a:lnTo>
                    <a:pt x="139328" y="217015"/>
                  </a:lnTo>
                  <a:lnTo>
                    <a:pt x="139418" y="214103"/>
                  </a:lnTo>
                  <a:lnTo>
                    <a:pt x="138106" y="208610"/>
                  </a:lnTo>
                  <a:lnTo>
                    <a:pt x="137522" y="203347"/>
                  </a:lnTo>
                  <a:lnTo>
                    <a:pt x="137264" y="195928"/>
                  </a:lnTo>
                  <a:lnTo>
                    <a:pt x="137195" y="191578"/>
                  </a:lnTo>
                  <a:lnTo>
                    <a:pt x="136302" y="187832"/>
                  </a:lnTo>
                  <a:lnTo>
                    <a:pt x="133052" y="181412"/>
                  </a:lnTo>
                  <a:lnTo>
                    <a:pt x="131847" y="177668"/>
                  </a:lnTo>
                  <a:lnTo>
                    <a:pt x="131044" y="173479"/>
                  </a:lnTo>
                  <a:lnTo>
                    <a:pt x="130508" y="168992"/>
                  </a:lnTo>
                  <a:lnTo>
                    <a:pt x="128458" y="165155"/>
                  </a:lnTo>
                  <a:lnTo>
                    <a:pt x="125397" y="161750"/>
                  </a:lnTo>
                  <a:lnTo>
                    <a:pt x="121664" y="158633"/>
                  </a:lnTo>
                  <a:lnTo>
                    <a:pt x="119175" y="154862"/>
                  </a:lnTo>
                  <a:lnTo>
                    <a:pt x="117515" y="150655"/>
                  </a:lnTo>
                  <a:lnTo>
                    <a:pt x="116409" y="146156"/>
                  </a:lnTo>
                  <a:lnTo>
                    <a:pt x="113978" y="142311"/>
                  </a:lnTo>
                  <a:lnTo>
                    <a:pt x="110664" y="138901"/>
                  </a:lnTo>
                  <a:lnTo>
                    <a:pt x="106761" y="135781"/>
                  </a:lnTo>
                  <a:lnTo>
                    <a:pt x="102467" y="132007"/>
                  </a:lnTo>
                  <a:lnTo>
                    <a:pt x="97909" y="127798"/>
                  </a:lnTo>
                  <a:lnTo>
                    <a:pt x="93178" y="123298"/>
                  </a:lnTo>
                  <a:lnTo>
                    <a:pt x="89177" y="118606"/>
                  </a:lnTo>
                  <a:lnTo>
                    <a:pt x="85664" y="113784"/>
                  </a:lnTo>
                  <a:lnTo>
                    <a:pt x="82474" y="108876"/>
                  </a:lnTo>
                  <a:lnTo>
                    <a:pt x="79502" y="104757"/>
                  </a:lnTo>
                  <a:lnTo>
                    <a:pt x="76673" y="101165"/>
                  </a:lnTo>
                  <a:lnTo>
                    <a:pt x="73941" y="97924"/>
                  </a:lnTo>
                  <a:lnTo>
                    <a:pt x="70426" y="94916"/>
                  </a:lnTo>
                  <a:lnTo>
                    <a:pt x="66389" y="92064"/>
                  </a:lnTo>
                  <a:lnTo>
                    <a:pt x="62005" y="89316"/>
                  </a:lnTo>
                  <a:lnTo>
                    <a:pt x="58235" y="86637"/>
                  </a:lnTo>
                  <a:lnTo>
                    <a:pt x="54876" y="84005"/>
                  </a:lnTo>
                  <a:lnTo>
                    <a:pt x="51789" y="81403"/>
                  </a:lnTo>
                  <a:lnTo>
                    <a:pt x="48038" y="78822"/>
                  </a:lnTo>
                  <a:lnTo>
                    <a:pt x="43844" y="76255"/>
                  </a:lnTo>
                  <a:lnTo>
                    <a:pt x="39355" y="73696"/>
                  </a:lnTo>
                  <a:lnTo>
                    <a:pt x="35515" y="71144"/>
                  </a:lnTo>
                  <a:lnTo>
                    <a:pt x="32109" y="68596"/>
                  </a:lnTo>
                  <a:lnTo>
                    <a:pt x="28991" y="66051"/>
                  </a:lnTo>
                  <a:lnTo>
                    <a:pt x="26066" y="63507"/>
                  </a:lnTo>
                  <a:lnTo>
                    <a:pt x="23270" y="60965"/>
                  </a:lnTo>
                  <a:lnTo>
                    <a:pt x="17904" y="55882"/>
                  </a:lnTo>
                  <a:lnTo>
                    <a:pt x="12697" y="50801"/>
                  </a:lnTo>
                  <a:lnTo>
                    <a:pt x="10970" y="48261"/>
                  </a:lnTo>
                  <a:lnTo>
                    <a:pt x="9051" y="43181"/>
                  </a:lnTo>
                  <a:lnTo>
                    <a:pt x="7692" y="41487"/>
                  </a:lnTo>
                  <a:lnTo>
                    <a:pt x="5940" y="40358"/>
                  </a:lnTo>
                  <a:lnTo>
                    <a:pt x="3926" y="39605"/>
                  </a:lnTo>
                  <a:lnTo>
                    <a:pt x="2583" y="38257"/>
                  </a:lnTo>
                  <a:lnTo>
                    <a:pt x="1687" y="36511"/>
                  </a:lnTo>
                  <a:lnTo>
                    <a:pt x="691" y="32314"/>
                  </a:lnTo>
                  <a:lnTo>
                    <a:pt x="131" y="25191"/>
                  </a:lnTo>
                  <a:lnTo>
                    <a:pt x="0" y="20227"/>
                  </a:lnTo>
                  <a:lnTo>
                    <a:pt x="812" y="18565"/>
                  </a:lnTo>
                  <a:lnTo>
                    <a:pt x="2200" y="17457"/>
                  </a:lnTo>
                  <a:lnTo>
                    <a:pt x="3972" y="16718"/>
                  </a:lnTo>
                  <a:lnTo>
                    <a:pt x="8198" y="13639"/>
                  </a:lnTo>
                  <a:lnTo>
                    <a:pt x="10511" y="11633"/>
                  </a:lnTo>
                  <a:lnTo>
                    <a:pt x="12899" y="9449"/>
                  </a:lnTo>
                  <a:lnTo>
                    <a:pt x="227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Annotation40"/>
            <p:cNvSpPr/>
            <p:nvPr/>
          </p:nvSpPr>
          <p:spPr>
            <a:xfrm>
              <a:off x="6515111" y="3147068"/>
              <a:ext cx="182870" cy="354598"/>
            </a:xfrm>
            <a:custGeom>
              <a:avLst/>
              <a:gdLst/>
              <a:ahLst/>
              <a:cxnLst/>
              <a:rect l="0" t="0" r="0" b="0"/>
              <a:pathLst>
                <a:path w="182870" h="354598">
                  <a:moveTo>
                    <a:pt x="182869" y="7612"/>
                  </a:moveTo>
                  <a:lnTo>
                    <a:pt x="178824" y="7612"/>
                  </a:lnTo>
                  <a:lnTo>
                    <a:pt x="177632" y="6765"/>
                  </a:lnTo>
                  <a:lnTo>
                    <a:pt x="176838" y="5354"/>
                  </a:lnTo>
                  <a:lnTo>
                    <a:pt x="176308" y="3567"/>
                  </a:lnTo>
                  <a:lnTo>
                    <a:pt x="175109" y="2375"/>
                  </a:lnTo>
                  <a:lnTo>
                    <a:pt x="173462" y="1581"/>
                  </a:lnTo>
                  <a:lnTo>
                    <a:pt x="167970" y="85"/>
                  </a:lnTo>
                  <a:lnTo>
                    <a:pt x="162460" y="10"/>
                  </a:lnTo>
                  <a:lnTo>
                    <a:pt x="161098" y="0"/>
                  </a:lnTo>
                  <a:lnTo>
                    <a:pt x="160735" y="844"/>
                  </a:lnTo>
                  <a:lnTo>
                    <a:pt x="160332" y="4039"/>
                  </a:lnTo>
                  <a:lnTo>
                    <a:pt x="159378" y="6077"/>
                  </a:lnTo>
                  <a:lnTo>
                    <a:pt x="154021" y="13173"/>
                  </a:lnTo>
                  <a:lnTo>
                    <a:pt x="148667" y="18871"/>
                  </a:lnTo>
                  <a:lnTo>
                    <a:pt x="144243" y="25598"/>
                  </a:lnTo>
                  <a:lnTo>
                    <a:pt x="141878" y="29763"/>
                  </a:lnTo>
                  <a:lnTo>
                    <a:pt x="139251" y="38906"/>
                  </a:lnTo>
                  <a:lnTo>
                    <a:pt x="138550" y="43714"/>
                  </a:lnTo>
                  <a:lnTo>
                    <a:pt x="136390" y="48614"/>
                  </a:lnTo>
                  <a:lnTo>
                    <a:pt x="133256" y="53573"/>
                  </a:lnTo>
                  <a:lnTo>
                    <a:pt x="129474" y="58573"/>
                  </a:lnTo>
                  <a:lnTo>
                    <a:pt x="126106" y="63599"/>
                  </a:lnTo>
                  <a:lnTo>
                    <a:pt x="123014" y="68643"/>
                  </a:lnTo>
                  <a:lnTo>
                    <a:pt x="117319" y="78764"/>
                  </a:lnTo>
                  <a:lnTo>
                    <a:pt x="111967" y="88906"/>
                  </a:lnTo>
                  <a:lnTo>
                    <a:pt x="108508" y="94828"/>
                  </a:lnTo>
                  <a:lnTo>
                    <a:pt x="100149" y="108181"/>
                  </a:lnTo>
                  <a:lnTo>
                    <a:pt x="96396" y="115298"/>
                  </a:lnTo>
                  <a:lnTo>
                    <a:pt x="93047" y="122583"/>
                  </a:lnTo>
                  <a:lnTo>
                    <a:pt x="89966" y="129979"/>
                  </a:lnTo>
                  <a:lnTo>
                    <a:pt x="86221" y="137450"/>
                  </a:lnTo>
                  <a:lnTo>
                    <a:pt x="82031" y="144971"/>
                  </a:lnTo>
                  <a:lnTo>
                    <a:pt x="77544" y="152524"/>
                  </a:lnTo>
                  <a:lnTo>
                    <a:pt x="73705" y="160100"/>
                  </a:lnTo>
                  <a:lnTo>
                    <a:pt x="70299" y="167691"/>
                  </a:lnTo>
                  <a:lnTo>
                    <a:pt x="67183" y="175291"/>
                  </a:lnTo>
                  <a:lnTo>
                    <a:pt x="63411" y="182899"/>
                  </a:lnTo>
                  <a:lnTo>
                    <a:pt x="59204" y="190509"/>
                  </a:lnTo>
                  <a:lnTo>
                    <a:pt x="54706" y="198124"/>
                  </a:lnTo>
                  <a:lnTo>
                    <a:pt x="50860" y="205740"/>
                  </a:lnTo>
                  <a:lnTo>
                    <a:pt x="47450" y="213357"/>
                  </a:lnTo>
                  <a:lnTo>
                    <a:pt x="44330" y="220976"/>
                  </a:lnTo>
                  <a:lnTo>
                    <a:pt x="40556" y="228595"/>
                  </a:lnTo>
                  <a:lnTo>
                    <a:pt x="36347" y="236213"/>
                  </a:lnTo>
                  <a:lnTo>
                    <a:pt x="31848" y="243833"/>
                  </a:lnTo>
                  <a:lnTo>
                    <a:pt x="28001" y="251452"/>
                  </a:lnTo>
                  <a:lnTo>
                    <a:pt x="24590" y="259073"/>
                  </a:lnTo>
                  <a:lnTo>
                    <a:pt x="21470" y="266692"/>
                  </a:lnTo>
                  <a:lnTo>
                    <a:pt x="18544" y="273466"/>
                  </a:lnTo>
                  <a:lnTo>
                    <a:pt x="13032" y="285507"/>
                  </a:lnTo>
                  <a:lnTo>
                    <a:pt x="5171" y="301806"/>
                  </a:lnTo>
                  <a:lnTo>
                    <a:pt x="2292" y="312214"/>
                  </a:lnTo>
                  <a:lnTo>
                    <a:pt x="1012" y="321637"/>
                  </a:lnTo>
                  <a:lnTo>
                    <a:pt x="292" y="331703"/>
                  </a:lnTo>
                  <a:lnTo>
                    <a:pt x="49" y="342688"/>
                  </a:lnTo>
                  <a:lnTo>
                    <a:pt x="0" y="348967"/>
                  </a:lnTo>
                  <a:lnTo>
                    <a:pt x="2252" y="352083"/>
                  </a:lnTo>
                  <a:lnTo>
                    <a:pt x="4038" y="354099"/>
                  </a:lnTo>
                  <a:lnTo>
                    <a:pt x="5227" y="354597"/>
                  </a:lnTo>
                  <a:lnTo>
                    <a:pt x="6021" y="354082"/>
                  </a:lnTo>
                  <a:lnTo>
                    <a:pt x="6551" y="352892"/>
                  </a:lnTo>
                  <a:lnTo>
                    <a:pt x="7751" y="352099"/>
                  </a:lnTo>
                  <a:lnTo>
                    <a:pt x="11341" y="351217"/>
                  </a:lnTo>
                  <a:lnTo>
                    <a:pt x="15759" y="350825"/>
                  </a:lnTo>
                  <a:lnTo>
                    <a:pt x="20545" y="350651"/>
                  </a:lnTo>
                  <a:lnTo>
                    <a:pt x="25494" y="350574"/>
                  </a:lnTo>
                  <a:lnTo>
                    <a:pt x="27998" y="349707"/>
                  </a:lnTo>
                  <a:lnTo>
                    <a:pt x="33040" y="346485"/>
                  </a:lnTo>
                  <a:lnTo>
                    <a:pt x="37939" y="342755"/>
                  </a:lnTo>
                  <a:lnTo>
                    <a:pt x="41691" y="339162"/>
                  </a:lnTo>
                  <a:lnTo>
                    <a:pt x="43878" y="337865"/>
                  </a:lnTo>
                  <a:lnTo>
                    <a:pt x="48564" y="336424"/>
                  </a:lnTo>
                  <a:lnTo>
                    <a:pt x="50153" y="335194"/>
                  </a:lnTo>
                  <a:lnTo>
                    <a:pt x="51211" y="333527"/>
                  </a:lnTo>
                  <a:lnTo>
                    <a:pt x="53205" y="327995"/>
                  </a:lnTo>
                  <a:lnTo>
                    <a:pt x="58542" y="327720"/>
                  </a:lnTo>
                  <a:lnTo>
                    <a:pt x="59880" y="327682"/>
                  </a:lnTo>
                  <a:lnTo>
                    <a:pt x="60236" y="326825"/>
                  </a:lnTo>
                  <a:lnTo>
                    <a:pt x="60632" y="323616"/>
                  </a:lnTo>
                  <a:lnTo>
                    <a:pt x="61584" y="322421"/>
                  </a:lnTo>
                  <a:lnTo>
                    <a:pt x="63066" y="321625"/>
                  </a:lnTo>
                  <a:lnTo>
                    <a:pt x="67482" y="320347"/>
                  </a:lnTo>
                  <a:lnTo>
                    <a:pt x="67845" y="319395"/>
                  </a:lnTo>
                  <a:lnTo>
                    <a:pt x="68473" y="313499"/>
                  </a:lnTo>
                  <a:lnTo>
                    <a:pt x="73786" y="307390"/>
                  </a:lnTo>
                  <a:lnTo>
                    <a:pt x="75121" y="305947"/>
                  </a:lnTo>
                  <a:lnTo>
                    <a:pt x="75715" y="303048"/>
                  </a:lnTo>
                  <a:lnTo>
                    <a:pt x="75874" y="301089"/>
                  </a:lnTo>
                  <a:lnTo>
                    <a:pt x="76824" y="299783"/>
                  </a:lnTo>
                  <a:lnTo>
                    <a:pt x="78306" y="298913"/>
                  </a:lnTo>
                  <a:lnTo>
                    <a:pt x="83800" y="297174"/>
                  </a:lnTo>
                  <a:lnTo>
                    <a:pt x="83809" y="289552"/>
                  </a:lnTo>
                  <a:lnTo>
                    <a:pt x="91429" y="2895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Annotation41"/>
            <p:cNvSpPr/>
            <p:nvPr/>
          </p:nvSpPr>
          <p:spPr>
            <a:xfrm>
              <a:off x="6721156" y="3131822"/>
              <a:ext cx="106365" cy="38099"/>
            </a:xfrm>
            <a:custGeom>
              <a:avLst/>
              <a:gdLst/>
              <a:ahLst/>
              <a:cxnLst/>
              <a:rect l="0" t="0" r="0" b="0"/>
              <a:pathLst>
                <a:path w="106365" h="38099">
                  <a:moveTo>
                    <a:pt x="30164" y="38098"/>
                  </a:moveTo>
                  <a:lnTo>
                    <a:pt x="30164" y="18416"/>
                  </a:lnTo>
                  <a:lnTo>
                    <a:pt x="29317" y="17356"/>
                  </a:lnTo>
                  <a:lnTo>
                    <a:pt x="27906" y="16650"/>
                  </a:lnTo>
                  <a:lnTo>
                    <a:pt x="23603" y="15517"/>
                  </a:lnTo>
                  <a:lnTo>
                    <a:pt x="23250" y="14577"/>
                  </a:lnTo>
                  <a:lnTo>
                    <a:pt x="23015" y="13104"/>
                  </a:lnTo>
                  <a:lnTo>
                    <a:pt x="22637" y="8702"/>
                  </a:lnTo>
                  <a:lnTo>
                    <a:pt x="22584" y="5842"/>
                  </a:lnTo>
                  <a:lnTo>
                    <a:pt x="22572" y="3894"/>
                  </a:lnTo>
                  <a:lnTo>
                    <a:pt x="21716" y="2595"/>
                  </a:lnTo>
                  <a:lnTo>
                    <a:pt x="20298" y="1729"/>
                  </a:lnTo>
                  <a:lnTo>
                    <a:pt x="15985" y="340"/>
                  </a:lnTo>
                  <a:lnTo>
                    <a:pt x="13138" y="150"/>
                  </a:lnTo>
                  <a:lnTo>
                    <a:pt x="7405" y="0"/>
                  </a:lnTo>
                  <a:lnTo>
                    <a:pt x="5091" y="2257"/>
                  </a:lnTo>
                  <a:lnTo>
                    <a:pt x="0" y="7304"/>
                  </a:lnTo>
                  <a:lnTo>
                    <a:pt x="2082" y="7478"/>
                  </a:lnTo>
                  <a:lnTo>
                    <a:pt x="6272" y="7590"/>
                  </a:lnTo>
                  <a:lnTo>
                    <a:pt x="106010" y="7618"/>
                  </a:lnTo>
                  <a:lnTo>
                    <a:pt x="106129" y="8464"/>
                  </a:lnTo>
                  <a:lnTo>
                    <a:pt x="106207" y="9875"/>
                  </a:lnTo>
                  <a:lnTo>
                    <a:pt x="106364" y="152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Annotation42"/>
            <p:cNvSpPr/>
            <p:nvPr/>
          </p:nvSpPr>
          <p:spPr>
            <a:xfrm>
              <a:off x="6621780" y="3268980"/>
              <a:ext cx="91441" cy="30481"/>
            </a:xfrm>
            <a:custGeom>
              <a:avLst/>
              <a:gdLst/>
              <a:ahLst/>
              <a:cxnLst/>
              <a:rect l="0" t="0" r="0" b="0"/>
              <a:pathLst>
                <a:path w="91441" h="30481">
                  <a:moveTo>
                    <a:pt x="0" y="0"/>
                  </a:moveTo>
                  <a:lnTo>
                    <a:pt x="11350" y="0"/>
                  </a:lnTo>
                  <a:lnTo>
                    <a:pt x="12648" y="846"/>
                  </a:lnTo>
                  <a:lnTo>
                    <a:pt x="13511" y="2258"/>
                  </a:lnTo>
                  <a:lnTo>
                    <a:pt x="14087" y="4045"/>
                  </a:lnTo>
                  <a:lnTo>
                    <a:pt x="15319" y="5236"/>
                  </a:lnTo>
                  <a:lnTo>
                    <a:pt x="16985" y="6031"/>
                  </a:lnTo>
                  <a:lnTo>
                    <a:pt x="18943" y="6560"/>
                  </a:lnTo>
                  <a:lnTo>
                    <a:pt x="21095" y="6914"/>
                  </a:lnTo>
                  <a:lnTo>
                    <a:pt x="23376" y="7149"/>
                  </a:lnTo>
                  <a:lnTo>
                    <a:pt x="29077" y="7527"/>
                  </a:lnTo>
                  <a:lnTo>
                    <a:pt x="43478" y="7611"/>
                  </a:lnTo>
                  <a:lnTo>
                    <a:pt x="45073" y="8461"/>
                  </a:lnTo>
                  <a:lnTo>
                    <a:pt x="46980" y="9874"/>
                  </a:lnTo>
                  <a:lnTo>
                    <a:pt x="49100" y="11663"/>
                  </a:lnTo>
                  <a:lnTo>
                    <a:pt x="51360" y="12855"/>
                  </a:lnTo>
                  <a:lnTo>
                    <a:pt x="53713" y="13650"/>
                  </a:lnTo>
                  <a:lnTo>
                    <a:pt x="56129" y="14180"/>
                  </a:lnTo>
                  <a:lnTo>
                    <a:pt x="58586" y="14533"/>
                  </a:lnTo>
                  <a:lnTo>
                    <a:pt x="61070" y="14769"/>
                  </a:lnTo>
                  <a:lnTo>
                    <a:pt x="63574" y="14926"/>
                  </a:lnTo>
                  <a:lnTo>
                    <a:pt x="68613" y="15100"/>
                  </a:lnTo>
                  <a:lnTo>
                    <a:pt x="71142" y="15147"/>
                  </a:lnTo>
                  <a:lnTo>
                    <a:pt x="73674" y="16025"/>
                  </a:lnTo>
                  <a:lnTo>
                    <a:pt x="76210" y="17457"/>
                  </a:lnTo>
                  <a:lnTo>
                    <a:pt x="78747" y="19257"/>
                  </a:lnTo>
                  <a:lnTo>
                    <a:pt x="81284" y="21305"/>
                  </a:lnTo>
                  <a:lnTo>
                    <a:pt x="83823" y="23516"/>
                  </a:lnTo>
                  <a:lnTo>
                    <a:pt x="91440" y="30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Annotation43"/>
            <p:cNvSpPr/>
            <p:nvPr/>
          </p:nvSpPr>
          <p:spPr>
            <a:xfrm>
              <a:off x="6537960" y="3429028"/>
              <a:ext cx="160021" cy="53313"/>
            </a:xfrm>
            <a:custGeom>
              <a:avLst/>
              <a:gdLst/>
              <a:ahLst/>
              <a:cxnLst/>
              <a:rect l="0" t="0" r="0" b="0"/>
              <a:pathLst>
                <a:path w="160021" h="53313">
                  <a:moveTo>
                    <a:pt x="0" y="15212"/>
                  </a:moveTo>
                  <a:lnTo>
                    <a:pt x="4045" y="11167"/>
                  </a:lnTo>
                  <a:lnTo>
                    <a:pt x="5237" y="10822"/>
                  </a:lnTo>
                  <a:lnTo>
                    <a:pt x="6031" y="11439"/>
                  </a:lnTo>
                  <a:lnTo>
                    <a:pt x="7306" y="14467"/>
                  </a:lnTo>
                  <a:lnTo>
                    <a:pt x="8257" y="13868"/>
                  </a:lnTo>
                  <a:lnTo>
                    <a:pt x="9738" y="12623"/>
                  </a:lnTo>
                  <a:lnTo>
                    <a:pt x="14918" y="7887"/>
                  </a:lnTo>
                  <a:lnTo>
                    <a:pt x="19190" y="3634"/>
                  </a:lnTo>
                  <a:lnTo>
                    <a:pt x="21260" y="2414"/>
                  </a:lnTo>
                  <a:lnTo>
                    <a:pt x="25818" y="1057"/>
                  </a:lnTo>
                  <a:lnTo>
                    <a:pt x="30666" y="454"/>
                  </a:lnTo>
                  <a:lnTo>
                    <a:pt x="35642" y="187"/>
                  </a:lnTo>
                  <a:lnTo>
                    <a:pt x="40676" y="67"/>
                  </a:lnTo>
                  <a:lnTo>
                    <a:pt x="48271" y="0"/>
                  </a:lnTo>
                  <a:lnTo>
                    <a:pt x="50807" y="838"/>
                  </a:lnTo>
                  <a:lnTo>
                    <a:pt x="53344" y="2242"/>
                  </a:lnTo>
                  <a:lnTo>
                    <a:pt x="55882" y="4026"/>
                  </a:lnTo>
                  <a:lnTo>
                    <a:pt x="58422" y="5214"/>
                  </a:lnTo>
                  <a:lnTo>
                    <a:pt x="60961" y="6007"/>
                  </a:lnTo>
                  <a:lnTo>
                    <a:pt x="63501" y="6535"/>
                  </a:lnTo>
                  <a:lnTo>
                    <a:pt x="66887" y="7735"/>
                  </a:lnTo>
                  <a:lnTo>
                    <a:pt x="70838" y="9380"/>
                  </a:lnTo>
                  <a:lnTo>
                    <a:pt x="75165" y="11324"/>
                  </a:lnTo>
                  <a:lnTo>
                    <a:pt x="78896" y="13467"/>
                  </a:lnTo>
                  <a:lnTo>
                    <a:pt x="82231" y="15742"/>
                  </a:lnTo>
                  <a:lnTo>
                    <a:pt x="85301" y="18105"/>
                  </a:lnTo>
                  <a:lnTo>
                    <a:pt x="88193" y="20528"/>
                  </a:lnTo>
                  <a:lnTo>
                    <a:pt x="90969" y="22989"/>
                  </a:lnTo>
                  <a:lnTo>
                    <a:pt x="96311" y="27982"/>
                  </a:lnTo>
                  <a:lnTo>
                    <a:pt x="101507" y="33023"/>
                  </a:lnTo>
                  <a:lnTo>
                    <a:pt x="104078" y="34706"/>
                  </a:lnTo>
                  <a:lnTo>
                    <a:pt x="106638" y="35828"/>
                  </a:lnTo>
                  <a:lnTo>
                    <a:pt x="109192" y="36576"/>
                  </a:lnTo>
                  <a:lnTo>
                    <a:pt x="111741" y="37922"/>
                  </a:lnTo>
                  <a:lnTo>
                    <a:pt x="114287" y="39665"/>
                  </a:lnTo>
                  <a:lnTo>
                    <a:pt x="116831" y="41674"/>
                  </a:lnTo>
                  <a:lnTo>
                    <a:pt x="120221" y="43014"/>
                  </a:lnTo>
                  <a:lnTo>
                    <a:pt x="124174" y="43906"/>
                  </a:lnTo>
                  <a:lnTo>
                    <a:pt x="128503" y="44501"/>
                  </a:lnTo>
                  <a:lnTo>
                    <a:pt x="132234" y="45745"/>
                  </a:lnTo>
                  <a:lnTo>
                    <a:pt x="135570" y="47421"/>
                  </a:lnTo>
                  <a:lnTo>
                    <a:pt x="138639" y="49384"/>
                  </a:lnTo>
                  <a:lnTo>
                    <a:pt x="141534" y="50694"/>
                  </a:lnTo>
                  <a:lnTo>
                    <a:pt x="144308" y="51566"/>
                  </a:lnTo>
                  <a:lnTo>
                    <a:pt x="147006" y="52148"/>
                  </a:lnTo>
                  <a:lnTo>
                    <a:pt x="149650" y="52536"/>
                  </a:lnTo>
                  <a:lnTo>
                    <a:pt x="152260" y="52795"/>
                  </a:lnTo>
                  <a:lnTo>
                    <a:pt x="160020" y="533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Annotation44"/>
            <p:cNvSpPr/>
            <p:nvPr/>
          </p:nvSpPr>
          <p:spPr>
            <a:xfrm>
              <a:off x="6812280" y="3323379"/>
              <a:ext cx="137161" cy="166582"/>
            </a:xfrm>
            <a:custGeom>
              <a:avLst/>
              <a:gdLst/>
              <a:ahLst/>
              <a:cxnLst/>
              <a:rect l="0" t="0" r="0" b="0"/>
              <a:pathLst>
                <a:path w="137161" h="166582">
                  <a:moveTo>
                    <a:pt x="0" y="6561"/>
                  </a:moveTo>
                  <a:lnTo>
                    <a:pt x="0" y="0"/>
                  </a:lnTo>
                  <a:lnTo>
                    <a:pt x="0" y="5595"/>
                  </a:lnTo>
                  <a:lnTo>
                    <a:pt x="4045" y="10320"/>
                  </a:lnTo>
                  <a:lnTo>
                    <a:pt x="10606" y="17082"/>
                  </a:lnTo>
                  <a:lnTo>
                    <a:pt x="12151" y="19502"/>
                  </a:lnTo>
                  <a:lnTo>
                    <a:pt x="13867" y="24448"/>
                  </a:lnTo>
                  <a:lnTo>
                    <a:pt x="16017" y="26952"/>
                  </a:lnTo>
                  <a:lnTo>
                    <a:pt x="19145" y="29469"/>
                  </a:lnTo>
                  <a:lnTo>
                    <a:pt x="22923" y="31993"/>
                  </a:lnTo>
                  <a:lnTo>
                    <a:pt x="25442" y="34522"/>
                  </a:lnTo>
                  <a:lnTo>
                    <a:pt x="27120" y="37055"/>
                  </a:lnTo>
                  <a:lnTo>
                    <a:pt x="28240" y="39590"/>
                  </a:lnTo>
                  <a:lnTo>
                    <a:pt x="30681" y="42974"/>
                  </a:lnTo>
                  <a:lnTo>
                    <a:pt x="34001" y="46923"/>
                  </a:lnTo>
                  <a:lnTo>
                    <a:pt x="37907" y="51249"/>
                  </a:lnTo>
                  <a:lnTo>
                    <a:pt x="40511" y="54980"/>
                  </a:lnTo>
                  <a:lnTo>
                    <a:pt x="42247" y="58313"/>
                  </a:lnTo>
                  <a:lnTo>
                    <a:pt x="43405" y="61383"/>
                  </a:lnTo>
                  <a:lnTo>
                    <a:pt x="45023" y="64275"/>
                  </a:lnTo>
                  <a:lnTo>
                    <a:pt x="46949" y="67050"/>
                  </a:lnTo>
                  <a:lnTo>
                    <a:pt x="49079" y="69747"/>
                  </a:lnTo>
                  <a:lnTo>
                    <a:pt x="52193" y="73238"/>
                  </a:lnTo>
                  <a:lnTo>
                    <a:pt x="60167" y="81633"/>
                  </a:lnTo>
                  <a:lnTo>
                    <a:pt x="70132" y="91834"/>
                  </a:lnTo>
                  <a:lnTo>
                    <a:pt x="73002" y="95583"/>
                  </a:lnTo>
                  <a:lnTo>
                    <a:pt x="75761" y="99776"/>
                  </a:lnTo>
                  <a:lnTo>
                    <a:pt x="78447" y="104264"/>
                  </a:lnTo>
                  <a:lnTo>
                    <a:pt x="81085" y="108103"/>
                  </a:lnTo>
                  <a:lnTo>
                    <a:pt x="83690" y="111509"/>
                  </a:lnTo>
                  <a:lnTo>
                    <a:pt x="86274" y="114626"/>
                  </a:lnTo>
                  <a:lnTo>
                    <a:pt x="88842" y="117551"/>
                  </a:lnTo>
                  <a:lnTo>
                    <a:pt x="91401" y="120348"/>
                  </a:lnTo>
                  <a:lnTo>
                    <a:pt x="93954" y="123059"/>
                  </a:lnTo>
                  <a:lnTo>
                    <a:pt x="96503" y="126559"/>
                  </a:lnTo>
                  <a:lnTo>
                    <a:pt x="99049" y="130587"/>
                  </a:lnTo>
                  <a:lnTo>
                    <a:pt x="101593" y="134965"/>
                  </a:lnTo>
                  <a:lnTo>
                    <a:pt x="104136" y="137883"/>
                  </a:lnTo>
                  <a:lnTo>
                    <a:pt x="106676" y="139829"/>
                  </a:lnTo>
                  <a:lnTo>
                    <a:pt x="109218" y="141126"/>
                  </a:lnTo>
                  <a:lnTo>
                    <a:pt x="111759" y="143685"/>
                  </a:lnTo>
                  <a:lnTo>
                    <a:pt x="114299" y="147083"/>
                  </a:lnTo>
                  <a:lnTo>
                    <a:pt x="116840" y="151042"/>
                  </a:lnTo>
                  <a:lnTo>
                    <a:pt x="119380" y="153682"/>
                  </a:lnTo>
                  <a:lnTo>
                    <a:pt x="121920" y="155441"/>
                  </a:lnTo>
                  <a:lnTo>
                    <a:pt x="124460" y="156615"/>
                  </a:lnTo>
                  <a:lnTo>
                    <a:pt x="127000" y="158243"/>
                  </a:lnTo>
                  <a:lnTo>
                    <a:pt x="129540" y="160176"/>
                  </a:lnTo>
                  <a:lnTo>
                    <a:pt x="137160" y="1665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Annotation45"/>
            <p:cNvSpPr/>
            <p:nvPr/>
          </p:nvSpPr>
          <p:spPr>
            <a:xfrm>
              <a:off x="6522720" y="3329978"/>
              <a:ext cx="518068" cy="320003"/>
            </a:xfrm>
            <a:custGeom>
              <a:avLst/>
              <a:gdLst/>
              <a:ahLst/>
              <a:cxnLst/>
              <a:rect l="0" t="0" r="0" b="0"/>
              <a:pathLst>
                <a:path w="518068" h="320003">
                  <a:moveTo>
                    <a:pt x="510540" y="22822"/>
                  </a:moveTo>
                  <a:lnTo>
                    <a:pt x="514585" y="18777"/>
                  </a:lnTo>
                  <a:lnTo>
                    <a:pt x="515777" y="16738"/>
                  </a:lnTo>
                  <a:lnTo>
                    <a:pt x="517101" y="12216"/>
                  </a:lnTo>
                  <a:lnTo>
                    <a:pt x="517951" y="3260"/>
                  </a:lnTo>
                  <a:lnTo>
                    <a:pt x="518067" y="1428"/>
                  </a:lnTo>
                  <a:lnTo>
                    <a:pt x="517251" y="940"/>
                  </a:lnTo>
                  <a:lnTo>
                    <a:pt x="511591" y="90"/>
                  </a:lnTo>
                  <a:lnTo>
                    <a:pt x="506806" y="0"/>
                  </a:lnTo>
                  <a:lnTo>
                    <a:pt x="504664" y="834"/>
                  </a:lnTo>
                  <a:lnTo>
                    <a:pt x="500026" y="4018"/>
                  </a:lnTo>
                  <a:lnTo>
                    <a:pt x="492885" y="5998"/>
                  </a:lnTo>
                  <a:lnTo>
                    <a:pt x="484066" y="7724"/>
                  </a:lnTo>
                  <a:lnTo>
                    <a:pt x="469583" y="13457"/>
                  </a:lnTo>
                  <a:lnTo>
                    <a:pt x="453719" y="21364"/>
                  </a:lnTo>
                  <a:lnTo>
                    <a:pt x="440412" y="29512"/>
                  </a:lnTo>
                  <a:lnTo>
                    <a:pt x="426032" y="36520"/>
                  </a:lnTo>
                  <a:lnTo>
                    <a:pt x="411174" y="43303"/>
                  </a:lnTo>
                  <a:lnTo>
                    <a:pt x="396104" y="51962"/>
                  </a:lnTo>
                  <a:lnTo>
                    <a:pt x="380940" y="61455"/>
                  </a:lnTo>
                  <a:lnTo>
                    <a:pt x="364887" y="71319"/>
                  </a:lnTo>
                  <a:lnTo>
                    <a:pt x="355865" y="76320"/>
                  </a:lnTo>
                  <a:lnTo>
                    <a:pt x="336808" y="86392"/>
                  </a:lnTo>
                  <a:lnTo>
                    <a:pt x="317050" y="96513"/>
                  </a:lnTo>
                  <a:lnTo>
                    <a:pt x="307041" y="102430"/>
                  </a:lnTo>
                  <a:lnTo>
                    <a:pt x="296981" y="108914"/>
                  </a:lnTo>
                  <a:lnTo>
                    <a:pt x="286888" y="115776"/>
                  </a:lnTo>
                  <a:lnTo>
                    <a:pt x="276771" y="122045"/>
                  </a:lnTo>
                  <a:lnTo>
                    <a:pt x="266642" y="127918"/>
                  </a:lnTo>
                  <a:lnTo>
                    <a:pt x="256500" y="133526"/>
                  </a:lnTo>
                  <a:lnTo>
                    <a:pt x="246354" y="139804"/>
                  </a:lnTo>
                  <a:lnTo>
                    <a:pt x="236202" y="146530"/>
                  </a:lnTo>
                  <a:lnTo>
                    <a:pt x="215892" y="160777"/>
                  </a:lnTo>
                  <a:lnTo>
                    <a:pt x="195577" y="175575"/>
                  </a:lnTo>
                  <a:lnTo>
                    <a:pt x="184571" y="183078"/>
                  </a:lnTo>
                  <a:lnTo>
                    <a:pt x="161054" y="198187"/>
                  </a:lnTo>
                  <a:lnTo>
                    <a:pt x="124015" y="220973"/>
                  </a:lnTo>
                  <a:lnTo>
                    <a:pt x="112309" y="228583"/>
                  </a:lnTo>
                  <a:lnTo>
                    <a:pt x="101120" y="236196"/>
                  </a:lnTo>
                  <a:lnTo>
                    <a:pt x="90273" y="243811"/>
                  </a:lnTo>
                  <a:lnTo>
                    <a:pt x="66932" y="261304"/>
                  </a:lnTo>
                  <a:lnTo>
                    <a:pt x="54782" y="270710"/>
                  </a:lnTo>
                  <a:lnTo>
                    <a:pt x="43294" y="280367"/>
                  </a:lnTo>
                  <a:lnTo>
                    <a:pt x="32250" y="290192"/>
                  </a:lnTo>
                  <a:lnTo>
                    <a:pt x="0" y="3200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Annotation46"/>
            <p:cNvSpPr/>
            <p:nvPr/>
          </p:nvSpPr>
          <p:spPr>
            <a:xfrm>
              <a:off x="2423160" y="1089660"/>
              <a:ext cx="1394461" cy="1386841"/>
            </a:xfrm>
            <a:custGeom>
              <a:avLst/>
              <a:gdLst/>
              <a:ahLst/>
              <a:cxnLst/>
              <a:rect l="0" t="0" r="0" b="0"/>
              <a:pathLst>
                <a:path w="1394461" h="1386841">
                  <a:moveTo>
                    <a:pt x="0" y="38100"/>
                  </a:moveTo>
                  <a:lnTo>
                    <a:pt x="0" y="351"/>
                  </a:lnTo>
                  <a:lnTo>
                    <a:pt x="30541" y="0"/>
                  </a:lnTo>
                  <a:lnTo>
                    <a:pt x="33061" y="847"/>
                  </a:lnTo>
                  <a:lnTo>
                    <a:pt x="34740" y="2258"/>
                  </a:lnTo>
                  <a:lnTo>
                    <a:pt x="35860" y="4045"/>
                  </a:lnTo>
                  <a:lnTo>
                    <a:pt x="41620" y="8289"/>
                  </a:lnTo>
                  <a:lnTo>
                    <a:pt x="52643" y="15171"/>
                  </a:lnTo>
                  <a:lnTo>
                    <a:pt x="71192" y="33116"/>
                  </a:lnTo>
                  <a:lnTo>
                    <a:pt x="74554" y="34777"/>
                  </a:lnTo>
                  <a:lnTo>
                    <a:pt x="86531" y="37962"/>
                  </a:lnTo>
                  <a:lnTo>
                    <a:pt x="92927" y="41708"/>
                  </a:lnTo>
                  <a:lnTo>
                    <a:pt x="101288" y="48576"/>
                  </a:lnTo>
                  <a:lnTo>
                    <a:pt x="124452" y="78434"/>
                  </a:lnTo>
                  <a:lnTo>
                    <a:pt x="139855" y="89686"/>
                  </a:lnTo>
                  <a:lnTo>
                    <a:pt x="150000" y="101739"/>
                  </a:lnTo>
                  <a:lnTo>
                    <a:pt x="162507" y="111895"/>
                  </a:lnTo>
                  <a:lnTo>
                    <a:pt x="195653" y="150619"/>
                  </a:lnTo>
                  <a:lnTo>
                    <a:pt x="222722" y="190173"/>
                  </a:lnTo>
                  <a:lnTo>
                    <a:pt x="234478" y="205643"/>
                  </a:lnTo>
                  <a:lnTo>
                    <a:pt x="253565" y="236211"/>
                  </a:lnTo>
                  <a:lnTo>
                    <a:pt x="287143" y="275825"/>
                  </a:lnTo>
                  <a:lnTo>
                    <a:pt x="310950" y="309566"/>
                  </a:lnTo>
                  <a:lnTo>
                    <a:pt x="345502" y="350658"/>
                  </a:lnTo>
                  <a:lnTo>
                    <a:pt x="381003" y="394510"/>
                  </a:lnTo>
                  <a:lnTo>
                    <a:pt x="416560" y="435744"/>
                  </a:lnTo>
                  <a:lnTo>
                    <a:pt x="447040" y="476138"/>
                  </a:lnTo>
                  <a:lnTo>
                    <a:pt x="468206" y="502804"/>
                  </a:lnTo>
                  <a:lnTo>
                    <a:pt x="493711" y="527513"/>
                  </a:lnTo>
                  <a:lnTo>
                    <a:pt x="527898" y="565621"/>
                  </a:lnTo>
                  <a:lnTo>
                    <a:pt x="621978" y="660077"/>
                  </a:lnTo>
                  <a:lnTo>
                    <a:pt x="649916" y="691788"/>
                  </a:lnTo>
                  <a:lnTo>
                    <a:pt x="690563" y="728884"/>
                  </a:lnTo>
                  <a:lnTo>
                    <a:pt x="733335" y="770601"/>
                  </a:lnTo>
                  <a:lnTo>
                    <a:pt x="759365" y="790905"/>
                  </a:lnTo>
                  <a:lnTo>
                    <a:pt x="795014" y="831624"/>
                  </a:lnTo>
                  <a:lnTo>
                    <a:pt x="835660" y="866428"/>
                  </a:lnTo>
                  <a:lnTo>
                    <a:pt x="855980" y="885670"/>
                  </a:lnTo>
                  <a:lnTo>
                    <a:pt x="896620" y="919796"/>
                  </a:lnTo>
                  <a:lnTo>
                    <a:pt x="927100" y="943427"/>
                  </a:lnTo>
                  <a:lnTo>
                    <a:pt x="946469" y="965625"/>
                  </a:lnTo>
                  <a:lnTo>
                    <a:pt x="951019" y="968870"/>
                  </a:lnTo>
                  <a:lnTo>
                    <a:pt x="958332" y="976991"/>
                  </a:lnTo>
                  <a:lnTo>
                    <a:pt x="961469" y="981528"/>
                  </a:lnTo>
                  <a:lnTo>
                    <a:pt x="969468" y="988825"/>
                  </a:lnTo>
                  <a:lnTo>
                    <a:pt x="973972" y="991957"/>
                  </a:lnTo>
                  <a:lnTo>
                    <a:pt x="981234" y="999952"/>
                  </a:lnTo>
                  <a:lnTo>
                    <a:pt x="984356" y="1004455"/>
                  </a:lnTo>
                  <a:lnTo>
                    <a:pt x="992340" y="1011715"/>
                  </a:lnTo>
                  <a:lnTo>
                    <a:pt x="996840" y="1014837"/>
                  </a:lnTo>
                  <a:lnTo>
                    <a:pt x="1004098" y="1022821"/>
                  </a:lnTo>
                  <a:lnTo>
                    <a:pt x="1007219" y="1027320"/>
                  </a:lnTo>
                  <a:lnTo>
                    <a:pt x="1015202" y="1034578"/>
                  </a:lnTo>
                  <a:lnTo>
                    <a:pt x="1035804" y="1051407"/>
                  </a:lnTo>
                  <a:lnTo>
                    <a:pt x="1042017" y="1056572"/>
                  </a:lnTo>
                  <a:lnTo>
                    <a:pt x="1050424" y="1061690"/>
                  </a:lnTo>
                  <a:lnTo>
                    <a:pt x="1057545" y="1069044"/>
                  </a:lnTo>
                  <a:lnTo>
                    <a:pt x="1076864" y="1091885"/>
                  </a:lnTo>
                  <a:lnTo>
                    <a:pt x="1092338" y="1103144"/>
                  </a:lnTo>
                  <a:lnTo>
                    <a:pt x="1107123" y="1121612"/>
                  </a:lnTo>
                  <a:lnTo>
                    <a:pt x="1122774" y="1133476"/>
                  </a:lnTo>
                  <a:lnTo>
                    <a:pt x="1132962" y="1145634"/>
                  </a:lnTo>
                  <a:lnTo>
                    <a:pt x="1172344" y="1175992"/>
                  </a:lnTo>
                  <a:lnTo>
                    <a:pt x="1194267" y="1188716"/>
                  </a:lnTo>
                  <a:lnTo>
                    <a:pt x="1197498" y="1191257"/>
                  </a:lnTo>
                  <a:lnTo>
                    <a:pt x="1203346" y="1194081"/>
                  </a:lnTo>
                  <a:lnTo>
                    <a:pt x="1206091" y="1194834"/>
                  </a:lnTo>
                  <a:lnTo>
                    <a:pt x="1211398" y="1197928"/>
                  </a:lnTo>
                  <a:lnTo>
                    <a:pt x="1224256" y="1208402"/>
                  </a:lnTo>
                  <a:lnTo>
                    <a:pt x="1231893" y="1211485"/>
                  </a:lnTo>
                  <a:lnTo>
                    <a:pt x="1239518" y="1216538"/>
                  </a:lnTo>
                  <a:lnTo>
                    <a:pt x="1247139" y="1219258"/>
                  </a:lnTo>
                  <a:lnTo>
                    <a:pt x="1254760" y="1225050"/>
                  </a:lnTo>
                  <a:lnTo>
                    <a:pt x="1259840" y="1229702"/>
                  </a:lnTo>
                  <a:lnTo>
                    <a:pt x="1262380" y="1231281"/>
                  </a:lnTo>
                  <a:lnTo>
                    <a:pt x="1267460" y="1233036"/>
                  </a:lnTo>
                  <a:lnTo>
                    <a:pt x="1269153" y="1234350"/>
                  </a:lnTo>
                  <a:lnTo>
                    <a:pt x="1270282" y="1236074"/>
                  </a:lnTo>
                  <a:lnTo>
                    <a:pt x="1271035" y="1238069"/>
                  </a:lnTo>
                  <a:lnTo>
                    <a:pt x="1272383" y="1239399"/>
                  </a:lnTo>
                  <a:lnTo>
                    <a:pt x="1274129" y="1240286"/>
                  </a:lnTo>
                  <a:lnTo>
                    <a:pt x="1276139" y="1240877"/>
                  </a:lnTo>
                  <a:lnTo>
                    <a:pt x="1280631" y="1243792"/>
                  </a:lnTo>
                  <a:lnTo>
                    <a:pt x="1283014" y="1245755"/>
                  </a:lnTo>
                  <a:lnTo>
                    <a:pt x="1284602" y="1247910"/>
                  </a:lnTo>
                  <a:lnTo>
                    <a:pt x="1286368" y="1252562"/>
                  </a:lnTo>
                  <a:lnTo>
                    <a:pt x="1287686" y="1254141"/>
                  </a:lnTo>
                  <a:lnTo>
                    <a:pt x="1289410" y="1255194"/>
                  </a:lnTo>
                  <a:lnTo>
                    <a:pt x="1291407" y="1255896"/>
                  </a:lnTo>
                  <a:lnTo>
                    <a:pt x="1295883" y="1258934"/>
                  </a:lnTo>
                  <a:lnTo>
                    <a:pt x="1298262" y="1260929"/>
                  </a:lnTo>
                  <a:lnTo>
                    <a:pt x="1299848" y="1263106"/>
                  </a:lnTo>
                  <a:lnTo>
                    <a:pt x="1301610" y="1267783"/>
                  </a:lnTo>
                  <a:lnTo>
                    <a:pt x="1302603" y="1275175"/>
                  </a:lnTo>
                  <a:lnTo>
                    <a:pt x="1303588" y="1277684"/>
                  </a:lnTo>
                  <a:lnTo>
                    <a:pt x="1306941" y="1282728"/>
                  </a:lnTo>
                  <a:lnTo>
                    <a:pt x="1309021" y="1284412"/>
                  </a:lnTo>
                  <a:lnTo>
                    <a:pt x="1311254" y="1285535"/>
                  </a:lnTo>
                  <a:lnTo>
                    <a:pt x="1313589" y="1286283"/>
                  </a:lnTo>
                  <a:lnTo>
                    <a:pt x="1315147" y="1287629"/>
                  </a:lnTo>
                  <a:lnTo>
                    <a:pt x="1316184" y="1289372"/>
                  </a:lnTo>
                  <a:lnTo>
                    <a:pt x="1317338" y="1293568"/>
                  </a:lnTo>
                  <a:lnTo>
                    <a:pt x="1317850" y="1298255"/>
                  </a:lnTo>
                  <a:lnTo>
                    <a:pt x="1318834" y="1300689"/>
                  </a:lnTo>
                  <a:lnTo>
                    <a:pt x="1324785" y="1309162"/>
                  </a:lnTo>
                  <a:lnTo>
                    <a:pt x="1329601" y="1314247"/>
                  </a:lnTo>
                  <a:lnTo>
                    <a:pt x="1330901" y="1316432"/>
                  </a:lnTo>
                  <a:lnTo>
                    <a:pt x="1333576" y="1323551"/>
                  </a:lnTo>
                  <a:lnTo>
                    <a:pt x="1339960" y="1332023"/>
                  </a:lnTo>
                  <a:lnTo>
                    <a:pt x="1340604" y="1335101"/>
                  </a:lnTo>
                  <a:lnTo>
                    <a:pt x="1340776" y="1337107"/>
                  </a:lnTo>
                  <a:lnTo>
                    <a:pt x="1341737" y="1339291"/>
                  </a:lnTo>
                  <a:lnTo>
                    <a:pt x="1347650" y="1347328"/>
                  </a:lnTo>
                  <a:lnTo>
                    <a:pt x="1385679" y="1385679"/>
                  </a:lnTo>
                  <a:lnTo>
                    <a:pt x="1386913" y="1386066"/>
                  </a:lnTo>
                  <a:lnTo>
                    <a:pt x="1394460" y="1386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Annotation47"/>
            <p:cNvSpPr/>
            <p:nvPr/>
          </p:nvSpPr>
          <p:spPr>
            <a:xfrm>
              <a:off x="3566513" y="2347061"/>
              <a:ext cx="830095" cy="495197"/>
            </a:xfrm>
            <a:custGeom>
              <a:avLst/>
              <a:gdLst/>
              <a:ahLst/>
              <a:cxnLst/>
              <a:rect l="0" t="0" r="0" b="0"/>
              <a:pathLst>
                <a:path w="830095" h="495197">
                  <a:moveTo>
                    <a:pt x="494947" y="53239"/>
                  </a:moveTo>
                  <a:lnTo>
                    <a:pt x="473153" y="42765"/>
                  </a:lnTo>
                  <a:lnTo>
                    <a:pt x="461208" y="39411"/>
                  </a:lnTo>
                  <a:lnTo>
                    <a:pt x="451460" y="37571"/>
                  </a:lnTo>
                  <a:lnTo>
                    <a:pt x="435682" y="32050"/>
                  </a:lnTo>
                  <a:lnTo>
                    <a:pt x="424162" y="30709"/>
                  </a:lnTo>
                  <a:lnTo>
                    <a:pt x="421509" y="29752"/>
                  </a:lnTo>
                  <a:lnTo>
                    <a:pt x="416306" y="26431"/>
                  </a:lnTo>
                  <a:lnTo>
                    <a:pt x="408616" y="19802"/>
                  </a:lnTo>
                  <a:lnTo>
                    <a:pt x="405220" y="18248"/>
                  </a:lnTo>
                  <a:lnTo>
                    <a:pt x="393195" y="16060"/>
                  </a:lnTo>
                  <a:lnTo>
                    <a:pt x="386789" y="15548"/>
                  </a:lnTo>
                  <a:lnTo>
                    <a:pt x="364019" y="8614"/>
                  </a:lnTo>
                  <a:lnTo>
                    <a:pt x="341167" y="1054"/>
                  </a:lnTo>
                  <a:lnTo>
                    <a:pt x="319170" y="51"/>
                  </a:lnTo>
                  <a:lnTo>
                    <a:pt x="314263" y="0"/>
                  </a:lnTo>
                  <a:lnTo>
                    <a:pt x="283130" y="5943"/>
                  </a:lnTo>
                  <a:lnTo>
                    <a:pt x="261572" y="7208"/>
                  </a:lnTo>
                  <a:lnTo>
                    <a:pt x="242072" y="11472"/>
                  </a:lnTo>
                  <a:lnTo>
                    <a:pt x="217964" y="20498"/>
                  </a:lnTo>
                  <a:lnTo>
                    <a:pt x="197825" y="27922"/>
                  </a:lnTo>
                  <a:lnTo>
                    <a:pt x="175420" y="38015"/>
                  </a:lnTo>
                  <a:lnTo>
                    <a:pt x="150643" y="52207"/>
                  </a:lnTo>
                  <a:lnTo>
                    <a:pt x="127373" y="66080"/>
                  </a:lnTo>
                  <a:lnTo>
                    <a:pt x="111621" y="79433"/>
                  </a:lnTo>
                  <a:lnTo>
                    <a:pt x="97077" y="93268"/>
                  </a:lnTo>
                  <a:lnTo>
                    <a:pt x="77336" y="112749"/>
                  </a:lnTo>
                  <a:lnTo>
                    <a:pt x="66881" y="127222"/>
                  </a:lnTo>
                  <a:lnTo>
                    <a:pt x="50526" y="147283"/>
                  </a:lnTo>
                  <a:lnTo>
                    <a:pt x="41063" y="162478"/>
                  </a:lnTo>
                  <a:lnTo>
                    <a:pt x="35552" y="172627"/>
                  </a:lnTo>
                  <a:lnTo>
                    <a:pt x="30280" y="185040"/>
                  </a:lnTo>
                  <a:lnTo>
                    <a:pt x="25115" y="198177"/>
                  </a:lnTo>
                  <a:lnTo>
                    <a:pt x="19997" y="209660"/>
                  </a:lnTo>
                  <a:lnTo>
                    <a:pt x="12356" y="225646"/>
                  </a:lnTo>
                  <a:lnTo>
                    <a:pt x="9528" y="238237"/>
                  </a:lnTo>
                  <a:lnTo>
                    <a:pt x="7425" y="251454"/>
                  </a:lnTo>
                  <a:lnTo>
                    <a:pt x="3668" y="262972"/>
                  </a:lnTo>
                  <a:lnTo>
                    <a:pt x="1434" y="273736"/>
                  </a:lnTo>
                  <a:lnTo>
                    <a:pt x="441" y="284164"/>
                  </a:lnTo>
                  <a:lnTo>
                    <a:pt x="0" y="294443"/>
                  </a:lnTo>
                  <a:lnTo>
                    <a:pt x="2061" y="304657"/>
                  </a:lnTo>
                  <a:lnTo>
                    <a:pt x="4953" y="314840"/>
                  </a:lnTo>
                  <a:lnTo>
                    <a:pt x="7428" y="330093"/>
                  </a:lnTo>
                  <a:lnTo>
                    <a:pt x="13148" y="345337"/>
                  </a:lnTo>
                  <a:lnTo>
                    <a:pt x="17782" y="355498"/>
                  </a:lnTo>
                  <a:lnTo>
                    <a:pt x="29198" y="370739"/>
                  </a:lnTo>
                  <a:lnTo>
                    <a:pt x="43304" y="385979"/>
                  </a:lnTo>
                  <a:lnTo>
                    <a:pt x="58851" y="401062"/>
                  </a:lnTo>
                  <a:lnTo>
                    <a:pt x="76737" y="414625"/>
                  </a:lnTo>
                  <a:lnTo>
                    <a:pt x="93138" y="428522"/>
                  </a:lnTo>
                  <a:lnTo>
                    <a:pt x="118366" y="443489"/>
                  </a:lnTo>
                  <a:lnTo>
                    <a:pt x="143479" y="455324"/>
                  </a:lnTo>
                  <a:lnTo>
                    <a:pt x="167006" y="464193"/>
                  </a:lnTo>
                  <a:lnTo>
                    <a:pt x="192321" y="472183"/>
                  </a:lnTo>
                  <a:lnTo>
                    <a:pt x="210586" y="477350"/>
                  </a:lnTo>
                  <a:lnTo>
                    <a:pt x="235997" y="484172"/>
                  </a:lnTo>
                  <a:lnTo>
                    <a:pt x="254833" y="486065"/>
                  </a:lnTo>
                  <a:lnTo>
                    <a:pt x="274494" y="489164"/>
                  </a:lnTo>
                  <a:lnTo>
                    <a:pt x="294521" y="492517"/>
                  </a:lnTo>
                  <a:lnTo>
                    <a:pt x="314711" y="494007"/>
                  </a:lnTo>
                  <a:lnTo>
                    <a:pt x="334973" y="494669"/>
                  </a:lnTo>
                  <a:lnTo>
                    <a:pt x="385733" y="495129"/>
                  </a:lnTo>
                  <a:lnTo>
                    <a:pt x="471052" y="495196"/>
                  </a:lnTo>
                  <a:lnTo>
                    <a:pt x="493358" y="492940"/>
                  </a:lnTo>
                  <a:lnTo>
                    <a:pt x="513714" y="489115"/>
                  </a:lnTo>
                  <a:lnTo>
                    <a:pt x="531228" y="484593"/>
                  </a:lnTo>
                  <a:lnTo>
                    <a:pt x="598431" y="467233"/>
                  </a:lnTo>
                  <a:lnTo>
                    <a:pt x="624387" y="459631"/>
                  </a:lnTo>
                  <a:lnTo>
                    <a:pt x="643351" y="454556"/>
                  </a:lnTo>
                  <a:lnTo>
                    <a:pt x="669023" y="442893"/>
                  </a:lnTo>
                  <a:lnTo>
                    <a:pt x="692716" y="428713"/>
                  </a:lnTo>
                  <a:lnTo>
                    <a:pt x="715823" y="413787"/>
                  </a:lnTo>
                  <a:lnTo>
                    <a:pt x="738756" y="402685"/>
                  </a:lnTo>
                  <a:lnTo>
                    <a:pt x="751756" y="392275"/>
                  </a:lnTo>
                  <a:lnTo>
                    <a:pt x="763177" y="380028"/>
                  </a:lnTo>
                  <a:lnTo>
                    <a:pt x="784308" y="358369"/>
                  </a:lnTo>
                  <a:lnTo>
                    <a:pt x="793731" y="348025"/>
                  </a:lnTo>
                  <a:lnTo>
                    <a:pt x="803797" y="332682"/>
                  </a:lnTo>
                  <a:lnTo>
                    <a:pt x="812142" y="317412"/>
                  </a:lnTo>
                  <a:lnTo>
                    <a:pt x="817392" y="307245"/>
                  </a:lnTo>
                  <a:lnTo>
                    <a:pt x="822547" y="294824"/>
                  </a:lnTo>
                  <a:lnTo>
                    <a:pt x="826814" y="281683"/>
                  </a:lnTo>
                  <a:lnTo>
                    <a:pt x="828710" y="270199"/>
                  </a:lnTo>
                  <a:lnTo>
                    <a:pt x="829552" y="257192"/>
                  </a:lnTo>
                  <a:lnTo>
                    <a:pt x="829927" y="243792"/>
                  </a:lnTo>
                  <a:lnTo>
                    <a:pt x="830094" y="232191"/>
                  </a:lnTo>
                  <a:lnTo>
                    <a:pt x="827911" y="219133"/>
                  </a:lnTo>
                  <a:lnTo>
                    <a:pt x="824117" y="205710"/>
                  </a:lnTo>
                  <a:lnTo>
                    <a:pt x="819609" y="194099"/>
                  </a:lnTo>
                  <a:lnTo>
                    <a:pt x="814784" y="183295"/>
                  </a:lnTo>
                  <a:lnTo>
                    <a:pt x="808970" y="172001"/>
                  </a:lnTo>
                  <a:lnTo>
                    <a:pt x="800742" y="158516"/>
                  </a:lnTo>
                  <a:lnTo>
                    <a:pt x="791441" y="146313"/>
                  </a:lnTo>
                  <a:lnTo>
                    <a:pt x="781662" y="135245"/>
                  </a:lnTo>
                  <a:lnTo>
                    <a:pt x="771672" y="124682"/>
                  </a:lnTo>
                  <a:lnTo>
                    <a:pt x="752481" y="109214"/>
                  </a:lnTo>
                  <a:lnTo>
                    <a:pt x="730709" y="93907"/>
                  </a:lnTo>
                  <a:lnTo>
                    <a:pt x="708171" y="78647"/>
                  </a:lnTo>
                  <a:lnTo>
                    <a:pt x="690748" y="70740"/>
                  </a:lnTo>
                  <a:lnTo>
                    <a:pt x="671717" y="64404"/>
                  </a:lnTo>
                  <a:lnTo>
                    <a:pt x="651969" y="58766"/>
                  </a:lnTo>
                  <a:lnTo>
                    <a:pt x="629646" y="55695"/>
                  </a:lnTo>
                  <a:lnTo>
                    <a:pt x="605613" y="53484"/>
                  </a:lnTo>
                  <a:lnTo>
                    <a:pt x="580821" y="49679"/>
                  </a:lnTo>
                  <a:lnTo>
                    <a:pt x="555691" y="47423"/>
                  </a:lnTo>
                  <a:lnTo>
                    <a:pt x="530411" y="46421"/>
                  </a:lnTo>
                  <a:lnTo>
                    <a:pt x="492378" y="45857"/>
                  </a:lnTo>
                  <a:lnTo>
                    <a:pt x="466994" y="45725"/>
                  </a:lnTo>
                  <a:lnTo>
                    <a:pt x="453452" y="46536"/>
                  </a:lnTo>
                  <a:lnTo>
                    <a:pt x="439343" y="47924"/>
                  </a:lnTo>
                  <a:lnTo>
                    <a:pt x="424858" y="49695"/>
                  </a:lnTo>
                  <a:lnTo>
                    <a:pt x="395216" y="53922"/>
                  </a:lnTo>
                  <a:lnTo>
                    <a:pt x="380200" y="56234"/>
                  </a:lnTo>
                  <a:lnTo>
                    <a:pt x="365955" y="59469"/>
                  </a:lnTo>
                  <a:lnTo>
                    <a:pt x="352226" y="63319"/>
                  </a:lnTo>
                  <a:lnTo>
                    <a:pt x="338840" y="67579"/>
                  </a:lnTo>
                  <a:lnTo>
                    <a:pt x="324835" y="71266"/>
                  </a:lnTo>
                  <a:lnTo>
                    <a:pt x="310419" y="74570"/>
                  </a:lnTo>
                  <a:lnTo>
                    <a:pt x="295728" y="77620"/>
                  </a:lnTo>
                  <a:lnTo>
                    <a:pt x="281701" y="81346"/>
                  </a:lnTo>
                  <a:lnTo>
                    <a:pt x="268117" y="85524"/>
                  </a:lnTo>
                  <a:lnTo>
                    <a:pt x="254827" y="90002"/>
                  </a:lnTo>
                  <a:lnTo>
                    <a:pt x="240886" y="95528"/>
                  </a:lnTo>
                  <a:lnTo>
                    <a:pt x="226514" y="101752"/>
                  </a:lnTo>
                  <a:lnTo>
                    <a:pt x="211851" y="108441"/>
                  </a:lnTo>
                  <a:lnTo>
                    <a:pt x="196996" y="114593"/>
                  </a:lnTo>
                  <a:lnTo>
                    <a:pt x="182013" y="120388"/>
                  </a:lnTo>
                  <a:lnTo>
                    <a:pt x="136806" y="137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Annotation48"/>
            <p:cNvSpPr/>
            <p:nvPr/>
          </p:nvSpPr>
          <p:spPr>
            <a:xfrm>
              <a:off x="5257808" y="2400340"/>
              <a:ext cx="242639" cy="312381"/>
            </a:xfrm>
            <a:custGeom>
              <a:avLst/>
              <a:gdLst/>
              <a:ahLst/>
              <a:cxnLst/>
              <a:rect l="0" t="0" r="0" b="0"/>
              <a:pathLst>
                <a:path w="242639" h="312381">
                  <a:moveTo>
                    <a:pt x="53332" y="266660"/>
                  </a:moveTo>
                  <a:lnTo>
                    <a:pt x="41197" y="270705"/>
                  </a:lnTo>
                  <a:lnTo>
                    <a:pt x="37622" y="272743"/>
                  </a:lnTo>
                  <a:lnTo>
                    <a:pt x="35238" y="274949"/>
                  </a:lnTo>
                  <a:lnTo>
                    <a:pt x="33650" y="277266"/>
                  </a:lnTo>
                  <a:lnTo>
                    <a:pt x="31744" y="278811"/>
                  </a:lnTo>
                  <a:lnTo>
                    <a:pt x="29627" y="279840"/>
                  </a:lnTo>
                  <a:lnTo>
                    <a:pt x="24190" y="281493"/>
                  </a:lnTo>
                  <a:lnTo>
                    <a:pt x="16997" y="287878"/>
                  </a:lnTo>
                  <a:lnTo>
                    <a:pt x="10063" y="294693"/>
                  </a:lnTo>
                  <a:lnTo>
                    <a:pt x="8702" y="296052"/>
                  </a:lnTo>
                  <a:lnTo>
                    <a:pt x="8097" y="298914"/>
                  </a:lnTo>
                  <a:lnTo>
                    <a:pt x="7625" y="306865"/>
                  </a:lnTo>
                  <a:lnTo>
                    <a:pt x="7614" y="311291"/>
                  </a:lnTo>
                  <a:lnTo>
                    <a:pt x="6767" y="311654"/>
                  </a:lnTo>
                  <a:lnTo>
                    <a:pt x="85" y="312372"/>
                  </a:lnTo>
                  <a:lnTo>
                    <a:pt x="0" y="305818"/>
                  </a:lnTo>
                  <a:lnTo>
                    <a:pt x="5230" y="298886"/>
                  </a:lnTo>
                  <a:lnTo>
                    <a:pt x="6554" y="294247"/>
                  </a:lnTo>
                  <a:lnTo>
                    <a:pt x="7141" y="287105"/>
                  </a:lnTo>
                  <a:lnTo>
                    <a:pt x="7299" y="282830"/>
                  </a:lnTo>
                  <a:lnTo>
                    <a:pt x="8250" y="279133"/>
                  </a:lnTo>
                  <a:lnTo>
                    <a:pt x="11564" y="272768"/>
                  </a:lnTo>
                  <a:lnTo>
                    <a:pt x="13601" y="264859"/>
                  </a:lnTo>
                  <a:lnTo>
                    <a:pt x="14507" y="255700"/>
                  </a:lnTo>
                  <a:lnTo>
                    <a:pt x="14910" y="245984"/>
                  </a:lnTo>
                  <a:lnTo>
                    <a:pt x="15864" y="241023"/>
                  </a:lnTo>
                  <a:lnTo>
                    <a:pt x="17347" y="236022"/>
                  </a:lnTo>
                  <a:lnTo>
                    <a:pt x="21251" y="225103"/>
                  </a:lnTo>
                  <a:lnTo>
                    <a:pt x="25809" y="211784"/>
                  </a:lnTo>
                  <a:lnTo>
                    <a:pt x="27364" y="205522"/>
                  </a:lnTo>
                  <a:lnTo>
                    <a:pt x="28400" y="199655"/>
                  </a:lnTo>
                  <a:lnTo>
                    <a:pt x="29090" y="194050"/>
                  </a:lnTo>
                  <a:lnTo>
                    <a:pt x="30398" y="188620"/>
                  </a:lnTo>
                  <a:lnTo>
                    <a:pt x="32115" y="183307"/>
                  </a:lnTo>
                  <a:lnTo>
                    <a:pt x="34107" y="178071"/>
                  </a:lnTo>
                  <a:lnTo>
                    <a:pt x="36282" y="172887"/>
                  </a:lnTo>
                  <a:lnTo>
                    <a:pt x="38579" y="167738"/>
                  </a:lnTo>
                  <a:lnTo>
                    <a:pt x="40956" y="162612"/>
                  </a:lnTo>
                  <a:lnTo>
                    <a:pt x="42542" y="156655"/>
                  </a:lnTo>
                  <a:lnTo>
                    <a:pt x="43599" y="150143"/>
                  </a:lnTo>
                  <a:lnTo>
                    <a:pt x="44303" y="143262"/>
                  </a:lnTo>
                  <a:lnTo>
                    <a:pt x="45619" y="136981"/>
                  </a:lnTo>
                  <a:lnTo>
                    <a:pt x="47343" y="131101"/>
                  </a:lnTo>
                  <a:lnTo>
                    <a:pt x="49340" y="125487"/>
                  </a:lnTo>
                  <a:lnTo>
                    <a:pt x="51517" y="120052"/>
                  </a:lnTo>
                  <a:lnTo>
                    <a:pt x="53815" y="114734"/>
                  </a:lnTo>
                  <a:lnTo>
                    <a:pt x="58626" y="104311"/>
                  </a:lnTo>
                  <a:lnTo>
                    <a:pt x="71140" y="78728"/>
                  </a:lnTo>
                  <a:lnTo>
                    <a:pt x="78741" y="63468"/>
                  </a:lnTo>
                  <a:lnTo>
                    <a:pt x="82124" y="58386"/>
                  </a:lnTo>
                  <a:lnTo>
                    <a:pt x="86074" y="53304"/>
                  </a:lnTo>
                  <a:lnTo>
                    <a:pt x="90400" y="48223"/>
                  </a:lnTo>
                  <a:lnTo>
                    <a:pt x="94977" y="43142"/>
                  </a:lnTo>
                  <a:lnTo>
                    <a:pt x="104579" y="32981"/>
                  </a:lnTo>
                  <a:lnTo>
                    <a:pt x="115459" y="21785"/>
                  </a:lnTo>
                  <a:lnTo>
                    <a:pt x="119304" y="18744"/>
                  </a:lnTo>
                  <a:lnTo>
                    <a:pt x="123560" y="15869"/>
                  </a:lnTo>
                  <a:lnTo>
                    <a:pt x="128090" y="13106"/>
                  </a:lnTo>
                  <a:lnTo>
                    <a:pt x="132804" y="10417"/>
                  </a:lnTo>
                  <a:lnTo>
                    <a:pt x="142558" y="5172"/>
                  </a:lnTo>
                  <a:lnTo>
                    <a:pt x="146681" y="3435"/>
                  </a:lnTo>
                  <a:lnTo>
                    <a:pt x="153524" y="1504"/>
                  </a:lnTo>
                  <a:lnTo>
                    <a:pt x="157379" y="990"/>
                  </a:lnTo>
                  <a:lnTo>
                    <a:pt x="161643" y="646"/>
                  </a:lnTo>
                  <a:lnTo>
                    <a:pt x="166179" y="418"/>
                  </a:lnTo>
                  <a:lnTo>
                    <a:pt x="175736" y="164"/>
                  </a:lnTo>
                  <a:lnTo>
                    <a:pt x="191623" y="0"/>
                  </a:lnTo>
                  <a:lnTo>
                    <a:pt x="195479" y="834"/>
                  </a:lnTo>
                  <a:lnTo>
                    <a:pt x="199743" y="2236"/>
                  </a:lnTo>
                  <a:lnTo>
                    <a:pt x="204280" y="4017"/>
                  </a:lnTo>
                  <a:lnTo>
                    <a:pt x="211577" y="8254"/>
                  </a:lnTo>
                  <a:lnTo>
                    <a:pt x="217643" y="12960"/>
                  </a:lnTo>
                  <a:lnTo>
                    <a:pt x="223162" y="17873"/>
                  </a:lnTo>
                  <a:lnTo>
                    <a:pt x="228437" y="22880"/>
                  </a:lnTo>
                  <a:lnTo>
                    <a:pt x="234676" y="28946"/>
                  </a:lnTo>
                  <a:lnTo>
                    <a:pt x="239802" y="38088"/>
                  </a:lnTo>
                  <a:lnTo>
                    <a:pt x="242041" y="44563"/>
                  </a:lnTo>
                  <a:lnTo>
                    <a:pt x="242638" y="47476"/>
                  </a:lnTo>
                  <a:lnTo>
                    <a:pt x="242189" y="49417"/>
                  </a:lnTo>
                  <a:lnTo>
                    <a:pt x="241044" y="50711"/>
                  </a:lnTo>
                  <a:lnTo>
                    <a:pt x="239434" y="51574"/>
                  </a:lnTo>
                  <a:lnTo>
                    <a:pt x="238360" y="53843"/>
                  </a:lnTo>
                  <a:lnTo>
                    <a:pt x="237167" y="60879"/>
                  </a:lnTo>
                  <a:lnTo>
                    <a:pt x="236002" y="63433"/>
                  </a:lnTo>
                  <a:lnTo>
                    <a:pt x="234379" y="65135"/>
                  </a:lnTo>
                  <a:lnTo>
                    <a:pt x="230317" y="67873"/>
                  </a:lnTo>
                  <a:lnTo>
                    <a:pt x="225690" y="71913"/>
                  </a:lnTo>
                  <a:lnTo>
                    <a:pt x="218553" y="76530"/>
                  </a:lnTo>
                  <a:lnTo>
                    <a:pt x="214280" y="78947"/>
                  </a:lnTo>
                  <a:lnTo>
                    <a:pt x="207273" y="83890"/>
                  </a:lnTo>
                  <a:lnTo>
                    <a:pt x="200491" y="88909"/>
                  </a:lnTo>
                  <a:lnTo>
                    <a:pt x="196311" y="91433"/>
                  </a:lnTo>
                  <a:lnTo>
                    <a:pt x="191831" y="93962"/>
                  </a:lnTo>
                  <a:lnTo>
                    <a:pt x="182339" y="99030"/>
                  </a:lnTo>
                  <a:lnTo>
                    <a:pt x="177436" y="101567"/>
                  </a:lnTo>
                  <a:lnTo>
                    <a:pt x="173321" y="104104"/>
                  </a:lnTo>
                  <a:lnTo>
                    <a:pt x="166492" y="109182"/>
                  </a:lnTo>
                  <a:lnTo>
                    <a:pt x="162639" y="110875"/>
                  </a:lnTo>
                  <a:lnTo>
                    <a:pt x="158377" y="112003"/>
                  </a:lnTo>
                  <a:lnTo>
                    <a:pt x="153841" y="112755"/>
                  </a:lnTo>
                  <a:lnTo>
                    <a:pt x="149125" y="114103"/>
                  </a:lnTo>
                  <a:lnTo>
                    <a:pt x="144287" y="115849"/>
                  </a:lnTo>
                  <a:lnTo>
                    <a:pt x="139369" y="117859"/>
                  </a:lnTo>
                  <a:lnTo>
                    <a:pt x="134397" y="119199"/>
                  </a:lnTo>
                  <a:lnTo>
                    <a:pt x="129389" y="120093"/>
                  </a:lnTo>
                  <a:lnTo>
                    <a:pt x="124357" y="120689"/>
                  </a:lnTo>
                  <a:lnTo>
                    <a:pt x="120155" y="121933"/>
                  </a:lnTo>
                  <a:lnTo>
                    <a:pt x="113228" y="125572"/>
                  </a:lnTo>
                  <a:lnTo>
                    <a:pt x="107328" y="127754"/>
                  </a:lnTo>
                  <a:lnTo>
                    <a:pt x="101884" y="128724"/>
                  </a:lnTo>
                  <a:lnTo>
                    <a:pt x="96642" y="129155"/>
                  </a:lnTo>
                  <a:lnTo>
                    <a:pt x="91490" y="129347"/>
                  </a:lnTo>
                  <a:lnTo>
                    <a:pt x="88930" y="129398"/>
                  </a:lnTo>
                  <a:lnTo>
                    <a:pt x="87225" y="130279"/>
                  </a:lnTo>
                  <a:lnTo>
                    <a:pt x="86087" y="131712"/>
                  </a:lnTo>
                  <a:lnTo>
                    <a:pt x="84261" y="136052"/>
                  </a:lnTo>
                  <a:lnTo>
                    <a:pt x="83871" y="145268"/>
                  </a:lnTo>
                  <a:lnTo>
                    <a:pt x="83824" y="150959"/>
                  </a:lnTo>
                  <a:lnTo>
                    <a:pt x="86075" y="153995"/>
                  </a:lnTo>
                  <a:lnTo>
                    <a:pt x="89897" y="159014"/>
                  </a:lnTo>
                  <a:lnTo>
                    <a:pt x="94419" y="166888"/>
                  </a:lnTo>
                  <a:lnTo>
                    <a:pt x="96992" y="173775"/>
                  </a:lnTo>
                  <a:lnTo>
                    <a:pt x="97679" y="176796"/>
                  </a:lnTo>
                  <a:lnTo>
                    <a:pt x="100699" y="182412"/>
                  </a:lnTo>
                  <a:lnTo>
                    <a:pt x="104864" y="188576"/>
                  </a:lnTo>
                  <a:lnTo>
                    <a:pt x="109538" y="196960"/>
                  </a:lnTo>
                  <a:lnTo>
                    <a:pt x="114437" y="204074"/>
                  </a:lnTo>
                  <a:lnTo>
                    <a:pt x="121955" y="212838"/>
                  </a:lnTo>
                  <a:lnTo>
                    <a:pt x="124481" y="215539"/>
                  </a:lnTo>
                  <a:lnTo>
                    <a:pt x="126165" y="219032"/>
                  </a:lnTo>
                  <a:lnTo>
                    <a:pt x="128035" y="227430"/>
                  </a:lnTo>
                  <a:lnTo>
                    <a:pt x="131124" y="234549"/>
                  </a:lnTo>
                  <a:lnTo>
                    <a:pt x="134473" y="240535"/>
                  </a:lnTo>
                  <a:lnTo>
                    <a:pt x="137205" y="249512"/>
                  </a:lnTo>
                  <a:lnTo>
                    <a:pt x="140844" y="257910"/>
                  </a:lnTo>
                  <a:lnTo>
                    <a:pt x="145284" y="265029"/>
                  </a:lnTo>
                  <a:lnTo>
                    <a:pt x="147654" y="268112"/>
                  </a:lnTo>
                  <a:lnTo>
                    <a:pt x="150286" y="273797"/>
                  </a:lnTo>
                  <a:lnTo>
                    <a:pt x="151768" y="281757"/>
                  </a:lnTo>
                  <a:lnTo>
                    <a:pt x="151976" y="284345"/>
                  </a:lnTo>
                  <a:lnTo>
                    <a:pt x="154465" y="291735"/>
                  </a:lnTo>
                  <a:lnTo>
                    <a:pt x="156314" y="296077"/>
                  </a:lnTo>
                  <a:lnTo>
                    <a:pt x="158394" y="298971"/>
                  </a:lnTo>
                  <a:lnTo>
                    <a:pt x="160626" y="300901"/>
                  </a:lnTo>
                  <a:lnTo>
                    <a:pt x="162962" y="302187"/>
                  </a:lnTo>
                  <a:lnTo>
                    <a:pt x="164518" y="303891"/>
                  </a:lnTo>
                  <a:lnTo>
                    <a:pt x="165556" y="305874"/>
                  </a:lnTo>
                  <a:lnTo>
                    <a:pt x="167632" y="312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Annotation49"/>
            <p:cNvSpPr/>
            <p:nvPr/>
          </p:nvSpPr>
          <p:spPr>
            <a:xfrm>
              <a:off x="5562600" y="2468973"/>
              <a:ext cx="68581" cy="281486"/>
            </a:xfrm>
            <a:custGeom>
              <a:avLst/>
              <a:gdLst/>
              <a:ahLst/>
              <a:cxnLst/>
              <a:rect l="0" t="0" r="0" b="0"/>
              <a:pathLst>
                <a:path w="68581" h="281486">
                  <a:moveTo>
                    <a:pt x="68580" y="7527"/>
                  </a:moveTo>
                  <a:lnTo>
                    <a:pt x="68580" y="966"/>
                  </a:lnTo>
                  <a:lnTo>
                    <a:pt x="67734" y="613"/>
                  </a:lnTo>
                  <a:lnTo>
                    <a:pt x="66322" y="378"/>
                  </a:lnTo>
                  <a:lnTo>
                    <a:pt x="64535" y="220"/>
                  </a:lnTo>
                  <a:lnTo>
                    <a:pt x="62497" y="116"/>
                  </a:lnTo>
                  <a:lnTo>
                    <a:pt x="57974" y="0"/>
                  </a:lnTo>
                  <a:lnTo>
                    <a:pt x="56430" y="816"/>
                  </a:lnTo>
                  <a:lnTo>
                    <a:pt x="55400" y="2206"/>
                  </a:lnTo>
                  <a:lnTo>
                    <a:pt x="53747" y="6476"/>
                  </a:lnTo>
                  <a:lnTo>
                    <a:pt x="53461" y="11261"/>
                  </a:lnTo>
                  <a:lnTo>
                    <a:pt x="52574" y="12556"/>
                  </a:lnTo>
                  <a:lnTo>
                    <a:pt x="51136" y="13420"/>
                  </a:lnTo>
                  <a:lnTo>
                    <a:pt x="49331" y="13995"/>
                  </a:lnTo>
                  <a:lnTo>
                    <a:pt x="48127" y="16073"/>
                  </a:lnTo>
                  <a:lnTo>
                    <a:pt x="46790" y="22896"/>
                  </a:lnTo>
                  <a:lnTo>
                    <a:pt x="46196" y="29315"/>
                  </a:lnTo>
                  <a:lnTo>
                    <a:pt x="45932" y="35837"/>
                  </a:lnTo>
                  <a:lnTo>
                    <a:pt x="45814" y="44381"/>
                  </a:lnTo>
                  <a:lnTo>
                    <a:pt x="44936" y="49029"/>
                  </a:lnTo>
                  <a:lnTo>
                    <a:pt x="43504" y="53822"/>
                  </a:lnTo>
                  <a:lnTo>
                    <a:pt x="41703" y="58710"/>
                  </a:lnTo>
                  <a:lnTo>
                    <a:pt x="40502" y="63663"/>
                  </a:lnTo>
                  <a:lnTo>
                    <a:pt x="39702" y="68657"/>
                  </a:lnTo>
                  <a:lnTo>
                    <a:pt x="39168" y="73681"/>
                  </a:lnTo>
                  <a:lnTo>
                    <a:pt x="38812" y="78723"/>
                  </a:lnTo>
                  <a:lnTo>
                    <a:pt x="38574" y="83777"/>
                  </a:lnTo>
                  <a:lnTo>
                    <a:pt x="38416" y="88841"/>
                  </a:lnTo>
                  <a:lnTo>
                    <a:pt x="37464" y="94756"/>
                  </a:lnTo>
                  <a:lnTo>
                    <a:pt x="35982" y="101239"/>
                  </a:lnTo>
                  <a:lnTo>
                    <a:pt x="34148" y="108102"/>
                  </a:lnTo>
                  <a:lnTo>
                    <a:pt x="32079" y="114370"/>
                  </a:lnTo>
                  <a:lnTo>
                    <a:pt x="29853" y="120243"/>
                  </a:lnTo>
                  <a:lnTo>
                    <a:pt x="27522" y="125851"/>
                  </a:lnTo>
                  <a:lnTo>
                    <a:pt x="25967" y="132129"/>
                  </a:lnTo>
                  <a:lnTo>
                    <a:pt x="24932" y="138855"/>
                  </a:lnTo>
                  <a:lnTo>
                    <a:pt x="24241" y="145879"/>
                  </a:lnTo>
                  <a:lnTo>
                    <a:pt x="22934" y="153102"/>
                  </a:lnTo>
                  <a:lnTo>
                    <a:pt x="21216" y="160457"/>
                  </a:lnTo>
                  <a:lnTo>
                    <a:pt x="19224" y="167900"/>
                  </a:lnTo>
                  <a:lnTo>
                    <a:pt x="17896" y="174556"/>
                  </a:lnTo>
                  <a:lnTo>
                    <a:pt x="17010" y="180686"/>
                  </a:lnTo>
                  <a:lnTo>
                    <a:pt x="16421" y="186467"/>
                  </a:lnTo>
                  <a:lnTo>
                    <a:pt x="16027" y="192013"/>
                  </a:lnTo>
                  <a:lnTo>
                    <a:pt x="15765" y="197405"/>
                  </a:lnTo>
                  <a:lnTo>
                    <a:pt x="15590" y="202692"/>
                  </a:lnTo>
                  <a:lnTo>
                    <a:pt x="14626" y="207911"/>
                  </a:lnTo>
                  <a:lnTo>
                    <a:pt x="13137" y="213082"/>
                  </a:lnTo>
                  <a:lnTo>
                    <a:pt x="11298" y="218224"/>
                  </a:lnTo>
                  <a:lnTo>
                    <a:pt x="10072" y="223345"/>
                  </a:lnTo>
                  <a:lnTo>
                    <a:pt x="9254" y="228452"/>
                  </a:lnTo>
                  <a:lnTo>
                    <a:pt x="8709" y="233551"/>
                  </a:lnTo>
                  <a:lnTo>
                    <a:pt x="7499" y="237796"/>
                  </a:lnTo>
                  <a:lnTo>
                    <a:pt x="5846" y="241473"/>
                  </a:lnTo>
                  <a:lnTo>
                    <a:pt x="3897" y="244771"/>
                  </a:lnTo>
                  <a:lnTo>
                    <a:pt x="2598" y="248663"/>
                  </a:lnTo>
                  <a:lnTo>
                    <a:pt x="1731" y="252951"/>
                  </a:lnTo>
                  <a:lnTo>
                    <a:pt x="769" y="261384"/>
                  </a:lnTo>
                  <a:lnTo>
                    <a:pt x="228" y="270045"/>
                  </a:lnTo>
                  <a:lnTo>
                    <a:pt x="29" y="277722"/>
                  </a:lnTo>
                  <a:lnTo>
                    <a:pt x="2" y="281485"/>
                  </a:lnTo>
                  <a:lnTo>
                    <a:pt x="0" y="2742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Annotation50"/>
            <p:cNvSpPr/>
            <p:nvPr/>
          </p:nvSpPr>
          <p:spPr>
            <a:xfrm>
              <a:off x="5631180" y="2507074"/>
              <a:ext cx="167641" cy="22767"/>
            </a:xfrm>
            <a:custGeom>
              <a:avLst/>
              <a:gdLst/>
              <a:ahLst/>
              <a:cxnLst/>
              <a:rect l="0" t="0" r="0" b="0"/>
              <a:pathLst>
                <a:path w="167641" h="22767">
                  <a:moveTo>
                    <a:pt x="0" y="22766"/>
                  </a:moveTo>
                  <a:lnTo>
                    <a:pt x="10605" y="22766"/>
                  </a:lnTo>
                  <a:lnTo>
                    <a:pt x="12150" y="21919"/>
                  </a:lnTo>
                  <a:lnTo>
                    <a:pt x="13181" y="20508"/>
                  </a:lnTo>
                  <a:lnTo>
                    <a:pt x="14833" y="16205"/>
                  </a:lnTo>
                  <a:lnTo>
                    <a:pt x="15816" y="15852"/>
                  </a:lnTo>
                  <a:lnTo>
                    <a:pt x="19165" y="15460"/>
                  </a:lnTo>
                  <a:lnTo>
                    <a:pt x="21243" y="14509"/>
                  </a:lnTo>
                  <a:lnTo>
                    <a:pt x="23475" y="13028"/>
                  </a:lnTo>
                  <a:lnTo>
                    <a:pt x="25810" y="11194"/>
                  </a:lnTo>
                  <a:lnTo>
                    <a:pt x="28214" y="9971"/>
                  </a:lnTo>
                  <a:lnTo>
                    <a:pt x="30662" y="9156"/>
                  </a:lnTo>
                  <a:lnTo>
                    <a:pt x="33141" y="8613"/>
                  </a:lnTo>
                  <a:lnTo>
                    <a:pt x="36487" y="8250"/>
                  </a:lnTo>
                  <a:lnTo>
                    <a:pt x="40412" y="8009"/>
                  </a:lnTo>
                  <a:lnTo>
                    <a:pt x="49288" y="7741"/>
                  </a:lnTo>
                  <a:lnTo>
                    <a:pt x="58877" y="7621"/>
                  </a:lnTo>
                  <a:lnTo>
                    <a:pt x="62957" y="6743"/>
                  </a:lnTo>
                  <a:lnTo>
                    <a:pt x="66525" y="5310"/>
                  </a:lnTo>
                  <a:lnTo>
                    <a:pt x="69750" y="3509"/>
                  </a:lnTo>
                  <a:lnTo>
                    <a:pt x="73594" y="2308"/>
                  </a:lnTo>
                  <a:lnTo>
                    <a:pt x="77849" y="1507"/>
                  </a:lnTo>
                  <a:lnTo>
                    <a:pt x="82379" y="973"/>
                  </a:lnTo>
                  <a:lnTo>
                    <a:pt x="87092" y="618"/>
                  </a:lnTo>
                  <a:lnTo>
                    <a:pt x="91929" y="380"/>
                  </a:lnTo>
                  <a:lnTo>
                    <a:pt x="104566" y="46"/>
                  </a:lnTo>
                  <a:lnTo>
                    <a:pt x="107811" y="0"/>
                  </a:lnTo>
                  <a:lnTo>
                    <a:pt x="111667" y="815"/>
                  </a:lnTo>
                  <a:lnTo>
                    <a:pt x="115931" y="2205"/>
                  </a:lnTo>
                  <a:lnTo>
                    <a:pt x="120467" y="3979"/>
                  </a:lnTo>
                  <a:lnTo>
                    <a:pt x="124338" y="5161"/>
                  </a:lnTo>
                  <a:lnTo>
                    <a:pt x="127765" y="5949"/>
                  </a:lnTo>
                  <a:lnTo>
                    <a:pt x="130897" y="6475"/>
                  </a:lnTo>
                  <a:lnTo>
                    <a:pt x="133831" y="6825"/>
                  </a:lnTo>
                  <a:lnTo>
                    <a:pt x="136634" y="7059"/>
                  </a:lnTo>
                  <a:lnTo>
                    <a:pt x="139349" y="7215"/>
                  </a:lnTo>
                  <a:lnTo>
                    <a:pt x="144625" y="7387"/>
                  </a:lnTo>
                  <a:lnTo>
                    <a:pt x="147216" y="7434"/>
                  </a:lnTo>
                  <a:lnTo>
                    <a:pt x="149791" y="8311"/>
                  </a:lnTo>
                  <a:lnTo>
                    <a:pt x="152353" y="9743"/>
                  </a:lnTo>
                  <a:lnTo>
                    <a:pt x="158506" y="14079"/>
                  </a:lnTo>
                  <a:lnTo>
                    <a:pt x="159857" y="15281"/>
                  </a:lnTo>
                  <a:lnTo>
                    <a:pt x="167640" y="22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Annotation51"/>
            <p:cNvSpPr/>
            <p:nvPr/>
          </p:nvSpPr>
          <p:spPr>
            <a:xfrm>
              <a:off x="5654096" y="2575560"/>
              <a:ext cx="121865" cy="45721"/>
            </a:xfrm>
            <a:custGeom>
              <a:avLst/>
              <a:gdLst/>
              <a:ahLst/>
              <a:cxnLst/>
              <a:rect l="0" t="0" r="0" b="0"/>
              <a:pathLst>
                <a:path w="121865" h="45721">
                  <a:moveTo>
                    <a:pt x="15185" y="0"/>
                  </a:moveTo>
                  <a:lnTo>
                    <a:pt x="7094" y="8090"/>
                  </a:lnTo>
                  <a:lnTo>
                    <a:pt x="4711" y="11320"/>
                  </a:lnTo>
                  <a:lnTo>
                    <a:pt x="3122" y="14320"/>
                  </a:lnTo>
                  <a:lnTo>
                    <a:pt x="0" y="22712"/>
                  </a:lnTo>
                  <a:lnTo>
                    <a:pt x="2227" y="22794"/>
                  </a:lnTo>
                  <a:lnTo>
                    <a:pt x="10555" y="22847"/>
                  </a:lnTo>
                  <a:lnTo>
                    <a:pt x="12945" y="23698"/>
                  </a:lnTo>
                  <a:lnTo>
                    <a:pt x="15384" y="25112"/>
                  </a:lnTo>
                  <a:lnTo>
                    <a:pt x="17857" y="26901"/>
                  </a:lnTo>
                  <a:lnTo>
                    <a:pt x="21200" y="28094"/>
                  </a:lnTo>
                  <a:lnTo>
                    <a:pt x="25121" y="28889"/>
                  </a:lnTo>
                  <a:lnTo>
                    <a:pt x="29429" y="29420"/>
                  </a:lnTo>
                  <a:lnTo>
                    <a:pt x="33147" y="29773"/>
                  </a:lnTo>
                  <a:lnTo>
                    <a:pt x="36473" y="30008"/>
                  </a:lnTo>
                  <a:lnTo>
                    <a:pt x="39537" y="30166"/>
                  </a:lnTo>
                  <a:lnTo>
                    <a:pt x="47457" y="30340"/>
                  </a:lnTo>
                  <a:lnTo>
                    <a:pt x="51939" y="30387"/>
                  </a:lnTo>
                  <a:lnTo>
                    <a:pt x="56621" y="31265"/>
                  </a:lnTo>
                  <a:lnTo>
                    <a:pt x="61435" y="32696"/>
                  </a:lnTo>
                  <a:lnTo>
                    <a:pt x="66338" y="34497"/>
                  </a:lnTo>
                  <a:lnTo>
                    <a:pt x="71301" y="35698"/>
                  </a:lnTo>
                  <a:lnTo>
                    <a:pt x="76302" y="36499"/>
                  </a:lnTo>
                  <a:lnTo>
                    <a:pt x="81329" y="37032"/>
                  </a:lnTo>
                  <a:lnTo>
                    <a:pt x="86374" y="37388"/>
                  </a:lnTo>
                  <a:lnTo>
                    <a:pt x="91431" y="37625"/>
                  </a:lnTo>
                  <a:lnTo>
                    <a:pt x="96495" y="37784"/>
                  </a:lnTo>
                  <a:lnTo>
                    <a:pt x="101565" y="38736"/>
                  </a:lnTo>
                  <a:lnTo>
                    <a:pt x="106638" y="40217"/>
                  </a:lnTo>
                  <a:lnTo>
                    <a:pt x="121864" y="457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Annotation52"/>
            <p:cNvSpPr/>
            <p:nvPr/>
          </p:nvSpPr>
          <p:spPr>
            <a:xfrm>
              <a:off x="6141825" y="2461367"/>
              <a:ext cx="251232" cy="334725"/>
            </a:xfrm>
            <a:custGeom>
              <a:avLst/>
              <a:gdLst/>
              <a:ahLst/>
              <a:cxnLst/>
              <a:rect l="0" t="0" r="0" b="0"/>
              <a:pathLst>
                <a:path w="251232" h="334725">
                  <a:moveTo>
                    <a:pt x="129435" y="98953"/>
                  </a:moveTo>
                  <a:lnTo>
                    <a:pt x="125389" y="94908"/>
                  </a:lnTo>
                  <a:lnTo>
                    <a:pt x="124198" y="92869"/>
                  </a:lnTo>
                  <a:lnTo>
                    <a:pt x="121674" y="85956"/>
                  </a:lnTo>
                  <a:lnTo>
                    <a:pt x="116787" y="78545"/>
                  </a:lnTo>
                  <a:lnTo>
                    <a:pt x="115347" y="73514"/>
                  </a:lnTo>
                  <a:lnTo>
                    <a:pt x="115810" y="70987"/>
                  </a:lnTo>
                  <a:lnTo>
                    <a:pt x="120857" y="62355"/>
                  </a:lnTo>
                  <a:lnTo>
                    <a:pt x="121389" y="59263"/>
                  </a:lnTo>
                  <a:lnTo>
                    <a:pt x="121790" y="49541"/>
                  </a:lnTo>
                  <a:lnTo>
                    <a:pt x="121814" y="45715"/>
                  </a:lnTo>
                  <a:lnTo>
                    <a:pt x="121815" y="52183"/>
                  </a:lnTo>
                  <a:lnTo>
                    <a:pt x="116578" y="59109"/>
                  </a:lnTo>
                  <a:lnTo>
                    <a:pt x="114054" y="66169"/>
                  </a:lnTo>
                  <a:lnTo>
                    <a:pt x="108321" y="74470"/>
                  </a:lnTo>
                  <a:lnTo>
                    <a:pt x="103682" y="82709"/>
                  </a:lnTo>
                  <a:lnTo>
                    <a:pt x="101056" y="92016"/>
                  </a:lnTo>
                  <a:lnTo>
                    <a:pt x="100356" y="96868"/>
                  </a:lnTo>
                  <a:lnTo>
                    <a:pt x="98195" y="101797"/>
                  </a:lnTo>
                  <a:lnTo>
                    <a:pt x="91279" y="111788"/>
                  </a:lnTo>
                  <a:lnTo>
                    <a:pt x="84820" y="119615"/>
                  </a:lnTo>
                  <a:lnTo>
                    <a:pt x="79126" y="126763"/>
                  </a:lnTo>
                  <a:lnTo>
                    <a:pt x="73774" y="135584"/>
                  </a:lnTo>
                  <a:lnTo>
                    <a:pt x="71160" y="141154"/>
                  </a:lnTo>
                  <a:lnTo>
                    <a:pt x="68572" y="147407"/>
                  </a:lnTo>
                  <a:lnTo>
                    <a:pt x="66000" y="154115"/>
                  </a:lnTo>
                  <a:lnTo>
                    <a:pt x="62591" y="160281"/>
                  </a:lnTo>
                  <a:lnTo>
                    <a:pt x="58626" y="166085"/>
                  </a:lnTo>
                  <a:lnTo>
                    <a:pt x="54289" y="171648"/>
                  </a:lnTo>
                  <a:lnTo>
                    <a:pt x="50551" y="177050"/>
                  </a:lnTo>
                  <a:lnTo>
                    <a:pt x="47212" y="182344"/>
                  </a:lnTo>
                  <a:lnTo>
                    <a:pt x="40398" y="192742"/>
                  </a:lnTo>
                  <a:lnTo>
                    <a:pt x="36211" y="197886"/>
                  </a:lnTo>
                  <a:lnTo>
                    <a:pt x="31726" y="203008"/>
                  </a:lnTo>
                  <a:lnTo>
                    <a:pt x="24484" y="213215"/>
                  </a:lnTo>
                  <a:lnTo>
                    <a:pt x="18444" y="223396"/>
                  </a:lnTo>
                  <a:lnTo>
                    <a:pt x="12937" y="233566"/>
                  </a:lnTo>
                  <a:lnTo>
                    <a:pt x="9924" y="243730"/>
                  </a:lnTo>
                  <a:lnTo>
                    <a:pt x="7739" y="253891"/>
                  </a:lnTo>
                  <a:lnTo>
                    <a:pt x="3946" y="264052"/>
                  </a:lnTo>
                  <a:lnTo>
                    <a:pt x="1695" y="274213"/>
                  </a:lnTo>
                  <a:lnTo>
                    <a:pt x="695" y="284373"/>
                  </a:lnTo>
                  <a:lnTo>
                    <a:pt x="251" y="294533"/>
                  </a:lnTo>
                  <a:lnTo>
                    <a:pt x="0" y="305728"/>
                  </a:lnTo>
                  <a:lnTo>
                    <a:pt x="812" y="308770"/>
                  </a:lnTo>
                  <a:lnTo>
                    <a:pt x="5153" y="317096"/>
                  </a:lnTo>
                  <a:lnTo>
                    <a:pt x="7662" y="324925"/>
                  </a:lnTo>
                  <a:lnTo>
                    <a:pt x="11249" y="330054"/>
                  </a:lnTo>
                  <a:lnTo>
                    <a:pt x="13391" y="331760"/>
                  </a:lnTo>
                  <a:lnTo>
                    <a:pt x="15666" y="332898"/>
                  </a:lnTo>
                  <a:lnTo>
                    <a:pt x="18029" y="333656"/>
                  </a:lnTo>
                  <a:lnTo>
                    <a:pt x="25170" y="334499"/>
                  </a:lnTo>
                  <a:lnTo>
                    <a:pt x="29446" y="334724"/>
                  </a:lnTo>
                  <a:lnTo>
                    <a:pt x="33142" y="334027"/>
                  </a:lnTo>
                  <a:lnTo>
                    <a:pt x="39507" y="330995"/>
                  </a:lnTo>
                  <a:lnTo>
                    <a:pt x="47416" y="326825"/>
                  </a:lnTo>
                  <a:lnTo>
                    <a:pt x="66291" y="317249"/>
                  </a:lnTo>
                  <a:lnTo>
                    <a:pt x="70406" y="313910"/>
                  </a:lnTo>
                  <a:lnTo>
                    <a:pt x="77235" y="305685"/>
                  </a:lnTo>
                  <a:lnTo>
                    <a:pt x="81089" y="301968"/>
                  </a:lnTo>
                  <a:lnTo>
                    <a:pt x="85351" y="298643"/>
                  </a:lnTo>
                  <a:lnTo>
                    <a:pt x="89886" y="295579"/>
                  </a:lnTo>
                  <a:lnTo>
                    <a:pt x="94602" y="291844"/>
                  </a:lnTo>
                  <a:lnTo>
                    <a:pt x="99440" y="287660"/>
                  </a:lnTo>
                  <a:lnTo>
                    <a:pt x="104358" y="283178"/>
                  </a:lnTo>
                  <a:lnTo>
                    <a:pt x="112081" y="273682"/>
                  </a:lnTo>
                  <a:lnTo>
                    <a:pt x="118336" y="263817"/>
                  </a:lnTo>
                  <a:lnTo>
                    <a:pt x="123937" y="253788"/>
                  </a:lnTo>
                  <a:lnTo>
                    <a:pt x="131507" y="243686"/>
                  </a:lnTo>
                  <a:lnTo>
                    <a:pt x="135896" y="238622"/>
                  </a:lnTo>
                  <a:lnTo>
                    <a:pt x="143032" y="228479"/>
                  </a:lnTo>
                  <a:lnTo>
                    <a:pt x="148178" y="219174"/>
                  </a:lnTo>
                  <a:lnTo>
                    <a:pt x="150465" y="212215"/>
                  </a:lnTo>
                  <a:lnTo>
                    <a:pt x="151752" y="203538"/>
                  </a:lnTo>
                  <a:lnTo>
                    <a:pt x="152134" y="195605"/>
                  </a:lnTo>
                  <a:lnTo>
                    <a:pt x="152281" y="184290"/>
                  </a:lnTo>
                  <a:lnTo>
                    <a:pt x="152294" y="176345"/>
                  </a:lnTo>
                  <a:lnTo>
                    <a:pt x="151447" y="175948"/>
                  </a:lnTo>
                  <a:lnTo>
                    <a:pt x="144768" y="175162"/>
                  </a:lnTo>
                  <a:lnTo>
                    <a:pt x="144683" y="181715"/>
                  </a:lnTo>
                  <a:lnTo>
                    <a:pt x="151237" y="189241"/>
                  </a:lnTo>
                  <a:lnTo>
                    <a:pt x="156026" y="194097"/>
                  </a:lnTo>
                  <a:lnTo>
                    <a:pt x="158169" y="195402"/>
                  </a:lnTo>
                  <a:lnTo>
                    <a:pt x="162809" y="196853"/>
                  </a:lnTo>
                  <a:lnTo>
                    <a:pt x="170180" y="197669"/>
                  </a:lnTo>
                  <a:lnTo>
                    <a:pt x="172684" y="196937"/>
                  </a:lnTo>
                  <a:lnTo>
                    <a:pt x="180255" y="192708"/>
                  </a:lnTo>
                  <a:lnTo>
                    <a:pt x="187861" y="190232"/>
                  </a:lnTo>
                  <a:lnTo>
                    <a:pt x="195476" y="184513"/>
                  </a:lnTo>
                  <a:lnTo>
                    <a:pt x="200555" y="179877"/>
                  </a:lnTo>
                  <a:lnTo>
                    <a:pt x="215951" y="164766"/>
                  </a:lnTo>
                  <a:lnTo>
                    <a:pt x="222356" y="158401"/>
                  </a:lnTo>
                  <a:lnTo>
                    <a:pt x="228024" y="150492"/>
                  </a:lnTo>
                  <a:lnTo>
                    <a:pt x="232518" y="142179"/>
                  </a:lnTo>
                  <a:lnTo>
                    <a:pt x="235896" y="131893"/>
                  </a:lnTo>
                  <a:lnTo>
                    <a:pt x="239686" y="123188"/>
                  </a:lnTo>
                  <a:lnTo>
                    <a:pt x="244193" y="113675"/>
                  </a:lnTo>
                  <a:lnTo>
                    <a:pt x="248172" y="103803"/>
                  </a:lnTo>
                  <a:lnTo>
                    <a:pt x="249940" y="93771"/>
                  </a:lnTo>
                  <a:lnTo>
                    <a:pt x="250726" y="85926"/>
                  </a:lnTo>
                  <a:lnTo>
                    <a:pt x="251075" y="78770"/>
                  </a:lnTo>
                  <a:lnTo>
                    <a:pt x="251231" y="69945"/>
                  </a:lnTo>
                  <a:lnTo>
                    <a:pt x="250426" y="66067"/>
                  </a:lnTo>
                  <a:lnTo>
                    <a:pt x="245247" y="55719"/>
                  </a:lnTo>
                  <a:lnTo>
                    <a:pt x="240738" y="47000"/>
                  </a:lnTo>
                  <a:lnTo>
                    <a:pt x="238170" y="39738"/>
                  </a:lnTo>
                  <a:lnTo>
                    <a:pt x="237485" y="36617"/>
                  </a:lnTo>
                  <a:lnTo>
                    <a:pt x="232208" y="28632"/>
                  </a:lnTo>
                  <a:lnTo>
                    <a:pt x="225065" y="20286"/>
                  </a:lnTo>
                  <a:lnTo>
                    <a:pt x="219068" y="13755"/>
                  </a:lnTo>
                  <a:lnTo>
                    <a:pt x="216284" y="11674"/>
                  </a:lnTo>
                  <a:lnTo>
                    <a:pt x="210932" y="9362"/>
                  </a:lnTo>
                  <a:lnTo>
                    <a:pt x="205732" y="6077"/>
                  </a:lnTo>
                  <a:lnTo>
                    <a:pt x="203160" y="4016"/>
                  </a:lnTo>
                  <a:lnTo>
                    <a:pt x="200598" y="2642"/>
                  </a:lnTo>
                  <a:lnTo>
                    <a:pt x="195494" y="1115"/>
                  </a:lnTo>
                  <a:lnTo>
                    <a:pt x="187860" y="255"/>
                  </a:lnTo>
                  <a:lnTo>
                    <a:pt x="180236" y="0"/>
                  </a:lnTo>
                  <a:lnTo>
                    <a:pt x="178542" y="811"/>
                  </a:lnTo>
                  <a:lnTo>
                    <a:pt x="177413" y="2199"/>
                  </a:lnTo>
                  <a:lnTo>
                    <a:pt x="176660" y="3970"/>
                  </a:lnTo>
                  <a:lnTo>
                    <a:pt x="175312" y="5151"/>
                  </a:lnTo>
                  <a:lnTo>
                    <a:pt x="173566" y="5938"/>
                  </a:lnTo>
                  <a:lnTo>
                    <a:pt x="171556" y="6463"/>
                  </a:lnTo>
                  <a:lnTo>
                    <a:pt x="170216" y="7660"/>
                  </a:lnTo>
                  <a:lnTo>
                    <a:pt x="169321" y="9304"/>
                  </a:lnTo>
                  <a:lnTo>
                    <a:pt x="168726" y="11247"/>
                  </a:lnTo>
                  <a:lnTo>
                    <a:pt x="168064" y="17921"/>
                  </a:lnTo>
                  <a:lnTo>
                    <a:pt x="167534" y="303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Annotation53"/>
            <p:cNvSpPr/>
            <p:nvPr/>
          </p:nvSpPr>
          <p:spPr>
            <a:xfrm>
              <a:off x="6324600" y="2606040"/>
              <a:ext cx="175261" cy="259050"/>
            </a:xfrm>
            <a:custGeom>
              <a:avLst/>
              <a:gdLst/>
              <a:ahLst/>
              <a:cxnLst/>
              <a:rect l="0" t="0" r="0" b="0"/>
              <a:pathLst>
                <a:path w="175261" h="259050">
                  <a:moveTo>
                    <a:pt x="106680" y="0"/>
                  </a:moveTo>
                  <a:lnTo>
                    <a:pt x="106680" y="12135"/>
                  </a:lnTo>
                  <a:lnTo>
                    <a:pt x="105833" y="16557"/>
                  </a:lnTo>
                  <a:lnTo>
                    <a:pt x="101443" y="26825"/>
                  </a:lnTo>
                  <a:lnTo>
                    <a:pt x="100119" y="32525"/>
                  </a:lnTo>
                  <a:lnTo>
                    <a:pt x="97273" y="37880"/>
                  </a:lnTo>
                  <a:lnTo>
                    <a:pt x="95329" y="40493"/>
                  </a:lnTo>
                  <a:lnTo>
                    <a:pt x="93168" y="45655"/>
                  </a:lnTo>
                  <a:lnTo>
                    <a:pt x="91361" y="51618"/>
                  </a:lnTo>
                  <a:lnTo>
                    <a:pt x="89695" y="55578"/>
                  </a:lnTo>
                  <a:lnTo>
                    <a:pt x="86431" y="63648"/>
                  </a:lnTo>
                  <a:lnTo>
                    <a:pt x="84980" y="70057"/>
                  </a:lnTo>
                  <a:lnTo>
                    <a:pt x="84336" y="75728"/>
                  </a:lnTo>
                  <a:lnTo>
                    <a:pt x="84050" y="81917"/>
                  </a:lnTo>
                  <a:lnTo>
                    <a:pt x="83922" y="90312"/>
                  </a:lnTo>
                  <a:lnTo>
                    <a:pt x="83041" y="94921"/>
                  </a:lnTo>
                  <a:lnTo>
                    <a:pt x="81607" y="99687"/>
                  </a:lnTo>
                  <a:lnTo>
                    <a:pt x="79805" y="104558"/>
                  </a:lnTo>
                  <a:lnTo>
                    <a:pt x="77803" y="112228"/>
                  </a:lnTo>
                  <a:lnTo>
                    <a:pt x="77268" y="115459"/>
                  </a:lnTo>
                  <a:lnTo>
                    <a:pt x="77759" y="118459"/>
                  </a:lnTo>
                  <a:lnTo>
                    <a:pt x="80561" y="124051"/>
                  </a:lnTo>
                  <a:lnTo>
                    <a:pt x="82372" y="131616"/>
                  </a:lnTo>
                  <a:lnTo>
                    <a:pt x="83533" y="142180"/>
                  </a:lnTo>
                  <a:lnTo>
                    <a:pt x="85951" y="145882"/>
                  </a:lnTo>
                  <a:lnTo>
                    <a:pt x="90355" y="151112"/>
                  </a:lnTo>
                  <a:lnTo>
                    <a:pt x="95164" y="156064"/>
                  </a:lnTo>
                  <a:lnTo>
                    <a:pt x="97309" y="156536"/>
                  </a:lnTo>
                  <a:lnTo>
                    <a:pt x="99585" y="156004"/>
                  </a:lnTo>
                  <a:lnTo>
                    <a:pt x="101950" y="154803"/>
                  </a:lnTo>
                  <a:lnTo>
                    <a:pt x="106835" y="153468"/>
                  </a:lnTo>
                  <a:lnTo>
                    <a:pt x="109324" y="153112"/>
                  </a:lnTo>
                  <a:lnTo>
                    <a:pt x="111829" y="152028"/>
                  </a:lnTo>
                  <a:lnTo>
                    <a:pt x="116871" y="148566"/>
                  </a:lnTo>
                  <a:lnTo>
                    <a:pt x="121934" y="144205"/>
                  </a:lnTo>
                  <a:lnTo>
                    <a:pt x="127006" y="139444"/>
                  </a:lnTo>
                  <a:lnTo>
                    <a:pt x="139700" y="126966"/>
                  </a:lnTo>
                  <a:lnTo>
                    <a:pt x="147320" y="119370"/>
                  </a:lnTo>
                  <a:lnTo>
                    <a:pt x="149013" y="115987"/>
                  </a:lnTo>
                  <a:lnTo>
                    <a:pt x="150141" y="112038"/>
                  </a:lnTo>
                  <a:lnTo>
                    <a:pt x="150895" y="107712"/>
                  </a:lnTo>
                  <a:lnTo>
                    <a:pt x="153989" y="100648"/>
                  </a:lnTo>
                  <a:lnTo>
                    <a:pt x="158186" y="94685"/>
                  </a:lnTo>
                  <a:lnTo>
                    <a:pt x="162874" y="89214"/>
                  </a:lnTo>
                  <a:lnTo>
                    <a:pt x="164462" y="86569"/>
                  </a:lnTo>
                  <a:lnTo>
                    <a:pt x="167545" y="78802"/>
                  </a:lnTo>
                  <a:lnTo>
                    <a:pt x="172598" y="71138"/>
                  </a:lnTo>
                  <a:lnTo>
                    <a:pt x="174077" y="66048"/>
                  </a:lnTo>
                  <a:lnTo>
                    <a:pt x="174909" y="58422"/>
                  </a:lnTo>
                  <a:lnTo>
                    <a:pt x="175259" y="53352"/>
                  </a:lnTo>
                  <a:lnTo>
                    <a:pt x="175260" y="127353"/>
                  </a:lnTo>
                  <a:lnTo>
                    <a:pt x="174414" y="132316"/>
                  </a:lnTo>
                  <a:lnTo>
                    <a:pt x="173001" y="137317"/>
                  </a:lnTo>
                  <a:lnTo>
                    <a:pt x="171214" y="142345"/>
                  </a:lnTo>
                  <a:lnTo>
                    <a:pt x="169228" y="150189"/>
                  </a:lnTo>
                  <a:lnTo>
                    <a:pt x="167499" y="157344"/>
                  </a:lnTo>
                  <a:lnTo>
                    <a:pt x="165853" y="161623"/>
                  </a:lnTo>
                  <a:lnTo>
                    <a:pt x="163909" y="166169"/>
                  </a:lnTo>
                  <a:lnTo>
                    <a:pt x="162612" y="170892"/>
                  </a:lnTo>
                  <a:lnTo>
                    <a:pt x="161748" y="175735"/>
                  </a:lnTo>
                  <a:lnTo>
                    <a:pt x="161172" y="180657"/>
                  </a:lnTo>
                  <a:lnTo>
                    <a:pt x="158274" y="188383"/>
                  </a:lnTo>
                  <a:lnTo>
                    <a:pt x="156316" y="191628"/>
                  </a:lnTo>
                  <a:lnTo>
                    <a:pt x="155011" y="195486"/>
                  </a:lnTo>
                  <a:lnTo>
                    <a:pt x="154140" y="199751"/>
                  </a:lnTo>
                  <a:lnTo>
                    <a:pt x="153560" y="204287"/>
                  </a:lnTo>
                  <a:lnTo>
                    <a:pt x="150658" y="211585"/>
                  </a:lnTo>
                  <a:lnTo>
                    <a:pt x="146545" y="217651"/>
                  </a:lnTo>
                  <a:lnTo>
                    <a:pt x="141896" y="223169"/>
                  </a:lnTo>
                  <a:lnTo>
                    <a:pt x="137007" y="228444"/>
                  </a:lnTo>
                  <a:lnTo>
                    <a:pt x="126969" y="238729"/>
                  </a:lnTo>
                  <a:lnTo>
                    <a:pt x="123593" y="241279"/>
                  </a:lnTo>
                  <a:lnTo>
                    <a:pt x="119649" y="243826"/>
                  </a:lnTo>
                  <a:lnTo>
                    <a:pt x="115326" y="246371"/>
                  </a:lnTo>
                  <a:lnTo>
                    <a:pt x="111597" y="248067"/>
                  </a:lnTo>
                  <a:lnTo>
                    <a:pt x="108265" y="249198"/>
                  </a:lnTo>
                  <a:lnTo>
                    <a:pt x="105197" y="249952"/>
                  </a:lnTo>
                  <a:lnTo>
                    <a:pt x="102304" y="251301"/>
                  </a:lnTo>
                  <a:lnTo>
                    <a:pt x="96833" y="255058"/>
                  </a:lnTo>
                  <a:lnTo>
                    <a:pt x="93342" y="256399"/>
                  </a:lnTo>
                  <a:lnTo>
                    <a:pt x="89321" y="257293"/>
                  </a:lnTo>
                  <a:lnTo>
                    <a:pt x="84947" y="257888"/>
                  </a:lnTo>
                  <a:lnTo>
                    <a:pt x="81185" y="258286"/>
                  </a:lnTo>
                  <a:lnTo>
                    <a:pt x="77831" y="258550"/>
                  </a:lnTo>
                  <a:lnTo>
                    <a:pt x="74747" y="258727"/>
                  </a:lnTo>
                  <a:lnTo>
                    <a:pt x="66805" y="258923"/>
                  </a:lnTo>
                  <a:lnTo>
                    <a:pt x="51955" y="259049"/>
                  </a:lnTo>
                  <a:lnTo>
                    <a:pt x="49029" y="258213"/>
                  </a:lnTo>
                  <a:lnTo>
                    <a:pt x="46234" y="256809"/>
                  </a:lnTo>
                  <a:lnTo>
                    <a:pt x="40868" y="252990"/>
                  </a:lnTo>
                  <a:lnTo>
                    <a:pt x="35661" y="248471"/>
                  </a:lnTo>
                  <a:lnTo>
                    <a:pt x="33087" y="246928"/>
                  </a:lnTo>
                  <a:lnTo>
                    <a:pt x="27970" y="245212"/>
                  </a:lnTo>
                  <a:lnTo>
                    <a:pt x="22873" y="242192"/>
                  </a:lnTo>
                  <a:lnTo>
                    <a:pt x="17786" y="238027"/>
                  </a:lnTo>
                  <a:lnTo>
                    <a:pt x="12702" y="233355"/>
                  </a:lnTo>
                  <a:lnTo>
                    <a:pt x="5080" y="225964"/>
                  </a:lnTo>
                  <a:lnTo>
                    <a:pt x="3387" y="222609"/>
                  </a:lnTo>
                  <a:lnTo>
                    <a:pt x="2258" y="218679"/>
                  </a:lnTo>
                  <a:lnTo>
                    <a:pt x="0" y="205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54"/>
            <p:cNvSpPr/>
            <p:nvPr/>
          </p:nvSpPr>
          <p:spPr>
            <a:xfrm>
              <a:off x="6614161" y="2598459"/>
              <a:ext cx="228173" cy="265590"/>
            </a:xfrm>
            <a:custGeom>
              <a:avLst/>
              <a:gdLst/>
              <a:ahLst/>
              <a:cxnLst/>
              <a:rect l="0" t="0" r="0" b="0"/>
              <a:pathLst>
                <a:path w="228173" h="265590">
                  <a:moveTo>
                    <a:pt x="76199" y="76161"/>
                  </a:moveTo>
                  <a:lnTo>
                    <a:pt x="64848" y="76161"/>
                  </a:lnTo>
                  <a:lnTo>
                    <a:pt x="63552" y="77008"/>
                  </a:lnTo>
                  <a:lnTo>
                    <a:pt x="62687" y="78419"/>
                  </a:lnTo>
                  <a:lnTo>
                    <a:pt x="62111" y="80206"/>
                  </a:lnTo>
                  <a:lnTo>
                    <a:pt x="60880" y="81398"/>
                  </a:lnTo>
                  <a:lnTo>
                    <a:pt x="59214" y="82192"/>
                  </a:lnTo>
                  <a:lnTo>
                    <a:pt x="57254" y="82722"/>
                  </a:lnTo>
                  <a:lnTo>
                    <a:pt x="55950" y="83921"/>
                  </a:lnTo>
                  <a:lnTo>
                    <a:pt x="55079" y="85568"/>
                  </a:lnTo>
                  <a:lnTo>
                    <a:pt x="54113" y="89655"/>
                  </a:lnTo>
                  <a:lnTo>
                    <a:pt x="53568" y="96716"/>
                  </a:lnTo>
                  <a:lnTo>
                    <a:pt x="53441" y="101665"/>
                  </a:lnTo>
                  <a:lnTo>
                    <a:pt x="51126" y="108945"/>
                  </a:lnTo>
                  <a:lnTo>
                    <a:pt x="49324" y="113257"/>
                  </a:lnTo>
                  <a:lnTo>
                    <a:pt x="48122" y="117825"/>
                  </a:lnTo>
                  <a:lnTo>
                    <a:pt x="47322" y="122564"/>
                  </a:lnTo>
                  <a:lnTo>
                    <a:pt x="46787" y="127416"/>
                  </a:lnTo>
                  <a:lnTo>
                    <a:pt x="43936" y="135066"/>
                  </a:lnTo>
                  <a:lnTo>
                    <a:pt x="41990" y="138291"/>
                  </a:lnTo>
                  <a:lnTo>
                    <a:pt x="39829" y="146390"/>
                  </a:lnTo>
                  <a:lnTo>
                    <a:pt x="39251" y="150920"/>
                  </a:lnTo>
                  <a:lnTo>
                    <a:pt x="38021" y="155634"/>
                  </a:lnTo>
                  <a:lnTo>
                    <a:pt x="36353" y="160469"/>
                  </a:lnTo>
                  <a:lnTo>
                    <a:pt x="34394" y="165387"/>
                  </a:lnTo>
                  <a:lnTo>
                    <a:pt x="33090" y="170358"/>
                  </a:lnTo>
                  <a:lnTo>
                    <a:pt x="32219" y="175366"/>
                  </a:lnTo>
                  <a:lnTo>
                    <a:pt x="31639" y="180398"/>
                  </a:lnTo>
                  <a:lnTo>
                    <a:pt x="30405" y="185445"/>
                  </a:lnTo>
                  <a:lnTo>
                    <a:pt x="28737" y="190504"/>
                  </a:lnTo>
                  <a:lnTo>
                    <a:pt x="26777" y="195569"/>
                  </a:lnTo>
                  <a:lnTo>
                    <a:pt x="24600" y="203456"/>
                  </a:lnTo>
                  <a:lnTo>
                    <a:pt x="24019" y="206744"/>
                  </a:lnTo>
                  <a:lnTo>
                    <a:pt x="21116" y="212656"/>
                  </a:lnTo>
                  <a:lnTo>
                    <a:pt x="19157" y="215418"/>
                  </a:lnTo>
                  <a:lnTo>
                    <a:pt x="16980" y="220744"/>
                  </a:lnTo>
                  <a:lnTo>
                    <a:pt x="15166" y="226780"/>
                  </a:lnTo>
                  <a:lnTo>
                    <a:pt x="13496" y="230761"/>
                  </a:lnTo>
                  <a:lnTo>
                    <a:pt x="10230" y="238852"/>
                  </a:lnTo>
                  <a:lnTo>
                    <a:pt x="8779" y="245270"/>
                  </a:lnTo>
                  <a:lnTo>
                    <a:pt x="8135" y="250945"/>
                  </a:lnTo>
                  <a:lnTo>
                    <a:pt x="7963" y="253644"/>
                  </a:lnTo>
                  <a:lnTo>
                    <a:pt x="7001" y="255443"/>
                  </a:lnTo>
                  <a:lnTo>
                    <a:pt x="5513" y="256642"/>
                  </a:lnTo>
                  <a:lnTo>
                    <a:pt x="321" y="258901"/>
                  </a:lnTo>
                  <a:lnTo>
                    <a:pt x="27" y="265589"/>
                  </a:lnTo>
                  <a:lnTo>
                    <a:pt x="3" y="258231"/>
                  </a:lnTo>
                  <a:lnTo>
                    <a:pt x="0" y="248721"/>
                  </a:lnTo>
                  <a:lnTo>
                    <a:pt x="2257" y="241472"/>
                  </a:lnTo>
                  <a:lnTo>
                    <a:pt x="5235" y="233453"/>
                  </a:lnTo>
                  <a:lnTo>
                    <a:pt x="6560" y="227066"/>
                  </a:lnTo>
                  <a:lnTo>
                    <a:pt x="6912" y="222484"/>
                  </a:lnTo>
                  <a:lnTo>
                    <a:pt x="7148" y="216890"/>
                  </a:lnTo>
                  <a:lnTo>
                    <a:pt x="7305" y="210620"/>
                  </a:lnTo>
                  <a:lnTo>
                    <a:pt x="8256" y="204747"/>
                  </a:lnTo>
                  <a:lnTo>
                    <a:pt x="9737" y="199138"/>
                  </a:lnTo>
                  <a:lnTo>
                    <a:pt x="18197" y="173925"/>
                  </a:lnTo>
                  <a:lnTo>
                    <a:pt x="19751" y="166737"/>
                  </a:lnTo>
                  <a:lnTo>
                    <a:pt x="20786" y="159405"/>
                  </a:lnTo>
                  <a:lnTo>
                    <a:pt x="21477" y="151977"/>
                  </a:lnTo>
                  <a:lnTo>
                    <a:pt x="23631" y="145332"/>
                  </a:lnTo>
                  <a:lnTo>
                    <a:pt x="26761" y="139208"/>
                  </a:lnTo>
                  <a:lnTo>
                    <a:pt x="30540" y="133432"/>
                  </a:lnTo>
                  <a:lnTo>
                    <a:pt x="33060" y="127042"/>
                  </a:lnTo>
                  <a:lnTo>
                    <a:pt x="34739" y="120242"/>
                  </a:lnTo>
                  <a:lnTo>
                    <a:pt x="35859" y="113168"/>
                  </a:lnTo>
                  <a:lnTo>
                    <a:pt x="38299" y="106759"/>
                  </a:lnTo>
                  <a:lnTo>
                    <a:pt x="41619" y="100793"/>
                  </a:lnTo>
                  <a:lnTo>
                    <a:pt x="45526" y="95122"/>
                  </a:lnTo>
                  <a:lnTo>
                    <a:pt x="48976" y="88802"/>
                  </a:lnTo>
                  <a:lnTo>
                    <a:pt x="52124" y="82048"/>
                  </a:lnTo>
                  <a:lnTo>
                    <a:pt x="55069" y="75006"/>
                  </a:lnTo>
                  <a:lnTo>
                    <a:pt x="57879" y="68618"/>
                  </a:lnTo>
                  <a:lnTo>
                    <a:pt x="63259" y="57004"/>
                  </a:lnTo>
                  <a:lnTo>
                    <a:pt x="66726" y="51536"/>
                  </a:lnTo>
                  <a:lnTo>
                    <a:pt x="70730" y="46198"/>
                  </a:lnTo>
                  <a:lnTo>
                    <a:pt x="75093" y="40945"/>
                  </a:lnTo>
                  <a:lnTo>
                    <a:pt x="82198" y="32852"/>
                  </a:lnTo>
                  <a:lnTo>
                    <a:pt x="89025" y="26432"/>
                  </a:lnTo>
                  <a:lnTo>
                    <a:pt x="93216" y="23535"/>
                  </a:lnTo>
                  <a:lnTo>
                    <a:pt x="97704" y="20757"/>
                  </a:lnTo>
                  <a:lnTo>
                    <a:pt x="102389" y="18058"/>
                  </a:lnTo>
                  <a:lnTo>
                    <a:pt x="112110" y="12802"/>
                  </a:lnTo>
                  <a:lnTo>
                    <a:pt x="116226" y="10215"/>
                  </a:lnTo>
                  <a:lnTo>
                    <a:pt x="123057" y="5083"/>
                  </a:lnTo>
                  <a:lnTo>
                    <a:pt x="126911" y="3375"/>
                  </a:lnTo>
                  <a:lnTo>
                    <a:pt x="131173" y="2237"/>
                  </a:lnTo>
                  <a:lnTo>
                    <a:pt x="135709" y="1478"/>
                  </a:lnTo>
                  <a:lnTo>
                    <a:pt x="140426" y="972"/>
                  </a:lnTo>
                  <a:lnTo>
                    <a:pt x="145263" y="635"/>
                  </a:lnTo>
                  <a:lnTo>
                    <a:pt x="150182" y="411"/>
                  </a:lnTo>
                  <a:lnTo>
                    <a:pt x="160163" y="161"/>
                  </a:lnTo>
                  <a:lnTo>
                    <a:pt x="176321" y="0"/>
                  </a:lnTo>
                  <a:lnTo>
                    <a:pt x="179355" y="834"/>
                  </a:lnTo>
                  <a:lnTo>
                    <a:pt x="184981" y="4018"/>
                  </a:lnTo>
                  <a:lnTo>
                    <a:pt x="190304" y="5997"/>
                  </a:lnTo>
                  <a:lnTo>
                    <a:pt x="196340" y="7724"/>
                  </a:lnTo>
                  <a:lnTo>
                    <a:pt x="200318" y="9370"/>
                  </a:lnTo>
                  <a:lnTo>
                    <a:pt x="204665" y="11313"/>
                  </a:lnTo>
                  <a:lnTo>
                    <a:pt x="207563" y="13456"/>
                  </a:lnTo>
                  <a:lnTo>
                    <a:pt x="209495" y="15731"/>
                  </a:lnTo>
                  <a:lnTo>
                    <a:pt x="212488" y="21363"/>
                  </a:lnTo>
                  <a:lnTo>
                    <a:pt x="216641" y="29511"/>
                  </a:lnTo>
                  <a:lnTo>
                    <a:pt x="221309" y="36519"/>
                  </a:lnTo>
                  <a:lnTo>
                    <a:pt x="223739" y="39573"/>
                  </a:lnTo>
                  <a:lnTo>
                    <a:pt x="226439" y="45224"/>
                  </a:lnTo>
                  <a:lnTo>
                    <a:pt x="227959" y="53166"/>
                  </a:lnTo>
                  <a:lnTo>
                    <a:pt x="228172" y="55751"/>
                  </a:lnTo>
                  <a:lnTo>
                    <a:pt x="227468" y="58321"/>
                  </a:lnTo>
                  <a:lnTo>
                    <a:pt x="223278" y="65983"/>
                  </a:lnTo>
                  <a:lnTo>
                    <a:pt x="220813" y="73616"/>
                  </a:lnTo>
                  <a:lnTo>
                    <a:pt x="217237" y="78699"/>
                  </a:lnTo>
                  <a:lnTo>
                    <a:pt x="215097" y="80393"/>
                  </a:lnTo>
                  <a:lnTo>
                    <a:pt x="212825" y="81522"/>
                  </a:lnTo>
                  <a:lnTo>
                    <a:pt x="210464" y="82275"/>
                  </a:lnTo>
                  <a:lnTo>
                    <a:pt x="205581" y="85369"/>
                  </a:lnTo>
                  <a:lnTo>
                    <a:pt x="200589" y="89567"/>
                  </a:lnTo>
                  <a:lnTo>
                    <a:pt x="195547" y="94255"/>
                  </a:lnTo>
                  <a:lnTo>
                    <a:pt x="192171" y="96690"/>
                  </a:lnTo>
                  <a:lnTo>
                    <a:pt x="188227" y="99160"/>
                  </a:lnTo>
                  <a:lnTo>
                    <a:pt x="183904" y="101654"/>
                  </a:lnTo>
                  <a:lnTo>
                    <a:pt x="179330" y="103316"/>
                  </a:lnTo>
                  <a:lnTo>
                    <a:pt x="174586" y="104424"/>
                  </a:lnTo>
                  <a:lnTo>
                    <a:pt x="169730" y="105163"/>
                  </a:lnTo>
                  <a:lnTo>
                    <a:pt x="164800" y="106503"/>
                  </a:lnTo>
                  <a:lnTo>
                    <a:pt x="159820" y="108242"/>
                  </a:lnTo>
                  <a:lnTo>
                    <a:pt x="154806" y="110248"/>
                  </a:lnTo>
                  <a:lnTo>
                    <a:pt x="150617" y="111586"/>
                  </a:lnTo>
                  <a:lnTo>
                    <a:pt x="143704" y="113072"/>
                  </a:lnTo>
                  <a:lnTo>
                    <a:pt x="139829" y="113468"/>
                  </a:lnTo>
                  <a:lnTo>
                    <a:pt x="135552" y="113733"/>
                  </a:lnTo>
                  <a:lnTo>
                    <a:pt x="126285" y="114026"/>
                  </a:lnTo>
                  <a:lnTo>
                    <a:pt x="101693" y="114241"/>
                  </a:lnTo>
                  <a:lnTo>
                    <a:pt x="92892" y="114252"/>
                  </a:lnTo>
                  <a:lnTo>
                    <a:pt x="89021" y="113408"/>
                  </a:lnTo>
                  <a:lnTo>
                    <a:pt x="79527" y="109022"/>
                  </a:lnTo>
                  <a:lnTo>
                    <a:pt x="74009" y="107699"/>
                  </a:lnTo>
                  <a:lnTo>
                    <a:pt x="68734" y="107112"/>
                  </a:lnTo>
                  <a:lnTo>
                    <a:pt x="62494" y="106734"/>
                  </a:lnTo>
                  <a:lnTo>
                    <a:pt x="61983" y="105856"/>
                  </a:lnTo>
                  <a:lnTo>
                    <a:pt x="60959" y="990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55"/>
            <p:cNvSpPr/>
            <p:nvPr/>
          </p:nvSpPr>
          <p:spPr>
            <a:xfrm>
              <a:off x="6842828" y="2613660"/>
              <a:ext cx="213293" cy="194523"/>
            </a:xfrm>
            <a:custGeom>
              <a:avLst/>
              <a:gdLst/>
              <a:ahLst/>
              <a:cxnLst/>
              <a:rect l="0" t="0" r="0" b="0"/>
              <a:pathLst>
                <a:path w="213293" h="194523">
                  <a:moveTo>
                    <a:pt x="144712" y="0"/>
                  </a:moveTo>
                  <a:lnTo>
                    <a:pt x="159324" y="7306"/>
                  </a:lnTo>
                  <a:lnTo>
                    <a:pt x="155720" y="7527"/>
                  </a:lnTo>
                  <a:lnTo>
                    <a:pt x="153745" y="8405"/>
                  </a:lnTo>
                  <a:lnTo>
                    <a:pt x="147765" y="12838"/>
                  </a:lnTo>
                  <a:lnTo>
                    <a:pt x="143057" y="17023"/>
                  </a:lnTo>
                  <a:lnTo>
                    <a:pt x="130180" y="29797"/>
                  </a:lnTo>
                  <a:lnTo>
                    <a:pt x="125710" y="33412"/>
                  </a:lnTo>
                  <a:lnTo>
                    <a:pt x="121037" y="36668"/>
                  </a:lnTo>
                  <a:lnTo>
                    <a:pt x="116229" y="39685"/>
                  </a:lnTo>
                  <a:lnTo>
                    <a:pt x="111330" y="43390"/>
                  </a:lnTo>
                  <a:lnTo>
                    <a:pt x="106370" y="47553"/>
                  </a:lnTo>
                  <a:lnTo>
                    <a:pt x="101371" y="52022"/>
                  </a:lnTo>
                  <a:lnTo>
                    <a:pt x="91301" y="61503"/>
                  </a:lnTo>
                  <a:lnTo>
                    <a:pt x="60885" y="91487"/>
                  </a:lnTo>
                  <a:lnTo>
                    <a:pt x="55808" y="96552"/>
                  </a:lnTo>
                  <a:lnTo>
                    <a:pt x="50729" y="102468"/>
                  </a:lnTo>
                  <a:lnTo>
                    <a:pt x="45650" y="108952"/>
                  </a:lnTo>
                  <a:lnTo>
                    <a:pt x="40570" y="115814"/>
                  </a:lnTo>
                  <a:lnTo>
                    <a:pt x="36337" y="122083"/>
                  </a:lnTo>
                  <a:lnTo>
                    <a:pt x="32669" y="127955"/>
                  </a:lnTo>
                  <a:lnTo>
                    <a:pt x="29377" y="133564"/>
                  </a:lnTo>
                  <a:lnTo>
                    <a:pt x="26335" y="138996"/>
                  </a:lnTo>
                  <a:lnTo>
                    <a:pt x="20698" y="149547"/>
                  </a:lnTo>
                  <a:lnTo>
                    <a:pt x="17163" y="153885"/>
                  </a:lnTo>
                  <a:lnTo>
                    <a:pt x="13112" y="157623"/>
                  </a:lnTo>
                  <a:lnTo>
                    <a:pt x="8719" y="160962"/>
                  </a:lnTo>
                  <a:lnTo>
                    <a:pt x="5790" y="164881"/>
                  </a:lnTo>
                  <a:lnTo>
                    <a:pt x="3836" y="169188"/>
                  </a:lnTo>
                  <a:lnTo>
                    <a:pt x="2536" y="173752"/>
                  </a:lnTo>
                  <a:lnTo>
                    <a:pt x="1667" y="177641"/>
                  </a:lnTo>
                  <a:lnTo>
                    <a:pt x="1089" y="181081"/>
                  </a:lnTo>
                  <a:lnTo>
                    <a:pt x="161" y="188639"/>
                  </a:lnTo>
                  <a:lnTo>
                    <a:pt x="0" y="193994"/>
                  </a:lnTo>
                  <a:lnTo>
                    <a:pt x="1670" y="194522"/>
                  </a:lnTo>
                  <a:lnTo>
                    <a:pt x="8041" y="192852"/>
                  </a:lnTo>
                  <a:lnTo>
                    <a:pt x="14260" y="191546"/>
                  </a:lnTo>
                  <a:lnTo>
                    <a:pt x="17105" y="191197"/>
                  </a:lnTo>
                  <a:lnTo>
                    <a:pt x="19847" y="190118"/>
                  </a:lnTo>
                  <a:lnTo>
                    <a:pt x="25151" y="186661"/>
                  </a:lnTo>
                  <a:lnTo>
                    <a:pt x="28598" y="184554"/>
                  </a:lnTo>
                  <a:lnTo>
                    <a:pt x="32590" y="182303"/>
                  </a:lnTo>
                  <a:lnTo>
                    <a:pt x="41539" y="177543"/>
                  </a:lnTo>
                  <a:lnTo>
                    <a:pt x="51162" y="172606"/>
                  </a:lnTo>
                  <a:lnTo>
                    <a:pt x="56098" y="169257"/>
                  </a:lnTo>
                  <a:lnTo>
                    <a:pt x="61083" y="165331"/>
                  </a:lnTo>
                  <a:lnTo>
                    <a:pt x="66099" y="161021"/>
                  </a:lnTo>
                  <a:lnTo>
                    <a:pt x="71137" y="156454"/>
                  </a:lnTo>
                  <a:lnTo>
                    <a:pt x="81249" y="146864"/>
                  </a:lnTo>
                  <a:lnTo>
                    <a:pt x="142173" y="86357"/>
                  </a:lnTo>
                  <a:lnTo>
                    <a:pt x="146406" y="81278"/>
                  </a:lnTo>
                  <a:lnTo>
                    <a:pt x="150075" y="76198"/>
                  </a:lnTo>
                  <a:lnTo>
                    <a:pt x="153367" y="71119"/>
                  </a:lnTo>
                  <a:lnTo>
                    <a:pt x="157255" y="66039"/>
                  </a:lnTo>
                  <a:lnTo>
                    <a:pt x="161541" y="60959"/>
                  </a:lnTo>
                  <a:lnTo>
                    <a:pt x="166091" y="55879"/>
                  </a:lnTo>
                  <a:lnTo>
                    <a:pt x="169972" y="50800"/>
                  </a:lnTo>
                  <a:lnTo>
                    <a:pt x="173405" y="45720"/>
                  </a:lnTo>
                  <a:lnTo>
                    <a:pt x="176540" y="40640"/>
                  </a:lnTo>
                  <a:lnTo>
                    <a:pt x="179478" y="36407"/>
                  </a:lnTo>
                  <a:lnTo>
                    <a:pt x="182282" y="32738"/>
                  </a:lnTo>
                  <a:lnTo>
                    <a:pt x="184999" y="29445"/>
                  </a:lnTo>
                  <a:lnTo>
                    <a:pt x="190274" y="23529"/>
                  </a:lnTo>
                  <a:lnTo>
                    <a:pt x="192867" y="20766"/>
                  </a:lnTo>
                  <a:lnTo>
                    <a:pt x="194595" y="18077"/>
                  </a:lnTo>
                  <a:lnTo>
                    <a:pt x="196515" y="12832"/>
                  </a:lnTo>
                  <a:lnTo>
                    <a:pt x="198012" y="7756"/>
                  </a:lnTo>
                  <a:lnTo>
                    <a:pt x="193995" y="11705"/>
                  </a:lnTo>
                  <a:lnTo>
                    <a:pt x="192808" y="13730"/>
                  </a:lnTo>
                  <a:lnTo>
                    <a:pt x="190288" y="21472"/>
                  </a:lnTo>
                  <a:lnTo>
                    <a:pt x="188643" y="25321"/>
                  </a:lnTo>
                  <a:lnTo>
                    <a:pt x="184557" y="34114"/>
                  </a:lnTo>
                  <a:lnTo>
                    <a:pt x="172547" y="58564"/>
                  </a:lnTo>
                  <a:lnTo>
                    <a:pt x="170042" y="62749"/>
                  </a:lnTo>
                  <a:lnTo>
                    <a:pt x="167525" y="66386"/>
                  </a:lnTo>
                  <a:lnTo>
                    <a:pt x="165001" y="69657"/>
                  </a:lnTo>
                  <a:lnTo>
                    <a:pt x="163318" y="73531"/>
                  </a:lnTo>
                  <a:lnTo>
                    <a:pt x="162196" y="77808"/>
                  </a:lnTo>
                  <a:lnTo>
                    <a:pt x="161448" y="82352"/>
                  </a:lnTo>
                  <a:lnTo>
                    <a:pt x="160103" y="87074"/>
                  </a:lnTo>
                  <a:lnTo>
                    <a:pt x="158359" y="91917"/>
                  </a:lnTo>
                  <a:lnTo>
                    <a:pt x="156349" y="96837"/>
                  </a:lnTo>
                  <a:lnTo>
                    <a:pt x="155011" y="100965"/>
                  </a:lnTo>
                  <a:lnTo>
                    <a:pt x="154118" y="104563"/>
                  </a:lnTo>
                  <a:lnTo>
                    <a:pt x="153522" y="107809"/>
                  </a:lnTo>
                  <a:lnTo>
                    <a:pt x="152861" y="113673"/>
                  </a:lnTo>
                  <a:lnTo>
                    <a:pt x="152685" y="116422"/>
                  </a:lnTo>
                  <a:lnTo>
                    <a:pt x="152489" y="123992"/>
                  </a:lnTo>
                  <a:lnTo>
                    <a:pt x="152437" y="128381"/>
                  </a:lnTo>
                  <a:lnTo>
                    <a:pt x="153248" y="131307"/>
                  </a:lnTo>
                  <a:lnTo>
                    <a:pt x="154636" y="133258"/>
                  </a:lnTo>
                  <a:lnTo>
                    <a:pt x="160634" y="138262"/>
                  </a:lnTo>
                  <a:lnTo>
                    <a:pt x="162947" y="140434"/>
                  </a:lnTo>
                  <a:lnTo>
                    <a:pt x="165336" y="141883"/>
                  </a:lnTo>
                  <a:lnTo>
                    <a:pt x="170247" y="143492"/>
                  </a:lnTo>
                  <a:lnTo>
                    <a:pt x="175252" y="146466"/>
                  </a:lnTo>
                  <a:lnTo>
                    <a:pt x="177772" y="148444"/>
                  </a:lnTo>
                  <a:lnTo>
                    <a:pt x="182831" y="150641"/>
                  </a:lnTo>
                  <a:lnTo>
                    <a:pt x="185364" y="151228"/>
                  </a:lnTo>
                  <a:lnTo>
                    <a:pt x="189592" y="150772"/>
                  </a:lnTo>
                  <a:lnTo>
                    <a:pt x="194952" y="149621"/>
                  </a:lnTo>
                  <a:lnTo>
                    <a:pt x="213292" y="144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56"/>
            <p:cNvSpPr/>
            <p:nvPr/>
          </p:nvSpPr>
          <p:spPr>
            <a:xfrm>
              <a:off x="7139982" y="2545256"/>
              <a:ext cx="173101" cy="243634"/>
            </a:xfrm>
            <a:custGeom>
              <a:avLst/>
              <a:gdLst/>
              <a:ahLst/>
              <a:cxnLst/>
              <a:rect l="0" t="0" r="0" b="0"/>
              <a:pathLst>
                <a:path w="173101" h="243634">
                  <a:moveTo>
                    <a:pt x="159978" y="30304"/>
                  </a:moveTo>
                  <a:lnTo>
                    <a:pt x="168068" y="18168"/>
                  </a:lnTo>
                  <a:lnTo>
                    <a:pt x="170452" y="13747"/>
                  </a:lnTo>
                  <a:lnTo>
                    <a:pt x="173100" y="6576"/>
                  </a:lnTo>
                  <a:lnTo>
                    <a:pt x="172960" y="4326"/>
                  </a:lnTo>
                  <a:lnTo>
                    <a:pt x="172020" y="2825"/>
                  </a:lnTo>
                  <a:lnTo>
                    <a:pt x="170545" y="1825"/>
                  </a:lnTo>
                  <a:lnTo>
                    <a:pt x="166650" y="713"/>
                  </a:lnTo>
                  <a:lnTo>
                    <a:pt x="162097" y="219"/>
                  </a:lnTo>
                  <a:lnTo>
                    <a:pt x="157251" y="0"/>
                  </a:lnTo>
                  <a:lnTo>
                    <a:pt x="154774" y="788"/>
                  </a:lnTo>
                  <a:lnTo>
                    <a:pt x="149762" y="3921"/>
                  </a:lnTo>
                  <a:lnTo>
                    <a:pt x="144713" y="5878"/>
                  </a:lnTo>
                  <a:lnTo>
                    <a:pt x="142182" y="6400"/>
                  </a:lnTo>
                  <a:lnTo>
                    <a:pt x="138801" y="8441"/>
                  </a:lnTo>
                  <a:lnTo>
                    <a:pt x="134852" y="11496"/>
                  </a:lnTo>
                  <a:lnTo>
                    <a:pt x="130528" y="15225"/>
                  </a:lnTo>
                  <a:lnTo>
                    <a:pt x="125951" y="18558"/>
                  </a:lnTo>
                  <a:lnTo>
                    <a:pt x="121207" y="21627"/>
                  </a:lnTo>
                  <a:lnTo>
                    <a:pt x="116350" y="24519"/>
                  </a:lnTo>
                  <a:lnTo>
                    <a:pt x="111420" y="27294"/>
                  </a:lnTo>
                  <a:lnTo>
                    <a:pt x="101425" y="32635"/>
                  </a:lnTo>
                  <a:lnTo>
                    <a:pt x="95543" y="36091"/>
                  </a:lnTo>
                  <a:lnTo>
                    <a:pt x="82234" y="44447"/>
                  </a:lnTo>
                  <a:lnTo>
                    <a:pt x="75974" y="49046"/>
                  </a:lnTo>
                  <a:lnTo>
                    <a:pt x="70110" y="53805"/>
                  </a:lnTo>
                  <a:lnTo>
                    <a:pt x="64505" y="58671"/>
                  </a:lnTo>
                  <a:lnTo>
                    <a:pt x="59076" y="62763"/>
                  </a:lnTo>
                  <a:lnTo>
                    <a:pt x="53763" y="66336"/>
                  </a:lnTo>
                  <a:lnTo>
                    <a:pt x="48528" y="69566"/>
                  </a:lnTo>
                  <a:lnTo>
                    <a:pt x="44191" y="73412"/>
                  </a:lnTo>
                  <a:lnTo>
                    <a:pt x="40453" y="77669"/>
                  </a:lnTo>
                  <a:lnTo>
                    <a:pt x="37115" y="82201"/>
                  </a:lnTo>
                  <a:lnTo>
                    <a:pt x="33196" y="86068"/>
                  </a:lnTo>
                  <a:lnTo>
                    <a:pt x="28890" y="89494"/>
                  </a:lnTo>
                  <a:lnTo>
                    <a:pt x="24326" y="92624"/>
                  </a:lnTo>
                  <a:lnTo>
                    <a:pt x="20438" y="95557"/>
                  </a:lnTo>
                  <a:lnTo>
                    <a:pt x="16997" y="98360"/>
                  </a:lnTo>
                  <a:lnTo>
                    <a:pt x="13857" y="101074"/>
                  </a:lnTo>
                  <a:lnTo>
                    <a:pt x="10918" y="104578"/>
                  </a:lnTo>
                  <a:lnTo>
                    <a:pt x="8111" y="108606"/>
                  </a:lnTo>
                  <a:lnTo>
                    <a:pt x="1570" y="119149"/>
                  </a:lnTo>
                  <a:lnTo>
                    <a:pt x="674" y="122848"/>
                  </a:lnTo>
                  <a:lnTo>
                    <a:pt x="171" y="129691"/>
                  </a:lnTo>
                  <a:lnTo>
                    <a:pt x="0" y="135543"/>
                  </a:lnTo>
                  <a:lnTo>
                    <a:pt x="833" y="136024"/>
                  </a:lnTo>
                  <a:lnTo>
                    <a:pt x="4015" y="136557"/>
                  </a:lnTo>
                  <a:lnTo>
                    <a:pt x="8252" y="136794"/>
                  </a:lnTo>
                  <a:lnTo>
                    <a:pt x="12959" y="136899"/>
                  </a:lnTo>
                  <a:lnTo>
                    <a:pt x="100064" y="136984"/>
                  </a:lnTo>
                  <a:lnTo>
                    <a:pt x="103949" y="137831"/>
                  </a:lnTo>
                  <a:lnTo>
                    <a:pt x="108232" y="139242"/>
                  </a:lnTo>
                  <a:lnTo>
                    <a:pt x="112781" y="141029"/>
                  </a:lnTo>
                  <a:lnTo>
                    <a:pt x="116660" y="142221"/>
                  </a:lnTo>
                  <a:lnTo>
                    <a:pt x="120093" y="143015"/>
                  </a:lnTo>
                  <a:lnTo>
                    <a:pt x="123228" y="143545"/>
                  </a:lnTo>
                  <a:lnTo>
                    <a:pt x="126164" y="144745"/>
                  </a:lnTo>
                  <a:lnTo>
                    <a:pt x="128969" y="146391"/>
                  </a:lnTo>
                  <a:lnTo>
                    <a:pt x="131685" y="148335"/>
                  </a:lnTo>
                  <a:lnTo>
                    <a:pt x="136961" y="150496"/>
                  </a:lnTo>
                  <a:lnTo>
                    <a:pt x="139554" y="151072"/>
                  </a:lnTo>
                  <a:lnTo>
                    <a:pt x="144692" y="153970"/>
                  </a:lnTo>
                  <a:lnTo>
                    <a:pt x="147247" y="155928"/>
                  </a:lnTo>
                  <a:lnTo>
                    <a:pt x="148951" y="158080"/>
                  </a:lnTo>
                  <a:lnTo>
                    <a:pt x="150086" y="160361"/>
                  </a:lnTo>
                  <a:lnTo>
                    <a:pt x="151349" y="165154"/>
                  </a:lnTo>
                  <a:lnTo>
                    <a:pt x="151909" y="170106"/>
                  </a:lnTo>
                  <a:lnTo>
                    <a:pt x="151212" y="172612"/>
                  </a:lnTo>
                  <a:lnTo>
                    <a:pt x="148180" y="177654"/>
                  </a:lnTo>
                  <a:lnTo>
                    <a:pt x="144010" y="182717"/>
                  </a:lnTo>
                  <a:lnTo>
                    <a:pt x="139335" y="187790"/>
                  </a:lnTo>
                  <a:lnTo>
                    <a:pt x="131943" y="195406"/>
                  </a:lnTo>
                  <a:lnTo>
                    <a:pt x="119326" y="208104"/>
                  </a:lnTo>
                  <a:lnTo>
                    <a:pt x="115943" y="210644"/>
                  </a:lnTo>
                  <a:lnTo>
                    <a:pt x="111996" y="213184"/>
                  </a:lnTo>
                  <a:lnTo>
                    <a:pt x="107670" y="215724"/>
                  </a:lnTo>
                  <a:lnTo>
                    <a:pt x="103939" y="218264"/>
                  </a:lnTo>
                  <a:lnTo>
                    <a:pt x="100606" y="220804"/>
                  </a:lnTo>
                  <a:lnTo>
                    <a:pt x="97537" y="223344"/>
                  </a:lnTo>
                  <a:lnTo>
                    <a:pt x="93797" y="225884"/>
                  </a:lnTo>
                  <a:lnTo>
                    <a:pt x="89611" y="228424"/>
                  </a:lnTo>
                  <a:lnTo>
                    <a:pt x="85126" y="230964"/>
                  </a:lnTo>
                  <a:lnTo>
                    <a:pt x="81290" y="232657"/>
                  </a:lnTo>
                  <a:lnTo>
                    <a:pt x="77887" y="233786"/>
                  </a:lnTo>
                  <a:lnTo>
                    <a:pt x="74770" y="234539"/>
                  </a:lnTo>
                  <a:lnTo>
                    <a:pt x="71000" y="235887"/>
                  </a:lnTo>
                  <a:lnTo>
                    <a:pt x="66793" y="237633"/>
                  </a:lnTo>
                  <a:lnTo>
                    <a:pt x="62295" y="239643"/>
                  </a:lnTo>
                  <a:lnTo>
                    <a:pt x="58449" y="240983"/>
                  </a:lnTo>
                  <a:lnTo>
                    <a:pt x="55039" y="241877"/>
                  </a:lnTo>
                  <a:lnTo>
                    <a:pt x="51919" y="242473"/>
                  </a:lnTo>
                  <a:lnTo>
                    <a:pt x="48991" y="242870"/>
                  </a:lnTo>
                  <a:lnTo>
                    <a:pt x="46195" y="243135"/>
                  </a:lnTo>
                  <a:lnTo>
                    <a:pt x="43482" y="243311"/>
                  </a:lnTo>
                  <a:lnTo>
                    <a:pt x="35954" y="243507"/>
                  </a:lnTo>
                  <a:lnTo>
                    <a:pt x="21367" y="243633"/>
                  </a:lnTo>
                  <a:lnTo>
                    <a:pt x="19311" y="242797"/>
                  </a:lnTo>
                  <a:lnTo>
                    <a:pt x="17940" y="241393"/>
                  </a:lnTo>
                  <a:lnTo>
                    <a:pt x="15570" y="237574"/>
                  </a:lnTo>
                  <a:lnTo>
                    <a:pt x="10322" y="231511"/>
                  </a:lnTo>
                  <a:lnTo>
                    <a:pt x="7578" y="2284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57"/>
            <p:cNvSpPr/>
            <p:nvPr/>
          </p:nvSpPr>
          <p:spPr>
            <a:xfrm>
              <a:off x="7315200" y="2549987"/>
              <a:ext cx="220981" cy="254072"/>
            </a:xfrm>
            <a:custGeom>
              <a:avLst/>
              <a:gdLst/>
              <a:ahLst/>
              <a:cxnLst/>
              <a:rect l="0" t="0" r="0" b="0"/>
              <a:pathLst>
                <a:path w="220981" h="254072">
                  <a:moveTo>
                    <a:pt x="220980" y="2713"/>
                  </a:moveTo>
                  <a:lnTo>
                    <a:pt x="208844" y="6758"/>
                  </a:lnTo>
                  <a:lnTo>
                    <a:pt x="204422" y="6257"/>
                  </a:lnTo>
                  <a:lnTo>
                    <a:pt x="200628" y="4228"/>
                  </a:lnTo>
                  <a:lnTo>
                    <a:pt x="197252" y="1183"/>
                  </a:lnTo>
                  <a:lnTo>
                    <a:pt x="193308" y="0"/>
                  </a:lnTo>
                  <a:lnTo>
                    <a:pt x="188985" y="58"/>
                  </a:lnTo>
                  <a:lnTo>
                    <a:pt x="184410" y="943"/>
                  </a:lnTo>
                  <a:lnTo>
                    <a:pt x="179667" y="2379"/>
                  </a:lnTo>
                  <a:lnTo>
                    <a:pt x="174810" y="4184"/>
                  </a:lnTo>
                  <a:lnTo>
                    <a:pt x="169880" y="6234"/>
                  </a:lnTo>
                  <a:lnTo>
                    <a:pt x="165746" y="8447"/>
                  </a:lnTo>
                  <a:lnTo>
                    <a:pt x="158897" y="13164"/>
                  </a:lnTo>
                  <a:lnTo>
                    <a:pt x="148513" y="20340"/>
                  </a:lnTo>
                  <a:lnTo>
                    <a:pt x="142189" y="24624"/>
                  </a:lnTo>
                  <a:lnTo>
                    <a:pt x="137127" y="28327"/>
                  </a:lnTo>
                  <a:lnTo>
                    <a:pt x="132904" y="31642"/>
                  </a:lnTo>
                  <a:lnTo>
                    <a:pt x="129243" y="34699"/>
                  </a:lnTo>
                  <a:lnTo>
                    <a:pt x="125109" y="37584"/>
                  </a:lnTo>
                  <a:lnTo>
                    <a:pt x="120659" y="40354"/>
                  </a:lnTo>
                  <a:lnTo>
                    <a:pt x="115999" y="43047"/>
                  </a:lnTo>
                  <a:lnTo>
                    <a:pt x="112047" y="45689"/>
                  </a:lnTo>
                  <a:lnTo>
                    <a:pt x="105397" y="50882"/>
                  </a:lnTo>
                  <a:lnTo>
                    <a:pt x="99618" y="56013"/>
                  </a:lnTo>
                  <a:lnTo>
                    <a:pt x="94228" y="61115"/>
                  </a:lnTo>
                  <a:lnTo>
                    <a:pt x="89010" y="66205"/>
                  </a:lnTo>
                  <a:lnTo>
                    <a:pt x="87280" y="68748"/>
                  </a:lnTo>
                  <a:lnTo>
                    <a:pt x="85358" y="73831"/>
                  </a:lnTo>
                  <a:lnTo>
                    <a:pt x="84275" y="81452"/>
                  </a:lnTo>
                  <a:lnTo>
                    <a:pt x="83955" y="89073"/>
                  </a:lnTo>
                  <a:lnTo>
                    <a:pt x="84757" y="91613"/>
                  </a:lnTo>
                  <a:lnTo>
                    <a:pt x="87905" y="96693"/>
                  </a:lnTo>
                  <a:lnTo>
                    <a:pt x="89930" y="98386"/>
                  </a:lnTo>
                  <a:lnTo>
                    <a:pt x="92127" y="99515"/>
                  </a:lnTo>
                  <a:lnTo>
                    <a:pt x="94438" y="100268"/>
                  </a:lnTo>
                  <a:lnTo>
                    <a:pt x="99264" y="103362"/>
                  </a:lnTo>
                  <a:lnTo>
                    <a:pt x="101735" y="105372"/>
                  </a:lnTo>
                  <a:lnTo>
                    <a:pt x="104231" y="106712"/>
                  </a:lnTo>
                  <a:lnTo>
                    <a:pt x="109260" y="108202"/>
                  </a:lnTo>
                  <a:lnTo>
                    <a:pt x="114319" y="111121"/>
                  </a:lnTo>
                  <a:lnTo>
                    <a:pt x="116852" y="113085"/>
                  </a:lnTo>
                  <a:lnTo>
                    <a:pt x="120235" y="114395"/>
                  </a:lnTo>
                  <a:lnTo>
                    <a:pt x="124183" y="115267"/>
                  </a:lnTo>
                  <a:lnTo>
                    <a:pt x="128508" y="115849"/>
                  </a:lnTo>
                  <a:lnTo>
                    <a:pt x="133086" y="117084"/>
                  </a:lnTo>
                  <a:lnTo>
                    <a:pt x="137831" y="118753"/>
                  </a:lnTo>
                  <a:lnTo>
                    <a:pt x="142687" y="120713"/>
                  </a:lnTo>
                  <a:lnTo>
                    <a:pt x="146771" y="122867"/>
                  </a:lnTo>
                  <a:lnTo>
                    <a:pt x="153567" y="127517"/>
                  </a:lnTo>
                  <a:lnTo>
                    <a:pt x="159410" y="130148"/>
                  </a:lnTo>
                  <a:lnTo>
                    <a:pt x="162153" y="130850"/>
                  </a:lnTo>
                  <a:lnTo>
                    <a:pt x="167459" y="133887"/>
                  </a:lnTo>
                  <a:lnTo>
                    <a:pt x="173486" y="138059"/>
                  </a:lnTo>
                  <a:lnTo>
                    <a:pt x="177464" y="140357"/>
                  </a:lnTo>
                  <a:lnTo>
                    <a:pt x="181810" y="142736"/>
                  </a:lnTo>
                  <a:lnTo>
                    <a:pt x="185553" y="144322"/>
                  </a:lnTo>
                  <a:lnTo>
                    <a:pt x="191970" y="146083"/>
                  </a:lnTo>
                  <a:lnTo>
                    <a:pt x="197645" y="149124"/>
                  </a:lnTo>
                  <a:lnTo>
                    <a:pt x="202988" y="153298"/>
                  </a:lnTo>
                  <a:lnTo>
                    <a:pt x="208186" y="157975"/>
                  </a:lnTo>
                  <a:lnTo>
                    <a:pt x="209911" y="160408"/>
                  </a:lnTo>
                  <a:lnTo>
                    <a:pt x="211827" y="165368"/>
                  </a:lnTo>
                  <a:lnTo>
                    <a:pt x="212906" y="172921"/>
                  </a:lnTo>
                  <a:lnTo>
                    <a:pt x="213225" y="180522"/>
                  </a:lnTo>
                  <a:lnTo>
                    <a:pt x="212423" y="183058"/>
                  </a:lnTo>
                  <a:lnTo>
                    <a:pt x="208097" y="190675"/>
                  </a:lnTo>
                  <a:lnTo>
                    <a:pt x="206787" y="195754"/>
                  </a:lnTo>
                  <a:lnTo>
                    <a:pt x="206051" y="203373"/>
                  </a:lnTo>
                  <a:lnTo>
                    <a:pt x="205100" y="205913"/>
                  </a:lnTo>
                  <a:lnTo>
                    <a:pt x="201787" y="210993"/>
                  </a:lnTo>
                  <a:lnTo>
                    <a:pt x="195161" y="218613"/>
                  </a:lnTo>
                  <a:lnTo>
                    <a:pt x="191914" y="221153"/>
                  </a:lnTo>
                  <a:lnTo>
                    <a:pt x="188055" y="223693"/>
                  </a:lnTo>
                  <a:lnTo>
                    <a:pt x="183791" y="226233"/>
                  </a:lnTo>
                  <a:lnTo>
                    <a:pt x="180101" y="228773"/>
                  </a:lnTo>
                  <a:lnTo>
                    <a:pt x="173743" y="233853"/>
                  </a:lnTo>
                  <a:lnTo>
                    <a:pt x="168094" y="236675"/>
                  </a:lnTo>
                  <a:lnTo>
                    <a:pt x="165403" y="237428"/>
                  </a:lnTo>
                  <a:lnTo>
                    <a:pt x="160155" y="240522"/>
                  </a:lnTo>
                  <a:lnTo>
                    <a:pt x="157569" y="242532"/>
                  </a:lnTo>
                  <a:lnTo>
                    <a:pt x="154153" y="243873"/>
                  </a:lnTo>
                  <a:lnTo>
                    <a:pt x="150182" y="244766"/>
                  </a:lnTo>
                  <a:lnTo>
                    <a:pt x="145841" y="245362"/>
                  </a:lnTo>
                  <a:lnTo>
                    <a:pt x="141255" y="246605"/>
                  </a:lnTo>
                  <a:lnTo>
                    <a:pt x="136502" y="248281"/>
                  </a:lnTo>
                  <a:lnTo>
                    <a:pt x="131642" y="250245"/>
                  </a:lnTo>
                  <a:lnTo>
                    <a:pt x="126707" y="251555"/>
                  </a:lnTo>
                  <a:lnTo>
                    <a:pt x="121724" y="252427"/>
                  </a:lnTo>
                  <a:lnTo>
                    <a:pt x="116710" y="253009"/>
                  </a:lnTo>
                  <a:lnTo>
                    <a:pt x="112519" y="253397"/>
                  </a:lnTo>
                  <a:lnTo>
                    <a:pt x="108879" y="253656"/>
                  </a:lnTo>
                  <a:lnTo>
                    <a:pt x="105606" y="253828"/>
                  </a:lnTo>
                  <a:lnTo>
                    <a:pt x="97455" y="254020"/>
                  </a:lnTo>
                  <a:lnTo>
                    <a:pt x="92909" y="254071"/>
                  </a:lnTo>
                  <a:lnTo>
                    <a:pt x="87340" y="253258"/>
                  </a:lnTo>
                  <a:lnTo>
                    <a:pt x="81086" y="251870"/>
                  </a:lnTo>
                  <a:lnTo>
                    <a:pt x="74378" y="250098"/>
                  </a:lnTo>
                  <a:lnTo>
                    <a:pt x="68211" y="248916"/>
                  </a:lnTo>
                  <a:lnTo>
                    <a:pt x="62407" y="248128"/>
                  </a:lnTo>
                  <a:lnTo>
                    <a:pt x="56845" y="247603"/>
                  </a:lnTo>
                  <a:lnTo>
                    <a:pt x="51443" y="247253"/>
                  </a:lnTo>
                  <a:lnTo>
                    <a:pt x="46148" y="247020"/>
                  </a:lnTo>
                  <a:lnTo>
                    <a:pt x="40925" y="246864"/>
                  </a:lnTo>
                  <a:lnTo>
                    <a:pt x="35751" y="245914"/>
                  </a:lnTo>
                  <a:lnTo>
                    <a:pt x="30607" y="244434"/>
                  </a:lnTo>
                  <a:lnTo>
                    <a:pt x="25485" y="242600"/>
                  </a:lnTo>
                  <a:lnTo>
                    <a:pt x="20376" y="241378"/>
                  </a:lnTo>
                  <a:lnTo>
                    <a:pt x="15278" y="240563"/>
                  </a:lnTo>
                  <a:lnTo>
                    <a:pt x="0" y="2389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58"/>
            <p:cNvSpPr/>
            <p:nvPr/>
          </p:nvSpPr>
          <p:spPr>
            <a:xfrm>
              <a:off x="7711439" y="1905000"/>
              <a:ext cx="2367713" cy="3078481"/>
            </a:xfrm>
            <a:custGeom>
              <a:avLst/>
              <a:gdLst/>
              <a:ahLst/>
              <a:cxnLst/>
              <a:rect l="0" t="0" r="0" b="0"/>
              <a:pathLst>
                <a:path w="2367713" h="3078481">
                  <a:moveTo>
                    <a:pt x="0" y="7620"/>
                  </a:moveTo>
                  <a:lnTo>
                    <a:pt x="17167" y="7620"/>
                  </a:lnTo>
                  <a:lnTo>
                    <a:pt x="19912" y="6773"/>
                  </a:lnTo>
                  <a:lnTo>
                    <a:pt x="27820" y="2383"/>
                  </a:lnTo>
                  <a:lnTo>
                    <a:pt x="32967" y="1059"/>
                  </a:lnTo>
                  <a:lnTo>
                    <a:pt x="104067" y="0"/>
                  </a:lnTo>
                  <a:lnTo>
                    <a:pt x="112856" y="0"/>
                  </a:lnTo>
                  <a:lnTo>
                    <a:pt x="122408" y="2258"/>
                  </a:lnTo>
                  <a:lnTo>
                    <a:pt x="133144" y="5237"/>
                  </a:lnTo>
                  <a:lnTo>
                    <a:pt x="206096" y="11638"/>
                  </a:lnTo>
                  <a:lnTo>
                    <a:pt x="264339" y="15029"/>
                  </a:lnTo>
                  <a:lnTo>
                    <a:pt x="373196" y="15237"/>
                  </a:lnTo>
                  <a:lnTo>
                    <a:pt x="443203" y="21800"/>
                  </a:lnTo>
                  <a:lnTo>
                    <a:pt x="505676" y="22720"/>
                  </a:lnTo>
                  <a:lnTo>
                    <a:pt x="579484" y="28078"/>
                  </a:lnTo>
                  <a:lnTo>
                    <a:pt x="640152" y="30006"/>
                  </a:lnTo>
                  <a:lnTo>
                    <a:pt x="705101" y="30386"/>
                  </a:lnTo>
                  <a:lnTo>
                    <a:pt x="786650" y="36499"/>
                  </a:lnTo>
                  <a:lnTo>
                    <a:pt x="856335" y="41829"/>
                  </a:lnTo>
                  <a:lnTo>
                    <a:pt x="928017" y="44951"/>
                  </a:lnTo>
                  <a:lnTo>
                    <a:pt x="985698" y="46339"/>
                  </a:lnTo>
                  <a:lnTo>
                    <a:pt x="1041548" y="50889"/>
                  </a:lnTo>
                  <a:lnTo>
                    <a:pt x="1100616" y="53460"/>
                  </a:lnTo>
                  <a:lnTo>
                    <a:pt x="1161017" y="58362"/>
                  </a:lnTo>
                  <a:lnTo>
                    <a:pt x="1221811" y="61037"/>
                  </a:lnTo>
                  <a:lnTo>
                    <a:pt x="1283569" y="65969"/>
                  </a:lnTo>
                  <a:lnTo>
                    <a:pt x="1349750" y="68653"/>
                  </a:lnTo>
                  <a:lnTo>
                    <a:pt x="1416774" y="74434"/>
                  </a:lnTo>
                  <a:lnTo>
                    <a:pt x="1480754" y="80663"/>
                  </a:lnTo>
                  <a:lnTo>
                    <a:pt x="1547594" y="83731"/>
                  </a:lnTo>
                  <a:lnTo>
                    <a:pt x="1614811" y="89626"/>
                  </a:lnTo>
                  <a:lnTo>
                    <a:pt x="1723208" y="101696"/>
                  </a:lnTo>
                  <a:lnTo>
                    <a:pt x="1791024" y="113293"/>
                  </a:lnTo>
                  <a:lnTo>
                    <a:pt x="1871733" y="127146"/>
                  </a:lnTo>
                  <a:lnTo>
                    <a:pt x="1935219" y="140496"/>
                  </a:lnTo>
                  <a:lnTo>
                    <a:pt x="1993166" y="154329"/>
                  </a:lnTo>
                  <a:lnTo>
                    <a:pt x="2052010" y="165013"/>
                  </a:lnTo>
                  <a:lnTo>
                    <a:pt x="2123161" y="183364"/>
                  </a:lnTo>
                  <a:lnTo>
                    <a:pt x="2186385" y="203296"/>
                  </a:lnTo>
                  <a:lnTo>
                    <a:pt x="2246944" y="218302"/>
                  </a:lnTo>
                  <a:lnTo>
                    <a:pt x="2296035" y="236694"/>
                  </a:lnTo>
                  <a:lnTo>
                    <a:pt x="2344246" y="260710"/>
                  </a:lnTo>
                  <a:lnTo>
                    <a:pt x="2355068" y="269965"/>
                  </a:lnTo>
                  <a:lnTo>
                    <a:pt x="2362700" y="279722"/>
                  </a:lnTo>
                  <a:lnTo>
                    <a:pt x="2366656" y="287445"/>
                  </a:lnTo>
                  <a:lnTo>
                    <a:pt x="2367712" y="290690"/>
                  </a:lnTo>
                  <a:lnTo>
                    <a:pt x="2366721" y="294547"/>
                  </a:lnTo>
                  <a:lnTo>
                    <a:pt x="2361105" y="303348"/>
                  </a:lnTo>
                  <a:lnTo>
                    <a:pt x="2352966" y="310646"/>
                  </a:lnTo>
                  <a:lnTo>
                    <a:pt x="2342857" y="316711"/>
                  </a:lnTo>
                  <a:lnTo>
                    <a:pt x="2329898" y="322230"/>
                  </a:lnTo>
                  <a:lnTo>
                    <a:pt x="2268514" y="335234"/>
                  </a:lnTo>
                  <a:lnTo>
                    <a:pt x="2209358" y="345431"/>
                  </a:lnTo>
                  <a:lnTo>
                    <a:pt x="2151814" y="349012"/>
                  </a:lnTo>
                  <a:lnTo>
                    <a:pt x="2090550" y="350073"/>
                  </a:lnTo>
                  <a:lnTo>
                    <a:pt x="1695086" y="350519"/>
                  </a:lnTo>
                  <a:lnTo>
                    <a:pt x="1636445" y="352777"/>
                  </a:lnTo>
                  <a:lnTo>
                    <a:pt x="1577362" y="355757"/>
                  </a:lnTo>
                  <a:lnTo>
                    <a:pt x="1520060" y="357081"/>
                  </a:lnTo>
                  <a:lnTo>
                    <a:pt x="1465805" y="359927"/>
                  </a:lnTo>
                  <a:lnTo>
                    <a:pt x="1413469" y="364014"/>
                  </a:lnTo>
                  <a:lnTo>
                    <a:pt x="1338099" y="371075"/>
                  </a:lnTo>
                  <a:lnTo>
                    <a:pt x="1272962" y="378530"/>
                  </a:lnTo>
                  <a:lnTo>
                    <a:pt x="1215751" y="386947"/>
                  </a:lnTo>
                  <a:lnTo>
                    <a:pt x="1150096" y="402275"/>
                  </a:lnTo>
                  <a:lnTo>
                    <a:pt x="1082902" y="421547"/>
                  </a:lnTo>
                  <a:lnTo>
                    <a:pt x="1076689" y="424965"/>
                  </a:lnTo>
                  <a:lnTo>
                    <a:pt x="1057608" y="443433"/>
                  </a:lnTo>
                  <a:lnTo>
                    <a:pt x="1055593" y="447175"/>
                  </a:lnTo>
                  <a:lnTo>
                    <a:pt x="1053354" y="455849"/>
                  </a:lnTo>
                  <a:lnTo>
                    <a:pt x="1052092" y="466207"/>
                  </a:lnTo>
                  <a:lnTo>
                    <a:pt x="1054055" y="474185"/>
                  </a:lnTo>
                  <a:lnTo>
                    <a:pt x="1055764" y="478684"/>
                  </a:lnTo>
                  <a:lnTo>
                    <a:pt x="1060200" y="503306"/>
                  </a:lnTo>
                  <a:lnTo>
                    <a:pt x="1066972" y="514663"/>
                  </a:lnTo>
                  <a:lnTo>
                    <a:pt x="1099024" y="550061"/>
                  </a:lnTo>
                  <a:lnTo>
                    <a:pt x="1165907" y="603390"/>
                  </a:lnTo>
                  <a:lnTo>
                    <a:pt x="1234442" y="670596"/>
                  </a:lnTo>
                  <a:lnTo>
                    <a:pt x="1245165" y="685816"/>
                  </a:lnTo>
                  <a:lnTo>
                    <a:pt x="1258949" y="716283"/>
                  </a:lnTo>
                  <a:lnTo>
                    <a:pt x="1267197" y="743186"/>
                  </a:lnTo>
                  <a:lnTo>
                    <a:pt x="1267909" y="760412"/>
                  </a:lnTo>
                  <a:lnTo>
                    <a:pt x="1261466" y="796211"/>
                  </a:lnTo>
                  <a:lnTo>
                    <a:pt x="1250445" y="821808"/>
                  </a:lnTo>
                  <a:lnTo>
                    <a:pt x="1236454" y="845478"/>
                  </a:lnTo>
                  <a:lnTo>
                    <a:pt x="1185244" y="895555"/>
                  </a:lnTo>
                  <a:lnTo>
                    <a:pt x="1114532" y="948609"/>
                  </a:lnTo>
                  <a:lnTo>
                    <a:pt x="1051491" y="990087"/>
                  </a:lnTo>
                  <a:lnTo>
                    <a:pt x="983644" y="1036275"/>
                  </a:lnTo>
                  <a:lnTo>
                    <a:pt x="933961" y="1074413"/>
                  </a:lnTo>
                  <a:lnTo>
                    <a:pt x="902604" y="1112519"/>
                  </a:lnTo>
                  <a:lnTo>
                    <a:pt x="890773" y="1135380"/>
                  </a:lnTo>
                  <a:lnTo>
                    <a:pt x="886967" y="1148362"/>
                  </a:lnTo>
                  <a:lnTo>
                    <a:pt x="884522" y="1174539"/>
                  </a:lnTo>
                  <a:lnTo>
                    <a:pt x="884887" y="1209406"/>
                  </a:lnTo>
                  <a:lnTo>
                    <a:pt x="888020" y="1225854"/>
                  </a:lnTo>
                  <a:lnTo>
                    <a:pt x="924158" y="1316660"/>
                  </a:lnTo>
                  <a:lnTo>
                    <a:pt x="990147" y="1432606"/>
                  </a:lnTo>
                  <a:lnTo>
                    <a:pt x="1026135" y="1514289"/>
                  </a:lnTo>
                  <a:lnTo>
                    <a:pt x="1048722" y="1608849"/>
                  </a:lnTo>
                  <a:lnTo>
                    <a:pt x="1057637" y="1688200"/>
                  </a:lnTo>
                  <a:lnTo>
                    <a:pt x="1052485" y="1790868"/>
                  </a:lnTo>
                  <a:lnTo>
                    <a:pt x="1040423" y="1869975"/>
                  </a:lnTo>
                  <a:lnTo>
                    <a:pt x="1026752" y="1953083"/>
                  </a:lnTo>
                  <a:lnTo>
                    <a:pt x="977868" y="2194012"/>
                  </a:lnTo>
                  <a:lnTo>
                    <a:pt x="947419" y="2363880"/>
                  </a:lnTo>
                  <a:lnTo>
                    <a:pt x="932180" y="2458183"/>
                  </a:lnTo>
                  <a:lnTo>
                    <a:pt x="911015" y="2600822"/>
                  </a:lnTo>
                  <a:lnTo>
                    <a:pt x="890537" y="2713431"/>
                  </a:lnTo>
                  <a:lnTo>
                    <a:pt x="875855" y="2789236"/>
                  </a:lnTo>
                  <a:lnTo>
                    <a:pt x="858605" y="2863003"/>
                  </a:lnTo>
                  <a:lnTo>
                    <a:pt x="838803" y="2935299"/>
                  </a:lnTo>
                  <a:lnTo>
                    <a:pt x="792481" y="3078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59"/>
            <p:cNvSpPr/>
            <p:nvPr/>
          </p:nvSpPr>
          <p:spPr>
            <a:xfrm>
              <a:off x="10408920" y="1546985"/>
              <a:ext cx="213361" cy="182655"/>
            </a:xfrm>
            <a:custGeom>
              <a:avLst/>
              <a:gdLst/>
              <a:ahLst/>
              <a:cxnLst/>
              <a:rect l="0" t="0" r="0" b="0"/>
              <a:pathLst>
                <a:path w="213361" h="182655">
                  <a:moveTo>
                    <a:pt x="0" y="159895"/>
                  </a:moveTo>
                  <a:lnTo>
                    <a:pt x="0" y="166456"/>
                  </a:lnTo>
                  <a:lnTo>
                    <a:pt x="846" y="166809"/>
                  </a:lnTo>
                  <a:lnTo>
                    <a:pt x="4046" y="167201"/>
                  </a:lnTo>
                  <a:lnTo>
                    <a:pt x="5237" y="168152"/>
                  </a:lnTo>
                  <a:lnTo>
                    <a:pt x="6031" y="169633"/>
                  </a:lnTo>
                  <a:lnTo>
                    <a:pt x="7307" y="174048"/>
                  </a:lnTo>
                  <a:lnTo>
                    <a:pt x="7527" y="178858"/>
                  </a:lnTo>
                  <a:lnTo>
                    <a:pt x="7612" y="182413"/>
                  </a:lnTo>
                  <a:lnTo>
                    <a:pt x="11663" y="182654"/>
                  </a:lnTo>
                  <a:lnTo>
                    <a:pt x="13701" y="181841"/>
                  </a:lnTo>
                  <a:lnTo>
                    <a:pt x="19771" y="177498"/>
                  </a:lnTo>
                  <a:lnTo>
                    <a:pt x="23639" y="174989"/>
                  </a:lnTo>
                  <a:lnTo>
                    <a:pt x="35861" y="168666"/>
                  </a:lnTo>
                  <a:lnTo>
                    <a:pt x="39362" y="163511"/>
                  </a:lnTo>
                  <a:lnTo>
                    <a:pt x="41482" y="159766"/>
                  </a:lnTo>
                  <a:lnTo>
                    <a:pt x="43742" y="156422"/>
                  </a:lnTo>
                  <a:lnTo>
                    <a:pt x="46094" y="153346"/>
                  </a:lnTo>
                  <a:lnTo>
                    <a:pt x="48510" y="150449"/>
                  </a:lnTo>
                  <a:lnTo>
                    <a:pt x="51193" y="144972"/>
                  </a:lnTo>
                  <a:lnTo>
                    <a:pt x="52386" y="139716"/>
                  </a:lnTo>
                  <a:lnTo>
                    <a:pt x="52916" y="134558"/>
                  </a:lnTo>
                  <a:lnTo>
                    <a:pt x="53151" y="129443"/>
                  </a:lnTo>
                  <a:lnTo>
                    <a:pt x="53330" y="122242"/>
                  </a:lnTo>
                  <a:lnTo>
                    <a:pt x="58576" y="116646"/>
                  </a:lnTo>
                  <a:lnTo>
                    <a:pt x="60867" y="114272"/>
                  </a:lnTo>
                  <a:lnTo>
                    <a:pt x="54392" y="120744"/>
                  </a:lnTo>
                  <a:lnTo>
                    <a:pt x="54888" y="121094"/>
                  </a:lnTo>
                  <a:lnTo>
                    <a:pt x="57696" y="121484"/>
                  </a:lnTo>
                  <a:lnTo>
                    <a:pt x="58784" y="122434"/>
                  </a:lnTo>
                  <a:lnTo>
                    <a:pt x="59509" y="123914"/>
                  </a:lnTo>
                  <a:lnTo>
                    <a:pt x="60674" y="128328"/>
                  </a:lnTo>
                  <a:lnTo>
                    <a:pt x="64920" y="133138"/>
                  </a:lnTo>
                  <a:lnTo>
                    <a:pt x="70357" y="138780"/>
                  </a:lnTo>
                  <a:lnTo>
                    <a:pt x="72305" y="140738"/>
                  </a:lnTo>
                  <a:lnTo>
                    <a:pt x="74450" y="142044"/>
                  </a:lnTo>
                  <a:lnTo>
                    <a:pt x="79091" y="143494"/>
                  </a:lnTo>
                  <a:lnTo>
                    <a:pt x="83975" y="144139"/>
                  </a:lnTo>
                  <a:lnTo>
                    <a:pt x="86463" y="144311"/>
                  </a:lnTo>
                  <a:lnTo>
                    <a:pt x="88969" y="145272"/>
                  </a:lnTo>
                  <a:lnTo>
                    <a:pt x="94011" y="148598"/>
                  </a:lnTo>
                  <a:lnTo>
                    <a:pt x="99074" y="150641"/>
                  </a:lnTo>
                  <a:lnTo>
                    <a:pt x="101611" y="151186"/>
                  </a:lnTo>
                  <a:lnTo>
                    <a:pt x="104146" y="150702"/>
                  </a:lnTo>
                  <a:lnTo>
                    <a:pt x="109223" y="147907"/>
                  </a:lnTo>
                  <a:lnTo>
                    <a:pt x="114300" y="146100"/>
                  </a:lnTo>
                  <a:lnTo>
                    <a:pt x="119381" y="145297"/>
                  </a:lnTo>
                  <a:lnTo>
                    <a:pt x="124461" y="144941"/>
                  </a:lnTo>
                  <a:lnTo>
                    <a:pt x="127000" y="143999"/>
                  </a:lnTo>
                  <a:lnTo>
                    <a:pt x="132080" y="140694"/>
                  </a:lnTo>
                  <a:lnTo>
                    <a:pt x="137160" y="136404"/>
                  </a:lnTo>
                  <a:lnTo>
                    <a:pt x="139700" y="134074"/>
                  </a:lnTo>
                  <a:lnTo>
                    <a:pt x="141393" y="131674"/>
                  </a:lnTo>
                  <a:lnTo>
                    <a:pt x="143275" y="126750"/>
                  </a:lnTo>
                  <a:lnTo>
                    <a:pt x="145470" y="124252"/>
                  </a:lnTo>
                  <a:lnTo>
                    <a:pt x="148626" y="121739"/>
                  </a:lnTo>
                  <a:lnTo>
                    <a:pt x="152424" y="119218"/>
                  </a:lnTo>
                  <a:lnTo>
                    <a:pt x="158902" y="114159"/>
                  </a:lnTo>
                  <a:lnTo>
                    <a:pt x="164602" y="109088"/>
                  </a:lnTo>
                  <a:lnTo>
                    <a:pt x="169958" y="104012"/>
                  </a:lnTo>
                  <a:lnTo>
                    <a:pt x="172573" y="100626"/>
                  </a:lnTo>
                  <a:lnTo>
                    <a:pt x="175161" y="96676"/>
                  </a:lnTo>
                  <a:lnTo>
                    <a:pt x="177735" y="92349"/>
                  </a:lnTo>
                  <a:lnTo>
                    <a:pt x="180296" y="88617"/>
                  </a:lnTo>
                  <a:lnTo>
                    <a:pt x="182851" y="85283"/>
                  </a:lnTo>
                  <a:lnTo>
                    <a:pt x="185400" y="82214"/>
                  </a:lnTo>
                  <a:lnTo>
                    <a:pt x="190490" y="76546"/>
                  </a:lnTo>
                  <a:lnTo>
                    <a:pt x="193034" y="73849"/>
                  </a:lnTo>
                  <a:lnTo>
                    <a:pt x="194730" y="70357"/>
                  </a:lnTo>
                  <a:lnTo>
                    <a:pt x="195859" y="66336"/>
                  </a:lnTo>
                  <a:lnTo>
                    <a:pt x="196613" y="61963"/>
                  </a:lnTo>
                  <a:lnTo>
                    <a:pt x="197962" y="58200"/>
                  </a:lnTo>
                  <a:lnTo>
                    <a:pt x="199708" y="54845"/>
                  </a:lnTo>
                  <a:lnTo>
                    <a:pt x="201718" y="51762"/>
                  </a:lnTo>
                  <a:lnTo>
                    <a:pt x="203953" y="46078"/>
                  </a:lnTo>
                  <a:lnTo>
                    <a:pt x="204548" y="43377"/>
                  </a:lnTo>
                  <a:lnTo>
                    <a:pt x="204945" y="39883"/>
                  </a:lnTo>
                  <a:lnTo>
                    <a:pt x="205210" y="35860"/>
                  </a:lnTo>
                  <a:lnTo>
                    <a:pt x="205388" y="31485"/>
                  </a:lnTo>
                  <a:lnTo>
                    <a:pt x="206350" y="27722"/>
                  </a:lnTo>
                  <a:lnTo>
                    <a:pt x="207840" y="24366"/>
                  </a:lnTo>
                  <a:lnTo>
                    <a:pt x="212269" y="16942"/>
                  </a:lnTo>
                  <a:lnTo>
                    <a:pt x="212875" y="13669"/>
                  </a:lnTo>
                  <a:lnTo>
                    <a:pt x="213144" y="9392"/>
                  </a:lnTo>
                  <a:lnTo>
                    <a:pt x="213358" y="0"/>
                  </a:lnTo>
                  <a:lnTo>
                    <a:pt x="213360" y="74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Annotation60"/>
            <p:cNvSpPr/>
            <p:nvPr/>
          </p:nvSpPr>
          <p:spPr>
            <a:xfrm>
              <a:off x="10393683" y="1539273"/>
              <a:ext cx="53337" cy="198088"/>
            </a:xfrm>
            <a:custGeom>
              <a:avLst/>
              <a:gdLst/>
              <a:ahLst/>
              <a:cxnLst/>
              <a:rect l="0" t="0" r="0" b="0"/>
              <a:pathLst>
                <a:path w="53337" h="198088">
                  <a:moveTo>
                    <a:pt x="53336" y="198087"/>
                  </a:moveTo>
                  <a:lnTo>
                    <a:pt x="49292" y="194042"/>
                  </a:lnTo>
                  <a:lnTo>
                    <a:pt x="47253" y="192850"/>
                  </a:lnTo>
                  <a:lnTo>
                    <a:pt x="45047" y="192056"/>
                  </a:lnTo>
                  <a:lnTo>
                    <a:pt x="42731" y="191526"/>
                  </a:lnTo>
                  <a:lnTo>
                    <a:pt x="41186" y="190326"/>
                  </a:lnTo>
                  <a:lnTo>
                    <a:pt x="40156" y="188680"/>
                  </a:lnTo>
                  <a:lnTo>
                    <a:pt x="39469" y="186735"/>
                  </a:lnTo>
                  <a:lnTo>
                    <a:pt x="38166" y="185439"/>
                  </a:lnTo>
                  <a:lnTo>
                    <a:pt x="36449" y="184575"/>
                  </a:lnTo>
                  <a:lnTo>
                    <a:pt x="34459" y="183999"/>
                  </a:lnTo>
                  <a:lnTo>
                    <a:pt x="33132" y="182768"/>
                  </a:lnTo>
                  <a:lnTo>
                    <a:pt x="32246" y="181101"/>
                  </a:lnTo>
                  <a:lnTo>
                    <a:pt x="31656" y="179143"/>
                  </a:lnTo>
                  <a:lnTo>
                    <a:pt x="30416" y="176991"/>
                  </a:lnTo>
                  <a:lnTo>
                    <a:pt x="28744" y="174710"/>
                  </a:lnTo>
                  <a:lnTo>
                    <a:pt x="26781" y="172342"/>
                  </a:lnTo>
                  <a:lnTo>
                    <a:pt x="25473" y="169917"/>
                  </a:lnTo>
                  <a:lnTo>
                    <a:pt x="24021" y="164965"/>
                  </a:lnTo>
                  <a:lnTo>
                    <a:pt x="23375" y="159941"/>
                  </a:lnTo>
                  <a:lnTo>
                    <a:pt x="23201" y="157417"/>
                  </a:lnTo>
                  <a:lnTo>
                    <a:pt x="22241" y="154887"/>
                  </a:lnTo>
                  <a:lnTo>
                    <a:pt x="20753" y="152353"/>
                  </a:lnTo>
                  <a:lnTo>
                    <a:pt x="18915" y="149818"/>
                  </a:lnTo>
                  <a:lnTo>
                    <a:pt x="17688" y="146434"/>
                  </a:lnTo>
                  <a:lnTo>
                    <a:pt x="16872" y="142485"/>
                  </a:lnTo>
                  <a:lnTo>
                    <a:pt x="16328" y="138159"/>
                  </a:lnTo>
                  <a:lnTo>
                    <a:pt x="15965" y="134428"/>
                  </a:lnTo>
                  <a:lnTo>
                    <a:pt x="15721" y="131094"/>
                  </a:lnTo>
                  <a:lnTo>
                    <a:pt x="15453" y="125133"/>
                  </a:lnTo>
                  <a:lnTo>
                    <a:pt x="15334" y="119661"/>
                  </a:lnTo>
                  <a:lnTo>
                    <a:pt x="14455" y="116169"/>
                  </a:lnTo>
                  <a:lnTo>
                    <a:pt x="13023" y="112148"/>
                  </a:lnTo>
                  <a:lnTo>
                    <a:pt x="11221" y="107775"/>
                  </a:lnTo>
                  <a:lnTo>
                    <a:pt x="10020" y="104012"/>
                  </a:lnTo>
                  <a:lnTo>
                    <a:pt x="9218" y="100657"/>
                  </a:lnTo>
                  <a:lnTo>
                    <a:pt x="8685" y="97574"/>
                  </a:lnTo>
                  <a:lnTo>
                    <a:pt x="8329" y="93825"/>
                  </a:lnTo>
                  <a:lnTo>
                    <a:pt x="8092" y="89632"/>
                  </a:lnTo>
                  <a:lnTo>
                    <a:pt x="7933" y="85144"/>
                  </a:lnTo>
                  <a:lnTo>
                    <a:pt x="6982" y="81305"/>
                  </a:lnTo>
                  <a:lnTo>
                    <a:pt x="5501" y="77899"/>
                  </a:lnTo>
                  <a:lnTo>
                    <a:pt x="3666" y="74782"/>
                  </a:lnTo>
                  <a:lnTo>
                    <a:pt x="2443" y="71857"/>
                  </a:lnTo>
                  <a:lnTo>
                    <a:pt x="1086" y="66349"/>
                  </a:lnTo>
                  <a:lnTo>
                    <a:pt x="722" y="62848"/>
                  </a:lnTo>
                  <a:lnTo>
                    <a:pt x="481" y="58821"/>
                  </a:lnTo>
                  <a:lnTo>
                    <a:pt x="212" y="50678"/>
                  </a:lnTo>
                  <a:lnTo>
                    <a:pt x="40" y="38551"/>
                  </a:lnTo>
                  <a:lnTo>
                    <a:pt x="0" y="24361"/>
                  </a:lnTo>
                  <a:lnTo>
                    <a:pt x="845" y="22156"/>
                  </a:lnTo>
                  <a:lnTo>
                    <a:pt x="2256" y="18993"/>
                  </a:lnTo>
                  <a:lnTo>
                    <a:pt x="6560" y="9840"/>
                  </a:lnTo>
                  <a:lnTo>
                    <a:pt x="7305" y="4209"/>
                  </a:lnTo>
                  <a:lnTo>
                    <a:pt x="8255" y="2795"/>
                  </a:lnTo>
                  <a:lnTo>
                    <a:pt x="9736" y="1853"/>
                  </a:lnTo>
                  <a:lnTo>
                    <a:pt x="14150" y="339"/>
                  </a:lnTo>
                  <a:lnTo>
                    <a:pt x="15359" y="215"/>
                  </a:lnTo>
                  <a:lnTo>
                    <a:pt x="17013" y="132"/>
                  </a:lnTo>
                  <a:lnTo>
                    <a:pt x="21702" y="0"/>
                  </a:lnTo>
                  <a:lnTo>
                    <a:pt x="22087" y="835"/>
                  </a:lnTo>
                  <a:lnTo>
                    <a:pt x="22343" y="2239"/>
                  </a:lnTo>
                  <a:lnTo>
                    <a:pt x="22858" y="75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Annotation61"/>
            <p:cNvSpPr/>
            <p:nvPr/>
          </p:nvSpPr>
          <p:spPr>
            <a:xfrm>
              <a:off x="10615730" y="1562100"/>
              <a:ext cx="44651" cy="236119"/>
            </a:xfrm>
            <a:custGeom>
              <a:avLst/>
              <a:gdLst/>
              <a:ahLst/>
              <a:cxnLst/>
              <a:rect l="0" t="0" r="0" b="0"/>
              <a:pathLst>
                <a:path w="44651" h="236119">
                  <a:moveTo>
                    <a:pt x="44650" y="99060"/>
                  </a:moveTo>
                  <a:lnTo>
                    <a:pt x="44650" y="68588"/>
                  </a:lnTo>
                  <a:lnTo>
                    <a:pt x="44650" y="117155"/>
                  </a:lnTo>
                  <a:lnTo>
                    <a:pt x="43804" y="120436"/>
                  </a:lnTo>
                  <a:lnTo>
                    <a:pt x="42392" y="124318"/>
                  </a:lnTo>
                  <a:lnTo>
                    <a:pt x="40605" y="128598"/>
                  </a:lnTo>
                  <a:lnTo>
                    <a:pt x="38567" y="132299"/>
                  </a:lnTo>
                  <a:lnTo>
                    <a:pt x="36362" y="135613"/>
                  </a:lnTo>
                  <a:lnTo>
                    <a:pt x="34045" y="138668"/>
                  </a:lnTo>
                  <a:lnTo>
                    <a:pt x="31652" y="141552"/>
                  </a:lnTo>
                  <a:lnTo>
                    <a:pt x="29212" y="144321"/>
                  </a:lnTo>
                  <a:lnTo>
                    <a:pt x="24241" y="149656"/>
                  </a:lnTo>
                  <a:lnTo>
                    <a:pt x="19211" y="154849"/>
                  </a:lnTo>
                  <a:lnTo>
                    <a:pt x="16685" y="158266"/>
                  </a:lnTo>
                  <a:lnTo>
                    <a:pt x="14151" y="162238"/>
                  </a:lnTo>
                  <a:lnTo>
                    <a:pt x="11617" y="166578"/>
                  </a:lnTo>
                  <a:lnTo>
                    <a:pt x="9928" y="170319"/>
                  </a:lnTo>
                  <a:lnTo>
                    <a:pt x="8801" y="173659"/>
                  </a:lnTo>
                  <a:lnTo>
                    <a:pt x="7551" y="179629"/>
                  </a:lnTo>
                  <a:lnTo>
                    <a:pt x="6994" y="185104"/>
                  </a:lnTo>
                  <a:lnTo>
                    <a:pt x="6846" y="188596"/>
                  </a:lnTo>
                  <a:lnTo>
                    <a:pt x="6682" y="196991"/>
                  </a:lnTo>
                  <a:lnTo>
                    <a:pt x="5791" y="200754"/>
                  </a:lnTo>
                  <a:lnTo>
                    <a:pt x="4350" y="204109"/>
                  </a:lnTo>
                  <a:lnTo>
                    <a:pt x="2543" y="207193"/>
                  </a:lnTo>
                  <a:lnTo>
                    <a:pt x="1338" y="210095"/>
                  </a:lnTo>
                  <a:lnTo>
                    <a:pt x="0" y="215578"/>
                  </a:lnTo>
                  <a:lnTo>
                    <a:pt x="490" y="217379"/>
                  </a:lnTo>
                  <a:lnTo>
                    <a:pt x="1664" y="218579"/>
                  </a:lnTo>
                  <a:lnTo>
                    <a:pt x="3292" y="219379"/>
                  </a:lnTo>
                  <a:lnTo>
                    <a:pt x="4378" y="220759"/>
                  </a:lnTo>
                  <a:lnTo>
                    <a:pt x="5102" y="222526"/>
                  </a:lnTo>
                  <a:lnTo>
                    <a:pt x="6263" y="227400"/>
                  </a:lnTo>
                  <a:lnTo>
                    <a:pt x="6512" y="234473"/>
                  </a:lnTo>
                  <a:lnTo>
                    <a:pt x="6542" y="235875"/>
                  </a:lnTo>
                  <a:lnTo>
                    <a:pt x="7391" y="235990"/>
                  </a:lnTo>
                  <a:lnTo>
                    <a:pt x="8804" y="236067"/>
                  </a:lnTo>
                  <a:lnTo>
                    <a:pt x="10593" y="236118"/>
                  </a:lnTo>
                  <a:lnTo>
                    <a:pt x="12631" y="235305"/>
                  </a:lnTo>
                  <a:lnTo>
                    <a:pt x="14838" y="233917"/>
                  </a:lnTo>
                  <a:lnTo>
                    <a:pt x="20416" y="229650"/>
                  </a:lnTo>
                  <a:lnTo>
                    <a:pt x="21721" y="229300"/>
                  </a:lnTo>
                  <a:lnTo>
                    <a:pt x="23438" y="229067"/>
                  </a:lnTo>
                  <a:lnTo>
                    <a:pt x="25428" y="228911"/>
                  </a:lnTo>
                  <a:lnTo>
                    <a:pt x="27602" y="227961"/>
                  </a:lnTo>
                  <a:lnTo>
                    <a:pt x="29898" y="226480"/>
                  </a:lnTo>
                  <a:lnTo>
                    <a:pt x="32277" y="224647"/>
                  </a:lnTo>
                  <a:lnTo>
                    <a:pt x="33860" y="222578"/>
                  </a:lnTo>
                  <a:lnTo>
                    <a:pt x="34916" y="220352"/>
                  </a:lnTo>
                  <a:lnTo>
                    <a:pt x="35621" y="218021"/>
                  </a:lnTo>
                  <a:lnTo>
                    <a:pt x="36938" y="215621"/>
                  </a:lnTo>
                  <a:lnTo>
                    <a:pt x="38662" y="213174"/>
                  </a:lnTo>
                  <a:lnTo>
                    <a:pt x="40658" y="210696"/>
                  </a:lnTo>
                  <a:lnTo>
                    <a:pt x="41989" y="208197"/>
                  </a:lnTo>
                  <a:lnTo>
                    <a:pt x="42876" y="205685"/>
                  </a:lnTo>
                  <a:lnTo>
                    <a:pt x="43861" y="200635"/>
                  </a:lnTo>
                  <a:lnTo>
                    <a:pt x="44416" y="193879"/>
                  </a:lnTo>
                  <a:lnTo>
                    <a:pt x="44620" y="186900"/>
                  </a:lnTo>
                  <a:lnTo>
                    <a:pt x="44650" y="160020"/>
                  </a:lnTo>
                  <a:lnTo>
                    <a:pt x="44650" y="189411"/>
                  </a:lnTo>
                  <a:lnTo>
                    <a:pt x="44650" y="1508"/>
                  </a:lnTo>
                  <a:lnTo>
                    <a:pt x="42957" y="1006"/>
                  </a:lnTo>
                  <a:lnTo>
                    <a:pt x="40135" y="671"/>
                  </a:lnTo>
                  <a:lnTo>
                    <a:pt x="36560" y="447"/>
                  </a:lnTo>
                  <a:lnTo>
                    <a:pt x="30329" y="199"/>
                  </a:lnTo>
                  <a:lnTo>
                    <a:pt x="23891" y="88"/>
                  </a:lnTo>
                  <a:lnTo>
                    <a:pt x="65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Annotation62"/>
            <p:cNvSpPr/>
            <p:nvPr/>
          </p:nvSpPr>
          <p:spPr>
            <a:xfrm>
              <a:off x="7155180" y="792488"/>
              <a:ext cx="38101" cy="182873"/>
            </a:xfrm>
            <a:custGeom>
              <a:avLst/>
              <a:gdLst/>
              <a:ahLst/>
              <a:cxnLst/>
              <a:rect l="0" t="0" r="0" b="0"/>
              <a:pathLst>
                <a:path w="38101" h="182873">
                  <a:moveTo>
                    <a:pt x="38100" y="7612"/>
                  </a:moveTo>
                  <a:lnTo>
                    <a:pt x="22890" y="7612"/>
                  </a:lnTo>
                  <a:lnTo>
                    <a:pt x="15281" y="33"/>
                  </a:lnTo>
                  <a:lnTo>
                    <a:pt x="15248" y="0"/>
                  </a:lnTo>
                  <a:lnTo>
                    <a:pt x="15240" y="85200"/>
                  </a:lnTo>
                  <a:lnTo>
                    <a:pt x="14393" y="88971"/>
                  </a:lnTo>
                  <a:lnTo>
                    <a:pt x="12981" y="93178"/>
                  </a:lnTo>
                  <a:lnTo>
                    <a:pt x="11194" y="97676"/>
                  </a:lnTo>
                  <a:lnTo>
                    <a:pt x="10003" y="102368"/>
                  </a:lnTo>
                  <a:lnTo>
                    <a:pt x="9208" y="107189"/>
                  </a:lnTo>
                  <a:lnTo>
                    <a:pt x="8678" y="112097"/>
                  </a:lnTo>
                  <a:lnTo>
                    <a:pt x="7479" y="116215"/>
                  </a:lnTo>
                  <a:lnTo>
                    <a:pt x="5833" y="119807"/>
                  </a:lnTo>
                  <a:lnTo>
                    <a:pt x="3889" y="123049"/>
                  </a:lnTo>
                  <a:lnTo>
                    <a:pt x="2592" y="126057"/>
                  </a:lnTo>
                  <a:lnTo>
                    <a:pt x="1728" y="128908"/>
                  </a:lnTo>
                  <a:lnTo>
                    <a:pt x="1152" y="131656"/>
                  </a:lnTo>
                  <a:lnTo>
                    <a:pt x="768" y="135182"/>
                  </a:lnTo>
                  <a:lnTo>
                    <a:pt x="511" y="139225"/>
                  </a:lnTo>
                  <a:lnTo>
                    <a:pt x="227" y="147387"/>
                  </a:lnTo>
                  <a:lnTo>
                    <a:pt x="29" y="158182"/>
                  </a:lnTo>
                  <a:lnTo>
                    <a:pt x="0" y="1828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Annotation63"/>
            <p:cNvSpPr/>
            <p:nvPr/>
          </p:nvSpPr>
          <p:spPr>
            <a:xfrm>
              <a:off x="7224111" y="748274"/>
              <a:ext cx="281578" cy="187795"/>
            </a:xfrm>
            <a:custGeom>
              <a:avLst/>
              <a:gdLst/>
              <a:ahLst/>
              <a:cxnLst/>
              <a:rect l="0" t="0" r="0" b="0"/>
              <a:pathLst>
                <a:path w="281578" h="187795">
                  <a:moveTo>
                    <a:pt x="144429" y="51826"/>
                  </a:moveTo>
                  <a:lnTo>
                    <a:pt x="117653" y="51826"/>
                  </a:lnTo>
                  <a:lnTo>
                    <a:pt x="116418" y="52673"/>
                  </a:lnTo>
                  <a:lnTo>
                    <a:pt x="115596" y="54084"/>
                  </a:lnTo>
                  <a:lnTo>
                    <a:pt x="115046" y="55871"/>
                  </a:lnTo>
                  <a:lnTo>
                    <a:pt x="112179" y="60115"/>
                  </a:lnTo>
                  <a:lnTo>
                    <a:pt x="110230" y="62432"/>
                  </a:lnTo>
                  <a:lnTo>
                    <a:pt x="108930" y="64823"/>
                  </a:lnTo>
                  <a:lnTo>
                    <a:pt x="107484" y="69738"/>
                  </a:lnTo>
                  <a:lnTo>
                    <a:pt x="104584" y="74745"/>
                  </a:lnTo>
                  <a:lnTo>
                    <a:pt x="102626" y="77265"/>
                  </a:lnTo>
                  <a:lnTo>
                    <a:pt x="100474" y="80639"/>
                  </a:lnTo>
                  <a:lnTo>
                    <a:pt x="98192" y="84581"/>
                  </a:lnTo>
                  <a:lnTo>
                    <a:pt x="95824" y="88903"/>
                  </a:lnTo>
                  <a:lnTo>
                    <a:pt x="93400" y="92631"/>
                  </a:lnTo>
                  <a:lnTo>
                    <a:pt x="90936" y="95962"/>
                  </a:lnTo>
                  <a:lnTo>
                    <a:pt x="88448" y="99030"/>
                  </a:lnTo>
                  <a:lnTo>
                    <a:pt x="85941" y="102769"/>
                  </a:lnTo>
                  <a:lnTo>
                    <a:pt x="83424" y="106955"/>
                  </a:lnTo>
                  <a:lnTo>
                    <a:pt x="80899" y="111438"/>
                  </a:lnTo>
                  <a:lnTo>
                    <a:pt x="78370" y="115274"/>
                  </a:lnTo>
                  <a:lnTo>
                    <a:pt x="75836" y="118678"/>
                  </a:lnTo>
                  <a:lnTo>
                    <a:pt x="73300" y="121794"/>
                  </a:lnTo>
                  <a:lnTo>
                    <a:pt x="70763" y="125565"/>
                  </a:lnTo>
                  <a:lnTo>
                    <a:pt x="68225" y="129772"/>
                  </a:lnTo>
                  <a:lnTo>
                    <a:pt x="65686" y="134270"/>
                  </a:lnTo>
                  <a:lnTo>
                    <a:pt x="63147" y="138115"/>
                  </a:lnTo>
                  <a:lnTo>
                    <a:pt x="60608" y="141525"/>
                  </a:lnTo>
                  <a:lnTo>
                    <a:pt x="58069" y="144646"/>
                  </a:lnTo>
                  <a:lnTo>
                    <a:pt x="50731" y="150370"/>
                  </a:lnTo>
                  <a:lnTo>
                    <a:pt x="42673" y="155737"/>
                  </a:lnTo>
                  <a:lnTo>
                    <a:pt x="36268" y="160944"/>
                  </a:lnTo>
                  <a:lnTo>
                    <a:pt x="30600" y="166081"/>
                  </a:lnTo>
                  <a:lnTo>
                    <a:pt x="27904" y="168636"/>
                  </a:lnTo>
                  <a:lnTo>
                    <a:pt x="26105" y="171186"/>
                  </a:lnTo>
                  <a:lnTo>
                    <a:pt x="24107" y="176277"/>
                  </a:lnTo>
                  <a:lnTo>
                    <a:pt x="22728" y="177973"/>
                  </a:lnTo>
                  <a:lnTo>
                    <a:pt x="20961" y="179104"/>
                  </a:lnTo>
                  <a:lnTo>
                    <a:pt x="18937" y="179858"/>
                  </a:lnTo>
                  <a:lnTo>
                    <a:pt x="14431" y="182954"/>
                  </a:lnTo>
                  <a:lnTo>
                    <a:pt x="8684" y="187794"/>
                  </a:lnTo>
                  <a:lnTo>
                    <a:pt x="7366" y="187345"/>
                  </a:lnTo>
                  <a:lnTo>
                    <a:pt x="832" y="182321"/>
                  </a:lnTo>
                  <a:lnTo>
                    <a:pt x="438" y="181156"/>
                  </a:lnTo>
                  <a:lnTo>
                    <a:pt x="0" y="177604"/>
                  </a:lnTo>
                  <a:lnTo>
                    <a:pt x="729" y="176318"/>
                  </a:lnTo>
                  <a:lnTo>
                    <a:pt x="2063" y="175461"/>
                  </a:lnTo>
                  <a:lnTo>
                    <a:pt x="3798" y="174889"/>
                  </a:lnTo>
                  <a:lnTo>
                    <a:pt x="4955" y="173661"/>
                  </a:lnTo>
                  <a:lnTo>
                    <a:pt x="5726" y="171996"/>
                  </a:lnTo>
                  <a:lnTo>
                    <a:pt x="6240" y="170040"/>
                  </a:lnTo>
                  <a:lnTo>
                    <a:pt x="9070" y="165608"/>
                  </a:lnTo>
                  <a:lnTo>
                    <a:pt x="13150" y="160816"/>
                  </a:lnTo>
                  <a:lnTo>
                    <a:pt x="17785" y="155864"/>
                  </a:lnTo>
                  <a:lnTo>
                    <a:pt x="20207" y="154204"/>
                  </a:lnTo>
                  <a:lnTo>
                    <a:pt x="25155" y="152361"/>
                  </a:lnTo>
                  <a:lnTo>
                    <a:pt x="32700" y="151323"/>
                  </a:lnTo>
                  <a:lnTo>
                    <a:pt x="40022" y="148823"/>
                  </a:lnTo>
                  <a:lnTo>
                    <a:pt x="48072" y="145736"/>
                  </a:lnTo>
                  <a:lnTo>
                    <a:pt x="54473" y="144364"/>
                  </a:lnTo>
                  <a:lnTo>
                    <a:pt x="62398" y="143754"/>
                  </a:lnTo>
                  <a:lnTo>
                    <a:pt x="71565" y="143483"/>
                  </a:lnTo>
                  <a:lnTo>
                    <a:pt x="92228" y="143295"/>
                  </a:lnTo>
                  <a:lnTo>
                    <a:pt x="100344" y="145536"/>
                  </a:lnTo>
                  <a:lnTo>
                    <a:pt x="104880" y="147320"/>
                  </a:lnTo>
                  <a:lnTo>
                    <a:pt x="109596" y="148508"/>
                  </a:lnTo>
                  <a:lnTo>
                    <a:pt x="114433" y="149301"/>
                  </a:lnTo>
                  <a:lnTo>
                    <a:pt x="119352" y="149829"/>
                  </a:lnTo>
                  <a:lnTo>
                    <a:pt x="124325" y="150182"/>
                  </a:lnTo>
                  <a:lnTo>
                    <a:pt x="129333" y="150416"/>
                  </a:lnTo>
                  <a:lnTo>
                    <a:pt x="139412" y="150677"/>
                  </a:lnTo>
                  <a:lnTo>
                    <a:pt x="149537" y="150793"/>
                  </a:lnTo>
                  <a:lnTo>
                    <a:pt x="155454" y="151671"/>
                  </a:lnTo>
                  <a:lnTo>
                    <a:pt x="161940" y="153103"/>
                  </a:lnTo>
                  <a:lnTo>
                    <a:pt x="168803" y="154904"/>
                  </a:lnTo>
                  <a:lnTo>
                    <a:pt x="175071" y="156105"/>
                  </a:lnTo>
                  <a:lnTo>
                    <a:pt x="180944" y="156905"/>
                  </a:lnTo>
                  <a:lnTo>
                    <a:pt x="186552" y="157439"/>
                  </a:lnTo>
                  <a:lnTo>
                    <a:pt x="191984" y="157794"/>
                  </a:lnTo>
                  <a:lnTo>
                    <a:pt x="197300" y="158032"/>
                  </a:lnTo>
                  <a:lnTo>
                    <a:pt x="202536" y="158190"/>
                  </a:lnTo>
                  <a:lnTo>
                    <a:pt x="207720" y="157449"/>
                  </a:lnTo>
                  <a:lnTo>
                    <a:pt x="212871" y="156108"/>
                  </a:lnTo>
                  <a:lnTo>
                    <a:pt x="217997" y="154367"/>
                  </a:lnTo>
                  <a:lnTo>
                    <a:pt x="223107" y="153207"/>
                  </a:lnTo>
                  <a:lnTo>
                    <a:pt x="228209" y="152433"/>
                  </a:lnTo>
                  <a:lnTo>
                    <a:pt x="233302" y="151917"/>
                  </a:lnTo>
                  <a:lnTo>
                    <a:pt x="238391" y="151574"/>
                  </a:lnTo>
                  <a:lnTo>
                    <a:pt x="243477" y="151345"/>
                  </a:lnTo>
                  <a:lnTo>
                    <a:pt x="248561" y="151192"/>
                  </a:lnTo>
                  <a:lnTo>
                    <a:pt x="252798" y="150243"/>
                  </a:lnTo>
                  <a:lnTo>
                    <a:pt x="259762" y="146931"/>
                  </a:lnTo>
                  <a:lnTo>
                    <a:pt x="265679" y="142637"/>
                  </a:lnTo>
                  <a:lnTo>
                    <a:pt x="268443" y="140307"/>
                  </a:lnTo>
                  <a:lnTo>
                    <a:pt x="271131" y="138753"/>
                  </a:lnTo>
                  <a:lnTo>
                    <a:pt x="276376" y="137027"/>
                  </a:lnTo>
                  <a:lnTo>
                    <a:pt x="278114" y="135720"/>
                  </a:lnTo>
                  <a:lnTo>
                    <a:pt x="279272" y="134002"/>
                  </a:lnTo>
                  <a:lnTo>
                    <a:pt x="280560" y="129835"/>
                  </a:lnTo>
                  <a:lnTo>
                    <a:pt x="281132" y="125161"/>
                  </a:lnTo>
                  <a:lnTo>
                    <a:pt x="281385" y="120262"/>
                  </a:lnTo>
                  <a:lnTo>
                    <a:pt x="281498" y="115262"/>
                  </a:lnTo>
                  <a:lnTo>
                    <a:pt x="281577" y="102618"/>
                  </a:lnTo>
                  <a:lnTo>
                    <a:pt x="280735" y="99234"/>
                  </a:lnTo>
                  <a:lnTo>
                    <a:pt x="279326" y="95284"/>
                  </a:lnTo>
                  <a:lnTo>
                    <a:pt x="277540" y="90958"/>
                  </a:lnTo>
                  <a:lnTo>
                    <a:pt x="275503" y="87228"/>
                  </a:lnTo>
                  <a:lnTo>
                    <a:pt x="273298" y="83894"/>
                  </a:lnTo>
                  <a:lnTo>
                    <a:pt x="270982" y="80824"/>
                  </a:lnTo>
                  <a:lnTo>
                    <a:pt x="266150" y="75156"/>
                  </a:lnTo>
                  <a:lnTo>
                    <a:pt x="263677" y="72460"/>
                  </a:lnTo>
                  <a:lnTo>
                    <a:pt x="256411" y="64948"/>
                  </a:lnTo>
                  <a:lnTo>
                    <a:pt x="252105" y="60574"/>
                  </a:lnTo>
                  <a:lnTo>
                    <a:pt x="247539" y="56811"/>
                  </a:lnTo>
                  <a:lnTo>
                    <a:pt x="242803" y="53456"/>
                  </a:lnTo>
                  <a:lnTo>
                    <a:pt x="237952" y="50373"/>
                  </a:lnTo>
                  <a:lnTo>
                    <a:pt x="233025" y="46624"/>
                  </a:lnTo>
                  <a:lnTo>
                    <a:pt x="228046" y="42431"/>
                  </a:lnTo>
                  <a:lnTo>
                    <a:pt x="223034" y="37943"/>
                  </a:lnTo>
                  <a:lnTo>
                    <a:pt x="217999" y="34104"/>
                  </a:lnTo>
                  <a:lnTo>
                    <a:pt x="212949" y="30698"/>
                  </a:lnTo>
                  <a:lnTo>
                    <a:pt x="207888" y="27581"/>
                  </a:lnTo>
                  <a:lnTo>
                    <a:pt x="201975" y="24656"/>
                  </a:lnTo>
                  <a:lnTo>
                    <a:pt x="195493" y="21859"/>
                  </a:lnTo>
                  <a:lnTo>
                    <a:pt x="188632" y="19148"/>
                  </a:lnTo>
                  <a:lnTo>
                    <a:pt x="182365" y="16494"/>
                  </a:lnTo>
                  <a:lnTo>
                    <a:pt x="170884" y="11287"/>
                  </a:lnTo>
                  <a:lnTo>
                    <a:pt x="164606" y="8714"/>
                  </a:lnTo>
                  <a:lnTo>
                    <a:pt x="157880" y="6151"/>
                  </a:lnTo>
                  <a:lnTo>
                    <a:pt x="150857" y="3596"/>
                  </a:lnTo>
                  <a:lnTo>
                    <a:pt x="143634" y="1893"/>
                  </a:lnTo>
                  <a:lnTo>
                    <a:pt x="136278" y="757"/>
                  </a:lnTo>
                  <a:lnTo>
                    <a:pt x="128836" y="0"/>
                  </a:lnTo>
                  <a:lnTo>
                    <a:pt x="121334" y="342"/>
                  </a:lnTo>
                  <a:lnTo>
                    <a:pt x="113791" y="1417"/>
                  </a:lnTo>
                  <a:lnTo>
                    <a:pt x="91090" y="61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792054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More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546356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Prelims: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Thursday, March 10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 class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Thursday, April 28</a:t>
            </a:r>
            <a:r>
              <a:rPr lang="en-US" baseline="30000" dirty="0" smtClean="0"/>
              <a:t>th </a:t>
            </a:r>
            <a:r>
              <a:rPr lang="en-US" dirty="0" smtClean="0"/>
              <a:t>Evening</a:t>
            </a:r>
          </a:p>
          <a:p>
            <a:endParaRPr lang="en-US" dirty="0"/>
          </a:p>
          <a:p>
            <a:r>
              <a:rPr lang="en-US" dirty="0" smtClean="0"/>
              <a:t>Late Policy</a:t>
            </a:r>
          </a:p>
          <a:p>
            <a:pPr marL="0" indent="0"/>
            <a:r>
              <a:rPr lang="en-US" sz="2800" dirty="0" smtClean="0"/>
              <a:t>1) Each person has a total of </a:t>
            </a:r>
            <a:r>
              <a:rPr lang="en-US" sz="2800" dirty="0" smtClean="0">
                <a:solidFill>
                  <a:schemeClr val="accent1"/>
                </a:solidFill>
              </a:rPr>
              <a:t>four “slip days”</a:t>
            </a:r>
          </a:p>
          <a:p>
            <a:r>
              <a:rPr lang="en-US" sz="2800" dirty="0" smtClean="0"/>
              <a:t>2) For projects, slip days are deducted from all partners </a:t>
            </a:r>
          </a:p>
          <a:p>
            <a:r>
              <a:rPr lang="en-US" sz="2800" dirty="0" smtClean="0"/>
              <a:t>3) 10% deducted per day late after slip days are exhausted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is not known until 2 cycles after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523330"/>
            <a:ext cx="25153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7884219"/>
              </p:ext>
            </p:extLst>
          </p:nvPr>
        </p:nvGraphicFramePr>
        <p:xfrm>
          <a:off x="228601" y="4312406"/>
          <a:ext cx="8762999" cy="2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ori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r1,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83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266030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2428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2426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72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59902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382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242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1802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483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682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2423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1026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4427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662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342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382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442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442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442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382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4828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6626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2027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2026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1425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382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18030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142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370429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383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563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59903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862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002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722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703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703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043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2830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1830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702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183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722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463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463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463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463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003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3243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42030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4682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3722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3" name="Group 96"/>
          <p:cNvGrpSpPr/>
          <p:nvPr>
            <p:custDataLst>
              <p:tags r:id="rId58"/>
            </p:custDataLst>
          </p:nvPr>
        </p:nvGrpSpPr>
        <p:grpSpPr>
          <a:xfrm>
            <a:off x="457200" y="220863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3723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19923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3723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27543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65643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040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326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396123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41927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198003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4" name="Oval 83"/>
          <p:cNvSpPr/>
          <p:nvPr>
            <p:custDataLst>
              <p:tags r:id="rId69"/>
            </p:custDataLst>
          </p:nvPr>
        </p:nvSpPr>
        <p:spPr>
          <a:xfrm>
            <a:off x="1447800" y="27420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branch</a:t>
            </a:r>
            <a:br>
              <a:rPr lang="en-US" dirty="0" smtClean="0"/>
            </a:br>
            <a:r>
              <a:rPr lang="en-US" dirty="0" smtClean="0"/>
              <a:t>calc</a:t>
            </a:r>
            <a:endParaRPr lang="en-US" dirty="0"/>
          </a:p>
        </p:txBody>
      </p:sp>
      <p:sp>
        <p:nvSpPr>
          <p:cNvPr id="85" name="Oval 84"/>
          <p:cNvSpPr/>
          <p:nvPr>
            <p:custDataLst>
              <p:tags r:id="rId70"/>
            </p:custDataLst>
          </p:nvPr>
        </p:nvSpPr>
        <p:spPr>
          <a:xfrm>
            <a:off x="1905000" y="335163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decide</a:t>
            </a:r>
            <a:br>
              <a:rPr lang="en-US" dirty="0" smtClean="0"/>
            </a:br>
            <a:r>
              <a:rPr lang="en-US" dirty="0" smtClean="0"/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Hazards: Speculative Execution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dirty="0" smtClean="0"/>
              <a:t>Guess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dirty="0" smtClean="0"/>
              <a:t>Pipelining: What Could Possibly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dependencies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Problem, detection, and solutions</a:t>
            </a:r>
          </a:p>
          <a:p>
            <a:pPr lvl="2" indent="-342900"/>
            <a:r>
              <a:rPr lang="en-US" dirty="0"/>
              <a:t>(delaying, stalling, forwarding, bypass,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Forwarding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Hazard detection unit</a:t>
            </a:r>
          </a:p>
          <a:p>
            <a:pPr marL="115888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Control Hazards</a:t>
            </a:r>
          </a:p>
          <a:p>
            <a:pPr marL="115888" lvl="1" indent="0">
              <a:buNone/>
            </a:pPr>
            <a:r>
              <a:rPr lang="en-US" dirty="0" smtClean="0"/>
              <a:t>	What is the next instruction to execute if</a:t>
            </a:r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a branch is taken?  Not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>
            <p:custDataLst>
              <p:tags r:id="rId1"/>
            </p:custDataLst>
          </p:nvPr>
        </p:nvCxnSpPr>
        <p:spPr>
          <a:xfrm rot="16200000" flipH="1">
            <a:off x="457200" y="3886199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"/>
            </p:custDataLst>
          </p:nvPr>
        </p:nvCxnSpPr>
        <p:spPr>
          <a:xfrm rot="16200000" flipH="1">
            <a:off x="1142999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3"/>
            </p:custDataLst>
          </p:nvPr>
        </p:nvCxnSpPr>
        <p:spPr>
          <a:xfrm rot="16200000" flipH="1">
            <a:off x="1828800" y="3886199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4"/>
            </p:custDataLst>
          </p:nvPr>
        </p:nvCxnSpPr>
        <p:spPr>
          <a:xfrm rot="16200000" flipH="1">
            <a:off x="25146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886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886200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886201"/>
            <a:ext cx="51054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dirty="0" smtClean="0"/>
              <a:t>Broken Example</a:t>
            </a:r>
            <a:endParaRPr lang="en-US" dirty="0"/>
          </a:p>
        </p:txBody>
      </p:sp>
      <p:grpSp>
        <p:nvGrpSpPr>
          <p:cNvPr id="26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62200" y="1600199"/>
            <a:ext cx="3286126" cy="838200"/>
            <a:chOff x="1562" y="1152"/>
            <a:chExt cx="2070" cy="528"/>
          </a:xfrm>
        </p:grpSpPr>
        <p:sp>
          <p:nvSpPr>
            <p:cNvPr id="57" name="Freeform 2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 anchorCtr="0"/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53" name="Rectangle 29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55" name="Freeform 31"/>
                <p:cNvSpPr>
                  <a:spLocks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" name="Rectangle 3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51" name="Freeform 35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Line 37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49" name="Freeform 42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3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Rectangle 4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37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47" name="Freeform 46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0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1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2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3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5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6"/>
            <p:cNvSpPr>
              <a:spLocks noChangeShapeType="1"/>
            </p:cNvSpPr>
            <p:nvPr>
              <p:custDataLst>
                <p:tags r:id="rId1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055892" y="2590799"/>
            <a:ext cx="3286126" cy="838200"/>
            <a:chOff x="1562" y="1152"/>
            <a:chExt cx="2070" cy="528"/>
          </a:xfrm>
        </p:grpSpPr>
        <p:sp>
          <p:nvSpPr>
            <p:cNvPr id="162" name="Freeform 26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188" name="Rectangle 29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189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190" name="Freeform 31"/>
                <p:cNvSpPr>
                  <a:spLocks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32"/>
                <p:cNvSpPr>
                  <a:spLocks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" name="Rectangle 33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5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186" name="Freeform 35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6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Line 37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8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9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4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0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184" name="Freeform 42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43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Rectangle 4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2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182" name="Freeform 181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4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50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51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5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5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5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5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5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768636" y="3581399"/>
            <a:ext cx="3286126" cy="838200"/>
            <a:chOff x="1562" y="1152"/>
            <a:chExt cx="2070" cy="528"/>
          </a:xfrm>
        </p:grpSpPr>
        <p:sp>
          <p:nvSpPr>
            <p:cNvPr id="193" name="Freeform 26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19" name="Rectangle 29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20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21" name="Freeform 31"/>
                <p:cNvSpPr>
                  <a:spLocks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32"/>
                <p:cNvSpPr>
                  <a:spLocks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" name="Rectangle 3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96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17" name="Freeform 35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6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" name="Line 3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3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3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4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1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15" name="Freeform 42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43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" name="Rectangle 4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03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13" name="Freeform 212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3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" name="Line 4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4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5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5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2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3" name="Group 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95665" y="4571999"/>
            <a:ext cx="3252788" cy="838200"/>
            <a:chOff x="1583" y="1152"/>
            <a:chExt cx="2049" cy="528"/>
          </a:xfrm>
        </p:grpSpPr>
        <p:sp>
          <p:nvSpPr>
            <p:cNvPr id="224" name="Freeform 26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" name="Group 28"/>
            <p:cNvGrpSpPr>
              <a:grpSpLocks/>
            </p:cNvGrpSpPr>
            <p:nvPr/>
          </p:nvGrpSpPr>
          <p:grpSpPr bwMode="auto">
            <a:xfrm>
              <a:off x="1583" y="1248"/>
              <a:ext cx="355" cy="289"/>
              <a:chOff x="1303" y="1509"/>
              <a:chExt cx="355" cy="289"/>
            </a:xfrm>
          </p:grpSpPr>
          <p:sp>
            <p:nvSpPr>
              <p:cNvPr id="250" name="Rectangle 2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322" y="1511"/>
                <a:ext cx="33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51" name="Group 30"/>
              <p:cNvGrpSpPr>
                <a:grpSpLocks/>
              </p:cNvGrpSpPr>
              <p:nvPr/>
            </p:nvGrpSpPr>
            <p:grpSpPr bwMode="auto">
              <a:xfrm>
                <a:off x="1303" y="1509"/>
                <a:ext cx="340" cy="289"/>
                <a:chOff x="1303" y="1509"/>
                <a:chExt cx="340" cy="289"/>
              </a:xfrm>
            </p:grpSpPr>
            <p:sp>
              <p:nvSpPr>
                <p:cNvPr id="252" name="Freeform 31"/>
                <p:cNvSpPr>
                  <a:spLocks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303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32"/>
                <p:cNvSpPr>
                  <a:spLocks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1472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6" name="Rectangle 3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7" name="Group 34"/>
            <p:cNvGrpSpPr>
              <a:grpSpLocks/>
            </p:cNvGrpSpPr>
            <p:nvPr/>
          </p:nvGrpSpPr>
          <p:grpSpPr bwMode="auto">
            <a:xfrm>
              <a:off x="2063" y="1248"/>
              <a:ext cx="264" cy="289"/>
              <a:chOff x="1783" y="1509"/>
              <a:chExt cx="264" cy="289"/>
            </a:xfrm>
          </p:grpSpPr>
          <p:sp>
            <p:nvSpPr>
              <p:cNvPr id="248" name="Freeform 35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783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8" name="Line 37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3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3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4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2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46" name="Freeform 42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3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Rectangle 4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34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44" name="Freeform 243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" name="Line 4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Line 49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50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51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52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53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54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5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5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56" y="5562599"/>
            <a:ext cx="3286126" cy="838200"/>
            <a:chOff x="1562" y="1152"/>
            <a:chExt cx="2070" cy="528"/>
          </a:xfrm>
        </p:grpSpPr>
        <p:sp>
          <p:nvSpPr>
            <p:cNvPr id="255" name="Freeform 2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497" y="1152"/>
              <a:ext cx="213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" name="Group 28"/>
            <p:cNvGrpSpPr>
              <a:grpSpLocks/>
            </p:cNvGrpSpPr>
            <p:nvPr/>
          </p:nvGrpSpPr>
          <p:grpSpPr bwMode="auto">
            <a:xfrm>
              <a:off x="1562" y="1248"/>
              <a:ext cx="349" cy="289"/>
              <a:chOff x="1282" y="1509"/>
              <a:chExt cx="349" cy="289"/>
            </a:xfrm>
          </p:grpSpPr>
          <p:sp>
            <p:nvSpPr>
              <p:cNvPr id="281" name="Rectangle 2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282" y="1511"/>
                <a:ext cx="336" cy="28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latin typeface="Calibri"/>
                  </a:rPr>
                  <a:t>IF</a:t>
                </a:r>
                <a:endParaRPr lang="en-US" sz="2000" b="1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82" name="Group 30"/>
              <p:cNvGrpSpPr>
                <a:grpSpLocks/>
              </p:cNvGrpSpPr>
              <p:nvPr/>
            </p:nvGrpSpPr>
            <p:grpSpPr bwMode="auto">
              <a:xfrm>
                <a:off x="1291" y="1509"/>
                <a:ext cx="340" cy="289"/>
                <a:chOff x="1291" y="1509"/>
                <a:chExt cx="340" cy="289"/>
              </a:xfrm>
            </p:grpSpPr>
            <p:sp>
              <p:nvSpPr>
                <p:cNvPr id="283" name="Freeform 31"/>
                <p:cNvSpPr>
                  <a:spLocks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291" y="150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32"/>
                <p:cNvSpPr>
                  <a:spLocks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460" y="150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7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12" y="1255"/>
              <a:ext cx="318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ID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58" name="Group 34"/>
            <p:cNvGrpSpPr>
              <a:grpSpLocks/>
            </p:cNvGrpSpPr>
            <p:nvPr/>
          </p:nvGrpSpPr>
          <p:grpSpPr bwMode="auto">
            <a:xfrm>
              <a:off x="2031" y="1248"/>
              <a:ext cx="296" cy="289"/>
              <a:chOff x="1751" y="1509"/>
              <a:chExt cx="296" cy="289"/>
            </a:xfrm>
          </p:grpSpPr>
          <p:sp>
            <p:nvSpPr>
              <p:cNvPr id="279" name="Freeform 3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751" y="150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899" y="150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" name="Line 3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916" y="1392"/>
              <a:ext cx="116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84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332" y="1296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06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</a:rPr>
                <a:t>MEM</a:t>
              </a:r>
              <a:endParaRPr lang="en-US" sz="16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3" name="Group 41"/>
            <p:cNvGrpSpPr>
              <a:grpSpLocks/>
            </p:cNvGrpSpPr>
            <p:nvPr/>
          </p:nvGrpSpPr>
          <p:grpSpPr bwMode="auto">
            <a:xfrm>
              <a:off x="2880" y="1248"/>
              <a:ext cx="325" cy="289"/>
              <a:chOff x="2600" y="1509"/>
              <a:chExt cx="325" cy="289"/>
            </a:xfrm>
          </p:grpSpPr>
          <p:sp>
            <p:nvSpPr>
              <p:cNvPr id="277" name="Freeform 42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600" y="1509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43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61" y="1509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4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38" y="124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WB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65" name="Group 45"/>
            <p:cNvGrpSpPr>
              <a:grpSpLocks/>
            </p:cNvGrpSpPr>
            <p:nvPr/>
          </p:nvGrpSpPr>
          <p:grpSpPr bwMode="auto">
            <a:xfrm>
              <a:off x="3348" y="1248"/>
              <a:ext cx="284" cy="289"/>
              <a:chOff x="3068" y="1509"/>
              <a:chExt cx="284" cy="289"/>
            </a:xfrm>
          </p:grpSpPr>
          <p:sp>
            <p:nvSpPr>
              <p:cNvPr id="275" name="Freeform 274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68" y="1509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5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209" y="1509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201" y="1392"/>
              <a:ext cx="13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717" y="1392"/>
              <a:ext cx="15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5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332" y="1488"/>
              <a:ext cx="157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5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416" y="1488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416" y="1680"/>
              <a:ext cx="33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5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752" y="1392"/>
              <a:ext cx="0" cy="2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5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2832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5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832" y="1632"/>
              <a:ext cx="43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5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3264" y="1392"/>
              <a:ext cx="0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6" name="Straight Arrow Connector 285"/>
          <p:cNvCxnSpPr/>
          <p:nvPr>
            <p:custDataLst>
              <p:tags r:id="rId15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16"/>
            </p:custDataLst>
          </p:nvPr>
        </p:nvCxnSpPr>
        <p:spPr>
          <a:xfrm rot="16200000" flipH="1">
            <a:off x="-419099" y="3924300"/>
            <a:ext cx="5181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>
            <p:custDataLst>
              <p:tags r:id="rId17"/>
            </p:custDataLst>
          </p:nvPr>
        </p:nvSpPr>
        <p:spPr>
          <a:xfrm>
            <a:off x="2398414" y="457199"/>
            <a:ext cx="64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1	2	3	4	5	6	7	8	9</a:t>
            </a:r>
          </a:p>
        </p:txBody>
      </p:sp>
      <p:sp>
        <p:nvSpPr>
          <p:cNvPr id="300" name="Rectangle 3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sub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r4</a:t>
            </a:r>
          </a:p>
        </p:txBody>
      </p:sp>
      <p:sp>
        <p:nvSpPr>
          <p:cNvPr id="301" name="Rectangle 3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lw r6,  4(r3)</a:t>
            </a:r>
          </a:p>
        </p:txBody>
      </p:sp>
      <p:sp>
        <p:nvSpPr>
          <p:cNvPr id="302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304800" y="47243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r5</a:t>
            </a:r>
          </a:p>
        </p:txBody>
      </p:sp>
      <p:sp>
        <p:nvSpPr>
          <p:cNvPr id="303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228600" y="57149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sw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r6, 12(r3)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6" name="Rectangle 3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228600" y="18287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add r3, r1, r2</a:t>
            </a:r>
          </a:p>
        </p:txBody>
      </p:sp>
      <p:cxnSp>
        <p:nvCxnSpPr>
          <p:cNvPr id="288" name="Straight Arrow Connector 287" hidden="1"/>
          <p:cNvCxnSpPr/>
          <p:nvPr>
            <p:custDataLst>
              <p:tags r:id="rId23"/>
            </p:custDataLst>
          </p:nvPr>
        </p:nvCxnSpPr>
        <p:spPr>
          <a:xfrm rot="10800000" flipV="1">
            <a:off x="3810000" y="1600200"/>
            <a:ext cx="1828800" cy="9144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 hidden="1"/>
          <p:cNvCxnSpPr/>
          <p:nvPr>
            <p:custDataLst>
              <p:tags r:id="rId24"/>
            </p:custDataLst>
          </p:nvPr>
        </p:nvCxnSpPr>
        <p:spPr>
          <a:xfrm rot="5400000">
            <a:off x="4114800" y="20574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 hidden="1"/>
          <p:cNvCxnSpPr/>
          <p:nvPr>
            <p:custDataLst>
              <p:tags r:id="rId25"/>
            </p:custDataLst>
          </p:nvPr>
        </p:nvCxnSpPr>
        <p:spPr>
          <a:xfrm rot="5400000">
            <a:off x="3962400" y="2895600"/>
            <a:ext cx="2971800" cy="3810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 hidden="1"/>
          <p:cNvCxnSpPr/>
          <p:nvPr>
            <p:custDataLst>
              <p:tags r:id="rId26"/>
            </p:custDataLst>
          </p:nvPr>
        </p:nvCxnSpPr>
        <p:spPr>
          <a:xfrm rot="16200000" flipH="1">
            <a:off x="3771900" y="3467101"/>
            <a:ext cx="4038601" cy="30480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 hidden="1"/>
          <p:cNvCxnSpPr/>
          <p:nvPr>
            <p:custDataLst>
              <p:tags r:id="rId27"/>
            </p:custDataLst>
          </p:nvPr>
        </p:nvCxnSpPr>
        <p:spPr>
          <a:xfrm rot="5400000">
            <a:off x="4800600" y="30480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 hidden="1"/>
          <p:cNvCxnSpPr/>
          <p:nvPr>
            <p:custDataLst>
              <p:tags r:id="rId28"/>
            </p:custDataLst>
          </p:nvPr>
        </p:nvCxnSpPr>
        <p:spPr>
          <a:xfrm rot="5400000">
            <a:off x="5486400" y="40386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CP3 Ink 637cb9ea-0cb6-47b0-8b45-1d170967ea6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65" y="831540"/>
            <a:ext cx="694951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75" name="Group 2074"/>
          <p:cNvGrpSpPr/>
          <p:nvPr/>
        </p:nvGrpSpPr>
        <p:grpSpPr>
          <a:xfrm>
            <a:off x="-967740" y="571500"/>
            <a:ext cx="10226039" cy="5730240"/>
            <a:chOff x="-967740" y="571500"/>
            <a:chExt cx="10226039" cy="5730240"/>
          </a:xfrm>
        </p:grpSpPr>
        <p:sp>
          <p:nvSpPr>
            <p:cNvPr id="2" name="SMARTInkAnnotation1138"/>
            <p:cNvSpPr/>
            <p:nvPr/>
          </p:nvSpPr>
          <p:spPr>
            <a:xfrm>
              <a:off x="4358640" y="845847"/>
              <a:ext cx="1478281" cy="144754"/>
            </a:xfrm>
            <a:custGeom>
              <a:avLst/>
              <a:gdLst/>
              <a:ahLst/>
              <a:cxnLst/>
              <a:rect l="0" t="0" r="0" b="0"/>
              <a:pathLst>
                <a:path w="1478281" h="144754">
                  <a:moveTo>
                    <a:pt x="7619" y="68553"/>
                  </a:moveTo>
                  <a:lnTo>
                    <a:pt x="314" y="68553"/>
                  </a:lnTo>
                  <a:lnTo>
                    <a:pt x="93" y="64508"/>
                  </a:lnTo>
                  <a:lnTo>
                    <a:pt x="0" y="60933"/>
                  </a:lnTo>
                  <a:lnTo>
                    <a:pt x="63602" y="60933"/>
                  </a:lnTo>
                  <a:lnTo>
                    <a:pt x="66109" y="60086"/>
                  </a:lnTo>
                  <a:lnTo>
                    <a:pt x="73681" y="55696"/>
                  </a:lnTo>
                  <a:lnTo>
                    <a:pt x="78750" y="54372"/>
                  </a:lnTo>
                  <a:lnTo>
                    <a:pt x="112607" y="52472"/>
                  </a:lnTo>
                  <a:lnTo>
                    <a:pt x="124617" y="48078"/>
                  </a:lnTo>
                  <a:lnTo>
                    <a:pt x="133914" y="46400"/>
                  </a:lnTo>
                  <a:lnTo>
                    <a:pt x="170178" y="45695"/>
                  </a:lnTo>
                  <a:lnTo>
                    <a:pt x="172719" y="44848"/>
                  </a:lnTo>
                  <a:lnTo>
                    <a:pt x="177799" y="41648"/>
                  </a:lnTo>
                  <a:lnTo>
                    <a:pt x="185137" y="39662"/>
                  </a:lnTo>
                  <a:lnTo>
                    <a:pt x="230798" y="38081"/>
                  </a:lnTo>
                  <a:lnTo>
                    <a:pt x="374538" y="38073"/>
                  </a:lnTo>
                  <a:lnTo>
                    <a:pt x="382644" y="40331"/>
                  </a:lnTo>
                  <a:lnTo>
                    <a:pt x="391890" y="43310"/>
                  </a:lnTo>
                  <a:lnTo>
                    <a:pt x="420731" y="45553"/>
                  </a:lnTo>
                  <a:lnTo>
                    <a:pt x="435697" y="45665"/>
                  </a:lnTo>
                  <a:lnTo>
                    <a:pt x="443692" y="43423"/>
                  </a:lnTo>
                  <a:lnTo>
                    <a:pt x="452043" y="40451"/>
                  </a:lnTo>
                  <a:lnTo>
                    <a:pt x="462351" y="38777"/>
                  </a:lnTo>
                  <a:lnTo>
                    <a:pt x="505528" y="38091"/>
                  </a:lnTo>
                  <a:lnTo>
                    <a:pt x="569053" y="38073"/>
                  </a:lnTo>
                  <a:lnTo>
                    <a:pt x="579162" y="35815"/>
                  </a:lnTo>
                  <a:lnTo>
                    <a:pt x="589298" y="32836"/>
                  </a:lnTo>
                  <a:lnTo>
                    <a:pt x="623360" y="30546"/>
                  </a:lnTo>
                  <a:lnTo>
                    <a:pt x="655389" y="30461"/>
                  </a:lnTo>
                  <a:lnTo>
                    <a:pt x="664100" y="28199"/>
                  </a:lnTo>
                  <a:lnTo>
                    <a:pt x="673615" y="25218"/>
                  </a:lnTo>
                  <a:lnTo>
                    <a:pt x="708691" y="22973"/>
                  </a:lnTo>
                  <a:lnTo>
                    <a:pt x="785895" y="22833"/>
                  </a:lnTo>
                  <a:lnTo>
                    <a:pt x="794069" y="20575"/>
                  </a:lnTo>
                  <a:lnTo>
                    <a:pt x="803347" y="17596"/>
                  </a:lnTo>
                  <a:lnTo>
                    <a:pt x="833182" y="15422"/>
                  </a:lnTo>
                  <a:lnTo>
                    <a:pt x="867201" y="15221"/>
                  </a:lnTo>
                  <a:lnTo>
                    <a:pt x="876771" y="12959"/>
                  </a:lnTo>
                  <a:lnTo>
                    <a:pt x="886670" y="9978"/>
                  </a:lnTo>
                  <a:lnTo>
                    <a:pt x="922033" y="7732"/>
                  </a:lnTo>
                  <a:lnTo>
                    <a:pt x="1233063" y="7593"/>
                  </a:lnTo>
                  <a:lnTo>
                    <a:pt x="1242577" y="5335"/>
                  </a:lnTo>
                  <a:lnTo>
                    <a:pt x="1255196" y="1562"/>
                  </a:lnTo>
                  <a:lnTo>
                    <a:pt x="1281518" y="66"/>
                  </a:lnTo>
                  <a:lnTo>
                    <a:pt x="1289969" y="0"/>
                  </a:lnTo>
                  <a:lnTo>
                    <a:pt x="1297502" y="2243"/>
                  </a:lnTo>
                  <a:lnTo>
                    <a:pt x="1306495" y="5215"/>
                  </a:lnTo>
                  <a:lnTo>
                    <a:pt x="1330886" y="7384"/>
                  </a:lnTo>
                  <a:lnTo>
                    <a:pt x="1374228" y="7591"/>
                  </a:lnTo>
                  <a:lnTo>
                    <a:pt x="1439882" y="7593"/>
                  </a:lnTo>
                  <a:lnTo>
                    <a:pt x="1442522" y="8440"/>
                  </a:lnTo>
                  <a:lnTo>
                    <a:pt x="1444281" y="9851"/>
                  </a:lnTo>
                  <a:lnTo>
                    <a:pt x="1445455" y="11638"/>
                  </a:lnTo>
                  <a:lnTo>
                    <a:pt x="1447930" y="12830"/>
                  </a:lnTo>
                  <a:lnTo>
                    <a:pt x="1455195" y="14154"/>
                  </a:lnTo>
                  <a:lnTo>
                    <a:pt x="1457811" y="13660"/>
                  </a:lnTo>
                  <a:lnTo>
                    <a:pt x="1459554" y="12484"/>
                  </a:lnTo>
                  <a:lnTo>
                    <a:pt x="1460716" y="10854"/>
                  </a:lnTo>
                  <a:lnTo>
                    <a:pt x="1462337" y="9767"/>
                  </a:lnTo>
                  <a:lnTo>
                    <a:pt x="1466397" y="8559"/>
                  </a:lnTo>
                  <a:lnTo>
                    <a:pt x="1468664" y="9084"/>
                  </a:lnTo>
                  <a:lnTo>
                    <a:pt x="1475055" y="13021"/>
                  </a:lnTo>
                  <a:lnTo>
                    <a:pt x="1478279" y="15212"/>
                  </a:lnTo>
                  <a:lnTo>
                    <a:pt x="1478280" y="15213"/>
                  </a:lnTo>
                  <a:lnTo>
                    <a:pt x="1478280" y="22519"/>
                  </a:lnTo>
                  <a:lnTo>
                    <a:pt x="1474235" y="26785"/>
                  </a:lnTo>
                  <a:lnTo>
                    <a:pt x="1460368" y="40737"/>
                  </a:lnTo>
                  <a:lnTo>
                    <a:pt x="1457872" y="42389"/>
                  </a:lnTo>
                  <a:lnTo>
                    <a:pt x="1450314" y="45561"/>
                  </a:lnTo>
                  <a:lnTo>
                    <a:pt x="1445249" y="49303"/>
                  </a:lnTo>
                  <a:lnTo>
                    <a:pt x="1440175" y="53789"/>
                  </a:lnTo>
                  <a:lnTo>
                    <a:pt x="1437638" y="56170"/>
                  </a:lnTo>
                  <a:lnTo>
                    <a:pt x="1434251" y="58604"/>
                  </a:lnTo>
                  <a:lnTo>
                    <a:pt x="1430301" y="61074"/>
                  </a:lnTo>
                  <a:lnTo>
                    <a:pt x="1425974" y="63567"/>
                  </a:lnTo>
                  <a:lnTo>
                    <a:pt x="1422243" y="66076"/>
                  </a:lnTo>
                  <a:lnTo>
                    <a:pt x="1418909" y="68595"/>
                  </a:lnTo>
                  <a:lnTo>
                    <a:pt x="1415839" y="71121"/>
                  </a:lnTo>
                  <a:lnTo>
                    <a:pt x="1412100" y="73651"/>
                  </a:lnTo>
                  <a:lnTo>
                    <a:pt x="1407914" y="76185"/>
                  </a:lnTo>
                  <a:lnTo>
                    <a:pt x="1399593" y="80412"/>
                  </a:lnTo>
                  <a:lnTo>
                    <a:pt x="1389302" y="83638"/>
                  </a:lnTo>
                  <a:lnTo>
                    <a:pt x="1380597" y="87393"/>
                  </a:lnTo>
                  <a:lnTo>
                    <a:pt x="1371084" y="91884"/>
                  </a:lnTo>
                  <a:lnTo>
                    <a:pt x="1362057" y="95856"/>
                  </a:lnTo>
                  <a:lnTo>
                    <a:pt x="1351369" y="98938"/>
                  </a:lnTo>
                  <a:lnTo>
                    <a:pt x="1342570" y="102660"/>
                  </a:lnTo>
                  <a:lnTo>
                    <a:pt x="1333016" y="104878"/>
                  </a:lnTo>
                  <a:lnTo>
                    <a:pt x="1323126" y="106711"/>
                  </a:lnTo>
                  <a:lnTo>
                    <a:pt x="1313084" y="110347"/>
                  </a:lnTo>
                  <a:lnTo>
                    <a:pt x="1293688" y="114344"/>
                  </a:lnTo>
                  <a:lnTo>
                    <a:pt x="1286737" y="117973"/>
                  </a:lnTo>
                  <a:lnTo>
                    <a:pt x="1278567" y="120151"/>
                  </a:lnTo>
                  <a:lnTo>
                    <a:pt x="1274019" y="120732"/>
                  </a:lnTo>
                  <a:lnTo>
                    <a:pt x="1266706" y="123634"/>
                  </a:lnTo>
                  <a:lnTo>
                    <a:pt x="1263571" y="125594"/>
                  </a:lnTo>
                  <a:lnTo>
                    <a:pt x="1255571" y="127771"/>
                  </a:lnTo>
                  <a:lnTo>
                    <a:pt x="1224354" y="130291"/>
                  </a:lnTo>
                  <a:lnTo>
                    <a:pt x="1214895" y="134729"/>
                  </a:lnTo>
                  <a:lnTo>
                    <a:pt x="1201855" y="138916"/>
                  </a:lnTo>
                  <a:lnTo>
                    <a:pt x="1193711" y="142159"/>
                  </a:lnTo>
                  <a:lnTo>
                    <a:pt x="1184367" y="143984"/>
                  </a:lnTo>
                  <a:lnTo>
                    <a:pt x="1165860" y="1447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139"/>
            <p:cNvSpPr/>
            <p:nvPr/>
          </p:nvSpPr>
          <p:spPr>
            <a:xfrm>
              <a:off x="5509259" y="571500"/>
              <a:ext cx="373382" cy="274321"/>
            </a:xfrm>
            <a:custGeom>
              <a:avLst/>
              <a:gdLst/>
              <a:ahLst/>
              <a:cxnLst/>
              <a:rect l="0" t="0" r="0" b="0"/>
              <a:pathLst>
                <a:path w="373382" h="274321">
                  <a:moveTo>
                    <a:pt x="365761" y="274320"/>
                  </a:moveTo>
                  <a:lnTo>
                    <a:pt x="373288" y="274320"/>
                  </a:lnTo>
                  <a:lnTo>
                    <a:pt x="373381" y="266702"/>
                  </a:lnTo>
                  <a:lnTo>
                    <a:pt x="369335" y="266701"/>
                  </a:lnTo>
                  <a:lnTo>
                    <a:pt x="368143" y="265854"/>
                  </a:lnTo>
                  <a:lnTo>
                    <a:pt x="367349" y="264442"/>
                  </a:lnTo>
                  <a:lnTo>
                    <a:pt x="366820" y="262655"/>
                  </a:lnTo>
                  <a:lnTo>
                    <a:pt x="365620" y="261463"/>
                  </a:lnTo>
                  <a:lnTo>
                    <a:pt x="363974" y="260669"/>
                  </a:lnTo>
                  <a:lnTo>
                    <a:pt x="359887" y="259786"/>
                  </a:lnTo>
                  <a:lnTo>
                    <a:pt x="355248" y="259394"/>
                  </a:lnTo>
                  <a:lnTo>
                    <a:pt x="353672" y="258443"/>
                  </a:lnTo>
                  <a:lnTo>
                    <a:pt x="352622" y="256962"/>
                  </a:lnTo>
                  <a:lnTo>
                    <a:pt x="351922" y="255128"/>
                  </a:lnTo>
                  <a:lnTo>
                    <a:pt x="349762" y="253905"/>
                  </a:lnTo>
                  <a:lnTo>
                    <a:pt x="339477" y="251338"/>
                  </a:lnTo>
                  <a:lnTo>
                    <a:pt x="330692" y="246438"/>
                  </a:lnTo>
                  <a:lnTo>
                    <a:pt x="321880" y="243763"/>
                  </a:lnTo>
                  <a:lnTo>
                    <a:pt x="313520" y="240137"/>
                  </a:lnTo>
                  <a:lnTo>
                    <a:pt x="303339" y="233335"/>
                  </a:lnTo>
                  <a:lnTo>
                    <a:pt x="299592" y="231757"/>
                  </a:lnTo>
                  <a:lnTo>
                    <a:pt x="290915" y="230003"/>
                  </a:lnTo>
                  <a:lnTo>
                    <a:pt x="281414" y="226966"/>
                  </a:lnTo>
                  <a:lnTo>
                    <a:pt x="271546" y="222794"/>
                  </a:lnTo>
                  <a:lnTo>
                    <a:pt x="261516" y="218117"/>
                  </a:lnTo>
                  <a:lnTo>
                    <a:pt x="250395" y="210724"/>
                  </a:lnTo>
                  <a:lnTo>
                    <a:pt x="242239" y="205697"/>
                  </a:lnTo>
                  <a:lnTo>
                    <a:pt x="232968" y="200641"/>
                  </a:lnTo>
                  <a:lnTo>
                    <a:pt x="213220" y="190496"/>
                  </a:lnTo>
                  <a:lnTo>
                    <a:pt x="203138" y="184572"/>
                  </a:lnTo>
                  <a:lnTo>
                    <a:pt x="193013" y="176294"/>
                  </a:lnTo>
                  <a:lnTo>
                    <a:pt x="185126" y="169229"/>
                  </a:lnTo>
                  <a:lnTo>
                    <a:pt x="177952" y="162419"/>
                  </a:lnTo>
                  <a:lnTo>
                    <a:pt x="169120" y="153749"/>
                  </a:lnTo>
                  <a:lnTo>
                    <a:pt x="159548" y="146508"/>
                  </a:lnTo>
                  <a:lnTo>
                    <a:pt x="149651" y="139621"/>
                  </a:lnTo>
                  <a:lnTo>
                    <a:pt x="144641" y="135414"/>
                  </a:lnTo>
                  <a:lnTo>
                    <a:pt x="139608" y="130916"/>
                  </a:lnTo>
                  <a:lnTo>
                    <a:pt x="129499" y="121403"/>
                  </a:lnTo>
                  <a:lnTo>
                    <a:pt x="99058" y="91395"/>
                  </a:lnTo>
                  <a:lnTo>
                    <a:pt x="93979" y="86330"/>
                  </a:lnTo>
                  <a:lnTo>
                    <a:pt x="88899" y="80413"/>
                  </a:lnTo>
                  <a:lnTo>
                    <a:pt x="83820" y="73929"/>
                  </a:lnTo>
                  <a:lnTo>
                    <a:pt x="78740" y="67066"/>
                  </a:lnTo>
                  <a:lnTo>
                    <a:pt x="73660" y="60797"/>
                  </a:lnTo>
                  <a:lnTo>
                    <a:pt x="68580" y="54925"/>
                  </a:lnTo>
                  <a:lnTo>
                    <a:pt x="63500" y="49317"/>
                  </a:lnTo>
                  <a:lnTo>
                    <a:pt x="57574" y="43884"/>
                  </a:lnTo>
                  <a:lnTo>
                    <a:pt x="51082" y="3856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40"/>
            <p:cNvSpPr/>
            <p:nvPr/>
          </p:nvSpPr>
          <p:spPr>
            <a:xfrm>
              <a:off x="9250680" y="5257800"/>
              <a:ext cx="7619" cy="22861"/>
            </a:xfrm>
            <a:custGeom>
              <a:avLst/>
              <a:gdLst/>
              <a:ahLst/>
              <a:cxnLst/>
              <a:rect l="0" t="0" r="0" b="0"/>
              <a:pathLst>
                <a:path w="7619" h="22861">
                  <a:moveTo>
                    <a:pt x="0" y="0"/>
                  </a:moveTo>
                  <a:lnTo>
                    <a:pt x="0" y="14613"/>
                  </a:lnTo>
                  <a:lnTo>
                    <a:pt x="846" y="13975"/>
                  </a:lnTo>
                  <a:lnTo>
                    <a:pt x="2258" y="12703"/>
                  </a:lnTo>
                  <a:lnTo>
                    <a:pt x="7558" y="7679"/>
                  </a:lnTo>
                  <a:lnTo>
                    <a:pt x="7617" y="7623"/>
                  </a:lnTo>
                  <a:lnTo>
                    <a:pt x="7618" y="7622"/>
                  </a:lnTo>
                  <a:lnTo>
                    <a:pt x="7618" y="11666"/>
                  </a:lnTo>
                  <a:lnTo>
                    <a:pt x="6772" y="12857"/>
                  </a:lnTo>
                  <a:lnTo>
                    <a:pt x="5362" y="13651"/>
                  </a:lnTo>
                  <a:lnTo>
                    <a:pt x="1058" y="14927"/>
                  </a:lnTo>
                  <a:lnTo>
                    <a:pt x="706" y="15878"/>
                  </a:lnTo>
                  <a:lnTo>
                    <a:pt x="470" y="17359"/>
                  </a:lnTo>
                  <a:lnTo>
                    <a:pt x="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41"/>
            <p:cNvSpPr/>
            <p:nvPr/>
          </p:nvSpPr>
          <p:spPr>
            <a:xfrm>
              <a:off x="342900" y="2415540"/>
              <a:ext cx="426721" cy="38101"/>
            </a:xfrm>
            <a:custGeom>
              <a:avLst/>
              <a:gdLst/>
              <a:ahLst/>
              <a:cxnLst/>
              <a:rect l="0" t="0" r="0" b="0"/>
              <a:pathLst>
                <a:path w="426721" h="38101">
                  <a:moveTo>
                    <a:pt x="0" y="22860"/>
                  </a:moveTo>
                  <a:lnTo>
                    <a:pt x="0" y="15242"/>
                  </a:lnTo>
                  <a:lnTo>
                    <a:pt x="7527" y="7713"/>
                  </a:lnTo>
                  <a:lnTo>
                    <a:pt x="7558" y="6835"/>
                  </a:lnTo>
                  <a:lnTo>
                    <a:pt x="7619" y="94"/>
                  </a:lnTo>
                  <a:lnTo>
                    <a:pt x="20471" y="0"/>
                  </a:lnTo>
                  <a:lnTo>
                    <a:pt x="131021" y="0"/>
                  </a:lnTo>
                  <a:lnTo>
                    <a:pt x="133914" y="847"/>
                  </a:lnTo>
                  <a:lnTo>
                    <a:pt x="136689" y="2258"/>
                  </a:lnTo>
                  <a:lnTo>
                    <a:pt x="139386" y="4045"/>
                  </a:lnTo>
                  <a:lnTo>
                    <a:pt x="142878" y="5237"/>
                  </a:lnTo>
                  <a:lnTo>
                    <a:pt x="146898" y="6031"/>
                  </a:lnTo>
                  <a:lnTo>
                    <a:pt x="158390" y="7149"/>
                  </a:lnTo>
                  <a:lnTo>
                    <a:pt x="169858" y="7527"/>
                  </a:lnTo>
                  <a:lnTo>
                    <a:pt x="191952" y="7612"/>
                  </a:lnTo>
                  <a:lnTo>
                    <a:pt x="194855" y="8461"/>
                  </a:lnTo>
                  <a:lnTo>
                    <a:pt x="197637" y="9874"/>
                  </a:lnTo>
                  <a:lnTo>
                    <a:pt x="200338" y="11663"/>
                  </a:lnTo>
                  <a:lnTo>
                    <a:pt x="203832" y="12855"/>
                  </a:lnTo>
                  <a:lnTo>
                    <a:pt x="207854" y="13650"/>
                  </a:lnTo>
                  <a:lnTo>
                    <a:pt x="219349" y="14769"/>
                  </a:lnTo>
                  <a:lnTo>
                    <a:pt x="230374" y="15101"/>
                  </a:lnTo>
                  <a:lnTo>
                    <a:pt x="245225" y="15212"/>
                  </a:lnTo>
                  <a:lnTo>
                    <a:pt x="248997" y="16068"/>
                  </a:lnTo>
                  <a:lnTo>
                    <a:pt x="253205" y="17486"/>
                  </a:lnTo>
                  <a:lnTo>
                    <a:pt x="257703" y="19277"/>
                  </a:lnTo>
                  <a:lnTo>
                    <a:pt x="262395" y="20471"/>
                  </a:lnTo>
                  <a:lnTo>
                    <a:pt x="267217" y="21268"/>
                  </a:lnTo>
                  <a:lnTo>
                    <a:pt x="279835" y="22388"/>
                  </a:lnTo>
                  <a:lnTo>
                    <a:pt x="291194" y="22720"/>
                  </a:lnTo>
                  <a:lnTo>
                    <a:pt x="295729" y="22767"/>
                  </a:lnTo>
                  <a:lnTo>
                    <a:pt x="300446" y="23645"/>
                  </a:lnTo>
                  <a:lnTo>
                    <a:pt x="305284" y="25076"/>
                  </a:lnTo>
                  <a:lnTo>
                    <a:pt x="310203" y="26877"/>
                  </a:lnTo>
                  <a:lnTo>
                    <a:pt x="315175" y="28078"/>
                  </a:lnTo>
                  <a:lnTo>
                    <a:pt x="320184" y="28879"/>
                  </a:lnTo>
                  <a:lnTo>
                    <a:pt x="331110" y="29768"/>
                  </a:lnTo>
                  <a:lnTo>
                    <a:pt x="344433" y="30164"/>
                  </a:lnTo>
                  <a:lnTo>
                    <a:pt x="372913" y="30438"/>
                  </a:lnTo>
                  <a:lnTo>
                    <a:pt x="393608" y="30472"/>
                  </a:lnTo>
                  <a:lnTo>
                    <a:pt x="399565" y="31321"/>
                  </a:lnTo>
                  <a:lnTo>
                    <a:pt x="406076" y="32734"/>
                  </a:lnTo>
                  <a:lnTo>
                    <a:pt x="42672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42"/>
            <p:cNvSpPr/>
            <p:nvPr/>
          </p:nvSpPr>
          <p:spPr>
            <a:xfrm>
              <a:off x="769620" y="1836448"/>
              <a:ext cx="381001" cy="510512"/>
            </a:xfrm>
            <a:custGeom>
              <a:avLst/>
              <a:gdLst/>
              <a:ahLst/>
              <a:cxnLst/>
              <a:rect l="0" t="0" r="0" b="0"/>
              <a:pathLst>
                <a:path w="381001" h="510512">
                  <a:moveTo>
                    <a:pt x="182880" y="83792"/>
                  </a:moveTo>
                  <a:lnTo>
                    <a:pt x="175353" y="76265"/>
                  </a:lnTo>
                  <a:lnTo>
                    <a:pt x="175260" y="61994"/>
                  </a:lnTo>
                  <a:lnTo>
                    <a:pt x="167648" y="53321"/>
                  </a:lnTo>
                  <a:lnTo>
                    <a:pt x="167640" y="53312"/>
                  </a:lnTo>
                  <a:lnTo>
                    <a:pt x="153552" y="53312"/>
                  </a:lnTo>
                  <a:lnTo>
                    <a:pt x="145940" y="59873"/>
                  </a:lnTo>
                  <a:lnTo>
                    <a:pt x="143038" y="60461"/>
                  </a:lnTo>
                  <a:lnTo>
                    <a:pt x="131133" y="60932"/>
                  </a:lnTo>
                  <a:lnTo>
                    <a:pt x="114623" y="60932"/>
                  </a:lnTo>
                  <a:lnTo>
                    <a:pt x="107767" y="67493"/>
                  </a:lnTo>
                  <a:lnTo>
                    <a:pt x="104906" y="68081"/>
                  </a:lnTo>
                  <a:lnTo>
                    <a:pt x="102957" y="68238"/>
                  </a:lnTo>
                  <a:lnTo>
                    <a:pt x="101658" y="69190"/>
                  </a:lnTo>
                  <a:lnTo>
                    <a:pt x="100792" y="70670"/>
                  </a:lnTo>
                  <a:lnTo>
                    <a:pt x="99402" y="75085"/>
                  </a:lnTo>
                  <a:lnTo>
                    <a:pt x="87717" y="87495"/>
                  </a:lnTo>
                  <a:lnTo>
                    <a:pt x="80929" y="94297"/>
                  </a:lnTo>
                  <a:lnTo>
                    <a:pt x="79353" y="96722"/>
                  </a:lnTo>
                  <a:lnTo>
                    <a:pt x="77601" y="101674"/>
                  </a:lnTo>
                  <a:lnTo>
                    <a:pt x="76288" y="103333"/>
                  </a:lnTo>
                  <a:lnTo>
                    <a:pt x="74565" y="104440"/>
                  </a:lnTo>
                  <a:lnTo>
                    <a:pt x="72570" y="105177"/>
                  </a:lnTo>
                  <a:lnTo>
                    <a:pt x="71240" y="107362"/>
                  </a:lnTo>
                  <a:lnTo>
                    <a:pt x="68521" y="117681"/>
                  </a:lnTo>
                  <a:lnTo>
                    <a:pt x="64885" y="123689"/>
                  </a:lnTo>
                  <a:lnTo>
                    <a:pt x="53188" y="137034"/>
                  </a:lnTo>
                  <a:lnTo>
                    <a:pt x="50699" y="139607"/>
                  </a:lnTo>
                  <a:lnTo>
                    <a:pt x="49039" y="142168"/>
                  </a:lnTo>
                  <a:lnTo>
                    <a:pt x="45857" y="149819"/>
                  </a:lnTo>
                  <a:lnTo>
                    <a:pt x="40774" y="157448"/>
                  </a:lnTo>
                  <a:lnTo>
                    <a:pt x="38046" y="165071"/>
                  </a:lnTo>
                  <a:lnTo>
                    <a:pt x="31644" y="173727"/>
                  </a:lnTo>
                  <a:lnTo>
                    <a:pt x="30997" y="176821"/>
                  </a:lnTo>
                  <a:lnTo>
                    <a:pt x="30825" y="178831"/>
                  </a:lnTo>
                  <a:lnTo>
                    <a:pt x="29863" y="181018"/>
                  </a:lnTo>
                  <a:lnTo>
                    <a:pt x="26537" y="185706"/>
                  </a:lnTo>
                  <a:lnTo>
                    <a:pt x="25311" y="188988"/>
                  </a:lnTo>
                  <a:lnTo>
                    <a:pt x="22740" y="200851"/>
                  </a:lnTo>
                  <a:lnTo>
                    <a:pt x="17839" y="210104"/>
                  </a:lnTo>
                  <a:lnTo>
                    <a:pt x="16395" y="215566"/>
                  </a:lnTo>
                  <a:lnTo>
                    <a:pt x="15392" y="230790"/>
                  </a:lnTo>
                  <a:lnTo>
                    <a:pt x="15270" y="245285"/>
                  </a:lnTo>
                  <a:lnTo>
                    <a:pt x="14413" y="248181"/>
                  </a:lnTo>
                  <a:lnTo>
                    <a:pt x="10009" y="257148"/>
                  </a:lnTo>
                  <a:lnTo>
                    <a:pt x="8092" y="272661"/>
                  </a:lnTo>
                  <a:lnTo>
                    <a:pt x="7713" y="288175"/>
                  </a:lnTo>
                  <a:lnTo>
                    <a:pt x="7628" y="311015"/>
                  </a:lnTo>
                  <a:lnTo>
                    <a:pt x="6779" y="314861"/>
                  </a:lnTo>
                  <a:lnTo>
                    <a:pt x="1590" y="327116"/>
                  </a:lnTo>
                  <a:lnTo>
                    <a:pt x="314" y="337690"/>
                  </a:lnTo>
                  <a:lnTo>
                    <a:pt x="62" y="353169"/>
                  </a:lnTo>
                  <a:lnTo>
                    <a:pt x="0" y="391124"/>
                  </a:lnTo>
                  <a:lnTo>
                    <a:pt x="847" y="393667"/>
                  </a:lnTo>
                  <a:lnTo>
                    <a:pt x="5237" y="401290"/>
                  </a:lnTo>
                  <a:lnTo>
                    <a:pt x="6561" y="406371"/>
                  </a:lnTo>
                  <a:lnTo>
                    <a:pt x="7306" y="413992"/>
                  </a:lnTo>
                  <a:lnTo>
                    <a:pt x="8258" y="416532"/>
                  </a:lnTo>
                  <a:lnTo>
                    <a:pt x="11572" y="421612"/>
                  </a:lnTo>
                  <a:lnTo>
                    <a:pt x="13610" y="428950"/>
                  </a:lnTo>
                  <a:lnTo>
                    <a:pt x="14154" y="433277"/>
                  </a:lnTo>
                  <a:lnTo>
                    <a:pt x="17015" y="440343"/>
                  </a:lnTo>
                  <a:lnTo>
                    <a:pt x="23386" y="449081"/>
                  </a:lnTo>
                  <a:lnTo>
                    <a:pt x="25750" y="451778"/>
                  </a:lnTo>
                  <a:lnTo>
                    <a:pt x="27327" y="454423"/>
                  </a:lnTo>
                  <a:lnTo>
                    <a:pt x="30393" y="462190"/>
                  </a:lnTo>
                  <a:lnTo>
                    <a:pt x="34110" y="467304"/>
                  </a:lnTo>
                  <a:lnTo>
                    <a:pt x="36287" y="469007"/>
                  </a:lnTo>
                  <a:lnTo>
                    <a:pt x="38585" y="470142"/>
                  </a:lnTo>
                  <a:lnTo>
                    <a:pt x="40963" y="470899"/>
                  </a:lnTo>
                  <a:lnTo>
                    <a:pt x="42549" y="472250"/>
                  </a:lnTo>
                  <a:lnTo>
                    <a:pt x="43606" y="473997"/>
                  </a:lnTo>
                  <a:lnTo>
                    <a:pt x="44310" y="476009"/>
                  </a:lnTo>
                  <a:lnTo>
                    <a:pt x="47351" y="480502"/>
                  </a:lnTo>
                  <a:lnTo>
                    <a:pt x="49347" y="482885"/>
                  </a:lnTo>
                  <a:lnTo>
                    <a:pt x="51525" y="484474"/>
                  </a:lnTo>
                  <a:lnTo>
                    <a:pt x="58635" y="487557"/>
                  </a:lnTo>
                  <a:lnTo>
                    <a:pt x="66104" y="492610"/>
                  </a:lnTo>
                  <a:lnTo>
                    <a:pt x="73679" y="495330"/>
                  </a:lnTo>
                  <a:lnTo>
                    <a:pt x="81286" y="500275"/>
                  </a:lnTo>
                  <a:lnTo>
                    <a:pt x="88902" y="502963"/>
                  </a:lnTo>
                  <a:lnTo>
                    <a:pt x="93981" y="506593"/>
                  </a:lnTo>
                  <a:lnTo>
                    <a:pt x="97367" y="507899"/>
                  </a:lnTo>
                  <a:lnTo>
                    <a:pt x="105645" y="509351"/>
                  </a:lnTo>
                  <a:lnTo>
                    <a:pt x="115781" y="510168"/>
                  </a:lnTo>
                  <a:lnTo>
                    <a:pt x="126791" y="510444"/>
                  </a:lnTo>
                  <a:lnTo>
                    <a:pt x="162244" y="510511"/>
                  </a:lnTo>
                  <a:lnTo>
                    <a:pt x="164889" y="509665"/>
                  </a:lnTo>
                  <a:lnTo>
                    <a:pt x="172658" y="505275"/>
                  </a:lnTo>
                  <a:lnTo>
                    <a:pt x="177772" y="503951"/>
                  </a:lnTo>
                  <a:lnTo>
                    <a:pt x="187954" y="503101"/>
                  </a:lnTo>
                  <a:lnTo>
                    <a:pt x="193038" y="502985"/>
                  </a:lnTo>
                  <a:lnTo>
                    <a:pt x="195578" y="502107"/>
                  </a:lnTo>
                  <a:lnTo>
                    <a:pt x="203199" y="497673"/>
                  </a:lnTo>
                  <a:lnTo>
                    <a:pt x="210820" y="495137"/>
                  </a:lnTo>
                  <a:lnTo>
                    <a:pt x="215900" y="491543"/>
                  </a:lnTo>
                  <a:lnTo>
                    <a:pt x="217593" y="489399"/>
                  </a:lnTo>
                  <a:lnTo>
                    <a:pt x="218722" y="487124"/>
                  </a:lnTo>
                  <a:lnTo>
                    <a:pt x="219475" y="484760"/>
                  </a:lnTo>
                  <a:lnTo>
                    <a:pt x="220823" y="483184"/>
                  </a:lnTo>
                  <a:lnTo>
                    <a:pt x="222569" y="482133"/>
                  </a:lnTo>
                  <a:lnTo>
                    <a:pt x="224579" y="481433"/>
                  </a:lnTo>
                  <a:lnTo>
                    <a:pt x="229070" y="478397"/>
                  </a:lnTo>
                  <a:lnTo>
                    <a:pt x="238853" y="469549"/>
                  </a:lnTo>
                  <a:lnTo>
                    <a:pt x="246408" y="462156"/>
                  </a:lnTo>
                  <a:lnTo>
                    <a:pt x="254008" y="450559"/>
                  </a:lnTo>
                  <a:lnTo>
                    <a:pt x="256826" y="443508"/>
                  </a:lnTo>
                  <a:lnTo>
                    <a:pt x="257577" y="440443"/>
                  </a:lnTo>
                  <a:lnTo>
                    <a:pt x="260670" y="434779"/>
                  </a:lnTo>
                  <a:lnTo>
                    <a:pt x="269554" y="420199"/>
                  </a:lnTo>
                  <a:lnTo>
                    <a:pt x="279462" y="406250"/>
                  </a:lnTo>
                  <a:lnTo>
                    <a:pt x="284507" y="397569"/>
                  </a:lnTo>
                  <a:lnTo>
                    <a:pt x="291830" y="390324"/>
                  </a:lnTo>
                  <a:lnTo>
                    <a:pt x="296153" y="387207"/>
                  </a:lnTo>
                  <a:lnTo>
                    <a:pt x="303215" y="379227"/>
                  </a:lnTo>
                  <a:lnTo>
                    <a:pt x="308329" y="370883"/>
                  </a:lnTo>
                  <a:lnTo>
                    <a:pt x="310602" y="364353"/>
                  </a:lnTo>
                  <a:lnTo>
                    <a:pt x="316127" y="356370"/>
                  </a:lnTo>
                  <a:lnTo>
                    <a:pt x="326501" y="344614"/>
                  </a:lnTo>
                  <a:lnTo>
                    <a:pt x="337591" y="333056"/>
                  </a:lnTo>
                  <a:lnTo>
                    <a:pt x="350490" y="314026"/>
                  </a:lnTo>
                  <a:lnTo>
                    <a:pt x="353040" y="310941"/>
                  </a:lnTo>
                  <a:lnTo>
                    <a:pt x="354740" y="307192"/>
                  </a:lnTo>
                  <a:lnTo>
                    <a:pt x="357979" y="294671"/>
                  </a:lnTo>
                  <a:lnTo>
                    <a:pt x="368613" y="275669"/>
                  </a:lnTo>
                  <a:lnTo>
                    <a:pt x="371261" y="268413"/>
                  </a:lnTo>
                  <a:lnTo>
                    <a:pt x="372438" y="261519"/>
                  </a:lnTo>
                  <a:lnTo>
                    <a:pt x="372961" y="252811"/>
                  </a:lnTo>
                  <a:lnTo>
                    <a:pt x="373948" y="248964"/>
                  </a:lnTo>
                  <a:lnTo>
                    <a:pt x="379356" y="236708"/>
                  </a:lnTo>
                  <a:lnTo>
                    <a:pt x="380675" y="226134"/>
                  </a:lnTo>
                  <a:lnTo>
                    <a:pt x="380936" y="210656"/>
                  </a:lnTo>
                  <a:lnTo>
                    <a:pt x="381000" y="165394"/>
                  </a:lnTo>
                  <a:lnTo>
                    <a:pt x="376954" y="149457"/>
                  </a:lnTo>
                  <a:lnTo>
                    <a:pt x="374439" y="136739"/>
                  </a:lnTo>
                  <a:lnTo>
                    <a:pt x="373520" y="122175"/>
                  </a:lnTo>
                  <a:lnTo>
                    <a:pt x="373385" y="106820"/>
                  </a:lnTo>
                  <a:lnTo>
                    <a:pt x="373381" y="96180"/>
                  </a:lnTo>
                  <a:lnTo>
                    <a:pt x="372534" y="93744"/>
                  </a:lnTo>
                  <a:lnTo>
                    <a:pt x="366819" y="85270"/>
                  </a:lnTo>
                  <a:lnTo>
                    <a:pt x="362029" y="80185"/>
                  </a:lnTo>
                  <a:lnTo>
                    <a:pt x="360732" y="78001"/>
                  </a:lnTo>
                  <a:lnTo>
                    <a:pt x="359292" y="73316"/>
                  </a:lnTo>
                  <a:lnTo>
                    <a:pt x="358481" y="65918"/>
                  </a:lnTo>
                  <a:lnTo>
                    <a:pt x="357521" y="63409"/>
                  </a:lnTo>
                  <a:lnTo>
                    <a:pt x="354196" y="58364"/>
                  </a:lnTo>
                  <a:lnTo>
                    <a:pt x="352124" y="56680"/>
                  </a:lnTo>
                  <a:lnTo>
                    <a:pt x="349896" y="55557"/>
                  </a:lnTo>
                  <a:lnTo>
                    <a:pt x="347564" y="54809"/>
                  </a:lnTo>
                  <a:lnTo>
                    <a:pt x="342715" y="51720"/>
                  </a:lnTo>
                  <a:lnTo>
                    <a:pt x="332703" y="42837"/>
                  </a:lnTo>
                  <a:lnTo>
                    <a:pt x="330175" y="41249"/>
                  </a:lnTo>
                  <a:lnTo>
                    <a:pt x="322572" y="38167"/>
                  </a:lnTo>
                  <a:lnTo>
                    <a:pt x="314958" y="33114"/>
                  </a:lnTo>
                  <a:lnTo>
                    <a:pt x="307339" y="30394"/>
                  </a:lnTo>
                  <a:lnTo>
                    <a:pt x="299720" y="25449"/>
                  </a:lnTo>
                  <a:lnTo>
                    <a:pt x="291253" y="22761"/>
                  </a:lnTo>
                  <a:lnTo>
                    <a:pt x="282975" y="19131"/>
                  </a:lnTo>
                  <a:lnTo>
                    <a:pt x="275909" y="16954"/>
                  </a:lnTo>
                  <a:lnTo>
                    <a:pt x="264474" y="15556"/>
                  </a:lnTo>
                  <a:lnTo>
                    <a:pt x="256633" y="15314"/>
                  </a:lnTo>
                  <a:lnTo>
                    <a:pt x="254062" y="14433"/>
                  </a:lnTo>
                  <a:lnTo>
                    <a:pt x="246399" y="9995"/>
                  </a:lnTo>
                  <a:lnTo>
                    <a:pt x="237728" y="7909"/>
                  </a:lnTo>
                  <a:lnTo>
                    <a:pt x="232622" y="7686"/>
                  </a:lnTo>
                  <a:lnTo>
                    <a:pt x="230434" y="6808"/>
                  </a:lnTo>
                  <a:lnTo>
                    <a:pt x="222392" y="1039"/>
                  </a:lnTo>
                  <a:lnTo>
                    <a:pt x="219350" y="446"/>
                  </a:lnTo>
                  <a:lnTo>
                    <a:pt x="208065" y="34"/>
                  </a:lnTo>
                  <a:lnTo>
                    <a:pt x="203105" y="0"/>
                  </a:lnTo>
                  <a:lnTo>
                    <a:pt x="200596" y="837"/>
                  </a:lnTo>
                  <a:lnTo>
                    <a:pt x="193021" y="5214"/>
                  </a:lnTo>
                  <a:lnTo>
                    <a:pt x="187951" y="6535"/>
                  </a:lnTo>
                  <a:lnTo>
                    <a:pt x="180338" y="7279"/>
                  </a:lnTo>
                  <a:lnTo>
                    <a:pt x="177798" y="8230"/>
                  </a:lnTo>
                  <a:lnTo>
                    <a:pt x="167640" y="15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43"/>
            <p:cNvSpPr/>
            <p:nvPr/>
          </p:nvSpPr>
          <p:spPr>
            <a:xfrm>
              <a:off x="1295400" y="2811780"/>
              <a:ext cx="327344" cy="495293"/>
            </a:xfrm>
            <a:custGeom>
              <a:avLst/>
              <a:gdLst/>
              <a:ahLst/>
              <a:cxnLst/>
              <a:rect l="0" t="0" r="0" b="0"/>
              <a:pathLst>
                <a:path w="327344" h="495293">
                  <a:moveTo>
                    <a:pt x="236220" y="22860"/>
                  </a:moveTo>
                  <a:lnTo>
                    <a:pt x="236220" y="16299"/>
                  </a:lnTo>
                  <a:lnTo>
                    <a:pt x="235373" y="15946"/>
                  </a:lnTo>
                  <a:lnTo>
                    <a:pt x="228693" y="15248"/>
                  </a:lnTo>
                  <a:lnTo>
                    <a:pt x="228608" y="8680"/>
                  </a:lnTo>
                  <a:lnTo>
                    <a:pt x="227759" y="8327"/>
                  </a:lnTo>
                  <a:lnTo>
                    <a:pt x="220840" y="7682"/>
                  </a:lnTo>
                  <a:lnTo>
                    <a:pt x="217249" y="7648"/>
                  </a:lnTo>
                  <a:lnTo>
                    <a:pt x="215953" y="6792"/>
                  </a:lnTo>
                  <a:lnTo>
                    <a:pt x="215088" y="5375"/>
                  </a:lnTo>
                  <a:lnTo>
                    <a:pt x="214512" y="3583"/>
                  </a:lnTo>
                  <a:lnTo>
                    <a:pt x="213281" y="2389"/>
                  </a:lnTo>
                  <a:lnTo>
                    <a:pt x="211615" y="1592"/>
                  </a:lnTo>
                  <a:lnTo>
                    <a:pt x="206900" y="314"/>
                  </a:lnTo>
                  <a:lnTo>
                    <a:pt x="197604" y="41"/>
                  </a:lnTo>
                  <a:lnTo>
                    <a:pt x="172403" y="0"/>
                  </a:lnTo>
                  <a:lnTo>
                    <a:pt x="170815" y="847"/>
                  </a:lnTo>
                  <a:lnTo>
                    <a:pt x="169757" y="2258"/>
                  </a:lnTo>
                  <a:lnTo>
                    <a:pt x="169051" y="4045"/>
                  </a:lnTo>
                  <a:lnTo>
                    <a:pt x="167734" y="5237"/>
                  </a:lnTo>
                  <a:lnTo>
                    <a:pt x="166009" y="6031"/>
                  </a:lnTo>
                  <a:lnTo>
                    <a:pt x="161835" y="6914"/>
                  </a:lnTo>
                  <a:lnTo>
                    <a:pt x="152493" y="7558"/>
                  </a:lnTo>
                  <a:lnTo>
                    <a:pt x="111751" y="7620"/>
                  </a:lnTo>
                  <a:lnTo>
                    <a:pt x="109214" y="8467"/>
                  </a:lnTo>
                  <a:lnTo>
                    <a:pt x="101598" y="12857"/>
                  </a:lnTo>
                  <a:lnTo>
                    <a:pt x="92945" y="14926"/>
                  </a:lnTo>
                  <a:lnTo>
                    <a:pt x="87841" y="15147"/>
                  </a:lnTo>
                  <a:lnTo>
                    <a:pt x="85654" y="16025"/>
                  </a:lnTo>
                  <a:lnTo>
                    <a:pt x="77612" y="21793"/>
                  </a:lnTo>
                  <a:lnTo>
                    <a:pt x="74570" y="22386"/>
                  </a:lnTo>
                  <a:lnTo>
                    <a:pt x="72573" y="22544"/>
                  </a:lnTo>
                  <a:lnTo>
                    <a:pt x="70395" y="23496"/>
                  </a:lnTo>
                  <a:lnTo>
                    <a:pt x="62370" y="29393"/>
                  </a:lnTo>
                  <a:lnTo>
                    <a:pt x="59329" y="29997"/>
                  </a:lnTo>
                  <a:lnTo>
                    <a:pt x="57332" y="30158"/>
                  </a:lnTo>
                  <a:lnTo>
                    <a:pt x="56001" y="31112"/>
                  </a:lnTo>
                  <a:lnTo>
                    <a:pt x="55114" y="32594"/>
                  </a:lnTo>
                  <a:lnTo>
                    <a:pt x="54523" y="34430"/>
                  </a:lnTo>
                  <a:lnTo>
                    <a:pt x="53282" y="35653"/>
                  </a:lnTo>
                  <a:lnTo>
                    <a:pt x="51608" y="36469"/>
                  </a:lnTo>
                  <a:lnTo>
                    <a:pt x="49645" y="37012"/>
                  </a:lnTo>
                  <a:lnTo>
                    <a:pt x="48337" y="38222"/>
                  </a:lnTo>
                  <a:lnTo>
                    <a:pt x="47464" y="39874"/>
                  </a:lnTo>
                  <a:lnTo>
                    <a:pt x="46883" y="41823"/>
                  </a:lnTo>
                  <a:lnTo>
                    <a:pt x="43979" y="46245"/>
                  </a:lnTo>
                  <a:lnTo>
                    <a:pt x="42019" y="48610"/>
                  </a:lnTo>
                  <a:lnTo>
                    <a:pt x="40713" y="51034"/>
                  </a:lnTo>
                  <a:lnTo>
                    <a:pt x="39261" y="55984"/>
                  </a:lnTo>
                  <a:lnTo>
                    <a:pt x="38444" y="63531"/>
                  </a:lnTo>
                  <a:lnTo>
                    <a:pt x="37482" y="66060"/>
                  </a:lnTo>
                  <a:lnTo>
                    <a:pt x="34157" y="71129"/>
                  </a:lnTo>
                  <a:lnTo>
                    <a:pt x="25969" y="81282"/>
                  </a:lnTo>
                  <a:lnTo>
                    <a:pt x="24242" y="86361"/>
                  </a:lnTo>
                  <a:lnTo>
                    <a:pt x="22286" y="101757"/>
                  </a:lnTo>
                  <a:lnTo>
                    <a:pt x="14625" y="116087"/>
                  </a:lnTo>
                  <a:lnTo>
                    <a:pt x="10733" y="124408"/>
                  </a:lnTo>
                  <a:lnTo>
                    <a:pt x="8542" y="133852"/>
                  </a:lnTo>
                  <a:lnTo>
                    <a:pt x="8030" y="139359"/>
                  </a:lnTo>
                  <a:lnTo>
                    <a:pt x="3696" y="151264"/>
                  </a:lnTo>
                  <a:lnTo>
                    <a:pt x="1095" y="161471"/>
                  </a:lnTo>
                  <a:lnTo>
                    <a:pt x="144" y="175116"/>
                  </a:lnTo>
                  <a:lnTo>
                    <a:pt x="28" y="189437"/>
                  </a:lnTo>
                  <a:lnTo>
                    <a:pt x="0" y="219851"/>
                  </a:lnTo>
                  <a:lnTo>
                    <a:pt x="847" y="223614"/>
                  </a:lnTo>
                  <a:lnTo>
                    <a:pt x="5237" y="233802"/>
                  </a:lnTo>
                  <a:lnTo>
                    <a:pt x="6914" y="247169"/>
                  </a:lnTo>
                  <a:lnTo>
                    <a:pt x="7410" y="261854"/>
                  </a:lnTo>
                  <a:lnTo>
                    <a:pt x="7620" y="379526"/>
                  </a:lnTo>
                  <a:lnTo>
                    <a:pt x="8466" y="383404"/>
                  </a:lnTo>
                  <a:lnTo>
                    <a:pt x="12856" y="393754"/>
                  </a:lnTo>
                  <a:lnTo>
                    <a:pt x="14534" y="406322"/>
                  </a:lnTo>
                  <a:lnTo>
                    <a:pt x="14926" y="412857"/>
                  </a:lnTo>
                  <a:lnTo>
                    <a:pt x="15877" y="415784"/>
                  </a:lnTo>
                  <a:lnTo>
                    <a:pt x="20415" y="423950"/>
                  </a:lnTo>
                  <a:lnTo>
                    <a:pt x="22982" y="431732"/>
                  </a:lnTo>
                  <a:lnTo>
                    <a:pt x="28729" y="439400"/>
                  </a:lnTo>
                  <a:lnTo>
                    <a:pt x="33370" y="444491"/>
                  </a:lnTo>
                  <a:lnTo>
                    <a:pt x="34947" y="447034"/>
                  </a:lnTo>
                  <a:lnTo>
                    <a:pt x="38012" y="454658"/>
                  </a:lnTo>
                  <a:lnTo>
                    <a:pt x="44538" y="463315"/>
                  </a:lnTo>
                  <a:lnTo>
                    <a:pt x="53460" y="468419"/>
                  </a:lnTo>
                  <a:lnTo>
                    <a:pt x="58738" y="471249"/>
                  </a:lnTo>
                  <a:lnTo>
                    <a:pt x="66604" y="477442"/>
                  </a:lnTo>
                  <a:lnTo>
                    <a:pt x="73827" y="480131"/>
                  </a:lnTo>
                  <a:lnTo>
                    <a:pt x="81330" y="485067"/>
                  </a:lnTo>
                  <a:lnTo>
                    <a:pt x="86382" y="486519"/>
                  </a:lnTo>
                  <a:lnTo>
                    <a:pt x="93987" y="487336"/>
                  </a:lnTo>
                  <a:lnTo>
                    <a:pt x="96524" y="488297"/>
                  </a:lnTo>
                  <a:lnTo>
                    <a:pt x="101602" y="491623"/>
                  </a:lnTo>
                  <a:lnTo>
                    <a:pt x="108939" y="493666"/>
                  </a:lnTo>
                  <a:lnTo>
                    <a:pt x="116997" y="494574"/>
                  </a:lnTo>
                  <a:lnTo>
                    <a:pt x="127141" y="495085"/>
                  </a:lnTo>
                  <a:lnTo>
                    <a:pt x="145309" y="495257"/>
                  </a:lnTo>
                  <a:lnTo>
                    <a:pt x="161159" y="495292"/>
                  </a:lnTo>
                  <a:lnTo>
                    <a:pt x="169275" y="493038"/>
                  </a:lnTo>
                  <a:lnTo>
                    <a:pt x="177680" y="490061"/>
                  </a:lnTo>
                  <a:lnTo>
                    <a:pt x="184238" y="488738"/>
                  </a:lnTo>
                  <a:lnTo>
                    <a:pt x="192232" y="485893"/>
                  </a:lnTo>
                  <a:lnTo>
                    <a:pt x="200583" y="482652"/>
                  </a:lnTo>
                  <a:lnTo>
                    <a:pt x="207117" y="481212"/>
                  </a:lnTo>
                  <a:lnTo>
                    <a:pt x="212843" y="478314"/>
                  </a:lnTo>
                  <a:lnTo>
                    <a:pt x="215556" y="476357"/>
                  </a:lnTo>
                  <a:lnTo>
                    <a:pt x="223085" y="474181"/>
                  </a:lnTo>
                  <a:lnTo>
                    <a:pt x="227463" y="473600"/>
                  </a:lnTo>
                  <a:lnTo>
                    <a:pt x="230382" y="472367"/>
                  </a:lnTo>
                  <a:lnTo>
                    <a:pt x="232328" y="470698"/>
                  </a:lnTo>
                  <a:lnTo>
                    <a:pt x="237325" y="464304"/>
                  </a:lnTo>
                  <a:lnTo>
                    <a:pt x="246598" y="454558"/>
                  </a:lnTo>
                  <a:lnTo>
                    <a:pt x="249066" y="452899"/>
                  </a:lnTo>
                  <a:lnTo>
                    <a:pt x="254065" y="451055"/>
                  </a:lnTo>
                  <a:lnTo>
                    <a:pt x="255737" y="449717"/>
                  </a:lnTo>
                  <a:lnTo>
                    <a:pt x="256851" y="447978"/>
                  </a:lnTo>
                  <a:lnTo>
                    <a:pt x="257594" y="445972"/>
                  </a:lnTo>
                  <a:lnTo>
                    <a:pt x="260677" y="441485"/>
                  </a:lnTo>
                  <a:lnTo>
                    <a:pt x="264870" y="435822"/>
                  </a:lnTo>
                  <a:lnTo>
                    <a:pt x="274460" y="420647"/>
                  </a:lnTo>
                  <a:lnTo>
                    <a:pt x="276954" y="417592"/>
                  </a:lnTo>
                  <a:lnTo>
                    <a:pt x="279724" y="411939"/>
                  </a:lnTo>
                  <a:lnTo>
                    <a:pt x="283541" y="401738"/>
                  </a:lnTo>
                  <a:lnTo>
                    <a:pt x="287732" y="393604"/>
                  </a:lnTo>
                  <a:lnTo>
                    <a:pt x="297321" y="381483"/>
                  </a:lnTo>
                  <a:lnTo>
                    <a:pt x="299814" y="378782"/>
                  </a:lnTo>
                  <a:lnTo>
                    <a:pt x="301476" y="375288"/>
                  </a:lnTo>
                  <a:lnTo>
                    <a:pt x="304662" y="363127"/>
                  </a:lnTo>
                  <a:lnTo>
                    <a:pt x="315276" y="344257"/>
                  </a:lnTo>
                  <a:lnTo>
                    <a:pt x="317923" y="337012"/>
                  </a:lnTo>
                  <a:lnTo>
                    <a:pt x="319099" y="330123"/>
                  </a:lnTo>
                  <a:lnTo>
                    <a:pt x="319761" y="317571"/>
                  </a:lnTo>
                  <a:lnTo>
                    <a:pt x="319916" y="311041"/>
                  </a:lnTo>
                  <a:lnTo>
                    <a:pt x="320804" y="308114"/>
                  </a:lnTo>
                  <a:lnTo>
                    <a:pt x="325252" y="299102"/>
                  </a:lnTo>
                  <a:lnTo>
                    <a:pt x="326947" y="286084"/>
                  </a:lnTo>
                  <a:lnTo>
                    <a:pt x="327343" y="276444"/>
                  </a:lnTo>
                  <a:lnTo>
                    <a:pt x="326602" y="272349"/>
                  </a:lnTo>
                  <a:lnTo>
                    <a:pt x="322361" y="261695"/>
                  </a:lnTo>
                  <a:lnTo>
                    <a:pt x="320728" y="249036"/>
                  </a:lnTo>
                  <a:lnTo>
                    <a:pt x="320176" y="234487"/>
                  </a:lnTo>
                  <a:lnTo>
                    <a:pt x="320131" y="229985"/>
                  </a:lnTo>
                  <a:lnTo>
                    <a:pt x="319254" y="226137"/>
                  </a:lnTo>
                  <a:lnTo>
                    <a:pt x="314821" y="215829"/>
                  </a:lnTo>
                  <a:lnTo>
                    <a:pt x="312285" y="202426"/>
                  </a:lnTo>
                  <a:lnTo>
                    <a:pt x="307394" y="188578"/>
                  </a:lnTo>
                  <a:lnTo>
                    <a:pt x="305568" y="177889"/>
                  </a:lnTo>
                  <a:lnTo>
                    <a:pt x="305142" y="169091"/>
                  </a:lnTo>
                  <a:lnTo>
                    <a:pt x="304181" y="165220"/>
                  </a:lnTo>
                  <a:lnTo>
                    <a:pt x="298814" y="152926"/>
                  </a:lnTo>
                  <a:lnTo>
                    <a:pt x="298269" y="150210"/>
                  </a:lnTo>
                  <a:lnTo>
                    <a:pt x="295406" y="144935"/>
                  </a:lnTo>
                  <a:lnTo>
                    <a:pt x="293458" y="142344"/>
                  </a:lnTo>
                  <a:lnTo>
                    <a:pt x="291292" y="137206"/>
                  </a:lnTo>
                  <a:lnTo>
                    <a:pt x="290715" y="134651"/>
                  </a:lnTo>
                  <a:lnTo>
                    <a:pt x="287815" y="129554"/>
                  </a:lnTo>
                  <a:lnTo>
                    <a:pt x="285857" y="127009"/>
                  </a:lnTo>
                  <a:lnTo>
                    <a:pt x="283681" y="121924"/>
                  </a:lnTo>
                  <a:lnTo>
                    <a:pt x="282456" y="114301"/>
                  </a:lnTo>
                  <a:lnTo>
                    <a:pt x="282284" y="111761"/>
                  </a:lnTo>
                  <a:lnTo>
                    <a:pt x="281323" y="109221"/>
                  </a:lnTo>
                  <a:lnTo>
                    <a:pt x="277997" y="104140"/>
                  </a:lnTo>
                  <a:lnTo>
                    <a:pt x="268963" y="93980"/>
                  </a:lnTo>
                  <a:lnTo>
                    <a:pt x="259025" y="83820"/>
                  </a:lnTo>
                  <a:lnTo>
                    <a:pt x="256504" y="81280"/>
                  </a:lnTo>
                  <a:lnTo>
                    <a:pt x="254822" y="78740"/>
                  </a:lnTo>
                  <a:lnTo>
                    <a:pt x="251610" y="71120"/>
                  </a:lnTo>
                  <a:lnTo>
                    <a:pt x="247857" y="66040"/>
                  </a:lnTo>
                  <a:lnTo>
                    <a:pt x="245672" y="64347"/>
                  </a:lnTo>
                  <a:lnTo>
                    <a:pt x="243368" y="63218"/>
                  </a:lnTo>
                  <a:lnTo>
                    <a:pt x="240985" y="62465"/>
                  </a:lnTo>
                  <a:lnTo>
                    <a:pt x="236080" y="59371"/>
                  </a:lnTo>
                  <a:lnTo>
                    <a:pt x="230078" y="54531"/>
                  </a:lnTo>
                  <a:lnTo>
                    <a:pt x="220947" y="49648"/>
                  </a:lnTo>
                  <a:lnTo>
                    <a:pt x="205935" y="42020"/>
                  </a:lnTo>
                  <a:lnTo>
                    <a:pt x="199336" y="39842"/>
                  </a:lnTo>
                  <a:lnTo>
                    <a:pt x="190860" y="38616"/>
                  </a:lnTo>
                  <a:lnTo>
                    <a:pt x="182987" y="38253"/>
                  </a:lnTo>
                  <a:lnTo>
                    <a:pt x="180411" y="38202"/>
                  </a:lnTo>
                  <a:lnTo>
                    <a:pt x="177848" y="39015"/>
                  </a:lnTo>
                  <a:lnTo>
                    <a:pt x="167640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44"/>
            <p:cNvSpPr/>
            <p:nvPr/>
          </p:nvSpPr>
          <p:spPr>
            <a:xfrm>
              <a:off x="1554488" y="3787465"/>
              <a:ext cx="431083" cy="517836"/>
            </a:xfrm>
            <a:custGeom>
              <a:avLst/>
              <a:gdLst/>
              <a:ahLst/>
              <a:cxnLst/>
              <a:rect l="0" t="0" r="0" b="0"/>
              <a:pathLst>
                <a:path w="431083" h="517836">
                  <a:moveTo>
                    <a:pt x="289552" y="53015"/>
                  </a:moveTo>
                  <a:lnTo>
                    <a:pt x="285506" y="48970"/>
                  </a:lnTo>
                  <a:lnTo>
                    <a:pt x="283468" y="47778"/>
                  </a:lnTo>
                  <a:lnTo>
                    <a:pt x="276554" y="45255"/>
                  </a:lnTo>
                  <a:lnTo>
                    <a:pt x="268158" y="38927"/>
                  </a:lnTo>
                  <a:lnTo>
                    <a:pt x="265085" y="38287"/>
                  </a:lnTo>
                  <a:lnTo>
                    <a:pt x="252615" y="37784"/>
                  </a:lnTo>
                  <a:lnTo>
                    <a:pt x="245598" y="32540"/>
                  </a:lnTo>
                  <a:lnTo>
                    <a:pt x="240948" y="31215"/>
                  </a:lnTo>
                  <a:lnTo>
                    <a:pt x="228547" y="30295"/>
                  </a:lnTo>
                  <a:lnTo>
                    <a:pt x="215184" y="30161"/>
                  </a:lnTo>
                  <a:lnTo>
                    <a:pt x="181383" y="30155"/>
                  </a:lnTo>
                  <a:lnTo>
                    <a:pt x="178492" y="31002"/>
                  </a:lnTo>
                  <a:lnTo>
                    <a:pt x="170380" y="35392"/>
                  </a:lnTo>
                  <a:lnTo>
                    <a:pt x="157795" y="39562"/>
                  </a:lnTo>
                  <a:lnTo>
                    <a:pt x="149713" y="43649"/>
                  </a:lnTo>
                  <a:lnTo>
                    <a:pt x="140403" y="49864"/>
                  </a:lnTo>
                  <a:lnTo>
                    <a:pt x="127414" y="54650"/>
                  </a:lnTo>
                  <a:lnTo>
                    <a:pt x="119277" y="58822"/>
                  </a:lnTo>
                  <a:lnTo>
                    <a:pt x="107155" y="68398"/>
                  </a:lnTo>
                  <a:lnTo>
                    <a:pt x="96607" y="78443"/>
                  </a:lnTo>
                  <a:lnTo>
                    <a:pt x="84875" y="86043"/>
                  </a:lnTo>
                  <a:lnTo>
                    <a:pt x="81981" y="89427"/>
                  </a:lnTo>
                  <a:lnTo>
                    <a:pt x="80051" y="93377"/>
                  </a:lnTo>
                  <a:lnTo>
                    <a:pt x="77060" y="101433"/>
                  </a:lnTo>
                  <a:lnTo>
                    <a:pt x="70617" y="110729"/>
                  </a:lnTo>
                  <a:lnTo>
                    <a:pt x="58347" y="124042"/>
                  </a:lnTo>
                  <a:lnTo>
                    <a:pt x="50772" y="135773"/>
                  </a:lnTo>
                  <a:lnTo>
                    <a:pt x="47961" y="142854"/>
                  </a:lnTo>
                  <a:lnTo>
                    <a:pt x="45865" y="149670"/>
                  </a:lnTo>
                  <a:lnTo>
                    <a:pt x="39924" y="162181"/>
                  </a:lnTo>
                  <a:lnTo>
                    <a:pt x="35238" y="168702"/>
                  </a:lnTo>
                  <a:lnTo>
                    <a:pt x="33649" y="172473"/>
                  </a:lnTo>
                  <a:lnTo>
                    <a:pt x="30567" y="185871"/>
                  </a:lnTo>
                  <a:lnTo>
                    <a:pt x="24667" y="199718"/>
                  </a:lnTo>
                  <a:lnTo>
                    <a:pt x="19990" y="206552"/>
                  </a:lnTo>
                  <a:lnTo>
                    <a:pt x="17346" y="214669"/>
                  </a:lnTo>
                  <a:lnTo>
                    <a:pt x="16641" y="219204"/>
                  </a:lnTo>
                  <a:lnTo>
                    <a:pt x="13601" y="226502"/>
                  </a:lnTo>
                  <a:lnTo>
                    <a:pt x="11604" y="229632"/>
                  </a:lnTo>
                  <a:lnTo>
                    <a:pt x="9386" y="237627"/>
                  </a:lnTo>
                  <a:lnTo>
                    <a:pt x="7962" y="252512"/>
                  </a:lnTo>
                  <a:lnTo>
                    <a:pt x="2444" y="269689"/>
                  </a:lnTo>
                  <a:lnTo>
                    <a:pt x="719" y="284384"/>
                  </a:lnTo>
                  <a:lnTo>
                    <a:pt x="207" y="298616"/>
                  </a:lnTo>
                  <a:lnTo>
                    <a:pt x="34" y="313697"/>
                  </a:lnTo>
                  <a:lnTo>
                    <a:pt x="0" y="332731"/>
                  </a:lnTo>
                  <a:lnTo>
                    <a:pt x="844" y="336859"/>
                  </a:lnTo>
                  <a:lnTo>
                    <a:pt x="6024" y="349568"/>
                  </a:lnTo>
                  <a:lnTo>
                    <a:pt x="7141" y="359887"/>
                  </a:lnTo>
                  <a:lnTo>
                    <a:pt x="7519" y="374499"/>
                  </a:lnTo>
                  <a:lnTo>
                    <a:pt x="9828" y="382446"/>
                  </a:lnTo>
                  <a:lnTo>
                    <a:pt x="13677" y="390775"/>
                  </a:lnTo>
                  <a:lnTo>
                    <a:pt x="19757" y="400225"/>
                  </a:lnTo>
                  <a:lnTo>
                    <a:pt x="24498" y="413260"/>
                  </a:lnTo>
                  <a:lnTo>
                    <a:pt x="28663" y="421404"/>
                  </a:lnTo>
                  <a:lnTo>
                    <a:pt x="40728" y="436232"/>
                  </a:lnTo>
                  <a:lnTo>
                    <a:pt x="50811" y="451888"/>
                  </a:lnTo>
                  <a:lnTo>
                    <a:pt x="63494" y="466713"/>
                  </a:lnTo>
                  <a:lnTo>
                    <a:pt x="75158" y="474559"/>
                  </a:lnTo>
                  <a:lnTo>
                    <a:pt x="88186" y="484796"/>
                  </a:lnTo>
                  <a:lnTo>
                    <a:pt x="93658" y="489886"/>
                  </a:lnTo>
                  <a:lnTo>
                    <a:pt x="96303" y="491582"/>
                  </a:lnTo>
                  <a:lnTo>
                    <a:pt x="108888" y="496562"/>
                  </a:lnTo>
                  <a:lnTo>
                    <a:pt x="116970" y="499914"/>
                  </a:lnTo>
                  <a:lnTo>
                    <a:pt x="126280" y="502647"/>
                  </a:lnTo>
                  <a:lnTo>
                    <a:pt x="134401" y="507596"/>
                  </a:lnTo>
                  <a:lnTo>
                    <a:pt x="139598" y="509051"/>
                  </a:lnTo>
                  <a:lnTo>
                    <a:pt x="151329" y="509870"/>
                  </a:lnTo>
                  <a:lnTo>
                    <a:pt x="155070" y="510832"/>
                  </a:lnTo>
                  <a:lnTo>
                    <a:pt x="165227" y="515383"/>
                  </a:lnTo>
                  <a:lnTo>
                    <a:pt x="177738" y="517109"/>
                  </a:lnTo>
                  <a:lnTo>
                    <a:pt x="189979" y="517692"/>
                  </a:lnTo>
                  <a:lnTo>
                    <a:pt x="200218" y="517792"/>
                  </a:lnTo>
                  <a:lnTo>
                    <a:pt x="246030" y="517835"/>
                  </a:lnTo>
                  <a:lnTo>
                    <a:pt x="253558" y="515577"/>
                  </a:lnTo>
                  <a:lnTo>
                    <a:pt x="261701" y="512598"/>
                  </a:lnTo>
                  <a:lnTo>
                    <a:pt x="268143" y="511274"/>
                  </a:lnTo>
                  <a:lnTo>
                    <a:pt x="273828" y="508428"/>
                  </a:lnTo>
                  <a:lnTo>
                    <a:pt x="284046" y="502065"/>
                  </a:lnTo>
                  <a:lnTo>
                    <a:pt x="292185" y="498127"/>
                  </a:lnTo>
                  <a:lnTo>
                    <a:pt x="301527" y="495062"/>
                  </a:lnTo>
                  <a:lnTo>
                    <a:pt x="309657" y="489168"/>
                  </a:lnTo>
                  <a:lnTo>
                    <a:pt x="322247" y="477333"/>
                  </a:lnTo>
                  <a:lnTo>
                    <a:pt x="326589" y="473054"/>
                  </a:lnTo>
                  <a:lnTo>
                    <a:pt x="331177" y="470201"/>
                  </a:lnTo>
                  <a:lnTo>
                    <a:pt x="340790" y="467031"/>
                  </a:lnTo>
                  <a:lnTo>
                    <a:pt x="344877" y="464492"/>
                  </a:lnTo>
                  <a:lnTo>
                    <a:pt x="357521" y="450509"/>
                  </a:lnTo>
                  <a:lnTo>
                    <a:pt x="370751" y="436720"/>
                  </a:lnTo>
                  <a:lnTo>
                    <a:pt x="383521" y="423877"/>
                  </a:lnTo>
                  <a:lnTo>
                    <a:pt x="396231" y="405126"/>
                  </a:lnTo>
                  <a:lnTo>
                    <a:pt x="398771" y="402056"/>
                  </a:lnTo>
                  <a:lnTo>
                    <a:pt x="400465" y="398316"/>
                  </a:lnTo>
                  <a:lnTo>
                    <a:pt x="403695" y="385808"/>
                  </a:lnTo>
                  <a:lnTo>
                    <a:pt x="414326" y="366811"/>
                  </a:lnTo>
                  <a:lnTo>
                    <a:pt x="416973" y="357298"/>
                  </a:lnTo>
                  <a:lnTo>
                    <a:pt x="417679" y="352390"/>
                  </a:lnTo>
                  <a:lnTo>
                    <a:pt x="420722" y="344680"/>
                  </a:lnTo>
                  <a:lnTo>
                    <a:pt x="422719" y="341438"/>
                  </a:lnTo>
                  <a:lnTo>
                    <a:pt x="424937" y="333321"/>
                  </a:lnTo>
                  <a:lnTo>
                    <a:pt x="426186" y="319231"/>
                  </a:lnTo>
                  <a:lnTo>
                    <a:pt x="426608" y="303344"/>
                  </a:lnTo>
                  <a:lnTo>
                    <a:pt x="428923" y="295223"/>
                  </a:lnTo>
                  <a:lnTo>
                    <a:pt x="430726" y="290687"/>
                  </a:lnTo>
                  <a:lnTo>
                    <a:pt x="431082" y="285970"/>
                  </a:lnTo>
                  <a:lnTo>
                    <a:pt x="428383" y="272087"/>
                  </a:lnTo>
                  <a:lnTo>
                    <a:pt x="427042" y="257123"/>
                  </a:lnTo>
                  <a:lnTo>
                    <a:pt x="426777" y="242158"/>
                  </a:lnTo>
                  <a:lnTo>
                    <a:pt x="426713" y="210839"/>
                  </a:lnTo>
                  <a:lnTo>
                    <a:pt x="424454" y="203310"/>
                  </a:lnTo>
                  <a:lnTo>
                    <a:pt x="421475" y="194319"/>
                  </a:lnTo>
                  <a:lnTo>
                    <a:pt x="419798" y="180584"/>
                  </a:lnTo>
                  <a:lnTo>
                    <a:pt x="419406" y="173777"/>
                  </a:lnTo>
                  <a:lnTo>
                    <a:pt x="415139" y="161139"/>
                  </a:lnTo>
                  <a:lnTo>
                    <a:pt x="411350" y="147782"/>
                  </a:lnTo>
                  <a:lnTo>
                    <a:pt x="407749" y="142265"/>
                  </a:lnTo>
                  <a:lnTo>
                    <a:pt x="405584" y="134733"/>
                  </a:lnTo>
                  <a:lnTo>
                    <a:pt x="404365" y="120972"/>
                  </a:lnTo>
                  <a:lnTo>
                    <a:pt x="404194" y="116099"/>
                  </a:lnTo>
                  <a:lnTo>
                    <a:pt x="403233" y="112005"/>
                  </a:lnTo>
                  <a:lnTo>
                    <a:pt x="395608" y="97092"/>
                  </a:lnTo>
                  <a:lnTo>
                    <a:pt x="391721" y="88691"/>
                  </a:lnTo>
                  <a:lnTo>
                    <a:pt x="388687" y="79202"/>
                  </a:lnTo>
                  <a:lnTo>
                    <a:pt x="384976" y="73685"/>
                  </a:lnTo>
                  <a:lnTo>
                    <a:pt x="382762" y="66152"/>
                  </a:lnTo>
                  <a:lnTo>
                    <a:pt x="382172" y="61773"/>
                  </a:lnTo>
                  <a:lnTo>
                    <a:pt x="379259" y="54650"/>
                  </a:lnTo>
                  <a:lnTo>
                    <a:pt x="375988" y="48662"/>
                  </a:lnTo>
                  <a:lnTo>
                    <a:pt x="373300" y="40530"/>
                  </a:lnTo>
                  <a:lnTo>
                    <a:pt x="367518" y="32758"/>
                  </a:lnTo>
                  <a:lnTo>
                    <a:pt x="362868" y="27643"/>
                  </a:lnTo>
                  <a:lnTo>
                    <a:pt x="361289" y="25094"/>
                  </a:lnTo>
                  <a:lnTo>
                    <a:pt x="358220" y="17461"/>
                  </a:lnTo>
                  <a:lnTo>
                    <a:pt x="354503" y="12377"/>
                  </a:lnTo>
                  <a:lnTo>
                    <a:pt x="352326" y="10683"/>
                  </a:lnTo>
                  <a:lnTo>
                    <a:pt x="350028" y="9554"/>
                  </a:lnTo>
                  <a:lnTo>
                    <a:pt x="345217" y="8299"/>
                  </a:lnTo>
                  <a:lnTo>
                    <a:pt x="340256" y="7741"/>
                  </a:lnTo>
                  <a:lnTo>
                    <a:pt x="328658" y="3382"/>
                  </a:lnTo>
                  <a:lnTo>
                    <a:pt x="318543" y="773"/>
                  </a:lnTo>
                  <a:lnTo>
                    <a:pt x="306138" y="0"/>
                  </a:lnTo>
                  <a:lnTo>
                    <a:pt x="296641" y="2077"/>
                  </a:lnTo>
                  <a:lnTo>
                    <a:pt x="286776" y="5822"/>
                  </a:lnTo>
                  <a:lnTo>
                    <a:pt x="276747" y="10309"/>
                  </a:lnTo>
                  <a:lnTo>
                    <a:pt x="264387" y="12868"/>
                  </a:lnTo>
                  <a:lnTo>
                    <a:pt x="243832" y="149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45"/>
            <p:cNvSpPr/>
            <p:nvPr/>
          </p:nvSpPr>
          <p:spPr>
            <a:xfrm>
              <a:off x="1280254" y="4747291"/>
              <a:ext cx="548508" cy="624801"/>
            </a:xfrm>
            <a:custGeom>
              <a:avLst/>
              <a:gdLst/>
              <a:ahLst/>
              <a:cxnLst/>
              <a:rect l="0" t="0" r="0" b="0"/>
              <a:pathLst>
                <a:path w="548508" h="624801">
                  <a:moveTo>
                    <a:pt x="266606" y="60929"/>
                  </a:moveTo>
                  <a:lnTo>
                    <a:pt x="262561" y="56884"/>
                  </a:lnTo>
                  <a:lnTo>
                    <a:pt x="261369" y="54846"/>
                  </a:lnTo>
                  <a:lnTo>
                    <a:pt x="260045" y="50323"/>
                  </a:lnTo>
                  <a:lnTo>
                    <a:pt x="258845" y="48779"/>
                  </a:lnTo>
                  <a:lnTo>
                    <a:pt x="257199" y="47748"/>
                  </a:lnTo>
                  <a:lnTo>
                    <a:pt x="251707" y="45809"/>
                  </a:lnTo>
                  <a:lnTo>
                    <a:pt x="237281" y="31602"/>
                  </a:lnTo>
                  <a:lnTo>
                    <a:pt x="236049" y="31218"/>
                  </a:lnTo>
                  <a:lnTo>
                    <a:pt x="229666" y="30550"/>
                  </a:lnTo>
                  <a:lnTo>
                    <a:pt x="222652" y="25232"/>
                  </a:lnTo>
                  <a:lnTo>
                    <a:pt x="214669" y="23145"/>
                  </a:lnTo>
                  <a:lnTo>
                    <a:pt x="197882" y="22841"/>
                  </a:lnTo>
                  <a:lnTo>
                    <a:pt x="180237" y="22830"/>
                  </a:lnTo>
                  <a:lnTo>
                    <a:pt x="178547" y="23676"/>
                  </a:lnTo>
                  <a:lnTo>
                    <a:pt x="177420" y="25087"/>
                  </a:lnTo>
                  <a:lnTo>
                    <a:pt x="176669" y="26874"/>
                  </a:lnTo>
                  <a:lnTo>
                    <a:pt x="174474" y="28066"/>
                  </a:lnTo>
                  <a:lnTo>
                    <a:pt x="159733" y="31086"/>
                  </a:lnTo>
                  <a:lnTo>
                    <a:pt x="149050" y="35624"/>
                  </a:lnTo>
                  <a:lnTo>
                    <a:pt x="142957" y="36982"/>
                  </a:lnTo>
                  <a:lnTo>
                    <a:pt x="137426" y="39844"/>
                  </a:lnTo>
                  <a:lnTo>
                    <a:pt x="124413" y="50156"/>
                  </a:lnTo>
                  <a:lnTo>
                    <a:pt x="119307" y="51908"/>
                  </a:lnTo>
                  <a:lnTo>
                    <a:pt x="117607" y="53221"/>
                  </a:lnTo>
                  <a:lnTo>
                    <a:pt x="116473" y="54944"/>
                  </a:lnTo>
                  <a:lnTo>
                    <a:pt x="115717" y="56939"/>
                  </a:lnTo>
                  <a:lnTo>
                    <a:pt x="110609" y="63792"/>
                  </a:lnTo>
                  <a:lnTo>
                    <a:pt x="95339" y="79776"/>
                  </a:lnTo>
                  <a:lnTo>
                    <a:pt x="86051" y="89927"/>
                  </a:lnTo>
                  <a:lnTo>
                    <a:pt x="79429" y="101788"/>
                  </a:lnTo>
                  <a:lnTo>
                    <a:pt x="72499" y="120549"/>
                  </a:lnTo>
                  <a:lnTo>
                    <a:pt x="64042" y="139059"/>
                  </a:lnTo>
                  <a:lnTo>
                    <a:pt x="57239" y="158539"/>
                  </a:lnTo>
                  <a:lnTo>
                    <a:pt x="47951" y="177984"/>
                  </a:lnTo>
                  <a:lnTo>
                    <a:pt x="27838" y="218418"/>
                  </a:lnTo>
                  <a:lnTo>
                    <a:pt x="25020" y="228573"/>
                  </a:lnTo>
                  <a:lnTo>
                    <a:pt x="24269" y="233651"/>
                  </a:lnTo>
                  <a:lnTo>
                    <a:pt x="21176" y="241552"/>
                  </a:lnTo>
                  <a:lnTo>
                    <a:pt x="12292" y="257569"/>
                  </a:lnTo>
                  <a:lnTo>
                    <a:pt x="9644" y="267139"/>
                  </a:lnTo>
                  <a:lnTo>
                    <a:pt x="8154" y="282049"/>
                  </a:lnTo>
                  <a:lnTo>
                    <a:pt x="7712" y="297191"/>
                  </a:lnTo>
                  <a:lnTo>
                    <a:pt x="7650" y="302257"/>
                  </a:lnTo>
                  <a:lnTo>
                    <a:pt x="5323" y="312401"/>
                  </a:lnTo>
                  <a:lnTo>
                    <a:pt x="2314" y="322555"/>
                  </a:lnTo>
                  <a:lnTo>
                    <a:pt x="620" y="337791"/>
                  </a:lnTo>
                  <a:lnTo>
                    <a:pt x="47" y="355852"/>
                  </a:lnTo>
                  <a:lnTo>
                    <a:pt x="0" y="359144"/>
                  </a:lnTo>
                  <a:lnTo>
                    <a:pt x="2206" y="367318"/>
                  </a:lnTo>
                  <a:lnTo>
                    <a:pt x="5162" y="376595"/>
                  </a:lnTo>
                  <a:lnTo>
                    <a:pt x="7059" y="394091"/>
                  </a:lnTo>
                  <a:lnTo>
                    <a:pt x="7434" y="409996"/>
                  </a:lnTo>
                  <a:lnTo>
                    <a:pt x="8311" y="413867"/>
                  </a:lnTo>
                  <a:lnTo>
                    <a:pt x="18124" y="432923"/>
                  </a:lnTo>
                  <a:lnTo>
                    <a:pt x="30444" y="451290"/>
                  </a:lnTo>
                  <a:lnTo>
                    <a:pt x="32964" y="455790"/>
                  </a:lnTo>
                  <a:lnTo>
                    <a:pt x="35765" y="465305"/>
                  </a:lnTo>
                  <a:lnTo>
                    <a:pt x="36512" y="470213"/>
                  </a:lnTo>
                  <a:lnTo>
                    <a:pt x="38703" y="474332"/>
                  </a:lnTo>
                  <a:lnTo>
                    <a:pt x="52129" y="489283"/>
                  </a:lnTo>
                  <a:lnTo>
                    <a:pt x="65799" y="512418"/>
                  </a:lnTo>
                  <a:lnTo>
                    <a:pt x="72676" y="522269"/>
                  </a:lnTo>
                  <a:lnTo>
                    <a:pt x="74581" y="527872"/>
                  </a:lnTo>
                  <a:lnTo>
                    <a:pt x="79944" y="535441"/>
                  </a:lnTo>
                  <a:lnTo>
                    <a:pt x="86279" y="543603"/>
                  </a:lnTo>
                  <a:lnTo>
                    <a:pt x="92603" y="555742"/>
                  </a:lnTo>
                  <a:lnTo>
                    <a:pt x="109200" y="573981"/>
                  </a:lnTo>
                  <a:lnTo>
                    <a:pt x="124373" y="589247"/>
                  </a:lnTo>
                  <a:lnTo>
                    <a:pt x="143098" y="601948"/>
                  </a:lnTo>
                  <a:lnTo>
                    <a:pt x="154093" y="609569"/>
                  </a:lnTo>
                  <a:lnTo>
                    <a:pt x="158577" y="612109"/>
                  </a:lnTo>
                  <a:lnTo>
                    <a:pt x="168075" y="614932"/>
                  </a:lnTo>
                  <a:lnTo>
                    <a:pt x="183926" y="616743"/>
                  </a:lnTo>
                  <a:lnTo>
                    <a:pt x="200446" y="622337"/>
                  </a:lnTo>
                  <a:lnTo>
                    <a:pt x="210784" y="624077"/>
                  </a:lnTo>
                  <a:lnTo>
                    <a:pt x="224196" y="624592"/>
                  </a:lnTo>
                  <a:lnTo>
                    <a:pt x="257535" y="624800"/>
                  </a:lnTo>
                  <a:lnTo>
                    <a:pt x="261405" y="623957"/>
                  </a:lnTo>
                  <a:lnTo>
                    <a:pt x="271744" y="619570"/>
                  </a:lnTo>
                  <a:lnTo>
                    <a:pt x="285156" y="617048"/>
                  </a:lnTo>
                  <a:lnTo>
                    <a:pt x="294888" y="613457"/>
                  </a:lnTo>
                  <a:lnTo>
                    <a:pt x="302600" y="609039"/>
                  </a:lnTo>
                  <a:lnTo>
                    <a:pt x="305842" y="606676"/>
                  </a:lnTo>
                  <a:lnTo>
                    <a:pt x="313960" y="604050"/>
                  </a:lnTo>
                  <a:lnTo>
                    <a:pt x="318495" y="603350"/>
                  </a:lnTo>
                  <a:lnTo>
                    <a:pt x="325792" y="600314"/>
                  </a:lnTo>
                  <a:lnTo>
                    <a:pt x="341421" y="591466"/>
                  </a:lnTo>
                  <a:lnTo>
                    <a:pt x="355848" y="584073"/>
                  </a:lnTo>
                  <a:lnTo>
                    <a:pt x="366802" y="576521"/>
                  </a:lnTo>
                  <a:lnTo>
                    <a:pt x="382979" y="561587"/>
                  </a:lnTo>
                  <a:lnTo>
                    <a:pt x="391140" y="552684"/>
                  </a:lnTo>
                  <a:lnTo>
                    <a:pt x="403279" y="535428"/>
                  </a:lnTo>
                  <a:lnTo>
                    <a:pt x="418963" y="516052"/>
                  </a:lnTo>
                  <a:lnTo>
                    <a:pt x="429157" y="497399"/>
                  </a:lnTo>
                  <a:lnTo>
                    <a:pt x="439324" y="478255"/>
                  </a:lnTo>
                  <a:lnTo>
                    <a:pt x="449486" y="463184"/>
                  </a:lnTo>
                  <a:lnTo>
                    <a:pt x="455413" y="453916"/>
                  </a:lnTo>
                  <a:lnTo>
                    <a:pt x="467423" y="439177"/>
                  </a:lnTo>
                  <a:lnTo>
                    <a:pt x="476720" y="424086"/>
                  </a:lnTo>
                  <a:lnTo>
                    <a:pt x="484836" y="408890"/>
                  </a:lnTo>
                  <a:lnTo>
                    <a:pt x="505358" y="368268"/>
                  </a:lnTo>
                  <a:lnTo>
                    <a:pt x="512984" y="348984"/>
                  </a:lnTo>
                  <a:lnTo>
                    <a:pt x="520605" y="331228"/>
                  </a:lnTo>
                  <a:lnTo>
                    <a:pt x="528226" y="315243"/>
                  </a:lnTo>
                  <a:lnTo>
                    <a:pt x="535846" y="299782"/>
                  </a:lnTo>
                  <a:lnTo>
                    <a:pt x="543466" y="280432"/>
                  </a:lnTo>
                  <a:lnTo>
                    <a:pt x="547041" y="262656"/>
                  </a:lnTo>
                  <a:lnTo>
                    <a:pt x="548100" y="246665"/>
                  </a:lnTo>
                  <a:lnTo>
                    <a:pt x="548414" y="231203"/>
                  </a:lnTo>
                  <a:lnTo>
                    <a:pt x="548507" y="215897"/>
                  </a:lnTo>
                  <a:lnTo>
                    <a:pt x="546271" y="205721"/>
                  </a:lnTo>
                  <a:lnTo>
                    <a:pt x="543301" y="195555"/>
                  </a:lnTo>
                  <a:lnTo>
                    <a:pt x="540783" y="180311"/>
                  </a:lnTo>
                  <a:lnTo>
                    <a:pt x="535051" y="165070"/>
                  </a:lnTo>
                  <a:lnTo>
                    <a:pt x="527990" y="149829"/>
                  </a:lnTo>
                  <a:lnTo>
                    <a:pt x="520536" y="135436"/>
                  </a:lnTo>
                  <a:lnTo>
                    <a:pt x="510432" y="120300"/>
                  </a:lnTo>
                  <a:lnTo>
                    <a:pt x="500283" y="101255"/>
                  </a:lnTo>
                  <a:lnTo>
                    <a:pt x="487585" y="82159"/>
                  </a:lnTo>
                  <a:lnTo>
                    <a:pt x="479966" y="70323"/>
                  </a:lnTo>
                  <a:lnTo>
                    <a:pt x="477426" y="67192"/>
                  </a:lnTo>
                  <a:lnTo>
                    <a:pt x="470088" y="61455"/>
                  </a:lnTo>
                  <a:lnTo>
                    <a:pt x="465761" y="58739"/>
                  </a:lnTo>
                  <a:lnTo>
                    <a:pt x="458695" y="51207"/>
                  </a:lnTo>
                  <a:lnTo>
                    <a:pt x="455625" y="46828"/>
                  </a:lnTo>
                  <a:lnTo>
                    <a:pt x="447699" y="39704"/>
                  </a:lnTo>
                  <a:lnTo>
                    <a:pt x="433717" y="30934"/>
                  </a:lnTo>
                  <a:lnTo>
                    <a:pt x="418849" y="22972"/>
                  </a:lnTo>
                  <a:lnTo>
                    <a:pt x="398655" y="12698"/>
                  </a:lnTo>
                  <a:lnTo>
                    <a:pt x="388512" y="9859"/>
                  </a:lnTo>
                  <a:lnTo>
                    <a:pt x="378360" y="7751"/>
                  </a:lnTo>
                  <a:lnTo>
                    <a:pt x="362278" y="2651"/>
                  </a:lnTo>
                  <a:lnTo>
                    <a:pt x="348920" y="1161"/>
                  </a:lnTo>
                  <a:lnTo>
                    <a:pt x="336774" y="499"/>
                  </a:lnTo>
                  <a:lnTo>
                    <a:pt x="324885" y="204"/>
                  </a:lnTo>
                  <a:lnTo>
                    <a:pt x="293158" y="0"/>
                  </a:lnTo>
                  <a:lnTo>
                    <a:pt x="280100" y="2240"/>
                  </a:lnTo>
                  <a:lnTo>
                    <a:pt x="265830" y="6059"/>
                  </a:lnTo>
                  <a:lnTo>
                    <a:pt x="236126" y="15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46"/>
            <p:cNvSpPr/>
            <p:nvPr/>
          </p:nvSpPr>
          <p:spPr>
            <a:xfrm>
              <a:off x="1722120" y="5745480"/>
              <a:ext cx="419071" cy="556260"/>
            </a:xfrm>
            <a:custGeom>
              <a:avLst/>
              <a:gdLst/>
              <a:ahLst/>
              <a:cxnLst/>
              <a:rect l="0" t="0" r="0" b="0"/>
              <a:pathLst>
                <a:path w="419071" h="556260">
                  <a:moveTo>
                    <a:pt x="220980" y="22860"/>
                  </a:moveTo>
                  <a:lnTo>
                    <a:pt x="220980" y="18815"/>
                  </a:lnTo>
                  <a:lnTo>
                    <a:pt x="220133" y="17623"/>
                  </a:lnTo>
                  <a:lnTo>
                    <a:pt x="218722" y="16829"/>
                  </a:lnTo>
                  <a:lnTo>
                    <a:pt x="214419" y="15554"/>
                  </a:lnTo>
                  <a:lnTo>
                    <a:pt x="214066" y="14603"/>
                  </a:lnTo>
                  <a:lnTo>
                    <a:pt x="213453" y="8707"/>
                  </a:lnTo>
                  <a:lnTo>
                    <a:pt x="212575" y="8344"/>
                  </a:lnTo>
                  <a:lnTo>
                    <a:pt x="206807" y="7715"/>
                  </a:lnTo>
                  <a:lnTo>
                    <a:pt x="206451" y="6837"/>
                  </a:lnTo>
                  <a:lnTo>
                    <a:pt x="205767" y="317"/>
                  </a:lnTo>
                  <a:lnTo>
                    <a:pt x="192902" y="0"/>
                  </a:lnTo>
                  <a:lnTo>
                    <a:pt x="184033" y="0"/>
                  </a:lnTo>
                  <a:lnTo>
                    <a:pt x="183648" y="847"/>
                  </a:lnTo>
                  <a:lnTo>
                    <a:pt x="183221" y="4045"/>
                  </a:lnTo>
                  <a:lnTo>
                    <a:pt x="182261" y="5237"/>
                  </a:lnTo>
                  <a:lnTo>
                    <a:pt x="180774" y="6031"/>
                  </a:lnTo>
                  <a:lnTo>
                    <a:pt x="176349" y="7306"/>
                  </a:lnTo>
                  <a:lnTo>
                    <a:pt x="163937" y="7612"/>
                  </a:lnTo>
                  <a:lnTo>
                    <a:pt x="162631" y="8461"/>
                  </a:lnTo>
                  <a:lnTo>
                    <a:pt x="161761" y="9874"/>
                  </a:lnTo>
                  <a:lnTo>
                    <a:pt x="161181" y="11662"/>
                  </a:lnTo>
                  <a:lnTo>
                    <a:pt x="159947" y="12855"/>
                  </a:lnTo>
                  <a:lnTo>
                    <a:pt x="158278" y="13650"/>
                  </a:lnTo>
                  <a:lnTo>
                    <a:pt x="153561" y="14926"/>
                  </a:lnTo>
                  <a:lnTo>
                    <a:pt x="153174" y="15877"/>
                  </a:lnTo>
                  <a:lnTo>
                    <a:pt x="152744" y="19193"/>
                  </a:lnTo>
                  <a:lnTo>
                    <a:pt x="151782" y="20415"/>
                  </a:lnTo>
                  <a:lnTo>
                    <a:pt x="150295" y="21230"/>
                  </a:lnTo>
                  <a:lnTo>
                    <a:pt x="148457" y="21773"/>
                  </a:lnTo>
                  <a:lnTo>
                    <a:pt x="147231" y="22982"/>
                  </a:lnTo>
                  <a:lnTo>
                    <a:pt x="146414" y="24635"/>
                  </a:lnTo>
                  <a:lnTo>
                    <a:pt x="145102" y="29326"/>
                  </a:lnTo>
                  <a:lnTo>
                    <a:pt x="139607" y="36335"/>
                  </a:lnTo>
                  <a:lnTo>
                    <a:pt x="137482" y="44317"/>
                  </a:lnTo>
                  <a:lnTo>
                    <a:pt x="128913" y="53824"/>
                  </a:lnTo>
                  <a:lnTo>
                    <a:pt x="126582" y="56203"/>
                  </a:lnTo>
                  <a:lnTo>
                    <a:pt x="125028" y="58635"/>
                  </a:lnTo>
                  <a:lnTo>
                    <a:pt x="123301" y="63596"/>
                  </a:lnTo>
                  <a:lnTo>
                    <a:pt x="121994" y="65257"/>
                  </a:lnTo>
                  <a:lnTo>
                    <a:pt x="120276" y="66364"/>
                  </a:lnTo>
                  <a:lnTo>
                    <a:pt x="118284" y="67103"/>
                  </a:lnTo>
                  <a:lnTo>
                    <a:pt x="116109" y="69289"/>
                  </a:lnTo>
                  <a:lnTo>
                    <a:pt x="104044" y="85617"/>
                  </a:lnTo>
                  <a:lnTo>
                    <a:pt x="91427" y="98962"/>
                  </a:lnTo>
                  <a:lnTo>
                    <a:pt x="88891" y="101535"/>
                  </a:lnTo>
                  <a:lnTo>
                    <a:pt x="87201" y="104097"/>
                  </a:lnTo>
                  <a:lnTo>
                    <a:pt x="85322" y="109201"/>
                  </a:lnTo>
                  <a:lnTo>
                    <a:pt x="73643" y="124613"/>
                  </a:lnTo>
                  <a:lnTo>
                    <a:pt x="67322" y="136689"/>
                  </a:lnTo>
                  <a:lnTo>
                    <a:pt x="55714" y="150645"/>
                  </a:lnTo>
                  <a:lnTo>
                    <a:pt x="49058" y="162699"/>
                  </a:lnTo>
                  <a:lnTo>
                    <a:pt x="45862" y="172008"/>
                  </a:lnTo>
                  <a:lnTo>
                    <a:pt x="42114" y="177484"/>
                  </a:lnTo>
                  <a:lnTo>
                    <a:pt x="40776" y="180976"/>
                  </a:lnTo>
                  <a:lnTo>
                    <a:pt x="38046" y="193134"/>
                  </a:lnTo>
                  <a:lnTo>
                    <a:pt x="33098" y="203322"/>
                  </a:lnTo>
                  <a:lnTo>
                    <a:pt x="30409" y="216689"/>
                  </a:lnTo>
                  <a:lnTo>
                    <a:pt x="26779" y="226410"/>
                  </a:lnTo>
                  <a:lnTo>
                    <a:pt x="22344" y="234118"/>
                  </a:lnTo>
                  <a:lnTo>
                    <a:pt x="19976" y="237359"/>
                  </a:lnTo>
                  <a:lnTo>
                    <a:pt x="17345" y="245475"/>
                  </a:lnTo>
                  <a:lnTo>
                    <a:pt x="15656" y="260438"/>
                  </a:lnTo>
                  <a:lnTo>
                    <a:pt x="10085" y="277630"/>
                  </a:lnTo>
                  <a:lnTo>
                    <a:pt x="8350" y="292328"/>
                  </a:lnTo>
                  <a:lnTo>
                    <a:pt x="7944" y="302361"/>
                  </a:lnTo>
                  <a:lnTo>
                    <a:pt x="6990" y="306561"/>
                  </a:lnTo>
                  <a:lnTo>
                    <a:pt x="2447" y="317363"/>
                  </a:lnTo>
                  <a:lnTo>
                    <a:pt x="725" y="330912"/>
                  </a:lnTo>
                  <a:lnTo>
                    <a:pt x="215" y="344804"/>
                  </a:lnTo>
                  <a:lnTo>
                    <a:pt x="28" y="360262"/>
                  </a:lnTo>
                  <a:lnTo>
                    <a:pt x="0" y="394880"/>
                  </a:lnTo>
                  <a:lnTo>
                    <a:pt x="847" y="398721"/>
                  </a:lnTo>
                  <a:lnTo>
                    <a:pt x="5236" y="409016"/>
                  </a:lnTo>
                  <a:lnTo>
                    <a:pt x="7149" y="424979"/>
                  </a:lnTo>
                  <a:lnTo>
                    <a:pt x="7527" y="440581"/>
                  </a:lnTo>
                  <a:lnTo>
                    <a:pt x="7612" y="459396"/>
                  </a:lnTo>
                  <a:lnTo>
                    <a:pt x="9874" y="466925"/>
                  </a:lnTo>
                  <a:lnTo>
                    <a:pt x="12855" y="475069"/>
                  </a:lnTo>
                  <a:lnTo>
                    <a:pt x="14533" y="484414"/>
                  </a:lnTo>
                  <a:lnTo>
                    <a:pt x="14926" y="489897"/>
                  </a:lnTo>
                  <a:lnTo>
                    <a:pt x="15877" y="492545"/>
                  </a:lnTo>
                  <a:lnTo>
                    <a:pt x="19192" y="497744"/>
                  </a:lnTo>
                  <a:lnTo>
                    <a:pt x="27372" y="507981"/>
                  </a:lnTo>
                  <a:lnTo>
                    <a:pt x="29098" y="513071"/>
                  </a:lnTo>
                  <a:lnTo>
                    <a:pt x="31252" y="515614"/>
                  </a:lnTo>
                  <a:lnTo>
                    <a:pt x="43480" y="524274"/>
                  </a:lnTo>
                  <a:lnTo>
                    <a:pt x="46982" y="525110"/>
                  </a:lnTo>
                  <a:lnTo>
                    <a:pt x="49101" y="525333"/>
                  </a:lnTo>
                  <a:lnTo>
                    <a:pt x="60174" y="529693"/>
                  </a:lnTo>
                  <a:lnTo>
                    <a:pt x="73003" y="537904"/>
                  </a:lnTo>
                  <a:lnTo>
                    <a:pt x="78448" y="539635"/>
                  </a:lnTo>
                  <a:lnTo>
                    <a:pt x="86273" y="540610"/>
                  </a:lnTo>
                  <a:lnTo>
                    <a:pt x="88842" y="541592"/>
                  </a:lnTo>
                  <a:lnTo>
                    <a:pt x="101306" y="549254"/>
                  </a:lnTo>
                  <a:lnTo>
                    <a:pt x="109371" y="553147"/>
                  </a:lnTo>
                  <a:lnTo>
                    <a:pt x="115778" y="554876"/>
                  </a:lnTo>
                  <a:lnTo>
                    <a:pt x="128191" y="555850"/>
                  </a:lnTo>
                  <a:lnTo>
                    <a:pt x="138547" y="556138"/>
                  </a:lnTo>
                  <a:lnTo>
                    <a:pt x="199477" y="556259"/>
                  </a:lnTo>
                  <a:lnTo>
                    <a:pt x="207472" y="554002"/>
                  </a:lnTo>
                  <a:lnTo>
                    <a:pt x="216670" y="551023"/>
                  </a:lnTo>
                  <a:lnTo>
                    <a:pt x="226402" y="549699"/>
                  </a:lnTo>
                  <a:lnTo>
                    <a:pt x="234114" y="546852"/>
                  </a:lnTo>
                  <a:lnTo>
                    <a:pt x="237356" y="544909"/>
                  </a:lnTo>
                  <a:lnTo>
                    <a:pt x="245474" y="542748"/>
                  </a:lnTo>
                  <a:lnTo>
                    <a:pt x="250009" y="542171"/>
                  </a:lnTo>
                  <a:lnTo>
                    <a:pt x="257306" y="539274"/>
                  </a:lnTo>
                  <a:lnTo>
                    <a:pt x="266175" y="532882"/>
                  </a:lnTo>
                  <a:lnTo>
                    <a:pt x="272393" y="528090"/>
                  </a:lnTo>
                  <a:lnTo>
                    <a:pt x="284568" y="520632"/>
                  </a:lnTo>
                  <a:lnTo>
                    <a:pt x="296695" y="510526"/>
                  </a:lnTo>
                  <a:lnTo>
                    <a:pt x="302891" y="505454"/>
                  </a:lnTo>
                  <a:lnTo>
                    <a:pt x="315053" y="497838"/>
                  </a:lnTo>
                  <a:lnTo>
                    <a:pt x="327176" y="487679"/>
                  </a:lnTo>
                  <a:lnTo>
                    <a:pt x="329878" y="485139"/>
                  </a:lnTo>
                  <a:lnTo>
                    <a:pt x="342857" y="466409"/>
                  </a:lnTo>
                  <a:lnTo>
                    <a:pt x="355594" y="451482"/>
                  </a:lnTo>
                  <a:lnTo>
                    <a:pt x="365759" y="435970"/>
                  </a:lnTo>
                  <a:lnTo>
                    <a:pt x="368299" y="432886"/>
                  </a:lnTo>
                  <a:lnTo>
                    <a:pt x="369993" y="429138"/>
                  </a:lnTo>
                  <a:lnTo>
                    <a:pt x="374969" y="408696"/>
                  </a:lnTo>
                  <a:lnTo>
                    <a:pt x="379166" y="395849"/>
                  </a:lnTo>
                  <a:lnTo>
                    <a:pt x="385442" y="379097"/>
                  </a:lnTo>
                  <a:lnTo>
                    <a:pt x="388525" y="362562"/>
                  </a:lnTo>
                  <a:lnTo>
                    <a:pt x="392247" y="349098"/>
                  </a:lnTo>
                  <a:lnTo>
                    <a:pt x="394465" y="336906"/>
                  </a:lnTo>
                  <a:lnTo>
                    <a:pt x="396298" y="325842"/>
                  </a:lnTo>
                  <a:lnTo>
                    <a:pt x="401243" y="309247"/>
                  </a:lnTo>
                  <a:lnTo>
                    <a:pt x="402697" y="295769"/>
                  </a:lnTo>
                  <a:lnTo>
                    <a:pt x="405601" y="283571"/>
                  </a:lnTo>
                  <a:lnTo>
                    <a:pt x="408867" y="271658"/>
                  </a:lnTo>
                  <a:lnTo>
                    <a:pt x="410319" y="257897"/>
                  </a:lnTo>
                  <a:lnTo>
                    <a:pt x="413222" y="245572"/>
                  </a:lnTo>
                  <a:lnTo>
                    <a:pt x="416487" y="234450"/>
                  </a:lnTo>
                  <a:lnTo>
                    <a:pt x="418326" y="217821"/>
                  </a:lnTo>
                  <a:lnTo>
                    <a:pt x="418756" y="204336"/>
                  </a:lnTo>
                  <a:lnTo>
                    <a:pt x="419054" y="175744"/>
                  </a:lnTo>
                  <a:lnTo>
                    <a:pt x="419070" y="170502"/>
                  </a:lnTo>
                  <a:lnTo>
                    <a:pt x="418233" y="166162"/>
                  </a:lnTo>
                  <a:lnTo>
                    <a:pt x="413857" y="155160"/>
                  </a:lnTo>
                  <a:lnTo>
                    <a:pt x="411950" y="138959"/>
                  </a:lnTo>
                  <a:lnTo>
                    <a:pt x="411793" y="135820"/>
                  </a:lnTo>
                  <a:lnTo>
                    <a:pt x="407528" y="123310"/>
                  </a:lnTo>
                  <a:lnTo>
                    <a:pt x="403232" y="116047"/>
                  </a:lnTo>
                  <a:lnTo>
                    <a:pt x="391077" y="100984"/>
                  </a:lnTo>
                  <a:lnTo>
                    <a:pt x="380984" y="85454"/>
                  </a:lnTo>
                  <a:lnTo>
                    <a:pt x="371117" y="74427"/>
                  </a:lnTo>
                  <a:lnTo>
                    <a:pt x="362214" y="66098"/>
                  </a:lnTo>
                  <a:lnTo>
                    <a:pt x="352613" y="59575"/>
                  </a:lnTo>
                  <a:lnTo>
                    <a:pt x="340443" y="53853"/>
                  </a:lnTo>
                  <a:lnTo>
                    <a:pt x="327415" y="47641"/>
                  </a:lnTo>
                  <a:lnTo>
                    <a:pt x="321570" y="43614"/>
                  </a:lnTo>
                  <a:lnTo>
                    <a:pt x="30480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47"/>
            <p:cNvSpPr/>
            <p:nvPr/>
          </p:nvSpPr>
          <p:spPr>
            <a:xfrm>
              <a:off x="-861058" y="1501595"/>
              <a:ext cx="251459" cy="197572"/>
            </a:xfrm>
            <a:custGeom>
              <a:avLst/>
              <a:gdLst/>
              <a:ahLst/>
              <a:cxnLst/>
              <a:rect l="0" t="0" r="0" b="0"/>
              <a:pathLst>
                <a:path w="251459" h="197572">
                  <a:moveTo>
                    <a:pt x="53338" y="68125"/>
                  </a:moveTo>
                  <a:lnTo>
                    <a:pt x="53338" y="93870"/>
                  </a:lnTo>
                  <a:lnTo>
                    <a:pt x="52491" y="95448"/>
                  </a:lnTo>
                  <a:lnTo>
                    <a:pt x="51080" y="96500"/>
                  </a:lnTo>
                  <a:lnTo>
                    <a:pt x="49293" y="97202"/>
                  </a:lnTo>
                  <a:lnTo>
                    <a:pt x="48101" y="98516"/>
                  </a:lnTo>
                  <a:lnTo>
                    <a:pt x="47307" y="100239"/>
                  </a:lnTo>
                  <a:lnTo>
                    <a:pt x="46424" y="104411"/>
                  </a:lnTo>
                  <a:lnTo>
                    <a:pt x="46032" y="109088"/>
                  </a:lnTo>
                  <a:lnTo>
                    <a:pt x="45857" y="113988"/>
                  </a:lnTo>
                  <a:lnTo>
                    <a:pt x="45745" y="124033"/>
                  </a:lnTo>
                  <a:lnTo>
                    <a:pt x="44890" y="126564"/>
                  </a:lnTo>
                  <a:lnTo>
                    <a:pt x="41681" y="131633"/>
                  </a:lnTo>
                  <a:lnTo>
                    <a:pt x="39690" y="136709"/>
                  </a:lnTo>
                  <a:lnTo>
                    <a:pt x="38806" y="141786"/>
                  </a:lnTo>
                  <a:lnTo>
                    <a:pt x="38412" y="146866"/>
                  </a:lnTo>
                  <a:lnTo>
                    <a:pt x="37461" y="149405"/>
                  </a:lnTo>
                  <a:lnTo>
                    <a:pt x="34146" y="154485"/>
                  </a:lnTo>
                  <a:lnTo>
                    <a:pt x="32108" y="159565"/>
                  </a:lnTo>
                  <a:lnTo>
                    <a:pt x="31565" y="162105"/>
                  </a:lnTo>
                  <a:lnTo>
                    <a:pt x="28703" y="167185"/>
                  </a:lnTo>
                  <a:lnTo>
                    <a:pt x="26755" y="169725"/>
                  </a:lnTo>
                  <a:lnTo>
                    <a:pt x="24590" y="174805"/>
                  </a:lnTo>
                  <a:lnTo>
                    <a:pt x="24013" y="177345"/>
                  </a:lnTo>
                  <a:lnTo>
                    <a:pt x="22781" y="179038"/>
                  </a:lnTo>
                  <a:lnTo>
                    <a:pt x="21113" y="180167"/>
                  </a:lnTo>
                  <a:lnTo>
                    <a:pt x="19155" y="180920"/>
                  </a:lnTo>
                  <a:lnTo>
                    <a:pt x="17849" y="182268"/>
                  </a:lnTo>
                  <a:lnTo>
                    <a:pt x="16979" y="184014"/>
                  </a:lnTo>
                  <a:lnTo>
                    <a:pt x="16399" y="186024"/>
                  </a:lnTo>
                  <a:lnTo>
                    <a:pt x="15165" y="187364"/>
                  </a:lnTo>
                  <a:lnTo>
                    <a:pt x="13496" y="188258"/>
                  </a:lnTo>
                  <a:lnTo>
                    <a:pt x="7962" y="189940"/>
                  </a:lnTo>
                  <a:lnTo>
                    <a:pt x="1632" y="196062"/>
                  </a:lnTo>
                  <a:lnTo>
                    <a:pt x="94" y="197571"/>
                  </a:lnTo>
                  <a:lnTo>
                    <a:pt x="11" y="191621"/>
                  </a:lnTo>
                  <a:lnTo>
                    <a:pt x="0" y="186311"/>
                  </a:lnTo>
                  <a:lnTo>
                    <a:pt x="846" y="185016"/>
                  </a:lnTo>
                  <a:lnTo>
                    <a:pt x="2257" y="184152"/>
                  </a:lnTo>
                  <a:lnTo>
                    <a:pt x="4044" y="183576"/>
                  </a:lnTo>
                  <a:lnTo>
                    <a:pt x="5235" y="182346"/>
                  </a:lnTo>
                  <a:lnTo>
                    <a:pt x="6029" y="180679"/>
                  </a:lnTo>
                  <a:lnTo>
                    <a:pt x="6912" y="176569"/>
                  </a:lnTo>
                  <a:lnTo>
                    <a:pt x="7304" y="171920"/>
                  </a:lnTo>
                  <a:lnTo>
                    <a:pt x="8255" y="168648"/>
                  </a:lnTo>
                  <a:lnTo>
                    <a:pt x="9736" y="164774"/>
                  </a:lnTo>
                  <a:lnTo>
                    <a:pt x="11570" y="160498"/>
                  </a:lnTo>
                  <a:lnTo>
                    <a:pt x="12793" y="156800"/>
                  </a:lnTo>
                  <a:lnTo>
                    <a:pt x="13608" y="153488"/>
                  </a:lnTo>
                  <a:lnTo>
                    <a:pt x="14151" y="150434"/>
                  </a:lnTo>
                  <a:lnTo>
                    <a:pt x="15360" y="146704"/>
                  </a:lnTo>
                  <a:lnTo>
                    <a:pt x="17013" y="142524"/>
                  </a:lnTo>
                  <a:lnTo>
                    <a:pt x="18961" y="138045"/>
                  </a:lnTo>
                  <a:lnTo>
                    <a:pt x="21107" y="134211"/>
                  </a:lnTo>
                  <a:lnTo>
                    <a:pt x="23384" y="130809"/>
                  </a:lnTo>
                  <a:lnTo>
                    <a:pt x="25749" y="127694"/>
                  </a:lnTo>
                  <a:lnTo>
                    <a:pt x="28172" y="123925"/>
                  </a:lnTo>
                  <a:lnTo>
                    <a:pt x="30634" y="119718"/>
                  </a:lnTo>
                  <a:lnTo>
                    <a:pt x="33122" y="115220"/>
                  </a:lnTo>
                  <a:lnTo>
                    <a:pt x="36474" y="110528"/>
                  </a:lnTo>
                  <a:lnTo>
                    <a:pt x="40402" y="105707"/>
                  </a:lnTo>
                  <a:lnTo>
                    <a:pt x="44714" y="100800"/>
                  </a:lnTo>
                  <a:lnTo>
                    <a:pt x="48435" y="95835"/>
                  </a:lnTo>
                  <a:lnTo>
                    <a:pt x="51763" y="90831"/>
                  </a:lnTo>
                  <a:lnTo>
                    <a:pt x="54828" y="85803"/>
                  </a:lnTo>
                  <a:lnTo>
                    <a:pt x="59411" y="80757"/>
                  </a:lnTo>
                  <a:lnTo>
                    <a:pt x="65007" y="75699"/>
                  </a:lnTo>
                  <a:lnTo>
                    <a:pt x="71277" y="70635"/>
                  </a:lnTo>
                  <a:lnTo>
                    <a:pt x="77151" y="65565"/>
                  </a:lnTo>
                  <a:lnTo>
                    <a:pt x="82760" y="60491"/>
                  </a:lnTo>
                  <a:lnTo>
                    <a:pt x="88192" y="55416"/>
                  </a:lnTo>
                  <a:lnTo>
                    <a:pt x="94354" y="51186"/>
                  </a:lnTo>
                  <a:lnTo>
                    <a:pt x="101002" y="47519"/>
                  </a:lnTo>
                  <a:lnTo>
                    <a:pt x="107974" y="44227"/>
                  </a:lnTo>
                  <a:lnTo>
                    <a:pt x="114315" y="40340"/>
                  </a:lnTo>
                  <a:lnTo>
                    <a:pt x="120236" y="36055"/>
                  </a:lnTo>
                  <a:lnTo>
                    <a:pt x="125877" y="31505"/>
                  </a:lnTo>
                  <a:lnTo>
                    <a:pt x="132177" y="27625"/>
                  </a:lnTo>
                  <a:lnTo>
                    <a:pt x="138917" y="24192"/>
                  </a:lnTo>
                  <a:lnTo>
                    <a:pt x="145951" y="21056"/>
                  </a:lnTo>
                  <a:lnTo>
                    <a:pt x="153180" y="18119"/>
                  </a:lnTo>
                  <a:lnTo>
                    <a:pt x="160539" y="15314"/>
                  </a:lnTo>
                  <a:lnTo>
                    <a:pt x="167985" y="12598"/>
                  </a:lnTo>
                  <a:lnTo>
                    <a:pt x="174643" y="9940"/>
                  </a:lnTo>
                  <a:lnTo>
                    <a:pt x="180775" y="7322"/>
                  </a:lnTo>
                  <a:lnTo>
                    <a:pt x="186556" y="4730"/>
                  </a:lnTo>
                  <a:lnTo>
                    <a:pt x="192103" y="3001"/>
                  </a:lnTo>
                  <a:lnTo>
                    <a:pt x="197495" y="1849"/>
                  </a:lnTo>
                  <a:lnTo>
                    <a:pt x="202782" y="1081"/>
                  </a:lnTo>
                  <a:lnTo>
                    <a:pt x="208001" y="569"/>
                  </a:lnTo>
                  <a:lnTo>
                    <a:pt x="213173" y="228"/>
                  </a:lnTo>
                  <a:lnTo>
                    <a:pt x="218315" y="0"/>
                  </a:lnTo>
                  <a:lnTo>
                    <a:pt x="222589" y="695"/>
                  </a:lnTo>
                  <a:lnTo>
                    <a:pt x="229596" y="3725"/>
                  </a:lnTo>
                  <a:lnTo>
                    <a:pt x="235533" y="5636"/>
                  </a:lnTo>
                  <a:lnTo>
                    <a:pt x="238301" y="6146"/>
                  </a:lnTo>
                  <a:lnTo>
                    <a:pt x="243635" y="8970"/>
                  </a:lnTo>
                  <a:lnTo>
                    <a:pt x="246243" y="10908"/>
                  </a:lnTo>
                  <a:lnTo>
                    <a:pt x="247981" y="13047"/>
                  </a:lnTo>
                  <a:lnTo>
                    <a:pt x="249140" y="15320"/>
                  </a:lnTo>
                  <a:lnTo>
                    <a:pt x="251458" y="224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48"/>
            <p:cNvSpPr/>
            <p:nvPr/>
          </p:nvSpPr>
          <p:spPr>
            <a:xfrm>
              <a:off x="-518160" y="1371628"/>
              <a:ext cx="159696" cy="312393"/>
            </a:xfrm>
            <a:custGeom>
              <a:avLst/>
              <a:gdLst/>
              <a:ahLst/>
              <a:cxnLst/>
              <a:rect l="0" t="0" r="0" b="0"/>
              <a:pathLst>
                <a:path w="159696" h="312393">
                  <a:moveTo>
                    <a:pt x="22860" y="22832"/>
                  </a:moveTo>
                  <a:lnTo>
                    <a:pt x="317" y="22832"/>
                  </a:lnTo>
                  <a:lnTo>
                    <a:pt x="94" y="18787"/>
                  </a:lnTo>
                  <a:lnTo>
                    <a:pt x="909" y="17595"/>
                  </a:lnTo>
                  <a:lnTo>
                    <a:pt x="2299" y="16801"/>
                  </a:lnTo>
                  <a:lnTo>
                    <a:pt x="7308" y="15305"/>
                  </a:lnTo>
                  <a:lnTo>
                    <a:pt x="11573" y="11194"/>
                  </a:lnTo>
                  <a:lnTo>
                    <a:pt x="13642" y="9994"/>
                  </a:lnTo>
                  <a:lnTo>
                    <a:pt x="18199" y="8659"/>
                  </a:lnTo>
                  <a:lnTo>
                    <a:pt x="21479" y="7908"/>
                  </a:lnTo>
                  <a:lnTo>
                    <a:pt x="23632" y="6956"/>
                  </a:lnTo>
                  <a:lnTo>
                    <a:pt x="30541" y="3640"/>
                  </a:lnTo>
                  <a:lnTo>
                    <a:pt x="33907" y="2418"/>
                  </a:lnTo>
                  <a:lnTo>
                    <a:pt x="36998" y="1602"/>
                  </a:lnTo>
                  <a:lnTo>
                    <a:pt x="39905" y="1059"/>
                  </a:lnTo>
                  <a:lnTo>
                    <a:pt x="42690" y="697"/>
                  </a:lnTo>
                  <a:lnTo>
                    <a:pt x="45393" y="455"/>
                  </a:lnTo>
                  <a:lnTo>
                    <a:pt x="48042" y="294"/>
                  </a:lnTo>
                  <a:lnTo>
                    <a:pt x="53243" y="115"/>
                  </a:lnTo>
                  <a:lnTo>
                    <a:pt x="63481" y="0"/>
                  </a:lnTo>
                  <a:lnTo>
                    <a:pt x="66027" y="838"/>
                  </a:lnTo>
                  <a:lnTo>
                    <a:pt x="68571" y="2242"/>
                  </a:lnTo>
                  <a:lnTo>
                    <a:pt x="71114" y="4026"/>
                  </a:lnTo>
                  <a:lnTo>
                    <a:pt x="73656" y="5214"/>
                  </a:lnTo>
                  <a:lnTo>
                    <a:pt x="76197" y="6007"/>
                  </a:lnTo>
                  <a:lnTo>
                    <a:pt x="78738" y="6535"/>
                  </a:lnTo>
                  <a:lnTo>
                    <a:pt x="81279" y="6887"/>
                  </a:lnTo>
                  <a:lnTo>
                    <a:pt x="83819" y="7122"/>
                  </a:lnTo>
                  <a:lnTo>
                    <a:pt x="86359" y="7279"/>
                  </a:lnTo>
                  <a:lnTo>
                    <a:pt x="88900" y="8230"/>
                  </a:lnTo>
                  <a:lnTo>
                    <a:pt x="91440" y="9711"/>
                  </a:lnTo>
                  <a:lnTo>
                    <a:pt x="93980" y="11544"/>
                  </a:lnTo>
                  <a:lnTo>
                    <a:pt x="96520" y="13614"/>
                  </a:lnTo>
                  <a:lnTo>
                    <a:pt x="99060" y="15840"/>
                  </a:lnTo>
                  <a:lnTo>
                    <a:pt x="101600" y="18171"/>
                  </a:lnTo>
                  <a:lnTo>
                    <a:pt x="104140" y="19724"/>
                  </a:lnTo>
                  <a:lnTo>
                    <a:pt x="106680" y="20760"/>
                  </a:lnTo>
                  <a:lnTo>
                    <a:pt x="109220" y="21451"/>
                  </a:lnTo>
                  <a:lnTo>
                    <a:pt x="111760" y="23605"/>
                  </a:lnTo>
                  <a:lnTo>
                    <a:pt x="114300" y="26734"/>
                  </a:lnTo>
                  <a:lnTo>
                    <a:pt x="120415" y="35832"/>
                  </a:lnTo>
                  <a:lnTo>
                    <a:pt x="121251" y="39334"/>
                  </a:lnTo>
                  <a:lnTo>
                    <a:pt x="121722" y="48324"/>
                  </a:lnTo>
                  <a:lnTo>
                    <a:pt x="121908" y="70800"/>
                  </a:lnTo>
                  <a:lnTo>
                    <a:pt x="121066" y="73437"/>
                  </a:lnTo>
                  <a:lnTo>
                    <a:pt x="117871" y="78626"/>
                  </a:lnTo>
                  <a:lnTo>
                    <a:pt x="113629" y="83754"/>
                  </a:lnTo>
                  <a:lnTo>
                    <a:pt x="108922" y="88855"/>
                  </a:lnTo>
                  <a:lnTo>
                    <a:pt x="101512" y="96487"/>
                  </a:lnTo>
                  <a:lnTo>
                    <a:pt x="96481" y="101570"/>
                  </a:lnTo>
                  <a:lnTo>
                    <a:pt x="94800" y="104111"/>
                  </a:lnTo>
                  <a:lnTo>
                    <a:pt x="91589" y="111732"/>
                  </a:lnTo>
                  <a:lnTo>
                    <a:pt x="87837" y="116812"/>
                  </a:lnTo>
                  <a:lnTo>
                    <a:pt x="85651" y="118505"/>
                  </a:lnTo>
                  <a:lnTo>
                    <a:pt x="83348" y="119634"/>
                  </a:lnTo>
                  <a:lnTo>
                    <a:pt x="80965" y="120387"/>
                  </a:lnTo>
                  <a:lnTo>
                    <a:pt x="79377" y="121735"/>
                  </a:lnTo>
                  <a:lnTo>
                    <a:pt x="78318" y="123481"/>
                  </a:lnTo>
                  <a:lnTo>
                    <a:pt x="77612" y="125491"/>
                  </a:lnTo>
                  <a:lnTo>
                    <a:pt x="76294" y="126831"/>
                  </a:lnTo>
                  <a:lnTo>
                    <a:pt x="74569" y="127725"/>
                  </a:lnTo>
                  <a:lnTo>
                    <a:pt x="68589" y="129509"/>
                  </a:lnTo>
                  <a:lnTo>
                    <a:pt x="68583" y="133556"/>
                  </a:lnTo>
                  <a:lnTo>
                    <a:pt x="69428" y="134748"/>
                  </a:lnTo>
                  <a:lnTo>
                    <a:pt x="70839" y="135543"/>
                  </a:lnTo>
                  <a:lnTo>
                    <a:pt x="75141" y="136818"/>
                  </a:lnTo>
                  <a:lnTo>
                    <a:pt x="79931" y="141084"/>
                  </a:lnTo>
                  <a:lnTo>
                    <a:pt x="82074" y="142307"/>
                  </a:lnTo>
                  <a:lnTo>
                    <a:pt x="86713" y="143665"/>
                  </a:lnTo>
                  <a:lnTo>
                    <a:pt x="91597" y="146527"/>
                  </a:lnTo>
                  <a:lnTo>
                    <a:pt x="94084" y="148475"/>
                  </a:lnTo>
                  <a:lnTo>
                    <a:pt x="96590" y="149774"/>
                  </a:lnTo>
                  <a:lnTo>
                    <a:pt x="99107" y="150640"/>
                  </a:lnTo>
                  <a:lnTo>
                    <a:pt x="101631" y="151217"/>
                  </a:lnTo>
                  <a:lnTo>
                    <a:pt x="104160" y="152449"/>
                  </a:lnTo>
                  <a:lnTo>
                    <a:pt x="106694" y="154117"/>
                  </a:lnTo>
                  <a:lnTo>
                    <a:pt x="109229" y="156075"/>
                  </a:lnTo>
                  <a:lnTo>
                    <a:pt x="111766" y="158227"/>
                  </a:lnTo>
                  <a:lnTo>
                    <a:pt x="114304" y="160509"/>
                  </a:lnTo>
                  <a:lnTo>
                    <a:pt x="119382" y="165302"/>
                  </a:lnTo>
                  <a:lnTo>
                    <a:pt x="137160" y="182865"/>
                  </a:lnTo>
                  <a:lnTo>
                    <a:pt x="139700" y="185401"/>
                  </a:lnTo>
                  <a:lnTo>
                    <a:pt x="142240" y="188785"/>
                  </a:lnTo>
                  <a:lnTo>
                    <a:pt x="144780" y="192734"/>
                  </a:lnTo>
                  <a:lnTo>
                    <a:pt x="149013" y="200791"/>
                  </a:lnTo>
                  <a:lnTo>
                    <a:pt x="150895" y="207194"/>
                  </a:lnTo>
                  <a:lnTo>
                    <a:pt x="151954" y="215558"/>
                  </a:lnTo>
                  <a:lnTo>
                    <a:pt x="152949" y="218203"/>
                  </a:lnTo>
                  <a:lnTo>
                    <a:pt x="156313" y="223399"/>
                  </a:lnTo>
                  <a:lnTo>
                    <a:pt x="158372" y="230789"/>
                  </a:lnTo>
                  <a:lnTo>
                    <a:pt x="159288" y="238870"/>
                  </a:lnTo>
                  <a:lnTo>
                    <a:pt x="159695" y="245285"/>
                  </a:lnTo>
                  <a:lnTo>
                    <a:pt x="158956" y="248180"/>
                  </a:lnTo>
                  <a:lnTo>
                    <a:pt x="154719" y="256301"/>
                  </a:lnTo>
                  <a:lnTo>
                    <a:pt x="152240" y="264070"/>
                  </a:lnTo>
                  <a:lnTo>
                    <a:pt x="147367" y="271734"/>
                  </a:lnTo>
                  <a:lnTo>
                    <a:pt x="145930" y="276824"/>
                  </a:lnTo>
                  <a:lnTo>
                    <a:pt x="144700" y="278520"/>
                  </a:lnTo>
                  <a:lnTo>
                    <a:pt x="143033" y="279650"/>
                  </a:lnTo>
                  <a:lnTo>
                    <a:pt x="141075" y="280404"/>
                  </a:lnTo>
                  <a:lnTo>
                    <a:pt x="136642" y="283500"/>
                  </a:lnTo>
                  <a:lnTo>
                    <a:pt x="131850" y="287698"/>
                  </a:lnTo>
                  <a:lnTo>
                    <a:pt x="126898" y="292386"/>
                  </a:lnTo>
                  <a:lnTo>
                    <a:pt x="119350" y="299785"/>
                  </a:lnTo>
                  <a:lnTo>
                    <a:pt x="116820" y="301447"/>
                  </a:lnTo>
                  <a:lnTo>
                    <a:pt x="114287" y="302555"/>
                  </a:lnTo>
                  <a:lnTo>
                    <a:pt x="111751" y="303294"/>
                  </a:lnTo>
                  <a:lnTo>
                    <a:pt x="108367" y="304633"/>
                  </a:lnTo>
                  <a:lnTo>
                    <a:pt x="104418" y="306373"/>
                  </a:lnTo>
                  <a:lnTo>
                    <a:pt x="100092" y="308379"/>
                  </a:lnTo>
                  <a:lnTo>
                    <a:pt x="96361" y="309717"/>
                  </a:lnTo>
                  <a:lnTo>
                    <a:pt x="93027" y="310609"/>
                  </a:lnTo>
                  <a:lnTo>
                    <a:pt x="89958" y="311203"/>
                  </a:lnTo>
                  <a:lnTo>
                    <a:pt x="86219" y="311599"/>
                  </a:lnTo>
                  <a:lnTo>
                    <a:pt x="82033" y="311864"/>
                  </a:lnTo>
                  <a:lnTo>
                    <a:pt x="73712" y="312157"/>
                  </a:lnTo>
                  <a:lnTo>
                    <a:pt x="63421" y="312322"/>
                  </a:lnTo>
                  <a:lnTo>
                    <a:pt x="9972" y="312392"/>
                  </a:lnTo>
                  <a:lnTo>
                    <a:pt x="8342" y="311545"/>
                  </a:lnTo>
                  <a:lnTo>
                    <a:pt x="4272" y="308347"/>
                  </a:lnTo>
                  <a:lnTo>
                    <a:pt x="0" y="3047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49"/>
            <p:cNvSpPr/>
            <p:nvPr/>
          </p:nvSpPr>
          <p:spPr>
            <a:xfrm>
              <a:off x="-274320" y="1531620"/>
              <a:ext cx="121921" cy="7307"/>
            </a:xfrm>
            <a:custGeom>
              <a:avLst/>
              <a:gdLst/>
              <a:ahLst/>
              <a:cxnLst/>
              <a:rect l="0" t="0" r="0" b="0"/>
              <a:pathLst>
                <a:path w="121921" h="7307">
                  <a:moveTo>
                    <a:pt x="0" y="0"/>
                  </a:moveTo>
                  <a:lnTo>
                    <a:pt x="0" y="7306"/>
                  </a:lnTo>
                  <a:lnTo>
                    <a:pt x="1693" y="6564"/>
                  </a:lnTo>
                  <a:lnTo>
                    <a:pt x="15203" y="18"/>
                  </a:lnTo>
                  <a:lnTo>
                    <a:pt x="15224" y="8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50"/>
            <p:cNvSpPr/>
            <p:nvPr/>
          </p:nvSpPr>
          <p:spPr>
            <a:xfrm>
              <a:off x="-265640" y="1630680"/>
              <a:ext cx="113241" cy="7621"/>
            </a:xfrm>
            <a:custGeom>
              <a:avLst/>
              <a:gdLst/>
              <a:ahLst/>
              <a:cxnLst/>
              <a:rect l="0" t="0" r="0" b="0"/>
              <a:pathLst>
                <a:path w="113241" h="7621">
                  <a:moveTo>
                    <a:pt x="6560" y="0"/>
                  </a:moveTo>
                  <a:lnTo>
                    <a:pt x="6560" y="4045"/>
                  </a:lnTo>
                  <a:lnTo>
                    <a:pt x="5714" y="5237"/>
                  </a:lnTo>
                  <a:lnTo>
                    <a:pt x="4303" y="6031"/>
                  </a:lnTo>
                  <a:lnTo>
                    <a:pt x="0" y="7306"/>
                  </a:lnTo>
                  <a:lnTo>
                    <a:pt x="493" y="7411"/>
                  </a:lnTo>
                  <a:lnTo>
                    <a:pt x="3299" y="7527"/>
                  </a:lnTo>
                  <a:lnTo>
                    <a:pt x="6763" y="7602"/>
                  </a:lnTo>
                  <a:lnTo>
                    <a:pt x="1132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51"/>
            <p:cNvSpPr/>
            <p:nvPr/>
          </p:nvSpPr>
          <p:spPr>
            <a:xfrm>
              <a:off x="22860" y="1409700"/>
              <a:ext cx="99061" cy="205741"/>
            </a:xfrm>
            <a:custGeom>
              <a:avLst/>
              <a:gdLst/>
              <a:ahLst/>
              <a:cxnLst/>
              <a:rect l="0" t="0" r="0" b="0"/>
              <a:pathLst>
                <a:path w="99061" h="205741">
                  <a:moveTo>
                    <a:pt x="99060" y="0"/>
                  </a:moveTo>
                  <a:lnTo>
                    <a:pt x="91468" y="0"/>
                  </a:lnTo>
                  <a:lnTo>
                    <a:pt x="91443" y="6561"/>
                  </a:lnTo>
                  <a:lnTo>
                    <a:pt x="89183" y="9407"/>
                  </a:lnTo>
                  <a:lnTo>
                    <a:pt x="87396" y="11351"/>
                  </a:lnTo>
                  <a:lnTo>
                    <a:pt x="86204" y="13494"/>
                  </a:lnTo>
                  <a:lnTo>
                    <a:pt x="84880" y="18133"/>
                  </a:lnTo>
                  <a:lnTo>
                    <a:pt x="84291" y="23017"/>
                  </a:lnTo>
                  <a:lnTo>
                    <a:pt x="84134" y="25505"/>
                  </a:lnTo>
                  <a:lnTo>
                    <a:pt x="83183" y="28010"/>
                  </a:lnTo>
                  <a:lnTo>
                    <a:pt x="81702" y="30526"/>
                  </a:lnTo>
                  <a:lnTo>
                    <a:pt x="79868" y="33051"/>
                  </a:lnTo>
                  <a:lnTo>
                    <a:pt x="77799" y="35580"/>
                  </a:lnTo>
                  <a:lnTo>
                    <a:pt x="75572" y="38114"/>
                  </a:lnTo>
                  <a:lnTo>
                    <a:pt x="73242" y="40649"/>
                  </a:lnTo>
                  <a:lnTo>
                    <a:pt x="71688" y="44033"/>
                  </a:lnTo>
                  <a:lnTo>
                    <a:pt x="70652" y="47982"/>
                  </a:lnTo>
                  <a:lnTo>
                    <a:pt x="69961" y="52308"/>
                  </a:lnTo>
                  <a:lnTo>
                    <a:pt x="68654" y="56038"/>
                  </a:lnTo>
                  <a:lnTo>
                    <a:pt x="66936" y="59372"/>
                  </a:lnTo>
                  <a:lnTo>
                    <a:pt x="64944" y="62442"/>
                  </a:lnTo>
                  <a:lnTo>
                    <a:pt x="62769" y="66181"/>
                  </a:lnTo>
                  <a:lnTo>
                    <a:pt x="60473" y="70367"/>
                  </a:lnTo>
                  <a:lnTo>
                    <a:pt x="58095" y="74851"/>
                  </a:lnTo>
                  <a:lnTo>
                    <a:pt x="56510" y="78688"/>
                  </a:lnTo>
                  <a:lnTo>
                    <a:pt x="55454" y="82092"/>
                  </a:lnTo>
                  <a:lnTo>
                    <a:pt x="54749" y="85208"/>
                  </a:lnTo>
                  <a:lnTo>
                    <a:pt x="53433" y="88978"/>
                  </a:lnTo>
                  <a:lnTo>
                    <a:pt x="51709" y="93186"/>
                  </a:lnTo>
                  <a:lnTo>
                    <a:pt x="49713" y="97684"/>
                  </a:lnTo>
                  <a:lnTo>
                    <a:pt x="47535" y="101529"/>
                  </a:lnTo>
                  <a:lnTo>
                    <a:pt x="45237" y="104939"/>
                  </a:lnTo>
                  <a:lnTo>
                    <a:pt x="42858" y="108059"/>
                  </a:lnTo>
                  <a:lnTo>
                    <a:pt x="40425" y="111833"/>
                  </a:lnTo>
                  <a:lnTo>
                    <a:pt x="37957" y="116042"/>
                  </a:lnTo>
                  <a:lnTo>
                    <a:pt x="35465" y="120541"/>
                  </a:lnTo>
                  <a:lnTo>
                    <a:pt x="33803" y="124387"/>
                  </a:lnTo>
                  <a:lnTo>
                    <a:pt x="32695" y="127798"/>
                  </a:lnTo>
                  <a:lnTo>
                    <a:pt x="31957" y="130919"/>
                  </a:lnTo>
                  <a:lnTo>
                    <a:pt x="30618" y="134693"/>
                  </a:lnTo>
                  <a:lnTo>
                    <a:pt x="28879" y="138902"/>
                  </a:lnTo>
                  <a:lnTo>
                    <a:pt x="26872" y="143401"/>
                  </a:lnTo>
                  <a:lnTo>
                    <a:pt x="24688" y="147247"/>
                  </a:lnTo>
                  <a:lnTo>
                    <a:pt x="22385" y="150658"/>
                  </a:lnTo>
                  <a:lnTo>
                    <a:pt x="20004" y="153779"/>
                  </a:lnTo>
                  <a:lnTo>
                    <a:pt x="18416" y="157552"/>
                  </a:lnTo>
                  <a:lnTo>
                    <a:pt x="17357" y="161762"/>
                  </a:lnTo>
                  <a:lnTo>
                    <a:pt x="16652" y="166261"/>
                  </a:lnTo>
                  <a:lnTo>
                    <a:pt x="16181" y="170107"/>
                  </a:lnTo>
                  <a:lnTo>
                    <a:pt x="15868" y="173518"/>
                  </a:lnTo>
                  <a:lnTo>
                    <a:pt x="15658" y="176639"/>
                  </a:lnTo>
                  <a:lnTo>
                    <a:pt x="13826" y="179566"/>
                  </a:lnTo>
                  <a:lnTo>
                    <a:pt x="10910" y="182364"/>
                  </a:lnTo>
                  <a:lnTo>
                    <a:pt x="7274" y="185076"/>
                  </a:lnTo>
                  <a:lnTo>
                    <a:pt x="4849" y="188577"/>
                  </a:lnTo>
                  <a:lnTo>
                    <a:pt x="3233" y="192605"/>
                  </a:lnTo>
                  <a:lnTo>
                    <a:pt x="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152"/>
            <p:cNvSpPr/>
            <p:nvPr/>
          </p:nvSpPr>
          <p:spPr>
            <a:xfrm>
              <a:off x="160057" y="1470662"/>
              <a:ext cx="281864" cy="228246"/>
            </a:xfrm>
            <a:custGeom>
              <a:avLst/>
              <a:gdLst/>
              <a:ahLst/>
              <a:cxnLst/>
              <a:rect l="0" t="0" r="0" b="0"/>
              <a:pathLst>
                <a:path w="281864" h="228246">
                  <a:moveTo>
                    <a:pt x="106643" y="7618"/>
                  </a:moveTo>
                  <a:lnTo>
                    <a:pt x="100082" y="1057"/>
                  </a:lnTo>
                  <a:lnTo>
                    <a:pt x="97236" y="469"/>
                  </a:lnTo>
                  <a:lnTo>
                    <a:pt x="89297" y="10"/>
                  </a:lnTo>
                  <a:lnTo>
                    <a:pt x="84872" y="0"/>
                  </a:lnTo>
                  <a:lnTo>
                    <a:pt x="77915" y="5235"/>
                  </a:lnTo>
                  <a:lnTo>
                    <a:pt x="73273" y="6559"/>
                  </a:lnTo>
                  <a:lnTo>
                    <a:pt x="71696" y="7758"/>
                  </a:lnTo>
                  <a:lnTo>
                    <a:pt x="70645" y="9405"/>
                  </a:lnTo>
                  <a:lnTo>
                    <a:pt x="68630" y="14339"/>
                  </a:lnTo>
                  <a:lnTo>
                    <a:pt x="64913" y="22176"/>
                  </a:lnTo>
                  <a:lnTo>
                    <a:pt x="60438" y="29046"/>
                  </a:lnTo>
                  <a:lnTo>
                    <a:pt x="58060" y="32063"/>
                  </a:lnTo>
                  <a:lnTo>
                    <a:pt x="50902" y="37673"/>
                  </a:lnTo>
                  <a:lnTo>
                    <a:pt x="46622" y="40355"/>
                  </a:lnTo>
                  <a:lnTo>
                    <a:pt x="42923" y="43836"/>
                  </a:lnTo>
                  <a:lnTo>
                    <a:pt x="39609" y="47850"/>
                  </a:lnTo>
                  <a:lnTo>
                    <a:pt x="36554" y="52219"/>
                  </a:lnTo>
                  <a:lnTo>
                    <a:pt x="33670" y="56825"/>
                  </a:lnTo>
                  <a:lnTo>
                    <a:pt x="30901" y="61590"/>
                  </a:lnTo>
                  <a:lnTo>
                    <a:pt x="28209" y="66459"/>
                  </a:lnTo>
                  <a:lnTo>
                    <a:pt x="25567" y="70552"/>
                  </a:lnTo>
                  <a:lnTo>
                    <a:pt x="20374" y="77357"/>
                  </a:lnTo>
                  <a:lnTo>
                    <a:pt x="18650" y="81204"/>
                  </a:lnTo>
                  <a:lnTo>
                    <a:pt x="17501" y="85462"/>
                  </a:lnTo>
                  <a:lnTo>
                    <a:pt x="16735" y="89994"/>
                  </a:lnTo>
                  <a:lnTo>
                    <a:pt x="15378" y="94709"/>
                  </a:lnTo>
                  <a:lnTo>
                    <a:pt x="13626" y="99545"/>
                  </a:lnTo>
                  <a:lnTo>
                    <a:pt x="11612" y="104463"/>
                  </a:lnTo>
                  <a:lnTo>
                    <a:pt x="9422" y="108588"/>
                  </a:lnTo>
                  <a:lnTo>
                    <a:pt x="4732" y="115429"/>
                  </a:lnTo>
                  <a:lnTo>
                    <a:pt x="3142" y="119285"/>
                  </a:lnTo>
                  <a:lnTo>
                    <a:pt x="2082" y="123550"/>
                  </a:lnTo>
                  <a:lnTo>
                    <a:pt x="1376" y="128086"/>
                  </a:lnTo>
                  <a:lnTo>
                    <a:pt x="905" y="131956"/>
                  </a:lnTo>
                  <a:lnTo>
                    <a:pt x="382" y="138515"/>
                  </a:lnTo>
                  <a:lnTo>
                    <a:pt x="242" y="142296"/>
                  </a:lnTo>
                  <a:lnTo>
                    <a:pt x="18" y="158273"/>
                  </a:lnTo>
                  <a:lnTo>
                    <a:pt x="0" y="161395"/>
                  </a:lnTo>
                  <a:lnTo>
                    <a:pt x="834" y="165169"/>
                  </a:lnTo>
                  <a:lnTo>
                    <a:pt x="2237" y="169379"/>
                  </a:lnTo>
                  <a:lnTo>
                    <a:pt x="4019" y="173879"/>
                  </a:lnTo>
                  <a:lnTo>
                    <a:pt x="6054" y="177725"/>
                  </a:lnTo>
                  <a:lnTo>
                    <a:pt x="10572" y="184257"/>
                  </a:lnTo>
                  <a:lnTo>
                    <a:pt x="15403" y="189982"/>
                  </a:lnTo>
                  <a:lnTo>
                    <a:pt x="20372" y="195349"/>
                  </a:lnTo>
                  <a:lnTo>
                    <a:pt x="25402" y="200556"/>
                  </a:lnTo>
                  <a:lnTo>
                    <a:pt x="32718" y="205693"/>
                  </a:lnTo>
                  <a:lnTo>
                    <a:pt x="37040" y="208248"/>
                  </a:lnTo>
                  <a:lnTo>
                    <a:pt x="41614" y="210798"/>
                  </a:lnTo>
                  <a:lnTo>
                    <a:pt x="51212" y="215889"/>
                  </a:lnTo>
                  <a:lnTo>
                    <a:pt x="56142" y="217585"/>
                  </a:lnTo>
                  <a:lnTo>
                    <a:pt x="61122" y="218716"/>
                  </a:lnTo>
                  <a:lnTo>
                    <a:pt x="66136" y="219470"/>
                  </a:lnTo>
                  <a:lnTo>
                    <a:pt x="71172" y="220819"/>
                  </a:lnTo>
                  <a:lnTo>
                    <a:pt x="76222" y="222565"/>
                  </a:lnTo>
                  <a:lnTo>
                    <a:pt x="81283" y="224576"/>
                  </a:lnTo>
                  <a:lnTo>
                    <a:pt x="86349" y="225917"/>
                  </a:lnTo>
                  <a:lnTo>
                    <a:pt x="91420" y="226811"/>
                  </a:lnTo>
                  <a:lnTo>
                    <a:pt x="96495" y="227406"/>
                  </a:lnTo>
                  <a:lnTo>
                    <a:pt x="102417" y="227804"/>
                  </a:lnTo>
                  <a:lnTo>
                    <a:pt x="108906" y="228068"/>
                  </a:lnTo>
                  <a:lnTo>
                    <a:pt x="115772" y="228245"/>
                  </a:lnTo>
                  <a:lnTo>
                    <a:pt x="122042" y="227516"/>
                  </a:lnTo>
                  <a:lnTo>
                    <a:pt x="127916" y="226183"/>
                  </a:lnTo>
                  <a:lnTo>
                    <a:pt x="133525" y="224448"/>
                  </a:lnTo>
                  <a:lnTo>
                    <a:pt x="138957" y="223291"/>
                  </a:lnTo>
                  <a:lnTo>
                    <a:pt x="144273" y="222520"/>
                  </a:lnTo>
                  <a:lnTo>
                    <a:pt x="149509" y="222006"/>
                  </a:lnTo>
                  <a:lnTo>
                    <a:pt x="154694" y="220817"/>
                  </a:lnTo>
                  <a:lnTo>
                    <a:pt x="159844" y="219177"/>
                  </a:lnTo>
                  <a:lnTo>
                    <a:pt x="164970" y="217237"/>
                  </a:lnTo>
                  <a:lnTo>
                    <a:pt x="170081" y="215098"/>
                  </a:lnTo>
                  <a:lnTo>
                    <a:pt x="175182" y="212824"/>
                  </a:lnTo>
                  <a:lnTo>
                    <a:pt x="180275" y="210462"/>
                  </a:lnTo>
                  <a:lnTo>
                    <a:pt x="185365" y="207194"/>
                  </a:lnTo>
                  <a:lnTo>
                    <a:pt x="190451" y="203322"/>
                  </a:lnTo>
                  <a:lnTo>
                    <a:pt x="195535" y="199047"/>
                  </a:lnTo>
                  <a:lnTo>
                    <a:pt x="200618" y="195351"/>
                  </a:lnTo>
                  <a:lnTo>
                    <a:pt x="205700" y="192040"/>
                  </a:lnTo>
                  <a:lnTo>
                    <a:pt x="210781" y="188986"/>
                  </a:lnTo>
                  <a:lnTo>
                    <a:pt x="215861" y="185256"/>
                  </a:lnTo>
                  <a:lnTo>
                    <a:pt x="220942" y="181077"/>
                  </a:lnTo>
                  <a:lnTo>
                    <a:pt x="226022" y="176597"/>
                  </a:lnTo>
                  <a:lnTo>
                    <a:pt x="230256" y="171918"/>
                  </a:lnTo>
                  <a:lnTo>
                    <a:pt x="233925" y="167104"/>
                  </a:lnTo>
                  <a:lnTo>
                    <a:pt x="237218" y="162202"/>
                  </a:lnTo>
                  <a:lnTo>
                    <a:pt x="241106" y="157241"/>
                  </a:lnTo>
                  <a:lnTo>
                    <a:pt x="245392" y="152240"/>
                  </a:lnTo>
                  <a:lnTo>
                    <a:pt x="249942" y="147213"/>
                  </a:lnTo>
                  <a:lnTo>
                    <a:pt x="253822" y="142168"/>
                  </a:lnTo>
                  <a:lnTo>
                    <a:pt x="257256" y="137111"/>
                  </a:lnTo>
                  <a:lnTo>
                    <a:pt x="260392" y="132047"/>
                  </a:lnTo>
                  <a:lnTo>
                    <a:pt x="263329" y="126977"/>
                  </a:lnTo>
                  <a:lnTo>
                    <a:pt x="268850" y="116829"/>
                  </a:lnTo>
                  <a:lnTo>
                    <a:pt x="276719" y="101595"/>
                  </a:lnTo>
                  <a:lnTo>
                    <a:pt x="278447" y="96516"/>
                  </a:lnTo>
                  <a:lnTo>
                    <a:pt x="279599" y="91437"/>
                  </a:lnTo>
                  <a:lnTo>
                    <a:pt x="280367" y="86357"/>
                  </a:lnTo>
                  <a:lnTo>
                    <a:pt x="280879" y="82124"/>
                  </a:lnTo>
                  <a:lnTo>
                    <a:pt x="281448" y="75163"/>
                  </a:lnTo>
                  <a:lnTo>
                    <a:pt x="281599" y="71274"/>
                  </a:lnTo>
                  <a:lnTo>
                    <a:pt x="281813" y="58558"/>
                  </a:lnTo>
                  <a:lnTo>
                    <a:pt x="281863" y="51989"/>
                  </a:lnTo>
                  <a:lnTo>
                    <a:pt x="281030" y="48205"/>
                  </a:lnTo>
                  <a:lnTo>
                    <a:pt x="279627" y="43989"/>
                  </a:lnTo>
                  <a:lnTo>
                    <a:pt x="277846" y="39486"/>
                  </a:lnTo>
                  <a:lnTo>
                    <a:pt x="275811" y="35636"/>
                  </a:lnTo>
                  <a:lnTo>
                    <a:pt x="271293" y="29102"/>
                  </a:lnTo>
                  <a:lnTo>
                    <a:pt x="266463" y="23375"/>
                  </a:lnTo>
                  <a:lnTo>
                    <a:pt x="263990" y="20663"/>
                  </a:lnTo>
                  <a:lnTo>
                    <a:pt x="256726" y="15391"/>
                  </a:lnTo>
                  <a:lnTo>
                    <a:pt x="252418" y="12800"/>
                  </a:lnTo>
                  <a:lnTo>
                    <a:pt x="247853" y="10226"/>
                  </a:lnTo>
                  <a:lnTo>
                    <a:pt x="238265" y="5108"/>
                  </a:lnTo>
                  <a:lnTo>
                    <a:pt x="230618" y="2269"/>
                  </a:lnTo>
                  <a:lnTo>
                    <a:pt x="222703" y="1007"/>
                  </a:lnTo>
                  <a:lnTo>
                    <a:pt x="217036" y="671"/>
                  </a:lnTo>
                  <a:lnTo>
                    <a:pt x="203967" y="297"/>
                  </a:lnTo>
                  <a:lnTo>
                    <a:pt x="189691" y="131"/>
                  </a:lnTo>
                  <a:lnTo>
                    <a:pt x="182329" y="933"/>
                  </a:lnTo>
                  <a:lnTo>
                    <a:pt x="174880" y="2315"/>
                  </a:lnTo>
                  <a:lnTo>
                    <a:pt x="152363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153"/>
            <p:cNvSpPr/>
            <p:nvPr/>
          </p:nvSpPr>
          <p:spPr>
            <a:xfrm>
              <a:off x="-967740" y="2644143"/>
              <a:ext cx="205741" cy="144778"/>
            </a:xfrm>
            <a:custGeom>
              <a:avLst/>
              <a:gdLst/>
              <a:ahLst/>
              <a:cxnLst/>
              <a:rect l="0" t="0" r="0" b="0"/>
              <a:pathLst>
                <a:path w="205741" h="144778">
                  <a:moveTo>
                    <a:pt x="53340" y="22857"/>
                  </a:moveTo>
                  <a:lnTo>
                    <a:pt x="49295" y="18812"/>
                  </a:lnTo>
                  <a:lnTo>
                    <a:pt x="48103" y="16773"/>
                  </a:lnTo>
                  <a:lnTo>
                    <a:pt x="46779" y="12251"/>
                  </a:lnTo>
                  <a:lnTo>
                    <a:pt x="45728" y="7653"/>
                  </a:lnTo>
                  <a:lnTo>
                    <a:pt x="38100" y="7617"/>
                  </a:lnTo>
                  <a:lnTo>
                    <a:pt x="38100" y="48285"/>
                  </a:lnTo>
                  <a:lnTo>
                    <a:pt x="37253" y="50816"/>
                  </a:lnTo>
                  <a:lnTo>
                    <a:pt x="35842" y="53350"/>
                  </a:lnTo>
                  <a:lnTo>
                    <a:pt x="34055" y="55885"/>
                  </a:lnTo>
                  <a:lnTo>
                    <a:pt x="32863" y="58422"/>
                  </a:lnTo>
                  <a:lnTo>
                    <a:pt x="32069" y="60961"/>
                  </a:lnTo>
                  <a:lnTo>
                    <a:pt x="31539" y="63499"/>
                  </a:lnTo>
                  <a:lnTo>
                    <a:pt x="31186" y="66038"/>
                  </a:lnTo>
                  <a:lnTo>
                    <a:pt x="30951" y="68578"/>
                  </a:lnTo>
                  <a:lnTo>
                    <a:pt x="30794" y="71118"/>
                  </a:lnTo>
                  <a:lnTo>
                    <a:pt x="30619" y="76197"/>
                  </a:lnTo>
                  <a:lnTo>
                    <a:pt x="30573" y="78737"/>
                  </a:lnTo>
                  <a:lnTo>
                    <a:pt x="29695" y="81277"/>
                  </a:lnTo>
                  <a:lnTo>
                    <a:pt x="28263" y="83817"/>
                  </a:lnTo>
                  <a:lnTo>
                    <a:pt x="26462" y="86357"/>
                  </a:lnTo>
                  <a:lnTo>
                    <a:pt x="25261" y="88897"/>
                  </a:lnTo>
                  <a:lnTo>
                    <a:pt x="24461" y="91437"/>
                  </a:lnTo>
                  <a:lnTo>
                    <a:pt x="23927" y="93977"/>
                  </a:lnTo>
                  <a:lnTo>
                    <a:pt x="23571" y="96517"/>
                  </a:lnTo>
                  <a:lnTo>
                    <a:pt x="23334" y="99057"/>
                  </a:lnTo>
                  <a:lnTo>
                    <a:pt x="23176" y="101597"/>
                  </a:lnTo>
                  <a:lnTo>
                    <a:pt x="23000" y="106677"/>
                  </a:lnTo>
                  <a:lnTo>
                    <a:pt x="22954" y="109217"/>
                  </a:lnTo>
                  <a:lnTo>
                    <a:pt x="22076" y="111757"/>
                  </a:lnTo>
                  <a:lnTo>
                    <a:pt x="20644" y="114297"/>
                  </a:lnTo>
                  <a:lnTo>
                    <a:pt x="18842" y="116837"/>
                  </a:lnTo>
                  <a:lnTo>
                    <a:pt x="17642" y="119377"/>
                  </a:lnTo>
                  <a:lnTo>
                    <a:pt x="16841" y="121917"/>
                  </a:lnTo>
                  <a:lnTo>
                    <a:pt x="16307" y="124457"/>
                  </a:lnTo>
                  <a:lnTo>
                    <a:pt x="15951" y="126997"/>
                  </a:lnTo>
                  <a:lnTo>
                    <a:pt x="15714" y="129537"/>
                  </a:lnTo>
                  <a:lnTo>
                    <a:pt x="15556" y="132077"/>
                  </a:lnTo>
                  <a:lnTo>
                    <a:pt x="14604" y="133770"/>
                  </a:lnTo>
                  <a:lnTo>
                    <a:pt x="13123" y="134899"/>
                  </a:lnTo>
                  <a:lnTo>
                    <a:pt x="11288" y="135652"/>
                  </a:lnTo>
                  <a:lnTo>
                    <a:pt x="10066" y="137000"/>
                  </a:lnTo>
                  <a:lnTo>
                    <a:pt x="9250" y="138746"/>
                  </a:lnTo>
                  <a:lnTo>
                    <a:pt x="7715" y="144424"/>
                  </a:lnTo>
                  <a:lnTo>
                    <a:pt x="1601" y="144730"/>
                  </a:lnTo>
                  <a:lnTo>
                    <a:pt x="2" y="144777"/>
                  </a:lnTo>
                  <a:lnTo>
                    <a:pt x="0" y="144777"/>
                  </a:lnTo>
                  <a:lnTo>
                    <a:pt x="0" y="107831"/>
                  </a:lnTo>
                  <a:lnTo>
                    <a:pt x="2258" y="104932"/>
                  </a:lnTo>
                  <a:lnTo>
                    <a:pt x="4045" y="102974"/>
                  </a:lnTo>
                  <a:lnTo>
                    <a:pt x="5237" y="100821"/>
                  </a:lnTo>
                  <a:lnTo>
                    <a:pt x="6031" y="98540"/>
                  </a:lnTo>
                  <a:lnTo>
                    <a:pt x="6561" y="96172"/>
                  </a:lnTo>
                  <a:lnTo>
                    <a:pt x="7760" y="94594"/>
                  </a:lnTo>
                  <a:lnTo>
                    <a:pt x="9407" y="93542"/>
                  </a:lnTo>
                  <a:lnTo>
                    <a:pt x="11351" y="92840"/>
                  </a:lnTo>
                  <a:lnTo>
                    <a:pt x="12647" y="91526"/>
                  </a:lnTo>
                  <a:lnTo>
                    <a:pt x="13512" y="89803"/>
                  </a:lnTo>
                  <a:lnTo>
                    <a:pt x="14472" y="85630"/>
                  </a:lnTo>
                  <a:lnTo>
                    <a:pt x="14728" y="83333"/>
                  </a:lnTo>
                  <a:lnTo>
                    <a:pt x="14898" y="80954"/>
                  </a:lnTo>
                  <a:lnTo>
                    <a:pt x="15859" y="77675"/>
                  </a:lnTo>
                  <a:lnTo>
                    <a:pt x="17346" y="73796"/>
                  </a:lnTo>
                  <a:lnTo>
                    <a:pt x="19184" y="69516"/>
                  </a:lnTo>
                  <a:lnTo>
                    <a:pt x="20409" y="65816"/>
                  </a:lnTo>
                  <a:lnTo>
                    <a:pt x="21226" y="62503"/>
                  </a:lnTo>
                  <a:lnTo>
                    <a:pt x="21771" y="59448"/>
                  </a:lnTo>
                  <a:lnTo>
                    <a:pt x="22134" y="56564"/>
                  </a:lnTo>
                  <a:lnTo>
                    <a:pt x="22376" y="53795"/>
                  </a:lnTo>
                  <a:lnTo>
                    <a:pt x="22537" y="51102"/>
                  </a:lnTo>
                  <a:lnTo>
                    <a:pt x="23491" y="48461"/>
                  </a:lnTo>
                  <a:lnTo>
                    <a:pt x="24974" y="45853"/>
                  </a:lnTo>
                  <a:lnTo>
                    <a:pt x="26809" y="43268"/>
                  </a:lnTo>
                  <a:lnTo>
                    <a:pt x="28880" y="40697"/>
                  </a:lnTo>
                  <a:lnTo>
                    <a:pt x="31106" y="38137"/>
                  </a:lnTo>
                  <a:lnTo>
                    <a:pt x="36718" y="31990"/>
                  </a:lnTo>
                  <a:lnTo>
                    <a:pt x="43910" y="24692"/>
                  </a:lnTo>
                  <a:lnTo>
                    <a:pt x="48585" y="20004"/>
                  </a:lnTo>
                  <a:lnTo>
                    <a:pt x="50170" y="17568"/>
                  </a:lnTo>
                  <a:lnTo>
                    <a:pt x="51226" y="15098"/>
                  </a:lnTo>
                  <a:lnTo>
                    <a:pt x="51931" y="12604"/>
                  </a:lnTo>
                  <a:lnTo>
                    <a:pt x="53247" y="10942"/>
                  </a:lnTo>
                  <a:lnTo>
                    <a:pt x="54971" y="9833"/>
                  </a:lnTo>
                  <a:lnTo>
                    <a:pt x="56967" y="9094"/>
                  </a:lnTo>
                  <a:lnTo>
                    <a:pt x="61443" y="6016"/>
                  </a:lnTo>
                  <a:lnTo>
                    <a:pt x="63822" y="4010"/>
                  </a:lnTo>
                  <a:lnTo>
                    <a:pt x="66255" y="2672"/>
                  </a:lnTo>
                  <a:lnTo>
                    <a:pt x="71215" y="1186"/>
                  </a:lnTo>
                  <a:lnTo>
                    <a:pt x="76062" y="232"/>
                  </a:lnTo>
                  <a:lnTo>
                    <a:pt x="81992" y="66"/>
                  </a:lnTo>
                  <a:lnTo>
                    <a:pt x="95067" y="0"/>
                  </a:lnTo>
                  <a:lnTo>
                    <a:pt x="97244" y="846"/>
                  </a:lnTo>
                  <a:lnTo>
                    <a:pt x="101922" y="4043"/>
                  </a:lnTo>
                  <a:lnTo>
                    <a:pt x="106823" y="6029"/>
                  </a:lnTo>
                  <a:lnTo>
                    <a:pt x="109315" y="6558"/>
                  </a:lnTo>
                  <a:lnTo>
                    <a:pt x="114342" y="9404"/>
                  </a:lnTo>
                  <a:lnTo>
                    <a:pt x="116868" y="11348"/>
                  </a:lnTo>
                  <a:lnTo>
                    <a:pt x="121932" y="13509"/>
                  </a:lnTo>
                  <a:lnTo>
                    <a:pt x="124468" y="14085"/>
                  </a:lnTo>
                  <a:lnTo>
                    <a:pt x="129543" y="16983"/>
                  </a:lnTo>
                  <a:lnTo>
                    <a:pt x="132082" y="18941"/>
                  </a:lnTo>
                  <a:lnTo>
                    <a:pt x="137161" y="21117"/>
                  </a:lnTo>
                  <a:lnTo>
                    <a:pt x="143087" y="22083"/>
                  </a:lnTo>
                  <a:lnTo>
                    <a:pt x="147038" y="22341"/>
                  </a:lnTo>
                  <a:lnTo>
                    <a:pt x="151365" y="22513"/>
                  </a:lnTo>
                  <a:lnTo>
                    <a:pt x="155097" y="23474"/>
                  </a:lnTo>
                  <a:lnTo>
                    <a:pt x="161501" y="26800"/>
                  </a:lnTo>
                  <a:lnTo>
                    <a:pt x="167169" y="28843"/>
                  </a:lnTo>
                  <a:lnTo>
                    <a:pt x="172511" y="29751"/>
                  </a:lnTo>
                  <a:lnTo>
                    <a:pt x="177707" y="30154"/>
                  </a:lnTo>
                  <a:lnTo>
                    <a:pt x="180278" y="31108"/>
                  </a:lnTo>
                  <a:lnTo>
                    <a:pt x="185392" y="34426"/>
                  </a:lnTo>
                  <a:lnTo>
                    <a:pt x="188788" y="35650"/>
                  </a:lnTo>
                  <a:lnTo>
                    <a:pt x="192745" y="36466"/>
                  </a:lnTo>
                  <a:lnTo>
                    <a:pt x="205740" y="380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154"/>
            <p:cNvSpPr/>
            <p:nvPr/>
          </p:nvSpPr>
          <p:spPr>
            <a:xfrm>
              <a:off x="-586740" y="2537463"/>
              <a:ext cx="197770" cy="259069"/>
            </a:xfrm>
            <a:custGeom>
              <a:avLst/>
              <a:gdLst/>
              <a:ahLst/>
              <a:cxnLst/>
              <a:rect l="0" t="0" r="0" b="0"/>
              <a:pathLst>
                <a:path w="197770" h="259069">
                  <a:moveTo>
                    <a:pt x="0" y="53337"/>
                  </a:moveTo>
                  <a:lnTo>
                    <a:pt x="0" y="45810"/>
                  </a:lnTo>
                  <a:lnTo>
                    <a:pt x="6031" y="39698"/>
                  </a:lnTo>
                  <a:lnTo>
                    <a:pt x="14088" y="31630"/>
                  </a:lnTo>
                  <a:lnTo>
                    <a:pt x="15318" y="31246"/>
                  </a:lnTo>
                  <a:lnTo>
                    <a:pt x="18944" y="30819"/>
                  </a:lnTo>
                  <a:lnTo>
                    <a:pt x="21096" y="29858"/>
                  </a:lnTo>
                  <a:lnTo>
                    <a:pt x="25745" y="26533"/>
                  </a:lnTo>
                  <a:lnTo>
                    <a:pt x="28170" y="25308"/>
                  </a:lnTo>
                  <a:lnTo>
                    <a:pt x="33122" y="23946"/>
                  </a:lnTo>
                  <a:lnTo>
                    <a:pt x="38145" y="21083"/>
                  </a:lnTo>
                  <a:lnTo>
                    <a:pt x="40670" y="19134"/>
                  </a:lnTo>
                  <a:lnTo>
                    <a:pt x="45733" y="16969"/>
                  </a:lnTo>
                  <a:lnTo>
                    <a:pt x="48269" y="16392"/>
                  </a:lnTo>
                  <a:lnTo>
                    <a:pt x="53344" y="13493"/>
                  </a:lnTo>
                  <a:lnTo>
                    <a:pt x="55883" y="11534"/>
                  </a:lnTo>
                  <a:lnTo>
                    <a:pt x="60961" y="9358"/>
                  </a:lnTo>
                  <a:lnTo>
                    <a:pt x="66040" y="8391"/>
                  </a:lnTo>
                  <a:lnTo>
                    <a:pt x="71120" y="7961"/>
                  </a:lnTo>
                  <a:lnTo>
                    <a:pt x="74507" y="7000"/>
                  </a:lnTo>
                  <a:lnTo>
                    <a:pt x="78458" y="5512"/>
                  </a:lnTo>
                  <a:lnTo>
                    <a:pt x="82785" y="3674"/>
                  </a:lnTo>
                  <a:lnTo>
                    <a:pt x="86517" y="2448"/>
                  </a:lnTo>
                  <a:lnTo>
                    <a:pt x="89851" y="1631"/>
                  </a:lnTo>
                  <a:lnTo>
                    <a:pt x="95814" y="723"/>
                  </a:lnTo>
                  <a:lnTo>
                    <a:pt x="101286" y="320"/>
                  </a:lnTo>
                  <a:lnTo>
                    <a:pt x="106540" y="140"/>
                  </a:lnTo>
                  <a:lnTo>
                    <a:pt x="116812" y="25"/>
                  </a:lnTo>
                  <a:lnTo>
                    <a:pt x="134593" y="0"/>
                  </a:lnTo>
                  <a:lnTo>
                    <a:pt x="136295" y="845"/>
                  </a:lnTo>
                  <a:lnTo>
                    <a:pt x="141890" y="5234"/>
                  </a:lnTo>
                  <a:lnTo>
                    <a:pt x="146467" y="9404"/>
                  </a:lnTo>
                  <a:lnTo>
                    <a:pt x="148445" y="11348"/>
                  </a:lnTo>
                  <a:lnTo>
                    <a:pt x="149763" y="13491"/>
                  </a:lnTo>
                  <a:lnTo>
                    <a:pt x="151228" y="18130"/>
                  </a:lnTo>
                  <a:lnTo>
                    <a:pt x="152053" y="25501"/>
                  </a:lnTo>
                  <a:lnTo>
                    <a:pt x="151322" y="28007"/>
                  </a:lnTo>
                  <a:lnTo>
                    <a:pt x="148252" y="33048"/>
                  </a:lnTo>
                  <a:lnTo>
                    <a:pt x="146323" y="40368"/>
                  </a:lnTo>
                  <a:lnTo>
                    <a:pt x="145809" y="44691"/>
                  </a:lnTo>
                  <a:lnTo>
                    <a:pt x="144619" y="48420"/>
                  </a:lnTo>
                  <a:lnTo>
                    <a:pt x="141040" y="54820"/>
                  </a:lnTo>
                  <a:lnTo>
                    <a:pt x="138884" y="60487"/>
                  </a:lnTo>
                  <a:lnTo>
                    <a:pt x="138309" y="63184"/>
                  </a:lnTo>
                  <a:lnTo>
                    <a:pt x="135413" y="68438"/>
                  </a:lnTo>
                  <a:lnTo>
                    <a:pt x="131304" y="74442"/>
                  </a:lnTo>
                  <a:lnTo>
                    <a:pt x="129022" y="78414"/>
                  </a:lnTo>
                  <a:lnTo>
                    <a:pt x="125077" y="86495"/>
                  </a:lnTo>
                  <a:lnTo>
                    <a:pt x="123323" y="92910"/>
                  </a:lnTo>
                  <a:lnTo>
                    <a:pt x="122009" y="94959"/>
                  </a:lnTo>
                  <a:lnTo>
                    <a:pt x="120286" y="96325"/>
                  </a:lnTo>
                  <a:lnTo>
                    <a:pt x="118290" y="97236"/>
                  </a:lnTo>
                  <a:lnTo>
                    <a:pt x="113816" y="100505"/>
                  </a:lnTo>
                  <a:lnTo>
                    <a:pt x="111437" y="102562"/>
                  </a:lnTo>
                  <a:lnTo>
                    <a:pt x="109852" y="104781"/>
                  </a:lnTo>
                  <a:lnTo>
                    <a:pt x="107098" y="112877"/>
                  </a:lnTo>
                  <a:lnTo>
                    <a:pt x="106804" y="113876"/>
                  </a:lnTo>
                  <a:lnTo>
                    <a:pt x="100665" y="120273"/>
                  </a:lnTo>
                  <a:lnTo>
                    <a:pt x="99154" y="121821"/>
                  </a:lnTo>
                  <a:lnTo>
                    <a:pt x="105104" y="121905"/>
                  </a:lnTo>
                  <a:lnTo>
                    <a:pt x="110633" y="121916"/>
                  </a:lnTo>
                  <a:lnTo>
                    <a:pt x="112702" y="122763"/>
                  </a:lnTo>
                  <a:lnTo>
                    <a:pt x="118812" y="127154"/>
                  </a:lnTo>
                  <a:lnTo>
                    <a:pt x="120539" y="128478"/>
                  </a:lnTo>
                  <a:lnTo>
                    <a:pt x="125822" y="129066"/>
                  </a:lnTo>
                  <a:lnTo>
                    <a:pt x="129601" y="129223"/>
                  </a:lnTo>
                  <a:lnTo>
                    <a:pt x="132121" y="130174"/>
                  </a:lnTo>
                  <a:lnTo>
                    <a:pt x="133800" y="131655"/>
                  </a:lnTo>
                  <a:lnTo>
                    <a:pt x="134920" y="133489"/>
                  </a:lnTo>
                  <a:lnTo>
                    <a:pt x="136514" y="134712"/>
                  </a:lnTo>
                  <a:lnTo>
                    <a:pt x="138423" y="135527"/>
                  </a:lnTo>
                  <a:lnTo>
                    <a:pt x="140541" y="136070"/>
                  </a:lnTo>
                  <a:lnTo>
                    <a:pt x="145154" y="138932"/>
                  </a:lnTo>
                  <a:lnTo>
                    <a:pt x="150026" y="143026"/>
                  </a:lnTo>
                  <a:lnTo>
                    <a:pt x="155014" y="147667"/>
                  </a:lnTo>
                  <a:lnTo>
                    <a:pt x="158376" y="149244"/>
                  </a:lnTo>
                  <a:lnTo>
                    <a:pt x="162311" y="150295"/>
                  </a:lnTo>
                  <a:lnTo>
                    <a:pt x="166627" y="150996"/>
                  </a:lnTo>
                  <a:lnTo>
                    <a:pt x="169505" y="152309"/>
                  </a:lnTo>
                  <a:lnTo>
                    <a:pt x="171423" y="154032"/>
                  </a:lnTo>
                  <a:lnTo>
                    <a:pt x="176381" y="160502"/>
                  </a:lnTo>
                  <a:lnTo>
                    <a:pt x="180838" y="165312"/>
                  </a:lnTo>
                  <a:lnTo>
                    <a:pt x="185642" y="170273"/>
                  </a:lnTo>
                  <a:lnTo>
                    <a:pt x="187261" y="172781"/>
                  </a:lnTo>
                  <a:lnTo>
                    <a:pt x="190387" y="180356"/>
                  </a:lnTo>
                  <a:lnTo>
                    <a:pt x="195453" y="187963"/>
                  </a:lnTo>
                  <a:lnTo>
                    <a:pt x="196934" y="193039"/>
                  </a:lnTo>
                  <a:lnTo>
                    <a:pt x="197769" y="200658"/>
                  </a:lnTo>
                  <a:lnTo>
                    <a:pt x="197039" y="203197"/>
                  </a:lnTo>
                  <a:lnTo>
                    <a:pt x="192814" y="210817"/>
                  </a:lnTo>
                  <a:lnTo>
                    <a:pt x="191528" y="215897"/>
                  </a:lnTo>
                  <a:lnTo>
                    <a:pt x="188699" y="223235"/>
                  </a:lnTo>
                  <a:lnTo>
                    <a:pt x="186759" y="227562"/>
                  </a:lnTo>
                  <a:lnTo>
                    <a:pt x="184620" y="230447"/>
                  </a:lnTo>
                  <a:lnTo>
                    <a:pt x="182347" y="232370"/>
                  </a:lnTo>
                  <a:lnTo>
                    <a:pt x="176716" y="235354"/>
                  </a:lnTo>
                  <a:lnTo>
                    <a:pt x="168569" y="239502"/>
                  </a:lnTo>
                  <a:lnTo>
                    <a:pt x="164873" y="241794"/>
                  </a:lnTo>
                  <a:lnTo>
                    <a:pt x="161562" y="244168"/>
                  </a:lnTo>
                  <a:lnTo>
                    <a:pt x="158508" y="246598"/>
                  </a:lnTo>
                  <a:lnTo>
                    <a:pt x="154778" y="248218"/>
                  </a:lnTo>
                  <a:lnTo>
                    <a:pt x="150599" y="249297"/>
                  </a:lnTo>
                  <a:lnTo>
                    <a:pt x="146120" y="250017"/>
                  </a:lnTo>
                  <a:lnTo>
                    <a:pt x="142286" y="251344"/>
                  </a:lnTo>
                  <a:lnTo>
                    <a:pt x="138884" y="253075"/>
                  </a:lnTo>
                  <a:lnTo>
                    <a:pt x="132846" y="256409"/>
                  </a:lnTo>
                  <a:lnTo>
                    <a:pt x="127341" y="257891"/>
                  </a:lnTo>
                  <a:lnTo>
                    <a:pt x="123841" y="258287"/>
                  </a:lnTo>
                  <a:lnTo>
                    <a:pt x="119814" y="258550"/>
                  </a:lnTo>
                  <a:lnTo>
                    <a:pt x="111670" y="258843"/>
                  </a:lnTo>
                  <a:lnTo>
                    <a:pt x="102326" y="259008"/>
                  </a:lnTo>
                  <a:lnTo>
                    <a:pt x="84951" y="259068"/>
                  </a:lnTo>
                  <a:lnTo>
                    <a:pt x="82034" y="258224"/>
                  </a:lnTo>
                  <a:lnTo>
                    <a:pt x="80089" y="256815"/>
                  </a:lnTo>
                  <a:lnTo>
                    <a:pt x="78793" y="255029"/>
                  </a:lnTo>
                  <a:lnTo>
                    <a:pt x="77082" y="253839"/>
                  </a:lnTo>
                  <a:lnTo>
                    <a:pt x="72923" y="252515"/>
                  </a:lnTo>
                  <a:lnTo>
                    <a:pt x="68252" y="251927"/>
                  </a:lnTo>
                  <a:lnTo>
                    <a:pt x="65822" y="251771"/>
                  </a:lnTo>
                  <a:lnTo>
                    <a:pt x="64201" y="250819"/>
                  </a:lnTo>
                  <a:lnTo>
                    <a:pt x="63121" y="249339"/>
                  </a:lnTo>
                  <a:lnTo>
                    <a:pt x="62400" y="247505"/>
                  </a:lnTo>
                  <a:lnTo>
                    <a:pt x="59342" y="243209"/>
                  </a:lnTo>
                  <a:lnTo>
                    <a:pt x="53340" y="2362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155"/>
            <p:cNvSpPr/>
            <p:nvPr/>
          </p:nvSpPr>
          <p:spPr>
            <a:xfrm>
              <a:off x="-320040" y="2621280"/>
              <a:ext cx="175261" cy="22833"/>
            </a:xfrm>
            <a:custGeom>
              <a:avLst/>
              <a:gdLst/>
              <a:ahLst/>
              <a:cxnLst/>
              <a:rect l="0" t="0" r="0" b="0"/>
              <a:pathLst>
                <a:path w="175261" h="22833">
                  <a:moveTo>
                    <a:pt x="0" y="15240"/>
                  </a:moveTo>
                  <a:lnTo>
                    <a:pt x="4045" y="19285"/>
                  </a:lnTo>
                  <a:lnTo>
                    <a:pt x="6083" y="20477"/>
                  </a:lnTo>
                  <a:lnTo>
                    <a:pt x="8289" y="21271"/>
                  </a:lnTo>
                  <a:lnTo>
                    <a:pt x="10606" y="21801"/>
                  </a:lnTo>
                  <a:lnTo>
                    <a:pt x="15438" y="22389"/>
                  </a:lnTo>
                  <a:lnTo>
                    <a:pt x="20408" y="22651"/>
                  </a:lnTo>
                  <a:lnTo>
                    <a:pt x="28986" y="22832"/>
                  </a:lnTo>
                  <a:lnTo>
                    <a:pt x="29484" y="21995"/>
                  </a:lnTo>
                  <a:lnTo>
                    <a:pt x="29816" y="20590"/>
                  </a:lnTo>
                  <a:lnTo>
                    <a:pt x="30037" y="18807"/>
                  </a:lnTo>
                  <a:lnTo>
                    <a:pt x="31032" y="17618"/>
                  </a:lnTo>
                  <a:lnTo>
                    <a:pt x="32541" y="16825"/>
                  </a:lnTo>
                  <a:lnTo>
                    <a:pt x="34394" y="16297"/>
                  </a:lnTo>
                  <a:lnTo>
                    <a:pt x="38711" y="15710"/>
                  </a:lnTo>
                  <a:lnTo>
                    <a:pt x="41047" y="15553"/>
                  </a:lnTo>
                  <a:lnTo>
                    <a:pt x="44298" y="14602"/>
                  </a:lnTo>
                  <a:lnTo>
                    <a:pt x="48159" y="13121"/>
                  </a:lnTo>
                  <a:lnTo>
                    <a:pt x="52426" y="11288"/>
                  </a:lnTo>
                  <a:lnTo>
                    <a:pt x="56117" y="10065"/>
                  </a:lnTo>
                  <a:lnTo>
                    <a:pt x="59425" y="9250"/>
                  </a:lnTo>
                  <a:lnTo>
                    <a:pt x="62477" y="8707"/>
                  </a:lnTo>
                  <a:lnTo>
                    <a:pt x="66204" y="8344"/>
                  </a:lnTo>
                  <a:lnTo>
                    <a:pt x="70383" y="8103"/>
                  </a:lnTo>
                  <a:lnTo>
                    <a:pt x="74862" y="7942"/>
                  </a:lnTo>
                  <a:lnTo>
                    <a:pt x="79541" y="6988"/>
                  </a:lnTo>
                  <a:lnTo>
                    <a:pt x="84354" y="5505"/>
                  </a:lnTo>
                  <a:lnTo>
                    <a:pt x="89256" y="3670"/>
                  </a:lnTo>
                  <a:lnTo>
                    <a:pt x="93371" y="2447"/>
                  </a:lnTo>
                  <a:lnTo>
                    <a:pt x="96960" y="1631"/>
                  </a:lnTo>
                  <a:lnTo>
                    <a:pt x="100200" y="1087"/>
                  </a:lnTo>
                  <a:lnTo>
                    <a:pt x="104054" y="725"/>
                  </a:lnTo>
                  <a:lnTo>
                    <a:pt x="108316" y="483"/>
                  </a:lnTo>
                  <a:lnTo>
                    <a:pt x="117567" y="215"/>
                  </a:lnTo>
                  <a:lnTo>
                    <a:pt x="157342" y="6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156"/>
            <p:cNvSpPr/>
            <p:nvPr/>
          </p:nvSpPr>
          <p:spPr>
            <a:xfrm>
              <a:off x="-304792" y="2720340"/>
              <a:ext cx="144773" cy="30473"/>
            </a:xfrm>
            <a:custGeom>
              <a:avLst/>
              <a:gdLst/>
              <a:ahLst/>
              <a:cxnLst/>
              <a:rect l="0" t="0" r="0" b="0"/>
              <a:pathLst>
                <a:path w="144773" h="30473">
                  <a:moveTo>
                    <a:pt x="7612" y="22860"/>
                  </a:moveTo>
                  <a:lnTo>
                    <a:pt x="11" y="30462"/>
                  </a:lnTo>
                  <a:lnTo>
                    <a:pt x="0" y="30472"/>
                  </a:lnTo>
                  <a:lnTo>
                    <a:pt x="4040" y="26432"/>
                  </a:lnTo>
                  <a:lnTo>
                    <a:pt x="6077" y="25242"/>
                  </a:lnTo>
                  <a:lnTo>
                    <a:pt x="8282" y="24448"/>
                  </a:lnTo>
                  <a:lnTo>
                    <a:pt x="10599" y="23918"/>
                  </a:lnTo>
                  <a:lnTo>
                    <a:pt x="12990" y="23566"/>
                  </a:lnTo>
                  <a:lnTo>
                    <a:pt x="15431" y="23330"/>
                  </a:lnTo>
                  <a:lnTo>
                    <a:pt x="17905" y="23174"/>
                  </a:lnTo>
                  <a:lnTo>
                    <a:pt x="25169" y="22999"/>
                  </a:lnTo>
                  <a:lnTo>
                    <a:pt x="29477" y="22953"/>
                  </a:lnTo>
                  <a:lnTo>
                    <a:pt x="34042" y="22075"/>
                  </a:lnTo>
                  <a:lnTo>
                    <a:pt x="38779" y="20643"/>
                  </a:lnTo>
                  <a:lnTo>
                    <a:pt x="43630" y="18842"/>
                  </a:lnTo>
                  <a:lnTo>
                    <a:pt x="48557" y="17642"/>
                  </a:lnTo>
                  <a:lnTo>
                    <a:pt x="53536" y="16841"/>
                  </a:lnTo>
                  <a:lnTo>
                    <a:pt x="58548" y="16307"/>
                  </a:lnTo>
                  <a:lnTo>
                    <a:pt x="63583" y="15105"/>
                  </a:lnTo>
                  <a:lnTo>
                    <a:pt x="68632" y="13457"/>
                  </a:lnTo>
                  <a:lnTo>
                    <a:pt x="73692" y="11511"/>
                  </a:lnTo>
                  <a:lnTo>
                    <a:pt x="79606" y="10214"/>
                  </a:lnTo>
                  <a:lnTo>
                    <a:pt x="86088" y="9349"/>
                  </a:lnTo>
                  <a:lnTo>
                    <a:pt x="92949" y="8773"/>
                  </a:lnTo>
                  <a:lnTo>
                    <a:pt x="99217" y="8388"/>
                  </a:lnTo>
                  <a:lnTo>
                    <a:pt x="110696" y="7961"/>
                  </a:lnTo>
                  <a:lnTo>
                    <a:pt x="116975" y="7001"/>
                  </a:lnTo>
                  <a:lnTo>
                    <a:pt x="123700" y="5514"/>
                  </a:lnTo>
                  <a:lnTo>
                    <a:pt x="1447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157"/>
            <p:cNvSpPr/>
            <p:nvPr/>
          </p:nvSpPr>
          <p:spPr>
            <a:xfrm>
              <a:off x="-30448" y="2529840"/>
              <a:ext cx="220604" cy="274321"/>
            </a:xfrm>
            <a:custGeom>
              <a:avLst/>
              <a:gdLst/>
              <a:ahLst/>
              <a:cxnLst/>
              <a:rect l="0" t="0" r="0" b="0"/>
              <a:pathLst>
                <a:path w="220604" h="274321">
                  <a:moveTo>
                    <a:pt x="76168" y="68580"/>
                  </a:moveTo>
                  <a:lnTo>
                    <a:pt x="69607" y="75141"/>
                  </a:lnTo>
                  <a:lnTo>
                    <a:pt x="68407" y="74647"/>
                  </a:lnTo>
                  <a:lnTo>
                    <a:pt x="61696" y="69224"/>
                  </a:lnTo>
                  <a:lnTo>
                    <a:pt x="60958" y="68605"/>
                  </a:lnTo>
                  <a:lnTo>
                    <a:pt x="53401" y="68580"/>
                  </a:lnTo>
                  <a:lnTo>
                    <a:pt x="53336" y="64535"/>
                  </a:lnTo>
                  <a:lnTo>
                    <a:pt x="54173" y="62497"/>
                  </a:lnTo>
                  <a:lnTo>
                    <a:pt x="59871" y="54713"/>
                  </a:lnTo>
                  <a:lnTo>
                    <a:pt x="61070" y="54255"/>
                  </a:lnTo>
                  <a:lnTo>
                    <a:pt x="64660" y="53747"/>
                  </a:lnTo>
                  <a:lnTo>
                    <a:pt x="65956" y="52765"/>
                  </a:lnTo>
                  <a:lnTo>
                    <a:pt x="66820" y="51263"/>
                  </a:lnTo>
                  <a:lnTo>
                    <a:pt x="67780" y="47337"/>
                  </a:lnTo>
                  <a:lnTo>
                    <a:pt x="68206" y="42770"/>
                  </a:lnTo>
                  <a:lnTo>
                    <a:pt x="69167" y="40367"/>
                  </a:lnTo>
                  <a:lnTo>
                    <a:pt x="74564" y="32939"/>
                  </a:lnTo>
                  <a:lnTo>
                    <a:pt x="79124" y="27904"/>
                  </a:lnTo>
                  <a:lnTo>
                    <a:pt x="81525" y="26223"/>
                  </a:lnTo>
                  <a:lnTo>
                    <a:pt x="86451" y="24354"/>
                  </a:lnTo>
                  <a:lnTo>
                    <a:pt x="91463" y="21267"/>
                  </a:lnTo>
                  <a:lnTo>
                    <a:pt x="93985" y="19258"/>
                  </a:lnTo>
                  <a:lnTo>
                    <a:pt x="95666" y="17072"/>
                  </a:lnTo>
                  <a:lnTo>
                    <a:pt x="96786" y="14768"/>
                  </a:lnTo>
                  <a:lnTo>
                    <a:pt x="97533" y="12385"/>
                  </a:lnTo>
                  <a:lnTo>
                    <a:pt x="98879" y="10797"/>
                  </a:lnTo>
                  <a:lnTo>
                    <a:pt x="100621" y="9738"/>
                  </a:lnTo>
                  <a:lnTo>
                    <a:pt x="104816" y="8561"/>
                  </a:lnTo>
                  <a:lnTo>
                    <a:pt x="109503" y="8038"/>
                  </a:lnTo>
                  <a:lnTo>
                    <a:pt x="111938" y="7052"/>
                  </a:lnTo>
                  <a:lnTo>
                    <a:pt x="118563" y="2466"/>
                  </a:lnTo>
                  <a:lnTo>
                    <a:pt x="120410" y="1096"/>
                  </a:lnTo>
                  <a:lnTo>
                    <a:pt x="123489" y="487"/>
                  </a:lnTo>
                  <a:lnTo>
                    <a:pt x="129982" y="144"/>
                  </a:lnTo>
                  <a:lnTo>
                    <a:pt x="137034" y="19"/>
                  </a:lnTo>
                  <a:lnTo>
                    <a:pt x="163595" y="0"/>
                  </a:lnTo>
                  <a:lnTo>
                    <a:pt x="165780" y="847"/>
                  </a:lnTo>
                  <a:lnTo>
                    <a:pt x="172052" y="5237"/>
                  </a:lnTo>
                  <a:lnTo>
                    <a:pt x="178855" y="11351"/>
                  </a:lnTo>
                  <a:lnTo>
                    <a:pt x="193103" y="25504"/>
                  </a:lnTo>
                  <a:lnTo>
                    <a:pt x="198130" y="32784"/>
                  </a:lnTo>
                  <a:lnTo>
                    <a:pt x="202340" y="40817"/>
                  </a:lnTo>
                  <a:lnTo>
                    <a:pt x="204211" y="47210"/>
                  </a:lnTo>
                  <a:lnTo>
                    <a:pt x="207301" y="55131"/>
                  </a:lnTo>
                  <a:lnTo>
                    <a:pt x="210649" y="63449"/>
                  </a:lnTo>
                  <a:lnTo>
                    <a:pt x="212137" y="69969"/>
                  </a:lnTo>
                  <a:lnTo>
                    <a:pt x="215056" y="77946"/>
                  </a:lnTo>
                  <a:lnTo>
                    <a:pt x="217020" y="82444"/>
                  </a:lnTo>
                  <a:lnTo>
                    <a:pt x="218330" y="87136"/>
                  </a:lnTo>
                  <a:lnTo>
                    <a:pt x="219202" y="91957"/>
                  </a:lnTo>
                  <a:lnTo>
                    <a:pt x="219784" y="96865"/>
                  </a:lnTo>
                  <a:lnTo>
                    <a:pt x="220172" y="101830"/>
                  </a:lnTo>
                  <a:lnTo>
                    <a:pt x="220431" y="106834"/>
                  </a:lnTo>
                  <a:lnTo>
                    <a:pt x="220603" y="111862"/>
                  </a:lnTo>
                  <a:lnTo>
                    <a:pt x="219871" y="116061"/>
                  </a:lnTo>
                  <a:lnTo>
                    <a:pt x="216801" y="122985"/>
                  </a:lnTo>
                  <a:lnTo>
                    <a:pt x="214871" y="131142"/>
                  </a:lnTo>
                  <a:lnTo>
                    <a:pt x="214357" y="135688"/>
                  </a:lnTo>
                  <a:lnTo>
                    <a:pt x="213167" y="139565"/>
                  </a:lnTo>
                  <a:lnTo>
                    <a:pt x="209588" y="146131"/>
                  </a:lnTo>
                  <a:lnTo>
                    <a:pt x="205175" y="154130"/>
                  </a:lnTo>
                  <a:lnTo>
                    <a:pt x="200391" y="162482"/>
                  </a:lnTo>
                  <a:lnTo>
                    <a:pt x="195442" y="169016"/>
                  </a:lnTo>
                  <a:lnTo>
                    <a:pt x="190421" y="177001"/>
                  </a:lnTo>
                  <a:lnTo>
                    <a:pt x="185367" y="185347"/>
                  </a:lnTo>
                  <a:lnTo>
                    <a:pt x="180299" y="191879"/>
                  </a:lnTo>
                  <a:lnTo>
                    <a:pt x="175224" y="199862"/>
                  </a:lnTo>
                  <a:lnTo>
                    <a:pt x="172685" y="204361"/>
                  </a:lnTo>
                  <a:lnTo>
                    <a:pt x="169299" y="208207"/>
                  </a:lnTo>
                  <a:lnTo>
                    <a:pt x="165349" y="211618"/>
                  </a:lnTo>
                  <a:lnTo>
                    <a:pt x="161022" y="214739"/>
                  </a:lnTo>
                  <a:lnTo>
                    <a:pt x="156444" y="217666"/>
                  </a:lnTo>
                  <a:lnTo>
                    <a:pt x="151699" y="220464"/>
                  </a:lnTo>
                  <a:lnTo>
                    <a:pt x="146842" y="223176"/>
                  </a:lnTo>
                  <a:lnTo>
                    <a:pt x="136930" y="228447"/>
                  </a:lnTo>
                  <a:lnTo>
                    <a:pt x="86325" y="253997"/>
                  </a:lnTo>
                  <a:lnTo>
                    <a:pt x="81245" y="255692"/>
                  </a:lnTo>
                  <a:lnTo>
                    <a:pt x="76166" y="256821"/>
                  </a:lnTo>
                  <a:lnTo>
                    <a:pt x="71087" y="257574"/>
                  </a:lnTo>
                  <a:lnTo>
                    <a:pt x="66007" y="258076"/>
                  </a:lnTo>
                  <a:lnTo>
                    <a:pt x="60927" y="258411"/>
                  </a:lnTo>
                  <a:lnTo>
                    <a:pt x="51615" y="258783"/>
                  </a:lnTo>
                  <a:lnTo>
                    <a:pt x="41611" y="258992"/>
                  </a:lnTo>
                  <a:lnTo>
                    <a:pt x="23995" y="259068"/>
                  </a:lnTo>
                  <a:lnTo>
                    <a:pt x="20219" y="258226"/>
                  </a:lnTo>
                  <a:lnTo>
                    <a:pt x="13766" y="255031"/>
                  </a:lnTo>
                  <a:lnTo>
                    <a:pt x="9418" y="252518"/>
                  </a:lnTo>
                  <a:lnTo>
                    <a:pt x="6144" y="251930"/>
                  </a:lnTo>
                  <a:lnTo>
                    <a:pt x="329" y="251488"/>
                  </a:lnTo>
                  <a:lnTo>
                    <a:pt x="0" y="244902"/>
                  </a:lnTo>
                  <a:lnTo>
                    <a:pt x="836" y="244548"/>
                  </a:lnTo>
                  <a:lnTo>
                    <a:pt x="6058" y="244050"/>
                  </a:lnTo>
                  <a:lnTo>
                    <a:pt x="10576" y="243933"/>
                  </a:lnTo>
                  <a:lnTo>
                    <a:pt x="104204" y="243840"/>
                  </a:lnTo>
                  <a:lnTo>
                    <a:pt x="109252" y="244687"/>
                  </a:lnTo>
                  <a:lnTo>
                    <a:pt x="114311" y="246098"/>
                  </a:lnTo>
                  <a:lnTo>
                    <a:pt x="119376" y="247885"/>
                  </a:lnTo>
                  <a:lnTo>
                    <a:pt x="124447" y="249924"/>
                  </a:lnTo>
                  <a:lnTo>
                    <a:pt x="129521" y="252129"/>
                  </a:lnTo>
                  <a:lnTo>
                    <a:pt x="134597" y="254446"/>
                  </a:lnTo>
                  <a:lnTo>
                    <a:pt x="138827" y="255991"/>
                  </a:lnTo>
                  <a:lnTo>
                    <a:pt x="142494" y="257020"/>
                  </a:lnTo>
                  <a:lnTo>
                    <a:pt x="145785" y="257707"/>
                  </a:lnTo>
                  <a:lnTo>
                    <a:pt x="151700" y="260727"/>
                  </a:lnTo>
                  <a:lnTo>
                    <a:pt x="157151" y="264892"/>
                  </a:lnTo>
                  <a:lnTo>
                    <a:pt x="162396" y="269565"/>
                  </a:lnTo>
                  <a:lnTo>
                    <a:pt x="164980" y="271150"/>
                  </a:lnTo>
                  <a:lnTo>
                    <a:pt x="167549" y="272207"/>
                  </a:lnTo>
                  <a:lnTo>
                    <a:pt x="175228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58"/>
            <p:cNvSpPr/>
            <p:nvPr/>
          </p:nvSpPr>
          <p:spPr>
            <a:xfrm>
              <a:off x="266827" y="2590809"/>
              <a:ext cx="243702" cy="213340"/>
            </a:xfrm>
            <a:custGeom>
              <a:avLst/>
              <a:gdLst/>
              <a:ahLst/>
              <a:cxnLst/>
              <a:rect l="0" t="0" r="0" b="0"/>
              <a:pathLst>
                <a:path w="243702" h="213340">
                  <a:moveTo>
                    <a:pt x="98933" y="22851"/>
                  </a:moveTo>
                  <a:lnTo>
                    <a:pt x="112054" y="9729"/>
                  </a:lnTo>
                  <a:lnTo>
                    <a:pt x="113607" y="9023"/>
                  </a:lnTo>
                  <a:lnTo>
                    <a:pt x="117590" y="8239"/>
                  </a:lnTo>
                  <a:lnTo>
                    <a:pt x="118991" y="7183"/>
                  </a:lnTo>
                  <a:lnTo>
                    <a:pt x="119925" y="5632"/>
                  </a:lnTo>
                  <a:lnTo>
                    <a:pt x="121683" y="321"/>
                  </a:lnTo>
                  <a:lnTo>
                    <a:pt x="115223" y="20"/>
                  </a:lnTo>
                  <a:lnTo>
                    <a:pt x="110439" y="0"/>
                  </a:lnTo>
                  <a:lnTo>
                    <a:pt x="108297" y="843"/>
                  </a:lnTo>
                  <a:lnTo>
                    <a:pt x="101034" y="6023"/>
                  </a:lnTo>
                  <a:lnTo>
                    <a:pt x="98173" y="7752"/>
                  </a:lnTo>
                  <a:lnTo>
                    <a:pt x="91258" y="11343"/>
                  </a:lnTo>
                  <a:lnTo>
                    <a:pt x="84797" y="15760"/>
                  </a:lnTo>
                  <a:lnTo>
                    <a:pt x="78257" y="20546"/>
                  </a:lnTo>
                  <a:lnTo>
                    <a:pt x="74142" y="23008"/>
                  </a:lnTo>
                  <a:lnTo>
                    <a:pt x="69706" y="25495"/>
                  </a:lnTo>
                  <a:lnTo>
                    <a:pt x="62519" y="30517"/>
                  </a:lnTo>
                  <a:lnTo>
                    <a:pt x="59417" y="33042"/>
                  </a:lnTo>
                  <a:lnTo>
                    <a:pt x="56502" y="36418"/>
                  </a:lnTo>
                  <a:lnTo>
                    <a:pt x="53712" y="40362"/>
                  </a:lnTo>
                  <a:lnTo>
                    <a:pt x="51006" y="44685"/>
                  </a:lnTo>
                  <a:lnTo>
                    <a:pt x="47508" y="49260"/>
                  </a:lnTo>
                  <a:lnTo>
                    <a:pt x="43483" y="54004"/>
                  </a:lnTo>
                  <a:lnTo>
                    <a:pt x="39106" y="58860"/>
                  </a:lnTo>
                  <a:lnTo>
                    <a:pt x="34495" y="62943"/>
                  </a:lnTo>
                  <a:lnTo>
                    <a:pt x="29728" y="66513"/>
                  </a:lnTo>
                  <a:lnTo>
                    <a:pt x="24856" y="69739"/>
                  </a:lnTo>
                  <a:lnTo>
                    <a:pt x="21608" y="73583"/>
                  </a:lnTo>
                  <a:lnTo>
                    <a:pt x="19443" y="77839"/>
                  </a:lnTo>
                  <a:lnTo>
                    <a:pt x="18000" y="82369"/>
                  </a:lnTo>
                  <a:lnTo>
                    <a:pt x="16191" y="87083"/>
                  </a:lnTo>
                  <a:lnTo>
                    <a:pt x="14138" y="91919"/>
                  </a:lnTo>
                  <a:lnTo>
                    <a:pt x="11923" y="96836"/>
                  </a:lnTo>
                  <a:lnTo>
                    <a:pt x="9600" y="100961"/>
                  </a:lnTo>
                  <a:lnTo>
                    <a:pt x="7204" y="104558"/>
                  </a:lnTo>
                  <a:lnTo>
                    <a:pt x="4760" y="107802"/>
                  </a:lnTo>
                  <a:lnTo>
                    <a:pt x="3131" y="111658"/>
                  </a:lnTo>
                  <a:lnTo>
                    <a:pt x="2045" y="115923"/>
                  </a:lnTo>
                  <a:lnTo>
                    <a:pt x="1321" y="120459"/>
                  </a:lnTo>
                  <a:lnTo>
                    <a:pt x="838" y="125176"/>
                  </a:lnTo>
                  <a:lnTo>
                    <a:pt x="517" y="130014"/>
                  </a:lnTo>
                  <a:lnTo>
                    <a:pt x="302" y="134933"/>
                  </a:lnTo>
                  <a:lnTo>
                    <a:pt x="64" y="144914"/>
                  </a:lnTo>
                  <a:lnTo>
                    <a:pt x="0" y="149946"/>
                  </a:lnTo>
                  <a:lnTo>
                    <a:pt x="805" y="154148"/>
                  </a:lnTo>
                  <a:lnTo>
                    <a:pt x="2187" y="157796"/>
                  </a:lnTo>
                  <a:lnTo>
                    <a:pt x="5982" y="164953"/>
                  </a:lnTo>
                  <a:lnTo>
                    <a:pt x="10490" y="173778"/>
                  </a:lnTo>
                  <a:lnTo>
                    <a:pt x="12878" y="177656"/>
                  </a:lnTo>
                  <a:lnTo>
                    <a:pt x="17788" y="184222"/>
                  </a:lnTo>
                  <a:lnTo>
                    <a:pt x="25051" y="189963"/>
                  </a:lnTo>
                  <a:lnTo>
                    <a:pt x="29358" y="192679"/>
                  </a:lnTo>
                  <a:lnTo>
                    <a:pt x="33923" y="195336"/>
                  </a:lnTo>
                  <a:lnTo>
                    <a:pt x="38660" y="197954"/>
                  </a:lnTo>
                  <a:lnTo>
                    <a:pt x="48438" y="203121"/>
                  </a:lnTo>
                  <a:lnTo>
                    <a:pt x="58429" y="208240"/>
                  </a:lnTo>
                  <a:lnTo>
                    <a:pt x="63464" y="209944"/>
                  </a:lnTo>
                  <a:lnTo>
                    <a:pt x="68513" y="211079"/>
                  </a:lnTo>
                  <a:lnTo>
                    <a:pt x="73573" y="211837"/>
                  </a:lnTo>
                  <a:lnTo>
                    <a:pt x="78640" y="212341"/>
                  </a:lnTo>
                  <a:lnTo>
                    <a:pt x="83711" y="212678"/>
                  </a:lnTo>
                  <a:lnTo>
                    <a:pt x="88785" y="212902"/>
                  </a:lnTo>
                  <a:lnTo>
                    <a:pt x="98938" y="213151"/>
                  </a:lnTo>
                  <a:lnTo>
                    <a:pt x="134493" y="213339"/>
                  </a:lnTo>
                  <a:lnTo>
                    <a:pt x="139573" y="212496"/>
                  </a:lnTo>
                  <a:lnTo>
                    <a:pt x="144653" y="211088"/>
                  </a:lnTo>
                  <a:lnTo>
                    <a:pt x="149733" y="209302"/>
                  </a:lnTo>
                  <a:lnTo>
                    <a:pt x="154813" y="207265"/>
                  </a:lnTo>
                  <a:lnTo>
                    <a:pt x="159893" y="205060"/>
                  </a:lnTo>
                  <a:lnTo>
                    <a:pt x="170053" y="200353"/>
                  </a:lnTo>
                  <a:lnTo>
                    <a:pt x="180212" y="195438"/>
                  </a:lnTo>
                  <a:lnTo>
                    <a:pt x="184446" y="192943"/>
                  </a:lnTo>
                  <a:lnTo>
                    <a:pt x="191407" y="187912"/>
                  </a:lnTo>
                  <a:lnTo>
                    <a:pt x="194449" y="184538"/>
                  </a:lnTo>
                  <a:lnTo>
                    <a:pt x="197324" y="180596"/>
                  </a:lnTo>
                  <a:lnTo>
                    <a:pt x="200087" y="176274"/>
                  </a:lnTo>
                  <a:lnTo>
                    <a:pt x="203622" y="172547"/>
                  </a:lnTo>
                  <a:lnTo>
                    <a:pt x="207672" y="169214"/>
                  </a:lnTo>
                  <a:lnTo>
                    <a:pt x="212066" y="166147"/>
                  </a:lnTo>
                  <a:lnTo>
                    <a:pt x="219205" y="160480"/>
                  </a:lnTo>
                  <a:lnTo>
                    <a:pt x="222294" y="157784"/>
                  </a:lnTo>
                  <a:lnTo>
                    <a:pt x="225201" y="154293"/>
                  </a:lnTo>
                  <a:lnTo>
                    <a:pt x="227984" y="150272"/>
                  </a:lnTo>
                  <a:lnTo>
                    <a:pt x="230687" y="145898"/>
                  </a:lnTo>
                  <a:lnTo>
                    <a:pt x="233336" y="142136"/>
                  </a:lnTo>
                  <a:lnTo>
                    <a:pt x="238536" y="135698"/>
                  </a:lnTo>
                  <a:lnTo>
                    <a:pt x="240262" y="131949"/>
                  </a:lnTo>
                  <a:lnTo>
                    <a:pt x="241412" y="127756"/>
                  </a:lnTo>
                  <a:lnTo>
                    <a:pt x="242179" y="123268"/>
                  </a:lnTo>
                  <a:lnTo>
                    <a:pt x="242690" y="119429"/>
                  </a:lnTo>
                  <a:lnTo>
                    <a:pt x="243258" y="112906"/>
                  </a:lnTo>
                  <a:lnTo>
                    <a:pt x="243410" y="109134"/>
                  </a:lnTo>
                  <a:lnTo>
                    <a:pt x="243623" y="96582"/>
                  </a:lnTo>
                  <a:lnTo>
                    <a:pt x="243701" y="81615"/>
                  </a:lnTo>
                  <a:lnTo>
                    <a:pt x="242858" y="78113"/>
                  </a:lnTo>
                  <a:lnTo>
                    <a:pt x="241449" y="74086"/>
                  </a:lnTo>
                  <a:lnTo>
                    <a:pt x="239664" y="69708"/>
                  </a:lnTo>
                  <a:lnTo>
                    <a:pt x="237627" y="65942"/>
                  </a:lnTo>
                  <a:lnTo>
                    <a:pt x="233106" y="59500"/>
                  </a:lnTo>
                  <a:lnTo>
                    <a:pt x="228274" y="53815"/>
                  </a:lnTo>
                  <a:lnTo>
                    <a:pt x="223304" y="48466"/>
                  </a:lnTo>
                  <a:lnTo>
                    <a:pt x="218273" y="43267"/>
                  </a:lnTo>
                  <a:lnTo>
                    <a:pt x="210957" y="38133"/>
                  </a:lnTo>
                  <a:lnTo>
                    <a:pt x="206636" y="35579"/>
                  </a:lnTo>
                  <a:lnTo>
                    <a:pt x="202062" y="33030"/>
                  </a:lnTo>
                  <a:lnTo>
                    <a:pt x="192463" y="27939"/>
                  </a:lnTo>
                  <a:lnTo>
                    <a:pt x="187533" y="26243"/>
                  </a:lnTo>
                  <a:lnTo>
                    <a:pt x="182553" y="25112"/>
                  </a:lnTo>
                  <a:lnTo>
                    <a:pt x="177540" y="24359"/>
                  </a:lnTo>
                  <a:lnTo>
                    <a:pt x="172504" y="23856"/>
                  </a:lnTo>
                  <a:lnTo>
                    <a:pt x="167454" y="23521"/>
                  </a:lnTo>
                  <a:lnTo>
                    <a:pt x="162393" y="23298"/>
                  </a:lnTo>
                  <a:lnTo>
                    <a:pt x="152255" y="23049"/>
                  </a:lnTo>
                  <a:lnTo>
                    <a:pt x="147181" y="22983"/>
                  </a:lnTo>
                  <a:lnTo>
                    <a:pt x="142105" y="23786"/>
                  </a:lnTo>
                  <a:lnTo>
                    <a:pt x="137028" y="25167"/>
                  </a:lnTo>
                  <a:lnTo>
                    <a:pt x="131950" y="26935"/>
                  </a:lnTo>
                  <a:lnTo>
                    <a:pt x="126024" y="28114"/>
                  </a:lnTo>
                  <a:lnTo>
                    <a:pt x="119534" y="28900"/>
                  </a:lnTo>
                  <a:lnTo>
                    <a:pt x="112667" y="29423"/>
                  </a:lnTo>
                  <a:lnTo>
                    <a:pt x="106395" y="30619"/>
                  </a:lnTo>
                  <a:lnTo>
                    <a:pt x="100521" y="32263"/>
                  </a:lnTo>
                  <a:lnTo>
                    <a:pt x="94912" y="34206"/>
                  </a:lnTo>
                  <a:lnTo>
                    <a:pt x="89479" y="36348"/>
                  </a:lnTo>
                  <a:lnTo>
                    <a:pt x="84164" y="38622"/>
                  </a:lnTo>
                  <a:lnTo>
                    <a:pt x="78927" y="40985"/>
                  </a:lnTo>
                  <a:lnTo>
                    <a:pt x="72896" y="42560"/>
                  </a:lnTo>
                  <a:lnTo>
                    <a:pt x="66334" y="43611"/>
                  </a:lnTo>
                  <a:lnTo>
                    <a:pt x="45593" y="45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159"/>
            <p:cNvSpPr/>
            <p:nvPr/>
          </p:nvSpPr>
          <p:spPr>
            <a:xfrm>
              <a:off x="5273040" y="2301240"/>
              <a:ext cx="464820" cy="68573"/>
            </a:xfrm>
            <a:custGeom>
              <a:avLst/>
              <a:gdLst/>
              <a:ahLst/>
              <a:cxnLst/>
              <a:rect l="0" t="0" r="0" b="0"/>
              <a:pathLst>
                <a:path w="464820" h="68573">
                  <a:moveTo>
                    <a:pt x="0" y="38100"/>
                  </a:moveTo>
                  <a:lnTo>
                    <a:pt x="0" y="34055"/>
                  </a:lnTo>
                  <a:lnTo>
                    <a:pt x="846" y="32863"/>
                  </a:lnTo>
                  <a:lnTo>
                    <a:pt x="2257" y="32069"/>
                  </a:lnTo>
                  <a:lnTo>
                    <a:pt x="6561" y="30794"/>
                  </a:lnTo>
                  <a:lnTo>
                    <a:pt x="20555" y="30498"/>
                  </a:lnTo>
                  <a:lnTo>
                    <a:pt x="94011" y="30480"/>
                  </a:lnTo>
                  <a:lnTo>
                    <a:pt x="97387" y="29633"/>
                  </a:lnTo>
                  <a:lnTo>
                    <a:pt x="101332" y="28222"/>
                  </a:lnTo>
                  <a:lnTo>
                    <a:pt x="105654" y="26435"/>
                  </a:lnTo>
                  <a:lnTo>
                    <a:pt x="112715" y="24449"/>
                  </a:lnTo>
                  <a:lnTo>
                    <a:pt x="124147" y="23174"/>
                  </a:lnTo>
                  <a:lnTo>
                    <a:pt x="136032" y="22953"/>
                  </a:lnTo>
                  <a:lnTo>
                    <a:pt x="140642" y="22075"/>
                  </a:lnTo>
                  <a:lnTo>
                    <a:pt x="145408" y="20643"/>
                  </a:lnTo>
                  <a:lnTo>
                    <a:pt x="150278" y="18842"/>
                  </a:lnTo>
                  <a:lnTo>
                    <a:pt x="157947" y="16841"/>
                  </a:lnTo>
                  <a:lnTo>
                    <a:pt x="169283" y="15715"/>
                  </a:lnTo>
                  <a:lnTo>
                    <a:pt x="181109" y="15381"/>
                  </a:lnTo>
                  <a:lnTo>
                    <a:pt x="207117" y="15248"/>
                  </a:lnTo>
                  <a:lnTo>
                    <a:pt x="210044" y="14399"/>
                  </a:lnTo>
                  <a:lnTo>
                    <a:pt x="212843" y="12986"/>
                  </a:lnTo>
                  <a:lnTo>
                    <a:pt x="215555" y="11197"/>
                  </a:lnTo>
                  <a:lnTo>
                    <a:pt x="223084" y="9210"/>
                  </a:lnTo>
                  <a:lnTo>
                    <a:pt x="234585" y="8091"/>
                  </a:lnTo>
                  <a:lnTo>
                    <a:pt x="245613" y="7760"/>
                  </a:lnTo>
                  <a:lnTo>
                    <a:pt x="291011" y="7621"/>
                  </a:lnTo>
                  <a:lnTo>
                    <a:pt x="293913" y="6774"/>
                  </a:lnTo>
                  <a:lnTo>
                    <a:pt x="296696" y="5363"/>
                  </a:lnTo>
                  <a:lnTo>
                    <a:pt x="299397" y="3575"/>
                  </a:lnTo>
                  <a:lnTo>
                    <a:pt x="306914" y="1589"/>
                  </a:lnTo>
                  <a:lnTo>
                    <a:pt x="318408" y="471"/>
                  </a:lnTo>
                  <a:lnTo>
                    <a:pt x="331163" y="28"/>
                  </a:lnTo>
                  <a:lnTo>
                    <a:pt x="365751" y="0"/>
                  </a:lnTo>
                  <a:lnTo>
                    <a:pt x="336460" y="0"/>
                  </a:lnTo>
                  <a:lnTo>
                    <a:pt x="335220" y="847"/>
                  </a:lnTo>
                  <a:lnTo>
                    <a:pt x="333547" y="2258"/>
                  </a:lnTo>
                  <a:lnTo>
                    <a:pt x="331585" y="4045"/>
                  </a:lnTo>
                  <a:lnTo>
                    <a:pt x="329429" y="5237"/>
                  </a:lnTo>
                  <a:lnTo>
                    <a:pt x="324777" y="6561"/>
                  </a:lnTo>
                  <a:lnTo>
                    <a:pt x="312374" y="7481"/>
                  </a:lnTo>
                  <a:lnTo>
                    <a:pt x="309849" y="7527"/>
                  </a:lnTo>
                  <a:lnTo>
                    <a:pt x="307319" y="8405"/>
                  </a:lnTo>
                  <a:lnTo>
                    <a:pt x="304787" y="9837"/>
                  </a:lnTo>
                  <a:lnTo>
                    <a:pt x="302251" y="11638"/>
                  </a:lnTo>
                  <a:lnTo>
                    <a:pt x="297175" y="13639"/>
                  </a:lnTo>
                  <a:lnTo>
                    <a:pt x="287019" y="14924"/>
                  </a:lnTo>
                  <a:lnTo>
                    <a:pt x="276013" y="15178"/>
                  </a:lnTo>
                  <a:lnTo>
                    <a:pt x="267735" y="15212"/>
                  </a:lnTo>
                  <a:lnTo>
                    <a:pt x="264003" y="16068"/>
                  </a:lnTo>
                  <a:lnTo>
                    <a:pt x="260668" y="17486"/>
                  </a:lnTo>
                  <a:lnTo>
                    <a:pt x="257599" y="19277"/>
                  </a:lnTo>
                  <a:lnTo>
                    <a:pt x="251930" y="21268"/>
                  </a:lnTo>
                  <a:lnTo>
                    <a:pt x="241393" y="22545"/>
                  </a:lnTo>
                  <a:lnTo>
                    <a:pt x="229662" y="22767"/>
                  </a:lnTo>
                  <a:lnTo>
                    <a:pt x="225074" y="23645"/>
                  </a:lnTo>
                  <a:lnTo>
                    <a:pt x="220324" y="25076"/>
                  </a:lnTo>
                  <a:lnTo>
                    <a:pt x="215462" y="26878"/>
                  </a:lnTo>
                  <a:lnTo>
                    <a:pt x="205546" y="28879"/>
                  </a:lnTo>
                  <a:lnTo>
                    <a:pt x="195494" y="29768"/>
                  </a:lnTo>
                  <a:lnTo>
                    <a:pt x="181161" y="30269"/>
                  </a:lnTo>
                  <a:lnTo>
                    <a:pt x="174214" y="30386"/>
                  </a:lnTo>
                  <a:lnTo>
                    <a:pt x="170329" y="31264"/>
                  </a:lnTo>
                  <a:lnTo>
                    <a:pt x="166045" y="32696"/>
                  </a:lnTo>
                  <a:lnTo>
                    <a:pt x="161497" y="34497"/>
                  </a:lnTo>
                  <a:lnTo>
                    <a:pt x="151928" y="36499"/>
                  </a:lnTo>
                  <a:lnTo>
                    <a:pt x="142030" y="37388"/>
                  </a:lnTo>
                  <a:lnTo>
                    <a:pt x="131987" y="37784"/>
                  </a:lnTo>
                  <a:lnTo>
                    <a:pt x="126938" y="38736"/>
                  </a:lnTo>
                  <a:lnTo>
                    <a:pt x="121878" y="40217"/>
                  </a:lnTo>
                  <a:lnTo>
                    <a:pt x="116812" y="42052"/>
                  </a:lnTo>
                  <a:lnTo>
                    <a:pt x="108926" y="44089"/>
                  </a:lnTo>
                  <a:lnTo>
                    <a:pt x="97467" y="45237"/>
                  </a:lnTo>
                  <a:lnTo>
                    <a:pt x="83349" y="45577"/>
                  </a:lnTo>
                  <a:lnTo>
                    <a:pt x="34399" y="45720"/>
                  </a:lnTo>
                  <a:lnTo>
                    <a:pt x="33093" y="46567"/>
                  </a:lnTo>
                  <a:lnTo>
                    <a:pt x="32222" y="47978"/>
                  </a:lnTo>
                  <a:lnTo>
                    <a:pt x="30494" y="53298"/>
                  </a:lnTo>
                  <a:lnTo>
                    <a:pt x="30480" y="53340"/>
                  </a:lnTo>
                  <a:lnTo>
                    <a:pt x="30480" y="59901"/>
                  </a:lnTo>
                  <a:lnTo>
                    <a:pt x="31326" y="60254"/>
                  </a:lnTo>
                  <a:lnTo>
                    <a:pt x="41086" y="60867"/>
                  </a:lnTo>
                  <a:lnTo>
                    <a:pt x="43477" y="61745"/>
                  </a:lnTo>
                  <a:lnTo>
                    <a:pt x="45918" y="63177"/>
                  </a:lnTo>
                  <a:lnTo>
                    <a:pt x="48391" y="64978"/>
                  </a:lnTo>
                  <a:lnTo>
                    <a:pt x="53398" y="66979"/>
                  </a:lnTo>
                  <a:lnTo>
                    <a:pt x="59293" y="67868"/>
                  </a:lnTo>
                  <a:lnTo>
                    <a:pt x="72977" y="68369"/>
                  </a:lnTo>
                  <a:lnTo>
                    <a:pt x="123151" y="68572"/>
                  </a:lnTo>
                  <a:lnTo>
                    <a:pt x="130360" y="67728"/>
                  </a:lnTo>
                  <a:lnTo>
                    <a:pt x="137706" y="66319"/>
                  </a:lnTo>
                  <a:lnTo>
                    <a:pt x="145144" y="64532"/>
                  </a:lnTo>
                  <a:lnTo>
                    <a:pt x="152643" y="63342"/>
                  </a:lnTo>
                  <a:lnTo>
                    <a:pt x="160181" y="62548"/>
                  </a:lnTo>
                  <a:lnTo>
                    <a:pt x="167748" y="62018"/>
                  </a:lnTo>
                  <a:lnTo>
                    <a:pt x="177025" y="61665"/>
                  </a:lnTo>
                  <a:lnTo>
                    <a:pt x="198622" y="61274"/>
                  </a:lnTo>
                  <a:lnTo>
                    <a:pt x="209461" y="60322"/>
                  </a:lnTo>
                  <a:lnTo>
                    <a:pt x="220075" y="58842"/>
                  </a:lnTo>
                  <a:lnTo>
                    <a:pt x="230537" y="57008"/>
                  </a:lnTo>
                  <a:lnTo>
                    <a:pt x="240897" y="55785"/>
                  </a:lnTo>
                  <a:lnTo>
                    <a:pt x="251192" y="54970"/>
                  </a:lnTo>
                  <a:lnTo>
                    <a:pt x="261441" y="54427"/>
                  </a:lnTo>
                  <a:lnTo>
                    <a:pt x="281860" y="53823"/>
                  </a:lnTo>
                  <a:lnTo>
                    <a:pt x="348924" y="53382"/>
                  </a:lnTo>
                  <a:lnTo>
                    <a:pt x="390844" y="53348"/>
                  </a:lnTo>
                  <a:lnTo>
                    <a:pt x="401110" y="54192"/>
                  </a:lnTo>
                  <a:lnTo>
                    <a:pt x="411340" y="55601"/>
                  </a:lnTo>
                  <a:lnTo>
                    <a:pt x="421547" y="57388"/>
                  </a:lnTo>
                  <a:lnTo>
                    <a:pt x="430891" y="58579"/>
                  </a:lnTo>
                  <a:lnTo>
                    <a:pt x="439661" y="59372"/>
                  </a:lnTo>
                  <a:lnTo>
                    <a:pt x="464819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1160"/>
            <p:cNvSpPr/>
            <p:nvPr/>
          </p:nvSpPr>
          <p:spPr>
            <a:xfrm>
              <a:off x="4610100" y="1531620"/>
              <a:ext cx="236221" cy="106653"/>
            </a:xfrm>
            <a:custGeom>
              <a:avLst/>
              <a:gdLst/>
              <a:ahLst/>
              <a:cxnLst/>
              <a:rect l="0" t="0" r="0" b="0"/>
              <a:pathLst>
                <a:path w="236221" h="106653">
                  <a:moveTo>
                    <a:pt x="236220" y="22860"/>
                  </a:moveTo>
                  <a:lnTo>
                    <a:pt x="228693" y="22860"/>
                  </a:lnTo>
                  <a:lnTo>
                    <a:pt x="222047" y="16299"/>
                  </a:lnTo>
                  <a:lnTo>
                    <a:pt x="219196" y="15711"/>
                  </a:lnTo>
                  <a:lnTo>
                    <a:pt x="214513" y="15333"/>
                  </a:lnTo>
                  <a:lnTo>
                    <a:pt x="214129" y="14455"/>
                  </a:lnTo>
                  <a:lnTo>
                    <a:pt x="213701" y="11222"/>
                  </a:lnTo>
                  <a:lnTo>
                    <a:pt x="212741" y="10022"/>
                  </a:lnTo>
                  <a:lnTo>
                    <a:pt x="211254" y="9221"/>
                  </a:lnTo>
                  <a:lnTo>
                    <a:pt x="206063" y="7714"/>
                  </a:lnTo>
                  <a:lnTo>
                    <a:pt x="205883" y="5404"/>
                  </a:lnTo>
                  <a:lnTo>
                    <a:pt x="205836" y="3603"/>
                  </a:lnTo>
                  <a:lnTo>
                    <a:pt x="204957" y="2402"/>
                  </a:lnTo>
                  <a:lnTo>
                    <a:pt x="203524" y="1601"/>
                  </a:lnTo>
                  <a:lnTo>
                    <a:pt x="199187" y="316"/>
                  </a:lnTo>
                  <a:lnTo>
                    <a:pt x="192229" y="42"/>
                  </a:lnTo>
                  <a:lnTo>
                    <a:pt x="186796" y="8"/>
                  </a:lnTo>
                  <a:lnTo>
                    <a:pt x="129507" y="0"/>
                  </a:lnTo>
                  <a:lnTo>
                    <a:pt x="126978" y="847"/>
                  </a:lnTo>
                  <a:lnTo>
                    <a:pt x="125292" y="2258"/>
                  </a:lnTo>
                  <a:lnTo>
                    <a:pt x="124168" y="4045"/>
                  </a:lnTo>
                  <a:lnTo>
                    <a:pt x="122572" y="5237"/>
                  </a:lnTo>
                  <a:lnTo>
                    <a:pt x="120661" y="6031"/>
                  </a:lnTo>
                  <a:lnTo>
                    <a:pt x="113927" y="7149"/>
                  </a:lnTo>
                  <a:lnTo>
                    <a:pt x="111511" y="7306"/>
                  </a:lnTo>
                  <a:lnTo>
                    <a:pt x="104312" y="9738"/>
                  </a:lnTo>
                  <a:lnTo>
                    <a:pt x="100021" y="11572"/>
                  </a:lnTo>
                  <a:lnTo>
                    <a:pt x="92997" y="13610"/>
                  </a:lnTo>
                  <a:lnTo>
                    <a:pt x="87051" y="14515"/>
                  </a:lnTo>
                  <a:lnTo>
                    <a:pt x="81587" y="14918"/>
                  </a:lnTo>
                  <a:lnTo>
                    <a:pt x="78945" y="15872"/>
                  </a:lnTo>
                  <a:lnTo>
                    <a:pt x="73751" y="19190"/>
                  </a:lnTo>
                  <a:lnTo>
                    <a:pt x="68621" y="21229"/>
                  </a:lnTo>
                  <a:lnTo>
                    <a:pt x="63518" y="22135"/>
                  </a:lnTo>
                  <a:lnTo>
                    <a:pt x="58428" y="22538"/>
                  </a:lnTo>
                  <a:lnTo>
                    <a:pt x="55886" y="23492"/>
                  </a:lnTo>
                  <a:lnTo>
                    <a:pt x="50803" y="26810"/>
                  </a:lnTo>
                  <a:lnTo>
                    <a:pt x="45721" y="28849"/>
                  </a:lnTo>
                  <a:lnTo>
                    <a:pt x="40641" y="29755"/>
                  </a:lnTo>
                  <a:lnTo>
                    <a:pt x="35561" y="30158"/>
                  </a:lnTo>
                  <a:lnTo>
                    <a:pt x="30481" y="30337"/>
                  </a:lnTo>
                  <a:lnTo>
                    <a:pt x="27941" y="30384"/>
                  </a:lnTo>
                  <a:lnTo>
                    <a:pt x="26247" y="31263"/>
                  </a:lnTo>
                  <a:lnTo>
                    <a:pt x="25118" y="32695"/>
                  </a:lnTo>
                  <a:lnTo>
                    <a:pt x="24366" y="34497"/>
                  </a:lnTo>
                  <a:lnTo>
                    <a:pt x="23017" y="35698"/>
                  </a:lnTo>
                  <a:lnTo>
                    <a:pt x="21272" y="36499"/>
                  </a:lnTo>
                  <a:lnTo>
                    <a:pt x="16432" y="37784"/>
                  </a:lnTo>
                  <a:lnTo>
                    <a:pt x="9392" y="38037"/>
                  </a:lnTo>
                  <a:lnTo>
                    <a:pt x="11" y="38100"/>
                  </a:lnTo>
                  <a:lnTo>
                    <a:pt x="0" y="38100"/>
                  </a:lnTo>
                  <a:lnTo>
                    <a:pt x="0" y="52253"/>
                  </a:lnTo>
                  <a:lnTo>
                    <a:pt x="846" y="52615"/>
                  </a:lnTo>
                  <a:lnTo>
                    <a:pt x="4045" y="53018"/>
                  </a:lnTo>
                  <a:lnTo>
                    <a:pt x="5238" y="53972"/>
                  </a:lnTo>
                  <a:lnTo>
                    <a:pt x="6032" y="55455"/>
                  </a:lnTo>
                  <a:lnTo>
                    <a:pt x="6561" y="57290"/>
                  </a:lnTo>
                  <a:lnTo>
                    <a:pt x="7761" y="58513"/>
                  </a:lnTo>
                  <a:lnTo>
                    <a:pt x="9408" y="59329"/>
                  </a:lnTo>
                  <a:lnTo>
                    <a:pt x="11352" y="59872"/>
                  </a:lnTo>
                  <a:lnTo>
                    <a:pt x="12648" y="61082"/>
                  </a:lnTo>
                  <a:lnTo>
                    <a:pt x="13512" y="62734"/>
                  </a:lnTo>
                  <a:lnTo>
                    <a:pt x="14088" y="64683"/>
                  </a:lnTo>
                  <a:lnTo>
                    <a:pt x="15319" y="65982"/>
                  </a:lnTo>
                  <a:lnTo>
                    <a:pt x="16987" y="66848"/>
                  </a:lnTo>
                  <a:lnTo>
                    <a:pt x="21700" y="68238"/>
                  </a:lnTo>
                  <a:lnTo>
                    <a:pt x="24602" y="70685"/>
                  </a:lnTo>
                  <a:lnTo>
                    <a:pt x="26562" y="72524"/>
                  </a:lnTo>
                  <a:lnTo>
                    <a:pt x="28714" y="73749"/>
                  </a:lnTo>
                  <a:lnTo>
                    <a:pt x="35996" y="75716"/>
                  </a:lnTo>
                  <a:lnTo>
                    <a:pt x="36697" y="75877"/>
                  </a:lnTo>
                  <a:lnTo>
                    <a:pt x="39734" y="78314"/>
                  </a:lnTo>
                  <a:lnTo>
                    <a:pt x="41730" y="80149"/>
                  </a:lnTo>
                  <a:lnTo>
                    <a:pt x="43907" y="81373"/>
                  </a:lnTo>
                  <a:lnTo>
                    <a:pt x="48583" y="82732"/>
                  </a:lnTo>
                  <a:lnTo>
                    <a:pt x="53484" y="83337"/>
                  </a:lnTo>
                  <a:lnTo>
                    <a:pt x="59483" y="83724"/>
                  </a:lnTo>
                  <a:lnTo>
                    <a:pt x="62562" y="86035"/>
                  </a:lnTo>
                  <a:lnTo>
                    <a:pt x="67392" y="90372"/>
                  </a:lnTo>
                  <a:lnTo>
                    <a:pt x="72273" y="95169"/>
                  </a:lnTo>
                  <a:lnTo>
                    <a:pt x="74429" y="96466"/>
                  </a:lnTo>
                  <a:lnTo>
                    <a:pt x="79082" y="97907"/>
                  </a:lnTo>
                  <a:lnTo>
                    <a:pt x="86461" y="98718"/>
                  </a:lnTo>
                  <a:lnTo>
                    <a:pt x="91485" y="98908"/>
                  </a:lnTo>
                  <a:lnTo>
                    <a:pt x="101609" y="99030"/>
                  </a:lnTo>
                  <a:lnTo>
                    <a:pt x="104146" y="99886"/>
                  </a:lnTo>
                  <a:lnTo>
                    <a:pt x="109222" y="103096"/>
                  </a:lnTo>
                  <a:lnTo>
                    <a:pt x="114301" y="105087"/>
                  </a:lnTo>
                  <a:lnTo>
                    <a:pt x="120227" y="105972"/>
                  </a:lnTo>
                  <a:lnTo>
                    <a:pt x="124178" y="106208"/>
                  </a:lnTo>
                  <a:lnTo>
                    <a:pt x="134596" y="106587"/>
                  </a:lnTo>
                  <a:lnTo>
                    <a:pt x="144491" y="106652"/>
                  </a:lnTo>
                  <a:lnTo>
                    <a:pt x="147127" y="105815"/>
                  </a:lnTo>
                  <a:lnTo>
                    <a:pt x="148885" y="104410"/>
                  </a:lnTo>
                  <a:lnTo>
                    <a:pt x="150056" y="102627"/>
                  </a:lnTo>
                  <a:lnTo>
                    <a:pt x="151685" y="101438"/>
                  </a:lnTo>
                  <a:lnTo>
                    <a:pt x="153616" y="100645"/>
                  </a:lnTo>
                  <a:lnTo>
                    <a:pt x="16002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1161"/>
            <p:cNvSpPr/>
            <p:nvPr/>
          </p:nvSpPr>
          <p:spPr>
            <a:xfrm>
              <a:off x="4580682" y="1463040"/>
              <a:ext cx="128478" cy="91441"/>
            </a:xfrm>
            <a:custGeom>
              <a:avLst/>
              <a:gdLst/>
              <a:ahLst/>
              <a:cxnLst/>
              <a:rect l="0" t="0" r="0" b="0"/>
              <a:pathLst>
                <a:path w="128478" h="91441">
                  <a:moveTo>
                    <a:pt x="21798" y="91440"/>
                  </a:moveTo>
                  <a:lnTo>
                    <a:pt x="17753" y="91440"/>
                  </a:lnTo>
                  <a:lnTo>
                    <a:pt x="16562" y="90593"/>
                  </a:lnTo>
                  <a:lnTo>
                    <a:pt x="15767" y="89182"/>
                  </a:lnTo>
                  <a:lnTo>
                    <a:pt x="14271" y="84134"/>
                  </a:lnTo>
                  <a:lnTo>
                    <a:pt x="14220" y="81702"/>
                  </a:lnTo>
                  <a:lnTo>
                    <a:pt x="14205" y="79868"/>
                  </a:lnTo>
                  <a:lnTo>
                    <a:pt x="13350" y="78645"/>
                  </a:lnTo>
                  <a:lnTo>
                    <a:pt x="11933" y="77830"/>
                  </a:lnTo>
                  <a:lnTo>
                    <a:pt x="10141" y="77287"/>
                  </a:lnTo>
                  <a:lnTo>
                    <a:pt x="8947" y="76078"/>
                  </a:lnTo>
                  <a:lnTo>
                    <a:pt x="8151" y="74425"/>
                  </a:lnTo>
                  <a:lnTo>
                    <a:pt x="6586" y="68681"/>
                  </a:lnTo>
                  <a:lnTo>
                    <a:pt x="4313" y="68625"/>
                  </a:lnTo>
                  <a:lnTo>
                    <a:pt x="0" y="68589"/>
                  </a:lnTo>
                  <a:lnTo>
                    <a:pt x="493" y="67739"/>
                  </a:lnTo>
                  <a:lnTo>
                    <a:pt x="1668" y="66326"/>
                  </a:lnTo>
                  <a:lnTo>
                    <a:pt x="3298" y="64537"/>
                  </a:lnTo>
                  <a:lnTo>
                    <a:pt x="5231" y="63345"/>
                  </a:lnTo>
                  <a:lnTo>
                    <a:pt x="7367" y="62550"/>
                  </a:lnTo>
                  <a:lnTo>
                    <a:pt x="9637" y="62020"/>
                  </a:lnTo>
                  <a:lnTo>
                    <a:pt x="11151" y="60820"/>
                  </a:lnTo>
                  <a:lnTo>
                    <a:pt x="12160" y="59173"/>
                  </a:lnTo>
                  <a:lnTo>
                    <a:pt x="12833" y="57229"/>
                  </a:lnTo>
                  <a:lnTo>
                    <a:pt x="14975" y="55933"/>
                  </a:lnTo>
                  <a:lnTo>
                    <a:pt x="18096" y="55068"/>
                  </a:lnTo>
                  <a:lnTo>
                    <a:pt x="21870" y="54492"/>
                  </a:lnTo>
                  <a:lnTo>
                    <a:pt x="25233" y="53261"/>
                  </a:lnTo>
                  <a:lnTo>
                    <a:pt x="28321" y="51594"/>
                  </a:lnTo>
                  <a:lnTo>
                    <a:pt x="31227" y="49636"/>
                  </a:lnTo>
                  <a:lnTo>
                    <a:pt x="34858" y="47484"/>
                  </a:lnTo>
                  <a:lnTo>
                    <a:pt x="38971" y="45203"/>
                  </a:lnTo>
                  <a:lnTo>
                    <a:pt x="48057" y="40410"/>
                  </a:lnTo>
                  <a:lnTo>
                    <a:pt x="12847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1162"/>
            <p:cNvSpPr/>
            <p:nvPr/>
          </p:nvSpPr>
          <p:spPr>
            <a:xfrm>
              <a:off x="4587240" y="1435852"/>
              <a:ext cx="198121" cy="149109"/>
            </a:xfrm>
            <a:custGeom>
              <a:avLst/>
              <a:gdLst/>
              <a:ahLst/>
              <a:cxnLst/>
              <a:rect l="0" t="0" r="0" b="0"/>
              <a:pathLst>
                <a:path w="198121" h="149109">
                  <a:moveTo>
                    <a:pt x="0" y="149108"/>
                  </a:moveTo>
                  <a:lnTo>
                    <a:pt x="7611" y="149108"/>
                  </a:lnTo>
                  <a:lnTo>
                    <a:pt x="7619" y="127315"/>
                  </a:lnTo>
                  <a:lnTo>
                    <a:pt x="8467" y="126959"/>
                  </a:lnTo>
                  <a:lnTo>
                    <a:pt x="11665" y="126564"/>
                  </a:lnTo>
                  <a:lnTo>
                    <a:pt x="12857" y="125612"/>
                  </a:lnTo>
                  <a:lnTo>
                    <a:pt x="13651" y="124131"/>
                  </a:lnTo>
                  <a:lnTo>
                    <a:pt x="14181" y="122296"/>
                  </a:lnTo>
                  <a:lnTo>
                    <a:pt x="15380" y="121074"/>
                  </a:lnTo>
                  <a:lnTo>
                    <a:pt x="17027" y="120258"/>
                  </a:lnTo>
                  <a:lnTo>
                    <a:pt x="18971" y="119715"/>
                  </a:lnTo>
                  <a:lnTo>
                    <a:pt x="20268" y="118506"/>
                  </a:lnTo>
                  <a:lnTo>
                    <a:pt x="21132" y="116853"/>
                  </a:lnTo>
                  <a:lnTo>
                    <a:pt x="22519" y="112163"/>
                  </a:lnTo>
                  <a:lnTo>
                    <a:pt x="24966" y="109263"/>
                  </a:lnTo>
                  <a:lnTo>
                    <a:pt x="29391" y="104548"/>
                  </a:lnTo>
                  <a:lnTo>
                    <a:pt x="48604" y="85264"/>
                  </a:lnTo>
                  <a:lnTo>
                    <a:pt x="51030" y="83685"/>
                  </a:lnTo>
                  <a:lnTo>
                    <a:pt x="55982" y="81931"/>
                  </a:lnTo>
                  <a:lnTo>
                    <a:pt x="61005" y="78894"/>
                  </a:lnTo>
                  <a:lnTo>
                    <a:pt x="63530" y="76898"/>
                  </a:lnTo>
                  <a:lnTo>
                    <a:pt x="66060" y="75568"/>
                  </a:lnTo>
                  <a:lnTo>
                    <a:pt x="71129" y="74090"/>
                  </a:lnTo>
                  <a:lnTo>
                    <a:pt x="72819" y="72850"/>
                  </a:lnTo>
                  <a:lnTo>
                    <a:pt x="73946" y="71176"/>
                  </a:lnTo>
                  <a:lnTo>
                    <a:pt x="74697" y="69213"/>
                  </a:lnTo>
                  <a:lnTo>
                    <a:pt x="76045" y="67905"/>
                  </a:lnTo>
                  <a:lnTo>
                    <a:pt x="77790" y="67033"/>
                  </a:lnTo>
                  <a:lnTo>
                    <a:pt x="79800" y="66451"/>
                  </a:lnTo>
                  <a:lnTo>
                    <a:pt x="84291" y="63547"/>
                  </a:lnTo>
                  <a:lnTo>
                    <a:pt x="86675" y="61587"/>
                  </a:lnTo>
                  <a:lnTo>
                    <a:pt x="89956" y="60281"/>
                  </a:lnTo>
                  <a:lnTo>
                    <a:pt x="93837" y="59410"/>
                  </a:lnTo>
                  <a:lnTo>
                    <a:pt x="98118" y="58829"/>
                  </a:lnTo>
                  <a:lnTo>
                    <a:pt x="101819" y="57595"/>
                  </a:lnTo>
                  <a:lnTo>
                    <a:pt x="105133" y="55926"/>
                  </a:lnTo>
                  <a:lnTo>
                    <a:pt x="112489" y="51209"/>
                  </a:lnTo>
                  <a:lnTo>
                    <a:pt x="118011" y="48306"/>
                  </a:lnTo>
                  <a:lnTo>
                    <a:pt x="121854" y="46347"/>
                  </a:lnTo>
                  <a:lnTo>
                    <a:pt x="125262" y="45040"/>
                  </a:lnTo>
                  <a:lnTo>
                    <a:pt x="131308" y="43589"/>
                  </a:lnTo>
                  <a:lnTo>
                    <a:pt x="136817" y="40686"/>
                  </a:lnTo>
                  <a:lnTo>
                    <a:pt x="142088" y="36574"/>
                  </a:lnTo>
                  <a:lnTo>
                    <a:pt x="147252" y="31924"/>
                  </a:lnTo>
                  <a:lnTo>
                    <a:pt x="149814" y="30345"/>
                  </a:lnTo>
                  <a:lnTo>
                    <a:pt x="154919" y="28591"/>
                  </a:lnTo>
                  <a:lnTo>
                    <a:pt x="158509" y="27604"/>
                  </a:lnTo>
                  <a:lnTo>
                    <a:pt x="163618" y="23266"/>
                  </a:lnTo>
                  <a:lnTo>
                    <a:pt x="166448" y="20664"/>
                  </a:lnTo>
                  <a:lnTo>
                    <a:pt x="169368" y="20055"/>
                  </a:lnTo>
                  <a:lnTo>
                    <a:pt x="171332" y="19893"/>
                  </a:lnTo>
                  <a:lnTo>
                    <a:pt x="172642" y="18938"/>
                  </a:lnTo>
                  <a:lnTo>
                    <a:pt x="173514" y="17454"/>
                  </a:lnTo>
                  <a:lnTo>
                    <a:pt x="174915" y="13036"/>
                  </a:lnTo>
                  <a:lnTo>
                    <a:pt x="175876" y="12673"/>
                  </a:lnTo>
                  <a:lnTo>
                    <a:pt x="181790" y="12043"/>
                  </a:lnTo>
                  <a:lnTo>
                    <a:pt x="182153" y="11165"/>
                  </a:lnTo>
                  <a:lnTo>
                    <a:pt x="182557" y="7931"/>
                  </a:lnTo>
                  <a:lnTo>
                    <a:pt x="183512" y="6730"/>
                  </a:lnTo>
                  <a:lnTo>
                    <a:pt x="184994" y="5929"/>
                  </a:lnTo>
                  <a:lnTo>
                    <a:pt x="189413" y="4644"/>
                  </a:lnTo>
                  <a:lnTo>
                    <a:pt x="189775" y="3692"/>
                  </a:lnTo>
                  <a:lnTo>
                    <a:pt x="190177" y="376"/>
                  </a:lnTo>
                  <a:lnTo>
                    <a:pt x="191132" y="0"/>
                  </a:lnTo>
                  <a:lnTo>
                    <a:pt x="192615" y="596"/>
                  </a:lnTo>
                  <a:lnTo>
                    <a:pt x="198120" y="43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Annotation1163"/>
            <p:cNvSpPr/>
            <p:nvPr/>
          </p:nvSpPr>
          <p:spPr>
            <a:xfrm>
              <a:off x="4632960" y="1577340"/>
              <a:ext cx="182881" cy="22861"/>
            </a:xfrm>
            <a:custGeom>
              <a:avLst/>
              <a:gdLst/>
              <a:ahLst/>
              <a:cxnLst/>
              <a:rect l="0" t="0" r="0" b="0"/>
              <a:pathLst>
                <a:path w="182881" h="22861">
                  <a:moveTo>
                    <a:pt x="0" y="7620"/>
                  </a:moveTo>
                  <a:lnTo>
                    <a:pt x="0" y="0"/>
                  </a:lnTo>
                  <a:lnTo>
                    <a:pt x="4045" y="4045"/>
                  </a:lnTo>
                  <a:lnTo>
                    <a:pt x="6084" y="5237"/>
                  </a:lnTo>
                  <a:lnTo>
                    <a:pt x="8289" y="6031"/>
                  </a:lnTo>
                  <a:lnTo>
                    <a:pt x="13868" y="7306"/>
                  </a:lnTo>
                  <a:lnTo>
                    <a:pt x="18879" y="7527"/>
                  </a:lnTo>
                  <a:lnTo>
                    <a:pt x="45733" y="7619"/>
                  </a:lnTo>
                  <a:lnTo>
                    <a:pt x="124145" y="7620"/>
                  </a:lnTo>
                  <a:lnTo>
                    <a:pt x="126791" y="8467"/>
                  </a:lnTo>
                  <a:lnTo>
                    <a:pt x="129400" y="9878"/>
                  </a:lnTo>
                  <a:lnTo>
                    <a:pt x="131987" y="11665"/>
                  </a:lnTo>
                  <a:lnTo>
                    <a:pt x="134558" y="12857"/>
                  </a:lnTo>
                  <a:lnTo>
                    <a:pt x="137118" y="13651"/>
                  </a:lnTo>
                  <a:lnTo>
                    <a:pt x="139672" y="14181"/>
                  </a:lnTo>
                  <a:lnTo>
                    <a:pt x="144767" y="14769"/>
                  </a:lnTo>
                  <a:lnTo>
                    <a:pt x="147312" y="14926"/>
                  </a:lnTo>
                  <a:lnTo>
                    <a:pt x="150701" y="15877"/>
                  </a:lnTo>
                  <a:lnTo>
                    <a:pt x="154654" y="17358"/>
                  </a:lnTo>
                  <a:lnTo>
                    <a:pt x="165075" y="21773"/>
                  </a:lnTo>
                  <a:lnTo>
                    <a:pt x="168759" y="22377"/>
                  </a:lnTo>
                  <a:lnTo>
                    <a:pt x="173217" y="22645"/>
                  </a:lnTo>
                  <a:lnTo>
                    <a:pt x="18288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Annotation1164"/>
            <p:cNvSpPr/>
            <p:nvPr/>
          </p:nvSpPr>
          <p:spPr>
            <a:xfrm>
              <a:off x="4648200" y="1524000"/>
              <a:ext cx="518160" cy="15241"/>
            </a:xfrm>
            <a:custGeom>
              <a:avLst/>
              <a:gdLst/>
              <a:ahLst/>
              <a:cxnLst/>
              <a:rect l="0" t="0" r="0" b="0"/>
              <a:pathLst>
                <a:path w="518160" h="15241">
                  <a:moveTo>
                    <a:pt x="15239" y="7620"/>
                  </a:moveTo>
                  <a:lnTo>
                    <a:pt x="186" y="7620"/>
                  </a:lnTo>
                  <a:lnTo>
                    <a:pt x="124" y="6773"/>
                  </a:lnTo>
                  <a:lnTo>
                    <a:pt x="24" y="1589"/>
                  </a:lnTo>
                  <a:lnTo>
                    <a:pt x="0" y="41"/>
                  </a:lnTo>
                  <a:lnTo>
                    <a:pt x="0" y="0"/>
                  </a:lnTo>
                  <a:lnTo>
                    <a:pt x="6560" y="6561"/>
                  </a:lnTo>
                  <a:lnTo>
                    <a:pt x="7760" y="6914"/>
                  </a:lnTo>
                  <a:lnTo>
                    <a:pt x="11351" y="7306"/>
                  </a:lnTo>
                  <a:lnTo>
                    <a:pt x="25745" y="7612"/>
                  </a:lnTo>
                  <a:lnTo>
                    <a:pt x="82471" y="7620"/>
                  </a:lnTo>
                  <a:lnTo>
                    <a:pt x="86308" y="6773"/>
                  </a:lnTo>
                  <a:lnTo>
                    <a:pt x="89711" y="5362"/>
                  </a:lnTo>
                  <a:lnTo>
                    <a:pt x="92827" y="3575"/>
                  </a:lnTo>
                  <a:lnTo>
                    <a:pt x="96598" y="2383"/>
                  </a:lnTo>
                  <a:lnTo>
                    <a:pt x="100805" y="1589"/>
                  </a:lnTo>
                  <a:lnTo>
                    <a:pt x="105303" y="1059"/>
                  </a:lnTo>
                  <a:lnTo>
                    <a:pt x="109995" y="706"/>
                  </a:lnTo>
                  <a:lnTo>
                    <a:pt x="119724" y="314"/>
                  </a:lnTo>
                  <a:lnTo>
                    <a:pt x="134722" y="93"/>
                  </a:lnTo>
                  <a:lnTo>
                    <a:pt x="139768" y="909"/>
                  </a:lnTo>
                  <a:lnTo>
                    <a:pt x="144825" y="2299"/>
                  </a:lnTo>
                  <a:lnTo>
                    <a:pt x="149890" y="4073"/>
                  </a:lnTo>
                  <a:lnTo>
                    <a:pt x="154960" y="5255"/>
                  </a:lnTo>
                  <a:lnTo>
                    <a:pt x="160033" y="6044"/>
                  </a:lnTo>
                  <a:lnTo>
                    <a:pt x="165108" y="6569"/>
                  </a:lnTo>
                  <a:lnTo>
                    <a:pt x="170185" y="6919"/>
                  </a:lnTo>
                  <a:lnTo>
                    <a:pt x="180342" y="7308"/>
                  </a:lnTo>
                  <a:lnTo>
                    <a:pt x="195580" y="7528"/>
                  </a:lnTo>
                  <a:lnTo>
                    <a:pt x="200660" y="8405"/>
                  </a:lnTo>
                  <a:lnTo>
                    <a:pt x="205740" y="9837"/>
                  </a:lnTo>
                  <a:lnTo>
                    <a:pt x="210820" y="11638"/>
                  </a:lnTo>
                  <a:lnTo>
                    <a:pt x="216746" y="12839"/>
                  </a:lnTo>
                  <a:lnTo>
                    <a:pt x="223238" y="13639"/>
                  </a:lnTo>
                  <a:lnTo>
                    <a:pt x="230105" y="14173"/>
                  </a:lnTo>
                  <a:lnTo>
                    <a:pt x="236376" y="14528"/>
                  </a:lnTo>
                  <a:lnTo>
                    <a:pt x="247860" y="14924"/>
                  </a:lnTo>
                  <a:lnTo>
                    <a:pt x="280211" y="15198"/>
                  </a:lnTo>
                  <a:lnTo>
                    <a:pt x="355277" y="15240"/>
                  </a:lnTo>
                  <a:lnTo>
                    <a:pt x="360465" y="14393"/>
                  </a:lnTo>
                  <a:lnTo>
                    <a:pt x="365616" y="12982"/>
                  </a:lnTo>
                  <a:lnTo>
                    <a:pt x="370744" y="11195"/>
                  </a:lnTo>
                  <a:lnTo>
                    <a:pt x="375856" y="10003"/>
                  </a:lnTo>
                  <a:lnTo>
                    <a:pt x="380957" y="9209"/>
                  </a:lnTo>
                  <a:lnTo>
                    <a:pt x="386052" y="8679"/>
                  </a:lnTo>
                  <a:lnTo>
                    <a:pt x="391141" y="8326"/>
                  </a:lnTo>
                  <a:lnTo>
                    <a:pt x="401311" y="7934"/>
                  </a:lnTo>
                  <a:lnTo>
                    <a:pt x="416557" y="7713"/>
                  </a:lnTo>
                  <a:lnTo>
                    <a:pt x="420791" y="6835"/>
                  </a:lnTo>
                  <a:lnTo>
                    <a:pt x="424461" y="5404"/>
                  </a:lnTo>
                  <a:lnTo>
                    <a:pt x="427753" y="3602"/>
                  </a:lnTo>
                  <a:lnTo>
                    <a:pt x="431642" y="2402"/>
                  </a:lnTo>
                  <a:lnTo>
                    <a:pt x="435928" y="1601"/>
                  </a:lnTo>
                  <a:lnTo>
                    <a:pt x="440478" y="1067"/>
                  </a:lnTo>
                  <a:lnTo>
                    <a:pt x="444359" y="711"/>
                  </a:lnTo>
                  <a:lnTo>
                    <a:pt x="450928" y="316"/>
                  </a:lnTo>
                  <a:lnTo>
                    <a:pt x="466362" y="12"/>
                  </a:lnTo>
                  <a:lnTo>
                    <a:pt x="509453" y="0"/>
                  </a:lnTo>
                  <a:lnTo>
                    <a:pt x="510661" y="847"/>
                  </a:lnTo>
                  <a:lnTo>
                    <a:pt x="512314" y="2258"/>
                  </a:lnTo>
                  <a:lnTo>
                    <a:pt x="518159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Annotation1165"/>
            <p:cNvSpPr/>
            <p:nvPr/>
          </p:nvSpPr>
          <p:spPr>
            <a:xfrm>
              <a:off x="4686329" y="1470660"/>
              <a:ext cx="114272" cy="167536"/>
            </a:xfrm>
            <a:custGeom>
              <a:avLst/>
              <a:gdLst/>
              <a:ahLst/>
              <a:cxnLst/>
              <a:rect l="0" t="0" r="0" b="0"/>
              <a:pathLst>
                <a:path w="114272" h="167536">
                  <a:moveTo>
                    <a:pt x="99031" y="45720"/>
                  </a:moveTo>
                  <a:lnTo>
                    <a:pt x="99031" y="30821"/>
                  </a:lnTo>
                  <a:lnTo>
                    <a:pt x="96774" y="30632"/>
                  </a:lnTo>
                  <a:lnTo>
                    <a:pt x="94986" y="30581"/>
                  </a:lnTo>
                  <a:lnTo>
                    <a:pt x="93794" y="29701"/>
                  </a:lnTo>
                  <a:lnTo>
                    <a:pt x="92999" y="28267"/>
                  </a:lnTo>
                  <a:lnTo>
                    <a:pt x="91438" y="22954"/>
                  </a:lnTo>
                  <a:lnTo>
                    <a:pt x="91413" y="16307"/>
                  </a:lnTo>
                  <a:lnTo>
                    <a:pt x="90566" y="15952"/>
                  </a:lnTo>
                  <a:lnTo>
                    <a:pt x="87366" y="15556"/>
                  </a:lnTo>
                  <a:lnTo>
                    <a:pt x="83884" y="15248"/>
                  </a:lnTo>
                  <a:lnTo>
                    <a:pt x="83819" y="11197"/>
                  </a:lnTo>
                  <a:lnTo>
                    <a:pt x="83799" y="8680"/>
                  </a:lnTo>
                  <a:lnTo>
                    <a:pt x="84643" y="8326"/>
                  </a:lnTo>
                  <a:lnTo>
                    <a:pt x="87839" y="7934"/>
                  </a:lnTo>
                  <a:lnTo>
                    <a:pt x="90352" y="7713"/>
                  </a:lnTo>
                  <a:lnTo>
                    <a:pt x="90705" y="6835"/>
                  </a:lnTo>
                  <a:lnTo>
                    <a:pt x="91272" y="1601"/>
                  </a:lnTo>
                  <a:lnTo>
                    <a:pt x="91410" y="2"/>
                  </a:lnTo>
                  <a:lnTo>
                    <a:pt x="91411" y="0"/>
                  </a:lnTo>
                  <a:lnTo>
                    <a:pt x="91411" y="33122"/>
                  </a:lnTo>
                  <a:lnTo>
                    <a:pt x="92258" y="36475"/>
                  </a:lnTo>
                  <a:lnTo>
                    <a:pt x="93668" y="40403"/>
                  </a:lnTo>
                  <a:lnTo>
                    <a:pt x="95456" y="44716"/>
                  </a:lnTo>
                  <a:lnTo>
                    <a:pt x="96648" y="48437"/>
                  </a:lnTo>
                  <a:lnTo>
                    <a:pt x="97443" y="51765"/>
                  </a:lnTo>
                  <a:lnTo>
                    <a:pt x="97972" y="54830"/>
                  </a:lnTo>
                  <a:lnTo>
                    <a:pt x="98325" y="57720"/>
                  </a:lnTo>
                  <a:lnTo>
                    <a:pt x="98560" y="60493"/>
                  </a:lnTo>
                  <a:lnTo>
                    <a:pt x="98717" y="63189"/>
                  </a:lnTo>
                  <a:lnTo>
                    <a:pt x="99668" y="66679"/>
                  </a:lnTo>
                  <a:lnTo>
                    <a:pt x="101149" y="70699"/>
                  </a:lnTo>
                  <a:lnTo>
                    <a:pt x="102984" y="75073"/>
                  </a:lnTo>
                  <a:lnTo>
                    <a:pt x="104206" y="78835"/>
                  </a:lnTo>
                  <a:lnTo>
                    <a:pt x="105021" y="82190"/>
                  </a:lnTo>
                  <a:lnTo>
                    <a:pt x="105564" y="85274"/>
                  </a:lnTo>
                  <a:lnTo>
                    <a:pt x="106773" y="88176"/>
                  </a:lnTo>
                  <a:lnTo>
                    <a:pt x="108426" y="90957"/>
                  </a:lnTo>
                  <a:lnTo>
                    <a:pt x="110374" y="93658"/>
                  </a:lnTo>
                  <a:lnTo>
                    <a:pt x="111673" y="97152"/>
                  </a:lnTo>
                  <a:lnTo>
                    <a:pt x="112539" y="101175"/>
                  </a:lnTo>
                  <a:lnTo>
                    <a:pt x="113116" y="105550"/>
                  </a:lnTo>
                  <a:lnTo>
                    <a:pt x="113501" y="109313"/>
                  </a:lnTo>
                  <a:lnTo>
                    <a:pt x="113758" y="112669"/>
                  </a:lnTo>
                  <a:lnTo>
                    <a:pt x="113929" y="115752"/>
                  </a:lnTo>
                  <a:lnTo>
                    <a:pt x="114119" y="123694"/>
                  </a:lnTo>
                  <a:lnTo>
                    <a:pt x="114271" y="167535"/>
                  </a:lnTo>
                  <a:lnTo>
                    <a:pt x="112014" y="165336"/>
                  </a:lnTo>
                  <a:lnTo>
                    <a:pt x="106965" y="160331"/>
                  </a:lnTo>
                  <a:lnTo>
                    <a:pt x="106744" y="156067"/>
                  </a:lnTo>
                  <a:lnTo>
                    <a:pt x="106678" y="149441"/>
                  </a:lnTo>
                  <a:lnTo>
                    <a:pt x="105822" y="147041"/>
                  </a:lnTo>
                  <a:lnTo>
                    <a:pt x="102614" y="142116"/>
                  </a:lnTo>
                  <a:lnTo>
                    <a:pt x="100624" y="137105"/>
                  </a:lnTo>
                  <a:lnTo>
                    <a:pt x="99739" y="132056"/>
                  </a:lnTo>
                  <a:lnTo>
                    <a:pt x="99346" y="126989"/>
                  </a:lnTo>
                  <a:lnTo>
                    <a:pt x="99170" y="121915"/>
                  </a:lnTo>
                  <a:lnTo>
                    <a:pt x="99059" y="111759"/>
                  </a:lnTo>
                  <a:lnTo>
                    <a:pt x="98203" y="109219"/>
                  </a:lnTo>
                  <a:lnTo>
                    <a:pt x="94993" y="104140"/>
                  </a:lnTo>
                  <a:lnTo>
                    <a:pt x="93003" y="99060"/>
                  </a:lnTo>
                  <a:lnTo>
                    <a:pt x="92473" y="96520"/>
                  </a:lnTo>
                  <a:lnTo>
                    <a:pt x="91272" y="94827"/>
                  </a:lnTo>
                  <a:lnTo>
                    <a:pt x="89625" y="93698"/>
                  </a:lnTo>
                  <a:lnTo>
                    <a:pt x="87680" y="92945"/>
                  </a:lnTo>
                  <a:lnTo>
                    <a:pt x="86384" y="90750"/>
                  </a:lnTo>
                  <a:lnTo>
                    <a:pt x="85519" y="87593"/>
                  </a:lnTo>
                  <a:lnTo>
                    <a:pt x="84943" y="83796"/>
                  </a:lnTo>
                  <a:lnTo>
                    <a:pt x="84559" y="80417"/>
                  </a:lnTo>
                  <a:lnTo>
                    <a:pt x="84303" y="77318"/>
                  </a:lnTo>
                  <a:lnTo>
                    <a:pt x="84133" y="74405"/>
                  </a:lnTo>
                  <a:lnTo>
                    <a:pt x="83172" y="71617"/>
                  </a:lnTo>
                  <a:lnTo>
                    <a:pt x="81685" y="68911"/>
                  </a:lnTo>
                  <a:lnTo>
                    <a:pt x="79847" y="66261"/>
                  </a:lnTo>
                  <a:lnTo>
                    <a:pt x="77805" y="61058"/>
                  </a:lnTo>
                  <a:lnTo>
                    <a:pt x="76897" y="55924"/>
                  </a:lnTo>
                  <a:lnTo>
                    <a:pt x="76494" y="50819"/>
                  </a:lnTo>
                  <a:lnTo>
                    <a:pt x="75539" y="48273"/>
                  </a:lnTo>
                  <a:lnTo>
                    <a:pt x="72222" y="43186"/>
                  </a:lnTo>
                  <a:lnTo>
                    <a:pt x="70183" y="38102"/>
                  </a:lnTo>
                  <a:lnTo>
                    <a:pt x="69276" y="33021"/>
                  </a:lnTo>
                  <a:lnTo>
                    <a:pt x="68874" y="27940"/>
                  </a:lnTo>
                  <a:lnTo>
                    <a:pt x="68647" y="24365"/>
                  </a:lnTo>
                  <a:lnTo>
                    <a:pt x="66336" y="21271"/>
                  </a:lnTo>
                  <a:lnTo>
                    <a:pt x="60959" y="15271"/>
                  </a:lnTo>
                  <a:lnTo>
                    <a:pt x="60939" y="19294"/>
                  </a:lnTo>
                  <a:lnTo>
                    <a:pt x="60089" y="21330"/>
                  </a:lnTo>
                  <a:lnTo>
                    <a:pt x="56888" y="25849"/>
                  </a:lnTo>
                  <a:lnTo>
                    <a:pt x="55696" y="28239"/>
                  </a:lnTo>
                  <a:lnTo>
                    <a:pt x="54371" y="33153"/>
                  </a:lnTo>
                  <a:lnTo>
                    <a:pt x="51524" y="38159"/>
                  </a:lnTo>
                  <a:lnTo>
                    <a:pt x="49580" y="40679"/>
                  </a:lnTo>
                  <a:lnTo>
                    <a:pt x="47420" y="45737"/>
                  </a:lnTo>
                  <a:lnTo>
                    <a:pt x="46460" y="50808"/>
                  </a:lnTo>
                  <a:lnTo>
                    <a:pt x="46033" y="55883"/>
                  </a:lnTo>
                  <a:lnTo>
                    <a:pt x="45072" y="59269"/>
                  </a:lnTo>
                  <a:lnTo>
                    <a:pt x="43585" y="63219"/>
                  </a:lnTo>
                  <a:lnTo>
                    <a:pt x="41748" y="67546"/>
                  </a:lnTo>
                  <a:lnTo>
                    <a:pt x="40522" y="71278"/>
                  </a:lnTo>
                  <a:lnTo>
                    <a:pt x="39705" y="74612"/>
                  </a:lnTo>
                  <a:lnTo>
                    <a:pt x="39160" y="77681"/>
                  </a:lnTo>
                  <a:lnTo>
                    <a:pt x="38797" y="80574"/>
                  </a:lnTo>
                  <a:lnTo>
                    <a:pt x="38555" y="83349"/>
                  </a:lnTo>
                  <a:lnTo>
                    <a:pt x="38394" y="86046"/>
                  </a:lnTo>
                  <a:lnTo>
                    <a:pt x="38215" y="91300"/>
                  </a:lnTo>
                  <a:lnTo>
                    <a:pt x="38114" y="101276"/>
                  </a:lnTo>
                  <a:lnTo>
                    <a:pt x="38080" y="111728"/>
                  </a:lnTo>
                  <a:lnTo>
                    <a:pt x="37230" y="113432"/>
                  </a:lnTo>
                  <a:lnTo>
                    <a:pt x="34029" y="117583"/>
                  </a:lnTo>
                  <a:lnTo>
                    <a:pt x="32836" y="119875"/>
                  </a:lnTo>
                  <a:lnTo>
                    <a:pt x="31511" y="124680"/>
                  </a:lnTo>
                  <a:lnTo>
                    <a:pt x="30923" y="129638"/>
                  </a:lnTo>
                  <a:lnTo>
                    <a:pt x="30544" y="135674"/>
                  </a:lnTo>
                  <a:lnTo>
                    <a:pt x="28235" y="138757"/>
                  </a:lnTo>
                  <a:lnTo>
                    <a:pt x="23899" y="143590"/>
                  </a:lnTo>
                  <a:lnTo>
                    <a:pt x="16364" y="151236"/>
                  </a:lnTo>
                  <a:lnTo>
                    <a:pt x="15133" y="151624"/>
                  </a:lnTo>
                  <a:lnTo>
                    <a:pt x="13466" y="151883"/>
                  </a:lnTo>
                  <a:lnTo>
                    <a:pt x="8751" y="152298"/>
                  </a:lnTo>
                  <a:lnTo>
                    <a:pt x="8364" y="151485"/>
                  </a:lnTo>
                  <a:lnTo>
                    <a:pt x="7935" y="148325"/>
                  </a:lnTo>
                  <a:lnTo>
                    <a:pt x="6974" y="147143"/>
                  </a:lnTo>
                  <a:lnTo>
                    <a:pt x="5487" y="146355"/>
                  </a:lnTo>
                  <a:lnTo>
                    <a:pt x="3648" y="145830"/>
                  </a:lnTo>
                  <a:lnTo>
                    <a:pt x="2422" y="144634"/>
                  </a:lnTo>
                  <a:lnTo>
                    <a:pt x="1605" y="142989"/>
                  </a:lnTo>
                  <a:lnTo>
                    <a:pt x="698" y="138904"/>
                  </a:lnTo>
                  <a:lnTo>
                    <a:pt x="294" y="134266"/>
                  </a:lnTo>
                  <a:lnTo>
                    <a:pt x="186" y="130997"/>
                  </a:lnTo>
                  <a:lnTo>
                    <a:pt x="0" y="112788"/>
                  </a:lnTo>
                  <a:lnTo>
                    <a:pt x="837" y="109905"/>
                  </a:lnTo>
                  <a:lnTo>
                    <a:pt x="2242" y="107137"/>
                  </a:lnTo>
                  <a:lnTo>
                    <a:pt x="4025" y="104445"/>
                  </a:lnTo>
                  <a:lnTo>
                    <a:pt x="5213" y="101803"/>
                  </a:lnTo>
                  <a:lnTo>
                    <a:pt x="6535" y="96610"/>
                  </a:lnTo>
                  <a:lnTo>
                    <a:pt x="7383" y="91615"/>
                  </a:lnTo>
                  <a:lnTo>
                    <a:pt x="7529" y="86506"/>
                  </a:lnTo>
                  <a:lnTo>
                    <a:pt x="7583" y="84174"/>
                  </a:lnTo>
                  <a:lnTo>
                    <a:pt x="9845" y="81719"/>
                  </a:lnTo>
                  <a:lnTo>
                    <a:pt x="14152" y="77290"/>
                  </a:lnTo>
                  <a:lnTo>
                    <a:pt x="14505" y="77773"/>
                  </a:lnTo>
                  <a:lnTo>
                    <a:pt x="15118" y="82857"/>
                  </a:lnTo>
                  <a:lnTo>
                    <a:pt x="15203" y="87781"/>
                  </a:lnTo>
                  <a:lnTo>
                    <a:pt x="15210" y="95164"/>
                  </a:lnTo>
                  <a:lnTo>
                    <a:pt x="14364" y="96463"/>
                  </a:lnTo>
                  <a:lnTo>
                    <a:pt x="12953" y="97328"/>
                  </a:lnTo>
                  <a:lnTo>
                    <a:pt x="11166" y="97906"/>
                  </a:lnTo>
                  <a:lnTo>
                    <a:pt x="10821" y="99137"/>
                  </a:lnTo>
                  <a:lnTo>
                    <a:pt x="11438" y="100805"/>
                  </a:lnTo>
                  <a:lnTo>
                    <a:pt x="12696" y="102763"/>
                  </a:lnTo>
                  <a:lnTo>
                    <a:pt x="12687" y="104069"/>
                  </a:lnTo>
                  <a:lnTo>
                    <a:pt x="11835" y="104939"/>
                  </a:lnTo>
                  <a:lnTo>
                    <a:pt x="8430" y="106336"/>
                  </a:lnTo>
                  <a:lnTo>
                    <a:pt x="8150" y="107297"/>
                  </a:lnTo>
                  <a:lnTo>
                    <a:pt x="7757" y="111849"/>
                  </a:lnTo>
                  <a:lnTo>
                    <a:pt x="7593" y="114272"/>
                  </a:lnTo>
                  <a:lnTo>
                    <a:pt x="7591" y="110246"/>
                  </a:lnTo>
                  <a:lnTo>
                    <a:pt x="8438" y="108211"/>
                  </a:lnTo>
                  <a:lnTo>
                    <a:pt x="11637" y="103691"/>
                  </a:lnTo>
                  <a:lnTo>
                    <a:pt x="12828" y="101301"/>
                  </a:lnTo>
                  <a:lnTo>
                    <a:pt x="14152" y="96387"/>
                  </a:lnTo>
                  <a:lnTo>
                    <a:pt x="16998" y="91381"/>
                  </a:lnTo>
                  <a:lnTo>
                    <a:pt x="18943" y="88861"/>
                  </a:lnTo>
                  <a:lnTo>
                    <a:pt x="21103" y="83802"/>
                  </a:lnTo>
                  <a:lnTo>
                    <a:pt x="21679" y="81268"/>
                  </a:lnTo>
                  <a:lnTo>
                    <a:pt x="24577" y="76195"/>
                  </a:lnTo>
                  <a:lnTo>
                    <a:pt x="29291" y="70084"/>
                  </a:lnTo>
                  <a:lnTo>
                    <a:pt x="29936" y="66991"/>
                  </a:lnTo>
                  <a:lnTo>
                    <a:pt x="30445" y="61030"/>
                  </a:lnTo>
                  <a:lnTo>
                    <a:pt x="30449" y="60991"/>
                  </a:lnTo>
                  <a:lnTo>
                    <a:pt x="30450" y="65014"/>
                  </a:lnTo>
                  <a:lnTo>
                    <a:pt x="29604" y="67050"/>
                  </a:lnTo>
                  <a:lnTo>
                    <a:pt x="26405" y="71569"/>
                  </a:lnTo>
                  <a:lnTo>
                    <a:pt x="24368" y="73113"/>
                  </a:lnTo>
                  <a:lnTo>
                    <a:pt x="22162" y="74142"/>
                  </a:lnTo>
                  <a:lnTo>
                    <a:pt x="19845" y="74828"/>
                  </a:lnTo>
                  <a:lnTo>
                    <a:pt x="18301" y="76132"/>
                  </a:lnTo>
                  <a:lnTo>
                    <a:pt x="17271" y="77848"/>
                  </a:lnTo>
                  <a:lnTo>
                    <a:pt x="16584" y="79839"/>
                  </a:lnTo>
                  <a:lnTo>
                    <a:pt x="13564" y="84308"/>
                  </a:lnTo>
                  <a:lnTo>
                    <a:pt x="11573" y="86685"/>
                  </a:lnTo>
                  <a:lnTo>
                    <a:pt x="10245" y="89117"/>
                  </a:lnTo>
                  <a:lnTo>
                    <a:pt x="9361" y="91585"/>
                  </a:lnTo>
                  <a:lnTo>
                    <a:pt x="7591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Annotation1166"/>
            <p:cNvSpPr/>
            <p:nvPr/>
          </p:nvSpPr>
          <p:spPr>
            <a:xfrm>
              <a:off x="4023359" y="1440211"/>
              <a:ext cx="99062" cy="121890"/>
            </a:xfrm>
            <a:custGeom>
              <a:avLst/>
              <a:gdLst/>
              <a:ahLst/>
              <a:cxnLst/>
              <a:rect l="0" t="0" r="0" b="0"/>
              <a:pathLst>
                <a:path w="99062" h="121890">
                  <a:moveTo>
                    <a:pt x="7621" y="99029"/>
                  </a:moveTo>
                  <a:lnTo>
                    <a:pt x="1060" y="99029"/>
                  </a:lnTo>
                  <a:lnTo>
                    <a:pt x="707" y="99876"/>
                  </a:lnTo>
                  <a:lnTo>
                    <a:pt x="314" y="103074"/>
                  </a:lnTo>
                  <a:lnTo>
                    <a:pt x="28" y="106335"/>
                  </a:lnTo>
                  <a:lnTo>
                    <a:pt x="0" y="121889"/>
                  </a:lnTo>
                  <a:lnTo>
                    <a:pt x="0" y="103011"/>
                  </a:lnTo>
                  <a:lnTo>
                    <a:pt x="847" y="100837"/>
                  </a:lnTo>
                  <a:lnTo>
                    <a:pt x="2258" y="98541"/>
                  </a:lnTo>
                  <a:lnTo>
                    <a:pt x="4046" y="96164"/>
                  </a:lnTo>
                  <a:lnTo>
                    <a:pt x="5238" y="93732"/>
                  </a:lnTo>
                  <a:lnTo>
                    <a:pt x="6032" y="91264"/>
                  </a:lnTo>
                  <a:lnTo>
                    <a:pt x="6561" y="88773"/>
                  </a:lnTo>
                  <a:lnTo>
                    <a:pt x="6914" y="86265"/>
                  </a:lnTo>
                  <a:lnTo>
                    <a:pt x="7150" y="83746"/>
                  </a:lnTo>
                  <a:lnTo>
                    <a:pt x="7307" y="81220"/>
                  </a:lnTo>
                  <a:lnTo>
                    <a:pt x="8258" y="77843"/>
                  </a:lnTo>
                  <a:lnTo>
                    <a:pt x="9739" y="73899"/>
                  </a:lnTo>
                  <a:lnTo>
                    <a:pt x="11573" y="69575"/>
                  </a:lnTo>
                  <a:lnTo>
                    <a:pt x="12795" y="65847"/>
                  </a:lnTo>
                  <a:lnTo>
                    <a:pt x="13611" y="62514"/>
                  </a:lnTo>
                  <a:lnTo>
                    <a:pt x="14154" y="59446"/>
                  </a:lnTo>
                  <a:lnTo>
                    <a:pt x="15363" y="56553"/>
                  </a:lnTo>
                  <a:lnTo>
                    <a:pt x="17015" y="53779"/>
                  </a:lnTo>
                  <a:lnTo>
                    <a:pt x="18964" y="51082"/>
                  </a:lnTo>
                  <a:lnTo>
                    <a:pt x="21110" y="48438"/>
                  </a:lnTo>
                  <a:lnTo>
                    <a:pt x="23387" y="45828"/>
                  </a:lnTo>
                  <a:lnTo>
                    <a:pt x="25751" y="43242"/>
                  </a:lnTo>
                  <a:lnTo>
                    <a:pt x="27328" y="39824"/>
                  </a:lnTo>
                  <a:lnTo>
                    <a:pt x="28379" y="35852"/>
                  </a:lnTo>
                  <a:lnTo>
                    <a:pt x="29079" y="31511"/>
                  </a:lnTo>
                  <a:lnTo>
                    <a:pt x="30393" y="27771"/>
                  </a:lnTo>
                  <a:lnTo>
                    <a:pt x="32116" y="24430"/>
                  </a:lnTo>
                  <a:lnTo>
                    <a:pt x="34111" y="21356"/>
                  </a:lnTo>
                  <a:lnTo>
                    <a:pt x="36287" y="18461"/>
                  </a:lnTo>
                  <a:lnTo>
                    <a:pt x="38585" y="15683"/>
                  </a:lnTo>
                  <a:lnTo>
                    <a:pt x="40964" y="12985"/>
                  </a:lnTo>
                  <a:lnTo>
                    <a:pt x="43396" y="11186"/>
                  </a:lnTo>
                  <a:lnTo>
                    <a:pt x="45864" y="9987"/>
                  </a:lnTo>
                  <a:lnTo>
                    <a:pt x="48357" y="9188"/>
                  </a:lnTo>
                  <a:lnTo>
                    <a:pt x="51711" y="7808"/>
                  </a:lnTo>
                  <a:lnTo>
                    <a:pt x="55642" y="6042"/>
                  </a:lnTo>
                  <a:lnTo>
                    <a:pt x="66025" y="1169"/>
                  </a:lnTo>
                  <a:lnTo>
                    <a:pt x="67724" y="769"/>
                  </a:lnTo>
                  <a:lnTo>
                    <a:pt x="69703" y="502"/>
                  </a:lnTo>
                  <a:lnTo>
                    <a:pt x="71869" y="324"/>
                  </a:lnTo>
                  <a:lnTo>
                    <a:pt x="74159" y="206"/>
                  </a:lnTo>
                  <a:lnTo>
                    <a:pt x="82381" y="0"/>
                  </a:lnTo>
                  <a:lnTo>
                    <a:pt x="85439" y="2241"/>
                  </a:lnTo>
                  <a:lnTo>
                    <a:pt x="87440" y="4024"/>
                  </a:lnTo>
                  <a:lnTo>
                    <a:pt x="89620" y="5212"/>
                  </a:lnTo>
                  <a:lnTo>
                    <a:pt x="91920" y="6004"/>
                  </a:lnTo>
                  <a:lnTo>
                    <a:pt x="94301" y="6533"/>
                  </a:lnTo>
                  <a:lnTo>
                    <a:pt x="95888" y="7731"/>
                  </a:lnTo>
                  <a:lnTo>
                    <a:pt x="96946" y="9377"/>
                  </a:lnTo>
                  <a:lnTo>
                    <a:pt x="99061" y="15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Annotation1167"/>
            <p:cNvSpPr/>
            <p:nvPr/>
          </p:nvSpPr>
          <p:spPr>
            <a:xfrm>
              <a:off x="4175760" y="1417329"/>
              <a:ext cx="91346" cy="129532"/>
            </a:xfrm>
            <a:custGeom>
              <a:avLst/>
              <a:gdLst/>
              <a:ahLst/>
              <a:cxnLst/>
              <a:rect l="0" t="0" r="0" b="0"/>
              <a:pathLst>
                <a:path w="91346" h="129532">
                  <a:moveTo>
                    <a:pt x="7620" y="15231"/>
                  </a:moveTo>
                  <a:lnTo>
                    <a:pt x="7620" y="8670"/>
                  </a:lnTo>
                  <a:lnTo>
                    <a:pt x="9878" y="5824"/>
                  </a:lnTo>
                  <a:lnTo>
                    <a:pt x="15147" y="92"/>
                  </a:lnTo>
                  <a:lnTo>
                    <a:pt x="17456" y="36"/>
                  </a:lnTo>
                  <a:lnTo>
                    <a:pt x="21793" y="0"/>
                  </a:lnTo>
                  <a:lnTo>
                    <a:pt x="24644" y="2253"/>
                  </a:lnTo>
                  <a:lnTo>
                    <a:pt x="29327" y="6552"/>
                  </a:lnTo>
                  <a:lnTo>
                    <a:pt x="36940" y="14079"/>
                  </a:lnTo>
                  <a:lnTo>
                    <a:pt x="37327" y="15310"/>
                  </a:lnTo>
                  <a:lnTo>
                    <a:pt x="37757" y="18935"/>
                  </a:lnTo>
                  <a:lnTo>
                    <a:pt x="38718" y="20240"/>
                  </a:lnTo>
                  <a:lnTo>
                    <a:pt x="40205" y="21110"/>
                  </a:lnTo>
                  <a:lnTo>
                    <a:pt x="42043" y="21691"/>
                  </a:lnTo>
                  <a:lnTo>
                    <a:pt x="43269" y="22924"/>
                  </a:lnTo>
                  <a:lnTo>
                    <a:pt x="44086" y="24593"/>
                  </a:lnTo>
                  <a:lnTo>
                    <a:pt x="45397" y="29310"/>
                  </a:lnTo>
                  <a:lnTo>
                    <a:pt x="47834" y="32213"/>
                  </a:lnTo>
                  <a:lnTo>
                    <a:pt x="53018" y="37747"/>
                  </a:lnTo>
                  <a:lnTo>
                    <a:pt x="53197" y="40196"/>
                  </a:lnTo>
                  <a:lnTo>
                    <a:pt x="53331" y="45388"/>
                  </a:lnTo>
                  <a:lnTo>
                    <a:pt x="53340" y="68256"/>
                  </a:lnTo>
                  <a:lnTo>
                    <a:pt x="55597" y="68431"/>
                  </a:lnTo>
                  <a:lnTo>
                    <a:pt x="59423" y="68509"/>
                  </a:lnTo>
                  <a:lnTo>
                    <a:pt x="68173" y="68569"/>
                  </a:lnTo>
                  <a:lnTo>
                    <a:pt x="70657" y="70828"/>
                  </a:lnTo>
                  <a:lnTo>
                    <a:pt x="75105" y="75132"/>
                  </a:lnTo>
                  <a:lnTo>
                    <a:pt x="75470" y="76331"/>
                  </a:lnTo>
                  <a:lnTo>
                    <a:pt x="75876" y="79922"/>
                  </a:lnTo>
                  <a:lnTo>
                    <a:pt x="76830" y="81218"/>
                  </a:lnTo>
                  <a:lnTo>
                    <a:pt x="78314" y="82083"/>
                  </a:lnTo>
                  <a:lnTo>
                    <a:pt x="80149" y="82659"/>
                  </a:lnTo>
                  <a:lnTo>
                    <a:pt x="81373" y="83889"/>
                  </a:lnTo>
                  <a:lnTo>
                    <a:pt x="82189" y="85557"/>
                  </a:lnTo>
                  <a:lnTo>
                    <a:pt x="82732" y="87515"/>
                  </a:lnTo>
                  <a:lnTo>
                    <a:pt x="83095" y="89667"/>
                  </a:lnTo>
                  <a:lnTo>
                    <a:pt x="83337" y="91948"/>
                  </a:lnTo>
                  <a:lnTo>
                    <a:pt x="83498" y="94316"/>
                  </a:lnTo>
                  <a:lnTo>
                    <a:pt x="84452" y="95894"/>
                  </a:lnTo>
                  <a:lnTo>
                    <a:pt x="85935" y="96946"/>
                  </a:lnTo>
                  <a:lnTo>
                    <a:pt x="90353" y="98635"/>
                  </a:lnTo>
                  <a:lnTo>
                    <a:pt x="90715" y="99620"/>
                  </a:lnTo>
                  <a:lnTo>
                    <a:pt x="91118" y="102973"/>
                  </a:lnTo>
                  <a:lnTo>
                    <a:pt x="91345" y="105575"/>
                  </a:lnTo>
                  <a:lnTo>
                    <a:pt x="89139" y="108442"/>
                  </a:lnTo>
                  <a:lnTo>
                    <a:pt x="84132" y="113949"/>
                  </a:lnTo>
                  <a:lnTo>
                    <a:pt x="81701" y="114139"/>
                  </a:lnTo>
                  <a:lnTo>
                    <a:pt x="77287" y="114261"/>
                  </a:lnTo>
                  <a:lnTo>
                    <a:pt x="76077" y="115118"/>
                  </a:lnTo>
                  <a:lnTo>
                    <a:pt x="74425" y="116535"/>
                  </a:lnTo>
                  <a:lnTo>
                    <a:pt x="69735" y="120849"/>
                  </a:lnTo>
                  <a:lnTo>
                    <a:pt x="68503" y="121203"/>
                  </a:lnTo>
                  <a:lnTo>
                    <a:pt x="66836" y="121439"/>
                  </a:lnTo>
                  <a:lnTo>
                    <a:pt x="64877" y="121596"/>
                  </a:lnTo>
                  <a:lnTo>
                    <a:pt x="62724" y="122548"/>
                  </a:lnTo>
                  <a:lnTo>
                    <a:pt x="60443" y="124029"/>
                  </a:lnTo>
                  <a:lnTo>
                    <a:pt x="58075" y="125863"/>
                  </a:lnTo>
                  <a:lnTo>
                    <a:pt x="55651" y="127086"/>
                  </a:lnTo>
                  <a:lnTo>
                    <a:pt x="53187" y="127901"/>
                  </a:lnTo>
                  <a:lnTo>
                    <a:pt x="50698" y="128444"/>
                  </a:lnTo>
                  <a:lnTo>
                    <a:pt x="48192" y="128806"/>
                  </a:lnTo>
                  <a:lnTo>
                    <a:pt x="45674" y="129048"/>
                  </a:lnTo>
                  <a:lnTo>
                    <a:pt x="43149" y="129209"/>
                  </a:lnTo>
                  <a:lnTo>
                    <a:pt x="35828" y="129388"/>
                  </a:lnTo>
                  <a:lnTo>
                    <a:pt x="0" y="129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Annotation1168"/>
            <p:cNvSpPr/>
            <p:nvPr/>
          </p:nvSpPr>
          <p:spPr>
            <a:xfrm>
              <a:off x="4290071" y="1432568"/>
              <a:ext cx="83810" cy="38093"/>
            </a:xfrm>
            <a:custGeom>
              <a:avLst/>
              <a:gdLst/>
              <a:ahLst/>
              <a:cxnLst/>
              <a:rect l="0" t="0" r="0" b="0"/>
              <a:pathLst>
                <a:path w="83810" h="38093">
                  <a:moveTo>
                    <a:pt x="15229" y="38092"/>
                  </a:moveTo>
                  <a:lnTo>
                    <a:pt x="1362" y="38092"/>
                  </a:lnTo>
                  <a:lnTo>
                    <a:pt x="904" y="37245"/>
                  </a:lnTo>
                  <a:lnTo>
                    <a:pt x="599" y="35834"/>
                  </a:lnTo>
                  <a:lnTo>
                    <a:pt x="25" y="30786"/>
                  </a:lnTo>
                  <a:lnTo>
                    <a:pt x="0" y="26520"/>
                  </a:lnTo>
                  <a:lnTo>
                    <a:pt x="842" y="25297"/>
                  </a:lnTo>
                  <a:lnTo>
                    <a:pt x="2252" y="24482"/>
                  </a:lnTo>
                  <a:lnTo>
                    <a:pt x="6551" y="23174"/>
                  </a:lnTo>
                  <a:lnTo>
                    <a:pt x="6904" y="22220"/>
                  </a:lnTo>
                  <a:lnTo>
                    <a:pt x="7138" y="20737"/>
                  </a:lnTo>
                  <a:lnTo>
                    <a:pt x="7296" y="18902"/>
                  </a:lnTo>
                  <a:lnTo>
                    <a:pt x="8247" y="17679"/>
                  </a:lnTo>
                  <a:lnTo>
                    <a:pt x="9727" y="16863"/>
                  </a:lnTo>
                  <a:lnTo>
                    <a:pt x="11561" y="16319"/>
                  </a:lnTo>
                  <a:lnTo>
                    <a:pt x="13630" y="15957"/>
                  </a:lnTo>
                  <a:lnTo>
                    <a:pt x="15857" y="15715"/>
                  </a:lnTo>
                  <a:lnTo>
                    <a:pt x="18187" y="15554"/>
                  </a:lnTo>
                  <a:lnTo>
                    <a:pt x="20588" y="14600"/>
                  </a:lnTo>
                  <a:lnTo>
                    <a:pt x="23035" y="13117"/>
                  </a:lnTo>
                  <a:lnTo>
                    <a:pt x="29001" y="8700"/>
                  </a:lnTo>
                  <a:lnTo>
                    <a:pt x="30337" y="8337"/>
                  </a:lnTo>
                  <a:lnTo>
                    <a:pt x="32074" y="8095"/>
                  </a:lnTo>
                  <a:lnTo>
                    <a:pt x="34079" y="7934"/>
                  </a:lnTo>
                  <a:lnTo>
                    <a:pt x="36263" y="7827"/>
                  </a:lnTo>
                  <a:lnTo>
                    <a:pt x="40946" y="7707"/>
                  </a:lnTo>
                  <a:lnTo>
                    <a:pt x="43380" y="6829"/>
                  </a:lnTo>
                  <a:lnTo>
                    <a:pt x="45850" y="5397"/>
                  </a:lnTo>
                  <a:lnTo>
                    <a:pt x="48343" y="3595"/>
                  </a:lnTo>
                  <a:lnTo>
                    <a:pt x="50851" y="2394"/>
                  </a:lnTo>
                  <a:lnTo>
                    <a:pt x="53371" y="1593"/>
                  </a:lnTo>
                  <a:lnTo>
                    <a:pt x="59452" y="308"/>
                  </a:lnTo>
                  <a:lnTo>
                    <a:pt x="61645" y="203"/>
                  </a:lnTo>
                  <a:lnTo>
                    <a:pt x="73940" y="20"/>
                  </a:lnTo>
                  <a:lnTo>
                    <a:pt x="79568" y="0"/>
                  </a:lnTo>
                  <a:lnTo>
                    <a:pt x="80982" y="844"/>
                  </a:lnTo>
                  <a:lnTo>
                    <a:pt x="81924" y="2253"/>
                  </a:lnTo>
                  <a:lnTo>
                    <a:pt x="83809" y="7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Annotation1169"/>
            <p:cNvSpPr/>
            <p:nvPr/>
          </p:nvSpPr>
          <p:spPr>
            <a:xfrm>
              <a:off x="4328160" y="1485900"/>
              <a:ext cx="83821" cy="19631"/>
            </a:xfrm>
            <a:custGeom>
              <a:avLst/>
              <a:gdLst/>
              <a:ahLst/>
              <a:cxnLst/>
              <a:rect l="0" t="0" r="0" b="0"/>
              <a:pathLst>
                <a:path w="83821" h="19631">
                  <a:moveTo>
                    <a:pt x="0" y="15240"/>
                  </a:moveTo>
                  <a:lnTo>
                    <a:pt x="4045" y="19285"/>
                  </a:lnTo>
                  <a:lnTo>
                    <a:pt x="5237" y="19630"/>
                  </a:lnTo>
                  <a:lnTo>
                    <a:pt x="6031" y="19013"/>
                  </a:lnTo>
                  <a:lnTo>
                    <a:pt x="6561" y="17756"/>
                  </a:lnTo>
                  <a:lnTo>
                    <a:pt x="7761" y="16917"/>
                  </a:lnTo>
                  <a:lnTo>
                    <a:pt x="9407" y="16358"/>
                  </a:lnTo>
                  <a:lnTo>
                    <a:pt x="14087" y="15461"/>
                  </a:lnTo>
                  <a:lnTo>
                    <a:pt x="15318" y="15387"/>
                  </a:lnTo>
                  <a:lnTo>
                    <a:pt x="18944" y="15305"/>
                  </a:lnTo>
                  <a:lnTo>
                    <a:pt x="21095" y="14437"/>
                  </a:lnTo>
                  <a:lnTo>
                    <a:pt x="23377" y="13011"/>
                  </a:lnTo>
                  <a:lnTo>
                    <a:pt x="25745" y="11214"/>
                  </a:lnTo>
                  <a:lnTo>
                    <a:pt x="28170" y="10016"/>
                  </a:lnTo>
                  <a:lnTo>
                    <a:pt x="30633" y="9217"/>
                  </a:lnTo>
                  <a:lnTo>
                    <a:pt x="36625" y="7935"/>
                  </a:lnTo>
                  <a:lnTo>
                    <a:pt x="37963" y="6984"/>
                  </a:lnTo>
                  <a:lnTo>
                    <a:pt x="39702" y="5502"/>
                  </a:lnTo>
                  <a:lnTo>
                    <a:pt x="41708" y="3668"/>
                  </a:lnTo>
                  <a:lnTo>
                    <a:pt x="43892" y="2445"/>
                  </a:lnTo>
                  <a:lnTo>
                    <a:pt x="46194" y="1630"/>
                  </a:lnTo>
                  <a:lnTo>
                    <a:pt x="48576" y="1087"/>
                  </a:lnTo>
                  <a:lnTo>
                    <a:pt x="51011" y="725"/>
                  </a:lnTo>
                  <a:lnTo>
                    <a:pt x="53480" y="483"/>
                  </a:lnTo>
                  <a:lnTo>
                    <a:pt x="55973" y="322"/>
                  </a:lnTo>
                  <a:lnTo>
                    <a:pt x="58483" y="215"/>
                  </a:lnTo>
                  <a:lnTo>
                    <a:pt x="63527" y="95"/>
                  </a:lnTo>
                  <a:lnTo>
                    <a:pt x="83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Annotation1170"/>
            <p:cNvSpPr/>
            <p:nvPr/>
          </p:nvSpPr>
          <p:spPr>
            <a:xfrm>
              <a:off x="4434840" y="1348740"/>
              <a:ext cx="45721" cy="121921"/>
            </a:xfrm>
            <a:custGeom>
              <a:avLst/>
              <a:gdLst/>
              <a:ahLst/>
              <a:cxnLst/>
              <a:rect l="0" t="0" r="0" b="0"/>
              <a:pathLst>
                <a:path w="45721" h="121921">
                  <a:moveTo>
                    <a:pt x="45720" y="7620"/>
                  </a:moveTo>
                  <a:lnTo>
                    <a:pt x="45720" y="0"/>
                  </a:lnTo>
                  <a:lnTo>
                    <a:pt x="45720" y="7306"/>
                  </a:lnTo>
                  <a:lnTo>
                    <a:pt x="44873" y="8257"/>
                  </a:lnTo>
                  <a:lnTo>
                    <a:pt x="41675" y="11572"/>
                  </a:lnTo>
                  <a:lnTo>
                    <a:pt x="40483" y="13641"/>
                  </a:lnTo>
                  <a:lnTo>
                    <a:pt x="39689" y="15868"/>
                  </a:lnTo>
                  <a:lnTo>
                    <a:pt x="39159" y="18198"/>
                  </a:lnTo>
                  <a:lnTo>
                    <a:pt x="38806" y="20599"/>
                  </a:lnTo>
                  <a:lnTo>
                    <a:pt x="38571" y="23046"/>
                  </a:lnTo>
                  <a:lnTo>
                    <a:pt x="38414" y="25524"/>
                  </a:lnTo>
                  <a:lnTo>
                    <a:pt x="38240" y="30535"/>
                  </a:lnTo>
                  <a:lnTo>
                    <a:pt x="38193" y="33057"/>
                  </a:lnTo>
                  <a:lnTo>
                    <a:pt x="37316" y="35584"/>
                  </a:lnTo>
                  <a:lnTo>
                    <a:pt x="35884" y="38116"/>
                  </a:lnTo>
                  <a:lnTo>
                    <a:pt x="34083" y="40651"/>
                  </a:lnTo>
                  <a:lnTo>
                    <a:pt x="32035" y="43187"/>
                  </a:lnTo>
                  <a:lnTo>
                    <a:pt x="29824" y="45725"/>
                  </a:lnTo>
                  <a:lnTo>
                    <a:pt x="27503" y="48263"/>
                  </a:lnTo>
                  <a:lnTo>
                    <a:pt x="25955" y="50802"/>
                  </a:lnTo>
                  <a:lnTo>
                    <a:pt x="24923" y="53341"/>
                  </a:lnTo>
                  <a:lnTo>
                    <a:pt x="24235" y="55881"/>
                  </a:lnTo>
                  <a:lnTo>
                    <a:pt x="23777" y="59267"/>
                  </a:lnTo>
                  <a:lnTo>
                    <a:pt x="23472" y="63218"/>
                  </a:lnTo>
                  <a:lnTo>
                    <a:pt x="23267" y="67545"/>
                  </a:lnTo>
                  <a:lnTo>
                    <a:pt x="22285" y="71277"/>
                  </a:lnTo>
                  <a:lnTo>
                    <a:pt x="20784" y="74611"/>
                  </a:lnTo>
                  <a:lnTo>
                    <a:pt x="18936" y="77681"/>
                  </a:lnTo>
                  <a:lnTo>
                    <a:pt x="16857" y="79727"/>
                  </a:lnTo>
                  <a:lnTo>
                    <a:pt x="14625" y="81091"/>
                  </a:lnTo>
                  <a:lnTo>
                    <a:pt x="12290" y="82001"/>
                  </a:lnTo>
                  <a:lnTo>
                    <a:pt x="10733" y="83454"/>
                  </a:lnTo>
                  <a:lnTo>
                    <a:pt x="9695" y="85269"/>
                  </a:lnTo>
                  <a:lnTo>
                    <a:pt x="9004" y="87326"/>
                  </a:lnTo>
                  <a:lnTo>
                    <a:pt x="8542" y="89544"/>
                  </a:lnTo>
                  <a:lnTo>
                    <a:pt x="8235" y="91869"/>
                  </a:lnTo>
                  <a:lnTo>
                    <a:pt x="8030" y="94266"/>
                  </a:lnTo>
                  <a:lnTo>
                    <a:pt x="7047" y="96711"/>
                  </a:lnTo>
                  <a:lnTo>
                    <a:pt x="5544" y="99187"/>
                  </a:lnTo>
                  <a:lnTo>
                    <a:pt x="1095" y="105200"/>
                  </a:lnTo>
                  <a:lnTo>
                    <a:pt x="487" y="108280"/>
                  </a:lnTo>
                  <a:lnTo>
                    <a:pt x="29" y="113948"/>
                  </a:lnTo>
                  <a:lnTo>
                    <a:pt x="0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Annotation1171"/>
            <p:cNvSpPr/>
            <p:nvPr/>
          </p:nvSpPr>
          <p:spPr>
            <a:xfrm>
              <a:off x="4489335" y="1341120"/>
              <a:ext cx="97804" cy="144769"/>
            </a:xfrm>
            <a:custGeom>
              <a:avLst/>
              <a:gdLst/>
              <a:ahLst/>
              <a:cxnLst/>
              <a:rect l="0" t="0" r="0" b="0"/>
              <a:pathLst>
                <a:path w="97804" h="144769">
                  <a:moveTo>
                    <a:pt x="36945" y="7620"/>
                  </a:moveTo>
                  <a:lnTo>
                    <a:pt x="32900" y="7620"/>
                  </a:lnTo>
                  <a:lnTo>
                    <a:pt x="31708" y="8467"/>
                  </a:lnTo>
                  <a:lnTo>
                    <a:pt x="30914" y="9878"/>
                  </a:lnTo>
                  <a:lnTo>
                    <a:pt x="30384" y="11665"/>
                  </a:lnTo>
                  <a:lnTo>
                    <a:pt x="29185" y="12857"/>
                  </a:lnTo>
                  <a:lnTo>
                    <a:pt x="27538" y="13651"/>
                  </a:lnTo>
                  <a:lnTo>
                    <a:pt x="25593" y="14181"/>
                  </a:lnTo>
                  <a:lnTo>
                    <a:pt x="24298" y="15380"/>
                  </a:lnTo>
                  <a:lnTo>
                    <a:pt x="23433" y="17027"/>
                  </a:lnTo>
                  <a:lnTo>
                    <a:pt x="22473" y="21114"/>
                  </a:lnTo>
                  <a:lnTo>
                    <a:pt x="22217" y="23389"/>
                  </a:lnTo>
                  <a:lnTo>
                    <a:pt x="22046" y="25753"/>
                  </a:lnTo>
                  <a:lnTo>
                    <a:pt x="21086" y="28175"/>
                  </a:lnTo>
                  <a:lnTo>
                    <a:pt x="19599" y="30637"/>
                  </a:lnTo>
                  <a:lnTo>
                    <a:pt x="17761" y="33125"/>
                  </a:lnTo>
                  <a:lnTo>
                    <a:pt x="16535" y="35630"/>
                  </a:lnTo>
                  <a:lnTo>
                    <a:pt x="15719" y="38146"/>
                  </a:lnTo>
                  <a:lnTo>
                    <a:pt x="15174" y="40671"/>
                  </a:lnTo>
                  <a:lnTo>
                    <a:pt x="14811" y="43201"/>
                  </a:lnTo>
                  <a:lnTo>
                    <a:pt x="14569" y="45734"/>
                  </a:lnTo>
                  <a:lnTo>
                    <a:pt x="14408" y="48269"/>
                  </a:lnTo>
                  <a:lnTo>
                    <a:pt x="13453" y="51653"/>
                  </a:lnTo>
                  <a:lnTo>
                    <a:pt x="11970" y="55602"/>
                  </a:lnTo>
                  <a:lnTo>
                    <a:pt x="10135" y="59928"/>
                  </a:lnTo>
                  <a:lnTo>
                    <a:pt x="8912" y="63659"/>
                  </a:lnTo>
                  <a:lnTo>
                    <a:pt x="8097" y="66992"/>
                  </a:lnTo>
                  <a:lnTo>
                    <a:pt x="7552" y="70061"/>
                  </a:lnTo>
                  <a:lnTo>
                    <a:pt x="6343" y="72954"/>
                  </a:lnTo>
                  <a:lnTo>
                    <a:pt x="4691" y="75730"/>
                  </a:lnTo>
                  <a:lnTo>
                    <a:pt x="2742" y="78426"/>
                  </a:lnTo>
                  <a:lnTo>
                    <a:pt x="1443" y="81071"/>
                  </a:lnTo>
                  <a:lnTo>
                    <a:pt x="577" y="83681"/>
                  </a:lnTo>
                  <a:lnTo>
                    <a:pt x="0" y="86267"/>
                  </a:lnTo>
                  <a:lnTo>
                    <a:pt x="461" y="88838"/>
                  </a:lnTo>
                  <a:lnTo>
                    <a:pt x="1616" y="91399"/>
                  </a:lnTo>
                  <a:lnTo>
                    <a:pt x="3232" y="93953"/>
                  </a:lnTo>
                  <a:lnTo>
                    <a:pt x="4310" y="96502"/>
                  </a:lnTo>
                  <a:lnTo>
                    <a:pt x="5028" y="99048"/>
                  </a:lnTo>
                  <a:lnTo>
                    <a:pt x="5508" y="101592"/>
                  </a:lnTo>
                  <a:lnTo>
                    <a:pt x="5827" y="104135"/>
                  </a:lnTo>
                  <a:lnTo>
                    <a:pt x="6039" y="106676"/>
                  </a:lnTo>
                  <a:lnTo>
                    <a:pt x="6181" y="109218"/>
                  </a:lnTo>
                  <a:lnTo>
                    <a:pt x="7122" y="112605"/>
                  </a:lnTo>
                  <a:lnTo>
                    <a:pt x="8597" y="116557"/>
                  </a:lnTo>
                  <a:lnTo>
                    <a:pt x="10426" y="120885"/>
                  </a:lnTo>
                  <a:lnTo>
                    <a:pt x="11645" y="124616"/>
                  </a:lnTo>
                  <a:lnTo>
                    <a:pt x="12458" y="127951"/>
                  </a:lnTo>
                  <a:lnTo>
                    <a:pt x="13001" y="131021"/>
                  </a:lnTo>
                  <a:lnTo>
                    <a:pt x="14209" y="133914"/>
                  </a:lnTo>
                  <a:lnTo>
                    <a:pt x="15861" y="136689"/>
                  </a:lnTo>
                  <a:lnTo>
                    <a:pt x="17809" y="139386"/>
                  </a:lnTo>
                  <a:lnTo>
                    <a:pt x="19954" y="141184"/>
                  </a:lnTo>
                  <a:lnTo>
                    <a:pt x="22231" y="142383"/>
                  </a:lnTo>
                  <a:lnTo>
                    <a:pt x="24596" y="143182"/>
                  </a:lnTo>
                  <a:lnTo>
                    <a:pt x="27019" y="143715"/>
                  </a:lnTo>
                  <a:lnTo>
                    <a:pt x="29481" y="144070"/>
                  </a:lnTo>
                  <a:lnTo>
                    <a:pt x="35471" y="144640"/>
                  </a:lnTo>
                  <a:lnTo>
                    <a:pt x="40806" y="144718"/>
                  </a:lnTo>
                  <a:lnTo>
                    <a:pt x="49937" y="144768"/>
                  </a:lnTo>
                  <a:lnTo>
                    <a:pt x="52380" y="143925"/>
                  </a:lnTo>
                  <a:lnTo>
                    <a:pt x="55702" y="142517"/>
                  </a:lnTo>
                  <a:lnTo>
                    <a:pt x="65109" y="138218"/>
                  </a:lnTo>
                  <a:lnTo>
                    <a:pt x="66728" y="137019"/>
                  </a:lnTo>
                  <a:lnTo>
                    <a:pt x="68654" y="135373"/>
                  </a:lnTo>
                  <a:lnTo>
                    <a:pt x="70785" y="133428"/>
                  </a:lnTo>
                  <a:lnTo>
                    <a:pt x="73051" y="130439"/>
                  </a:lnTo>
                  <a:lnTo>
                    <a:pt x="75410" y="126753"/>
                  </a:lnTo>
                  <a:lnTo>
                    <a:pt x="77828" y="122602"/>
                  </a:lnTo>
                  <a:lnTo>
                    <a:pt x="79441" y="118988"/>
                  </a:lnTo>
                  <a:lnTo>
                    <a:pt x="80516" y="115732"/>
                  </a:lnTo>
                  <a:lnTo>
                    <a:pt x="81233" y="112715"/>
                  </a:lnTo>
                  <a:lnTo>
                    <a:pt x="82556" y="109857"/>
                  </a:lnTo>
                  <a:lnTo>
                    <a:pt x="84287" y="107104"/>
                  </a:lnTo>
                  <a:lnTo>
                    <a:pt x="86286" y="104423"/>
                  </a:lnTo>
                  <a:lnTo>
                    <a:pt x="87619" y="100942"/>
                  </a:lnTo>
                  <a:lnTo>
                    <a:pt x="88508" y="96928"/>
                  </a:lnTo>
                  <a:lnTo>
                    <a:pt x="89101" y="92559"/>
                  </a:lnTo>
                  <a:lnTo>
                    <a:pt x="90342" y="88799"/>
                  </a:lnTo>
                  <a:lnTo>
                    <a:pt x="92016" y="85446"/>
                  </a:lnTo>
                  <a:lnTo>
                    <a:pt x="93979" y="82364"/>
                  </a:lnTo>
                  <a:lnTo>
                    <a:pt x="95288" y="79463"/>
                  </a:lnTo>
                  <a:lnTo>
                    <a:pt x="96161" y="76682"/>
                  </a:lnTo>
                  <a:lnTo>
                    <a:pt x="96742" y="73981"/>
                  </a:lnTo>
                  <a:lnTo>
                    <a:pt x="97130" y="71334"/>
                  </a:lnTo>
                  <a:lnTo>
                    <a:pt x="97389" y="68723"/>
                  </a:lnTo>
                  <a:lnTo>
                    <a:pt x="97561" y="66135"/>
                  </a:lnTo>
                  <a:lnTo>
                    <a:pt x="97676" y="62717"/>
                  </a:lnTo>
                  <a:lnTo>
                    <a:pt x="97803" y="54403"/>
                  </a:lnTo>
                  <a:lnTo>
                    <a:pt x="96991" y="50662"/>
                  </a:lnTo>
                  <a:lnTo>
                    <a:pt x="95603" y="47321"/>
                  </a:lnTo>
                  <a:lnTo>
                    <a:pt x="93830" y="44247"/>
                  </a:lnTo>
                  <a:lnTo>
                    <a:pt x="92648" y="41352"/>
                  </a:lnTo>
                  <a:lnTo>
                    <a:pt x="91861" y="38574"/>
                  </a:lnTo>
                  <a:lnTo>
                    <a:pt x="91336" y="35876"/>
                  </a:lnTo>
                  <a:lnTo>
                    <a:pt x="90986" y="33231"/>
                  </a:lnTo>
                  <a:lnTo>
                    <a:pt x="90752" y="30620"/>
                  </a:lnTo>
                  <a:lnTo>
                    <a:pt x="90597" y="28034"/>
                  </a:lnTo>
                  <a:lnTo>
                    <a:pt x="89646" y="25462"/>
                  </a:lnTo>
                  <a:lnTo>
                    <a:pt x="88166" y="22901"/>
                  </a:lnTo>
                  <a:lnTo>
                    <a:pt x="86332" y="20348"/>
                  </a:lnTo>
                  <a:lnTo>
                    <a:pt x="85110" y="17798"/>
                  </a:lnTo>
                  <a:lnTo>
                    <a:pt x="84295" y="15252"/>
                  </a:lnTo>
                  <a:lnTo>
                    <a:pt x="83752" y="12708"/>
                  </a:lnTo>
                  <a:lnTo>
                    <a:pt x="82543" y="11012"/>
                  </a:lnTo>
                  <a:lnTo>
                    <a:pt x="80890" y="9881"/>
                  </a:lnTo>
                  <a:lnTo>
                    <a:pt x="78942" y="9128"/>
                  </a:lnTo>
                  <a:lnTo>
                    <a:pt x="77644" y="7778"/>
                  </a:lnTo>
                  <a:lnTo>
                    <a:pt x="76778" y="6032"/>
                  </a:lnTo>
                  <a:lnTo>
                    <a:pt x="75387" y="1191"/>
                  </a:lnTo>
                  <a:lnTo>
                    <a:pt x="74427" y="794"/>
                  </a:lnTo>
                  <a:lnTo>
                    <a:pt x="72940" y="530"/>
                  </a:lnTo>
                  <a:lnTo>
                    <a:pt x="674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Annotation1172"/>
            <p:cNvSpPr/>
            <p:nvPr/>
          </p:nvSpPr>
          <p:spPr>
            <a:xfrm>
              <a:off x="5356862" y="1516380"/>
              <a:ext cx="243746" cy="99061"/>
            </a:xfrm>
            <a:custGeom>
              <a:avLst/>
              <a:gdLst/>
              <a:ahLst/>
              <a:cxnLst/>
              <a:rect l="0" t="0" r="0" b="0"/>
              <a:pathLst>
                <a:path w="243746" h="99061">
                  <a:moveTo>
                    <a:pt x="7618" y="7620"/>
                  </a:moveTo>
                  <a:lnTo>
                    <a:pt x="3573" y="7620"/>
                  </a:lnTo>
                  <a:lnTo>
                    <a:pt x="2381" y="8467"/>
                  </a:lnTo>
                  <a:lnTo>
                    <a:pt x="1586" y="9878"/>
                  </a:lnTo>
                  <a:lnTo>
                    <a:pt x="2" y="15228"/>
                  </a:lnTo>
                  <a:lnTo>
                    <a:pt x="0" y="15232"/>
                  </a:lnTo>
                  <a:lnTo>
                    <a:pt x="124458" y="15240"/>
                  </a:lnTo>
                  <a:lnTo>
                    <a:pt x="126998" y="14393"/>
                  </a:lnTo>
                  <a:lnTo>
                    <a:pt x="129538" y="12982"/>
                  </a:lnTo>
                  <a:lnTo>
                    <a:pt x="132077" y="11195"/>
                  </a:lnTo>
                  <a:lnTo>
                    <a:pt x="137158" y="9209"/>
                  </a:lnTo>
                  <a:lnTo>
                    <a:pt x="142238" y="8326"/>
                  </a:lnTo>
                  <a:lnTo>
                    <a:pt x="147318" y="7934"/>
                  </a:lnTo>
                  <a:lnTo>
                    <a:pt x="152397" y="7759"/>
                  </a:lnTo>
                  <a:lnTo>
                    <a:pt x="162557" y="7647"/>
                  </a:lnTo>
                  <a:lnTo>
                    <a:pt x="228568" y="7620"/>
                  </a:lnTo>
                  <a:lnTo>
                    <a:pt x="236190" y="28"/>
                  </a:lnTo>
                  <a:lnTo>
                    <a:pt x="236209" y="8"/>
                  </a:lnTo>
                  <a:lnTo>
                    <a:pt x="243745" y="0"/>
                  </a:lnTo>
                  <a:lnTo>
                    <a:pt x="241539" y="2258"/>
                  </a:lnTo>
                  <a:lnTo>
                    <a:pt x="236309" y="7527"/>
                  </a:lnTo>
                  <a:lnTo>
                    <a:pt x="236258" y="9836"/>
                  </a:lnTo>
                  <a:lnTo>
                    <a:pt x="236245" y="11637"/>
                  </a:lnTo>
                  <a:lnTo>
                    <a:pt x="235389" y="12838"/>
                  </a:lnTo>
                  <a:lnTo>
                    <a:pt x="233972" y="13639"/>
                  </a:lnTo>
                  <a:lnTo>
                    <a:pt x="232180" y="14173"/>
                  </a:lnTo>
                  <a:lnTo>
                    <a:pt x="230986" y="15375"/>
                  </a:lnTo>
                  <a:lnTo>
                    <a:pt x="230190" y="17023"/>
                  </a:lnTo>
                  <a:lnTo>
                    <a:pt x="229659" y="18969"/>
                  </a:lnTo>
                  <a:lnTo>
                    <a:pt x="228458" y="21112"/>
                  </a:lnTo>
                  <a:lnTo>
                    <a:pt x="226811" y="23389"/>
                  </a:lnTo>
                  <a:lnTo>
                    <a:pt x="222130" y="29079"/>
                  </a:lnTo>
                  <a:lnTo>
                    <a:pt x="219232" y="32115"/>
                  </a:lnTo>
                  <a:lnTo>
                    <a:pt x="187949" y="63509"/>
                  </a:lnTo>
                  <a:lnTo>
                    <a:pt x="185412" y="65199"/>
                  </a:lnTo>
                  <a:lnTo>
                    <a:pt x="180335" y="67077"/>
                  </a:lnTo>
                  <a:lnTo>
                    <a:pt x="175257" y="70170"/>
                  </a:lnTo>
                  <a:lnTo>
                    <a:pt x="172716" y="72180"/>
                  </a:lnTo>
                  <a:lnTo>
                    <a:pt x="171024" y="74367"/>
                  </a:lnTo>
                  <a:lnTo>
                    <a:pt x="169895" y="76671"/>
                  </a:lnTo>
                  <a:lnTo>
                    <a:pt x="169142" y="79054"/>
                  </a:lnTo>
                  <a:lnTo>
                    <a:pt x="167795" y="81489"/>
                  </a:lnTo>
                  <a:lnTo>
                    <a:pt x="166049" y="83960"/>
                  </a:lnTo>
                  <a:lnTo>
                    <a:pt x="164038" y="86453"/>
                  </a:lnTo>
                  <a:lnTo>
                    <a:pt x="161852" y="88115"/>
                  </a:lnTo>
                  <a:lnTo>
                    <a:pt x="159547" y="89224"/>
                  </a:lnTo>
                  <a:lnTo>
                    <a:pt x="157164" y="89963"/>
                  </a:lnTo>
                  <a:lnTo>
                    <a:pt x="152258" y="93041"/>
                  </a:lnTo>
                  <a:lnTo>
                    <a:pt x="145215" y="98708"/>
                  </a:lnTo>
                  <a:lnTo>
                    <a:pt x="138804" y="99014"/>
                  </a:lnTo>
                  <a:lnTo>
                    <a:pt x="137158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Annotation1173"/>
            <p:cNvSpPr/>
            <p:nvPr/>
          </p:nvSpPr>
          <p:spPr>
            <a:xfrm>
              <a:off x="5501642" y="1432560"/>
              <a:ext cx="83819" cy="160020"/>
            </a:xfrm>
            <a:custGeom>
              <a:avLst/>
              <a:gdLst/>
              <a:ahLst/>
              <a:cxnLst/>
              <a:rect l="0" t="0" r="0" b="0"/>
              <a:pathLst>
                <a:path w="83819" h="160020">
                  <a:moveTo>
                    <a:pt x="83818" y="76200"/>
                  </a:moveTo>
                  <a:lnTo>
                    <a:pt x="83818" y="68608"/>
                  </a:lnTo>
                  <a:lnTo>
                    <a:pt x="76198" y="68580"/>
                  </a:lnTo>
                  <a:lnTo>
                    <a:pt x="68671" y="61053"/>
                  </a:lnTo>
                  <a:lnTo>
                    <a:pt x="66361" y="61001"/>
                  </a:lnTo>
                  <a:lnTo>
                    <a:pt x="62025" y="60968"/>
                  </a:lnTo>
                  <a:lnTo>
                    <a:pt x="61669" y="60119"/>
                  </a:lnTo>
                  <a:lnTo>
                    <a:pt x="61168" y="55725"/>
                  </a:lnTo>
                  <a:lnTo>
                    <a:pt x="60986" y="53654"/>
                  </a:lnTo>
                  <a:lnTo>
                    <a:pt x="58712" y="51222"/>
                  </a:lnTo>
                  <a:lnTo>
                    <a:pt x="49386" y="41770"/>
                  </a:lnTo>
                  <a:lnTo>
                    <a:pt x="48163" y="39700"/>
                  </a:lnTo>
                  <a:lnTo>
                    <a:pt x="46805" y="35142"/>
                  </a:lnTo>
                  <a:lnTo>
                    <a:pt x="45932" y="30554"/>
                  </a:lnTo>
                  <a:lnTo>
                    <a:pt x="45813" y="26844"/>
                  </a:lnTo>
                  <a:lnTo>
                    <a:pt x="45726" y="16649"/>
                  </a:lnTo>
                  <a:lnTo>
                    <a:pt x="44876" y="16179"/>
                  </a:lnTo>
                  <a:lnTo>
                    <a:pt x="43464" y="15866"/>
                  </a:lnTo>
                  <a:lnTo>
                    <a:pt x="41675" y="15658"/>
                  </a:lnTo>
                  <a:lnTo>
                    <a:pt x="40483" y="14672"/>
                  </a:lnTo>
                  <a:lnTo>
                    <a:pt x="39688" y="13168"/>
                  </a:lnTo>
                  <a:lnTo>
                    <a:pt x="38190" y="7945"/>
                  </a:lnTo>
                  <a:lnTo>
                    <a:pt x="35881" y="5507"/>
                  </a:lnTo>
                  <a:lnTo>
                    <a:pt x="30505" y="28"/>
                  </a:lnTo>
                  <a:lnTo>
                    <a:pt x="30484" y="6"/>
                  </a:lnTo>
                  <a:lnTo>
                    <a:pt x="30481" y="4"/>
                  </a:lnTo>
                  <a:lnTo>
                    <a:pt x="30480" y="2"/>
                  </a:lnTo>
                  <a:lnTo>
                    <a:pt x="30478" y="0"/>
                  </a:lnTo>
                  <a:lnTo>
                    <a:pt x="23916" y="0"/>
                  </a:lnTo>
                  <a:lnTo>
                    <a:pt x="23564" y="847"/>
                  </a:lnTo>
                  <a:lnTo>
                    <a:pt x="23067" y="5237"/>
                  </a:lnTo>
                  <a:lnTo>
                    <a:pt x="22861" y="9836"/>
                  </a:lnTo>
                  <a:lnTo>
                    <a:pt x="22858" y="48269"/>
                  </a:lnTo>
                  <a:lnTo>
                    <a:pt x="22012" y="50806"/>
                  </a:lnTo>
                  <a:lnTo>
                    <a:pt x="20600" y="53344"/>
                  </a:lnTo>
                  <a:lnTo>
                    <a:pt x="18812" y="55883"/>
                  </a:lnTo>
                  <a:lnTo>
                    <a:pt x="17621" y="58422"/>
                  </a:lnTo>
                  <a:lnTo>
                    <a:pt x="16826" y="60961"/>
                  </a:lnTo>
                  <a:lnTo>
                    <a:pt x="16297" y="63501"/>
                  </a:lnTo>
                  <a:lnTo>
                    <a:pt x="15944" y="66040"/>
                  </a:lnTo>
                  <a:lnTo>
                    <a:pt x="15709" y="68580"/>
                  </a:lnTo>
                  <a:lnTo>
                    <a:pt x="15551" y="71120"/>
                  </a:lnTo>
                  <a:lnTo>
                    <a:pt x="15377" y="76200"/>
                  </a:lnTo>
                  <a:lnTo>
                    <a:pt x="15265" y="86360"/>
                  </a:lnTo>
                  <a:lnTo>
                    <a:pt x="15238" y="117899"/>
                  </a:lnTo>
                  <a:lnTo>
                    <a:pt x="14391" y="120086"/>
                  </a:lnTo>
                  <a:lnTo>
                    <a:pt x="12980" y="122391"/>
                  </a:lnTo>
                  <a:lnTo>
                    <a:pt x="8677" y="128128"/>
                  </a:lnTo>
                  <a:lnTo>
                    <a:pt x="8088" y="131170"/>
                  </a:lnTo>
                  <a:lnTo>
                    <a:pt x="7827" y="135344"/>
                  </a:lnTo>
                  <a:lnTo>
                    <a:pt x="7626" y="144362"/>
                  </a:lnTo>
                  <a:lnTo>
                    <a:pt x="7617" y="152075"/>
                  </a:lnTo>
                  <a:lnTo>
                    <a:pt x="5359" y="154514"/>
                  </a:lnTo>
                  <a:lnTo>
                    <a:pt x="25" y="159992"/>
                  </a:lnTo>
                  <a:lnTo>
                    <a:pt x="3" y="160014"/>
                  </a:lnTo>
                  <a:lnTo>
                    <a:pt x="1" y="160016"/>
                  </a:lnTo>
                  <a:lnTo>
                    <a:pt x="0" y="160018"/>
                  </a:lnTo>
                  <a:lnTo>
                    <a:pt x="4044" y="160019"/>
                  </a:lnTo>
                  <a:lnTo>
                    <a:pt x="5235" y="159173"/>
                  </a:lnTo>
                  <a:lnTo>
                    <a:pt x="6029" y="157762"/>
                  </a:lnTo>
                  <a:lnTo>
                    <a:pt x="7525" y="152714"/>
                  </a:lnTo>
                  <a:lnTo>
                    <a:pt x="7590" y="148448"/>
                  </a:lnTo>
                  <a:lnTo>
                    <a:pt x="8446" y="146378"/>
                  </a:lnTo>
                  <a:lnTo>
                    <a:pt x="9863" y="144152"/>
                  </a:lnTo>
                  <a:lnTo>
                    <a:pt x="14176" y="138541"/>
                  </a:lnTo>
                  <a:lnTo>
                    <a:pt x="15377" y="137234"/>
                  </a:lnTo>
                  <a:lnTo>
                    <a:pt x="18968" y="133524"/>
                  </a:lnTo>
                  <a:lnTo>
                    <a:pt x="20265" y="131349"/>
                  </a:lnTo>
                  <a:lnTo>
                    <a:pt x="21705" y="126675"/>
                  </a:lnTo>
                  <a:lnTo>
                    <a:pt x="22346" y="121776"/>
                  </a:lnTo>
                  <a:lnTo>
                    <a:pt x="22516" y="119284"/>
                  </a:lnTo>
                  <a:lnTo>
                    <a:pt x="23477" y="116776"/>
                  </a:lnTo>
                  <a:lnTo>
                    <a:pt x="24963" y="114257"/>
                  </a:lnTo>
                  <a:lnTo>
                    <a:pt x="26802" y="111731"/>
                  </a:lnTo>
                  <a:lnTo>
                    <a:pt x="28027" y="109201"/>
                  </a:lnTo>
                  <a:lnTo>
                    <a:pt x="28844" y="106667"/>
                  </a:lnTo>
                  <a:lnTo>
                    <a:pt x="29388" y="104132"/>
                  </a:lnTo>
                  <a:lnTo>
                    <a:pt x="29752" y="101594"/>
                  </a:lnTo>
                  <a:lnTo>
                    <a:pt x="29994" y="99056"/>
                  </a:lnTo>
                  <a:lnTo>
                    <a:pt x="30155" y="96518"/>
                  </a:lnTo>
                  <a:lnTo>
                    <a:pt x="30335" y="91439"/>
                  </a:lnTo>
                  <a:lnTo>
                    <a:pt x="30382" y="88899"/>
                  </a:lnTo>
                  <a:lnTo>
                    <a:pt x="31261" y="86359"/>
                  </a:lnTo>
                  <a:lnTo>
                    <a:pt x="32693" y="83820"/>
                  </a:lnTo>
                  <a:lnTo>
                    <a:pt x="34494" y="81280"/>
                  </a:lnTo>
                  <a:lnTo>
                    <a:pt x="35696" y="78740"/>
                  </a:lnTo>
                  <a:lnTo>
                    <a:pt x="36496" y="76200"/>
                  </a:lnTo>
                  <a:lnTo>
                    <a:pt x="37782" y="70085"/>
                  </a:lnTo>
                  <a:lnTo>
                    <a:pt x="37957" y="66991"/>
                  </a:lnTo>
                  <a:lnTo>
                    <a:pt x="38004" y="64981"/>
                  </a:lnTo>
                  <a:lnTo>
                    <a:pt x="38882" y="63641"/>
                  </a:lnTo>
                  <a:lnTo>
                    <a:pt x="40314" y="62747"/>
                  </a:lnTo>
                  <a:lnTo>
                    <a:pt x="44650" y="61313"/>
                  </a:lnTo>
                  <a:lnTo>
                    <a:pt x="45006" y="60349"/>
                  </a:lnTo>
                  <a:lnTo>
                    <a:pt x="45506" y="55793"/>
                  </a:lnTo>
                  <a:lnTo>
                    <a:pt x="45709" y="53436"/>
                  </a:lnTo>
                  <a:lnTo>
                    <a:pt x="45717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Annotation1174"/>
            <p:cNvSpPr/>
            <p:nvPr/>
          </p:nvSpPr>
          <p:spPr>
            <a:xfrm>
              <a:off x="5715000" y="1485908"/>
              <a:ext cx="121921" cy="76193"/>
            </a:xfrm>
            <a:custGeom>
              <a:avLst/>
              <a:gdLst/>
              <a:ahLst/>
              <a:cxnLst/>
              <a:rect l="0" t="0" r="0" b="0"/>
              <a:pathLst>
                <a:path w="121921" h="76193">
                  <a:moveTo>
                    <a:pt x="30480" y="15232"/>
                  </a:moveTo>
                  <a:lnTo>
                    <a:pt x="26434" y="19277"/>
                  </a:lnTo>
                  <a:lnTo>
                    <a:pt x="25243" y="21315"/>
                  </a:lnTo>
                  <a:lnTo>
                    <a:pt x="24448" y="23521"/>
                  </a:lnTo>
                  <a:lnTo>
                    <a:pt x="23919" y="25838"/>
                  </a:lnTo>
                  <a:lnTo>
                    <a:pt x="23566" y="28229"/>
                  </a:lnTo>
                  <a:lnTo>
                    <a:pt x="23330" y="30670"/>
                  </a:lnTo>
                  <a:lnTo>
                    <a:pt x="23173" y="33144"/>
                  </a:lnTo>
                  <a:lnTo>
                    <a:pt x="22999" y="38151"/>
                  </a:lnTo>
                  <a:lnTo>
                    <a:pt x="22887" y="44218"/>
                  </a:lnTo>
                  <a:lnTo>
                    <a:pt x="22032" y="45563"/>
                  </a:lnTo>
                  <a:lnTo>
                    <a:pt x="20614" y="47306"/>
                  </a:lnTo>
                  <a:lnTo>
                    <a:pt x="18822" y="49315"/>
                  </a:lnTo>
                  <a:lnTo>
                    <a:pt x="17628" y="51500"/>
                  </a:lnTo>
                  <a:lnTo>
                    <a:pt x="16832" y="53804"/>
                  </a:lnTo>
                  <a:lnTo>
                    <a:pt x="15554" y="59540"/>
                  </a:lnTo>
                  <a:lnTo>
                    <a:pt x="14603" y="60857"/>
                  </a:lnTo>
                  <a:lnTo>
                    <a:pt x="13122" y="62582"/>
                  </a:lnTo>
                  <a:lnTo>
                    <a:pt x="7942" y="68221"/>
                  </a:lnTo>
                  <a:lnTo>
                    <a:pt x="7834" y="69185"/>
                  </a:lnTo>
                  <a:lnTo>
                    <a:pt x="7763" y="70674"/>
                  </a:lnTo>
                  <a:lnTo>
                    <a:pt x="7620" y="76164"/>
                  </a:lnTo>
                  <a:lnTo>
                    <a:pt x="93" y="76192"/>
                  </a:lnTo>
                  <a:lnTo>
                    <a:pt x="41" y="73934"/>
                  </a:lnTo>
                  <a:lnTo>
                    <a:pt x="0" y="58059"/>
                  </a:lnTo>
                  <a:lnTo>
                    <a:pt x="846" y="55637"/>
                  </a:lnTo>
                  <a:lnTo>
                    <a:pt x="2257" y="53175"/>
                  </a:lnTo>
                  <a:lnTo>
                    <a:pt x="6561" y="47186"/>
                  </a:lnTo>
                  <a:lnTo>
                    <a:pt x="6914" y="45848"/>
                  </a:lnTo>
                  <a:lnTo>
                    <a:pt x="7149" y="44109"/>
                  </a:lnTo>
                  <a:lnTo>
                    <a:pt x="7306" y="42103"/>
                  </a:lnTo>
                  <a:lnTo>
                    <a:pt x="8257" y="39920"/>
                  </a:lnTo>
                  <a:lnTo>
                    <a:pt x="9738" y="37617"/>
                  </a:lnTo>
                  <a:lnTo>
                    <a:pt x="11571" y="35235"/>
                  </a:lnTo>
                  <a:lnTo>
                    <a:pt x="13641" y="32801"/>
                  </a:lnTo>
                  <a:lnTo>
                    <a:pt x="15867" y="30331"/>
                  </a:lnTo>
                  <a:lnTo>
                    <a:pt x="21478" y="24329"/>
                  </a:lnTo>
                  <a:lnTo>
                    <a:pt x="26496" y="19244"/>
                  </a:lnTo>
                  <a:lnTo>
                    <a:pt x="28670" y="17907"/>
                  </a:lnTo>
                  <a:lnTo>
                    <a:pt x="30966" y="17015"/>
                  </a:lnTo>
                  <a:lnTo>
                    <a:pt x="33344" y="16421"/>
                  </a:lnTo>
                  <a:lnTo>
                    <a:pt x="35776" y="15178"/>
                  </a:lnTo>
                  <a:lnTo>
                    <a:pt x="38245" y="13503"/>
                  </a:lnTo>
                  <a:lnTo>
                    <a:pt x="40736" y="11539"/>
                  </a:lnTo>
                  <a:lnTo>
                    <a:pt x="43244" y="10230"/>
                  </a:lnTo>
                  <a:lnTo>
                    <a:pt x="45762" y="9357"/>
                  </a:lnTo>
                  <a:lnTo>
                    <a:pt x="48288" y="8775"/>
                  </a:lnTo>
                  <a:lnTo>
                    <a:pt x="50819" y="8388"/>
                  </a:lnTo>
                  <a:lnTo>
                    <a:pt x="53353" y="8129"/>
                  </a:lnTo>
                  <a:lnTo>
                    <a:pt x="55888" y="7957"/>
                  </a:lnTo>
                  <a:lnTo>
                    <a:pt x="59272" y="6995"/>
                  </a:lnTo>
                  <a:lnTo>
                    <a:pt x="63221" y="5507"/>
                  </a:lnTo>
                  <a:lnTo>
                    <a:pt x="73637" y="1081"/>
                  </a:lnTo>
                  <a:lnTo>
                    <a:pt x="77319" y="476"/>
                  </a:lnTo>
                  <a:lnTo>
                    <a:pt x="79486" y="315"/>
                  </a:lnTo>
                  <a:lnTo>
                    <a:pt x="81778" y="207"/>
                  </a:lnTo>
                  <a:lnTo>
                    <a:pt x="86581" y="88"/>
                  </a:lnTo>
                  <a:lnTo>
                    <a:pt x="101620" y="0"/>
                  </a:lnTo>
                  <a:lnTo>
                    <a:pt x="104153" y="844"/>
                  </a:lnTo>
                  <a:lnTo>
                    <a:pt x="106688" y="2253"/>
                  </a:lnTo>
                  <a:lnTo>
                    <a:pt x="112797" y="6554"/>
                  </a:lnTo>
                  <a:lnTo>
                    <a:pt x="114145" y="7753"/>
                  </a:lnTo>
                  <a:lnTo>
                    <a:pt x="121920" y="152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Annotation1175"/>
            <p:cNvSpPr/>
            <p:nvPr/>
          </p:nvSpPr>
          <p:spPr>
            <a:xfrm>
              <a:off x="5913120" y="1386840"/>
              <a:ext cx="95761" cy="182785"/>
            </a:xfrm>
            <a:custGeom>
              <a:avLst/>
              <a:gdLst/>
              <a:ahLst/>
              <a:cxnLst/>
              <a:rect l="0" t="0" r="0" b="0"/>
              <a:pathLst>
                <a:path w="95761" h="182785">
                  <a:moveTo>
                    <a:pt x="7619" y="7620"/>
                  </a:moveTo>
                  <a:lnTo>
                    <a:pt x="0" y="7620"/>
                  </a:lnTo>
                  <a:lnTo>
                    <a:pt x="6561" y="7620"/>
                  </a:lnTo>
                  <a:lnTo>
                    <a:pt x="9407" y="5362"/>
                  </a:lnTo>
                  <a:lnTo>
                    <a:pt x="11351" y="3575"/>
                  </a:lnTo>
                  <a:lnTo>
                    <a:pt x="13494" y="2383"/>
                  </a:lnTo>
                  <a:lnTo>
                    <a:pt x="15769" y="1589"/>
                  </a:lnTo>
                  <a:lnTo>
                    <a:pt x="18133" y="1059"/>
                  </a:lnTo>
                  <a:lnTo>
                    <a:pt x="20555" y="706"/>
                  </a:lnTo>
                  <a:lnTo>
                    <a:pt x="23017" y="471"/>
                  </a:lnTo>
                  <a:lnTo>
                    <a:pt x="25504" y="314"/>
                  </a:lnTo>
                  <a:lnTo>
                    <a:pt x="30527" y="140"/>
                  </a:lnTo>
                  <a:lnTo>
                    <a:pt x="40649" y="28"/>
                  </a:lnTo>
                  <a:lnTo>
                    <a:pt x="82314" y="0"/>
                  </a:lnTo>
                  <a:lnTo>
                    <a:pt x="83663" y="847"/>
                  </a:lnTo>
                  <a:lnTo>
                    <a:pt x="85408" y="2258"/>
                  </a:lnTo>
                  <a:lnTo>
                    <a:pt x="90248" y="6561"/>
                  </a:lnTo>
                  <a:lnTo>
                    <a:pt x="90646" y="7761"/>
                  </a:lnTo>
                  <a:lnTo>
                    <a:pt x="91087" y="11351"/>
                  </a:lnTo>
                  <a:lnTo>
                    <a:pt x="92052" y="12648"/>
                  </a:lnTo>
                  <a:lnTo>
                    <a:pt x="93540" y="13512"/>
                  </a:lnTo>
                  <a:lnTo>
                    <a:pt x="95381" y="14088"/>
                  </a:lnTo>
                  <a:lnTo>
                    <a:pt x="95760" y="15319"/>
                  </a:lnTo>
                  <a:lnTo>
                    <a:pt x="95168" y="16986"/>
                  </a:lnTo>
                  <a:lnTo>
                    <a:pt x="92176" y="21700"/>
                  </a:lnTo>
                  <a:lnTo>
                    <a:pt x="91658" y="26561"/>
                  </a:lnTo>
                  <a:lnTo>
                    <a:pt x="90739" y="28714"/>
                  </a:lnTo>
                  <a:lnTo>
                    <a:pt x="89280" y="30996"/>
                  </a:lnTo>
                  <a:lnTo>
                    <a:pt x="87459" y="33364"/>
                  </a:lnTo>
                  <a:lnTo>
                    <a:pt x="85437" y="38253"/>
                  </a:lnTo>
                  <a:lnTo>
                    <a:pt x="84898" y="40742"/>
                  </a:lnTo>
                  <a:lnTo>
                    <a:pt x="83692" y="42401"/>
                  </a:lnTo>
                  <a:lnTo>
                    <a:pt x="82041" y="43508"/>
                  </a:lnTo>
                  <a:lnTo>
                    <a:pt x="80094" y="44245"/>
                  </a:lnTo>
                  <a:lnTo>
                    <a:pt x="78796" y="45583"/>
                  </a:lnTo>
                  <a:lnTo>
                    <a:pt x="77930" y="47322"/>
                  </a:lnTo>
                  <a:lnTo>
                    <a:pt x="77354" y="49328"/>
                  </a:lnTo>
                  <a:lnTo>
                    <a:pt x="74454" y="53815"/>
                  </a:lnTo>
                  <a:lnTo>
                    <a:pt x="69740" y="59549"/>
                  </a:lnTo>
                  <a:lnTo>
                    <a:pt x="68507" y="60019"/>
                  </a:lnTo>
                  <a:lnTo>
                    <a:pt x="66837" y="60333"/>
                  </a:lnTo>
                  <a:lnTo>
                    <a:pt x="64878" y="60542"/>
                  </a:lnTo>
                  <a:lnTo>
                    <a:pt x="63573" y="61528"/>
                  </a:lnTo>
                  <a:lnTo>
                    <a:pt x="62701" y="63032"/>
                  </a:lnTo>
                  <a:lnTo>
                    <a:pt x="61304" y="67484"/>
                  </a:lnTo>
                  <a:lnTo>
                    <a:pt x="60343" y="67849"/>
                  </a:lnTo>
                  <a:lnTo>
                    <a:pt x="58855" y="68093"/>
                  </a:lnTo>
                  <a:lnTo>
                    <a:pt x="53662" y="68552"/>
                  </a:lnTo>
                  <a:lnTo>
                    <a:pt x="53404" y="73811"/>
                  </a:lnTo>
                  <a:lnTo>
                    <a:pt x="53342" y="76107"/>
                  </a:lnTo>
                  <a:lnTo>
                    <a:pt x="55599" y="78416"/>
                  </a:lnTo>
                  <a:lnTo>
                    <a:pt x="60646" y="83504"/>
                  </a:lnTo>
                  <a:lnTo>
                    <a:pt x="60867" y="87772"/>
                  </a:lnTo>
                  <a:lnTo>
                    <a:pt x="61744" y="88994"/>
                  </a:lnTo>
                  <a:lnTo>
                    <a:pt x="63176" y="89810"/>
                  </a:lnTo>
                  <a:lnTo>
                    <a:pt x="67513" y="91118"/>
                  </a:lnTo>
                  <a:lnTo>
                    <a:pt x="67868" y="92072"/>
                  </a:lnTo>
                  <a:lnTo>
                    <a:pt x="68439" y="97429"/>
                  </a:lnTo>
                  <a:lnTo>
                    <a:pt x="68552" y="102783"/>
                  </a:lnTo>
                  <a:lnTo>
                    <a:pt x="69409" y="104929"/>
                  </a:lnTo>
                  <a:lnTo>
                    <a:pt x="70826" y="107206"/>
                  </a:lnTo>
                  <a:lnTo>
                    <a:pt x="75138" y="112899"/>
                  </a:lnTo>
                  <a:lnTo>
                    <a:pt x="75728" y="115935"/>
                  </a:lnTo>
                  <a:lnTo>
                    <a:pt x="75990" y="120107"/>
                  </a:lnTo>
                  <a:lnTo>
                    <a:pt x="76107" y="124783"/>
                  </a:lnTo>
                  <a:lnTo>
                    <a:pt x="75291" y="127215"/>
                  </a:lnTo>
                  <a:lnTo>
                    <a:pt x="73901" y="129684"/>
                  </a:lnTo>
                  <a:lnTo>
                    <a:pt x="72127" y="132176"/>
                  </a:lnTo>
                  <a:lnTo>
                    <a:pt x="70157" y="137203"/>
                  </a:lnTo>
                  <a:lnTo>
                    <a:pt x="68891" y="143283"/>
                  </a:lnTo>
                  <a:lnTo>
                    <a:pt x="68672" y="148382"/>
                  </a:lnTo>
                  <a:lnTo>
                    <a:pt x="67794" y="150568"/>
                  </a:lnTo>
                  <a:lnTo>
                    <a:pt x="66363" y="152872"/>
                  </a:lnTo>
                  <a:lnTo>
                    <a:pt x="64562" y="155255"/>
                  </a:lnTo>
                  <a:lnTo>
                    <a:pt x="62514" y="157690"/>
                  </a:lnTo>
                  <a:lnTo>
                    <a:pt x="60303" y="160160"/>
                  </a:lnTo>
                  <a:lnTo>
                    <a:pt x="57983" y="162653"/>
                  </a:lnTo>
                  <a:lnTo>
                    <a:pt x="56435" y="165162"/>
                  </a:lnTo>
                  <a:lnTo>
                    <a:pt x="54715" y="170207"/>
                  </a:lnTo>
                  <a:lnTo>
                    <a:pt x="53410" y="171892"/>
                  </a:lnTo>
                  <a:lnTo>
                    <a:pt x="51693" y="173014"/>
                  </a:lnTo>
                  <a:lnTo>
                    <a:pt x="49702" y="173763"/>
                  </a:lnTo>
                  <a:lnTo>
                    <a:pt x="47528" y="174262"/>
                  </a:lnTo>
                  <a:lnTo>
                    <a:pt x="45232" y="174594"/>
                  </a:lnTo>
                  <a:lnTo>
                    <a:pt x="42855" y="174816"/>
                  </a:lnTo>
                  <a:lnTo>
                    <a:pt x="41270" y="175811"/>
                  </a:lnTo>
                  <a:lnTo>
                    <a:pt x="40214" y="177321"/>
                  </a:lnTo>
                  <a:lnTo>
                    <a:pt x="39509" y="179174"/>
                  </a:lnTo>
                  <a:lnTo>
                    <a:pt x="38192" y="180409"/>
                  </a:lnTo>
                  <a:lnTo>
                    <a:pt x="36468" y="181233"/>
                  </a:lnTo>
                  <a:lnTo>
                    <a:pt x="34472" y="181782"/>
                  </a:lnTo>
                  <a:lnTo>
                    <a:pt x="32295" y="182148"/>
                  </a:lnTo>
                  <a:lnTo>
                    <a:pt x="29996" y="182392"/>
                  </a:lnTo>
                  <a:lnTo>
                    <a:pt x="27617" y="182555"/>
                  </a:lnTo>
                  <a:lnTo>
                    <a:pt x="25185" y="182663"/>
                  </a:lnTo>
                  <a:lnTo>
                    <a:pt x="20224" y="182784"/>
                  </a:lnTo>
                  <a:lnTo>
                    <a:pt x="18563" y="181969"/>
                  </a:lnTo>
                  <a:lnTo>
                    <a:pt x="17455" y="180579"/>
                  </a:lnTo>
                  <a:lnTo>
                    <a:pt x="1524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Annotation1176"/>
            <p:cNvSpPr/>
            <p:nvPr/>
          </p:nvSpPr>
          <p:spPr>
            <a:xfrm>
              <a:off x="6103620" y="1440180"/>
              <a:ext cx="68581" cy="22861"/>
            </a:xfrm>
            <a:custGeom>
              <a:avLst/>
              <a:gdLst/>
              <a:ahLst/>
              <a:cxnLst/>
              <a:rect l="0" t="0" r="0" b="0"/>
              <a:pathLst>
                <a:path w="68581" h="22861">
                  <a:moveTo>
                    <a:pt x="0" y="0"/>
                  </a:moveTo>
                  <a:lnTo>
                    <a:pt x="34400" y="0"/>
                  </a:lnTo>
                  <a:lnTo>
                    <a:pt x="35633" y="847"/>
                  </a:lnTo>
                  <a:lnTo>
                    <a:pt x="36456" y="2258"/>
                  </a:lnTo>
                  <a:lnTo>
                    <a:pt x="37776" y="6561"/>
                  </a:lnTo>
                  <a:lnTo>
                    <a:pt x="38730" y="6914"/>
                  </a:lnTo>
                  <a:lnTo>
                    <a:pt x="40213" y="7149"/>
                  </a:lnTo>
                  <a:lnTo>
                    <a:pt x="45624" y="7612"/>
                  </a:lnTo>
                  <a:lnTo>
                    <a:pt x="53024" y="14926"/>
                  </a:lnTo>
                  <a:lnTo>
                    <a:pt x="53975" y="15031"/>
                  </a:lnTo>
                  <a:lnTo>
                    <a:pt x="55458" y="15100"/>
                  </a:lnTo>
                  <a:lnTo>
                    <a:pt x="57292" y="15147"/>
                  </a:lnTo>
                  <a:lnTo>
                    <a:pt x="59361" y="16025"/>
                  </a:lnTo>
                  <a:lnTo>
                    <a:pt x="61587" y="17456"/>
                  </a:lnTo>
                  <a:lnTo>
                    <a:pt x="6858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Annotation1177"/>
            <p:cNvSpPr/>
            <p:nvPr/>
          </p:nvSpPr>
          <p:spPr>
            <a:xfrm>
              <a:off x="6065520" y="1516380"/>
              <a:ext cx="83821" cy="1"/>
            </a:xfrm>
            <a:custGeom>
              <a:avLst/>
              <a:gdLst/>
              <a:ahLst/>
              <a:cxnLst/>
              <a:rect l="0" t="0" r="0" b="0"/>
              <a:pathLst>
                <a:path w="83821" h="1">
                  <a:moveTo>
                    <a:pt x="0" y="0"/>
                  </a:moveTo>
                  <a:lnTo>
                    <a:pt x="83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Annotation1178"/>
            <p:cNvSpPr/>
            <p:nvPr/>
          </p:nvSpPr>
          <p:spPr>
            <a:xfrm>
              <a:off x="6256365" y="1409793"/>
              <a:ext cx="113956" cy="159823"/>
            </a:xfrm>
            <a:custGeom>
              <a:avLst/>
              <a:gdLst/>
              <a:ahLst/>
              <a:cxnLst/>
              <a:rect l="0" t="0" r="0" b="0"/>
              <a:pathLst>
                <a:path w="113956" h="159823">
                  <a:moveTo>
                    <a:pt x="37755" y="22767"/>
                  </a:moveTo>
                  <a:lnTo>
                    <a:pt x="30197" y="15209"/>
                  </a:lnTo>
                  <a:lnTo>
                    <a:pt x="30163" y="15174"/>
                  </a:lnTo>
                  <a:lnTo>
                    <a:pt x="37662" y="7620"/>
                  </a:lnTo>
                  <a:lnTo>
                    <a:pt x="39971" y="7568"/>
                  </a:lnTo>
                  <a:lnTo>
                    <a:pt x="41772" y="7555"/>
                  </a:lnTo>
                  <a:lnTo>
                    <a:pt x="42973" y="6699"/>
                  </a:lnTo>
                  <a:lnTo>
                    <a:pt x="43774" y="5281"/>
                  </a:lnTo>
                  <a:lnTo>
                    <a:pt x="44308" y="3490"/>
                  </a:lnTo>
                  <a:lnTo>
                    <a:pt x="45510" y="2296"/>
                  </a:lnTo>
                  <a:lnTo>
                    <a:pt x="47158" y="1499"/>
                  </a:lnTo>
                  <a:lnTo>
                    <a:pt x="51841" y="222"/>
                  </a:lnTo>
                  <a:lnTo>
                    <a:pt x="54740" y="47"/>
                  </a:lnTo>
                  <a:lnTo>
                    <a:pt x="56698" y="0"/>
                  </a:lnTo>
                  <a:lnTo>
                    <a:pt x="58850" y="816"/>
                  </a:lnTo>
                  <a:lnTo>
                    <a:pt x="61132" y="2206"/>
                  </a:lnTo>
                  <a:lnTo>
                    <a:pt x="66832" y="6476"/>
                  </a:lnTo>
                  <a:lnTo>
                    <a:pt x="69869" y="7060"/>
                  </a:lnTo>
                  <a:lnTo>
                    <a:pt x="71865" y="7215"/>
                  </a:lnTo>
                  <a:lnTo>
                    <a:pt x="74041" y="8166"/>
                  </a:lnTo>
                  <a:lnTo>
                    <a:pt x="76339" y="9646"/>
                  </a:lnTo>
                  <a:lnTo>
                    <a:pt x="78718" y="11480"/>
                  </a:lnTo>
                  <a:lnTo>
                    <a:pt x="81150" y="13549"/>
                  </a:lnTo>
                  <a:lnTo>
                    <a:pt x="83619" y="15775"/>
                  </a:lnTo>
                  <a:lnTo>
                    <a:pt x="88618" y="20506"/>
                  </a:lnTo>
                  <a:lnTo>
                    <a:pt x="93663" y="25431"/>
                  </a:lnTo>
                  <a:lnTo>
                    <a:pt x="96194" y="28776"/>
                  </a:lnTo>
                  <a:lnTo>
                    <a:pt x="98727" y="32700"/>
                  </a:lnTo>
                  <a:lnTo>
                    <a:pt x="101263" y="37009"/>
                  </a:lnTo>
                  <a:lnTo>
                    <a:pt x="102953" y="40728"/>
                  </a:lnTo>
                  <a:lnTo>
                    <a:pt x="104081" y="44055"/>
                  </a:lnTo>
                  <a:lnTo>
                    <a:pt x="104833" y="47119"/>
                  </a:lnTo>
                  <a:lnTo>
                    <a:pt x="106180" y="50008"/>
                  </a:lnTo>
                  <a:lnTo>
                    <a:pt x="107924" y="52781"/>
                  </a:lnTo>
                  <a:lnTo>
                    <a:pt x="109935" y="55476"/>
                  </a:lnTo>
                  <a:lnTo>
                    <a:pt x="110428" y="58967"/>
                  </a:lnTo>
                  <a:lnTo>
                    <a:pt x="109910" y="62987"/>
                  </a:lnTo>
                  <a:lnTo>
                    <a:pt x="108718" y="67360"/>
                  </a:lnTo>
                  <a:lnTo>
                    <a:pt x="107924" y="71123"/>
                  </a:lnTo>
                  <a:lnTo>
                    <a:pt x="107394" y="74477"/>
                  </a:lnTo>
                  <a:lnTo>
                    <a:pt x="107041" y="77560"/>
                  </a:lnTo>
                  <a:lnTo>
                    <a:pt x="106806" y="80463"/>
                  </a:lnTo>
                  <a:lnTo>
                    <a:pt x="106649" y="83244"/>
                  </a:lnTo>
                  <a:lnTo>
                    <a:pt x="106544" y="85945"/>
                  </a:lnTo>
                  <a:lnTo>
                    <a:pt x="105628" y="89439"/>
                  </a:lnTo>
                  <a:lnTo>
                    <a:pt x="104171" y="93462"/>
                  </a:lnTo>
                  <a:lnTo>
                    <a:pt x="102352" y="97837"/>
                  </a:lnTo>
                  <a:lnTo>
                    <a:pt x="100293" y="101600"/>
                  </a:lnTo>
                  <a:lnTo>
                    <a:pt x="98073" y="104956"/>
                  </a:lnTo>
                  <a:lnTo>
                    <a:pt x="95747" y="108039"/>
                  </a:lnTo>
                  <a:lnTo>
                    <a:pt x="93349" y="110942"/>
                  </a:lnTo>
                  <a:lnTo>
                    <a:pt x="90905" y="113724"/>
                  </a:lnTo>
                  <a:lnTo>
                    <a:pt x="88428" y="116425"/>
                  </a:lnTo>
                  <a:lnTo>
                    <a:pt x="86777" y="119919"/>
                  </a:lnTo>
                  <a:lnTo>
                    <a:pt x="85676" y="123942"/>
                  </a:lnTo>
                  <a:lnTo>
                    <a:pt x="84943" y="128317"/>
                  </a:lnTo>
                  <a:lnTo>
                    <a:pt x="82760" y="132080"/>
                  </a:lnTo>
                  <a:lnTo>
                    <a:pt x="79612" y="135436"/>
                  </a:lnTo>
                  <a:lnTo>
                    <a:pt x="75820" y="138519"/>
                  </a:lnTo>
                  <a:lnTo>
                    <a:pt x="72444" y="141422"/>
                  </a:lnTo>
                  <a:lnTo>
                    <a:pt x="69347" y="144204"/>
                  </a:lnTo>
                  <a:lnTo>
                    <a:pt x="66437" y="146905"/>
                  </a:lnTo>
                  <a:lnTo>
                    <a:pt x="63649" y="148706"/>
                  </a:lnTo>
                  <a:lnTo>
                    <a:pt x="60946" y="149906"/>
                  </a:lnTo>
                  <a:lnTo>
                    <a:pt x="58295" y="150706"/>
                  </a:lnTo>
                  <a:lnTo>
                    <a:pt x="55681" y="152087"/>
                  </a:lnTo>
                  <a:lnTo>
                    <a:pt x="53093" y="153853"/>
                  </a:lnTo>
                  <a:lnTo>
                    <a:pt x="50519" y="155878"/>
                  </a:lnTo>
                  <a:lnTo>
                    <a:pt x="47958" y="157228"/>
                  </a:lnTo>
                  <a:lnTo>
                    <a:pt x="45403" y="158128"/>
                  </a:lnTo>
                  <a:lnTo>
                    <a:pt x="42854" y="158727"/>
                  </a:lnTo>
                  <a:lnTo>
                    <a:pt x="40308" y="159127"/>
                  </a:lnTo>
                  <a:lnTo>
                    <a:pt x="37763" y="159394"/>
                  </a:lnTo>
                  <a:lnTo>
                    <a:pt x="35220" y="159572"/>
                  </a:lnTo>
                  <a:lnTo>
                    <a:pt x="32679" y="159690"/>
                  </a:lnTo>
                  <a:lnTo>
                    <a:pt x="27596" y="159822"/>
                  </a:lnTo>
                  <a:lnTo>
                    <a:pt x="25056" y="159010"/>
                  </a:lnTo>
                  <a:lnTo>
                    <a:pt x="22516" y="157622"/>
                  </a:lnTo>
                  <a:lnTo>
                    <a:pt x="16400" y="153357"/>
                  </a:lnTo>
                  <a:lnTo>
                    <a:pt x="13307" y="150516"/>
                  </a:lnTo>
                  <a:lnTo>
                    <a:pt x="11296" y="148573"/>
                  </a:lnTo>
                  <a:lnTo>
                    <a:pt x="9956" y="146431"/>
                  </a:lnTo>
                  <a:lnTo>
                    <a:pt x="8466" y="141793"/>
                  </a:lnTo>
                  <a:lnTo>
                    <a:pt x="7222" y="140218"/>
                  </a:lnTo>
                  <a:lnTo>
                    <a:pt x="5547" y="139168"/>
                  </a:lnTo>
                  <a:lnTo>
                    <a:pt x="3583" y="138467"/>
                  </a:lnTo>
                  <a:lnTo>
                    <a:pt x="2274" y="137154"/>
                  </a:lnTo>
                  <a:lnTo>
                    <a:pt x="1400" y="135432"/>
                  </a:lnTo>
                  <a:lnTo>
                    <a:pt x="431" y="131260"/>
                  </a:lnTo>
                  <a:lnTo>
                    <a:pt x="0" y="126584"/>
                  </a:lnTo>
                  <a:lnTo>
                    <a:pt x="731" y="124998"/>
                  </a:lnTo>
                  <a:lnTo>
                    <a:pt x="2066" y="123941"/>
                  </a:lnTo>
                  <a:lnTo>
                    <a:pt x="6246" y="122245"/>
                  </a:lnTo>
                  <a:lnTo>
                    <a:pt x="9075" y="122013"/>
                  </a:lnTo>
                  <a:lnTo>
                    <a:pt x="13155" y="121910"/>
                  </a:lnTo>
                  <a:lnTo>
                    <a:pt x="25160" y="121838"/>
                  </a:lnTo>
                  <a:lnTo>
                    <a:pt x="27665" y="122681"/>
                  </a:lnTo>
                  <a:lnTo>
                    <a:pt x="30182" y="124090"/>
                  </a:lnTo>
                  <a:lnTo>
                    <a:pt x="36259" y="128389"/>
                  </a:lnTo>
                  <a:lnTo>
                    <a:pt x="38451" y="129588"/>
                  </a:lnTo>
                  <a:lnTo>
                    <a:pt x="45402" y="133179"/>
                  </a:lnTo>
                  <a:lnTo>
                    <a:pt x="48780" y="134475"/>
                  </a:lnTo>
                  <a:lnTo>
                    <a:pt x="51877" y="135339"/>
                  </a:lnTo>
                  <a:lnTo>
                    <a:pt x="54790" y="135915"/>
                  </a:lnTo>
                  <a:lnTo>
                    <a:pt x="57579" y="137146"/>
                  </a:lnTo>
                  <a:lnTo>
                    <a:pt x="60284" y="138813"/>
                  </a:lnTo>
                  <a:lnTo>
                    <a:pt x="62935" y="140771"/>
                  </a:lnTo>
                  <a:lnTo>
                    <a:pt x="66395" y="142923"/>
                  </a:lnTo>
                  <a:lnTo>
                    <a:pt x="70395" y="145204"/>
                  </a:lnTo>
                  <a:lnTo>
                    <a:pt x="74755" y="147572"/>
                  </a:lnTo>
                  <a:lnTo>
                    <a:pt x="78508" y="149150"/>
                  </a:lnTo>
                  <a:lnTo>
                    <a:pt x="81856" y="150202"/>
                  </a:lnTo>
                  <a:lnTo>
                    <a:pt x="84936" y="150904"/>
                  </a:lnTo>
                  <a:lnTo>
                    <a:pt x="87835" y="151372"/>
                  </a:lnTo>
                  <a:lnTo>
                    <a:pt x="90615" y="151683"/>
                  </a:lnTo>
                  <a:lnTo>
                    <a:pt x="93316" y="151891"/>
                  </a:lnTo>
                  <a:lnTo>
                    <a:pt x="95961" y="152030"/>
                  </a:lnTo>
                  <a:lnTo>
                    <a:pt x="101161" y="152184"/>
                  </a:lnTo>
                  <a:lnTo>
                    <a:pt x="113955" y="1523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SMARTInkAnnotation1179"/>
            <p:cNvSpPr/>
            <p:nvPr/>
          </p:nvSpPr>
          <p:spPr>
            <a:xfrm>
              <a:off x="6461764" y="1409708"/>
              <a:ext cx="129432" cy="181681"/>
            </a:xfrm>
            <a:custGeom>
              <a:avLst/>
              <a:gdLst/>
              <a:ahLst/>
              <a:cxnLst/>
              <a:rect l="0" t="0" r="0" b="0"/>
              <a:pathLst>
                <a:path w="129432" h="181681">
                  <a:moveTo>
                    <a:pt x="45716" y="7612"/>
                  </a:moveTo>
                  <a:lnTo>
                    <a:pt x="38189" y="85"/>
                  </a:lnTo>
                  <a:lnTo>
                    <a:pt x="35879" y="34"/>
                  </a:lnTo>
                  <a:lnTo>
                    <a:pt x="31543" y="0"/>
                  </a:lnTo>
                  <a:lnTo>
                    <a:pt x="28693" y="2254"/>
                  </a:lnTo>
                  <a:lnTo>
                    <a:pt x="26747" y="4040"/>
                  </a:lnTo>
                  <a:lnTo>
                    <a:pt x="25450" y="6077"/>
                  </a:lnTo>
                  <a:lnTo>
                    <a:pt x="24010" y="10599"/>
                  </a:lnTo>
                  <a:lnTo>
                    <a:pt x="21111" y="15431"/>
                  </a:lnTo>
                  <a:lnTo>
                    <a:pt x="19152" y="17904"/>
                  </a:lnTo>
                  <a:lnTo>
                    <a:pt x="17847" y="21247"/>
                  </a:lnTo>
                  <a:lnTo>
                    <a:pt x="16976" y="25169"/>
                  </a:lnTo>
                  <a:lnTo>
                    <a:pt x="16396" y="29477"/>
                  </a:lnTo>
                  <a:lnTo>
                    <a:pt x="15162" y="33195"/>
                  </a:lnTo>
                  <a:lnTo>
                    <a:pt x="13494" y="36521"/>
                  </a:lnTo>
                  <a:lnTo>
                    <a:pt x="11535" y="39585"/>
                  </a:lnTo>
                  <a:lnTo>
                    <a:pt x="9381" y="43320"/>
                  </a:lnTo>
                  <a:lnTo>
                    <a:pt x="4732" y="51987"/>
                  </a:lnTo>
                  <a:lnTo>
                    <a:pt x="3153" y="55822"/>
                  </a:lnTo>
                  <a:lnTo>
                    <a:pt x="2101" y="59225"/>
                  </a:lnTo>
                  <a:lnTo>
                    <a:pt x="1400" y="62341"/>
                  </a:lnTo>
                  <a:lnTo>
                    <a:pt x="932" y="66111"/>
                  </a:lnTo>
                  <a:lnTo>
                    <a:pt x="619" y="70318"/>
                  </a:lnTo>
                  <a:lnTo>
                    <a:pt x="412" y="74816"/>
                  </a:lnTo>
                  <a:lnTo>
                    <a:pt x="180" y="84329"/>
                  </a:lnTo>
                  <a:lnTo>
                    <a:pt x="0" y="123269"/>
                  </a:lnTo>
                  <a:lnTo>
                    <a:pt x="845" y="127050"/>
                  </a:lnTo>
                  <a:lnTo>
                    <a:pt x="2255" y="131264"/>
                  </a:lnTo>
                  <a:lnTo>
                    <a:pt x="4042" y="135767"/>
                  </a:lnTo>
                  <a:lnTo>
                    <a:pt x="6080" y="139615"/>
                  </a:lnTo>
                  <a:lnTo>
                    <a:pt x="8285" y="143027"/>
                  </a:lnTo>
                  <a:lnTo>
                    <a:pt x="10602" y="146149"/>
                  </a:lnTo>
                  <a:lnTo>
                    <a:pt x="12993" y="149077"/>
                  </a:lnTo>
                  <a:lnTo>
                    <a:pt x="15434" y="151875"/>
                  </a:lnTo>
                  <a:lnTo>
                    <a:pt x="17908" y="154587"/>
                  </a:lnTo>
                  <a:lnTo>
                    <a:pt x="22915" y="159859"/>
                  </a:lnTo>
                  <a:lnTo>
                    <a:pt x="33028" y="170142"/>
                  </a:lnTo>
                  <a:lnTo>
                    <a:pt x="35564" y="171845"/>
                  </a:lnTo>
                  <a:lnTo>
                    <a:pt x="38100" y="172981"/>
                  </a:lnTo>
                  <a:lnTo>
                    <a:pt x="40639" y="173738"/>
                  </a:lnTo>
                  <a:lnTo>
                    <a:pt x="44025" y="175089"/>
                  </a:lnTo>
                  <a:lnTo>
                    <a:pt x="47974" y="176837"/>
                  </a:lnTo>
                  <a:lnTo>
                    <a:pt x="52302" y="178849"/>
                  </a:lnTo>
                  <a:lnTo>
                    <a:pt x="56034" y="180190"/>
                  </a:lnTo>
                  <a:lnTo>
                    <a:pt x="59367" y="181084"/>
                  </a:lnTo>
                  <a:lnTo>
                    <a:pt x="62437" y="181680"/>
                  </a:lnTo>
                  <a:lnTo>
                    <a:pt x="66177" y="181230"/>
                  </a:lnTo>
                  <a:lnTo>
                    <a:pt x="70363" y="180084"/>
                  </a:lnTo>
                  <a:lnTo>
                    <a:pt x="74847" y="178473"/>
                  </a:lnTo>
                  <a:lnTo>
                    <a:pt x="78683" y="177400"/>
                  </a:lnTo>
                  <a:lnTo>
                    <a:pt x="82088" y="176684"/>
                  </a:lnTo>
                  <a:lnTo>
                    <a:pt x="85204" y="176207"/>
                  </a:lnTo>
                  <a:lnTo>
                    <a:pt x="88975" y="175041"/>
                  </a:lnTo>
                  <a:lnTo>
                    <a:pt x="93181" y="173418"/>
                  </a:lnTo>
                  <a:lnTo>
                    <a:pt x="97679" y="171490"/>
                  </a:lnTo>
                  <a:lnTo>
                    <a:pt x="101525" y="169357"/>
                  </a:lnTo>
                  <a:lnTo>
                    <a:pt x="104936" y="167089"/>
                  </a:lnTo>
                  <a:lnTo>
                    <a:pt x="108055" y="164730"/>
                  </a:lnTo>
                  <a:lnTo>
                    <a:pt x="110982" y="162310"/>
                  </a:lnTo>
                  <a:lnTo>
                    <a:pt x="113780" y="159851"/>
                  </a:lnTo>
                  <a:lnTo>
                    <a:pt x="116492" y="157365"/>
                  </a:lnTo>
                  <a:lnTo>
                    <a:pt x="118300" y="154860"/>
                  </a:lnTo>
                  <a:lnTo>
                    <a:pt x="120309" y="149820"/>
                  </a:lnTo>
                  <a:lnTo>
                    <a:pt x="121690" y="146444"/>
                  </a:lnTo>
                  <a:lnTo>
                    <a:pt x="123460" y="142500"/>
                  </a:lnTo>
                  <a:lnTo>
                    <a:pt x="125484" y="138177"/>
                  </a:lnTo>
                  <a:lnTo>
                    <a:pt x="126835" y="134449"/>
                  </a:lnTo>
                  <a:lnTo>
                    <a:pt x="127736" y="131117"/>
                  </a:lnTo>
                  <a:lnTo>
                    <a:pt x="128335" y="128048"/>
                  </a:lnTo>
                  <a:lnTo>
                    <a:pt x="129003" y="122381"/>
                  </a:lnTo>
                  <a:lnTo>
                    <a:pt x="129180" y="119685"/>
                  </a:lnTo>
                  <a:lnTo>
                    <a:pt x="129299" y="116194"/>
                  </a:lnTo>
                  <a:lnTo>
                    <a:pt x="129431" y="107800"/>
                  </a:lnTo>
                  <a:lnTo>
                    <a:pt x="128618" y="104037"/>
                  </a:lnTo>
                  <a:lnTo>
                    <a:pt x="127231" y="100682"/>
                  </a:lnTo>
                  <a:lnTo>
                    <a:pt x="125460" y="97599"/>
                  </a:lnTo>
                  <a:lnTo>
                    <a:pt x="121233" y="89657"/>
                  </a:lnTo>
                  <a:lnTo>
                    <a:pt x="118921" y="85169"/>
                  </a:lnTo>
                  <a:lnTo>
                    <a:pt x="116531" y="81330"/>
                  </a:lnTo>
                  <a:lnTo>
                    <a:pt x="114094" y="77924"/>
                  </a:lnTo>
                  <a:lnTo>
                    <a:pt x="111620" y="74807"/>
                  </a:lnTo>
                  <a:lnTo>
                    <a:pt x="108279" y="71882"/>
                  </a:lnTo>
                  <a:lnTo>
                    <a:pt x="104358" y="69085"/>
                  </a:lnTo>
                  <a:lnTo>
                    <a:pt x="100051" y="66374"/>
                  </a:lnTo>
                  <a:lnTo>
                    <a:pt x="95485" y="63720"/>
                  </a:lnTo>
                  <a:lnTo>
                    <a:pt x="76196" y="533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Annotation1180"/>
            <p:cNvSpPr/>
            <p:nvPr/>
          </p:nvSpPr>
          <p:spPr>
            <a:xfrm>
              <a:off x="4175760" y="2598421"/>
              <a:ext cx="30481" cy="53339"/>
            </a:xfrm>
            <a:custGeom>
              <a:avLst/>
              <a:gdLst/>
              <a:ahLst/>
              <a:cxnLst/>
              <a:rect l="0" t="0" r="0" b="0"/>
              <a:pathLst>
                <a:path w="30481" h="53339">
                  <a:moveTo>
                    <a:pt x="15240" y="7619"/>
                  </a:moveTo>
                  <a:lnTo>
                    <a:pt x="7648" y="27"/>
                  </a:lnTo>
                  <a:lnTo>
                    <a:pt x="7621" y="0"/>
                  </a:lnTo>
                  <a:lnTo>
                    <a:pt x="7621" y="26803"/>
                  </a:lnTo>
                  <a:lnTo>
                    <a:pt x="6773" y="28028"/>
                  </a:lnTo>
                  <a:lnTo>
                    <a:pt x="5362" y="28845"/>
                  </a:lnTo>
                  <a:lnTo>
                    <a:pt x="3575" y="29390"/>
                  </a:lnTo>
                  <a:lnTo>
                    <a:pt x="2383" y="30600"/>
                  </a:lnTo>
                  <a:lnTo>
                    <a:pt x="1589" y="32253"/>
                  </a:lnTo>
                  <a:lnTo>
                    <a:pt x="93" y="37757"/>
                  </a:lnTo>
                  <a:lnTo>
                    <a:pt x="62" y="38718"/>
                  </a:lnTo>
                  <a:lnTo>
                    <a:pt x="0" y="53338"/>
                  </a:lnTo>
                  <a:lnTo>
                    <a:pt x="4045" y="49294"/>
                  </a:lnTo>
                  <a:lnTo>
                    <a:pt x="5237" y="47255"/>
                  </a:lnTo>
                  <a:lnTo>
                    <a:pt x="6032" y="45050"/>
                  </a:lnTo>
                  <a:lnTo>
                    <a:pt x="7527" y="38506"/>
                  </a:lnTo>
                  <a:lnTo>
                    <a:pt x="7558" y="37523"/>
                  </a:lnTo>
                  <a:lnTo>
                    <a:pt x="7618" y="24243"/>
                  </a:lnTo>
                  <a:lnTo>
                    <a:pt x="8465" y="22935"/>
                  </a:lnTo>
                  <a:lnTo>
                    <a:pt x="9877" y="21216"/>
                  </a:lnTo>
                  <a:lnTo>
                    <a:pt x="14926" y="15589"/>
                  </a:lnTo>
                  <a:lnTo>
                    <a:pt x="15031" y="14626"/>
                  </a:lnTo>
                  <a:lnTo>
                    <a:pt x="15101" y="13137"/>
                  </a:lnTo>
                  <a:lnTo>
                    <a:pt x="15238" y="7714"/>
                  </a:lnTo>
                  <a:lnTo>
                    <a:pt x="15240" y="14188"/>
                  </a:lnTo>
                  <a:lnTo>
                    <a:pt x="16086" y="14539"/>
                  </a:lnTo>
                  <a:lnTo>
                    <a:pt x="17498" y="14772"/>
                  </a:lnTo>
                  <a:lnTo>
                    <a:pt x="22546" y="15212"/>
                  </a:lnTo>
                  <a:lnTo>
                    <a:pt x="30480" y="15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Annotation1181"/>
            <p:cNvSpPr/>
            <p:nvPr/>
          </p:nvSpPr>
          <p:spPr>
            <a:xfrm>
              <a:off x="4213860" y="2575560"/>
              <a:ext cx="68581" cy="38101"/>
            </a:xfrm>
            <a:custGeom>
              <a:avLst/>
              <a:gdLst/>
              <a:ahLst/>
              <a:cxnLst/>
              <a:rect l="0" t="0" r="0" b="0"/>
              <a:pathLst>
                <a:path w="68581" h="38101">
                  <a:moveTo>
                    <a:pt x="7620" y="38100"/>
                  </a:moveTo>
                  <a:lnTo>
                    <a:pt x="92" y="38100"/>
                  </a:lnTo>
                  <a:lnTo>
                    <a:pt x="62" y="37253"/>
                  </a:lnTo>
                  <a:lnTo>
                    <a:pt x="1" y="30542"/>
                  </a:lnTo>
                  <a:lnTo>
                    <a:pt x="0" y="30480"/>
                  </a:lnTo>
                  <a:lnTo>
                    <a:pt x="6561" y="23919"/>
                  </a:lnTo>
                  <a:lnTo>
                    <a:pt x="7761" y="23566"/>
                  </a:lnTo>
                  <a:lnTo>
                    <a:pt x="9407" y="23331"/>
                  </a:lnTo>
                  <a:lnTo>
                    <a:pt x="11351" y="23174"/>
                  </a:lnTo>
                  <a:lnTo>
                    <a:pt x="12648" y="22223"/>
                  </a:lnTo>
                  <a:lnTo>
                    <a:pt x="13511" y="20742"/>
                  </a:lnTo>
                  <a:lnTo>
                    <a:pt x="14898" y="16327"/>
                  </a:lnTo>
                  <a:lnTo>
                    <a:pt x="15859" y="15118"/>
                  </a:lnTo>
                  <a:lnTo>
                    <a:pt x="17346" y="13465"/>
                  </a:lnTo>
                  <a:lnTo>
                    <a:pt x="21771" y="8775"/>
                  </a:lnTo>
                  <a:lnTo>
                    <a:pt x="22980" y="8390"/>
                  </a:lnTo>
                  <a:lnTo>
                    <a:pt x="24634" y="8133"/>
                  </a:lnTo>
                  <a:lnTo>
                    <a:pt x="26582" y="7962"/>
                  </a:lnTo>
                  <a:lnTo>
                    <a:pt x="27881" y="7001"/>
                  </a:lnTo>
                  <a:lnTo>
                    <a:pt x="28748" y="5514"/>
                  </a:lnTo>
                  <a:lnTo>
                    <a:pt x="30138" y="1089"/>
                  </a:lnTo>
                  <a:lnTo>
                    <a:pt x="31098" y="726"/>
                  </a:lnTo>
                  <a:lnTo>
                    <a:pt x="32586" y="484"/>
                  </a:lnTo>
                  <a:lnTo>
                    <a:pt x="37011" y="96"/>
                  </a:lnTo>
                  <a:lnTo>
                    <a:pt x="39873" y="43"/>
                  </a:lnTo>
                  <a:lnTo>
                    <a:pt x="53331" y="0"/>
                  </a:lnTo>
                  <a:lnTo>
                    <a:pt x="6858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Annotation1182"/>
            <p:cNvSpPr/>
            <p:nvPr/>
          </p:nvSpPr>
          <p:spPr>
            <a:xfrm>
              <a:off x="4297680" y="2545080"/>
              <a:ext cx="45712" cy="53341"/>
            </a:xfrm>
            <a:custGeom>
              <a:avLst/>
              <a:gdLst/>
              <a:ahLst/>
              <a:cxnLst/>
              <a:rect l="0" t="0" r="0" b="0"/>
              <a:pathLst>
                <a:path w="45712" h="53341">
                  <a:moveTo>
                    <a:pt x="0" y="15240"/>
                  </a:moveTo>
                  <a:lnTo>
                    <a:pt x="0" y="1060"/>
                  </a:lnTo>
                  <a:lnTo>
                    <a:pt x="846" y="707"/>
                  </a:lnTo>
                  <a:lnTo>
                    <a:pt x="2257" y="471"/>
                  </a:lnTo>
                  <a:lnTo>
                    <a:pt x="6560" y="93"/>
                  </a:lnTo>
                  <a:lnTo>
                    <a:pt x="9407" y="42"/>
                  </a:lnTo>
                  <a:lnTo>
                    <a:pt x="33437" y="0"/>
                  </a:lnTo>
                  <a:lnTo>
                    <a:pt x="34992" y="847"/>
                  </a:lnTo>
                  <a:lnTo>
                    <a:pt x="36028" y="2258"/>
                  </a:lnTo>
                  <a:lnTo>
                    <a:pt x="38064" y="7527"/>
                  </a:lnTo>
                  <a:lnTo>
                    <a:pt x="38922" y="7558"/>
                  </a:lnTo>
                  <a:lnTo>
                    <a:pt x="44658" y="7612"/>
                  </a:lnTo>
                  <a:lnTo>
                    <a:pt x="45012" y="8461"/>
                  </a:lnTo>
                  <a:lnTo>
                    <a:pt x="45248" y="9874"/>
                  </a:lnTo>
                  <a:lnTo>
                    <a:pt x="45693" y="14926"/>
                  </a:lnTo>
                  <a:lnTo>
                    <a:pt x="45711" y="19192"/>
                  </a:lnTo>
                  <a:lnTo>
                    <a:pt x="44868" y="21261"/>
                  </a:lnTo>
                  <a:lnTo>
                    <a:pt x="43459" y="23488"/>
                  </a:lnTo>
                  <a:lnTo>
                    <a:pt x="39158" y="29099"/>
                  </a:lnTo>
                  <a:lnTo>
                    <a:pt x="38805" y="30406"/>
                  </a:lnTo>
                  <a:lnTo>
                    <a:pt x="38571" y="32124"/>
                  </a:lnTo>
                  <a:lnTo>
                    <a:pt x="38127" y="37750"/>
                  </a:lnTo>
                  <a:lnTo>
                    <a:pt x="37271" y="37867"/>
                  </a:lnTo>
                  <a:lnTo>
                    <a:pt x="35854" y="37945"/>
                  </a:lnTo>
                  <a:lnTo>
                    <a:pt x="34063" y="37996"/>
                  </a:lnTo>
                  <a:lnTo>
                    <a:pt x="32868" y="38878"/>
                  </a:lnTo>
                  <a:lnTo>
                    <a:pt x="32073" y="40312"/>
                  </a:lnTo>
                  <a:lnTo>
                    <a:pt x="30507" y="45626"/>
                  </a:lnTo>
                  <a:lnTo>
                    <a:pt x="3048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Annotation1183"/>
            <p:cNvSpPr/>
            <p:nvPr/>
          </p:nvSpPr>
          <p:spPr>
            <a:xfrm>
              <a:off x="4297680" y="2598420"/>
              <a:ext cx="45712" cy="53247"/>
            </a:xfrm>
            <a:custGeom>
              <a:avLst/>
              <a:gdLst/>
              <a:ahLst/>
              <a:cxnLst/>
              <a:rect l="0" t="0" r="0" b="0"/>
              <a:pathLst>
                <a:path w="45712" h="53247">
                  <a:moveTo>
                    <a:pt x="30480" y="0"/>
                  </a:moveTo>
                  <a:lnTo>
                    <a:pt x="30480" y="6561"/>
                  </a:lnTo>
                  <a:lnTo>
                    <a:pt x="31326" y="6914"/>
                  </a:lnTo>
                  <a:lnTo>
                    <a:pt x="32737" y="7149"/>
                  </a:lnTo>
                  <a:lnTo>
                    <a:pt x="37041" y="7527"/>
                  </a:lnTo>
                  <a:lnTo>
                    <a:pt x="37394" y="8404"/>
                  </a:lnTo>
                  <a:lnTo>
                    <a:pt x="37630" y="9836"/>
                  </a:lnTo>
                  <a:lnTo>
                    <a:pt x="38072" y="14924"/>
                  </a:lnTo>
                  <a:lnTo>
                    <a:pt x="38099" y="22538"/>
                  </a:lnTo>
                  <a:lnTo>
                    <a:pt x="38946" y="23492"/>
                  </a:lnTo>
                  <a:lnTo>
                    <a:pt x="44660" y="29392"/>
                  </a:lnTo>
                  <a:lnTo>
                    <a:pt x="45013" y="30601"/>
                  </a:lnTo>
                  <a:lnTo>
                    <a:pt x="45249" y="32254"/>
                  </a:lnTo>
                  <a:lnTo>
                    <a:pt x="45711" y="37999"/>
                  </a:lnTo>
                  <a:lnTo>
                    <a:pt x="43459" y="40313"/>
                  </a:lnTo>
                  <a:lnTo>
                    <a:pt x="31547" y="52272"/>
                  </a:lnTo>
                  <a:lnTo>
                    <a:pt x="30345" y="52628"/>
                  </a:lnTo>
                  <a:lnTo>
                    <a:pt x="28696" y="52865"/>
                  </a:lnTo>
                  <a:lnTo>
                    <a:pt x="24013" y="53246"/>
                  </a:lnTo>
                  <a:lnTo>
                    <a:pt x="23629" y="52431"/>
                  </a:lnTo>
                  <a:lnTo>
                    <a:pt x="23373" y="51041"/>
                  </a:lnTo>
                  <a:lnTo>
                    <a:pt x="23201" y="49267"/>
                  </a:lnTo>
                  <a:lnTo>
                    <a:pt x="22241" y="48085"/>
                  </a:lnTo>
                  <a:lnTo>
                    <a:pt x="20754" y="47296"/>
                  </a:lnTo>
                  <a:lnTo>
                    <a:pt x="15563" y="45812"/>
                  </a:lnTo>
                  <a:lnTo>
                    <a:pt x="14609" y="44935"/>
                  </a:lnTo>
                  <a:lnTo>
                    <a:pt x="8707" y="39167"/>
                  </a:lnTo>
                  <a:lnTo>
                    <a:pt x="7498" y="38811"/>
                  </a:lnTo>
                  <a:lnTo>
                    <a:pt x="5846" y="38574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Annotation1184"/>
            <p:cNvSpPr/>
            <p:nvPr/>
          </p:nvSpPr>
          <p:spPr>
            <a:xfrm>
              <a:off x="4389120" y="2537775"/>
              <a:ext cx="60961" cy="22546"/>
            </a:xfrm>
            <a:custGeom>
              <a:avLst/>
              <a:gdLst/>
              <a:ahLst/>
              <a:cxnLst/>
              <a:rect l="0" t="0" r="0" b="0"/>
              <a:pathLst>
                <a:path w="60961" h="22546">
                  <a:moveTo>
                    <a:pt x="0" y="22545"/>
                  </a:moveTo>
                  <a:lnTo>
                    <a:pt x="0" y="15984"/>
                  </a:lnTo>
                  <a:lnTo>
                    <a:pt x="0" y="21579"/>
                  </a:lnTo>
                  <a:lnTo>
                    <a:pt x="0" y="18214"/>
                  </a:lnTo>
                  <a:lnTo>
                    <a:pt x="846" y="17117"/>
                  </a:lnTo>
                  <a:lnTo>
                    <a:pt x="2257" y="16387"/>
                  </a:lnTo>
                  <a:lnTo>
                    <a:pt x="7306" y="15010"/>
                  </a:lnTo>
                  <a:lnTo>
                    <a:pt x="8257" y="14982"/>
                  </a:lnTo>
                  <a:lnTo>
                    <a:pt x="11573" y="14950"/>
                  </a:lnTo>
                  <a:lnTo>
                    <a:pt x="12795" y="14095"/>
                  </a:lnTo>
                  <a:lnTo>
                    <a:pt x="13610" y="12679"/>
                  </a:lnTo>
                  <a:lnTo>
                    <a:pt x="14918" y="8366"/>
                  </a:lnTo>
                  <a:lnTo>
                    <a:pt x="15872" y="8012"/>
                  </a:lnTo>
                  <a:lnTo>
                    <a:pt x="17355" y="7776"/>
                  </a:lnTo>
                  <a:lnTo>
                    <a:pt x="19189" y="7619"/>
                  </a:lnTo>
                  <a:lnTo>
                    <a:pt x="21259" y="7515"/>
                  </a:lnTo>
                  <a:lnTo>
                    <a:pt x="29099" y="7333"/>
                  </a:lnTo>
                  <a:lnTo>
                    <a:pt x="29560" y="6477"/>
                  </a:lnTo>
                  <a:lnTo>
                    <a:pt x="29866" y="5060"/>
                  </a:lnTo>
                  <a:lnTo>
                    <a:pt x="30071" y="3268"/>
                  </a:lnTo>
                  <a:lnTo>
                    <a:pt x="31053" y="2074"/>
                  </a:lnTo>
                  <a:lnTo>
                    <a:pt x="32556" y="1277"/>
                  </a:lnTo>
                  <a:lnTo>
                    <a:pt x="34403" y="746"/>
                  </a:lnTo>
                  <a:lnTo>
                    <a:pt x="36482" y="393"/>
                  </a:lnTo>
                  <a:lnTo>
                    <a:pt x="38715" y="157"/>
                  </a:lnTo>
                  <a:lnTo>
                    <a:pt x="41050" y="0"/>
                  </a:lnTo>
                  <a:lnTo>
                    <a:pt x="42606" y="741"/>
                  </a:lnTo>
                  <a:lnTo>
                    <a:pt x="43645" y="2082"/>
                  </a:lnTo>
                  <a:lnTo>
                    <a:pt x="45310" y="6273"/>
                  </a:lnTo>
                  <a:lnTo>
                    <a:pt x="46293" y="6617"/>
                  </a:lnTo>
                  <a:lnTo>
                    <a:pt x="47795" y="6846"/>
                  </a:lnTo>
                  <a:lnTo>
                    <a:pt x="52244" y="7214"/>
                  </a:lnTo>
                  <a:lnTo>
                    <a:pt x="55111" y="7265"/>
                  </a:lnTo>
                  <a:lnTo>
                    <a:pt x="60960" y="73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Annotation1185"/>
            <p:cNvSpPr/>
            <p:nvPr/>
          </p:nvSpPr>
          <p:spPr>
            <a:xfrm>
              <a:off x="4389120" y="259080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22860"/>
                  </a:moveTo>
                  <a:lnTo>
                    <a:pt x="6561" y="22860"/>
                  </a:lnTo>
                  <a:lnTo>
                    <a:pt x="7761" y="22013"/>
                  </a:lnTo>
                  <a:lnTo>
                    <a:pt x="9407" y="20602"/>
                  </a:lnTo>
                  <a:lnTo>
                    <a:pt x="14088" y="16299"/>
                  </a:lnTo>
                  <a:lnTo>
                    <a:pt x="15319" y="15946"/>
                  </a:lnTo>
                  <a:lnTo>
                    <a:pt x="16986" y="15710"/>
                  </a:lnTo>
                  <a:lnTo>
                    <a:pt x="18944" y="15554"/>
                  </a:lnTo>
                  <a:lnTo>
                    <a:pt x="21096" y="14602"/>
                  </a:lnTo>
                  <a:lnTo>
                    <a:pt x="23377" y="13122"/>
                  </a:lnTo>
                  <a:lnTo>
                    <a:pt x="25745" y="11287"/>
                  </a:lnTo>
                  <a:lnTo>
                    <a:pt x="28170" y="10065"/>
                  </a:lnTo>
                  <a:lnTo>
                    <a:pt x="30633" y="9250"/>
                  </a:lnTo>
                  <a:lnTo>
                    <a:pt x="36625" y="7942"/>
                  </a:lnTo>
                  <a:lnTo>
                    <a:pt x="37963" y="7834"/>
                  </a:lnTo>
                  <a:lnTo>
                    <a:pt x="39703" y="7763"/>
                  </a:lnTo>
                  <a:lnTo>
                    <a:pt x="41708" y="7715"/>
                  </a:lnTo>
                  <a:lnTo>
                    <a:pt x="43045" y="6837"/>
                  </a:lnTo>
                  <a:lnTo>
                    <a:pt x="43937" y="5404"/>
                  </a:lnTo>
                  <a:lnTo>
                    <a:pt x="44531" y="3603"/>
                  </a:lnTo>
                  <a:lnTo>
                    <a:pt x="45774" y="2402"/>
                  </a:lnTo>
                  <a:lnTo>
                    <a:pt x="47449" y="1601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SMARTInkAnnotation1186"/>
            <p:cNvSpPr/>
            <p:nvPr/>
          </p:nvSpPr>
          <p:spPr>
            <a:xfrm>
              <a:off x="4488180" y="2461260"/>
              <a:ext cx="60961" cy="106681"/>
            </a:xfrm>
            <a:custGeom>
              <a:avLst/>
              <a:gdLst/>
              <a:ahLst/>
              <a:cxnLst/>
              <a:rect l="0" t="0" r="0" b="0"/>
              <a:pathLst>
                <a:path w="60961" h="106681">
                  <a:moveTo>
                    <a:pt x="60960" y="7620"/>
                  </a:moveTo>
                  <a:lnTo>
                    <a:pt x="53367" y="28"/>
                  </a:lnTo>
                  <a:lnTo>
                    <a:pt x="53340" y="0"/>
                  </a:lnTo>
                  <a:lnTo>
                    <a:pt x="53340" y="6561"/>
                  </a:lnTo>
                  <a:lnTo>
                    <a:pt x="52494" y="6914"/>
                  </a:lnTo>
                  <a:lnTo>
                    <a:pt x="51082" y="7149"/>
                  </a:lnTo>
                  <a:lnTo>
                    <a:pt x="46779" y="7527"/>
                  </a:lnTo>
                  <a:lnTo>
                    <a:pt x="45579" y="8405"/>
                  </a:lnTo>
                  <a:lnTo>
                    <a:pt x="43933" y="9837"/>
                  </a:lnTo>
                  <a:lnTo>
                    <a:pt x="41988" y="11638"/>
                  </a:lnTo>
                  <a:lnTo>
                    <a:pt x="40693" y="13685"/>
                  </a:lnTo>
                  <a:lnTo>
                    <a:pt x="39828" y="15897"/>
                  </a:lnTo>
                  <a:lnTo>
                    <a:pt x="38441" y="21484"/>
                  </a:lnTo>
                  <a:lnTo>
                    <a:pt x="37481" y="22790"/>
                  </a:lnTo>
                  <a:lnTo>
                    <a:pt x="35994" y="24506"/>
                  </a:lnTo>
                  <a:lnTo>
                    <a:pt x="31569" y="29300"/>
                  </a:lnTo>
                  <a:lnTo>
                    <a:pt x="26758" y="34176"/>
                  </a:lnTo>
                  <a:lnTo>
                    <a:pt x="25459" y="36330"/>
                  </a:lnTo>
                  <a:lnTo>
                    <a:pt x="24592" y="38613"/>
                  </a:lnTo>
                  <a:lnTo>
                    <a:pt x="23202" y="44316"/>
                  </a:lnTo>
                  <a:lnTo>
                    <a:pt x="22241" y="45631"/>
                  </a:lnTo>
                  <a:lnTo>
                    <a:pt x="20754" y="47354"/>
                  </a:lnTo>
                  <a:lnTo>
                    <a:pt x="18916" y="49349"/>
                  </a:lnTo>
                  <a:lnTo>
                    <a:pt x="17690" y="51526"/>
                  </a:lnTo>
                  <a:lnTo>
                    <a:pt x="16874" y="53824"/>
                  </a:lnTo>
                  <a:lnTo>
                    <a:pt x="16329" y="56203"/>
                  </a:lnTo>
                  <a:lnTo>
                    <a:pt x="15966" y="58635"/>
                  </a:lnTo>
                  <a:lnTo>
                    <a:pt x="15724" y="61103"/>
                  </a:lnTo>
                  <a:lnTo>
                    <a:pt x="15563" y="63596"/>
                  </a:lnTo>
                  <a:lnTo>
                    <a:pt x="14608" y="65257"/>
                  </a:lnTo>
                  <a:lnTo>
                    <a:pt x="13126" y="66365"/>
                  </a:lnTo>
                  <a:lnTo>
                    <a:pt x="11290" y="67103"/>
                  </a:lnTo>
                  <a:lnTo>
                    <a:pt x="10067" y="68442"/>
                  </a:lnTo>
                  <a:lnTo>
                    <a:pt x="9252" y="70181"/>
                  </a:lnTo>
                  <a:lnTo>
                    <a:pt x="8707" y="72187"/>
                  </a:lnTo>
                  <a:lnTo>
                    <a:pt x="7498" y="74372"/>
                  </a:lnTo>
                  <a:lnTo>
                    <a:pt x="5846" y="76674"/>
                  </a:lnTo>
                  <a:lnTo>
                    <a:pt x="3897" y="79056"/>
                  </a:lnTo>
                  <a:lnTo>
                    <a:pt x="2598" y="81491"/>
                  </a:lnTo>
                  <a:lnTo>
                    <a:pt x="1732" y="83960"/>
                  </a:lnTo>
                  <a:lnTo>
                    <a:pt x="342" y="89963"/>
                  </a:lnTo>
                  <a:lnTo>
                    <a:pt x="152" y="93041"/>
                  </a:lnTo>
                  <a:lnTo>
                    <a:pt x="30" y="97871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SMARTInkAnnotation1187"/>
            <p:cNvSpPr/>
            <p:nvPr/>
          </p:nvSpPr>
          <p:spPr>
            <a:xfrm>
              <a:off x="4552376" y="2453640"/>
              <a:ext cx="80584" cy="106681"/>
            </a:xfrm>
            <a:custGeom>
              <a:avLst/>
              <a:gdLst/>
              <a:ahLst/>
              <a:cxnLst/>
              <a:rect l="0" t="0" r="0" b="0"/>
              <a:pathLst>
                <a:path w="80584" h="106681">
                  <a:moveTo>
                    <a:pt x="27244" y="22860"/>
                  </a:moveTo>
                  <a:lnTo>
                    <a:pt x="15672" y="34432"/>
                  </a:lnTo>
                  <a:lnTo>
                    <a:pt x="14449" y="36501"/>
                  </a:lnTo>
                  <a:lnTo>
                    <a:pt x="13634" y="38728"/>
                  </a:lnTo>
                  <a:lnTo>
                    <a:pt x="13091" y="41059"/>
                  </a:lnTo>
                  <a:lnTo>
                    <a:pt x="11881" y="43459"/>
                  </a:lnTo>
                  <a:lnTo>
                    <a:pt x="10229" y="45906"/>
                  </a:lnTo>
                  <a:lnTo>
                    <a:pt x="8281" y="48384"/>
                  </a:lnTo>
                  <a:lnTo>
                    <a:pt x="6982" y="50883"/>
                  </a:lnTo>
                  <a:lnTo>
                    <a:pt x="6116" y="53395"/>
                  </a:lnTo>
                  <a:lnTo>
                    <a:pt x="4726" y="59466"/>
                  </a:lnTo>
                  <a:lnTo>
                    <a:pt x="4536" y="62554"/>
                  </a:lnTo>
                  <a:lnTo>
                    <a:pt x="4452" y="66748"/>
                  </a:lnTo>
                  <a:lnTo>
                    <a:pt x="4414" y="71435"/>
                  </a:lnTo>
                  <a:lnTo>
                    <a:pt x="3557" y="73870"/>
                  </a:lnTo>
                  <a:lnTo>
                    <a:pt x="2139" y="76340"/>
                  </a:lnTo>
                  <a:lnTo>
                    <a:pt x="347" y="78833"/>
                  </a:lnTo>
                  <a:lnTo>
                    <a:pt x="0" y="80496"/>
                  </a:lnTo>
                  <a:lnTo>
                    <a:pt x="614" y="81604"/>
                  </a:lnTo>
                  <a:lnTo>
                    <a:pt x="1871" y="82342"/>
                  </a:lnTo>
                  <a:lnTo>
                    <a:pt x="2709" y="83682"/>
                  </a:lnTo>
                  <a:lnTo>
                    <a:pt x="3267" y="85421"/>
                  </a:lnTo>
                  <a:lnTo>
                    <a:pt x="3639" y="87427"/>
                  </a:lnTo>
                  <a:lnTo>
                    <a:pt x="3888" y="89612"/>
                  </a:lnTo>
                  <a:lnTo>
                    <a:pt x="4053" y="91915"/>
                  </a:lnTo>
                  <a:lnTo>
                    <a:pt x="4319" y="97648"/>
                  </a:lnTo>
                  <a:lnTo>
                    <a:pt x="4365" y="102687"/>
                  </a:lnTo>
                  <a:lnTo>
                    <a:pt x="5218" y="104018"/>
                  </a:lnTo>
                  <a:lnTo>
                    <a:pt x="6633" y="104906"/>
                  </a:lnTo>
                  <a:lnTo>
                    <a:pt x="8424" y="105497"/>
                  </a:lnTo>
                  <a:lnTo>
                    <a:pt x="10463" y="105891"/>
                  </a:lnTo>
                  <a:lnTo>
                    <a:pt x="12670" y="106154"/>
                  </a:lnTo>
                  <a:lnTo>
                    <a:pt x="18250" y="106576"/>
                  </a:lnTo>
                  <a:lnTo>
                    <a:pt x="21271" y="106634"/>
                  </a:lnTo>
                  <a:lnTo>
                    <a:pt x="46113" y="106680"/>
                  </a:lnTo>
                  <a:lnTo>
                    <a:pt x="48290" y="105833"/>
                  </a:lnTo>
                  <a:lnTo>
                    <a:pt x="50588" y="104422"/>
                  </a:lnTo>
                  <a:lnTo>
                    <a:pt x="56314" y="100119"/>
                  </a:lnTo>
                  <a:lnTo>
                    <a:pt x="57631" y="98920"/>
                  </a:lnTo>
                  <a:lnTo>
                    <a:pt x="61351" y="95328"/>
                  </a:lnTo>
                  <a:lnTo>
                    <a:pt x="68206" y="88547"/>
                  </a:lnTo>
                  <a:lnTo>
                    <a:pt x="69791" y="86125"/>
                  </a:lnTo>
                  <a:lnTo>
                    <a:pt x="70849" y="83663"/>
                  </a:lnTo>
                  <a:lnTo>
                    <a:pt x="72546" y="77674"/>
                  </a:lnTo>
                  <a:lnTo>
                    <a:pt x="75035" y="74597"/>
                  </a:lnTo>
                  <a:lnTo>
                    <a:pt x="76885" y="72592"/>
                  </a:lnTo>
                  <a:lnTo>
                    <a:pt x="78118" y="70408"/>
                  </a:lnTo>
                  <a:lnTo>
                    <a:pt x="78940" y="68105"/>
                  </a:lnTo>
                  <a:lnTo>
                    <a:pt x="79487" y="65723"/>
                  </a:lnTo>
                  <a:lnTo>
                    <a:pt x="79852" y="63289"/>
                  </a:lnTo>
                  <a:lnTo>
                    <a:pt x="80097" y="60819"/>
                  </a:lnTo>
                  <a:lnTo>
                    <a:pt x="80259" y="58326"/>
                  </a:lnTo>
                  <a:lnTo>
                    <a:pt x="80367" y="55817"/>
                  </a:lnTo>
                  <a:lnTo>
                    <a:pt x="80556" y="47217"/>
                  </a:lnTo>
                  <a:lnTo>
                    <a:pt x="80583" y="27847"/>
                  </a:lnTo>
                  <a:lnTo>
                    <a:pt x="79737" y="25338"/>
                  </a:lnTo>
                  <a:lnTo>
                    <a:pt x="78325" y="22819"/>
                  </a:lnTo>
                  <a:lnTo>
                    <a:pt x="74023" y="16737"/>
                  </a:lnTo>
                  <a:lnTo>
                    <a:pt x="72823" y="15391"/>
                  </a:lnTo>
                  <a:lnTo>
                    <a:pt x="69232" y="11638"/>
                  </a:lnTo>
                  <a:lnTo>
                    <a:pt x="67089" y="10299"/>
                  </a:lnTo>
                  <a:lnTo>
                    <a:pt x="64814" y="9406"/>
                  </a:lnTo>
                  <a:lnTo>
                    <a:pt x="59124" y="7973"/>
                  </a:lnTo>
                  <a:lnTo>
                    <a:pt x="57810" y="7008"/>
                  </a:lnTo>
                  <a:lnTo>
                    <a:pt x="56088" y="5519"/>
                  </a:lnTo>
                  <a:lnTo>
                    <a:pt x="54093" y="3679"/>
                  </a:lnTo>
                  <a:lnTo>
                    <a:pt x="51916" y="2453"/>
                  </a:lnTo>
                  <a:lnTo>
                    <a:pt x="49619" y="1635"/>
                  </a:lnTo>
                  <a:lnTo>
                    <a:pt x="43893" y="323"/>
                  </a:lnTo>
                  <a:lnTo>
                    <a:pt x="42577" y="215"/>
                  </a:lnTo>
                  <a:lnTo>
                    <a:pt x="40852" y="144"/>
                  </a:lnTo>
                  <a:lnTo>
                    <a:pt x="36679" y="64"/>
                  </a:lnTo>
                  <a:lnTo>
                    <a:pt x="2724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Annotation1188"/>
            <p:cNvSpPr/>
            <p:nvPr/>
          </p:nvSpPr>
          <p:spPr>
            <a:xfrm>
              <a:off x="5631180" y="1935488"/>
              <a:ext cx="68485" cy="76185"/>
            </a:xfrm>
            <a:custGeom>
              <a:avLst/>
              <a:gdLst/>
              <a:ahLst/>
              <a:cxnLst/>
              <a:rect l="0" t="0" r="0" b="0"/>
              <a:pathLst>
                <a:path w="68485" h="76185">
                  <a:moveTo>
                    <a:pt x="30480" y="22852"/>
                  </a:moveTo>
                  <a:lnTo>
                    <a:pt x="1087" y="22852"/>
                  </a:lnTo>
                  <a:lnTo>
                    <a:pt x="725" y="23699"/>
                  </a:lnTo>
                  <a:lnTo>
                    <a:pt x="483" y="25110"/>
                  </a:lnTo>
                  <a:lnTo>
                    <a:pt x="5" y="30410"/>
                  </a:lnTo>
                  <a:lnTo>
                    <a:pt x="2" y="30444"/>
                  </a:lnTo>
                  <a:lnTo>
                    <a:pt x="0" y="23909"/>
                  </a:lnTo>
                  <a:lnTo>
                    <a:pt x="846" y="23556"/>
                  </a:lnTo>
                  <a:lnTo>
                    <a:pt x="2258" y="23322"/>
                  </a:lnTo>
                  <a:lnTo>
                    <a:pt x="4045" y="23165"/>
                  </a:lnTo>
                  <a:lnTo>
                    <a:pt x="5237" y="22214"/>
                  </a:lnTo>
                  <a:lnTo>
                    <a:pt x="6031" y="20733"/>
                  </a:lnTo>
                  <a:lnTo>
                    <a:pt x="6561" y="18900"/>
                  </a:lnTo>
                  <a:lnTo>
                    <a:pt x="7761" y="17677"/>
                  </a:lnTo>
                  <a:lnTo>
                    <a:pt x="9407" y="16862"/>
                  </a:lnTo>
                  <a:lnTo>
                    <a:pt x="11352" y="16319"/>
                  </a:lnTo>
                  <a:lnTo>
                    <a:pt x="12647" y="15110"/>
                  </a:lnTo>
                  <a:lnTo>
                    <a:pt x="13512" y="13457"/>
                  </a:lnTo>
                  <a:lnTo>
                    <a:pt x="14088" y="11509"/>
                  </a:lnTo>
                  <a:lnTo>
                    <a:pt x="15318" y="10210"/>
                  </a:lnTo>
                  <a:lnTo>
                    <a:pt x="16985" y="9344"/>
                  </a:lnTo>
                  <a:lnTo>
                    <a:pt x="21700" y="7954"/>
                  </a:lnTo>
                  <a:lnTo>
                    <a:pt x="22933" y="6993"/>
                  </a:lnTo>
                  <a:lnTo>
                    <a:pt x="24602" y="5506"/>
                  </a:lnTo>
                  <a:lnTo>
                    <a:pt x="26561" y="3668"/>
                  </a:lnTo>
                  <a:lnTo>
                    <a:pt x="28714" y="2443"/>
                  </a:lnTo>
                  <a:lnTo>
                    <a:pt x="30995" y="1626"/>
                  </a:lnTo>
                  <a:lnTo>
                    <a:pt x="37684" y="87"/>
                  </a:lnTo>
                  <a:lnTo>
                    <a:pt x="38669" y="56"/>
                  </a:lnTo>
                  <a:lnTo>
                    <a:pt x="48669" y="0"/>
                  </a:lnTo>
                  <a:lnTo>
                    <a:pt x="50226" y="844"/>
                  </a:lnTo>
                  <a:lnTo>
                    <a:pt x="51263" y="2253"/>
                  </a:lnTo>
                  <a:lnTo>
                    <a:pt x="53218" y="7298"/>
                  </a:lnTo>
                  <a:lnTo>
                    <a:pt x="54105" y="7403"/>
                  </a:lnTo>
                  <a:lnTo>
                    <a:pt x="55543" y="7473"/>
                  </a:lnTo>
                  <a:lnTo>
                    <a:pt x="57348" y="7519"/>
                  </a:lnTo>
                  <a:lnTo>
                    <a:pt x="58552" y="8396"/>
                  </a:lnTo>
                  <a:lnTo>
                    <a:pt x="59354" y="9828"/>
                  </a:lnTo>
                  <a:lnTo>
                    <a:pt x="60643" y="14165"/>
                  </a:lnTo>
                  <a:lnTo>
                    <a:pt x="61595" y="14520"/>
                  </a:lnTo>
                  <a:lnTo>
                    <a:pt x="63076" y="14757"/>
                  </a:lnTo>
                  <a:lnTo>
                    <a:pt x="64911" y="14916"/>
                  </a:lnTo>
                  <a:lnTo>
                    <a:pt x="66133" y="15868"/>
                  </a:lnTo>
                  <a:lnTo>
                    <a:pt x="66949" y="17349"/>
                  </a:lnTo>
                  <a:lnTo>
                    <a:pt x="68484" y="22530"/>
                  </a:lnTo>
                  <a:lnTo>
                    <a:pt x="67669" y="23484"/>
                  </a:lnTo>
                  <a:lnTo>
                    <a:pt x="66279" y="24966"/>
                  </a:lnTo>
                  <a:lnTo>
                    <a:pt x="61271" y="30150"/>
                  </a:lnTo>
                  <a:lnTo>
                    <a:pt x="49389" y="42042"/>
                  </a:lnTo>
                  <a:lnTo>
                    <a:pt x="47320" y="43265"/>
                  </a:lnTo>
                  <a:lnTo>
                    <a:pt x="45093" y="44081"/>
                  </a:lnTo>
                  <a:lnTo>
                    <a:pt x="42762" y="44624"/>
                  </a:lnTo>
                  <a:lnTo>
                    <a:pt x="40361" y="44987"/>
                  </a:lnTo>
                  <a:lnTo>
                    <a:pt x="37913" y="45229"/>
                  </a:lnTo>
                  <a:lnTo>
                    <a:pt x="35436" y="45390"/>
                  </a:lnTo>
                  <a:lnTo>
                    <a:pt x="33784" y="46344"/>
                  </a:lnTo>
                  <a:lnTo>
                    <a:pt x="32682" y="47826"/>
                  </a:lnTo>
                  <a:lnTo>
                    <a:pt x="31948" y="49662"/>
                  </a:lnTo>
                  <a:lnTo>
                    <a:pt x="30612" y="50885"/>
                  </a:lnTo>
                  <a:lnTo>
                    <a:pt x="28875" y="51701"/>
                  </a:lnTo>
                  <a:lnTo>
                    <a:pt x="26870" y="52244"/>
                  </a:lnTo>
                  <a:lnTo>
                    <a:pt x="24686" y="52607"/>
                  </a:lnTo>
                  <a:lnTo>
                    <a:pt x="22385" y="52849"/>
                  </a:lnTo>
                  <a:lnTo>
                    <a:pt x="16651" y="53236"/>
                  </a:lnTo>
                  <a:lnTo>
                    <a:pt x="13610" y="53289"/>
                  </a:lnTo>
                  <a:lnTo>
                    <a:pt x="9" y="53332"/>
                  </a:lnTo>
                  <a:lnTo>
                    <a:pt x="6562" y="53332"/>
                  </a:lnTo>
                  <a:lnTo>
                    <a:pt x="7761" y="52485"/>
                  </a:lnTo>
                  <a:lnTo>
                    <a:pt x="9408" y="51074"/>
                  </a:lnTo>
                  <a:lnTo>
                    <a:pt x="14088" y="46771"/>
                  </a:lnTo>
                  <a:lnTo>
                    <a:pt x="14472" y="45572"/>
                  </a:lnTo>
                  <a:lnTo>
                    <a:pt x="14728" y="43925"/>
                  </a:lnTo>
                  <a:lnTo>
                    <a:pt x="14898" y="41980"/>
                  </a:lnTo>
                  <a:lnTo>
                    <a:pt x="15859" y="40684"/>
                  </a:lnTo>
                  <a:lnTo>
                    <a:pt x="17346" y="39820"/>
                  </a:lnTo>
                  <a:lnTo>
                    <a:pt x="21771" y="38433"/>
                  </a:lnTo>
                  <a:lnTo>
                    <a:pt x="22980" y="37473"/>
                  </a:lnTo>
                  <a:lnTo>
                    <a:pt x="24633" y="35986"/>
                  </a:lnTo>
                  <a:lnTo>
                    <a:pt x="26582" y="34148"/>
                  </a:lnTo>
                  <a:lnTo>
                    <a:pt x="28728" y="32922"/>
                  </a:lnTo>
                  <a:lnTo>
                    <a:pt x="31006" y="32106"/>
                  </a:lnTo>
                  <a:lnTo>
                    <a:pt x="37685" y="30567"/>
                  </a:lnTo>
                  <a:lnTo>
                    <a:pt x="38669" y="30536"/>
                  </a:lnTo>
                  <a:lnTo>
                    <a:pt x="42022" y="30500"/>
                  </a:lnTo>
                  <a:lnTo>
                    <a:pt x="43255" y="31337"/>
                  </a:lnTo>
                  <a:lnTo>
                    <a:pt x="44076" y="32742"/>
                  </a:lnTo>
                  <a:lnTo>
                    <a:pt x="45395" y="37035"/>
                  </a:lnTo>
                  <a:lnTo>
                    <a:pt x="46350" y="37388"/>
                  </a:lnTo>
                  <a:lnTo>
                    <a:pt x="47833" y="37622"/>
                  </a:lnTo>
                  <a:lnTo>
                    <a:pt x="49668" y="37779"/>
                  </a:lnTo>
                  <a:lnTo>
                    <a:pt x="50893" y="38730"/>
                  </a:lnTo>
                  <a:lnTo>
                    <a:pt x="51708" y="40210"/>
                  </a:lnTo>
                  <a:lnTo>
                    <a:pt x="53017" y="44625"/>
                  </a:lnTo>
                  <a:lnTo>
                    <a:pt x="53125" y="45834"/>
                  </a:lnTo>
                  <a:lnTo>
                    <a:pt x="53197" y="47487"/>
                  </a:lnTo>
                  <a:lnTo>
                    <a:pt x="53312" y="52177"/>
                  </a:lnTo>
                  <a:lnTo>
                    <a:pt x="53338" y="59791"/>
                  </a:lnTo>
                  <a:lnTo>
                    <a:pt x="52491" y="61025"/>
                  </a:lnTo>
                  <a:lnTo>
                    <a:pt x="51081" y="62694"/>
                  </a:lnTo>
                  <a:lnTo>
                    <a:pt x="46033" y="68228"/>
                  </a:lnTo>
                  <a:lnTo>
                    <a:pt x="45082" y="68343"/>
                  </a:lnTo>
                  <a:lnTo>
                    <a:pt x="43601" y="68419"/>
                  </a:lnTo>
                  <a:lnTo>
                    <a:pt x="41768" y="68470"/>
                  </a:lnTo>
                  <a:lnTo>
                    <a:pt x="40545" y="69351"/>
                  </a:lnTo>
                  <a:lnTo>
                    <a:pt x="39730" y="70784"/>
                  </a:lnTo>
                  <a:lnTo>
                    <a:pt x="38422" y="75124"/>
                  </a:lnTo>
                  <a:lnTo>
                    <a:pt x="37468" y="75480"/>
                  </a:lnTo>
                  <a:lnTo>
                    <a:pt x="35984" y="75717"/>
                  </a:lnTo>
                  <a:lnTo>
                    <a:pt x="31567" y="76098"/>
                  </a:lnTo>
                  <a:lnTo>
                    <a:pt x="28706" y="76150"/>
                  </a:lnTo>
                  <a:lnTo>
                    <a:pt x="24014" y="76184"/>
                  </a:lnTo>
                  <a:lnTo>
                    <a:pt x="23630" y="75340"/>
                  </a:lnTo>
                  <a:lnTo>
                    <a:pt x="23373" y="73931"/>
                  </a:lnTo>
                  <a:lnTo>
                    <a:pt x="22962" y="69631"/>
                  </a:lnTo>
                  <a:lnTo>
                    <a:pt x="22081" y="69277"/>
                  </a:lnTo>
                  <a:lnTo>
                    <a:pt x="20647" y="69042"/>
                  </a:lnTo>
                  <a:lnTo>
                    <a:pt x="18845" y="68886"/>
                  </a:lnTo>
                  <a:lnTo>
                    <a:pt x="17643" y="67934"/>
                  </a:lnTo>
                  <a:lnTo>
                    <a:pt x="16842" y="66454"/>
                  </a:lnTo>
                  <a:lnTo>
                    <a:pt x="16308" y="64620"/>
                  </a:lnTo>
                  <a:lnTo>
                    <a:pt x="15952" y="62551"/>
                  </a:lnTo>
                  <a:lnTo>
                    <a:pt x="15714" y="60324"/>
                  </a:lnTo>
                  <a:lnTo>
                    <a:pt x="15333" y="54713"/>
                  </a:lnTo>
                  <a:lnTo>
                    <a:pt x="15282" y="51688"/>
                  </a:lnTo>
                  <a:lnTo>
                    <a:pt x="15242" y="39501"/>
                  </a:lnTo>
                  <a:lnTo>
                    <a:pt x="16088" y="38185"/>
                  </a:lnTo>
                  <a:lnTo>
                    <a:pt x="17499" y="36460"/>
                  </a:lnTo>
                  <a:lnTo>
                    <a:pt x="21801" y="31655"/>
                  </a:lnTo>
                  <a:lnTo>
                    <a:pt x="22154" y="30414"/>
                  </a:lnTo>
                  <a:lnTo>
                    <a:pt x="22389" y="28740"/>
                  </a:lnTo>
                  <a:lnTo>
                    <a:pt x="22851" y="22954"/>
                  </a:lnTo>
                  <a:lnTo>
                    <a:pt x="23702" y="22920"/>
                  </a:lnTo>
                  <a:lnTo>
                    <a:pt x="30386" y="22853"/>
                  </a:lnTo>
                  <a:lnTo>
                    <a:pt x="37784" y="22852"/>
                  </a:lnTo>
                  <a:lnTo>
                    <a:pt x="37960" y="25110"/>
                  </a:lnTo>
                  <a:lnTo>
                    <a:pt x="38073" y="29413"/>
                  </a:lnTo>
                  <a:lnTo>
                    <a:pt x="38928" y="29766"/>
                  </a:lnTo>
                  <a:lnTo>
                    <a:pt x="40345" y="30001"/>
                  </a:lnTo>
                  <a:lnTo>
                    <a:pt x="42137" y="30158"/>
                  </a:lnTo>
                  <a:lnTo>
                    <a:pt x="43331" y="31109"/>
                  </a:lnTo>
                  <a:lnTo>
                    <a:pt x="44127" y="32590"/>
                  </a:lnTo>
                  <a:lnTo>
                    <a:pt x="45405" y="37005"/>
                  </a:lnTo>
                  <a:lnTo>
                    <a:pt x="45510" y="38214"/>
                  </a:lnTo>
                  <a:lnTo>
                    <a:pt x="45580" y="39867"/>
                  </a:lnTo>
                  <a:lnTo>
                    <a:pt x="45692" y="44557"/>
                  </a:lnTo>
                  <a:lnTo>
                    <a:pt x="45720" y="53230"/>
                  </a:lnTo>
                  <a:lnTo>
                    <a:pt x="44873" y="53264"/>
                  </a:lnTo>
                  <a:lnTo>
                    <a:pt x="39159" y="53323"/>
                  </a:lnTo>
                  <a:lnTo>
                    <a:pt x="38806" y="54173"/>
                  </a:lnTo>
                  <a:lnTo>
                    <a:pt x="38570" y="55586"/>
                  </a:lnTo>
                  <a:lnTo>
                    <a:pt x="38193" y="59892"/>
                  </a:lnTo>
                  <a:lnTo>
                    <a:pt x="38141" y="58223"/>
                  </a:lnTo>
                  <a:lnTo>
                    <a:pt x="38100" y="23175"/>
                  </a:lnTo>
                  <a:lnTo>
                    <a:pt x="38100" y="37006"/>
                  </a:lnTo>
                  <a:lnTo>
                    <a:pt x="38946" y="38214"/>
                  </a:lnTo>
                  <a:lnTo>
                    <a:pt x="40358" y="39867"/>
                  </a:lnTo>
                  <a:lnTo>
                    <a:pt x="42145" y="41815"/>
                  </a:lnTo>
                  <a:lnTo>
                    <a:pt x="44183" y="43114"/>
                  </a:lnTo>
                  <a:lnTo>
                    <a:pt x="46389" y="43980"/>
                  </a:lnTo>
                  <a:lnTo>
                    <a:pt x="48705" y="44557"/>
                  </a:lnTo>
                  <a:lnTo>
                    <a:pt x="50250" y="45789"/>
                  </a:lnTo>
                  <a:lnTo>
                    <a:pt x="51280" y="47456"/>
                  </a:lnTo>
                  <a:lnTo>
                    <a:pt x="53340" y="533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Annotation1189"/>
            <p:cNvSpPr/>
            <p:nvPr/>
          </p:nvSpPr>
          <p:spPr>
            <a:xfrm>
              <a:off x="4244340" y="1935488"/>
              <a:ext cx="1455420" cy="1089653"/>
            </a:xfrm>
            <a:custGeom>
              <a:avLst/>
              <a:gdLst/>
              <a:ahLst/>
              <a:cxnLst/>
              <a:rect l="0" t="0" r="0" b="0"/>
              <a:pathLst>
                <a:path w="1455420" h="1089653">
                  <a:moveTo>
                    <a:pt x="1455419" y="15232"/>
                  </a:moveTo>
                  <a:lnTo>
                    <a:pt x="1448858" y="15232"/>
                  </a:lnTo>
                  <a:lnTo>
                    <a:pt x="1448506" y="14385"/>
                  </a:lnTo>
                  <a:lnTo>
                    <a:pt x="1447892" y="8671"/>
                  </a:lnTo>
                  <a:lnTo>
                    <a:pt x="1447015" y="8318"/>
                  </a:lnTo>
                  <a:lnTo>
                    <a:pt x="1440182" y="7612"/>
                  </a:lnTo>
                  <a:lnTo>
                    <a:pt x="1440180" y="7612"/>
                  </a:lnTo>
                  <a:lnTo>
                    <a:pt x="1440180" y="0"/>
                  </a:lnTo>
                  <a:lnTo>
                    <a:pt x="1432873" y="7298"/>
                  </a:lnTo>
                  <a:lnTo>
                    <a:pt x="1428608" y="7519"/>
                  </a:lnTo>
                  <a:lnTo>
                    <a:pt x="1427384" y="8397"/>
                  </a:lnTo>
                  <a:lnTo>
                    <a:pt x="1426570" y="9828"/>
                  </a:lnTo>
                  <a:lnTo>
                    <a:pt x="1425261" y="14165"/>
                  </a:lnTo>
                  <a:lnTo>
                    <a:pt x="1425035" y="18961"/>
                  </a:lnTo>
                  <a:lnTo>
                    <a:pt x="1424156" y="20258"/>
                  </a:lnTo>
                  <a:lnTo>
                    <a:pt x="1422725" y="21123"/>
                  </a:lnTo>
                  <a:lnTo>
                    <a:pt x="1420923" y="21699"/>
                  </a:lnTo>
                  <a:lnTo>
                    <a:pt x="1419722" y="22930"/>
                  </a:lnTo>
                  <a:lnTo>
                    <a:pt x="1418921" y="24597"/>
                  </a:lnTo>
                  <a:lnTo>
                    <a:pt x="1418387" y="26556"/>
                  </a:lnTo>
                  <a:lnTo>
                    <a:pt x="1417184" y="27861"/>
                  </a:lnTo>
                  <a:lnTo>
                    <a:pt x="1415536" y="28731"/>
                  </a:lnTo>
                  <a:lnTo>
                    <a:pt x="1413591" y="29311"/>
                  </a:lnTo>
                  <a:lnTo>
                    <a:pt x="1412293" y="30545"/>
                  </a:lnTo>
                  <a:lnTo>
                    <a:pt x="1411429" y="32214"/>
                  </a:lnTo>
                  <a:lnTo>
                    <a:pt x="1410041" y="36931"/>
                  </a:lnTo>
                  <a:lnTo>
                    <a:pt x="1403168" y="44551"/>
                  </a:lnTo>
                  <a:lnTo>
                    <a:pt x="1402563" y="47454"/>
                  </a:lnTo>
                  <a:lnTo>
                    <a:pt x="1402402" y="49413"/>
                  </a:lnTo>
                  <a:lnTo>
                    <a:pt x="1401448" y="50719"/>
                  </a:lnTo>
                  <a:lnTo>
                    <a:pt x="1399965" y="51590"/>
                  </a:lnTo>
                  <a:lnTo>
                    <a:pt x="1398130" y="52171"/>
                  </a:lnTo>
                  <a:lnTo>
                    <a:pt x="1393833" y="55074"/>
                  </a:lnTo>
                  <a:lnTo>
                    <a:pt x="1388221" y="59791"/>
                  </a:lnTo>
                  <a:lnTo>
                    <a:pt x="1387760" y="61025"/>
                  </a:lnTo>
                  <a:lnTo>
                    <a:pt x="1387250" y="64653"/>
                  </a:lnTo>
                  <a:lnTo>
                    <a:pt x="1386266" y="65959"/>
                  </a:lnTo>
                  <a:lnTo>
                    <a:pt x="1384764" y="66830"/>
                  </a:lnTo>
                  <a:lnTo>
                    <a:pt x="1382915" y="67411"/>
                  </a:lnTo>
                  <a:lnTo>
                    <a:pt x="1378604" y="70314"/>
                  </a:lnTo>
                  <a:lnTo>
                    <a:pt x="1372983" y="75031"/>
                  </a:lnTo>
                  <a:lnTo>
                    <a:pt x="1357006" y="83884"/>
                  </a:lnTo>
                  <a:lnTo>
                    <a:pt x="1329871" y="110301"/>
                  </a:lnTo>
                  <a:lnTo>
                    <a:pt x="1328541" y="112478"/>
                  </a:lnTo>
                  <a:lnTo>
                    <a:pt x="1327062" y="117155"/>
                  </a:lnTo>
                  <a:lnTo>
                    <a:pt x="1325821" y="118740"/>
                  </a:lnTo>
                  <a:lnTo>
                    <a:pt x="1324148" y="119798"/>
                  </a:lnTo>
                  <a:lnTo>
                    <a:pt x="1322185" y="120502"/>
                  </a:lnTo>
                  <a:lnTo>
                    <a:pt x="1320877" y="121819"/>
                  </a:lnTo>
                  <a:lnTo>
                    <a:pt x="1320004" y="123543"/>
                  </a:lnTo>
                  <a:lnTo>
                    <a:pt x="1319422" y="125539"/>
                  </a:lnTo>
                  <a:lnTo>
                    <a:pt x="1318189" y="126870"/>
                  </a:lnTo>
                  <a:lnTo>
                    <a:pt x="1316519" y="127758"/>
                  </a:lnTo>
                  <a:lnTo>
                    <a:pt x="1314559" y="128349"/>
                  </a:lnTo>
                  <a:lnTo>
                    <a:pt x="1313253" y="129590"/>
                  </a:lnTo>
                  <a:lnTo>
                    <a:pt x="1312382" y="131264"/>
                  </a:lnTo>
                  <a:lnTo>
                    <a:pt x="1311800" y="133227"/>
                  </a:lnTo>
                  <a:lnTo>
                    <a:pt x="1310567" y="134535"/>
                  </a:lnTo>
                  <a:lnTo>
                    <a:pt x="1308898" y="135407"/>
                  </a:lnTo>
                  <a:lnTo>
                    <a:pt x="1306939" y="135989"/>
                  </a:lnTo>
                  <a:lnTo>
                    <a:pt x="1305632" y="137223"/>
                  </a:lnTo>
                  <a:lnTo>
                    <a:pt x="1304762" y="138893"/>
                  </a:lnTo>
                  <a:lnTo>
                    <a:pt x="1303364" y="143611"/>
                  </a:lnTo>
                  <a:lnTo>
                    <a:pt x="1302402" y="143998"/>
                  </a:lnTo>
                  <a:lnTo>
                    <a:pt x="1294777" y="144619"/>
                  </a:lnTo>
                  <a:lnTo>
                    <a:pt x="1292444" y="144670"/>
                  </a:lnTo>
                  <a:lnTo>
                    <a:pt x="1290889" y="145551"/>
                  </a:lnTo>
                  <a:lnTo>
                    <a:pt x="1289852" y="146984"/>
                  </a:lnTo>
                  <a:lnTo>
                    <a:pt x="1288190" y="151324"/>
                  </a:lnTo>
                  <a:lnTo>
                    <a:pt x="1276439" y="163716"/>
                  </a:lnTo>
                  <a:lnTo>
                    <a:pt x="1274293" y="165021"/>
                  </a:lnTo>
                  <a:lnTo>
                    <a:pt x="1269650" y="166471"/>
                  </a:lnTo>
                  <a:lnTo>
                    <a:pt x="1268073" y="167705"/>
                  </a:lnTo>
                  <a:lnTo>
                    <a:pt x="1267022" y="169374"/>
                  </a:lnTo>
                  <a:lnTo>
                    <a:pt x="1265335" y="174091"/>
                  </a:lnTo>
                  <a:lnTo>
                    <a:pt x="1246044" y="194121"/>
                  </a:lnTo>
                  <a:lnTo>
                    <a:pt x="1243869" y="195452"/>
                  </a:lnTo>
                  <a:lnTo>
                    <a:pt x="1239195" y="196930"/>
                  </a:lnTo>
                  <a:lnTo>
                    <a:pt x="1237609" y="198170"/>
                  </a:lnTo>
                  <a:lnTo>
                    <a:pt x="1236553" y="199844"/>
                  </a:lnTo>
                  <a:lnTo>
                    <a:pt x="1235848" y="201807"/>
                  </a:lnTo>
                  <a:lnTo>
                    <a:pt x="1234532" y="203115"/>
                  </a:lnTo>
                  <a:lnTo>
                    <a:pt x="1232808" y="203987"/>
                  </a:lnTo>
                  <a:lnTo>
                    <a:pt x="1230812" y="204569"/>
                  </a:lnTo>
                  <a:lnTo>
                    <a:pt x="1226336" y="207473"/>
                  </a:lnTo>
                  <a:lnTo>
                    <a:pt x="1223957" y="209432"/>
                  </a:lnTo>
                  <a:lnTo>
                    <a:pt x="1222372" y="211586"/>
                  </a:lnTo>
                  <a:lnTo>
                    <a:pt x="1220609" y="216236"/>
                  </a:lnTo>
                  <a:lnTo>
                    <a:pt x="1219292" y="217814"/>
                  </a:lnTo>
                  <a:lnTo>
                    <a:pt x="1217568" y="218867"/>
                  </a:lnTo>
                  <a:lnTo>
                    <a:pt x="1215572" y="219569"/>
                  </a:lnTo>
                  <a:lnTo>
                    <a:pt x="1211096" y="222606"/>
                  </a:lnTo>
                  <a:lnTo>
                    <a:pt x="1191241" y="240509"/>
                  </a:lnTo>
                  <a:lnTo>
                    <a:pt x="1183634" y="243694"/>
                  </a:lnTo>
                  <a:lnTo>
                    <a:pt x="1173479" y="251926"/>
                  </a:lnTo>
                  <a:lnTo>
                    <a:pt x="1152313" y="271790"/>
                  </a:lnTo>
                  <a:lnTo>
                    <a:pt x="1107361" y="302252"/>
                  </a:lnTo>
                  <a:lnTo>
                    <a:pt x="1088280" y="314952"/>
                  </a:lnTo>
                  <a:lnTo>
                    <a:pt x="1058556" y="341303"/>
                  </a:lnTo>
                  <a:lnTo>
                    <a:pt x="1014930" y="368264"/>
                  </a:lnTo>
                  <a:lnTo>
                    <a:pt x="970252" y="398457"/>
                  </a:lnTo>
                  <a:lnTo>
                    <a:pt x="959076" y="406299"/>
                  </a:lnTo>
                  <a:lnTo>
                    <a:pt x="936788" y="425111"/>
                  </a:lnTo>
                  <a:lnTo>
                    <a:pt x="905718" y="444398"/>
                  </a:lnTo>
                  <a:lnTo>
                    <a:pt x="883445" y="463211"/>
                  </a:lnTo>
                  <a:lnTo>
                    <a:pt x="840445" y="487630"/>
                  </a:lnTo>
                  <a:lnTo>
                    <a:pt x="837157" y="490184"/>
                  </a:lnTo>
                  <a:lnTo>
                    <a:pt x="831244" y="497537"/>
                  </a:lnTo>
                  <a:lnTo>
                    <a:pt x="828483" y="501869"/>
                  </a:lnTo>
                  <a:lnTo>
                    <a:pt x="820899" y="508940"/>
                  </a:lnTo>
                  <a:lnTo>
                    <a:pt x="775496" y="541000"/>
                  </a:lnTo>
                  <a:lnTo>
                    <a:pt x="763741" y="548628"/>
                  </a:lnTo>
                  <a:lnTo>
                    <a:pt x="744654" y="563871"/>
                  </a:lnTo>
                  <a:lnTo>
                    <a:pt x="715122" y="581652"/>
                  </a:lnTo>
                  <a:lnTo>
                    <a:pt x="698964" y="594352"/>
                  </a:lnTo>
                  <a:lnTo>
                    <a:pt x="690804" y="598585"/>
                  </a:lnTo>
                  <a:lnTo>
                    <a:pt x="646561" y="615799"/>
                  </a:lnTo>
                  <a:lnTo>
                    <a:pt x="640703" y="618842"/>
                  </a:lnTo>
                  <a:lnTo>
                    <a:pt x="615775" y="635087"/>
                  </a:lnTo>
                  <a:lnTo>
                    <a:pt x="612024" y="636749"/>
                  </a:lnTo>
                  <a:lnTo>
                    <a:pt x="599500" y="639934"/>
                  </a:lnTo>
                  <a:lnTo>
                    <a:pt x="592975" y="643679"/>
                  </a:lnTo>
                  <a:lnTo>
                    <a:pt x="574107" y="659607"/>
                  </a:lnTo>
                  <a:lnTo>
                    <a:pt x="566439" y="662794"/>
                  </a:lnTo>
                  <a:lnTo>
                    <a:pt x="561348" y="666539"/>
                  </a:lnTo>
                  <a:lnTo>
                    <a:pt x="557959" y="667877"/>
                  </a:lnTo>
                  <a:lnTo>
                    <a:pt x="545945" y="670606"/>
                  </a:lnTo>
                  <a:lnTo>
                    <a:pt x="539540" y="674245"/>
                  </a:lnTo>
                  <a:lnTo>
                    <a:pt x="520762" y="690093"/>
                  </a:lnTo>
                  <a:lnTo>
                    <a:pt x="513098" y="693275"/>
                  </a:lnTo>
                  <a:lnTo>
                    <a:pt x="505465" y="698357"/>
                  </a:lnTo>
                  <a:lnTo>
                    <a:pt x="497841" y="701086"/>
                  </a:lnTo>
                  <a:lnTo>
                    <a:pt x="490221" y="706881"/>
                  </a:lnTo>
                  <a:lnTo>
                    <a:pt x="485140" y="711533"/>
                  </a:lnTo>
                  <a:lnTo>
                    <a:pt x="482600" y="713113"/>
                  </a:lnTo>
                  <a:lnTo>
                    <a:pt x="474979" y="716183"/>
                  </a:lnTo>
                  <a:lnTo>
                    <a:pt x="467360" y="721231"/>
                  </a:lnTo>
                  <a:lnTo>
                    <a:pt x="459740" y="723950"/>
                  </a:lnTo>
                  <a:lnTo>
                    <a:pt x="452120" y="729742"/>
                  </a:lnTo>
                  <a:lnTo>
                    <a:pt x="447040" y="734394"/>
                  </a:lnTo>
                  <a:lnTo>
                    <a:pt x="444500" y="735973"/>
                  </a:lnTo>
                  <a:lnTo>
                    <a:pt x="436880" y="739043"/>
                  </a:lnTo>
                  <a:lnTo>
                    <a:pt x="429260" y="744091"/>
                  </a:lnTo>
                  <a:lnTo>
                    <a:pt x="421640" y="746810"/>
                  </a:lnTo>
                  <a:lnTo>
                    <a:pt x="414020" y="751755"/>
                  </a:lnTo>
                  <a:lnTo>
                    <a:pt x="408940" y="753209"/>
                  </a:lnTo>
                  <a:lnTo>
                    <a:pt x="407247" y="754443"/>
                  </a:lnTo>
                  <a:lnTo>
                    <a:pt x="406118" y="756113"/>
                  </a:lnTo>
                  <a:lnTo>
                    <a:pt x="405365" y="758072"/>
                  </a:lnTo>
                  <a:lnTo>
                    <a:pt x="404016" y="759379"/>
                  </a:lnTo>
                  <a:lnTo>
                    <a:pt x="402271" y="760250"/>
                  </a:lnTo>
                  <a:lnTo>
                    <a:pt x="400260" y="760831"/>
                  </a:lnTo>
                  <a:lnTo>
                    <a:pt x="395769" y="763734"/>
                  </a:lnTo>
                  <a:lnTo>
                    <a:pt x="382183" y="776071"/>
                  </a:lnTo>
                  <a:lnTo>
                    <a:pt x="380942" y="776458"/>
                  </a:lnTo>
                  <a:lnTo>
                    <a:pt x="377305" y="776888"/>
                  </a:lnTo>
                  <a:lnTo>
                    <a:pt x="375150" y="777849"/>
                  </a:lnTo>
                  <a:lnTo>
                    <a:pt x="367164" y="783762"/>
                  </a:lnTo>
                  <a:lnTo>
                    <a:pt x="362130" y="788574"/>
                  </a:lnTo>
                  <a:lnTo>
                    <a:pt x="359954" y="789873"/>
                  </a:lnTo>
                  <a:lnTo>
                    <a:pt x="355277" y="791317"/>
                  </a:lnTo>
                  <a:lnTo>
                    <a:pt x="353691" y="792548"/>
                  </a:lnTo>
                  <a:lnTo>
                    <a:pt x="352634" y="794216"/>
                  </a:lnTo>
                  <a:lnTo>
                    <a:pt x="351929" y="796175"/>
                  </a:lnTo>
                  <a:lnTo>
                    <a:pt x="350613" y="797480"/>
                  </a:lnTo>
                  <a:lnTo>
                    <a:pt x="348888" y="798351"/>
                  </a:lnTo>
                  <a:lnTo>
                    <a:pt x="346892" y="798931"/>
                  </a:lnTo>
                  <a:lnTo>
                    <a:pt x="342416" y="801834"/>
                  </a:lnTo>
                  <a:lnTo>
                    <a:pt x="336689" y="806551"/>
                  </a:lnTo>
                  <a:lnTo>
                    <a:pt x="336220" y="807784"/>
                  </a:lnTo>
                  <a:lnTo>
                    <a:pt x="335697" y="811413"/>
                  </a:lnTo>
                  <a:lnTo>
                    <a:pt x="334712" y="812719"/>
                  </a:lnTo>
                  <a:lnTo>
                    <a:pt x="333208" y="813590"/>
                  </a:lnTo>
                  <a:lnTo>
                    <a:pt x="331359" y="814171"/>
                  </a:lnTo>
                  <a:lnTo>
                    <a:pt x="330126" y="815404"/>
                  </a:lnTo>
                  <a:lnTo>
                    <a:pt x="329303" y="817073"/>
                  </a:lnTo>
                  <a:lnTo>
                    <a:pt x="328756" y="819033"/>
                  </a:lnTo>
                  <a:lnTo>
                    <a:pt x="327544" y="820339"/>
                  </a:lnTo>
                  <a:lnTo>
                    <a:pt x="325889" y="821210"/>
                  </a:lnTo>
                  <a:lnTo>
                    <a:pt x="321793" y="822178"/>
                  </a:lnTo>
                  <a:lnTo>
                    <a:pt x="317150" y="822608"/>
                  </a:lnTo>
                  <a:lnTo>
                    <a:pt x="315573" y="823569"/>
                  </a:lnTo>
                  <a:lnTo>
                    <a:pt x="314522" y="825057"/>
                  </a:lnTo>
                  <a:lnTo>
                    <a:pt x="313821" y="826895"/>
                  </a:lnTo>
                  <a:lnTo>
                    <a:pt x="312507" y="828120"/>
                  </a:lnTo>
                  <a:lnTo>
                    <a:pt x="310785" y="828938"/>
                  </a:lnTo>
                  <a:lnTo>
                    <a:pt x="308790" y="829483"/>
                  </a:lnTo>
                  <a:lnTo>
                    <a:pt x="304315" y="832346"/>
                  </a:lnTo>
                  <a:lnTo>
                    <a:pt x="291375" y="843201"/>
                  </a:lnTo>
                  <a:lnTo>
                    <a:pt x="286698" y="844651"/>
                  </a:lnTo>
                  <a:lnTo>
                    <a:pt x="285112" y="845885"/>
                  </a:lnTo>
                  <a:lnTo>
                    <a:pt x="284055" y="847554"/>
                  </a:lnTo>
                  <a:lnTo>
                    <a:pt x="283350" y="849513"/>
                  </a:lnTo>
                  <a:lnTo>
                    <a:pt x="282033" y="850819"/>
                  </a:lnTo>
                  <a:lnTo>
                    <a:pt x="280309" y="851690"/>
                  </a:lnTo>
                  <a:lnTo>
                    <a:pt x="276135" y="852658"/>
                  </a:lnTo>
                  <a:lnTo>
                    <a:pt x="271458" y="853088"/>
                  </a:lnTo>
                  <a:lnTo>
                    <a:pt x="269872" y="854049"/>
                  </a:lnTo>
                  <a:lnTo>
                    <a:pt x="268814" y="855537"/>
                  </a:lnTo>
                  <a:lnTo>
                    <a:pt x="267118" y="859962"/>
                  </a:lnTo>
                  <a:lnTo>
                    <a:pt x="266132" y="860325"/>
                  </a:lnTo>
                  <a:lnTo>
                    <a:pt x="262779" y="860729"/>
                  </a:lnTo>
                  <a:lnTo>
                    <a:pt x="261545" y="861683"/>
                  </a:lnTo>
                  <a:lnTo>
                    <a:pt x="260723" y="863166"/>
                  </a:lnTo>
                  <a:lnTo>
                    <a:pt x="259404" y="867584"/>
                  </a:lnTo>
                  <a:lnTo>
                    <a:pt x="258449" y="867947"/>
                  </a:lnTo>
                  <a:lnTo>
                    <a:pt x="251782" y="868644"/>
                  </a:lnTo>
                  <a:lnTo>
                    <a:pt x="244927" y="868669"/>
                  </a:lnTo>
                  <a:lnTo>
                    <a:pt x="244565" y="869517"/>
                  </a:lnTo>
                  <a:lnTo>
                    <a:pt x="243935" y="875232"/>
                  </a:lnTo>
                  <a:lnTo>
                    <a:pt x="243056" y="875586"/>
                  </a:lnTo>
                  <a:lnTo>
                    <a:pt x="236536" y="876264"/>
                  </a:lnTo>
                  <a:lnTo>
                    <a:pt x="229687" y="882850"/>
                  </a:lnTo>
                  <a:lnTo>
                    <a:pt x="226825" y="883440"/>
                  </a:lnTo>
                  <a:lnTo>
                    <a:pt x="222134" y="883819"/>
                  </a:lnTo>
                  <a:lnTo>
                    <a:pt x="213704" y="891215"/>
                  </a:lnTo>
                  <a:lnTo>
                    <a:pt x="209416" y="895483"/>
                  </a:lnTo>
                  <a:lnTo>
                    <a:pt x="207344" y="896706"/>
                  </a:lnTo>
                  <a:lnTo>
                    <a:pt x="202784" y="898065"/>
                  </a:lnTo>
                  <a:lnTo>
                    <a:pt x="201229" y="899274"/>
                  </a:lnTo>
                  <a:lnTo>
                    <a:pt x="200193" y="900926"/>
                  </a:lnTo>
                  <a:lnTo>
                    <a:pt x="199502" y="902875"/>
                  </a:lnTo>
                  <a:lnTo>
                    <a:pt x="198195" y="904174"/>
                  </a:lnTo>
                  <a:lnTo>
                    <a:pt x="196477" y="905040"/>
                  </a:lnTo>
                  <a:lnTo>
                    <a:pt x="191681" y="906430"/>
                  </a:lnTo>
                  <a:lnTo>
                    <a:pt x="176421" y="920857"/>
                  </a:lnTo>
                  <a:lnTo>
                    <a:pt x="175187" y="921242"/>
                  </a:lnTo>
                  <a:lnTo>
                    <a:pt x="171559" y="921670"/>
                  </a:lnTo>
                  <a:lnTo>
                    <a:pt x="170252" y="922630"/>
                  </a:lnTo>
                  <a:lnTo>
                    <a:pt x="169382" y="924117"/>
                  </a:lnTo>
                  <a:lnTo>
                    <a:pt x="168801" y="925956"/>
                  </a:lnTo>
                  <a:lnTo>
                    <a:pt x="167567" y="927181"/>
                  </a:lnTo>
                  <a:lnTo>
                    <a:pt x="165898" y="927998"/>
                  </a:lnTo>
                  <a:lnTo>
                    <a:pt x="160364" y="929536"/>
                  </a:lnTo>
                  <a:lnTo>
                    <a:pt x="152428" y="937224"/>
                  </a:lnTo>
                  <a:lnTo>
                    <a:pt x="144780" y="937252"/>
                  </a:lnTo>
                  <a:lnTo>
                    <a:pt x="144780" y="944558"/>
                  </a:lnTo>
                  <a:lnTo>
                    <a:pt x="137160" y="944872"/>
                  </a:lnTo>
                  <a:lnTo>
                    <a:pt x="129542" y="952489"/>
                  </a:lnTo>
                  <a:lnTo>
                    <a:pt x="121919" y="952492"/>
                  </a:lnTo>
                  <a:lnTo>
                    <a:pt x="114308" y="960104"/>
                  </a:lnTo>
                  <a:lnTo>
                    <a:pt x="106994" y="960112"/>
                  </a:lnTo>
                  <a:lnTo>
                    <a:pt x="106681" y="967704"/>
                  </a:lnTo>
                  <a:lnTo>
                    <a:pt x="100120" y="967730"/>
                  </a:lnTo>
                  <a:lnTo>
                    <a:pt x="99767" y="968577"/>
                  </a:lnTo>
                  <a:lnTo>
                    <a:pt x="99153" y="974292"/>
                  </a:lnTo>
                  <a:lnTo>
                    <a:pt x="98276" y="974645"/>
                  </a:lnTo>
                  <a:lnTo>
                    <a:pt x="92507" y="975259"/>
                  </a:lnTo>
                  <a:lnTo>
                    <a:pt x="92152" y="976136"/>
                  </a:lnTo>
                  <a:lnTo>
                    <a:pt x="91534" y="981904"/>
                  </a:lnTo>
                  <a:lnTo>
                    <a:pt x="90656" y="982260"/>
                  </a:lnTo>
                  <a:lnTo>
                    <a:pt x="84887" y="982878"/>
                  </a:lnTo>
                  <a:lnTo>
                    <a:pt x="76230" y="990564"/>
                  </a:lnTo>
                  <a:lnTo>
                    <a:pt x="69642" y="990589"/>
                  </a:lnTo>
                  <a:lnTo>
                    <a:pt x="69288" y="991437"/>
                  </a:lnTo>
                  <a:lnTo>
                    <a:pt x="68588" y="998119"/>
                  </a:lnTo>
                  <a:lnTo>
                    <a:pt x="60969" y="1005823"/>
                  </a:lnTo>
                  <a:lnTo>
                    <a:pt x="53654" y="1005831"/>
                  </a:lnTo>
                  <a:lnTo>
                    <a:pt x="53340" y="1013449"/>
                  </a:lnTo>
                  <a:lnTo>
                    <a:pt x="45813" y="1020979"/>
                  </a:lnTo>
                  <a:lnTo>
                    <a:pt x="31539" y="1021072"/>
                  </a:lnTo>
                  <a:lnTo>
                    <a:pt x="22890" y="1028664"/>
                  </a:lnTo>
                  <a:lnTo>
                    <a:pt x="15240" y="1036312"/>
                  </a:lnTo>
                  <a:lnTo>
                    <a:pt x="21801" y="1036312"/>
                  </a:lnTo>
                  <a:lnTo>
                    <a:pt x="22154" y="1037158"/>
                  </a:lnTo>
                  <a:lnTo>
                    <a:pt x="22767" y="1042873"/>
                  </a:lnTo>
                  <a:lnTo>
                    <a:pt x="23645" y="1043226"/>
                  </a:lnTo>
                  <a:lnTo>
                    <a:pt x="26877" y="1043618"/>
                  </a:lnTo>
                  <a:lnTo>
                    <a:pt x="28078" y="1044569"/>
                  </a:lnTo>
                  <a:lnTo>
                    <a:pt x="28879" y="1046050"/>
                  </a:lnTo>
                  <a:lnTo>
                    <a:pt x="30164" y="1050465"/>
                  </a:lnTo>
                  <a:lnTo>
                    <a:pt x="31116" y="1050827"/>
                  </a:lnTo>
                  <a:lnTo>
                    <a:pt x="34431" y="1051230"/>
                  </a:lnTo>
                  <a:lnTo>
                    <a:pt x="35654" y="1052184"/>
                  </a:lnTo>
                  <a:lnTo>
                    <a:pt x="36469" y="1053666"/>
                  </a:lnTo>
                  <a:lnTo>
                    <a:pt x="37778" y="1058084"/>
                  </a:lnTo>
                  <a:lnTo>
                    <a:pt x="38732" y="1058447"/>
                  </a:lnTo>
                  <a:lnTo>
                    <a:pt x="44633" y="1059076"/>
                  </a:lnTo>
                  <a:lnTo>
                    <a:pt x="52185" y="1065724"/>
                  </a:lnTo>
                  <a:lnTo>
                    <a:pt x="55084" y="1066317"/>
                  </a:lnTo>
                  <a:lnTo>
                    <a:pt x="57043" y="1066475"/>
                  </a:lnTo>
                  <a:lnTo>
                    <a:pt x="58349" y="1067428"/>
                  </a:lnTo>
                  <a:lnTo>
                    <a:pt x="59219" y="1068909"/>
                  </a:lnTo>
                  <a:lnTo>
                    <a:pt x="59800" y="1070743"/>
                  </a:lnTo>
                  <a:lnTo>
                    <a:pt x="61033" y="1071966"/>
                  </a:lnTo>
                  <a:lnTo>
                    <a:pt x="62703" y="1072781"/>
                  </a:lnTo>
                  <a:lnTo>
                    <a:pt x="67419" y="1074090"/>
                  </a:lnTo>
                  <a:lnTo>
                    <a:pt x="72281" y="1074316"/>
                  </a:lnTo>
                  <a:lnTo>
                    <a:pt x="73588" y="1075195"/>
                  </a:lnTo>
                  <a:lnTo>
                    <a:pt x="74458" y="1076627"/>
                  </a:lnTo>
                  <a:lnTo>
                    <a:pt x="75856" y="1080964"/>
                  </a:lnTo>
                  <a:lnTo>
                    <a:pt x="76817" y="1081320"/>
                  </a:lnTo>
                  <a:lnTo>
                    <a:pt x="83497" y="1082004"/>
                  </a:lnTo>
                  <a:lnTo>
                    <a:pt x="91412" y="1082032"/>
                  </a:lnTo>
                  <a:lnTo>
                    <a:pt x="91440" y="1089559"/>
                  </a:lnTo>
                  <a:lnTo>
                    <a:pt x="99060" y="1089652"/>
                  </a:lnTo>
                  <a:lnTo>
                    <a:pt x="99060" y="1085606"/>
                  </a:lnTo>
                  <a:lnTo>
                    <a:pt x="98214" y="1084415"/>
                  </a:lnTo>
                  <a:lnTo>
                    <a:pt x="96803" y="1083621"/>
                  </a:lnTo>
                  <a:lnTo>
                    <a:pt x="92499" y="1082345"/>
                  </a:lnTo>
                  <a:lnTo>
                    <a:pt x="92146" y="1081395"/>
                  </a:lnTo>
                  <a:lnTo>
                    <a:pt x="91754" y="1078079"/>
                  </a:lnTo>
                  <a:lnTo>
                    <a:pt x="90803" y="1076857"/>
                  </a:lnTo>
                  <a:lnTo>
                    <a:pt x="89322" y="1076042"/>
                  </a:lnTo>
                  <a:lnTo>
                    <a:pt x="87487" y="1075499"/>
                  </a:lnTo>
                  <a:lnTo>
                    <a:pt x="83192" y="1072637"/>
                  </a:lnTo>
                  <a:lnTo>
                    <a:pt x="77581" y="1067946"/>
                  </a:lnTo>
                  <a:lnTo>
                    <a:pt x="77121" y="1066715"/>
                  </a:lnTo>
                  <a:lnTo>
                    <a:pt x="76609" y="1063089"/>
                  </a:lnTo>
                  <a:lnTo>
                    <a:pt x="75626" y="1061783"/>
                  </a:lnTo>
                  <a:lnTo>
                    <a:pt x="74124" y="1060913"/>
                  </a:lnTo>
                  <a:lnTo>
                    <a:pt x="72276" y="1060332"/>
                  </a:lnTo>
                  <a:lnTo>
                    <a:pt x="71044" y="1059099"/>
                  </a:lnTo>
                  <a:lnTo>
                    <a:pt x="70223" y="1057430"/>
                  </a:lnTo>
                  <a:lnTo>
                    <a:pt x="69675" y="1055471"/>
                  </a:lnTo>
                  <a:lnTo>
                    <a:pt x="66809" y="1051035"/>
                  </a:lnTo>
                  <a:lnTo>
                    <a:pt x="64859" y="1048668"/>
                  </a:lnTo>
                  <a:lnTo>
                    <a:pt x="63559" y="1046242"/>
                  </a:lnTo>
                  <a:lnTo>
                    <a:pt x="60884" y="1038784"/>
                  </a:lnTo>
                  <a:lnTo>
                    <a:pt x="55951" y="1031212"/>
                  </a:lnTo>
                  <a:lnTo>
                    <a:pt x="54500" y="1026143"/>
                  </a:lnTo>
                  <a:lnTo>
                    <a:pt x="53370" y="1003291"/>
                  </a:lnTo>
                  <a:lnTo>
                    <a:pt x="52513" y="1000752"/>
                  </a:lnTo>
                  <a:lnTo>
                    <a:pt x="48110" y="993131"/>
                  </a:lnTo>
                  <a:lnTo>
                    <a:pt x="46782" y="988052"/>
                  </a:lnTo>
                  <a:lnTo>
                    <a:pt x="45747" y="965192"/>
                  </a:lnTo>
                  <a:lnTo>
                    <a:pt x="44892" y="962652"/>
                  </a:lnTo>
                  <a:lnTo>
                    <a:pt x="40489" y="955032"/>
                  </a:lnTo>
                  <a:lnTo>
                    <a:pt x="38414" y="946377"/>
                  </a:lnTo>
                  <a:lnTo>
                    <a:pt x="38128" y="934398"/>
                  </a:lnTo>
                  <a:lnTo>
                    <a:pt x="37272" y="931962"/>
                  </a:lnTo>
                  <a:lnTo>
                    <a:pt x="30795" y="922450"/>
                  </a:lnTo>
                  <a:lnTo>
                    <a:pt x="30573" y="918097"/>
                  </a:lnTo>
                  <a:lnTo>
                    <a:pt x="29696" y="916861"/>
                  </a:lnTo>
                  <a:lnTo>
                    <a:pt x="28264" y="916038"/>
                  </a:lnTo>
                  <a:lnTo>
                    <a:pt x="23928" y="914717"/>
                  </a:lnTo>
                  <a:lnTo>
                    <a:pt x="23572" y="913762"/>
                  </a:lnTo>
                  <a:lnTo>
                    <a:pt x="22860" y="906777"/>
                  </a:lnTo>
                  <a:lnTo>
                    <a:pt x="22860" y="906774"/>
                  </a:lnTo>
                  <a:lnTo>
                    <a:pt x="22860" y="906772"/>
                  </a:lnTo>
                  <a:lnTo>
                    <a:pt x="22860" y="935868"/>
                  </a:lnTo>
                  <a:lnTo>
                    <a:pt x="25118" y="938895"/>
                  </a:lnTo>
                  <a:lnTo>
                    <a:pt x="26905" y="940887"/>
                  </a:lnTo>
                  <a:lnTo>
                    <a:pt x="28097" y="943062"/>
                  </a:lnTo>
                  <a:lnTo>
                    <a:pt x="29421" y="947736"/>
                  </a:lnTo>
                  <a:lnTo>
                    <a:pt x="30167" y="955128"/>
                  </a:lnTo>
                  <a:lnTo>
                    <a:pt x="31117" y="957636"/>
                  </a:lnTo>
                  <a:lnTo>
                    <a:pt x="35655" y="965211"/>
                  </a:lnTo>
                  <a:lnTo>
                    <a:pt x="37013" y="970280"/>
                  </a:lnTo>
                  <a:lnTo>
                    <a:pt x="38005" y="985513"/>
                  </a:lnTo>
                  <a:lnTo>
                    <a:pt x="38883" y="988052"/>
                  </a:lnTo>
                  <a:lnTo>
                    <a:pt x="43318" y="995672"/>
                  </a:lnTo>
                  <a:lnTo>
                    <a:pt x="45855" y="1003292"/>
                  </a:lnTo>
                  <a:lnTo>
                    <a:pt x="50746" y="1010912"/>
                  </a:lnTo>
                  <a:lnTo>
                    <a:pt x="52187" y="1015992"/>
                  </a:lnTo>
                  <a:lnTo>
                    <a:pt x="52999" y="1023612"/>
                  </a:lnTo>
                  <a:lnTo>
                    <a:pt x="53959" y="1026152"/>
                  </a:lnTo>
                  <a:lnTo>
                    <a:pt x="59871" y="1034807"/>
                  </a:lnTo>
                  <a:lnTo>
                    <a:pt x="68238" y="1043579"/>
                  </a:lnTo>
                  <a:lnTo>
                    <a:pt x="68580" y="1051552"/>
                  </a:lnTo>
                  <a:lnTo>
                    <a:pt x="68580" y="1040200"/>
                  </a:lnTo>
                  <a:lnTo>
                    <a:pt x="67734" y="1038904"/>
                  </a:lnTo>
                  <a:lnTo>
                    <a:pt x="66322" y="1038040"/>
                  </a:lnTo>
                  <a:lnTo>
                    <a:pt x="64535" y="1037464"/>
                  </a:lnTo>
                  <a:lnTo>
                    <a:pt x="63344" y="1035386"/>
                  </a:lnTo>
                  <a:lnTo>
                    <a:pt x="60819" y="1025219"/>
                  </a:lnTo>
                  <a:lnTo>
                    <a:pt x="55933" y="1016468"/>
                  </a:lnTo>
                  <a:lnTo>
                    <a:pt x="53261" y="1008513"/>
                  </a:lnTo>
                  <a:lnTo>
                    <a:pt x="47484" y="1000793"/>
                  </a:lnTo>
                  <a:lnTo>
                    <a:pt x="42836" y="995690"/>
                  </a:lnTo>
                  <a:lnTo>
                    <a:pt x="41257" y="993144"/>
                  </a:lnTo>
                  <a:lnTo>
                    <a:pt x="38189" y="985515"/>
                  </a:lnTo>
                  <a:lnTo>
                    <a:pt x="33140" y="977893"/>
                  </a:lnTo>
                  <a:lnTo>
                    <a:pt x="30421" y="970272"/>
                  </a:lnTo>
                  <a:lnTo>
                    <a:pt x="25477" y="962652"/>
                  </a:lnTo>
                  <a:lnTo>
                    <a:pt x="23205" y="953997"/>
                  </a:lnTo>
                  <a:lnTo>
                    <a:pt x="22890" y="942018"/>
                  </a:lnTo>
                  <a:lnTo>
                    <a:pt x="22034" y="940429"/>
                  </a:lnTo>
                  <a:lnTo>
                    <a:pt x="20615" y="939370"/>
                  </a:lnTo>
                  <a:lnTo>
                    <a:pt x="15240" y="937252"/>
                  </a:lnTo>
                  <a:lnTo>
                    <a:pt x="15240" y="966329"/>
                  </a:lnTo>
                  <a:lnTo>
                    <a:pt x="17498" y="969366"/>
                  </a:lnTo>
                  <a:lnTo>
                    <a:pt x="19285" y="971361"/>
                  </a:lnTo>
                  <a:lnTo>
                    <a:pt x="20477" y="973538"/>
                  </a:lnTo>
                  <a:lnTo>
                    <a:pt x="21801" y="978215"/>
                  </a:lnTo>
                  <a:lnTo>
                    <a:pt x="22860" y="1011808"/>
                  </a:lnTo>
                  <a:lnTo>
                    <a:pt x="22860" y="1013355"/>
                  </a:lnTo>
                  <a:lnTo>
                    <a:pt x="16299" y="1020004"/>
                  </a:lnTo>
                  <a:lnTo>
                    <a:pt x="15711" y="1022855"/>
                  </a:lnTo>
                  <a:lnTo>
                    <a:pt x="15554" y="1024801"/>
                  </a:lnTo>
                  <a:lnTo>
                    <a:pt x="14603" y="1026098"/>
                  </a:lnTo>
                  <a:lnTo>
                    <a:pt x="13121" y="1026962"/>
                  </a:lnTo>
                  <a:lnTo>
                    <a:pt x="11287" y="1027539"/>
                  </a:lnTo>
                  <a:lnTo>
                    <a:pt x="10065" y="1028770"/>
                  </a:lnTo>
                  <a:lnTo>
                    <a:pt x="9250" y="1030437"/>
                  </a:lnTo>
                  <a:lnTo>
                    <a:pt x="7942" y="1035151"/>
                  </a:lnTo>
                  <a:lnTo>
                    <a:pt x="7716" y="1040013"/>
                  </a:lnTo>
                  <a:lnTo>
                    <a:pt x="6837" y="1041319"/>
                  </a:lnTo>
                  <a:lnTo>
                    <a:pt x="5404" y="1042190"/>
                  </a:lnTo>
                  <a:lnTo>
                    <a:pt x="3603" y="1042771"/>
                  </a:lnTo>
                  <a:lnTo>
                    <a:pt x="2402" y="1044004"/>
                  </a:lnTo>
                  <a:lnTo>
                    <a:pt x="1601" y="1045673"/>
                  </a:lnTo>
                  <a:lnTo>
                    <a:pt x="711" y="1049786"/>
                  </a:lnTo>
                  <a:lnTo>
                    <a:pt x="0" y="1074409"/>
                  </a:lnTo>
                  <a:lnTo>
                    <a:pt x="0" y="1056279"/>
                  </a:lnTo>
                  <a:lnTo>
                    <a:pt x="846" y="1053856"/>
                  </a:lnTo>
                  <a:lnTo>
                    <a:pt x="5237" y="1046402"/>
                  </a:lnTo>
                  <a:lnTo>
                    <a:pt x="6561" y="1041361"/>
                  </a:lnTo>
                  <a:lnTo>
                    <a:pt x="7607" y="1007420"/>
                  </a:lnTo>
                  <a:lnTo>
                    <a:pt x="7611" y="1004351"/>
                  </a:lnTo>
                  <a:lnTo>
                    <a:pt x="8461" y="1001458"/>
                  </a:lnTo>
                  <a:lnTo>
                    <a:pt x="12855" y="993341"/>
                  </a:lnTo>
                  <a:lnTo>
                    <a:pt x="14180" y="988145"/>
                  </a:lnTo>
                  <a:lnTo>
                    <a:pt x="15240" y="967732"/>
                  </a:lnTo>
                  <a:lnTo>
                    <a:pt x="15240" y="1046378"/>
                  </a:lnTo>
                  <a:lnTo>
                    <a:pt x="16086" y="1048949"/>
                  </a:lnTo>
                  <a:lnTo>
                    <a:pt x="20477" y="1056613"/>
                  </a:lnTo>
                  <a:lnTo>
                    <a:pt x="22851" y="1066753"/>
                  </a:lnTo>
                  <a:lnTo>
                    <a:pt x="22859" y="1073349"/>
                  </a:lnTo>
                  <a:lnTo>
                    <a:pt x="22860" y="1067757"/>
                  </a:lnTo>
                  <a:lnTo>
                    <a:pt x="29421" y="1060316"/>
                  </a:lnTo>
                  <a:lnTo>
                    <a:pt x="30010" y="1057422"/>
                  </a:lnTo>
                  <a:lnTo>
                    <a:pt x="30474" y="1025975"/>
                  </a:lnTo>
                  <a:lnTo>
                    <a:pt x="30480" y="980434"/>
                  </a:lnTo>
                  <a:lnTo>
                    <a:pt x="29634" y="978740"/>
                  </a:lnTo>
                  <a:lnTo>
                    <a:pt x="28223" y="977611"/>
                  </a:lnTo>
                  <a:lnTo>
                    <a:pt x="22953" y="975391"/>
                  </a:lnTo>
                  <a:lnTo>
                    <a:pt x="22861" y="1000791"/>
                  </a:lnTo>
                  <a:lnTo>
                    <a:pt x="23707" y="1003318"/>
                  </a:lnTo>
                  <a:lnTo>
                    <a:pt x="28097" y="1010920"/>
                  </a:lnTo>
                  <a:lnTo>
                    <a:pt x="29421" y="1015995"/>
                  </a:lnTo>
                  <a:lnTo>
                    <a:pt x="30387" y="1037793"/>
                  </a:lnTo>
                  <a:lnTo>
                    <a:pt x="31265" y="1040686"/>
                  </a:lnTo>
                  <a:lnTo>
                    <a:pt x="37032" y="1049954"/>
                  </a:lnTo>
                  <a:lnTo>
                    <a:pt x="37625" y="1053099"/>
                  </a:lnTo>
                  <a:lnTo>
                    <a:pt x="38006" y="1057972"/>
                  </a:lnTo>
                  <a:lnTo>
                    <a:pt x="38884" y="1058372"/>
                  </a:lnTo>
                  <a:lnTo>
                    <a:pt x="42117" y="1058816"/>
                  </a:lnTo>
                  <a:lnTo>
                    <a:pt x="43318" y="1059781"/>
                  </a:lnTo>
                  <a:lnTo>
                    <a:pt x="44119" y="1061272"/>
                  </a:lnTo>
                  <a:lnTo>
                    <a:pt x="44653" y="1063112"/>
                  </a:lnTo>
                  <a:lnTo>
                    <a:pt x="45855" y="1064339"/>
                  </a:lnTo>
                  <a:lnTo>
                    <a:pt x="47504" y="1065156"/>
                  </a:lnTo>
                  <a:lnTo>
                    <a:pt x="49449" y="1065701"/>
                  </a:lnTo>
                  <a:lnTo>
                    <a:pt x="50746" y="1065218"/>
                  </a:lnTo>
                  <a:lnTo>
                    <a:pt x="51611" y="1064049"/>
                  </a:lnTo>
                  <a:lnTo>
                    <a:pt x="52999" y="1060135"/>
                  </a:lnTo>
                  <a:lnTo>
                    <a:pt x="53959" y="1059814"/>
                  </a:lnTo>
                  <a:lnTo>
                    <a:pt x="64909" y="1059179"/>
                  </a:lnTo>
                  <a:lnTo>
                    <a:pt x="66133" y="1058330"/>
                  </a:lnTo>
                  <a:lnTo>
                    <a:pt x="66948" y="1056917"/>
                  </a:lnTo>
                  <a:lnTo>
                    <a:pt x="68258" y="1052612"/>
                  </a:lnTo>
                  <a:lnTo>
                    <a:pt x="68580" y="10439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Annotation1190"/>
            <p:cNvSpPr/>
            <p:nvPr/>
          </p:nvSpPr>
          <p:spPr>
            <a:xfrm>
              <a:off x="4884420" y="1920242"/>
              <a:ext cx="800101" cy="1957986"/>
            </a:xfrm>
            <a:custGeom>
              <a:avLst/>
              <a:gdLst/>
              <a:ahLst/>
              <a:cxnLst/>
              <a:rect l="0" t="0" r="0" b="0"/>
              <a:pathLst>
                <a:path w="800101" h="1957986">
                  <a:moveTo>
                    <a:pt x="800100" y="22858"/>
                  </a:moveTo>
                  <a:lnTo>
                    <a:pt x="796055" y="22858"/>
                  </a:lnTo>
                  <a:lnTo>
                    <a:pt x="794864" y="22011"/>
                  </a:lnTo>
                  <a:lnTo>
                    <a:pt x="794069" y="20600"/>
                  </a:lnTo>
                  <a:lnTo>
                    <a:pt x="792508" y="15331"/>
                  </a:lnTo>
                  <a:lnTo>
                    <a:pt x="792482" y="8685"/>
                  </a:lnTo>
                  <a:lnTo>
                    <a:pt x="791635" y="8329"/>
                  </a:lnTo>
                  <a:lnTo>
                    <a:pt x="785173" y="7645"/>
                  </a:lnTo>
                  <a:lnTo>
                    <a:pt x="792475" y="3"/>
                  </a:lnTo>
                  <a:lnTo>
                    <a:pt x="792477" y="1"/>
                  </a:lnTo>
                  <a:lnTo>
                    <a:pt x="792478" y="0"/>
                  </a:lnTo>
                  <a:lnTo>
                    <a:pt x="792480" y="63820"/>
                  </a:lnTo>
                  <a:lnTo>
                    <a:pt x="791634" y="66253"/>
                  </a:lnTo>
                  <a:lnTo>
                    <a:pt x="787243" y="73722"/>
                  </a:lnTo>
                  <a:lnTo>
                    <a:pt x="785920" y="78766"/>
                  </a:lnTo>
                  <a:lnTo>
                    <a:pt x="784861" y="138639"/>
                  </a:lnTo>
                  <a:lnTo>
                    <a:pt x="782602" y="146565"/>
                  </a:lnTo>
                  <a:lnTo>
                    <a:pt x="779623" y="154885"/>
                  </a:lnTo>
                  <a:lnTo>
                    <a:pt x="777711" y="167126"/>
                  </a:lnTo>
                  <a:lnTo>
                    <a:pt x="777554" y="169837"/>
                  </a:lnTo>
                  <a:lnTo>
                    <a:pt x="770345" y="194852"/>
                  </a:lnTo>
                  <a:lnTo>
                    <a:pt x="769942" y="200335"/>
                  </a:lnTo>
                  <a:lnTo>
                    <a:pt x="768988" y="202983"/>
                  </a:lnTo>
                  <a:lnTo>
                    <a:pt x="765670" y="208182"/>
                  </a:lnTo>
                  <a:lnTo>
                    <a:pt x="763631" y="215573"/>
                  </a:lnTo>
                  <a:lnTo>
                    <a:pt x="762322" y="230070"/>
                  </a:lnTo>
                  <a:lnTo>
                    <a:pt x="761369" y="232966"/>
                  </a:lnTo>
                  <a:lnTo>
                    <a:pt x="756827" y="241087"/>
                  </a:lnTo>
                  <a:lnTo>
                    <a:pt x="755467" y="246284"/>
                  </a:lnTo>
                  <a:lnTo>
                    <a:pt x="754702" y="253970"/>
                  </a:lnTo>
                  <a:lnTo>
                    <a:pt x="753748" y="256519"/>
                  </a:lnTo>
                  <a:lnTo>
                    <a:pt x="750431" y="261610"/>
                  </a:lnTo>
                  <a:lnTo>
                    <a:pt x="748392" y="268952"/>
                  </a:lnTo>
                  <a:lnTo>
                    <a:pt x="745919" y="317620"/>
                  </a:lnTo>
                  <a:lnTo>
                    <a:pt x="740730" y="333546"/>
                  </a:lnTo>
                  <a:lnTo>
                    <a:pt x="737022" y="358655"/>
                  </a:lnTo>
                  <a:lnTo>
                    <a:pt x="733965" y="368528"/>
                  </a:lnTo>
                  <a:lnTo>
                    <a:pt x="730888" y="393561"/>
                  </a:lnTo>
                  <a:lnTo>
                    <a:pt x="725532" y="409695"/>
                  </a:lnTo>
                  <a:lnTo>
                    <a:pt x="723778" y="416612"/>
                  </a:lnTo>
                  <a:lnTo>
                    <a:pt x="718878" y="430026"/>
                  </a:lnTo>
                  <a:lnTo>
                    <a:pt x="714536" y="449730"/>
                  </a:lnTo>
                  <a:lnTo>
                    <a:pt x="704197" y="474998"/>
                  </a:lnTo>
                  <a:lnTo>
                    <a:pt x="699405" y="495302"/>
                  </a:lnTo>
                  <a:lnTo>
                    <a:pt x="688972" y="520698"/>
                  </a:lnTo>
                  <a:lnTo>
                    <a:pt x="684168" y="541018"/>
                  </a:lnTo>
                  <a:lnTo>
                    <a:pt x="666263" y="588572"/>
                  </a:lnTo>
                  <a:lnTo>
                    <a:pt x="657149" y="624933"/>
                  </a:lnTo>
                  <a:lnTo>
                    <a:pt x="650876" y="641893"/>
                  </a:lnTo>
                  <a:lnTo>
                    <a:pt x="641895" y="678271"/>
                  </a:lnTo>
                  <a:lnTo>
                    <a:pt x="619741" y="738525"/>
                  </a:lnTo>
                  <a:lnTo>
                    <a:pt x="607339" y="763633"/>
                  </a:lnTo>
                  <a:lnTo>
                    <a:pt x="595948" y="785342"/>
                  </a:lnTo>
                  <a:lnTo>
                    <a:pt x="574103" y="840600"/>
                  </a:lnTo>
                  <a:lnTo>
                    <a:pt x="557959" y="883282"/>
                  </a:lnTo>
                  <a:lnTo>
                    <a:pt x="549678" y="895206"/>
                  </a:lnTo>
                  <a:lnTo>
                    <a:pt x="546792" y="901604"/>
                  </a:lnTo>
                  <a:lnTo>
                    <a:pt x="541037" y="921896"/>
                  </a:lnTo>
                  <a:lnTo>
                    <a:pt x="521259" y="960888"/>
                  </a:lnTo>
                  <a:lnTo>
                    <a:pt x="514093" y="982359"/>
                  </a:lnTo>
                  <a:lnTo>
                    <a:pt x="504768" y="1020958"/>
                  </a:lnTo>
                  <a:lnTo>
                    <a:pt x="480048" y="1083779"/>
                  </a:lnTo>
                  <a:lnTo>
                    <a:pt x="454660" y="1144401"/>
                  </a:lnTo>
                  <a:lnTo>
                    <a:pt x="443794" y="1190337"/>
                  </a:lnTo>
                  <a:lnTo>
                    <a:pt x="419087" y="1249191"/>
                  </a:lnTo>
                  <a:lnTo>
                    <a:pt x="396239" y="1301417"/>
                  </a:lnTo>
                  <a:lnTo>
                    <a:pt x="373380" y="1348696"/>
                  </a:lnTo>
                  <a:lnTo>
                    <a:pt x="367454" y="1358880"/>
                  </a:lnTo>
                  <a:lnTo>
                    <a:pt x="359175" y="1369050"/>
                  </a:lnTo>
                  <a:lnTo>
                    <a:pt x="356290" y="1374979"/>
                  </a:lnTo>
                  <a:lnTo>
                    <a:pt x="350536" y="1394613"/>
                  </a:lnTo>
                  <a:lnTo>
                    <a:pt x="338796" y="1414589"/>
                  </a:lnTo>
                  <a:lnTo>
                    <a:pt x="314912" y="1465635"/>
                  </a:lnTo>
                  <a:lnTo>
                    <a:pt x="297177" y="1498883"/>
                  </a:lnTo>
                  <a:lnTo>
                    <a:pt x="289559" y="1510348"/>
                  </a:lnTo>
                  <a:lnTo>
                    <a:pt x="274320" y="1537120"/>
                  </a:lnTo>
                  <a:lnTo>
                    <a:pt x="266700" y="1548488"/>
                  </a:lnTo>
                  <a:lnTo>
                    <a:pt x="259080" y="1560323"/>
                  </a:lnTo>
                  <a:lnTo>
                    <a:pt x="251460" y="1571450"/>
                  </a:lnTo>
                  <a:lnTo>
                    <a:pt x="243840" y="1583214"/>
                  </a:lnTo>
                  <a:lnTo>
                    <a:pt x="236220" y="1594319"/>
                  </a:lnTo>
                  <a:lnTo>
                    <a:pt x="228600" y="1606076"/>
                  </a:lnTo>
                  <a:lnTo>
                    <a:pt x="213360" y="1625163"/>
                  </a:lnTo>
                  <a:lnTo>
                    <a:pt x="205740" y="1636664"/>
                  </a:lnTo>
                  <a:lnTo>
                    <a:pt x="203200" y="1639748"/>
                  </a:lnTo>
                  <a:lnTo>
                    <a:pt x="200378" y="1645434"/>
                  </a:lnTo>
                  <a:lnTo>
                    <a:pt x="199625" y="1648135"/>
                  </a:lnTo>
                  <a:lnTo>
                    <a:pt x="196531" y="1653395"/>
                  </a:lnTo>
                  <a:lnTo>
                    <a:pt x="194521" y="1655982"/>
                  </a:lnTo>
                  <a:lnTo>
                    <a:pt x="192288" y="1661115"/>
                  </a:lnTo>
                  <a:lnTo>
                    <a:pt x="190447" y="1667066"/>
                  </a:lnTo>
                  <a:lnTo>
                    <a:pt x="184652" y="1679089"/>
                  </a:lnTo>
                  <a:lnTo>
                    <a:pt x="178419" y="1688390"/>
                  </a:lnTo>
                  <a:lnTo>
                    <a:pt x="175349" y="1696509"/>
                  </a:lnTo>
                  <a:lnTo>
                    <a:pt x="169453" y="1704276"/>
                  </a:lnTo>
                  <a:lnTo>
                    <a:pt x="164778" y="1709390"/>
                  </a:lnTo>
                  <a:lnTo>
                    <a:pt x="163191" y="1711939"/>
                  </a:lnTo>
                  <a:lnTo>
                    <a:pt x="161430" y="1717030"/>
                  </a:lnTo>
                  <a:lnTo>
                    <a:pt x="160438" y="1724655"/>
                  </a:lnTo>
                  <a:lnTo>
                    <a:pt x="159451" y="1727196"/>
                  </a:lnTo>
                  <a:lnTo>
                    <a:pt x="154866" y="1734817"/>
                  </a:lnTo>
                  <a:lnTo>
                    <a:pt x="152283" y="1742438"/>
                  </a:lnTo>
                  <a:lnTo>
                    <a:pt x="145935" y="1751093"/>
                  </a:lnTo>
                  <a:lnTo>
                    <a:pt x="145294" y="1754187"/>
                  </a:lnTo>
                  <a:lnTo>
                    <a:pt x="144881" y="1763072"/>
                  </a:lnTo>
                  <a:lnTo>
                    <a:pt x="144001" y="1765507"/>
                  </a:lnTo>
                  <a:lnTo>
                    <a:pt x="139563" y="1772980"/>
                  </a:lnTo>
                  <a:lnTo>
                    <a:pt x="138228" y="1778026"/>
                  </a:lnTo>
                  <a:lnTo>
                    <a:pt x="137476" y="1785626"/>
                  </a:lnTo>
                  <a:lnTo>
                    <a:pt x="136525" y="1788164"/>
                  </a:lnTo>
                  <a:lnTo>
                    <a:pt x="130627" y="1796814"/>
                  </a:lnTo>
                  <a:lnTo>
                    <a:pt x="130023" y="1799907"/>
                  </a:lnTo>
                  <a:lnTo>
                    <a:pt x="129862" y="1801918"/>
                  </a:lnTo>
                  <a:lnTo>
                    <a:pt x="128908" y="1804104"/>
                  </a:lnTo>
                  <a:lnTo>
                    <a:pt x="124367" y="1811227"/>
                  </a:lnTo>
                  <a:lnTo>
                    <a:pt x="123007" y="1816191"/>
                  </a:lnTo>
                  <a:lnTo>
                    <a:pt x="122015" y="1831346"/>
                  </a:lnTo>
                  <a:lnTo>
                    <a:pt x="121136" y="1833037"/>
                  </a:lnTo>
                  <a:lnTo>
                    <a:pt x="119704" y="1834164"/>
                  </a:lnTo>
                  <a:lnTo>
                    <a:pt x="117903" y="1834915"/>
                  </a:lnTo>
                  <a:lnTo>
                    <a:pt x="116702" y="1836263"/>
                  </a:lnTo>
                  <a:lnTo>
                    <a:pt x="115901" y="1838008"/>
                  </a:lnTo>
                  <a:lnTo>
                    <a:pt x="115367" y="1840018"/>
                  </a:lnTo>
                  <a:lnTo>
                    <a:pt x="112516" y="1844509"/>
                  </a:lnTo>
                  <a:lnTo>
                    <a:pt x="107833" y="1850246"/>
                  </a:lnTo>
                  <a:lnTo>
                    <a:pt x="107192" y="1853288"/>
                  </a:lnTo>
                  <a:lnTo>
                    <a:pt x="106710" y="1865489"/>
                  </a:lnTo>
                  <a:lnTo>
                    <a:pt x="104436" y="1868529"/>
                  </a:lnTo>
                  <a:lnTo>
                    <a:pt x="102644" y="1870526"/>
                  </a:lnTo>
                  <a:lnTo>
                    <a:pt x="101449" y="1872703"/>
                  </a:lnTo>
                  <a:lnTo>
                    <a:pt x="99375" y="1880728"/>
                  </a:lnTo>
                  <a:lnTo>
                    <a:pt x="93885" y="1887943"/>
                  </a:lnTo>
                  <a:lnTo>
                    <a:pt x="92527" y="1892620"/>
                  </a:lnTo>
                  <a:lnTo>
                    <a:pt x="91762" y="1900013"/>
                  </a:lnTo>
                  <a:lnTo>
                    <a:pt x="90808" y="1901675"/>
                  </a:lnTo>
                  <a:lnTo>
                    <a:pt x="89325" y="1902783"/>
                  </a:lnTo>
                  <a:lnTo>
                    <a:pt x="84907" y="1904560"/>
                  </a:lnTo>
                  <a:lnTo>
                    <a:pt x="76542" y="1912293"/>
                  </a:lnTo>
                  <a:lnTo>
                    <a:pt x="76208" y="1919916"/>
                  </a:lnTo>
                  <a:lnTo>
                    <a:pt x="68673" y="1927762"/>
                  </a:lnTo>
                  <a:lnTo>
                    <a:pt x="68580" y="1935476"/>
                  </a:lnTo>
                  <a:lnTo>
                    <a:pt x="60962" y="1943095"/>
                  </a:lnTo>
                  <a:lnTo>
                    <a:pt x="60960" y="1943098"/>
                  </a:lnTo>
                  <a:lnTo>
                    <a:pt x="67521" y="1943098"/>
                  </a:lnTo>
                  <a:lnTo>
                    <a:pt x="67874" y="1943945"/>
                  </a:lnTo>
                  <a:lnTo>
                    <a:pt x="68577" y="1950690"/>
                  </a:lnTo>
                  <a:lnTo>
                    <a:pt x="87837" y="1950718"/>
                  </a:lnTo>
                  <a:lnTo>
                    <a:pt x="89038" y="1949871"/>
                  </a:lnTo>
                  <a:lnTo>
                    <a:pt x="89838" y="1948461"/>
                  </a:lnTo>
                  <a:lnTo>
                    <a:pt x="91123" y="1944157"/>
                  </a:lnTo>
                  <a:lnTo>
                    <a:pt x="92076" y="1943804"/>
                  </a:lnTo>
                  <a:lnTo>
                    <a:pt x="105299" y="1943125"/>
                  </a:lnTo>
                  <a:lnTo>
                    <a:pt x="110315" y="1943107"/>
                  </a:lnTo>
                  <a:lnTo>
                    <a:pt x="111644" y="1942257"/>
                  </a:lnTo>
                  <a:lnTo>
                    <a:pt x="112529" y="1940844"/>
                  </a:lnTo>
                  <a:lnTo>
                    <a:pt x="113120" y="1939055"/>
                  </a:lnTo>
                  <a:lnTo>
                    <a:pt x="114359" y="1937863"/>
                  </a:lnTo>
                  <a:lnTo>
                    <a:pt x="116033" y="1937068"/>
                  </a:lnTo>
                  <a:lnTo>
                    <a:pt x="120757" y="1935792"/>
                  </a:lnTo>
                  <a:lnTo>
                    <a:pt x="128378" y="1928945"/>
                  </a:lnTo>
                  <a:lnTo>
                    <a:pt x="128765" y="1927736"/>
                  </a:lnTo>
                  <a:lnTo>
                    <a:pt x="129196" y="1924135"/>
                  </a:lnTo>
                  <a:lnTo>
                    <a:pt x="130157" y="1922836"/>
                  </a:lnTo>
                  <a:lnTo>
                    <a:pt x="131644" y="1921970"/>
                  </a:lnTo>
                  <a:lnTo>
                    <a:pt x="133483" y="1921393"/>
                  </a:lnTo>
                  <a:lnTo>
                    <a:pt x="137783" y="1918493"/>
                  </a:lnTo>
                  <a:lnTo>
                    <a:pt x="140115" y="1916535"/>
                  </a:lnTo>
                  <a:lnTo>
                    <a:pt x="141670" y="1914382"/>
                  </a:lnTo>
                  <a:lnTo>
                    <a:pt x="144370" y="1906401"/>
                  </a:lnTo>
                  <a:lnTo>
                    <a:pt x="144659" y="1901369"/>
                  </a:lnTo>
                  <a:lnTo>
                    <a:pt x="145546" y="1900038"/>
                  </a:lnTo>
                  <a:lnTo>
                    <a:pt x="146984" y="1899152"/>
                  </a:lnTo>
                  <a:lnTo>
                    <a:pt x="148789" y="1898560"/>
                  </a:lnTo>
                  <a:lnTo>
                    <a:pt x="149993" y="1897320"/>
                  </a:lnTo>
                  <a:lnTo>
                    <a:pt x="150795" y="1895646"/>
                  </a:lnTo>
                  <a:lnTo>
                    <a:pt x="152306" y="1890103"/>
                  </a:lnTo>
                  <a:lnTo>
                    <a:pt x="159704" y="1882461"/>
                  </a:lnTo>
                  <a:lnTo>
                    <a:pt x="159992" y="1875606"/>
                  </a:lnTo>
                  <a:lnTo>
                    <a:pt x="160848" y="1875243"/>
                  </a:lnTo>
                  <a:lnTo>
                    <a:pt x="167631" y="1874519"/>
                  </a:lnTo>
                  <a:lnTo>
                    <a:pt x="175260" y="1874518"/>
                  </a:lnTo>
                  <a:lnTo>
                    <a:pt x="175260" y="1866906"/>
                  </a:lnTo>
                  <a:lnTo>
                    <a:pt x="156316" y="1866898"/>
                  </a:lnTo>
                  <a:lnTo>
                    <a:pt x="154164" y="1866051"/>
                  </a:lnTo>
                  <a:lnTo>
                    <a:pt x="147090" y="1861661"/>
                  </a:lnTo>
                  <a:lnTo>
                    <a:pt x="142138" y="1860337"/>
                  </a:lnTo>
                  <a:lnTo>
                    <a:pt x="134589" y="1859592"/>
                  </a:lnTo>
                  <a:lnTo>
                    <a:pt x="132060" y="1858640"/>
                  </a:lnTo>
                  <a:lnTo>
                    <a:pt x="124454" y="1854103"/>
                  </a:lnTo>
                  <a:lnTo>
                    <a:pt x="119377" y="1852745"/>
                  </a:lnTo>
                  <a:lnTo>
                    <a:pt x="111759" y="1851980"/>
                  </a:lnTo>
                  <a:lnTo>
                    <a:pt x="109219" y="1851026"/>
                  </a:lnTo>
                  <a:lnTo>
                    <a:pt x="101600" y="1846485"/>
                  </a:lnTo>
                  <a:lnTo>
                    <a:pt x="93980" y="1843916"/>
                  </a:lnTo>
                  <a:lnTo>
                    <a:pt x="86360" y="1839016"/>
                  </a:lnTo>
                  <a:lnTo>
                    <a:pt x="81280" y="1837572"/>
                  </a:lnTo>
                  <a:lnTo>
                    <a:pt x="73660" y="1836760"/>
                  </a:lnTo>
                  <a:lnTo>
                    <a:pt x="71120" y="1835799"/>
                  </a:lnTo>
                  <a:lnTo>
                    <a:pt x="66040" y="1832474"/>
                  </a:lnTo>
                  <a:lnTo>
                    <a:pt x="47553" y="1816214"/>
                  </a:lnTo>
                  <a:lnTo>
                    <a:pt x="42866" y="1814739"/>
                  </a:lnTo>
                  <a:lnTo>
                    <a:pt x="41277" y="1813498"/>
                  </a:lnTo>
                  <a:lnTo>
                    <a:pt x="40218" y="1811825"/>
                  </a:lnTo>
                  <a:lnTo>
                    <a:pt x="39512" y="1809862"/>
                  </a:lnTo>
                  <a:lnTo>
                    <a:pt x="38195" y="1808554"/>
                  </a:lnTo>
                  <a:lnTo>
                    <a:pt x="36470" y="1807682"/>
                  </a:lnTo>
                  <a:lnTo>
                    <a:pt x="34474" y="1807101"/>
                  </a:lnTo>
                  <a:lnTo>
                    <a:pt x="33142" y="1805867"/>
                  </a:lnTo>
                  <a:lnTo>
                    <a:pt x="32255" y="1804197"/>
                  </a:lnTo>
                  <a:lnTo>
                    <a:pt x="31663" y="1802238"/>
                  </a:lnTo>
                  <a:lnTo>
                    <a:pt x="28748" y="1797802"/>
                  </a:lnTo>
                  <a:lnTo>
                    <a:pt x="16401" y="1784260"/>
                  </a:lnTo>
                  <a:lnTo>
                    <a:pt x="15167" y="1783866"/>
                  </a:lnTo>
                  <a:lnTo>
                    <a:pt x="11539" y="1783428"/>
                  </a:lnTo>
                  <a:lnTo>
                    <a:pt x="10232" y="1782465"/>
                  </a:lnTo>
                  <a:lnTo>
                    <a:pt x="9362" y="1780976"/>
                  </a:lnTo>
                  <a:lnTo>
                    <a:pt x="7964" y="1776548"/>
                  </a:lnTo>
                  <a:lnTo>
                    <a:pt x="7002" y="1776185"/>
                  </a:lnTo>
                  <a:lnTo>
                    <a:pt x="8" y="1775459"/>
                  </a:lnTo>
                  <a:lnTo>
                    <a:pt x="0" y="1793591"/>
                  </a:lnTo>
                  <a:lnTo>
                    <a:pt x="846" y="1796013"/>
                  </a:lnTo>
                  <a:lnTo>
                    <a:pt x="4044" y="1800963"/>
                  </a:lnTo>
                  <a:lnTo>
                    <a:pt x="6031" y="1808242"/>
                  </a:lnTo>
                  <a:lnTo>
                    <a:pt x="8257" y="1830795"/>
                  </a:lnTo>
                  <a:lnTo>
                    <a:pt x="20788" y="1857508"/>
                  </a:lnTo>
                  <a:lnTo>
                    <a:pt x="24936" y="1876620"/>
                  </a:lnTo>
                  <a:lnTo>
                    <a:pt x="28862" y="1884766"/>
                  </a:lnTo>
                  <a:lnTo>
                    <a:pt x="33429" y="1891208"/>
                  </a:lnTo>
                  <a:lnTo>
                    <a:pt x="34986" y="1894958"/>
                  </a:lnTo>
                  <a:lnTo>
                    <a:pt x="37178" y="1907479"/>
                  </a:lnTo>
                  <a:lnTo>
                    <a:pt x="37690" y="1914003"/>
                  </a:lnTo>
                  <a:lnTo>
                    <a:pt x="38674" y="1916928"/>
                  </a:lnTo>
                  <a:lnTo>
                    <a:pt x="43256" y="1925090"/>
                  </a:lnTo>
                  <a:lnTo>
                    <a:pt x="44625" y="1930297"/>
                  </a:lnTo>
                  <a:lnTo>
                    <a:pt x="45396" y="1937988"/>
                  </a:lnTo>
                  <a:lnTo>
                    <a:pt x="46350" y="1940538"/>
                  </a:lnTo>
                  <a:lnTo>
                    <a:pt x="52253" y="1949210"/>
                  </a:lnTo>
                  <a:lnTo>
                    <a:pt x="52857" y="1952305"/>
                  </a:lnTo>
                  <a:lnTo>
                    <a:pt x="53312" y="1957985"/>
                  </a:lnTo>
                  <a:lnTo>
                    <a:pt x="64912" y="1946763"/>
                  </a:lnTo>
                  <a:lnTo>
                    <a:pt x="66134" y="1944695"/>
                  </a:lnTo>
                  <a:lnTo>
                    <a:pt x="67493" y="1940139"/>
                  </a:lnTo>
                  <a:lnTo>
                    <a:pt x="68258" y="1932814"/>
                  </a:lnTo>
                  <a:lnTo>
                    <a:pt x="67518" y="1930315"/>
                  </a:lnTo>
                  <a:lnTo>
                    <a:pt x="63280" y="1922753"/>
                  </a:lnTo>
                  <a:lnTo>
                    <a:pt x="61991" y="1917687"/>
                  </a:lnTo>
                  <a:lnTo>
                    <a:pt x="60174" y="1894680"/>
                  </a:lnTo>
                  <a:lnTo>
                    <a:pt x="54941" y="1882609"/>
                  </a:lnTo>
                  <a:lnTo>
                    <a:pt x="53656" y="1872071"/>
                  </a:lnTo>
                  <a:lnTo>
                    <a:pt x="53433" y="1864386"/>
                  </a:lnTo>
                  <a:lnTo>
                    <a:pt x="52556" y="1861836"/>
                  </a:lnTo>
                  <a:lnTo>
                    <a:pt x="48121" y="1854203"/>
                  </a:lnTo>
                  <a:lnTo>
                    <a:pt x="46787" y="1849121"/>
                  </a:lnTo>
                  <a:lnTo>
                    <a:pt x="45720" y="1821189"/>
                  </a:lnTo>
                  <a:lnTo>
                    <a:pt x="49765" y="1821181"/>
                  </a:lnTo>
                  <a:lnTo>
                    <a:pt x="50956" y="1822027"/>
                  </a:lnTo>
                  <a:lnTo>
                    <a:pt x="51751" y="1823437"/>
                  </a:lnTo>
                  <a:lnTo>
                    <a:pt x="52634" y="1827262"/>
                  </a:lnTo>
                  <a:lnTo>
                    <a:pt x="53026" y="1831784"/>
                  </a:lnTo>
                  <a:lnTo>
                    <a:pt x="53977" y="1834176"/>
                  </a:lnTo>
                  <a:lnTo>
                    <a:pt x="58515" y="1841587"/>
                  </a:lnTo>
                  <a:lnTo>
                    <a:pt x="59873" y="1846617"/>
                  </a:lnTo>
                  <a:lnTo>
                    <a:pt x="61082" y="1848297"/>
                  </a:lnTo>
                  <a:lnTo>
                    <a:pt x="62735" y="1849417"/>
                  </a:lnTo>
                  <a:lnTo>
                    <a:pt x="64683" y="1850164"/>
                  </a:lnTo>
                  <a:lnTo>
                    <a:pt x="65982" y="1852356"/>
                  </a:lnTo>
                  <a:lnTo>
                    <a:pt x="68658" y="1862683"/>
                  </a:lnTo>
                  <a:lnTo>
                    <a:pt x="75039" y="1872792"/>
                  </a:lnTo>
                  <a:lnTo>
                    <a:pt x="79902" y="1878052"/>
                  </a:lnTo>
                  <a:lnTo>
                    <a:pt x="81207" y="1880261"/>
                  </a:lnTo>
                  <a:lnTo>
                    <a:pt x="83476" y="1888340"/>
                  </a:lnTo>
                  <a:lnTo>
                    <a:pt x="91427" y="1897364"/>
                  </a:lnTo>
                  <a:lnTo>
                    <a:pt x="91432" y="1897369"/>
                  </a:lnTo>
                  <a:lnTo>
                    <a:pt x="91438" y="1893330"/>
                  </a:lnTo>
                  <a:lnTo>
                    <a:pt x="90592" y="1892140"/>
                  </a:lnTo>
                  <a:lnTo>
                    <a:pt x="89181" y="1891345"/>
                  </a:lnTo>
                  <a:lnTo>
                    <a:pt x="87394" y="1890816"/>
                  </a:lnTo>
                  <a:lnTo>
                    <a:pt x="86202" y="1889617"/>
                  </a:lnTo>
                  <a:lnTo>
                    <a:pt x="85408" y="1887970"/>
                  </a:lnTo>
                  <a:lnTo>
                    <a:pt x="84526" y="1883883"/>
                  </a:lnTo>
                  <a:lnTo>
                    <a:pt x="82992" y="1854037"/>
                  </a:lnTo>
                  <a:lnTo>
                    <a:pt x="78589" y="1840698"/>
                  </a:lnTo>
                  <a:lnTo>
                    <a:pt x="76293" y="1811433"/>
                  </a:lnTo>
                  <a:lnTo>
                    <a:pt x="76227" y="1803521"/>
                  </a:lnTo>
                  <a:lnTo>
                    <a:pt x="75371" y="1800940"/>
                  </a:lnTo>
                  <a:lnTo>
                    <a:pt x="68673" y="1790831"/>
                  </a:lnTo>
                  <a:lnTo>
                    <a:pt x="68608" y="1794782"/>
                  </a:lnTo>
                  <a:lnTo>
                    <a:pt x="69445" y="1795961"/>
                  </a:lnTo>
                  <a:lnTo>
                    <a:pt x="70850" y="1796746"/>
                  </a:lnTo>
                  <a:lnTo>
                    <a:pt x="72634" y="1797271"/>
                  </a:lnTo>
                  <a:lnTo>
                    <a:pt x="73822" y="1798466"/>
                  </a:lnTo>
                  <a:lnTo>
                    <a:pt x="74615" y="1800110"/>
                  </a:lnTo>
                  <a:lnTo>
                    <a:pt x="75495" y="1804195"/>
                  </a:lnTo>
                  <a:lnTo>
                    <a:pt x="76107" y="1816202"/>
                  </a:lnTo>
                  <a:lnTo>
                    <a:pt x="76985" y="1818708"/>
                  </a:lnTo>
                  <a:lnTo>
                    <a:pt x="81418" y="1826279"/>
                  </a:lnTo>
                  <a:lnTo>
                    <a:pt x="83955" y="1833884"/>
                  </a:lnTo>
                  <a:lnTo>
                    <a:pt x="88847" y="1841500"/>
                  </a:lnTo>
                  <a:lnTo>
                    <a:pt x="91098" y="1850153"/>
                  </a:lnTo>
                  <a:lnTo>
                    <a:pt x="92058" y="1850655"/>
                  </a:lnTo>
                  <a:lnTo>
                    <a:pt x="98737" y="1851619"/>
                  </a:lnTo>
                  <a:lnTo>
                    <a:pt x="105592" y="1845093"/>
                  </a:lnTo>
                  <a:lnTo>
                    <a:pt x="105954" y="1843895"/>
                  </a:lnTo>
                  <a:lnTo>
                    <a:pt x="106584" y="1837570"/>
                  </a:lnTo>
                  <a:lnTo>
                    <a:pt x="113984" y="1829142"/>
                  </a:lnTo>
                  <a:lnTo>
                    <a:pt x="114237" y="1824476"/>
                  </a:lnTo>
                  <a:lnTo>
                    <a:pt x="114300" y="1884822"/>
                  </a:lnTo>
                  <a:lnTo>
                    <a:pt x="114300" y="19049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SMARTInkAnnotation1191"/>
            <p:cNvSpPr/>
            <p:nvPr/>
          </p:nvSpPr>
          <p:spPr>
            <a:xfrm>
              <a:off x="5562600" y="1882143"/>
              <a:ext cx="213361" cy="3108958"/>
            </a:xfrm>
            <a:custGeom>
              <a:avLst/>
              <a:gdLst/>
              <a:ahLst/>
              <a:cxnLst/>
              <a:rect l="0" t="0" r="0" b="0"/>
              <a:pathLst>
                <a:path w="213361" h="3108958">
                  <a:moveTo>
                    <a:pt x="121920" y="38097"/>
                  </a:moveTo>
                  <a:lnTo>
                    <a:pt x="121920" y="52185"/>
                  </a:lnTo>
                  <a:lnTo>
                    <a:pt x="115359" y="59797"/>
                  </a:lnTo>
                  <a:lnTo>
                    <a:pt x="114771" y="62699"/>
                  </a:lnTo>
                  <a:lnTo>
                    <a:pt x="114613" y="64658"/>
                  </a:lnTo>
                  <a:lnTo>
                    <a:pt x="113662" y="65964"/>
                  </a:lnTo>
                  <a:lnTo>
                    <a:pt x="112182" y="66835"/>
                  </a:lnTo>
                  <a:lnTo>
                    <a:pt x="110348" y="67416"/>
                  </a:lnTo>
                  <a:lnTo>
                    <a:pt x="109125" y="68649"/>
                  </a:lnTo>
                  <a:lnTo>
                    <a:pt x="108310" y="70319"/>
                  </a:lnTo>
                  <a:lnTo>
                    <a:pt x="106682" y="76188"/>
                  </a:lnTo>
                  <a:lnTo>
                    <a:pt x="106680" y="45717"/>
                  </a:lnTo>
                  <a:lnTo>
                    <a:pt x="110725" y="45717"/>
                  </a:lnTo>
                  <a:lnTo>
                    <a:pt x="111917" y="46564"/>
                  </a:lnTo>
                  <a:lnTo>
                    <a:pt x="112712" y="47975"/>
                  </a:lnTo>
                  <a:lnTo>
                    <a:pt x="113986" y="52278"/>
                  </a:lnTo>
                  <a:lnTo>
                    <a:pt x="114272" y="59805"/>
                  </a:lnTo>
                  <a:lnTo>
                    <a:pt x="119531" y="66813"/>
                  </a:lnTo>
                  <a:lnTo>
                    <a:pt x="121605" y="74794"/>
                  </a:lnTo>
                  <a:lnTo>
                    <a:pt x="121920" y="83808"/>
                  </a:lnTo>
                  <a:lnTo>
                    <a:pt x="121920" y="0"/>
                  </a:lnTo>
                  <a:lnTo>
                    <a:pt x="121920" y="7524"/>
                  </a:lnTo>
                  <a:lnTo>
                    <a:pt x="128481" y="14170"/>
                  </a:lnTo>
                  <a:lnTo>
                    <a:pt x="129447" y="15143"/>
                  </a:lnTo>
                  <a:lnTo>
                    <a:pt x="129531" y="21789"/>
                  </a:lnTo>
                  <a:lnTo>
                    <a:pt x="136100" y="29324"/>
                  </a:lnTo>
                  <a:lnTo>
                    <a:pt x="136689" y="32223"/>
                  </a:lnTo>
                  <a:lnTo>
                    <a:pt x="137158" y="49418"/>
                  </a:lnTo>
                  <a:lnTo>
                    <a:pt x="138005" y="50724"/>
                  </a:lnTo>
                  <a:lnTo>
                    <a:pt x="139416" y="51595"/>
                  </a:lnTo>
                  <a:lnTo>
                    <a:pt x="141205" y="52176"/>
                  </a:lnTo>
                  <a:lnTo>
                    <a:pt x="142396" y="53410"/>
                  </a:lnTo>
                  <a:lnTo>
                    <a:pt x="143190" y="55079"/>
                  </a:lnTo>
                  <a:lnTo>
                    <a:pt x="144687" y="60613"/>
                  </a:lnTo>
                  <a:lnTo>
                    <a:pt x="151333" y="74048"/>
                  </a:lnTo>
                  <a:lnTo>
                    <a:pt x="151926" y="77500"/>
                  </a:lnTo>
                  <a:lnTo>
                    <a:pt x="152400" y="172839"/>
                  </a:lnTo>
                  <a:lnTo>
                    <a:pt x="152400" y="271778"/>
                  </a:lnTo>
                  <a:lnTo>
                    <a:pt x="154658" y="281937"/>
                  </a:lnTo>
                  <a:lnTo>
                    <a:pt x="157637" y="292944"/>
                  </a:lnTo>
                  <a:lnTo>
                    <a:pt x="160861" y="383659"/>
                  </a:lnTo>
                  <a:lnTo>
                    <a:pt x="166580" y="419448"/>
                  </a:lnTo>
                  <a:lnTo>
                    <a:pt x="167635" y="515838"/>
                  </a:lnTo>
                  <a:lnTo>
                    <a:pt x="167640" y="764887"/>
                  </a:lnTo>
                  <a:lnTo>
                    <a:pt x="161079" y="829573"/>
                  </a:lnTo>
                  <a:lnTo>
                    <a:pt x="154845" y="902352"/>
                  </a:lnTo>
                  <a:lnTo>
                    <a:pt x="148450" y="989489"/>
                  </a:lnTo>
                  <a:lnTo>
                    <a:pt x="143006" y="1045715"/>
                  </a:lnTo>
                  <a:lnTo>
                    <a:pt x="137502" y="1126380"/>
                  </a:lnTo>
                  <a:lnTo>
                    <a:pt x="131943" y="1214185"/>
                  </a:lnTo>
                  <a:lnTo>
                    <a:pt x="129680" y="1300763"/>
                  </a:lnTo>
                  <a:lnTo>
                    <a:pt x="129540" y="1525348"/>
                  </a:lnTo>
                  <a:lnTo>
                    <a:pt x="122979" y="1597999"/>
                  </a:lnTo>
                  <a:lnTo>
                    <a:pt x="121961" y="1689863"/>
                  </a:lnTo>
                  <a:lnTo>
                    <a:pt x="121920" y="1804558"/>
                  </a:lnTo>
                  <a:lnTo>
                    <a:pt x="128481" y="1869093"/>
                  </a:lnTo>
                  <a:lnTo>
                    <a:pt x="129499" y="1957853"/>
                  </a:lnTo>
                  <a:lnTo>
                    <a:pt x="131785" y="1988673"/>
                  </a:lnTo>
                  <a:lnTo>
                    <a:pt x="133924" y="2008227"/>
                  </a:lnTo>
                  <a:lnTo>
                    <a:pt x="129638" y="2103256"/>
                  </a:lnTo>
                  <a:lnTo>
                    <a:pt x="129540" y="2461257"/>
                  </a:lnTo>
                  <a:lnTo>
                    <a:pt x="122979" y="2502932"/>
                  </a:lnTo>
                  <a:lnTo>
                    <a:pt x="121922" y="2595532"/>
                  </a:lnTo>
                  <a:lnTo>
                    <a:pt x="121920" y="3016482"/>
                  </a:lnTo>
                  <a:lnTo>
                    <a:pt x="121074" y="3019367"/>
                  </a:lnTo>
                  <a:lnTo>
                    <a:pt x="119662" y="3021291"/>
                  </a:lnTo>
                  <a:lnTo>
                    <a:pt x="117874" y="3022573"/>
                  </a:lnTo>
                  <a:lnTo>
                    <a:pt x="116683" y="3024274"/>
                  </a:lnTo>
                  <a:lnTo>
                    <a:pt x="115359" y="3028422"/>
                  </a:lnTo>
                  <a:lnTo>
                    <a:pt x="114309" y="3046812"/>
                  </a:lnTo>
                  <a:lnTo>
                    <a:pt x="114302" y="3051692"/>
                  </a:lnTo>
                  <a:lnTo>
                    <a:pt x="115148" y="3053000"/>
                  </a:lnTo>
                  <a:lnTo>
                    <a:pt x="116559" y="3053872"/>
                  </a:lnTo>
                  <a:lnTo>
                    <a:pt x="121606" y="3055515"/>
                  </a:lnTo>
                  <a:lnTo>
                    <a:pt x="121827" y="3059632"/>
                  </a:lnTo>
                  <a:lnTo>
                    <a:pt x="121011" y="3060834"/>
                  </a:lnTo>
                  <a:lnTo>
                    <a:pt x="119620" y="3061635"/>
                  </a:lnTo>
                  <a:lnTo>
                    <a:pt x="115351" y="3062921"/>
                  </a:lnTo>
                  <a:lnTo>
                    <a:pt x="115001" y="3063873"/>
                  </a:lnTo>
                  <a:lnTo>
                    <a:pt x="114327" y="3070535"/>
                  </a:lnTo>
                  <a:lnTo>
                    <a:pt x="114300" y="3078477"/>
                  </a:lnTo>
                  <a:lnTo>
                    <a:pt x="114300" y="3074432"/>
                  </a:lnTo>
                  <a:lnTo>
                    <a:pt x="115146" y="3073240"/>
                  </a:lnTo>
                  <a:lnTo>
                    <a:pt x="116558" y="3072446"/>
                  </a:lnTo>
                  <a:lnTo>
                    <a:pt x="118345" y="3071916"/>
                  </a:lnTo>
                  <a:lnTo>
                    <a:pt x="119537" y="3070717"/>
                  </a:lnTo>
                  <a:lnTo>
                    <a:pt x="120331" y="3069070"/>
                  </a:lnTo>
                  <a:lnTo>
                    <a:pt x="121606" y="3064390"/>
                  </a:lnTo>
                  <a:lnTo>
                    <a:pt x="121912" y="3051916"/>
                  </a:lnTo>
                  <a:lnTo>
                    <a:pt x="122761" y="3049763"/>
                  </a:lnTo>
                  <a:lnTo>
                    <a:pt x="127155" y="3042688"/>
                  </a:lnTo>
                  <a:lnTo>
                    <a:pt x="129680" y="3035229"/>
                  </a:lnTo>
                  <a:lnTo>
                    <a:pt x="134568" y="3027657"/>
                  </a:lnTo>
                  <a:lnTo>
                    <a:pt x="137238" y="3020051"/>
                  </a:lnTo>
                  <a:lnTo>
                    <a:pt x="142169" y="3012435"/>
                  </a:lnTo>
                  <a:lnTo>
                    <a:pt x="144853" y="3004816"/>
                  </a:lnTo>
                  <a:lnTo>
                    <a:pt x="149787" y="2997197"/>
                  </a:lnTo>
                  <a:lnTo>
                    <a:pt x="151239" y="2992117"/>
                  </a:lnTo>
                  <a:lnTo>
                    <a:pt x="152056" y="2984498"/>
                  </a:lnTo>
                  <a:lnTo>
                    <a:pt x="153017" y="2981957"/>
                  </a:lnTo>
                  <a:lnTo>
                    <a:pt x="157569" y="2974337"/>
                  </a:lnTo>
                  <a:lnTo>
                    <a:pt x="158931" y="2969257"/>
                  </a:lnTo>
                  <a:lnTo>
                    <a:pt x="159925" y="2958062"/>
                  </a:lnTo>
                  <a:lnTo>
                    <a:pt x="162235" y="2954968"/>
                  </a:lnTo>
                  <a:lnTo>
                    <a:pt x="164036" y="2952958"/>
                  </a:lnTo>
                  <a:lnTo>
                    <a:pt x="165238" y="2950771"/>
                  </a:lnTo>
                  <a:lnTo>
                    <a:pt x="167324" y="2942729"/>
                  </a:lnTo>
                  <a:lnTo>
                    <a:pt x="173629" y="2935472"/>
                  </a:lnTo>
                  <a:lnTo>
                    <a:pt x="174173" y="2934880"/>
                  </a:lnTo>
                  <a:lnTo>
                    <a:pt x="174777" y="2931965"/>
                  </a:lnTo>
                  <a:lnTo>
                    <a:pt x="175259" y="2918780"/>
                  </a:lnTo>
                  <a:lnTo>
                    <a:pt x="181820" y="2911924"/>
                  </a:lnTo>
                  <a:lnTo>
                    <a:pt x="182566" y="2911159"/>
                  </a:lnTo>
                  <a:lnTo>
                    <a:pt x="182853" y="2904304"/>
                  </a:lnTo>
                  <a:lnTo>
                    <a:pt x="189438" y="2896752"/>
                  </a:lnTo>
                  <a:lnTo>
                    <a:pt x="190028" y="2893853"/>
                  </a:lnTo>
                  <a:lnTo>
                    <a:pt x="190497" y="2888007"/>
                  </a:lnTo>
                  <a:lnTo>
                    <a:pt x="198115" y="2880362"/>
                  </a:lnTo>
                  <a:lnTo>
                    <a:pt x="198117" y="2880361"/>
                  </a:lnTo>
                  <a:lnTo>
                    <a:pt x="198118" y="2880359"/>
                  </a:lnTo>
                  <a:lnTo>
                    <a:pt x="198119" y="2880358"/>
                  </a:lnTo>
                  <a:lnTo>
                    <a:pt x="198120" y="2872739"/>
                  </a:lnTo>
                  <a:lnTo>
                    <a:pt x="190509" y="2872737"/>
                  </a:lnTo>
                  <a:lnTo>
                    <a:pt x="190503" y="2876782"/>
                  </a:lnTo>
                  <a:lnTo>
                    <a:pt x="189655" y="2877974"/>
                  </a:lnTo>
                  <a:lnTo>
                    <a:pt x="188243" y="2878768"/>
                  </a:lnTo>
                  <a:lnTo>
                    <a:pt x="183940" y="2880043"/>
                  </a:lnTo>
                  <a:lnTo>
                    <a:pt x="177853" y="2885532"/>
                  </a:lnTo>
                  <a:lnTo>
                    <a:pt x="171557" y="2891700"/>
                  </a:lnTo>
                  <a:lnTo>
                    <a:pt x="168801" y="2894443"/>
                  </a:lnTo>
                  <a:lnTo>
                    <a:pt x="167567" y="2894827"/>
                  </a:lnTo>
                  <a:lnTo>
                    <a:pt x="163938" y="2895256"/>
                  </a:lnTo>
                  <a:lnTo>
                    <a:pt x="162632" y="2896216"/>
                  </a:lnTo>
                  <a:lnTo>
                    <a:pt x="161761" y="2897703"/>
                  </a:lnTo>
                  <a:lnTo>
                    <a:pt x="161181" y="2899541"/>
                  </a:lnTo>
                  <a:lnTo>
                    <a:pt x="159947" y="2900767"/>
                  </a:lnTo>
                  <a:lnTo>
                    <a:pt x="158278" y="2901583"/>
                  </a:lnTo>
                  <a:lnTo>
                    <a:pt x="154165" y="2902491"/>
                  </a:lnTo>
                  <a:lnTo>
                    <a:pt x="149516" y="2902894"/>
                  </a:lnTo>
                  <a:lnTo>
                    <a:pt x="147090" y="2903849"/>
                  </a:lnTo>
                  <a:lnTo>
                    <a:pt x="142137" y="2907167"/>
                  </a:lnTo>
                  <a:lnTo>
                    <a:pt x="137114" y="2909206"/>
                  </a:lnTo>
                  <a:lnTo>
                    <a:pt x="132060" y="2910112"/>
                  </a:lnTo>
                  <a:lnTo>
                    <a:pt x="126991" y="2910515"/>
                  </a:lnTo>
                  <a:lnTo>
                    <a:pt x="119659" y="2910694"/>
                  </a:lnTo>
                  <a:lnTo>
                    <a:pt x="105198" y="2910809"/>
                  </a:lnTo>
                  <a:lnTo>
                    <a:pt x="102305" y="2911665"/>
                  </a:lnTo>
                  <a:lnTo>
                    <a:pt x="96834" y="2914874"/>
                  </a:lnTo>
                  <a:lnTo>
                    <a:pt x="93342" y="2916068"/>
                  </a:lnTo>
                  <a:lnTo>
                    <a:pt x="89321" y="2916865"/>
                  </a:lnTo>
                  <a:lnTo>
                    <a:pt x="84948" y="2917395"/>
                  </a:lnTo>
                  <a:lnTo>
                    <a:pt x="81185" y="2917750"/>
                  </a:lnTo>
                  <a:lnTo>
                    <a:pt x="74747" y="2918143"/>
                  </a:lnTo>
                  <a:lnTo>
                    <a:pt x="69063" y="2918317"/>
                  </a:lnTo>
                  <a:lnTo>
                    <a:pt x="55943" y="2918439"/>
                  </a:lnTo>
                  <a:lnTo>
                    <a:pt x="35561" y="2918456"/>
                  </a:lnTo>
                  <a:lnTo>
                    <a:pt x="33020" y="2917610"/>
                  </a:lnTo>
                  <a:lnTo>
                    <a:pt x="27940" y="2914412"/>
                  </a:lnTo>
                  <a:lnTo>
                    <a:pt x="24365" y="2911896"/>
                  </a:lnTo>
                  <a:lnTo>
                    <a:pt x="21272" y="2911308"/>
                  </a:lnTo>
                  <a:lnTo>
                    <a:pt x="16430" y="2910930"/>
                  </a:lnTo>
                  <a:lnTo>
                    <a:pt x="16034" y="2910052"/>
                  </a:lnTo>
                  <a:lnTo>
                    <a:pt x="15592" y="2906820"/>
                  </a:lnTo>
                  <a:lnTo>
                    <a:pt x="14628" y="2905619"/>
                  </a:lnTo>
                  <a:lnTo>
                    <a:pt x="13139" y="2904818"/>
                  </a:lnTo>
                  <a:lnTo>
                    <a:pt x="8710" y="2903533"/>
                  </a:lnTo>
                  <a:lnTo>
                    <a:pt x="2598" y="2898043"/>
                  </a:lnTo>
                  <a:lnTo>
                    <a:pt x="2" y="2895599"/>
                  </a:lnTo>
                  <a:lnTo>
                    <a:pt x="0" y="2895597"/>
                  </a:lnTo>
                  <a:lnTo>
                    <a:pt x="4045" y="2899642"/>
                  </a:lnTo>
                  <a:lnTo>
                    <a:pt x="5237" y="2901681"/>
                  </a:lnTo>
                  <a:lnTo>
                    <a:pt x="6560" y="2906203"/>
                  </a:lnTo>
                  <a:lnTo>
                    <a:pt x="7760" y="2907747"/>
                  </a:lnTo>
                  <a:lnTo>
                    <a:pt x="9406" y="2908778"/>
                  </a:lnTo>
                  <a:lnTo>
                    <a:pt x="11351" y="2909464"/>
                  </a:lnTo>
                  <a:lnTo>
                    <a:pt x="15769" y="2912484"/>
                  </a:lnTo>
                  <a:lnTo>
                    <a:pt x="20554" y="2916649"/>
                  </a:lnTo>
                  <a:lnTo>
                    <a:pt x="25504" y="2921322"/>
                  </a:lnTo>
                  <a:lnTo>
                    <a:pt x="30526" y="2928480"/>
                  </a:lnTo>
                  <a:lnTo>
                    <a:pt x="35580" y="2936459"/>
                  </a:lnTo>
                  <a:lnTo>
                    <a:pt x="40648" y="2942826"/>
                  </a:lnTo>
                  <a:lnTo>
                    <a:pt x="45724" y="2948479"/>
                  </a:lnTo>
                  <a:lnTo>
                    <a:pt x="50801" y="2954660"/>
                  </a:lnTo>
                  <a:lnTo>
                    <a:pt x="55880" y="2963052"/>
                  </a:lnTo>
                  <a:lnTo>
                    <a:pt x="60959" y="2972426"/>
                  </a:lnTo>
                  <a:lnTo>
                    <a:pt x="66040" y="2981390"/>
                  </a:lnTo>
                  <a:lnTo>
                    <a:pt x="71119" y="2988196"/>
                  </a:lnTo>
                  <a:lnTo>
                    <a:pt x="76200" y="2996301"/>
                  </a:lnTo>
                  <a:lnTo>
                    <a:pt x="81280" y="3005548"/>
                  </a:lnTo>
                  <a:lnTo>
                    <a:pt x="86359" y="3015302"/>
                  </a:lnTo>
                  <a:lnTo>
                    <a:pt x="91440" y="3023024"/>
                  </a:lnTo>
                  <a:lnTo>
                    <a:pt x="96520" y="3030125"/>
                  </a:lnTo>
                  <a:lnTo>
                    <a:pt x="101600" y="3038925"/>
                  </a:lnTo>
                  <a:lnTo>
                    <a:pt x="106680" y="3048480"/>
                  </a:lnTo>
                  <a:lnTo>
                    <a:pt x="111760" y="3057526"/>
                  </a:lnTo>
                  <a:lnTo>
                    <a:pt x="116839" y="3064367"/>
                  </a:lnTo>
                  <a:lnTo>
                    <a:pt x="119662" y="3070230"/>
                  </a:lnTo>
                  <a:lnTo>
                    <a:pt x="120414" y="3072979"/>
                  </a:lnTo>
                  <a:lnTo>
                    <a:pt x="123508" y="3078291"/>
                  </a:lnTo>
                  <a:lnTo>
                    <a:pt x="130011" y="3086043"/>
                  </a:lnTo>
                  <a:lnTo>
                    <a:pt x="132393" y="3088600"/>
                  </a:lnTo>
                  <a:lnTo>
                    <a:pt x="133983" y="3091153"/>
                  </a:lnTo>
                  <a:lnTo>
                    <a:pt x="136741" y="3099829"/>
                  </a:lnTo>
                  <a:lnTo>
                    <a:pt x="137728" y="3100332"/>
                  </a:lnTo>
                  <a:lnTo>
                    <a:pt x="144293" y="3101278"/>
                  </a:lnTo>
                  <a:lnTo>
                    <a:pt x="144684" y="3101325"/>
                  </a:lnTo>
                  <a:lnTo>
                    <a:pt x="140705" y="3101334"/>
                  </a:lnTo>
                  <a:lnTo>
                    <a:pt x="139524" y="3100488"/>
                  </a:lnTo>
                  <a:lnTo>
                    <a:pt x="138735" y="3099078"/>
                  </a:lnTo>
                  <a:lnTo>
                    <a:pt x="137861" y="3095253"/>
                  </a:lnTo>
                  <a:lnTo>
                    <a:pt x="137471" y="3090731"/>
                  </a:lnTo>
                  <a:lnTo>
                    <a:pt x="136521" y="3088340"/>
                  </a:lnTo>
                  <a:lnTo>
                    <a:pt x="131985" y="3080929"/>
                  </a:lnTo>
                  <a:lnTo>
                    <a:pt x="125816" y="3064261"/>
                  </a:lnTo>
                  <a:lnTo>
                    <a:pt x="121394" y="3057201"/>
                  </a:lnTo>
                  <a:lnTo>
                    <a:pt x="119029" y="3054133"/>
                  </a:lnTo>
                  <a:lnTo>
                    <a:pt x="117453" y="3050394"/>
                  </a:lnTo>
                  <a:lnTo>
                    <a:pt x="114387" y="3037889"/>
                  </a:lnTo>
                  <a:lnTo>
                    <a:pt x="108493" y="3027598"/>
                  </a:lnTo>
                  <a:lnTo>
                    <a:pt x="103817" y="3018893"/>
                  </a:lnTo>
                  <a:lnTo>
                    <a:pt x="98916" y="3011637"/>
                  </a:lnTo>
                  <a:lnTo>
                    <a:pt x="96424" y="3008517"/>
                  </a:lnTo>
                  <a:lnTo>
                    <a:pt x="94762" y="3004744"/>
                  </a:lnTo>
                  <a:lnTo>
                    <a:pt x="91578" y="2992189"/>
                  </a:lnTo>
                  <a:lnTo>
                    <a:pt x="86494" y="2982731"/>
                  </a:lnTo>
                  <a:lnTo>
                    <a:pt x="84172" y="2973404"/>
                  </a:lnTo>
                  <a:lnTo>
                    <a:pt x="77835" y="2965977"/>
                  </a:lnTo>
                  <a:lnTo>
                    <a:pt x="76295" y="2964282"/>
                  </a:lnTo>
                  <a:lnTo>
                    <a:pt x="76202" y="2956874"/>
                  </a:lnTo>
                  <a:lnTo>
                    <a:pt x="82760" y="2963146"/>
                  </a:lnTo>
                  <a:lnTo>
                    <a:pt x="87772" y="2968132"/>
                  </a:lnTo>
                  <a:lnTo>
                    <a:pt x="88995" y="2970200"/>
                  </a:lnTo>
                  <a:lnTo>
                    <a:pt x="91562" y="2977157"/>
                  </a:lnTo>
                  <a:lnTo>
                    <a:pt x="97308" y="2984580"/>
                  </a:lnTo>
                  <a:lnTo>
                    <a:pt x="103527" y="2991295"/>
                  </a:lnTo>
                  <a:lnTo>
                    <a:pt x="108315" y="2996251"/>
                  </a:lnTo>
                  <a:lnTo>
                    <a:pt x="120510" y="3008485"/>
                  </a:lnTo>
                  <a:lnTo>
                    <a:pt x="120980" y="3009803"/>
                  </a:lnTo>
                  <a:lnTo>
                    <a:pt x="121795" y="3016334"/>
                  </a:lnTo>
                  <a:lnTo>
                    <a:pt x="122684" y="3015882"/>
                  </a:lnTo>
                  <a:lnTo>
                    <a:pt x="125928" y="3013121"/>
                  </a:lnTo>
                  <a:lnTo>
                    <a:pt x="127132" y="3011200"/>
                  </a:lnTo>
                  <a:lnTo>
                    <a:pt x="128470" y="3006807"/>
                  </a:lnTo>
                  <a:lnTo>
                    <a:pt x="129224" y="2999574"/>
                  </a:lnTo>
                  <a:lnTo>
                    <a:pt x="130175" y="2997089"/>
                  </a:lnTo>
                  <a:lnTo>
                    <a:pt x="133491" y="2992069"/>
                  </a:lnTo>
                  <a:lnTo>
                    <a:pt x="135529" y="2984758"/>
                  </a:lnTo>
                  <a:lnTo>
                    <a:pt x="139275" y="2960131"/>
                  </a:lnTo>
                  <a:lnTo>
                    <a:pt x="145407" y="2942376"/>
                  </a:lnTo>
                  <a:lnTo>
                    <a:pt x="150328" y="2928648"/>
                  </a:lnTo>
                  <a:lnTo>
                    <a:pt x="151785" y="2916961"/>
                  </a:lnTo>
                  <a:lnTo>
                    <a:pt x="151990" y="2912379"/>
                  </a:lnTo>
                  <a:lnTo>
                    <a:pt x="152973" y="2908479"/>
                  </a:lnTo>
                  <a:lnTo>
                    <a:pt x="159533" y="2896425"/>
                  </a:lnTo>
                  <a:lnTo>
                    <a:pt x="159695" y="2896150"/>
                  </a:lnTo>
                  <a:lnTo>
                    <a:pt x="159955" y="2901790"/>
                  </a:lnTo>
                  <a:lnTo>
                    <a:pt x="160861" y="2927336"/>
                  </a:lnTo>
                  <a:lnTo>
                    <a:pt x="166050" y="2950942"/>
                  </a:lnTo>
                  <a:lnTo>
                    <a:pt x="169759" y="2994834"/>
                  </a:lnTo>
                  <a:lnTo>
                    <a:pt x="174173" y="3021126"/>
                  </a:lnTo>
                  <a:lnTo>
                    <a:pt x="175892" y="3047863"/>
                  </a:lnTo>
                  <a:lnTo>
                    <a:pt x="181280" y="3064985"/>
                  </a:lnTo>
                  <a:lnTo>
                    <a:pt x="185838" y="3075585"/>
                  </a:lnTo>
                  <a:lnTo>
                    <a:pt x="190686" y="3085941"/>
                  </a:lnTo>
                  <a:lnTo>
                    <a:pt x="195663" y="3095341"/>
                  </a:lnTo>
                  <a:lnTo>
                    <a:pt x="200697" y="3102342"/>
                  </a:lnTo>
                  <a:lnTo>
                    <a:pt x="203225" y="3104547"/>
                  </a:lnTo>
                  <a:lnTo>
                    <a:pt x="205757" y="3106016"/>
                  </a:lnTo>
                  <a:lnTo>
                    <a:pt x="213360" y="3108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Annotation1192"/>
            <p:cNvSpPr/>
            <p:nvPr/>
          </p:nvSpPr>
          <p:spPr>
            <a:xfrm>
              <a:off x="365760" y="4191000"/>
              <a:ext cx="701041" cy="83821"/>
            </a:xfrm>
            <a:custGeom>
              <a:avLst/>
              <a:gdLst/>
              <a:ahLst/>
              <a:cxnLst/>
              <a:rect l="0" t="0" r="0" b="0"/>
              <a:pathLst>
                <a:path w="701041" h="83821">
                  <a:moveTo>
                    <a:pt x="30480" y="83820"/>
                  </a:moveTo>
                  <a:lnTo>
                    <a:pt x="15426" y="76293"/>
                  </a:lnTo>
                  <a:lnTo>
                    <a:pt x="8696" y="69647"/>
                  </a:lnTo>
                  <a:lnTo>
                    <a:pt x="8337" y="68445"/>
                  </a:lnTo>
                  <a:lnTo>
                    <a:pt x="8098" y="66796"/>
                  </a:lnTo>
                  <a:lnTo>
                    <a:pt x="7939" y="64851"/>
                  </a:lnTo>
                  <a:lnTo>
                    <a:pt x="6986" y="63554"/>
                  </a:lnTo>
                  <a:lnTo>
                    <a:pt x="5504" y="62689"/>
                  </a:lnTo>
                  <a:lnTo>
                    <a:pt x="95" y="60990"/>
                  </a:lnTo>
                  <a:lnTo>
                    <a:pt x="42" y="58715"/>
                  </a:lnTo>
                  <a:lnTo>
                    <a:pt x="0" y="53341"/>
                  </a:lnTo>
                  <a:lnTo>
                    <a:pt x="4045" y="53341"/>
                  </a:lnTo>
                  <a:lnTo>
                    <a:pt x="6083" y="52493"/>
                  </a:lnTo>
                  <a:lnTo>
                    <a:pt x="8289" y="51082"/>
                  </a:lnTo>
                  <a:lnTo>
                    <a:pt x="13867" y="46779"/>
                  </a:lnTo>
                  <a:lnTo>
                    <a:pt x="16888" y="46191"/>
                  </a:lnTo>
                  <a:lnTo>
                    <a:pt x="34241" y="44935"/>
                  </a:lnTo>
                  <a:lnTo>
                    <a:pt x="38914" y="43504"/>
                  </a:lnTo>
                  <a:lnTo>
                    <a:pt x="43722" y="41702"/>
                  </a:lnTo>
                  <a:lnTo>
                    <a:pt x="54536" y="39167"/>
                  </a:lnTo>
                  <a:lnTo>
                    <a:pt x="71858" y="37464"/>
                  </a:lnTo>
                  <a:lnTo>
                    <a:pt x="76692" y="35983"/>
                  </a:lnTo>
                  <a:lnTo>
                    <a:pt x="81608" y="34149"/>
                  </a:lnTo>
                  <a:lnTo>
                    <a:pt x="101665" y="30358"/>
                  </a:lnTo>
                  <a:lnTo>
                    <a:pt x="106723" y="28705"/>
                  </a:lnTo>
                  <a:lnTo>
                    <a:pt x="111789" y="26757"/>
                  </a:lnTo>
                  <a:lnTo>
                    <a:pt x="124191" y="24592"/>
                  </a:lnTo>
                  <a:lnTo>
                    <a:pt x="143195" y="23373"/>
                  </a:lnTo>
                  <a:lnTo>
                    <a:pt x="154236" y="22241"/>
                  </a:lnTo>
                  <a:lnTo>
                    <a:pt x="159550" y="20754"/>
                  </a:lnTo>
                  <a:lnTo>
                    <a:pt x="164787" y="18916"/>
                  </a:lnTo>
                  <a:lnTo>
                    <a:pt x="190595" y="15120"/>
                  </a:lnTo>
                  <a:lnTo>
                    <a:pt x="196490" y="13467"/>
                  </a:lnTo>
                  <a:lnTo>
                    <a:pt x="202113" y="11518"/>
                  </a:lnTo>
                  <a:lnTo>
                    <a:pt x="215135" y="9352"/>
                  </a:lnTo>
                  <a:lnTo>
                    <a:pt x="236746" y="8133"/>
                  </a:lnTo>
                  <a:lnTo>
                    <a:pt x="250847" y="7002"/>
                  </a:lnTo>
                  <a:lnTo>
                    <a:pt x="256978" y="5514"/>
                  </a:lnTo>
                  <a:lnTo>
                    <a:pt x="262759" y="3676"/>
                  </a:lnTo>
                  <a:lnTo>
                    <a:pt x="283030" y="1089"/>
                  </a:lnTo>
                  <a:lnTo>
                    <a:pt x="301078" y="323"/>
                  </a:lnTo>
                  <a:lnTo>
                    <a:pt x="322346" y="64"/>
                  </a:lnTo>
                  <a:lnTo>
                    <a:pt x="393699" y="0"/>
                  </a:lnTo>
                  <a:lnTo>
                    <a:pt x="403859" y="2258"/>
                  </a:lnTo>
                  <a:lnTo>
                    <a:pt x="408940" y="4045"/>
                  </a:lnTo>
                  <a:lnTo>
                    <a:pt x="424180" y="6561"/>
                  </a:lnTo>
                  <a:lnTo>
                    <a:pt x="443549" y="7481"/>
                  </a:lnTo>
                  <a:lnTo>
                    <a:pt x="588926" y="7620"/>
                  </a:lnTo>
                  <a:lnTo>
                    <a:pt x="596461" y="9878"/>
                  </a:lnTo>
                  <a:lnTo>
                    <a:pt x="600841" y="11665"/>
                  </a:lnTo>
                  <a:lnTo>
                    <a:pt x="611050" y="14181"/>
                  </a:lnTo>
                  <a:lnTo>
                    <a:pt x="619437" y="14926"/>
                  </a:lnTo>
                  <a:lnTo>
                    <a:pt x="622085" y="15877"/>
                  </a:lnTo>
                  <a:lnTo>
                    <a:pt x="624696" y="17358"/>
                  </a:lnTo>
                  <a:lnTo>
                    <a:pt x="627284" y="19192"/>
                  </a:lnTo>
                  <a:lnTo>
                    <a:pt x="632418" y="21230"/>
                  </a:lnTo>
                  <a:lnTo>
                    <a:pt x="642612" y="22538"/>
                  </a:lnTo>
                  <a:lnTo>
                    <a:pt x="654283" y="22765"/>
                  </a:lnTo>
                  <a:lnTo>
                    <a:pt x="663608" y="25076"/>
                  </a:lnTo>
                  <a:lnTo>
                    <a:pt x="668465" y="26877"/>
                  </a:lnTo>
                  <a:lnTo>
                    <a:pt x="679347" y="29413"/>
                  </a:lnTo>
                  <a:lnTo>
                    <a:pt x="683191" y="30615"/>
                  </a:lnTo>
                  <a:lnTo>
                    <a:pt x="687448" y="32264"/>
                  </a:lnTo>
                  <a:lnTo>
                    <a:pt x="70104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Annotation1193"/>
            <p:cNvSpPr/>
            <p:nvPr/>
          </p:nvSpPr>
          <p:spPr>
            <a:xfrm>
              <a:off x="411480" y="6210300"/>
              <a:ext cx="746761" cy="53341"/>
            </a:xfrm>
            <a:custGeom>
              <a:avLst/>
              <a:gdLst/>
              <a:ahLst/>
              <a:cxnLst/>
              <a:rect l="0" t="0" r="0" b="0"/>
              <a:pathLst>
                <a:path w="746761" h="53341">
                  <a:moveTo>
                    <a:pt x="60960" y="7620"/>
                  </a:moveTo>
                  <a:lnTo>
                    <a:pt x="19252" y="7620"/>
                  </a:lnTo>
                  <a:lnTo>
                    <a:pt x="17068" y="8467"/>
                  </a:lnTo>
                  <a:lnTo>
                    <a:pt x="14765" y="9878"/>
                  </a:lnTo>
                  <a:lnTo>
                    <a:pt x="7656" y="15213"/>
                  </a:lnTo>
                  <a:lnTo>
                    <a:pt x="93" y="7713"/>
                  </a:lnTo>
                  <a:lnTo>
                    <a:pt x="2" y="7623"/>
                  </a:lnTo>
                  <a:lnTo>
                    <a:pt x="0" y="7620"/>
                  </a:lnTo>
                  <a:lnTo>
                    <a:pt x="11351" y="7620"/>
                  </a:lnTo>
                  <a:lnTo>
                    <a:pt x="13494" y="6774"/>
                  </a:lnTo>
                  <a:lnTo>
                    <a:pt x="15769" y="5363"/>
                  </a:lnTo>
                  <a:lnTo>
                    <a:pt x="18133" y="3575"/>
                  </a:lnTo>
                  <a:lnTo>
                    <a:pt x="20555" y="2384"/>
                  </a:lnTo>
                  <a:lnTo>
                    <a:pt x="25505" y="1059"/>
                  </a:lnTo>
                  <a:lnTo>
                    <a:pt x="47982" y="42"/>
                  </a:lnTo>
                  <a:lnTo>
                    <a:pt x="146286" y="0"/>
                  </a:lnTo>
                  <a:lnTo>
                    <a:pt x="152557" y="846"/>
                  </a:lnTo>
                  <a:lnTo>
                    <a:pt x="158432" y="2258"/>
                  </a:lnTo>
                  <a:lnTo>
                    <a:pt x="164041" y="4045"/>
                  </a:lnTo>
                  <a:lnTo>
                    <a:pt x="169474" y="5238"/>
                  </a:lnTo>
                  <a:lnTo>
                    <a:pt x="180026" y="6561"/>
                  </a:lnTo>
                  <a:lnTo>
                    <a:pt x="186058" y="7761"/>
                  </a:lnTo>
                  <a:lnTo>
                    <a:pt x="192618" y="9408"/>
                  </a:lnTo>
                  <a:lnTo>
                    <a:pt x="199532" y="11352"/>
                  </a:lnTo>
                  <a:lnTo>
                    <a:pt x="206681" y="12648"/>
                  </a:lnTo>
                  <a:lnTo>
                    <a:pt x="221398" y="14088"/>
                  </a:lnTo>
                  <a:lnTo>
                    <a:pt x="228032" y="15319"/>
                  </a:lnTo>
                  <a:lnTo>
                    <a:pt x="234148" y="16987"/>
                  </a:lnTo>
                  <a:lnTo>
                    <a:pt x="239919" y="18944"/>
                  </a:lnTo>
                  <a:lnTo>
                    <a:pt x="246306" y="20250"/>
                  </a:lnTo>
                  <a:lnTo>
                    <a:pt x="260176" y="21700"/>
                  </a:lnTo>
                  <a:lnTo>
                    <a:pt x="267430" y="22933"/>
                  </a:lnTo>
                  <a:lnTo>
                    <a:pt x="274807" y="24602"/>
                  </a:lnTo>
                  <a:lnTo>
                    <a:pt x="282265" y="26562"/>
                  </a:lnTo>
                  <a:lnTo>
                    <a:pt x="289777" y="27868"/>
                  </a:lnTo>
                  <a:lnTo>
                    <a:pt x="304896" y="29319"/>
                  </a:lnTo>
                  <a:lnTo>
                    <a:pt x="327688" y="30136"/>
                  </a:lnTo>
                  <a:lnTo>
                    <a:pt x="335299" y="31097"/>
                  </a:lnTo>
                  <a:lnTo>
                    <a:pt x="342913" y="32586"/>
                  </a:lnTo>
                  <a:lnTo>
                    <a:pt x="350528" y="34423"/>
                  </a:lnTo>
                  <a:lnTo>
                    <a:pt x="358146" y="35649"/>
                  </a:lnTo>
                  <a:lnTo>
                    <a:pt x="373383" y="37011"/>
                  </a:lnTo>
                  <a:lnTo>
                    <a:pt x="390879" y="37616"/>
                  </a:lnTo>
                  <a:lnTo>
                    <a:pt x="434481" y="38037"/>
                  </a:lnTo>
                  <a:lnTo>
                    <a:pt x="453311" y="38072"/>
                  </a:lnTo>
                  <a:lnTo>
                    <a:pt x="462228" y="37235"/>
                  </a:lnTo>
                  <a:lnTo>
                    <a:pt x="470712" y="35830"/>
                  </a:lnTo>
                  <a:lnTo>
                    <a:pt x="478908" y="34046"/>
                  </a:lnTo>
                  <a:lnTo>
                    <a:pt x="486912" y="32858"/>
                  </a:lnTo>
                  <a:lnTo>
                    <a:pt x="502579" y="31537"/>
                  </a:lnTo>
                  <a:lnTo>
                    <a:pt x="525679" y="30793"/>
                  </a:lnTo>
                  <a:lnTo>
                    <a:pt x="610658" y="30483"/>
                  </a:lnTo>
                  <a:lnTo>
                    <a:pt x="617926" y="31329"/>
                  </a:lnTo>
                  <a:lnTo>
                    <a:pt x="625310" y="32739"/>
                  </a:lnTo>
                  <a:lnTo>
                    <a:pt x="632774" y="34526"/>
                  </a:lnTo>
                  <a:lnTo>
                    <a:pt x="639442" y="35718"/>
                  </a:lnTo>
                  <a:lnTo>
                    <a:pt x="651368" y="37041"/>
                  </a:lnTo>
                  <a:lnTo>
                    <a:pt x="671647" y="37787"/>
                  </a:lnTo>
                  <a:lnTo>
                    <a:pt x="678058" y="38738"/>
                  </a:lnTo>
                  <a:lnTo>
                    <a:pt x="684025" y="40219"/>
                  </a:lnTo>
                  <a:lnTo>
                    <a:pt x="689697" y="42053"/>
                  </a:lnTo>
                  <a:lnTo>
                    <a:pt x="695171" y="43276"/>
                  </a:lnTo>
                  <a:lnTo>
                    <a:pt x="705769" y="44633"/>
                  </a:lnTo>
                  <a:lnTo>
                    <a:pt x="721256" y="45398"/>
                  </a:lnTo>
                  <a:lnTo>
                    <a:pt x="726371" y="46353"/>
                  </a:lnTo>
                  <a:lnTo>
                    <a:pt x="731474" y="47835"/>
                  </a:lnTo>
                  <a:lnTo>
                    <a:pt x="74676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SMARTInkAnnotation1194"/>
            <p:cNvSpPr/>
            <p:nvPr/>
          </p:nvSpPr>
          <p:spPr>
            <a:xfrm>
              <a:off x="30480" y="4381500"/>
              <a:ext cx="251461" cy="1432561"/>
            </a:xfrm>
            <a:custGeom>
              <a:avLst/>
              <a:gdLst/>
              <a:ahLst/>
              <a:cxnLst/>
              <a:rect l="0" t="0" r="0" b="0"/>
              <a:pathLst>
                <a:path w="251461" h="1432561">
                  <a:moveTo>
                    <a:pt x="251460" y="53340"/>
                  </a:moveTo>
                  <a:lnTo>
                    <a:pt x="251460" y="42734"/>
                  </a:lnTo>
                  <a:lnTo>
                    <a:pt x="250613" y="40343"/>
                  </a:lnTo>
                  <a:lnTo>
                    <a:pt x="246223" y="32932"/>
                  </a:lnTo>
                  <a:lnTo>
                    <a:pt x="244154" y="24354"/>
                  </a:lnTo>
                  <a:lnTo>
                    <a:pt x="237307" y="16430"/>
                  </a:lnTo>
                  <a:lnTo>
                    <a:pt x="236703" y="13512"/>
                  </a:lnTo>
                  <a:lnTo>
                    <a:pt x="236542" y="11547"/>
                  </a:lnTo>
                  <a:lnTo>
                    <a:pt x="235588" y="10239"/>
                  </a:lnTo>
                  <a:lnTo>
                    <a:pt x="234105" y="9366"/>
                  </a:lnTo>
                  <a:lnTo>
                    <a:pt x="232270" y="8784"/>
                  </a:lnTo>
                  <a:lnTo>
                    <a:pt x="227973" y="5880"/>
                  </a:lnTo>
                  <a:lnTo>
                    <a:pt x="221389" y="345"/>
                  </a:lnTo>
                  <a:lnTo>
                    <a:pt x="213576" y="6"/>
                  </a:lnTo>
                  <a:lnTo>
                    <a:pt x="209317" y="0"/>
                  </a:lnTo>
                  <a:lnTo>
                    <a:pt x="208125" y="847"/>
                  </a:lnTo>
                  <a:lnTo>
                    <a:pt x="207330" y="2258"/>
                  </a:lnTo>
                  <a:lnTo>
                    <a:pt x="206800" y="4045"/>
                  </a:lnTo>
                  <a:lnTo>
                    <a:pt x="205600" y="5237"/>
                  </a:lnTo>
                  <a:lnTo>
                    <a:pt x="203953" y="6031"/>
                  </a:lnTo>
                  <a:lnTo>
                    <a:pt x="202009" y="6561"/>
                  </a:lnTo>
                  <a:lnTo>
                    <a:pt x="200713" y="7760"/>
                  </a:lnTo>
                  <a:lnTo>
                    <a:pt x="199848" y="9408"/>
                  </a:lnTo>
                  <a:lnTo>
                    <a:pt x="199272" y="11352"/>
                  </a:lnTo>
                  <a:lnTo>
                    <a:pt x="196374" y="15770"/>
                  </a:lnTo>
                  <a:lnTo>
                    <a:pt x="189983" y="23018"/>
                  </a:lnTo>
                  <a:lnTo>
                    <a:pt x="184343" y="28856"/>
                  </a:lnTo>
                  <a:lnTo>
                    <a:pt x="166129" y="47210"/>
                  </a:lnTo>
                  <a:lnTo>
                    <a:pt x="160477" y="55131"/>
                  </a:lnTo>
                  <a:lnTo>
                    <a:pt x="155143" y="64296"/>
                  </a:lnTo>
                  <a:lnTo>
                    <a:pt x="149950" y="74014"/>
                  </a:lnTo>
                  <a:lnTo>
                    <a:pt x="142562" y="83977"/>
                  </a:lnTo>
                  <a:lnTo>
                    <a:pt x="138222" y="89005"/>
                  </a:lnTo>
                  <a:lnTo>
                    <a:pt x="131141" y="101364"/>
                  </a:lnTo>
                  <a:lnTo>
                    <a:pt x="124325" y="114478"/>
                  </a:lnTo>
                  <a:lnTo>
                    <a:pt x="120136" y="120345"/>
                  </a:lnTo>
                  <a:lnTo>
                    <a:pt x="115651" y="125950"/>
                  </a:lnTo>
                  <a:lnTo>
                    <a:pt x="108409" y="138951"/>
                  </a:lnTo>
                  <a:lnTo>
                    <a:pt x="102369" y="152349"/>
                  </a:lnTo>
                  <a:lnTo>
                    <a:pt x="96862" y="163949"/>
                  </a:lnTo>
                  <a:lnTo>
                    <a:pt x="89334" y="177006"/>
                  </a:lnTo>
                  <a:lnTo>
                    <a:pt x="84956" y="184044"/>
                  </a:lnTo>
                  <a:lnTo>
                    <a:pt x="77834" y="198637"/>
                  </a:lnTo>
                  <a:lnTo>
                    <a:pt x="71846" y="213590"/>
                  </a:lnTo>
                  <a:lnTo>
                    <a:pt x="66363" y="228702"/>
                  </a:lnTo>
                  <a:lnTo>
                    <a:pt x="58846" y="246143"/>
                  </a:lnTo>
                  <a:lnTo>
                    <a:pt x="51554" y="264337"/>
                  </a:lnTo>
                  <a:lnTo>
                    <a:pt x="45755" y="288013"/>
                  </a:lnTo>
                  <a:lnTo>
                    <a:pt x="38398" y="300444"/>
                  </a:lnTo>
                  <a:lnTo>
                    <a:pt x="33999" y="316128"/>
                  </a:lnTo>
                  <a:lnTo>
                    <a:pt x="27130" y="349747"/>
                  </a:lnTo>
                  <a:lnTo>
                    <a:pt x="23422" y="388518"/>
                  </a:lnTo>
                  <a:lnTo>
                    <a:pt x="22263" y="403815"/>
                  </a:lnTo>
                  <a:lnTo>
                    <a:pt x="16332" y="441954"/>
                  </a:lnTo>
                  <a:lnTo>
                    <a:pt x="9353" y="480059"/>
                  </a:lnTo>
                  <a:lnTo>
                    <a:pt x="7772" y="519749"/>
                  </a:lnTo>
                  <a:lnTo>
                    <a:pt x="6841" y="534106"/>
                  </a:lnTo>
                  <a:lnTo>
                    <a:pt x="1068" y="571593"/>
                  </a:lnTo>
                  <a:lnTo>
                    <a:pt x="141" y="609613"/>
                  </a:lnTo>
                  <a:lnTo>
                    <a:pt x="0" y="815018"/>
                  </a:lnTo>
                  <a:lnTo>
                    <a:pt x="6031" y="853397"/>
                  </a:lnTo>
                  <a:lnTo>
                    <a:pt x="7411" y="891534"/>
                  </a:lnTo>
                  <a:lnTo>
                    <a:pt x="8405" y="913552"/>
                  </a:lnTo>
                  <a:lnTo>
                    <a:pt x="15897" y="938848"/>
                  </a:lnTo>
                  <a:lnTo>
                    <a:pt x="19765" y="953206"/>
                  </a:lnTo>
                  <a:lnTo>
                    <a:pt x="24507" y="980861"/>
                  </a:lnTo>
                  <a:lnTo>
                    <a:pt x="27825" y="992198"/>
                  </a:lnTo>
                  <a:lnTo>
                    <a:pt x="34176" y="1022461"/>
                  </a:lnTo>
                  <a:lnTo>
                    <a:pt x="40982" y="1044349"/>
                  </a:lnTo>
                  <a:lnTo>
                    <a:pt x="47354" y="1073804"/>
                  </a:lnTo>
                  <a:lnTo>
                    <a:pt x="53824" y="1091735"/>
                  </a:lnTo>
                  <a:lnTo>
                    <a:pt x="61104" y="1110877"/>
                  </a:lnTo>
                  <a:lnTo>
                    <a:pt x="68623" y="1129531"/>
                  </a:lnTo>
                  <a:lnTo>
                    <a:pt x="72832" y="1142940"/>
                  </a:lnTo>
                  <a:lnTo>
                    <a:pt x="74703" y="1154545"/>
                  </a:lnTo>
                  <a:lnTo>
                    <a:pt x="76895" y="1160009"/>
                  </a:lnTo>
                  <a:lnTo>
                    <a:pt x="83847" y="1170598"/>
                  </a:lnTo>
                  <a:lnTo>
                    <a:pt x="88065" y="1180948"/>
                  </a:lnTo>
                  <a:lnTo>
                    <a:pt x="92698" y="1196295"/>
                  </a:lnTo>
                  <a:lnTo>
                    <a:pt x="99433" y="1211567"/>
                  </a:lnTo>
                  <a:lnTo>
                    <a:pt x="104305" y="1220887"/>
                  </a:lnTo>
                  <a:lnTo>
                    <a:pt x="109293" y="1227852"/>
                  </a:lnTo>
                  <a:lnTo>
                    <a:pt x="110962" y="1231741"/>
                  </a:lnTo>
                  <a:lnTo>
                    <a:pt x="114158" y="1244459"/>
                  </a:lnTo>
                  <a:lnTo>
                    <a:pt x="117906" y="1251028"/>
                  </a:lnTo>
                  <a:lnTo>
                    <a:pt x="124776" y="1259487"/>
                  </a:lnTo>
                  <a:lnTo>
                    <a:pt x="126364" y="1262145"/>
                  </a:lnTo>
                  <a:lnTo>
                    <a:pt x="129445" y="1269930"/>
                  </a:lnTo>
                  <a:lnTo>
                    <a:pt x="135344" y="1277599"/>
                  </a:lnTo>
                  <a:lnTo>
                    <a:pt x="140022" y="1282691"/>
                  </a:lnTo>
                  <a:lnTo>
                    <a:pt x="141608" y="1285234"/>
                  </a:lnTo>
                  <a:lnTo>
                    <a:pt x="148408" y="1301984"/>
                  </a:lnTo>
                  <a:lnTo>
                    <a:pt x="150585" y="1304870"/>
                  </a:lnTo>
                  <a:lnTo>
                    <a:pt x="152883" y="1306793"/>
                  </a:lnTo>
                  <a:lnTo>
                    <a:pt x="155262" y="1308075"/>
                  </a:lnTo>
                  <a:lnTo>
                    <a:pt x="156848" y="1310623"/>
                  </a:lnTo>
                  <a:lnTo>
                    <a:pt x="159927" y="1321453"/>
                  </a:lnTo>
                  <a:lnTo>
                    <a:pt x="164978" y="1330401"/>
                  </a:lnTo>
                  <a:lnTo>
                    <a:pt x="166457" y="1335791"/>
                  </a:lnTo>
                  <a:lnTo>
                    <a:pt x="167289" y="1343586"/>
                  </a:lnTo>
                  <a:lnTo>
                    <a:pt x="168253" y="1345304"/>
                  </a:lnTo>
                  <a:lnTo>
                    <a:pt x="169742" y="1346450"/>
                  </a:lnTo>
                  <a:lnTo>
                    <a:pt x="171581" y="1347213"/>
                  </a:lnTo>
                  <a:lnTo>
                    <a:pt x="178215" y="1352333"/>
                  </a:lnTo>
                  <a:lnTo>
                    <a:pt x="179770" y="1354522"/>
                  </a:lnTo>
                  <a:lnTo>
                    <a:pt x="182470" y="1362567"/>
                  </a:lnTo>
                  <a:lnTo>
                    <a:pt x="188036" y="1369784"/>
                  </a:lnTo>
                  <a:lnTo>
                    <a:pt x="189405" y="1374461"/>
                  </a:lnTo>
                  <a:lnTo>
                    <a:pt x="190175" y="1381855"/>
                  </a:lnTo>
                  <a:lnTo>
                    <a:pt x="191130" y="1383517"/>
                  </a:lnTo>
                  <a:lnTo>
                    <a:pt x="192614" y="1384624"/>
                  </a:lnTo>
                  <a:lnTo>
                    <a:pt x="194449" y="1385363"/>
                  </a:lnTo>
                  <a:lnTo>
                    <a:pt x="195673" y="1386702"/>
                  </a:lnTo>
                  <a:lnTo>
                    <a:pt x="196488" y="1388441"/>
                  </a:lnTo>
                  <a:lnTo>
                    <a:pt x="197395" y="1392632"/>
                  </a:lnTo>
                  <a:lnTo>
                    <a:pt x="198092" y="1408222"/>
                  </a:lnTo>
                  <a:lnTo>
                    <a:pt x="200365" y="1411301"/>
                  </a:lnTo>
                  <a:lnTo>
                    <a:pt x="202157" y="1413307"/>
                  </a:lnTo>
                  <a:lnTo>
                    <a:pt x="203351" y="1415492"/>
                  </a:lnTo>
                  <a:lnTo>
                    <a:pt x="205712" y="1424816"/>
                  </a:lnTo>
                  <a:lnTo>
                    <a:pt x="213357" y="1432558"/>
                  </a:lnTo>
                  <a:lnTo>
                    <a:pt x="213360" y="1432560"/>
                  </a:lnTo>
                  <a:lnTo>
                    <a:pt x="213360" y="1282727"/>
                  </a:lnTo>
                  <a:lnTo>
                    <a:pt x="215618" y="1272552"/>
                  </a:lnTo>
                  <a:lnTo>
                    <a:pt x="219391" y="1259561"/>
                  </a:lnTo>
                  <a:lnTo>
                    <a:pt x="221764" y="1229308"/>
                  </a:lnTo>
                  <a:lnTo>
                    <a:pt x="224998" y="1220588"/>
                  </a:lnTo>
                  <a:lnTo>
                    <a:pt x="229257" y="1213326"/>
                  </a:lnTo>
                  <a:lnTo>
                    <a:pt x="236414" y="1202220"/>
                  </a:lnTo>
                  <a:lnTo>
                    <a:pt x="243840" y="1188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SMARTInkAnnotation1195"/>
            <p:cNvSpPr/>
            <p:nvPr/>
          </p:nvSpPr>
          <p:spPr>
            <a:xfrm>
              <a:off x="-15240" y="5707383"/>
              <a:ext cx="251461" cy="22858"/>
            </a:xfrm>
            <a:custGeom>
              <a:avLst/>
              <a:gdLst/>
              <a:ahLst/>
              <a:cxnLst/>
              <a:rect l="0" t="0" r="0" b="0"/>
              <a:pathLst>
                <a:path w="251461" h="22858">
                  <a:moveTo>
                    <a:pt x="251460" y="15237"/>
                  </a:moveTo>
                  <a:lnTo>
                    <a:pt x="239325" y="11192"/>
                  </a:lnTo>
                  <a:lnTo>
                    <a:pt x="234056" y="9154"/>
                  </a:lnTo>
                  <a:lnTo>
                    <a:pt x="228851" y="6948"/>
                  </a:lnTo>
                  <a:lnTo>
                    <a:pt x="223687" y="4631"/>
                  </a:lnTo>
                  <a:lnTo>
                    <a:pt x="219398" y="3087"/>
                  </a:lnTo>
                  <a:lnTo>
                    <a:pt x="215692" y="2056"/>
                  </a:lnTo>
                  <a:lnTo>
                    <a:pt x="212375" y="1370"/>
                  </a:lnTo>
                  <a:lnTo>
                    <a:pt x="209317" y="912"/>
                  </a:lnTo>
                  <a:lnTo>
                    <a:pt x="203661" y="404"/>
                  </a:lnTo>
                  <a:lnTo>
                    <a:pt x="199274" y="268"/>
                  </a:lnTo>
                  <a:lnTo>
                    <a:pt x="170834" y="32"/>
                  </a:lnTo>
                  <a:lnTo>
                    <a:pt x="139757" y="0"/>
                  </a:lnTo>
                  <a:lnTo>
                    <a:pt x="134658" y="846"/>
                  </a:lnTo>
                  <a:lnTo>
                    <a:pt x="129566" y="2256"/>
                  </a:lnTo>
                  <a:lnTo>
                    <a:pt x="124477" y="4043"/>
                  </a:lnTo>
                  <a:lnTo>
                    <a:pt x="118545" y="5235"/>
                  </a:lnTo>
                  <a:lnTo>
                    <a:pt x="112050" y="6029"/>
                  </a:lnTo>
                  <a:lnTo>
                    <a:pt x="105180" y="6558"/>
                  </a:lnTo>
                  <a:lnTo>
                    <a:pt x="98906" y="6911"/>
                  </a:lnTo>
                  <a:lnTo>
                    <a:pt x="87421" y="7303"/>
                  </a:lnTo>
                  <a:lnTo>
                    <a:pt x="81987" y="8255"/>
                  </a:lnTo>
                  <a:lnTo>
                    <a:pt x="76671" y="9735"/>
                  </a:lnTo>
                  <a:lnTo>
                    <a:pt x="71434" y="11569"/>
                  </a:lnTo>
                  <a:lnTo>
                    <a:pt x="65403" y="12792"/>
                  </a:lnTo>
                  <a:lnTo>
                    <a:pt x="58842" y="13607"/>
                  </a:lnTo>
                  <a:lnTo>
                    <a:pt x="51928" y="14150"/>
                  </a:lnTo>
                  <a:lnTo>
                    <a:pt x="45625" y="15359"/>
                  </a:lnTo>
                  <a:lnTo>
                    <a:pt x="39730" y="17012"/>
                  </a:lnTo>
                  <a:lnTo>
                    <a:pt x="34107" y="18960"/>
                  </a:lnTo>
                  <a:lnTo>
                    <a:pt x="27818" y="20259"/>
                  </a:lnTo>
                  <a:lnTo>
                    <a:pt x="21085" y="21125"/>
                  </a:lnTo>
                  <a:lnTo>
                    <a:pt x="0" y="228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What Can Go Wrong?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r>
              <a:rPr lang="en-US" dirty="0" smtClean="0"/>
              <a:t>	stall = (</a:t>
            </a:r>
            <a:r>
              <a:rPr lang="en-US" dirty="0" err="1" smtClean="0"/>
              <a:t>ID.rA</a:t>
            </a:r>
            <a:r>
              <a:rPr lang="en-US" dirty="0" smtClean="0"/>
              <a:t> != 0 &amp;&amp; (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</a:t>
            </a:r>
            <a:r>
              <a:rPr lang="en-US" dirty="0" err="1" smtClean="0"/>
              <a:t>ID.rA</a:t>
            </a:r>
            <a:r>
              <a:rPr lang="en-US" dirty="0" smtClean="0"/>
              <a:t> == 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49170" y="3779528"/>
            <a:ext cx="6809051" cy="1036313"/>
            <a:chOff x="-149170" y="3779528"/>
            <a:chExt cx="6809051" cy="1036313"/>
          </a:xfrm>
        </p:grpSpPr>
        <p:sp>
          <p:nvSpPr>
            <p:cNvPr id="2" name="SMARTInkAnnotation1122"/>
            <p:cNvSpPr/>
            <p:nvPr/>
          </p:nvSpPr>
          <p:spPr>
            <a:xfrm>
              <a:off x="-149170" y="4160520"/>
              <a:ext cx="50111" cy="289561"/>
            </a:xfrm>
            <a:custGeom>
              <a:avLst/>
              <a:gdLst/>
              <a:ahLst/>
              <a:cxnLst/>
              <a:rect l="0" t="0" r="0" b="0"/>
              <a:pathLst>
                <a:path w="50111" h="289561">
                  <a:moveTo>
                    <a:pt x="50110" y="0"/>
                  </a:moveTo>
                  <a:lnTo>
                    <a:pt x="50110" y="4045"/>
                  </a:lnTo>
                  <a:lnTo>
                    <a:pt x="49263" y="5237"/>
                  </a:lnTo>
                  <a:lnTo>
                    <a:pt x="47852" y="6031"/>
                  </a:lnTo>
                  <a:lnTo>
                    <a:pt x="46065" y="6561"/>
                  </a:lnTo>
                  <a:lnTo>
                    <a:pt x="44873" y="7760"/>
                  </a:lnTo>
                  <a:lnTo>
                    <a:pt x="44079" y="9408"/>
                  </a:lnTo>
                  <a:lnTo>
                    <a:pt x="42804" y="14088"/>
                  </a:lnTo>
                  <a:lnTo>
                    <a:pt x="41853" y="15319"/>
                  </a:lnTo>
                  <a:lnTo>
                    <a:pt x="40372" y="16986"/>
                  </a:lnTo>
                  <a:lnTo>
                    <a:pt x="38538" y="18944"/>
                  </a:lnTo>
                  <a:lnTo>
                    <a:pt x="37315" y="21096"/>
                  </a:lnTo>
                  <a:lnTo>
                    <a:pt x="35957" y="25745"/>
                  </a:lnTo>
                  <a:lnTo>
                    <a:pt x="35192" y="33122"/>
                  </a:lnTo>
                  <a:lnTo>
                    <a:pt x="34965" y="40670"/>
                  </a:lnTo>
                  <a:lnTo>
                    <a:pt x="34087" y="43200"/>
                  </a:lnTo>
                  <a:lnTo>
                    <a:pt x="32655" y="45733"/>
                  </a:lnTo>
                  <a:lnTo>
                    <a:pt x="30853" y="48269"/>
                  </a:lnTo>
                  <a:lnTo>
                    <a:pt x="29652" y="51653"/>
                  </a:lnTo>
                  <a:lnTo>
                    <a:pt x="28318" y="59928"/>
                  </a:lnTo>
                  <a:lnTo>
                    <a:pt x="27725" y="66993"/>
                  </a:lnTo>
                  <a:lnTo>
                    <a:pt x="27461" y="73801"/>
                  </a:lnTo>
                  <a:lnTo>
                    <a:pt x="27344" y="82472"/>
                  </a:lnTo>
                  <a:lnTo>
                    <a:pt x="26466" y="87155"/>
                  </a:lnTo>
                  <a:lnTo>
                    <a:pt x="25034" y="91970"/>
                  </a:lnTo>
                  <a:lnTo>
                    <a:pt x="23233" y="96873"/>
                  </a:lnTo>
                  <a:lnTo>
                    <a:pt x="22032" y="100989"/>
                  </a:lnTo>
                  <a:lnTo>
                    <a:pt x="20698" y="107820"/>
                  </a:lnTo>
                  <a:lnTo>
                    <a:pt x="19946" y="116425"/>
                  </a:lnTo>
                  <a:lnTo>
                    <a:pt x="19771" y="123993"/>
                  </a:lnTo>
                  <a:lnTo>
                    <a:pt x="19658" y="138604"/>
                  </a:lnTo>
                  <a:lnTo>
                    <a:pt x="18802" y="142357"/>
                  </a:lnTo>
                  <a:lnTo>
                    <a:pt x="17385" y="146551"/>
                  </a:lnTo>
                  <a:lnTo>
                    <a:pt x="15593" y="151040"/>
                  </a:lnTo>
                  <a:lnTo>
                    <a:pt x="14399" y="154881"/>
                  </a:lnTo>
                  <a:lnTo>
                    <a:pt x="13072" y="161405"/>
                  </a:lnTo>
                  <a:lnTo>
                    <a:pt x="12482" y="169384"/>
                  </a:lnTo>
                  <a:lnTo>
                    <a:pt x="12220" y="177729"/>
                  </a:lnTo>
                  <a:lnTo>
                    <a:pt x="12103" y="184259"/>
                  </a:lnTo>
                  <a:lnTo>
                    <a:pt x="11226" y="188033"/>
                  </a:lnTo>
                  <a:lnTo>
                    <a:pt x="9794" y="192242"/>
                  </a:lnTo>
                  <a:lnTo>
                    <a:pt x="7993" y="196741"/>
                  </a:lnTo>
                  <a:lnTo>
                    <a:pt x="6792" y="200588"/>
                  </a:lnTo>
                  <a:lnTo>
                    <a:pt x="5457" y="207119"/>
                  </a:lnTo>
                  <a:lnTo>
                    <a:pt x="4706" y="215556"/>
                  </a:lnTo>
                  <a:lnTo>
                    <a:pt x="4531" y="223085"/>
                  </a:lnTo>
                  <a:lnTo>
                    <a:pt x="4390" y="265510"/>
                  </a:lnTo>
                  <a:lnTo>
                    <a:pt x="3543" y="266754"/>
                  </a:lnTo>
                  <a:lnTo>
                    <a:pt x="2133" y="268429"/>
                  </a:lnTo>
                  <a:lnTo>
                    <a:pt x="345" y="270393"/>
                  </a:lnTo>
                  <a:lnTo>
                    <a:pt x="0" y="271702"/>
                  </a:lnTo>
                  <a:lnTo>
                    <a:pt x="617" y="272574"/>
                  </a:lnTo>
                  <a:lnTo>
                    <a:pt x="1875" y="273156"/>
                  </a:lnTo>
                  <a:lnTo>
                    <a:pt x="2713" y="274391"/>
                  </a:lnTo>
                  <a:lnTo>
                    <a:pt x="4169" y="280778"/>
                  </a:lnTo>
                  <a:lnTo>
                    <a:pt x="4371" y="288398"/>
                  </a:lnTo>
                  <a:lnTo>
                    <a:pt x="5224" y="288786"/>
                  </a:lnTo>
                  <a:lnTo>
                    <a:pt x="6639" y="289044"/>
                  </a:lnTo>
                  <a:lnTo>
                    <a:pt x="12010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123"/>
            <p:cNvSpPr/>
            <p:nvPr/>
          </p:nvSpPr>
          <p:spPr>
            <a:xfrm>
              <a:off x="-45720" y="4229100"/>
              <a:ext cx="30481" cy="205741"/>
            </a:xfrm>
            <a:custGeom>
              <a:avLst/>
              <a:gdLst/>
              <a:ahLst/>
              <a:cxnLst/>
              <a:rect l="0" t="0" r="0" b="0"/>
              <a:pathLst>
                <a:path w="30481" h="205741">
                  <a:moveTo>
                    <a:pt x="30480" y="0"/>
                  </a:moveTo>
                  <a:lnTo>
                    <a:pt x="30480" y="78420"/>
                  </a:lnTo>
                  <a:lnTo>
                    <a:pt x="29633" y="81914"/>
                  </a:lnTo>
                  <a:lnTo>
                    <a:pt x="28222" y="85936"/>
                  </a:lnTo>
                  <a:lnTo>
                    <a:pt x="26435" y="90311"/>
                  </a:lnTo>
                  <a:lnTo>
                    <a:pt x="25243" y="94074"/>
                  </a:lnTo>
                  <a:lnTo>
                    <a:pt x="24449" y="97429"/>
                  </a:lnTo>
                  <a:lnTo>
                    <a:pt x="23919" y="100513"/>
                  </a:lnTo>
                  <a:lnTo>
                    <a:pt x="22720" y="103415"/>
                  </a:lnTo>
                  <a:lnTo>
                    <a:pt x="21073" y="106197"/>
                  </a:lnTo>
                  <a:lnTo>
                    <a:pt x="19129" y="108898"/>
                  </a:lnTo>
                  <a:lnTo>
                    <a:pt x="17832" y="112392"/>
                  </a:lnTo>
                  <a:lnTo>
                    <a:pt x="16968" y="116415"/>
                  </a:lnTo>
                  <a:lnTo>
                    <a:pt x="16392" y="120790"/>
                  </a:lnTo>
                  <a:lnTo>
                    <a:pt x="15161" y="124553"/>
                  </a:lnTo>
                  <a:lnTo>
                    <a:pt x="13494" y="127908"/>
                  </a:lnTo>
                  <a:lnTo>
                    <a:pt x="11536" y="130992"/>
                  </a:lnTo>
                  <a:lnTo>
                    <a:pt x="10231" y="134741"/>
                  </a:lnTo>
                  <a:lnTo>
                    <a:pt x="9361" y="138934"/>
                  </a:lnTo>
                  <a:lnTo>
                    <a:pt x="8780" y="143423"/>
                  </a:lnTo>
                  <a:lnTo>
                    <a:pt x="8393" y="147262"/>
                  </a:lnTo>
                  <a:lnTo>
                    <a:pt x="8136" y="150668"/>
                  </a:lnTo>
                  <a:lnTo>
                    <a:pt x="7964" y="153785"/>
                  </a:lnTo>
                  <a:lnTo>
                    <a:pt x="7003" y="156710"/>
                  </a:lnTo>
                  <a:lnTo>
                    <a:pt x="5515" y="159507"/>
                  </a:lnTo>
                  <a:lnTo>
                    <a:pt x="3677" y="162218"/>
                  </a:lnTo>
                  <a:lnTo>
                    <a:pt x="2451" y="164872"/>
                  </a:lnTo>
                  <a:lnTo>
                    <a:pt x="1634" y="167488"/>
                  </a:lnTo>
                  <a:lnTo>
                    <a:pt x="726" y="172652"/>
                  </a:lnTo>
                  <a:lnTo>
                    <a:pt x="323" y="177770"/>
                  </a:lnTo>
                  <a:lnTo>
                    <a:pt x="143" y="182867"/>
                  </a:lnTo>
                  <a:lnTo>
                    <a:pt x="28" y="193037"/>
                  </a:lnTo>
                  <a:lnTo>
                    <a:pt x="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24"/>
            <p:cNvSpPr/>
            <p:nvPr/>
          </p:nvSpPr>
          <p:spPr>
            <a:xfrm>
              <a:off x="22861" y="4191093"/>
              <a:ext cx="114300" cy="22768"/>
            </a:xfrm>
            <a:custGeom>
              <a:avLst/>
              <a:gdLst/>
              <a:ahLst/>
              <a:cxnLst/>
              <a:rect l="0" t="0" r="0" b="0"/>
              <a:pathLst>
                <a:path w="114300" h="22768">
                  <a:moveTo>
                    <a:pt x="7619" y="22767"/>
                  </a:moveTo>
                  <a:lnTo>
                    <a:pt x="1058" y="16206"/>
                  </a:lnTo>
                  <a:lnTo>
                    <a:pt x="705" y="15007"/>
                  </a:lnTo>
                  <a:lnTo>
                    <a:pt x="470" y="13360"/>
                  </a:lnTo>
                  <a:lnTo>
                    <a:pt x="0" y="7536"/>
                  </a:lnTo>
                  <a:lnTo>
                    <a:pt x="52400" y="7527"/>
                  </a:lnTo>
                  <a:lnTo>
                    <a:pt x="56100" y="6681"/>
                  </a:lnTo>
                  <a:lnTo>
                    <a:pt x="59413" y="5270"/>
                  </a:lnTo>
                  <a:lnTo>
                    <a:pt x="62468" y="3482"/>
                  </a:lnTo>
                  <a:lnTo>
                    <a:pt x="65352" y="2291"/>
                  </a:lnTo>
                  <a:lnTo>
                    <a:pt x="68121" y="1496"/>
                  </a:lnTo>
                  <a:lnTo>
                    <a:pt x="70814" y="967"/>
                  </a:lnTo>
                  <a:lnTo>
                    <a:pt x="73456" y="614"/>
                  </a:lnTo>
                  <a:lnTo>
                    <a:pt x="76064" y="378"/>
                  </a:lnTo>
                  <a:lnTo>
                    <a:pt x="78649" y="221"/>
                  </a:lnTo>
                  <a:lnTo>
                    <a:pt x="86037" y="47"/>
                  </a:lnTo>
                  <a:lnTo>
                    <a:pt x="90377" y="0"/>
                  </a:lnTo>
                  <a:lnTo>
                    <a:pt x="94118" y="816"/>
                  </a:lnTo>
                  <a:lnTo>
                    <a:pt x="97458" y="2206"/>
                  </a:lnTo>
                  <a:lnTo>
                    <a:pt x="100532" y="3980"/>
                  </a:lnTo>
                  <a:lnTo>
                    <a:pt x="103428" y="5162"/>
                  </a:lnTo>
                  <a:lnTo>
                    <a:pt x="106205" y="5950"/>
                  </a:lnTo>
                  <a:lnTo>
                    <a:pt x="114299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25"/>
            <p:cNvSpPr/>
            <p:nvPr/>
          </p:nvSpPr>
          <p:spPr>
            <a:xfrm>
              <a:off x="-15240" y="4320540"/>
              <a:ext cx="83821" cy="7620"/>
            </a:xfrm>
            <a:custGeom>
              <a:avLst/>
              <a:gdLst/>
              <a:ahLst/>
              <a:cxnLst/>
              <a:rect l="0" t="0" r="0" b="0"/>
              <a:pathLst>
                <a:path w="83821" h="7620">
                  <a:moveTo>
                    <a:pt x="0" y="0"/>
                  </a:moveTo>
                  <a:lnTo>
                    <a:pt x="0" y="7306"/>
                  </a:lnTo>
                  <a:lnTo>
                    <a:pt x="2258" y="7480"/>
                  </a:lnTo>
                  <a:lnTo>
                    <a:pt x="6561" y="7592"/>
                  </a:lnTo>
                  <a:lnTo>
                    <a:pt x="33051" y="7619"/>
                  </a:lnTo>
                  <a:lnTo>
                    <a:pt x="35581" y="6773"/>
                  </a:lnTo>
                  <a:lnTo>
                    <a:pt x="38114" y="5362"/>
                  </a:lnTo>
                  <a:lnTo>
                    <a:pt x="40649" y="3574"/>
                  </a:lnTo>
                  <a:lnTo>
                    <a:pt x="44033" y="3229"/>
                  </a:lnTo>
                  <a:lnTo>
                    <a:pt x="47982" y="3846"/>
                  </a:lnTo>
                  <a:lnTo>
                    <a:pt x="52308" y="5104"/>
                  </a:lnTo>
                  <a:lnTo>
                    <a:pt x="56038" y="5096"/>
                  </a:lnTo>
                  <a:lnTo>
                    <a:pt x="59372" y="4244"/>
                  </a:lnTo>
                  <a:lnTo>
                    <a:pt x="62441" y="2829"/>
                  </a:lnTo>
                  <a:lnTo>
                    <a:pt x="66181" y="1886"/>
                  </a:lnTo>
                  <a:lnTo>
                    <a:pt x="70367" y="1257"/>
                  </a:lnTo>
                  <a:lnTo>
                    <a:pt x="83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26"/>
            <p:cNvSpPr/>
            <p:nvPr/>
          </p:nvSpPr>
          <p:spPr>
            <a:xfrm>
              <a:off x="91440" y="4191000"/>
              <a:ext cx="213268" cy="259081"/>
            </a:xfrm>
            <a:custGeom>
              <a:avLst/>
              <a:gdLst/>
              <a:ahLst/>
              <a:cxnLst/>
              <a:rect l="0" t="0" r="0" b="0"/>
              <a:pathLst>
                <a:path w="213268" h="259081">
                  <a:moveTo>
                    <a:pt x="205740" y="0"/>
                  </a:moveTo>
                  <a:lnTo>
                    <a:pt x="213267" y="0"/>
                  </a:lnTo>
                  <a:lnTo>
                    <a:pt x="209287" y="4045"/>
                  </a:lnTo>
                  <a:lnTo>
                    <a:pt x="208105" y="6083"/>
                  </a:lnTo>
                  <a:lnTo>
                    <a:pt x="206791" y="10606"/>
                  </a:lnTo>
                  <a:lnTo>
                    <a:pt x="206051" y="17912"/>
                  </a:lnTo>
                  <a:lnTo>
                    <a:pt x="205101" y="20408"/>
                  </a:lnTo>
                  <a:lnTo>
                    <a:pt x="201787" y="25439"/>
                  </a:lnTo>
                  <a:lnTo>
                    <a:pt x="195161" y="33031"/>
                  </a:lnTo>
                  <a:lnTo>
                    <a:pt x="193607" y="35567"/>
                  </a:lnTo>
                  <a:lnTo>
                    <a:pt x="190574" y="43182"/>
                  </a:lnTo>
                  <a:lnTo>
                    <a:pt x="186864" y="48261"/>
                  </a:lnTo>
                  <a:lnTo>
                    <a:pt x="182393" y="55599"/>
                  </a:lnTo>
                  <a:lnTo>
                    <a:pt x="180015" y="59926"/>
                  </a:lnTo>
                  <a:lnTo>
                    <a:pt x="176737" y="64504"/>
                  </a:lnTo>
                  <a:lnTo>
                    <a:pt x="172858" y="69249"/>
                  </a:lnTo>
                  <a:lnTo>
                    <a:pt x="164879" y="78191"/>
                  </a:lnTo>
                  <a:lnTo>
                    <a:pt x="158511" y="84987"/>
                  </a:lnTo>
                  <a:lnTo>
                    <a:pt x="146120" y="97618"/>
                  </a:lnTo>
                  <a:lnTo>
                    <a:pt x="141440" y="101485"/>
                  </a:lnTo>
                  <a:lnTo>
                    <a:pt x="136626" y="104910"/>
                  </a:lnTo>
                  <a:lnTo>
                    <a:pt x="131725" y="108040"/>
                  </a:lnTo>
                  <a:lnTo>
                    <a:pt x="127610" y="111820"/>
                  </a:lnTo>
                  <a:lnTo>
                    <a:pt x="124020" y="116033"/>
                  </a:lnTo>
                  <a:lnTo>
                    <a:pt x="120780" y="120535"/>
                  </a:lnTo>
                  <a:lnTo>
                    <a:pt x="116926" y="124383"/>
                  </a:lnTo>
                  <a:lnTo>
                    <a:pt x="112664" y="127796"/>
                  </a:lnTo>
                  <a:lnTo>
                    <a:pt x="108129" y="130917"/>
                  </a:lnTo>
                  <a:lnTo>
                    <a:pt x="103413" y="134691"/>
                  </a:lnTo>
                  <a:lnTo>
                    <a:pt x="98575" y="138900"/>
                  </a:lnTo>
                  <a:lnTo>
                    <a:pt x="93657" y="143401"/>
                  </a:lnTo>
                  <a:lnTo>
                    <a:pt x="83676" y="152916"/>
                  </a:lnTo>
                  <a:lnTo>
                    <a:pt x="78644" y="157824"/>
                  </a:lnTo>
                  <a:lnTo>
                    <a:pt x="73596" y="161942"/>
                  </a:lnTo>
                  <a:lnTo>
                    <a:pt x="68537" y="165535"/>
                  </a:lnTo>
                  <a:lnTo>
                    <a:pt x="63472" y="168777"/>
                  </a:lnTo>
                  <a:lnTo>
                    <a:pt x="58401" y="172631"/>
                  </a:lnTo>
                  <a:lnTo>
                    <a:pt x="53327" y="176894"/>
                  </a:lnTo>
                  <a:lnTo>
                    <a:pt x="44021" y="185300"/>
                  </a:lnTo>
                  <a:lnTo>
                    <a:pt x="37063" y="191858"/>
                  </a:lnTo>
                  <a:lnTo>
                    <a:pt x="23058" y="205584"/>
                  </a:lnTo>
                  <a:lnTo>
                    <a:pt x="17868" y="211597"/>
                  </a:lnTo>
                  <a:lnTo>
                    <a:pt x="15298" y="215572"/>
                  </a:lnTo>
                  <a:lnTo>
                    <a:pt x="10186" y="223656"/>
                  </a:lnTo>
                  <a:lnTo>
                    <a:pt x="5092" y="230072"/>
                  </a:lnTo>
                  <a:lnTo>
                    <a:pt x="2263" y="235745"/>
                  </a:lnTo>
                  <a:lnTo>
                    <a:pt x="670" y="243699"/>
                  </a:lnTo>
                  <a:lnTo>
                    <a:pt x="199" y="251418"/>
                  </a:lnTo>
                  <a:lnTo>
                    <a:pt x="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27"/>
            <p:cNvSpPr/>
            <p:nvPr/>
          </p:nvSpPr>
          <p:spPr>
            <a:xfrm>
              <a:off x="388620" y="4221480"/>
              <a:ext cx="68581" cy="220981"/>
            </a:xfrm>
            <a:custGeom>
              <a:avLst/>
              <a:gdLst/>
              <a:ahLst/>
              <a:cxnLst/>
              <a:rect l="0" t="0" r="0" b="0"/>
              <a:pathLst>
                <a:path w="68581" h="220981">
                  <a:moveTo>
                    <a:pt x="68580" y="0"/>
                  </a:moveTo>
                  <a:lnTo>
                    <a:pt x="53341" y="0"/>
                  </a:lnTo>
                  <a:lnTo>
                    <a:pt x="53340" y="54824"/>
                  </a:lnTo>
                  <a:lnTo>
                    <a:pt x="52493" y="58563"/>
                  </a:lnTo>
                  <a:lnTo>
                    <a:pt x="51082" y="62749"/>
                  </a:lnTo>
                  <a:lnTo>
                    <a:pt x="49294" y="67232"/>
                  </a:lnTo>
                  <a:lnTo>
                    <a:pt x="48103" y="71915"/>
                  </a:lnTo>
                  <a:lnTo>
                    <a:pt x="47309" y="76731"/>
                  </a:lnTo>
                  <a:lnTo>
                    <a:pt x="46779" y="81633"/>
                  </a:lnTo>
                  <a:lnTo>
                    <a:pt x="45580" y="85749"/>
                  </a:lnTo>
                  <a:lnTo>
                    <a:pt x="43933" y="89340"/>
                  </a:lnTo>
                  <a:lnTo>
                    <a:pt x="41989" y="92580"/>
                  </a:lnTo>
                  <a:lnTo>
                    <a:pt x="40692" y="96434"/>
                  </a:lnTo>
                  <a:lnTo>
                    <a:pt x="39828" y="100695"/>
                  </a:lnTo>
                  <a:lnTo>
                    <a:pt x="39252" y="105231"/>
                  </a:lnTo>
                  <a:lnTo>
                    <a:pt x="38021" y="109947"/>
                  </a:lnTo>
                  <a:lnTo>
                    <a:pt x="36354" y="114785"/>
                  </a:lnTo>
                  <a:lnTo>
                    <a:pt x="34396" y="119703"/>
                  </a:lnTo>
                  <a:lnTo>
                    <a:pt x="32244" y="124675"/>
                  </a:lnTo>
                  <a:lnTo>
                    <a:pt x="27595" y="134716"/>
                  </a:lnTo>
                  <a:lnTo>
                    <a:pt x="26017" y="139764"/>
                  </a:lnTo>
                  <a:lnTo>
                    <a:pt x="24964" y="144823"/>
                  </a:lnTo>
                  <a:lnTo>
                    <a:pt x="24263" y="149889"/>
                  </a:lnTo>
                  <a:lnTo>
                    <a:pt x="22948" y="154959"/>
                  </a:lnTo>
                  <a:lnTo>
                    <a:pt x="21225" y="160033"/>
                  </a:lnTo>
                  <a:lnTo>
                    <a:pt x="19230" y="165108"/>
                  </a:lnTo>
                  <a:lnTo>
                    <a:pt x="17054" y="169339"/>
                  </a:lnTo>
                  <a:lnTo>
                    <a:pt x="14756" y="173006"/>
                  </a:lnTo>
                  <a:lnTo>
                    <a:pt x="12377" y="176298"/>
                  </a:lnTo>
                  <a:lnTo>
                    <a:pt x="10791" y="180185"/>
                  </a:lnTo>
                  <a:lnTo>
                    <a:pt x="9734" y="184470"/>
                  </a:lnTo>
                  <a:lnTo>
                    <a:pt x="9029" y="189021"/>
                  </a:lnTo>
                  <a:lnTo>
                    <a:pt x="8560" y="193747"/>
                  </a:lnTo>
                  <a:lnTo>
                    <a:pt x="8246" y="198592"/>
                  </a:lnTo>
                  <a:lnTo>
                    <a:pt x="8038" y="203514"/>
                  </a:lnTo>
                  <a:lnTo>
                    <a:pt x="7052" y="207643"/>
                  </a:lnTo>
                  <a:lnTo>
                    <a:pt x="5548" y="211242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28"/>
            <p:cNvSpPr/>
            <p:nvPr/>
          </p:nvSpPr>
          <p:spPr>
            <a:xfrm>
              <a:off x="464924" y="4183407"/>
              <a:ext cx="281798" cy="288342"/>
            </a:xfrm>
            <a:custGeom>
              <a:avLst/>
              <a:gdLst/>
              <a:ahLst/>
              <a:cxnLst/>
              <a:rect l="0" t="0" r="0" b="0"/>
              <a:pathLst>
                <a:path w="281798" h="288342">
                  <a:moveTo>
                    <a:pt x="159916" y="7593"/>
                  </a:moveTo>
                  <a:lnTo>
                    <a:pt x="167508" y="0"/>
                  </a:lnTo>
                  <a:lnTo>
                    <a:pt x="167536" y="39656"/>
                  </a:lnTo>
                  <a:lnTo>
                    <a:pt x="165278" y="47525"/>
                  </a:lnTo>
                  <a:lnTo>
                    <a:pt x="163491" y="51995"/>
                  </a:lnTo>
                  <a:lnTo>
                    <a:pt x="162299" y="56667"/>
                  </a:lnTo>
                  <a:lnTo>
                    <a:pt x="161505" y="61475"/>
                  </a:lnTo>
                  <a:lnTo>
                    <a:pt x="160975" y="66375"/>
                  </a:lnTo>
                  <a:lnTo>
                    <a:pt x="160622" y="71334"/>
                  </a:lnTo>
                  <a:lnTo>
                    <a:pt x="160386" y="76334"/>
                  </a:lnTo>
                  <a:lnTo>
                    <a:pt x="160230" y="81360"/>
                  </a:lnTo>
                  <a:lnTo>
                    <a:pt x="159279" y="86404"/>
                  </a:lnTo>
                  <a:lnTo>
                    <a:pt x="157798" y="91460"/>
                  </a:lnTo>
                  <a:lnTo>
                    <a:pt x="155963" y="96524"/>
                  </a:lnTo>
                  <a:lnTo>
                    <a:pt x="151668" y="104409"/>
                  </a:lnTo>
                  <a:lnTo>
                    <a:pt x="149337" y="107697"/>
                  </a:lnTo>
                  <a:lnTo>
                    <a:pt x="147783" y="112429"/>
                  </a:lnTo>
                  <a:lnTo>
                    <a:pt x="146748" y="118124"/>
                  </a:lnTo>
                  <a:lnTo>
                    <a:pt x="146057" y="124460"/>
                  </a:lnTo>
                  <a:lnTo>
                    <a:pt x="143903" y="130378"/>
                  </a:lnTo>
                  <a:lnTo>
                    <a:pt x="140774" y="136016"/>
                  </a:lnTo>
                  <a:lnTo>
                    <a:pt x="136995" y="141469"/>
                  </a:lnTo>
                  <a:lnTo>
                    <a:pt x="133628" y="146797"/>
                  </a:lnTo>
                  <a:lnTo>
                    <a:pt x="130538" y="152042"/>
                  </a:lnTo>
                  <a:lnTo>
                    <a:pt x="127631" y="157233"/>
                  </a:lnTo>
                  <a:lnTo>
                    <a:pt x="122142" y="167515"/>
                  </a:lnTo>
                  <a:lnTo>
                    <a:pt x="111720" y="187913"/>
                  </a:lnTo>
                  <a:lnTo>
                    <a:pt x="108312" y="193000"/>
                  </a:lnTo>
                  <a:lnTo>
                    <a:pt x="104347" y="198084"/>
                  </a:lnTo>
                  <a:lnTo>
                    <a:pt x="100010" y="203167"/>
                  </a:lnTo>
                  <a:lnTo>
                    <a:pt x="95425" y="207403"/>
                  </a:lnTo>
                  <a:lnTo>
                    <a:pt x="90675" y="211072"/>
                  </a:lnTo>
                  <a:lnTo>
                    <a:pt x="85816" y="214366"/>
                  </a:lnTo>
                  <a:lnTo>
                    <a:pt x="78158" y="222541"/>
                  </a:lnTo>
                  <a:lnTo>
                    <a:pt x="74931" y="227092"/>
                  </a:lnTo>
                  <a:lnTo>
                    <a:pt x="66829" y="234406"/>
                  </a:lnTo>
                  <a:lnTo>
                    <a:pt x="58431" y="239632"/>
                  </a:lnTo>
                  <a:lnTo>
                    <a:pt x="51876" y="241955"/>
                  </a:lnTo>
                  <a:lnTo>
                    <a:pt x="46140" y="245245"/>
                  </a:lnTo>
                  <a:lnTo>
                    <a:pt x="43426" y="247307"/>
                  </a:lnTo>
                  <a:lnTo>
                    <a:pt x="38151" y="249600"/>
                  </a:lnTo>
                  <a:lnTo>
                    <a:pt x="30422" y="250889"/>
                  </a:lnTo>
                  <a:lnTo>
                    <a:pt x="22770" y="251272"/>
                  </a:lnTo>
                  <a:lnTo>
                    <a:pt x="15140" y="251385"/>
                  </a:lnTo>
                  <a:lnTo>
                    <a:pt x="12599" y="251401"/>
                  </a:lnTo>
                  <a:lnTo>
                    <a:pt x="10904" y="250565"/>
                  </a:lnTo>
                  <a:lnTo>
                    <a:pt x="9775" y="249161"/>
                  </a:lnTo>
                  <a:lnTo>
                    <a:pt x="9022" y="247378"/>
                  </a:lnTo>
                  <a:lnTo>
                    <a:pt x="7673" y="246190"/>
                  </a:lnTo>
                  <a:lnTo>
                    <a:pt x="5928" y="245397"/>
                  </a:lnTo>
                  <a:lnTo>
                    <a:pt x="3917" y="244869"/>
                  </a:lnTo>
                  <a:lnTo>
                    <a:pt x="2576" y="243671"/>
                  </a:lnTo>
                  <a:lnTo>
                    <a:pt x="1683" y="242025"/>
                  </a:lnTo>
                  <a:lnTo>
                    <a:pt x="249" y="237345"/>
                  </a:lnTo>
                  <a:lnTo>
                    <a:pt x="0" y="232489"/>
                  </a:lnTo>
                  <a:lnTo>
                    <a:pt x="812" y="231184"/>
                  </a:lnTo>
                  <a:lnTo>
                    <a:pt x="2200" y="230313"/>
                  </a:lnTo>
                  <a:lnTo>
                    <a:pt x="3972" y="229733"/>
                  </a:lnTo>
                  <a:lnTo>
                    <a:pt x="5154" y="228500"/>
                  </a:lnTo>
                  <a:lnTo>
                    <a:pt x="5941" y="226831"/>
                  </a:lnTo>
                  <a:lnTo>
                    <a:pt x="6466" y="224871"/>
                  </a:lnTo>
                  <a:lnTo>
                    <a:pt x="7663" y="223565"/>
                  </a:lnTo>
                  <a:lnTo>
                    <a:pt x="9307" y="222695"/>
                  </a:lnTo>
                  <a:lnTo>
                    <a:pt x="13392" y="221726"/>
                  </a:lnTo>
                  <a:lnTo>
                    <a:pt x="18030" y="221297"/>
                  </a:lnTo>
                  <a:lnTo>
                    <a:pt x="20452" y="220335"/>
                  </a:lnTo>
                  <a:lnTo>
                    <a:pt x="27906" y="215784"/>
                  </a:lnTo>
                  <a:lnTo>
                    <a:pt x="32947" y="214423"/>
                  </a:lnTo>
                  <a:lnTo>
                    <a:pt x="35476" y="214906"/>
                  </a:lnTo>
                  <a:lnTo>
                    <a:pt x="43082" y="218785"/>
                  </a:lnTo>
                  <a:lnTo>
                    <a:pt x="48159" y="219989"/>
                  </a:lnTo>
                  <a:lnTo>
                    <a:pt x="53237" y="222782"/>
                  </a:lnTo>
                  <a:lnTo>
                    <a:pt x="60856" y="229115"/>
                  </a:lnTo>
                  <a:lnTo>
                    <a:pt x="63396" y="231474"/>
                  </a:lnTo>
                  <a:lnTo>
                    <a:pt x="65936" y="233047"/>
                  </a:lnTo>
                  <a:lnTo>
                    <a:pt x="71016" y="234795"/>
                  </a:lnTo>
                  <a:lnTo>
                    <a:pt x="73556" y="236954"/>
                  </a:lnTo>
                  <a:lnTo>
                    <a:pt x="78636" y="243869"/>
                  </a:lnTo>
                  <a:lnTo>
                    <a:pt x="83716" y="250329"/>
                  </a:lnTo>
                  <a:lnTo>
                    <a:pt x="91336" y="258726"/>
                  </a:lnTo>
                  <a:lnTo>
                    <a:pt x="93876" y="261375"/>
                  </a:lnTo>
                  <a:lnTo>
                    <a:pt x="101214" y="266576"/>
                  </a:lnTo>
                  <a:lnTo>
                    <a:pt x="109273" y="271710"/>
                  </a:lnTo>
                  <a:lnTo>
                    <a:pt x="115677" y="276814"/>
                  </a:lnTo>
                  <a:lnTo>
                    <a:pt x="121345" y="279647"/>
                  </a:lnTo>
                  <a:lnTo>
                    <a:pt x="127534" y="281752"/>
                  </a:lnTo>
                  <a:lnTo>
                    <a:pt x="135928" y="285511"/>
                  </a:lnTo>
                  <a:lnTo>
                    <a:pt x="143046" y="287745"/>
                  </a:lnTo>
                  <a:lnTo>
                    <a:pt x="146129" y="288341"/>
                  </a:lnTo>
                  <a:lnTo>
                    <a:pt x="149878" y="287891"/>
                  </a:lnTo>
                  <a:lnTo>
                    <a:pt x="158559" y="285135"/>
                  </a:lnTo>
                  <a:lnTo>
                    <a:pt x="163245" y="284061"/>
                  </a:lnTo>
                  <a:lnTo>
                    <a:pt x="168061" y="283344"/>
                  </a:lnTo>
                  <a:lnTo>
                    <a:pt x="172966" y="282867"/>
                  </a:lnTo>
                  <a:lnTo>
                    <a:pt x="177930" y="281703"/>
                  </a:lnTo>
                  <a:lnTo>
                    <a:pt x="182932" y="280079"/>
                  </a:lnTo>
                  <a:lnTo>
                    <a:pt x="187960" y="278151"/>
                  </a:lnTo>
                  <a:lnTo>
                    <a:pt x="195804" y="273750"/>
                  </a:lnTo>
                  <a:lnTo>
                    <a:pt x="202960" y="268971"/>
                  </a:lnTo>
                  <a:lnTo>
                    <a:pt x="207239" y="266512"/>
                  </a:lnTo>
                  <a:lnTo>
                    <a:pt x="215661" y="261521"/>
                  </a:lnTo>
                  <a:lnTo>
                    <a:pt x="222228" y="256481"/>
                  </a:lnTo>
                  <a:lnTo>
                    <a:pt x="230225" y="251419"/>
                  </a:lnTo>
                  <a:lnTo>
                    <a:pt x="234729" y="248884"/>
                  </a:lnTo>
                  <a:lnTo>
                    <a:pt x="241990" y="241551"/>
                  </a:lnTo>
                  <a:lnTo>
                    <a:pt x="248040" y="232647"/>
                  </a:lnTo>
                  <a:lnTo>
                    <a:pt x="250839" y="227903"/>
                  </a:lnTo>
                  <a:lnTo>
                    <a:pt x="253551" y="223046"/>
                  </a:lnTo>
                  <a:lnTo>
                    <a:pt x="258823" y="213134"/>
                  </a:lnTo>
                  <a:lnTo>
                    <a:pt x="276747" y="177761"/>
                  </a:lnTo>
                  <a:lnTo>
                    <a:pt x="278443" y="172685"/>
                  </a:lnTo>
                  <a:lnTo>
                    <a:pt x="279574" y="167608"/>
                  </a:lnTo>
                  <a:lnTo>
                    <a:pt x="280328" y="162529"/>
                  </a:lnTo>
                  <a:lnTo>
                    <a:pt x="280830" y="157451"/>
                  </a:lnTo>
                  <a:lnTo>
                    <a:pt x="281166" y="152371"/>
                  </a:lnTo>
                  <a:lnTo>
                    <a:pt x="281389" y="147291"/>
                  </a:lnTo>
                  <a:lnTo>
                    <a:pt x="281637" y="134874"/>
                  </a:lnTo>
                  <a:lnTo>
                    <a:pt x="281797" y="110252"/>
                  </a:lnTo>
                  <a:lnTo>
                    <a:pt x="280963" y="104819"/>
                  </a:lnTo>
                  <a:lnTo>
                    <a:pt x="279561" y="99503"/>
                  </a:lnTo>
                  <a:lnTo>
                    <a:pt x="277779" y="94267"/>
                  </a:lnTo>
                  <a:lnTo>
                    <a:pt x="275745" y="89082"/>
                  </a:lnTo>
                  <a:lnTo>
                    <a:pt x="273542" y="83932"/>
                  </a:lnTo>
                  <a:lnTo>
                    <a:pt x="271227" y="78806"/>
                  </a:lnTo>
                  <a:lnTo>
                    <a:pt x="266396" y="70852"/>
                  </a:lnTo>
                  <a:lnTo>
                    <a:pt x="261427" y="63648"/>
                  </a:lnTo>
                  <a:lnTo>
                    <a:pt x="256396" y="54801"/>
                  </a:lnTo>
                  <a:lnTo>
                    <a:pt x="251338" y="47483"/>
                  </a:lnTo>
                  <a:lnTo>
                    <a:pt x="248804" y="44346"/>
                  </a:lnTo>
                  <a:lnTo>
                    <a:pt x="241473" y="38603"/>
                  </a:lnTo>
                  <a:lnTo>
                    <a:pt x="233417" y="33228"/>
                  </a:lnTo>
                  <a:lnTo>
                    <a:pt x="227014" y="28017"/>
                  </a:lnTo>
                  <a:lnTo>
                    <a:pt x="221346" y="25137"/>
                  </a:lnTo>
                  <a:lnTo>
                    <a:pt x="215158" y="23010"/>
                  </a:lnTo>
                  <a:lnTo>
                    <a:pt x="206763" y="19243"/>
                  </a:lnTo>
                  <a:lnTo>
                    <a:pt x="199646" y="14746"/>
                  </a:lnTo>
                  <a:lnTo>
                    <a:pt x="196563" y="12362"/>
                  </a:lnTo>
                  <a:lnTo>
                    <a:pt x="193660" y="11618"/>
                  </a:lnTo>
                  <a:lnTo>
                    <a:pt x="190879" y="11970"/>
                  </a:lnTo>
                  <a:lnTo>
                    <a:pt x="188178" y="13051"/>
                  </a:lnTo>
                  <a:lnTo>
                    <a:pt x="180661" y="14252"/>
                  </a:lnTo>
                  <a:lnTo>
                    <a:pt x="172523" y="14786"/>
                  </a:lnTo>
                  <a:lnTo>
                    <a:pt x="166083" y="15023"/>
                  </a:lnTo>
                  <a:lnTo>
                    <a:pt x="163181" y="15932"/>
                  </a:lnTo>
                  <a:lnTo>
                    <a:pt x="160399" y="17386"/>
                  </a:lnTo>
                  <a:lnTo>
                    <a:pt x="152296" y="228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29"/>
            <p:cNvSpPr/>
            <p:nvPr/>
          </p:nvSpPr>
          <p:spPr>
            <a:xfrm>
              <a:off x="815340" y="4465320"/>
              <a:ext cx="7621" cy="68581"/>
            </a:xfrm>
            <a:custGeom>
              <a:avLst/>
              <a:gdLst/>
              <a:ahLst/>
              <a:cxnLst/>
              <a:rect l="0" t="0" r="0" b="0"/>
              <a:pathLst>
                <a:path w="7621" h="68581">
                  <a:moveTo>
                    <a:pt x="7620" y="0"/>
                  </a:moveTo>
                  <a:lnTo>
                    <a:pt x="314" y="7306"/>
                  </a:lnTo>
                  <a:lnTo>
                    <a:pt x="209" y="8257"/>
                  </a:lnTo>
                  <a:lnTo>
                    <a:pt x="140" y="9739"/>
                  </a:lnTo>
                  <a:lnTo>
                    <a:pt x="28" y="14153"/>
                  </a:lnTo>
                  <a:lnTo>
                    <a:pt x="0" y="68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30"/>
            <p:cNvSpPr/>
            <p:nvPr/>
          </p:nvSpPr>
          <p:spPr>
            <a:xfrm>
              <a:off x="937260" y="4381500"/>
              <a:ext cx="99061" cy="106587"/>
            </a:xfrm>
            <a:custGeom>
              <a:avLst/>
              <a:gdLst/>
              <a:ahLst/>
              <a:cxnLst/>
              <a:rect l="0" t="0" r="0" b="0"/>
              <a:pathLst>
                <a:path w="99061" h="106587">
                  <a:moveTo>
                    <a:pt x="0" y="45720"/>
                  </a:moveTo>
                  <a:lnTo>
                    <a:pt x="6561" y="52281"/>
                  </a:lnTo>
                  <a:lnTo>
                    <a:pt x="7150" y="55127"/>
                  </a:lnTo>
                  <a:lnTo>
                    <a:pt x="7306" y="57071"/>
                  </a:lnTo>
                  <a:lnTo>
                    <a:pt x="6564" y="58367"/>
                  </a:lnTo>
                  <a:lnTo>
                    <a:pt x="5223" y="59232"/>
                  </a:lnTo>
                  <a:lnTo>
                    <a:pt x="3482" y="59808"/>
                  </a:lnTo>
                  <a:lnTo>
                    <a:pt x="2322" y="61039"/>
                  </a:lnTo>
                  <a:lnTo>
                    <a:pt x="1548" y="62706"/>
                  </a:lnTo>
                  <a:lnTo>
                    <a:pt x="1032" y="64664"/>
                  </a:lnTo>
                  <a:lnTo>
                    <a:pt x="688" y="66816"/>
                  </a:lnTo>
                  <a:lnTo>
                    <a:pt x="459" y="69097"/>
                  </a:lnTo>
                  <a:lnTo>
                    <a:pt x="306" y="71465"/>
                  </a:lnTo>
                  <a:lnTo>
                    <a:pt x="204" y="73890"/>
                  </a:lnTo>
                  <a:lnTo>
                    <a:pt x="27" y="82345"/>
                  </a:lnTo>
                  <a:lnTo>
                    <a:pt x="0" y="106586"/>
                  </a:lnTo>
                  <a:lnTo>
                    <a:pt x="0" y="44238"/>
                  </a:lnTo>
                  <a:lnTo>
                    <a:pt x="847" y="41345"/>
                  </a:lnTo>
                  <a:lnTo>
                    <a:pt x="2258" y="38571"/>
                  </a:lnTo>
                  <a:lnTo>
                    <a:pt x="4046" y="35873"/>
                  </a:lnTo>
                  <a:lnTo>
                    <a:pt x="5237" y="33229"/>
                  </a:lnTo>
                  <a:lnTo>
                    <a:pt x="6031" y="30619"/>
                  </a:lnTo>
                  <a:lnTo>
                    <a:pt x="6561" y="28033"/>
                  </a:lnTo>
                  <a:lnTo>
                    <a:pt x="7760" y="25462"/>
                  </a:lnTo>
                  <a:lnTo>
                    <a:pt x="9407" y="22901"/>
                  </a:lnTo>
                  <a:lnTo>
                    <a:pt x="11351" y="20348"/>
                  </a:lnTo>
                  <a:lnTo>
                    <a:pt x="12648" y="17799"/>
                  </a:lnTo>
                  <a:lnTo>
                    <a:pt x="13512" y="15253"/>
                  </a:lnTo>
                  <a:lnTo>
                    <a:pt x="14088" y="12708"/>
                  </a:lnTo>
                  <a:lnTo>
                    <a:pt x="15319" y="11013"/>
                  </a:lnTo>
                  <a:lnTo>
                    <a:pt x="16986" y="9881"/>
                  </a:lnTo>
                  <a:lnTo>
                    <a:pt x="18944" y="9127"/>
                  </a:lnTo>
                  <a:lnTo>
                    <a:pt x="21096" y="7779"/>
                  </a:lnTo>
                  <a:lnTo>
                    <a:pt x="23377" y="6032"/>
                  </a:lnTo>
                  <a:lnTo>
                    <a:pt x="25745" y="4021"/>
                  </a:lnTo>
                  <a:lnTo>
                    <a:pt x="28170" y="2681"/>
                  </a:lnTo>
                  <a:lnTo>
                    <a:pt x="30633" y="1787"/>
                  </a:lnTo>
                  <a:lnTo>
                    <a:pt x="33122" y="1192"/>
                  </a:lnTo>
                  <a:lnTo>
                    <a:pt x="35628" y="794"/>
                  </a:lnTo>
                  <a:lnTo>
                    <a:pt x="38145" y="530"/>
                  </a:lnTo>
                  <a:lnTo>
                    <a:pt x="40671" y="353"/>
                  </a:lnTo>
                  <a:lnTo>
                    <a:pt x="43200" y="235"/>
                  </a:lnTo>
                  <a:lnTo>
                    <a:pt x="48269" y="105"/>
                  </a:lnTo>
                  <a:lnTo>
                    <a:pt x="88875" y="0"/>
                  </a:lnTo>
                  <a:lnTo>
                    <a:pt x="90577" y="847"/>
                  </a:lnTo>
                  <a:lnTo>
                    <a:pt x="92558" y="2258"/>
                  </a:lnTo>
                  <a:lnTo>
                    <a:pt x="9906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31"/>
            <p:cNvSpPr/>
            <p:nvPr/>
          </p:nvSpPr>
          <p:spPr>
            <a:xfrm>
              <a:off x="1150620" y="4183512"/>
              <a:ext cx="182881" cy="373248"/>
            </a:xfrm>
            <a:custGeom>
              <a:avLst/>
              <a:gdLst/>
              <a:ahLst/>
              <a:cxnLst/>
              <a:rect l="0" t="0" r="0" b="0"/>
              <a:pathLst>
                <a:path w="182881" h="373248">
                  <a:moveTo>
                    <a:pt x="0" y="304668"/>
                  </a:moveTo>
                  <a:lnTo>
                    <a:pt x="0" y="286535"/>
                  </a:lnTo>
                  <a:lnTo>
                    <a:pt x="847" y="284959"/>
                  </a:lnTo>
                  <a:lnTo>
                    <a:pt x="2258" y="283908"/>
                  </a:lnTo>
                  <a:lnTo>
                    <a:pt x="4046" y="283208"/>
                  </a:lnTo>
                  <a:lnTo>
                    <a:pt x="5237" y="281048"/>
                  </a:lnTo>
                  <a:lnTo>
                    <a:pt x="7760" y="270764"/>
                  </a:lnTo>
                  <a:lnTo>
                    <a:pt x="12647" y="261979"/>
                  </a:lnTo>
                  <a:lnTo>
                    <a:pt x="15319" y="253166"/>
                  </a:lnTo>
                  <a:lnTo>
                    <a:pt x="18943" y="244807"/>
                  </a:lnTo>
                  <a:lnTo>
                    <a:pt x="23377" y="235447"/>
                  </a:lnTo>
                  <a:lnTo>
                    <a:pt x="27323" y="225643"/>
                  </a:lnTo>
                  <a:lnTo>
                    <a:pt x="29077" y="215641"/>
                  </a:lnTo>
                  <a:lnTo>
                    <a:pt x="32114" y="205551"/>
                  </a:lnTo>
                  <a:lnTo>
                    <a:pt x="36286" y="194576"/>
                  </a:lnTo>
                  <a:lnTo>
                    <a:pt x="40963" y="181231"/>
                  </a:lnTo>
                  <a:lnTo>
                    <a:pt x="43395" y="174963"/>
                  </a:lnTo>
                  <a:lnTo>
                    <a:pt x="48356" y="163484"/>
                  </a:lnTo>
                  <a:lnTo>
                    <a:pt x="53382" y="152736"/>
                  </a:lnTo>
                  <a:lnTo>
                    <a:pt x="63508" y="132040"/>
                  </a:lnTo>
                  <a:lnTo>
                    <a:pt x="66326" y="121829"/>
                  </a:lnTo>
                  <a:lnTo>
                    <a:pt x="67077" y="116735"/>
                  </a:lnTo>
                  <a:lnTo>
                    <a:pt x="69271" y="110799"/>
                  </a:lnTo>
                  <a:lnTo>
                    <a:pt x="72428" y="104302"/>
                  </a:lnTo>
                  <a:lnTo>
                    <a:pt x="79603" y="91156"/>
                  </a:lnTo>
                  <a:lnTo>
                    <a:pt x="85615" y="79669"/>
                  </a:lnTo>
                  <a:lnTo>
                    <a:pt x="91109" y="71177"/>
                  </a:lnTo>
                  <a:lnTo>
                    <a:pt x="96373" y="63734"/>
                  </a:lnTo>
                  <a:lnTo>
                    <a:pt x="101534" y="54781"/>
                  </a:lnTo>
                  <a:lnTo>
                    <a:pt x="106651" y="45158"/>
                  </a:lnTo>
                  <a:lnTo>
                    <a:pt x="109200" y="40221"/>
                  </a:lnTo>
                  <a:lnTo>
                    <a:pt x="112594" y="36084"/>
                  </a:lnTo>
                  <a:lnTo>
                    <a:pt x="116549" y="32478"/>
                  </a:lnTo>
                  <a:lnTo>
                    <a:pt x="120879" y="29227"/>
                  </a:lnTo>
                  <a:lnTo>
                    <a:pt x="124613" y="26214"/>
                  </a:lnTo>
                  <a:lnTo>
                    <a:pt x="127948" y="23359"/>
                  </a:lnTo>
                  <a:lnTo>
                    <a:pt x="131019" y="20609"/>
                  </a:lnTo>
                  <a:lnTo>
                    <a:pt x="136688" y="15295"/>
                  </a:lnTo>
                  <a:lnTo>
                    <a:pt x="150867" y="1384"/>
                  </a:lnTo>
                  <a:lnTo>
                    <a:pt x="152225" y="878"/>
                  </a:lnTo>
                  <a:lnTo>
                    <a:pt x="157334" y="167"/>
                  </a:lnTo>
                  <a:lnTo>
                    <a:pt x="158826" y="0"/>
                  </a:lnTo>
                  <a:lnTo>
                    <a:pt x="161747" y="2184"/>
                  </a:lnTo>
                  <a:lnTo>
                    <a:pt x="163711" y="3952"/>
                  </a:lnTo>
                  <a:lnTo>
                    <a:pt x="165021" y="5978"/>
                  </a:lnTo>
                  <a:lnTo>
                    <a:pt x="166476" y="10485"/>
                  </a:lnTo>
                  <a:lnTo>
                    <a:pt x="167410" y="21124"/>
                  </a:lnTo>
                  <a:lnTo>
                    <a:pt x="167572" y="33917"/>
                  </a:lnTo>
                  <a:lnTo>
                    <a:pt x="167637" y="80129"/>
                  </a:lnTo>
                  <a:lnTo>
                    <a:pt x="166792" y="86395"/>
                  </a:lnTo>
                  <a:lnTo>
                    <a:pt x="165381" y="93113"/>
                  </a:lnTo>
                  <a:lnTo>
                    <a:pt x="163594" y="100131"/>
                  </a:lnTo>
                  <a:lnTo>
                    <a:pt x="162403" y="107350"/>
                  </a:lnTo>
                  <a:lnTo>
                    <a:pt x="161609" y="114702"/>
                  </a:lnTo>
                  <a:lnTo>
                    <a:pt x="161079" y="122144"/>
                  </a:lnTo>
                  <a:lnTo>
                    <a:pt x="159879" y="128799"/>
                  </a:lnTo>
                  <a:lnTo>
                    <a:pt x="158233" y="134928"/>
                  </a:lnTo>
                  <a:lnTo>
                    <a:pt x="156288" y="140708"/>
                  </a:lnTo>
                  <a:lnTo>
                    <a:pt x="154992" y="147948"/>
                  </a:lnTo>
                  <a:lnTo>
                    <a:pt x="154128" y="156161"/>
                  </a:lnTo>
                  <a:lnTo>
                    <a:pt x="153552" y="165023"/>
                  </a:lnTo>
                  <a:lnTo>
                    <a:pt x="152912" y="179386"/>
                  </a:lnTo>
                  <a:lnTo>
                    <a:pt x="152627" y="192260"/>
                  </a:lnTo>
                  <a:lnTo>
                    <a:pt x="152401" y="286448"/>
                  </a:lnTo>
                  <a:lnTo>
                    <a:pt x="154658" y="296852"/>
                  </a:lnTo>
                  <a:lnTo>
                    <a:pt x="157637" y="307120"/>
                  </a:lnTo>
                  <a:lnTo>
                    <a:pt x="158961" y="317329"/>
                  </a:lnTo>
                  <a:lnTo>
                    <a:pt x="161807" y="325252"/>
                  </a:lnTo>
                  <a:lnTo>
                    <a:pt x="163751" y="328551"/>
                  </a:lnTo>
                  <a:lnTo>
                    <a:pt x="165912" y="336731"/>
                  </a:lnTo>
                  <a:lnTo>
                    <a:pt x="166488" y="341284"/>
                  </a:lnTo>
                  <a:lnTo>
                    <a:pt x="169385" y="348599"/>
                  </a:lnTo>
                  <a:lnTo>
                    <a:pt x="172649" y="354673"/>
                  </a:lnTo>
                  <a:lnTo>
                    <a:pt x="174100" y="360194"/>
                  </a:lnTo>
                  <a:lnTo>
                    <a:pt x="175333" y="362006"/>
                  </a:lnTo>
                  <a:lnTo>
                    <a:pt x="177002" y="363213"/>
                  </a:lnTo>
                  <a:lnTo>
                    <a:pt x="178961" y="364018"/>
                  </a:lnTo>
                  <a:lnTo>
                    <a:pt x="180267" y="365401"/>
                  </a:lnTo>
                  <a:lnTo>
                    <a:pt x="181138" y="367170"/>
                  </a:lnTo>
                  <a:lnTo>
                    <a:pt x="182880" y="3732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32"/>
            <p:cNvSpPr/>
            <p:nvPr/>
          </p:nvSpPr>
          <p:spPr>
            <a:xfrm>
              <a:off x="1234588" y="4396740"/>
              <a:ext cx="159873" cy="7621"/>
            </a:xfrm>
            <a:custGeom>
              <a:avLst/>
              <a:gdLst/>
              <a:ahLst/>
              <a:cxnLst/>
              <a:rect l="0" t="0" r="0" b="0"/>
              <a:pathLst>
                <a:path w="159873" h="7621">
                  <a:moveTo>
                    <a:pt x="22712" y="7620"/>
                  </a:moveTo>
                  <a:lnTo>
                    <a:pt x="0" y="7620"/>
                  </a:lnTo>
                  <a:lnTo>
                    <a:pt x="84158" y="7620"/>
                  </a:lnTo>
                  <a:lnTo>
                    <a:pt x="90770" y="6773"/>
                  </a:lnTo>
                  <a:lnTo>
                    <a:pt x="96870" y="5363"/>
                  </a:lnTo>
                  <a:lnTo>
                    <a:pt x="102631" y="3576"/>
                  </a:lnTo>
                  <a:lnTo>
                    <a:pt x="109011" y="2383"/>
                  </a:lnTo>
                  <a:lnTo>
                    <a:pt x="115805" y="1589"/>
                  </a:lnTo>
                  <a:lnTo>
                    <a:pt x="122874" y="1059"/>
                  </a:lnTo>
                  <a:lnTo>
                    <a:pt x="130127" y="706"/>
                  </a:lnTo>
                  <a:lnTo>
                    <a:pt x="1598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133"/>
            <p:cNvSpPr/>
            <p:nvPr/>
          </p:nvSpPr>
          <p:spPr>
            <a:xfrm>
              <a:off x="5684520" y="3779528"/>
              <a:ext cx="975361" cy="60953"/>
            </a:xfrm>
            <a:custGeom>
              <a:avLst/>
              <a:gdLst/>
              <a:ahLst/>
              <a:cxnLst/>
              <a:rect l="0" t="0" r="0" b="0"/>
              <a:pathLst>
                <a:path w="975361" h="60953">
                  <a:moveTo>
                    <a:pt x="0" y="45712"/>
                  </a:moveTo>
                  <a:lnTo>
                    <a:pt x="0" y="38406"/>
                  </a:lnTo>
                  <a:lnTo>
                    <a:pt x="846" y="37455"/>
                  </a:lnTo>
                  <a:lnTo>
                    <a:pt x="4045" y="34139"/>
                  </a:lnTo>
                  <a:lnTo>
                    <a:pt x="6083" y="32917"/>
                  </a:lnTo>
                  <a:lnTo>
                    <a:pt x="12150" y="31196"/>
                  </a:lnTo>
                  <a:lnTo>
                    <a:pt x="14833" y="30567"/>
                  </a:lnTo>
                  <a:lnTo>
                    <a:pt x="14969" y="29688"/>
                  </a:lnTo>
                  <a:lnTo>
                    <a:pt x="15059" y="28256"/>
                  </a:lnTo>
                  <a:lnTo>
                    <a:pt x="15119" y="26455"/>
                  </a:lnTo>
                  <a:lnTo>
                    <a:pt x="16006" y="25254"/>
                  </a:lnTo>
                  <a:lnTo>
                    <a:pt x="17444" y="24453"/>
                  </a:lnTo>
                  <a:lnTo>
                    <a:pt x="22766" y="22880"/>
                  </a:lnTo>
                  <a:lnTo>
                    <a:pt x="48610" y="22852"/>
                  </a:lnTo>
                  <a:lnTo>
                    <a:pt x="51033" y="22005"/>
                  </a:lnTo>
                  <a:lnTo>
                    <a:pt x="53495" y="20594"/>
                  </a:lnTo>
                  <a:lnTo>
                    <a:pt x="55983" y="18807"/>
                  </a:lnTo>
                  <a:lnTo>
                    <a:pt x="58488" y="17615"/>
                  </a:lnTo>
                  <a:lnTo>
                    <a:pt x="63531" y="16291"/>
                  </a:lnTo>
                  <a:lnTo>
                    <a:pt x="92922" y="15259"/>
                  </a:lnTo>
                  <a:lnTo>
                    <a:pt x="101286" y="15240"/>
                  </a:lnTo>
                  <a:lnTo>
                    <a:pt x="104777" y="14391"/>
                  </a:lnTo>
                  <a:lnTo>
                    <a:pt x="108798" y="12978"/>
                  </a:lnTo>
                  <a:lnTo>
                    <a:pt x="113172" y="11189"/>
                  </a:lnTo>
                  <a:lnTo>
                    <a:pt x="117781" y="9997"/>
                  </a:lnTo>
                  <a:lnTo>
                    <a:pt x="132359" y="8319"/>
                  </a:lnTo>
                  <a:lnTo>
                    <a:pt x="161625" y="7653"/>
                  </a:lnTo>
                  <a:lnTo>
                    <a:pt x="190868" y="6771"/>
                  </a:lnTo>
                  <a:lnTo>
                    <a:pt x="196672" y="5358"/>
                  </a:lnTo>
                  <a:lnTo>
                    <a:pt x="202235" y="3569"/>
                  </a:lnTo>
                  <a:lnTo>
                    <a:pt x="207636" y="2377"/>
                  </a:lnTo>
                  <a:lnTo>
                    <a:pt x="224176" y="699"/>
                  </a:lnTo>
                  <a:lnTo>
                    <a:pt x="252092" y="132"/>
                  </a:lnTo>
                  <a:lnTo>
                    <a:pt x="294231" y="0"/>
                  </a:lnTo>
                  <a:lnTo>
                    <a:pt x="300294" y="844"/>
                  </a:lnTo>
                  <a:lnTo>
                    <a:pt x="306876" y="2253"/>
                  </a:lnTo>
                  <a:lnTo>
                    <a:pt x="313804" y="4040"/>
                  </a:lnTo>
                  <a:lnTo>
                    <a:pt x="320963" y="5230"/>
                  </a:lnTo>
                  <a:lnTo>
                    <a:pt x="343174" y="6906"/>
                  </a:lnTo>
                  <a:lnTo>
                    <a:pt x="373434" y="7473"/>
                  </a:lnTo>
                  <a:lnTo>
                    <a:pt x="600892" y="7612"/>
                  </a:lnTo>
                  <a:lnTo>
                    <a:pt x="609722" y="8459"/>
                  </a:lnTo>
                  <a:lnTo>
                    <a:pt x="618994" y="9869"/>
                  </a:lnTo>
                  <a:lnTo>
                    <a:pt x="628562" y="11657"/>
                  </a:lnTo>
                  <a:lnTo>
                    <a:pt x="638329" y="12848"/>
                  </a:lnTo>
                  <a:lnTo>
                    <a:pt x="668254" y="14526"/>
                  </a:lnTo>
                  <a:lnTo>
                    <a:pt x="697722" y="15023"/>
                  </a:lnTo>
                  <a:lnTo>
                    <a:pt x="772477" y="15223"/>
                  </a:lnTo>
                  <a:lnTo>
                    <a:pt x="781685" y="16073"/>
                  </a:lnTo>
                  <a:lnTo>
                    <a:pt x="790363" y="17486"/>
                  </a:lnTo>
                  <a:lnTo>
                    <a:pt x="798688" y="19275"/>
                  </a:lnTo>
                  <a:lnTo>
                    <a:pt x="806779" y="20467"/>
                  </a:lnTo>
                  <a:lnTo>
                    <a:pt x="822542" y="21792"/>
                  </a:lnTo>
                  <a:lnTo>
                    <a:pt x="830301" y="22992"/>
                  </a:lnTo>
                  <a:lnTo>
                    <a:pt x="838014" y="24639"/>
                  </a:lnTo>
                  <a:lnTo>
                    <a:pt x="845696" y="26583"/>
                  </a:lnTo>
                  <a:lnTo>
                    <a:pt x="853358" y="27879"/>
                  </a:lnTo>
                  <a:lnTo>
                    <a:pt x="868643" y="29320"/>
                  </a:lnTo>
                  <a:lnTo>
                    <a:pt x="875428" y="31397"/>
                  </a:lnTo>
                  <a:lnTo>
                    <a:pt x="881646" y="34475"/>
                  </a:lnTo>
                  <a:lnTo>
                    <a:pt x="887484" y="38221"/>
                  </a:lnTo>
                  <a:lnTo>
                    <a:pt x="893916" y="40718"/>
                  </a:lnTo>
                  <a:lnTo>
                    <a:pt x="900745" y="42383"/>
                  </a:lnTo>
                  <a:lnTo>
                    <a:pt x="907836" y="43493"/>
                  </a:lnTo>
                  <a:lnTo>
                    <a:pt x="915104" y="45079"/>
                  </a:lnTo>
                  <a:lnTo>
                    <a:pt x="922489" y="46983"/>
                  </a:lnTo>
                  <a:lnTo>
                    <a:pt x="929954" y="49099"/>
                  </a:lnTo>
                  <a:lnTo>
                    <a:pt x="936622" y="51357"/>
                  </a:lnTo>
                  <a:lnTo>
                    <a:pt x="942762" y="53709"/>
                  </a:lnTo>
                  <a:lnTo>
                    <a:pt x="948547" y="56123"/>
                  </a:lnTo>
                  <a:lnTo>
                    <a:pt x="954100" y="57732"/>
                  </a:lnTo>
                  <a:lnTo>
                    <a:pt x="959492" y="58806"/>
                  </a:lnTo>
                  <a:lnTo>
                    <a:pt x="975360" y="609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134"/>
            <p:cNvSpPr/>
            <p:nvPr/>
          </p:nvSpPr>
          <p:spPr>
            <a:xfrm>
              <a:off x="3162299" y="4274820"/>
              <a:ext cx="762002" cy="83821"/>
            </a:xfrm>
            <a:custGeom>
              <a:avLst/>
              <a:gdLst/>
              <a:ahLst/>
              <a:cxnLst/>
              <a:rect l="0" t="0" r="0" b="0"/>
              <a:pathLst>
                <a:path w="762002" h="83821">
                  <a:moveTo>
                    <a:pt x="7620" y="83820"/>
                  </a:moveTo>
                  <a:lnTo>
                    <a:pt x="1059" y="77259"/>
                  </a:lnTo>
                  <a:lnTo>
                    <a:pt x="706" y="76060"/>
                  </a:lnTo>
                  <a:lnTo>
                    <a:pt x="471" y="74413"/>
                  </a:lnTo>
                  <a:lnTo>
                    <a:pt x="28" y="68921"/>
                  </a:lnTo>
                  <a:lnTo>
                    <a:pt x="0" y="46779"/>
                  </a:lnTo>
                  <a:lnTo>
                    <a:pt x="847" y="46427"/>
                  </a:lnTo>
                  <a:lnTo>
                    <a:pt x="7306" y="45747"/>
                  </a:lnTo>
                  <a:lnTo>
                    <a:pt x="9739" y="43475"/>
                  </a:lnTo>
                  <a:lnTo>
                    <a:pt x="14919" y="38414"/>
                  </a:lnTo>
                  <a:lnTo>
                    <a:pt x="34116" y="38102"/>
                  </a:lnTo>
                  <a:lnTo>
                    <a:pt x="36291" y="37255"/>
                  </a:lnTo>
                  <a:lnTo>
                    <a:pt x="38587" y="35843"/>
                  </a:lnTo>
                  <a:lnTo>
                    <a:pt x="40965" y="34056"/>
                  </a:lnTo>
                  <a:lnTo>
                    <a:pt x="45865" y="32069"/>
                  </a:lnTo>
                  <a:lnTo>
                    <a:pt x="53383" y="30951"/>
                  </a:lnTo>
                  <a:lnTo>
                    <a:pt x="63509" y="30573"/>
                  </a:lnTo>
                  <a:lnTo>
                    <a:pt x="66046" y="29696"/>
                  </a:lnTo>
                  <a:lnTo>
                    <a:pt x="68584" y="28264"/>
                  </a:lnTo>
                  <a:lnTo>
                    <a:pt x="71123" y="26462"/>
                  </a:lnTo>
                  <a:lnTo>
                    <a:pt x="76202" y="24461"/>
                  </a:lnTo>
                  <a:lnTo>
                    <a:pt x="86361" y="23176"/>
                  </a:lnTo>
                  <a:lnTo>
                    <a:pt x="109377" y="22879"/>
                  </a:lnTo>
                  <a:lnTo>
                    <a:pt x="115782" y="22868"/>
                  </a:lnTo>
                  <a:lnTo>
                    <a:pt x="118674" y="22019"/>
                  </a:lnTo>
                  <a:lnTo>
                    <a:pt x="121450" y="20606"/>
                  </a:lnTo>
                  <a:lnTo>
                    <a:pt x="124147" y="18818"/>
                  </a:lnTo>
                  <a:lnTo>
                    <a:pt x="129401" y="16830"/>
                  </a:lnTo>
                  <a:lnTo>
                    <a:pt x="139673" y="15555"/>
                  </a:lnTo>
                  <a:lnTo>
                    <a:pt x="158983" y="15268"/>
                  </a:lnTo>
                  <a:lnTo>
                    <a:pt x="162716" y="14412"/>
                  </a:lnTo>
                  <a:lnTo>
                    <a:pt x="166051" y="12995"/>
                  </a:lnTo>
                  <a:lnTo>
                    <a:pt x="169121" y="11203"/>
                  </a:lnTo>
                  <a:lnTo>
                    <a:pt x="174789" y="9213"/>
                  </a:lnTo>
                  <a:lnTo>
                    <a:pt x="184999" y="8092"/>
                  </a:lnTo>
                  <a:lnTo>
                    <a:pt x="207959" y="7648"/>
                  </a:lnTo>
                  <a:lnTo>
                    <a:pt x="389656" y="7620"/>
                  </a:lnTo>
                  <a:lnTo>
                    <a:pt x="397830" y="5363"/>
                  </a:lnTo>
                  <a:lnTo>
                    <a:pt x="402381" y="3575"/>
                  </a:lnTo>
                  <a:lnTo>
                    <a:pt x="416875" y="1059"/>
                  </a:lnTo>
                  <a:lnTo>
                    <a:pt x="435939" y="314"/>
                  </a:lnTo>
                  <a:lnTo>
                    <a:pt x="469595" y="28"/>
                  </a:lnTo>
                  <a:lnTo>
                    <a:pt x="613622" y="0"/>
                  </a:lnTo>
                  <a:lnTo>
                    <a:pt x="624370" y="2258"/>
                  </a:lnTo>
                  <a:lnTo>
                    <a:pt x="629608" y="4045"/>
                  </a:lnTo>
                  <a:lnTo>
                    <a:pt x="645069" y="6561"/>
                  </a:lnTo>
                  <a:lnTo>
                    <a:pt x="662054" y="7150"/>
                  </a:lnTo>
                  <a:lnTo>
                    <a:pt x="681173" y="8257"/>
                  </a:lnTo>
                  <a:lnTo>
                    <a:pt x="688642" y="9739"/>
                  </a:lnTo>
                  <a:lnTo>
                    <a:pt x="695316" y="11573"/>
                  </a:lnTo>
                  <a:lnTo>
                    <a:pt x="712798" y="14153"/>
                  </a:lnTo>
                  <a:lnTo>
                    <a:pt x="732747" y="14918"/>
                  </a:lnTo>
                  <a:lnTo>
                    <a:pt x="745048" y="17355"/>
                  </a:lnTo>
                  <a:lnTo>
                    <a:pt x="762001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135"/>
            <p:cNvSpPr/>
            <p:nvPr/>
          </p:nvSpPr>
          <p:spPr>
            <a:xfrm>
              <a:off x="4640580" y="4274820"/>
              <a:ext cx="754380" cy="60961"/>
            </a:xfrm>
            <a:custGeom>
              <a:avLst/>
              <a:gdLst/>
              <a:ahLst/>
              <a:cxnLst/>
              <a:rect l="0" t="0" r="0" b="0"/>
              <a:pathLst>
                <a:path w="754380" h="60961">
                  <a:moveTo>
                    <a:pt x="7620" y="7620"/>
                  </a:moveTo>
                  <a:lnTo>
                    <a:pt x="0" y="0"/>
                  </a:lnTo>
                  <a:lnTo>
                    <a:pt x="29413" y="29413"/>
                  </a:lnTo>
                  <a:lnTo>
                    <a:pt x="32263" y="30006"/>
                  </a:lnTo>
                  <a:lnTo>
                    <a:pt x="34209" y="30164"/>
                  </a:lnTo>
                  <a:lnTo>
                    <a:pt x="35506" y="31116"/>
                  </a:lnTo>
                  <a:lnTo>
                    <a:pt x="36371" y="32597"/>
                  </a:lnTo>
                  <a:lnTo>
                    <a:pt x="36947" y="34431"/>
                  </a:lnTo>
                  <a:lnTo>
                    <a:pt x="38178" y="35654"/>
                  </a:lnTo>
                  <a:lnTo>
                    <a:pt x="39846" y="36469"/>
                  </a:lnTo>
                  <a:lnTo>
                    <a:pt x="43956" y="37375"/>
                  </a:lnTo>
                  <a:lnTo>
                    <a:pt x="51937" y="38005"/>
                  </a:lnTo>
                  <a:lnTo>
                    <a:pt x="53251" y="38883"/>
                  </a:lnTo>
                  <a:lnTo>
                    <a:pt x="54974" y="40316"/>
                  </a:lnTo>
                  <a:lnTo>
                    <a:pt x="56970" y="42117"/>
                  </a:lnTo>
                  <a:lnTo>
                    <a:pt x="59146" y="43318"/>
                  </a:lnTo>
                  <a:lnTo>
                    <a:pt x="63822" y="44653"/>
                  </a:lnTo>
                  <a:lnTo>
                    <a:pt x="71216" y="45404"/>
                  </a:lnTo>
                  <a:lnTo>
                    <a:pt x="73724" y="46356"/>
                  </a:lnTo>
                  <a:lnTo>
                    <a:pt x="76242" y="47837"/>
                  </a:lnTo>
                  <a:lnTo>
                    <a:pt x="78768" y="49671"/>
                  </a:lnTo>
                  <a:lnTo>
                    <a:pt x="81298" y="50894"/>
                  </a:lnTo>
                  <a:lnTo>
                    <a:pt x="86368" y="52253"/>
                  </a:lnTo>
                  <a:lnTo>
                    <a:pt x="89752" y="53462"/>
                  </a:lnTo>
                  <a:lnTo>
                    <a:pt x="93701" y="55115"/>
                  </a:lnTo>
                  <a:lnTo>
                    <a:pt x="98028" y="57063"/>
                  </a:lnTo>
                  <a:lnTo>
                    <a:pt x="101758" y="58362"/>
                  </a:lnTo>
                  <a:lnTo>
                    <a:pt x="111054" y="60190"/>
                  </a:lnTo>
                  <a:lnTo>
                    <a:pt x="134601" y="60940"/>
                  </a:lnTo>
                  <a:lnTo>
                    <a:pt x="233783" y="60960"/>
                  </a:lnTo>
                  <a:lnTo>
                    <a:pt x="239676" y="60113"/>
                  </a:lnTo>
                  <a:lnTo>
                    <a:pt x="246144" y="58702"/>
                  </a:lnTo>
                  <a:lnTo>
                    <a:pt x="252996" y="56915"/>
                  </a:lnTo>
                  <a:lnTo>
                    <a:pt x="259257" y="55723"/>
                  </a:lnTo>
                  <a:lnTo>
                    <a:pt x="277006" y="54046"/>
                  </a:lnTo>
                  <a:lnTo>
                    <a:pt x="297129" y="53549"/>
                  </a:lnTo>
                  <a:lnTo>
                    <a:pt x="344304" y="53348"/>
                  </a:lnTo>
                  <a:lnTo>
                    <a:pt x="350609" y="52498"/>
                  </a:lnTo>
                  <a:lnTo>
                    <a:pt x="356506" y="51086"/>
                  </a:lnTo>
                  <a:lnTo>
                    <a:pt x="362130" y="49297"/>
                  </a:lnTo>
                  <a:lnTo>
                    <a:pt x="367573" y="48105"/>
                  </a:lnTo>
                  <a:lnTo>
                    <a:pt x="383325" y="46427"/>
                  </a:lnTo>
                  <a:lnTo>
                    <a:pt x="403817" y="45859"/>
                  </a:lnTo>
                  <a:lnTo>
                    <a:pt x="496491" y="45720"/>
                  </a:lnTo>
                  <a:lnTo>
                    <a:pt x="503713" y="44874"/>
                  </a:lnTo>
                  <a:lnTo>
                    <a:pt x="511070" y="43463"/>
                  </a:lnTo>
                  <a:lnTo>
                    <a:pt x="518513" y="41675"/>
                  </a:lnTo>
                  <a:lnTo>
                    <a:pt x="526015" y="40483"/>
                  </a:lnTo>
                  <a:lnTo>
                    <a:pt x="548709" y="38806"/>
                  </a:lnTo>
                  <a:lnTo>
                    <a:pt x="571521" y="37463"/>
                  </a:lnTo>
                  <a:lnTo>
                    <a:pt x="579133" y="35982"/>
                  </a:lnTo>
                  <a:lnTo>
                    <a:pt x="586749" y="34148"/>
                  </a:lnTo>
                  <a:lnTo>
                    <a:pt x="594366" y="32925"/>
                  </a:lnTo>
                  <a:lnTo>
                    <a:pt x="609603" y="31567"/>
                  </a:lnTo>
                  <a:lnTo>
                    <a:pt x="617222" y="30358"/>
                  </a:lnTo>
                  <a:lnTo>
                    <a:pt x="624841" y="28705"/>
                  </a:lnTo>
                  <a:lnTo>
                    <a:pt x="632461" y="26757"/>
                  </a:lnTo>
                  <a:lnTo>
                    <a:pt x="640927" y="25458"/>
                  </a:lnTo>
                  <a:lnTo>
                    <a:pt x="659365" y="24015"/>
                  </a:lnTo>
                  <a:lnTo>
                    <a:pt x="676591" y="23373"/>
                  </a:lnTo>
                  <a:lnTo>
                    <a:pt x="691867" y="22241"/>
                  </a:lnTo>
                  <a:lnTo>
                    <a:pt x="698311" y="20754"/>
                  </a:lnTo>
                  <a:lnTo>
                    <a:pt x="704301" y="18916"/>
                  </a:lnTo>
                  <a:lnTo>
                    <a:pt x="710834" y="17690"/>
                  </a:lnTo>
                  <a:lnTo>
                    <a:pt x="731317" y="15966"/>
                  </a:lnTo>
                  <a:lnTo>
                    <a:pt x="75437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136"/>
            <p:cNvSpPr/>
            <p:nvPr/>
          </p:nvSpPr>
          <p:spPr>
            <a:xfrm>
              <a:off x="3208020" y="4754880"/>
              <a:ext cx="830581" cy="45693"/>
            </a:xfrm>
            <a:custGeom>
              <a:avLst/>
              <a:gdLst/>
              <a:ahLst/>
              <a:cxnLst/>
              <a:rect l="0" t="0" r="0" b="0"/>
              <a:pathLst>
                <a:path w="830581" h="45693">
                  <a:moveTo>
                    <a:pt x="0" y="7620"/>
                  </a:moveTo>
                  <a:lnTo>
                    <a:pt x="0" y="0"/>
                  </a:lnTo>
                  <a:lnTo>
                    <a:pt x="6561" y="6561"/>
                  </a:lnTo>
                  <a:lnTo>
                    <a:pt x="9407" y="7149"/>
                  </a:lnTo>
                  <a:lnTo>
                    <a:pt x="18944" y="7592"/>
                  </a:lnTo>
                  <a:lnTo>
                    <a:pt x="21096" y="8448"/>
                  </a:lnTo>
                  <a:lnTo>
                    <a:pt x="23378" y="9866"/>
                  </a:lnTo>
                  <a:lnTo>
                    <a:pt x="25746" y="11657"/>
                  </a:lnTo>
                  <a:lnTo>
                    <a:pt x="28170" y="12851"/>
                  </a:lnTo>
                  <a:lnTo>
                    <a:pt x="33122" y="14178"/>
                  </a:lnTo>
                  <a:lnTo>
                    <a:pt x="48270" y="15147"/>
                  </a:lnTo>
                  <a:lnTo>
                    <a:pt x="51653" y="16025"/>
                  </a:lnTo>
                  <a:lnTo>
                    <a:pt x="55602" y="17456"/>
                  </a:lnTo>
                  <a:lnTo>
                    <a:pt x="59928" y="19257"/>
                  </a:lnTo>
                  <a:lnTo>
                    <a:pt x="63659" y="20458"/>
                  </a:lnTo>
                  <a:lnTo>
                    <a:pt x="70062" y="21792"/>
                  </a:lnTo>
                  <a:lnTo>
                    <a:pt x="92829" y="22766"/>
                  </a:lnTo>
                  <a:lnTo>
                    <a:pt x="96599" y="23644"/>
                  </a:lnTo>
                  <a:lnTo>
                    <a:pt x="100806" y="25076"/>
                  </a:lnTo>
                  <a:lnTo>
                    <a:pt x="105304" y="26877"/>
                  </a:lnTo>
                  <a:lnTo>
                    <a:pt x="109996" y="28078"/>
                  </a:lnTo>
                  <a:lnTo>
                    <a:pt x="119725" y="29412"/>
                  </a:lnTo>
                  <a:lnTo>
                    <a:pt x="144826" y="30339"/>
                  </a:lnTo>
                  <a:lnTo>
                    <a:pt x="281963" y="30480"/>
                  </a:lnTo>
                  <a:lnTo>
                    <a:pt x="289576" y="31326"/>
                  </a:lnTo>
                  <a:lnTo>
                    <a:pt x="297191" y="32737"/>
                  </a:lnTo>
                  <a:lnTo>
                    <a:pt x="304807" y="34525"/>
                  </a:lnTo>
                  <a:lnTo>
                    <a:pt x="312425" y="35717"/>
                  </a:lnTo>
                  <a:lnTo>
                    <a:pt x="327663" y="37041"/>
                  </a:lnTo>
                  <a:lnTo>
                    <a:pt x="350521" y="37786"/>
                  </a:lnTo>
                  <a:lnTo>
                    <a:pt x="396240" y="38072"/>
                  </a:lnTo>
                  <a:lnTo>
                    <a:pt x="403861" y="38928"/>
                  </a:lnTo>
                  <a:lnTo>
                    <a:pt x="411480" y="40345"/>
                  </a:lnTo>
                  <a:lnTo>
                    <a:pt x="419100" y="42137"/>
                  </a:lnTo>
                  <a:lnTo>
                    <a:pt x="427567" y="43331"/>
                  </a:lnTo>
                  <a:lnTo>
                    <a:pt x="446005" y="44658"/>
                  </a:lnTo>
                  <a:lnTo>
                    <a:pt x="471381" y="45405"/>
                  </a:lnTo>
                  <a:lnTo>
                    <a:pt x="528673" y="45692"/>
                  </a:lnTo>
                  <a:lnTo>
                    <a:pt x="538716" y="44855"/>
                  </a:lnTo>
                  <a:lnTo>
                    <a:pt x="548798" y="43450"/>
                  </a:lnTo>
                  <a:lnTo>
                    <a:pt x="558905" y="41666"/>
                  </a:lnTo>
                  <a:lnTo>
                    <a:pt x="569030" y="40478"/>
                  </a:lnTo>
                  <a:lnTo>
                    <a:pt x="589311" y="39156"/>
                  </a:lnTo>
                  <a:lnTo>
                    <a:pt x="611872" y="38569"/>
                  </a:lnTo>
                  <a:lnTo>
                    <a:pt x="656804" y="38193"/>
                  </a:lnTo>
                  <a:lnTo>
                    <a:pt x="667316" y="37315"/>
                  </a:lnTo>
                  <a:lnTo>
                    <a:pt x="677711" y="35884"/>
                  </a:lnTo>
                  <a:lnTo>
                    <a:pt x="688027" y="34082"/>
                  </a:lnTo>
                  <a:lnTo>
                    <a:pt x="697445" y="32882"/>
                  </a:lnTo>
                  <a:lnTo>
                    <a:pt x="714682" y="31547"/>
                  </a:lnTo>
                  <a:lnTo>
                    <a:pt x="723682" y="32038"/>
                  </a:lnTo>
                  <a:lnTo>
                    <a:pt x="733068" y="33212"/>
                  </a:lnTo>
                  <a:lnTo>
                    <a:pt x="742712" y="34842"/>
                  </a:lnTo>
                  <a:lnTo>
                    <a:pt x="752528" y="35928"/>
                  </a:lnTo>
                  <a:lnTo>
                    <a:pt x="772466" y="37134"/>
                  </a:lnTo>
                  <a:lnTo>
                    <a:pt x="790358" y="37670"/>
                  </a:lnTo>
                  <a:lnTo>
                    <a:pt x="83058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137"/>
            <p:cNvSpPr/>
            <p:nvPr/>
          </p:nvSpPr>
          <p:spPr>
            <a:xfrm>
              <a:off x="4632960" y="4747347"/>
              <a:ext cx="1097281" cy="68494"/>
            </a:xfrm>
            <a:custGeom>
              <a:avLst/>
              <a:gdLst/>
              <a:ahLst/>
              <a:cxnLst/>
              <a:rect l="0" t="0" r="0" b="0"/>
              <a:pathLst>
                <a:path w="1097281" h="68494">
                  <a:moveTo>
                    <a:pt x="30480" y="68493"/>
                  </a:moveTo>
                  <a:lnTo>
                    <a:pt x="23919" y="61932"/>
                  </a:lnTo>
                  <a:lnTo>
                    <a:pt x="21073" y="61344"/>
                  </a:lnTo>
                  <a:lnTo>
                    <a:pt x="8780" y="60881"/>
                  </a:lnTo>
                  <a:lnTo>
                    <a:pt x="7547" y="60032"/>
                  </a:lnTo>
                  <a:lnTo>
                    <a:pt x="5878" y="58619"/>
                  </a:lnTo>
                  <a:lnTo>
                    <a:pt x="1162" y="54313"/>
                  </a:lnTo>
                  <a:lnTo>
                    <a:pt x="774" y="53113"/>
                  </a:lnTo>
                  <a:lnTo>
                    <a:pt x="516" y="51466"/>
                  </a:lnTo>
                  <a:lnTo>
                    <a:pt x="9" y="45734"/>
                  </a:lnTo>
                  <a:lnTo>
                    <a:pt x="0" y="31546"/>
                  </a:lnTo>
                  <a:lnTo>
                    <a:pt x="846" y="31162"/>
                  </a:lnTo>
                  <a:lnTo>
                    <a:pt x="6561" y="30494"/>
                  </a:lnTo>
                  <a:lnTo>
                    <a:pt x="7761" y="29614"/>
                  </a:lnTo>
                  <a:lnTo>
                    <a:pt x="9407" y="28180"/>
                  </a:lnTo>
                  <a:lnTo>
                    <a:pt x="14899" y="23089"/>
                  </a:lnTo>
                  <a:lnTo>
                    <a:pt x="21771" y="22801"/>
                  </a:lnTo>
                  <a:lnTo>
                    <a:pt x="22981" y="21945"/>
                  </a:lnTo>
                  <a:lnTo>
                    <a:pt x="24634" y="20527"/>
                  </a:lnTo>
                  <a:lnTo>
                    <a:pt x="29326" y="16215"/>
                  </a:lnTo>
                  <a:lnTo>
                    <a:pt x="32225" y="15625"/>
                  </a:lnTo>
                  <a:lnTo>
                    <a:pt x="40985" y="15246"/>
                  </a:lnTo>
                  <a:lnTo>
                    <a:pt x="42563" y="14369"/>
                  </a:lnTo>
                  <a:lnTo>
                    <a:pt x="43615" y="12936"/>
                  </a:lnTo>
                  <a:lnTo>
                    <a:pt x="44317" y="11135"/>
                  </a:lnTo>
                  <a:lnTo>
                    <a:pt x="45631" y="9935"/>
                  </a:lnTo>
                  <a:lnTo>
                    <a:pt x="47355" y="9134"/>
                  </a:lnTo>
                  <a:lnTo>
                    <a:pt x="51526" y="8245"/>
                  </a:lnTo>
                  <a:lnTo>
                    <a:pt x="84032" y="7534"/>
                  </a:lnTo>
                  <a:lnTo>
                    <a:pt x="143646" y="7533"/>
                  </a:lnTo>
                  <a:lnTo>
                    <a:pt x="147411" y="6686"/>
                  </a:lnTo>
                  <a:lnTo>
                    <a:pt x="150767" y="5275"/>
                  </a:lnTo>
                  <a:lnTo>
                    <a:pt x="153852" y="3488"/>
                  </a:lnTo>
                  <a:lnTo>
                    <a:pt x="157601" y="3143"/>
                  </a:lnTo>
                  <a:lnTo>
                    <a:pt x="166282" y="5017"/>
                  </a:lnTo>
                  <a:lnTo>
                    <a:pt x="176645" y="6788"/>
                  </a:lnTo>
                  <a:lnTo>
                    <a:pt x="179570" y="6189"/>
                  </a:lnTo>
                  <a:lnTo>
                    <a:pt x="182367" y="4944"/>
                  </a:lnTo>
                  <a:lnTo>
                    <a:pt x="185078" y="3267"/>
                  </a:lnTo>
                  <a:lnTo>
                    <a:pt x="192606" y="1403"/>
                  </a:lnTo>
                  <a:lnTo>
                    <a:pt x="215577" y="0"/>
                  </a:lnTo>
                  <a:lnTo>
                    <a:pt x="219072" y="817"/>
                  </a:lnTo>
                  <a:lnTo>
                    <a:pt x="223094" y="2210"/>
                  </a:lnTo>
                  <a:lnTo>
                    <a:pt x="227470" y="3984"/>
                  </a:lnTo>
                  <a:lnTo>
                    <a:pt x="239105" y="5956"/>
                  </a:lnTo>
                  <a:lnTo>
                    <a:pt x="268616" y="7326"/>
                  </a:lnTo>
                  <a:lnTo>
                    <a:pt x="332419" y="7531"/>
                  </a:lnTo>
                  <a:lnTo>
                    <a:pt x="338453" y="8378"/>
                  </a:lnTo>
                  <a:lnTo>
                    <a:pt x="345016" y="9789"/>
                  </a:lnTo>
                  <a:lnTo>
                    <a:pt x="351930" y="11577"/>
                  </a:lnTo>
                  <a:lnTo>
                    <a:pt x="364129" y="13564"/>
                  </a:lnTo>
                  <a:lnTo>
                    <a:pt x="398355" y="15013"/>
                  </a:lnTo>
                  <a:lnTo>
                    <a:pt x="542110" y="15153"/>
                  </a:lnTo>
                  <a:lnTo>
                    <a:pt x="549367" y="15999"/>
                  </a:lnTo>
                  <a:lnTo>
                    <a:pt x="556744" y="17411"/>
                  </a:lnTo>
                  <a:lnTo>
                    <a:pt x="564203" y="19198"/>
                  </a:lnTo>
                  <a:lnTo>
                    <a:pt x="577006" y="21184"/>
                  </a:lnTo>
                  <a:lnTo>
                    <a:pt x="602765" y="22302"/>
                  </a:lnTo>
                  <a:lnTo>
                    <a:pt x="640799" y="22680"/>
                  </a:lnTo>
                  <a:lnTo>
                    <a:pt x="647333" y="23558"/>
                  </a:lnTo>
                  <a:lnTo>
                    <a:pt x="653382" y="24989"/>
                  </a:lnTo>
                  <a:lnTo>
                    <a:pt x="659108" y="26790"/>
                  </a:lnTo>
                  <a:lnTo>
                    <a:pt x="672243" y="28792"/>
                  </a:lnTo>
                  <a:lnTo>
                    <a:pt x="705418" y="30077"/>
                  </a:lnTo>
                  <a:lnTo>
                    <a:pt x="862442" y="30393"/>
                  </a:lnTo>
                  <a:lnTo>
                    <a:pt x="868755" y="31240"/>
                  </a:lnTo>
                  <a:lnTo>
                    <a:pt x="874656" y="32650"/>
                  </a:lnTo>
                  <a:lnTo>
                    <a:pt x="880285" y="34438"/>
                  </a:lnTo>
                  <a:lnTo>
                    <a:pt x="891053" y="36424"/>
                  </a:lnTo>
                  <a:lnTo>
                    <a:pt x="921978" y="37873"/>
                  </a:lnTo>
                  <a:lnTo>
                    <a:pt x="1004452" y="38013"/>
                  </a:lnTo>
                  <a:lnTo>
                    <a:pt x="1009994" y="38859"/>
                  </a:lnTo>
                  <a:lnTo>
                    <a:pt x="1016230" y="40270"/>
                  </a:lnTo>
                  <a:lnTo>
                    <a:pt x="1022926" y="42058"/>
                  </a:lnTo>
                  <a:lnTo>
                    <a:pt x="1032625" y="44044"/>
                  </a:lnTo>
                  <a:lnTo>
                    <a:pt x="1065555" y="45493"/>
                  </a:lnTo>
                  <a:lnTo>
                    <a:pt x="1097280" y="456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5052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18" name="Group 217"/>
          <p:cNvGrpSpPr/>
          <p:nvPr>
            <p:custDataLst>
              <p:tags r:id="rId7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</p:grpSpPr>
        <p:sp>
          <p:nvSpPr>
            <p:cNvPr id="219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0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1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2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3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4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5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6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7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8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9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0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1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3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34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35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80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82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83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8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8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6"/>
            </p:custDataLst>
          </p:nvPr>
        </p:nvSpPr>
        <p:spPr>
          <a:xfrm>
            <a:off x="2133600" y="32766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7"/>
            </p:custDataLst>
          </p:nvPr>
        </p:nvSpPr>
        <p:spPr/>
        <p:txBody>
          <a:bodyPr/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104" name="Rectangle 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46020" y="2819400"/>
            <a:ext cx="5722620" cy="2498933"/>
            <a:chOff x="2446020" y="2819400"/>
            <a:chExt cx="5722620" cy="2498933"/>
          </a:xfrm>
        </p:grpSpPr>
        <p:sp>
          <p:nvSpPr>
            <p:cNvPr id="2" name="SMARTInkAnnotation1101"/>
            <p:cNvSpPr/>
            <p:nvPr/>
          </p:nvSpPr>
          <p:spPr>
            <a:xfrm>
              <a:off x="2667000" y="2842260"/>
              <a:ext cx="198121" cy="396147"/>
            </a:xfrm>
            <a:custGeom>
              <a:avLst/>
              <a:gdLst/>
              <a:ahLst/>
              <a:cxnLst/>
              <a:rect l="0" t="0" r="0" b="0"/>
              <a:pathLst>
                <a:path w="198121" h="396147">
                  <a:moveTo>
                    <a:pt x="0" y="1524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5237" y="847"/>
                  </a:lnTo>
                  <a:lnTo>
                    <a:pt x="6031" y="2258"/>
                  </a:lnTo>
                  <a:lnTo>
                    <a:pt x="7306" y="6561"/>
                  </a:lnTo>
                  <a:lnTo>
                    <a:pt x="8257" y="6914"/>
                  </a:lnTo>
                  <a:lnTo>
                    <a:pt x="11572" y="7306"/>
                  </a:lnTo>
                  <a:lnTo>
                    <a:pt x="12795" y="8257"/>
                  </a:lnTo>
                  <a:lnTo>
                    <a:pt x="13610" y="9738"/>
                  </a:lnTo>
                  <a:lnTo>
                    <a:pt x="14153" y="11572"/>
                  </a:lnTo>
                  <a:lnTo>
                    <a:pt x="17014" y="15867"/>
                  </a:lnTo>
                  <a:lnTo>
                    <a:pt x="18963" y="18198"/>
                  </a:lnTo>
                  <a:lnTo>
                    <a:pt x="20262" y="20599"/>
                  </a:lnTo>
                  <a:lnTo>
                    <a:pt x="21705" y="25524"/>
                  </a:lnTo>
                  <a:lnTo>
                    <a:pt x="22937" y="27176"/>
                  </a:lnTo>
                  <a:lnTo>
                    <a:pt x="24604" y="28277"/>
                  </a:lnTo>
                  <a:lnTo>
                    <a:pt x="26563" y="29011"/>
                  </a:lnTo>
                  <a:lnTo>
                    <a:pt x="30996" y="32085"/>
                  </a:lnTo>
                  <a:lnTo>
                    <a:pt x="33365" y="34090"/>
                  </a:lnTo>
                  <a:lnTo>
                    <a:pt x="34943" y="36273"/>
                  </a:lnTo>
                  <a:lnTo>
                    <a:pt x="41729" y="52399"/>
                  </a:lnTo>
                  <a:lnTo>
                    <a:pt x="43947" y="59413"/>
                  </a:lnTo>
                  <a:lnTo>
                    <a:pt x="44537" y="62469"/>
                  </a:lnTo>
                  <a:lnTo>
                    <a:pt x="47452" y="68122"/>
                  </a:lnTo>
                  <a:lnTo>
                    <a:pt x="51569" y="73456"/>
                  </a:lnTo>
                  <a:lnTo>
                    <a:pt x="56222" y="78649"/>
                  </a:lnTo>
                  <a:lnTo>
                    <a:pt x="57801" y="81219"/>
                  </a:lnTo>
                  <a:lnTo>
                    <a:pt x="60871" y="88882"/>
                  </a:lnTo>
                  <a:lnTo>
                    <a:pt x="66766" y="96514"/>
                  </a:lnTo>
                  <a:lnTo>
                    <a:pt x="71443" y="101598"/>
                  </a:lnTo>
                  <a:lnTo>
                    <a:pt x="73028" y="104138"/>
                  </a:lnTo>
                  <a:lnTo>
                    <a:pt x="76107" y="112606"/>
                  </a:lnTo>
                  <a:lnTo>
                    <a:pt x="81158" y="124617"/>
                  </a:lnTo>
                  <a:lnTo>
                    <a:pt x="83878" y="133914"/>
                  </a:lnTo>
                  <a:lnTo>
                    <a:pt x="88824" y="142031"/>
                  </a:lnTo>
                  <a:lnTo>
                    <a:pt x="90277" y="147227"/>
                  </a:lnTo>
                  <a:lnTo>
                    <a:pt x="91095" y="158958"/>
                  </a:lnTo>
                  <a:lnTo>
                    <a:pt x="92057" y="162698"/>
                  </a:lnTo>
                  <a:lnTo>
                    <a:pt x="96608" y="172855"/>
                  </a:lnTo>
                  <a:lnTo>
                    <a:pt x="97971" y="181529"/>
                  </a:lnTo>
                  <a:lnTo>
                    <a:pt x="98738" y="191887"/>
                  </a:lnTo>
                  <a:lnTo>
                    <a:pt x="101174" y="199865"/>
                  </a:lnTo>
                  <a:lnTo>
                    <a:pt x="104233" y="208209"/>
                  </a:lnTo>
                  <a:lnTo>
                    <a:pt x="105955" y="218513"/>
                  </a:lnTo>
                  <a:lnTo>
                    <a:pt x="106358" y="227221"/>
                  </a:lnTo>
                  <a:lnTo>
                    <a:pt x="106585" y="241644"/>
                  </a:lnTo>
                  <a:lnTo>
                    <a:pt x="106679" y="283384"/>
                  </a:lnTo>
                  <a:lnTo>
                    <a:pt x="105832" y="286290"/>
                  </a:lnTo>
                  <a:lnTo>
                    <a:pt x="101443" y="294424"/>
                  </a:lnTo>
                  <a:lnTo>
                    <a:pt x="100119" y="299624"/>
                  </a:lnTo>
                  <a:lnTo>
                    <a:pt x="99374" y="307311"/>
                  </a:lnTo>
                  <a:lnTo>
                    <a:pt x="98423" y="309861"/>
                  </a:lnTo>
                  <a:lnTo>
                    <a:pt x="93885" y="317494"/>
                  </a:lnTo>
                  <a:lnTo>
                    <a:pt x="92527" y="322577"/>
                  </a:lnTo>
                  <a:lnTo>
                    <a:pt x="91535" y="333774"/>
                  </a:lnTo>
                  <a:lnTo>
                    <a:pt x="91448" y="345754"/>
                  </a:lnTo>
                  <a:lnTo>
                    <a:pt x="91441" y="354146"/>
                  </a:lnTo>
                  <a:lnTo>
                    <a:pt x="90594" y="355478"/>
                  </a:lnTo>
                  <a:lnTo>
                    <a:pt x="89183" y="356365"/>
                  </a:lnTo>
                  <a:lnTo>
                    <a:pt x="84134" y="358036"/>
                  </a:lnTo>
                  <a:lnTo>
                    <a:pt x="83820" y="369804"/>
                  </a:lnTo>
                  <a:lnTo>
                    <a:pt x="83820" y="380972"/>
                  </a:lnTo>
                  <a:lnTo>
                    <a:pt x="91347" y="388527"/>
                  </a:lnTo>
                  <a:lnTo>
                    <a:pt x="91439" y="396146"/>
                  </a:lnTo>
                  <a:lnTo>
                    <a:pt x="97471" y="390197"/>
                  </a:lnTo>
                  <a:lnTo>
                    <a:pt x="102791" y="384886"/>
                  </a:lnTo>
                  <a:lnTo>
                    <a:pt x="104088" y="382744"/>
                  </a:lnTo>
                  <a:lnTo>
                    <a:pt x="106758" y="375684"/>
                  </a:lnTo>
                  <a:lnTo>
                    <a:pt x="112536" y="368230"/>
                  </a:lnTo>
                  <a:lnTo>
                    <a:pt x="117185" y="363189"/>
                  </a:lnTo>
                  <a:lnTo>
                    <a:pt x="118763" y="360659"/>
                  </a:lnTo>
                  <a:lnTo>
                    <a:pt x="121831" y="353054"/>
                  </a:lnTo>
                  <a:lnTo>
                    <a:pt x="127726" y="345438"/>
                  </a:lnTo>
                  <a:lnTo>
                    <a:pt x="132403" y="340359"/>
                  </a:lnTo>
                  <a:lnTo>
                    <a:pt x="137303" y="333022"/>
                  </a:lnTo>
                  <a:lnTo>
                    <a:pt x="142304" y="324963"/>
                  </a:lnTo>
                  <a:lnTo>
                    <a:pt x="147349" y="318559"/>
                  </a:lnTo>
                  <a:lnTo>
                    <a:pt x="152413" y="312890"/>
                  </a:lnTo>
                  <a:lnTo>
                    <a:pt x="154949" y="310194"/>
                  </a:lnTo>
                  <a:lnTo>
                    <a:pt x="156639" y="307549"/>
                  </a:lnTo>
                  <a:lnTo>
                    <a:pt x="159865" y="299782"/>
                  </a:lnTo>
                  <a:lnTo>
                    <a:pt x="165807" y="292118"/>
                  </a:lnTo>
                  <a:lnTo>
                    <a:pt x="170494" y="287028"/>
                  </a:lnTo>
                  <a:lnTo>
                    <a:pt x="172083" y="284486"/>
                  </a:lnTo>
                  <a:lnTo>
                    <a:pt x="175166" y="276861"/>
                  </a:lnTo>
                  <a:lnTo>
                    <a:pt x="178887" y="271781"/>
                  </a:lnTo>
                  <a:lnTo>
                    <a:pt x="181065" y="270087"/>
                  </a:lnTo>
                  <a:lnTo>
                    <a:pt x="183363" y="268958"/>
                  </a:lnTo>
                  <a:lnTo>
                    <a:pt x="185742" y="268205"/>
                  </a:lnTo>
                  <a:lnTo>
                    <a:pt x="187328" y="266857"/>
                  </a:lnTo>
                  <a:lnTo>
                    <a:pt x="188385" y="265111"/>
                  </a:lnTo>
                  <a:lnTo>
                    <a:pt x="189090" y="263101"/>
                  </a:lnTo>
                  <a:lnTo>
                    <a:pt x="190407" y="261760"/>
                  </a:lnTo>
                  <a:lnTo>
                    <a:pt x="192132" y="260867"/>
                  </a:lnTo>
                  <a:lnTo>
                    <a:pt x="19812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102"/>
            <p:cNvSpPr/>
            <p:nvPr/>
          </p:nvSpPr>
          <p:spPr>
            <a:xfrm>
              <a:off x="2743200" y="3139440"/>
              <a:ext cx="45721" cy="68581"/>
            </a:xfrm>
            <a:custGeom>
              <a:avLst/>
              <a:gdLst/>
              <a:ahLst/>
              <a:cxnLst/>
              <a:rect l="0" t="0" r="0" b="0"/>
              <a:pathLst>
                <a:path w="45721" h="68581">
                  <a:moveTo>
                    <a:pt x="45720" y="68580"/>
                  </a:moveTo>
                  <a:lnTo>
                    <a:pt x="19995" y="68580"/>
                  </a:lnTo>
                  <a:lnTo>
                    <a:pt x="18409" y="67733"/>
                  </a:lnTo>
                  <a:lnTo>
                    <a:pt x="17352" y="66322"/>
                  </a:lnTo>
                  <a:lnTo>
                    <a:pt x="15657" y="62019"/>
                  </a:lnTo>
                  <a:lnTo>
                    <a:pt x="15518" y="60820"/>
                  </a:lnTo>
                  <a:lnTo>
                    <a:pt x="15426" y="59173"/>
                  </a:lnTo>
                  <a:lnTo>
                    <a:pt x="15364" y="57229"/>
                  </a:lnTo>
                  <a:lnTo>
                    <a:pt x="14476" y="55086"/>
                  </a:lnTo>
                  <a:lnTo>
                    <a:pt x="13037" y="52810"/>
                  </a:lnTo>
                  <a:lnTo>
                    <a:pt x="8690" y="47121"/>
                  </a:lnTo>
                  <a:lnTo>
                    <a:pt x="8333" y="45807"/>
                  </a:lnTo>
                  <a:lnTo>
                    <a:pt x="8095" y="44085"/>
                  </a:lnTo>
                  <a:lnTo>
                    <a:pt x="7937" y="42090"/>
                  </a:lnTo>
                  <a:lnTo>
                    <a:pt x="6985" y="39913"/>
                  </a:lnTo>
                  <a:lnTo>
                    <a:pt x="5503" y="37615"/>
                  </a:lnTo>
                  <a:lnTo>
                    <a:pt x="3669" y="35237"/>
                  </a:lnTo>
                  <a:lnTo>
                    <a:pt x="2446" y="32805"/>
                  </a:lnTo>
                  <a:lnTo>
                    <a:pt x="1631" y="30336"/>
                  </a:lnTo>
                  <a:lnTo>
                    <a:pt x="1087" y="27844"/>
                  </a:lnTo>
                  <a:lnTo>
                    <a:pt x="725" y="25336"/>
                  </a:lnTo>
                  <a:lnTo>
                    <a:pt x="483" y="22817"/>
                  </a:lnTo>
                  <a:lnTo>
                    <a:pt x="95" y="16737"/>
                  </a:lnTo>
                  <a:lnTo>
                    <a:pt x="43" y="1364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103"/>
            <p:cNvSpPr/>
            <p:nvPr/>
          </p:nvSpPr>
          <p:spPr>
            <a:xfrm>
              <a:off x="3124200" y="2819400"/>
              <a:ext cx="160021" cy="472441"/>
            </a:xfrm>
            <a:custGeom>
              <a:avLst/>
              <a:gdLst/>
              <a:ahLst/>
              <a:cxnLst/>
              <a:rect l="0" t="0" r="0" b="0"/>
              <a:pathLst>
                <a:path w="160021" h="472441">
                  <a:moveTo>
                    <a:pt x="0" y="7620"/>
                  </a:moveTo>
                  <a:lnTo>
                    <a:pt x="0" y="1"/>
                  </a:lnTo>
                  <a:lnTo>
                    <a:pt x="6560" y="0"/>
                  </a:lnTo>
                  <a:lnTo>
                    <a:pt x="11351" y="4045"/>
                  </a:lnTo>
                  <a:lnTo>
                    <a:pt x="14087" y="6561"/>
                  </a:lnTo>
                  <a:lnTo>
                    <a:pt x="16986" y="7149"/>
                  </a:lnTo>
                  <a:lnTo>
                    <a:pt x="21095" y="7411"/>
                  </a:lnTo>
                  <a:lnTo>
                    <a:pt x="29076" y="7592"/>
                  </a:lnTo>
                  <a:lnTo>
                    <a:pt x="32114" y="9865"/>
                  </a:lnTo>
                  <a:lnTo>
                    <a:pt x="36286" y="13698"/>
                  </a:lnTo>
                  <a:lnTo>
                    <a:pt x="44310" y="21486"/>
                  </a:lnTo>
                  <a:lnTo>
                    <a:pt x="49348" y="26498"/>
                  </a:lnTo>
                  <a:lnTo>
                    <a:pt x="50678" y="28672"/>
                  </a:lnTo>
                  <a:lnTo>
                    <a:pt x="53398" y="35777"/>
                  </a:lnTo>
                  <a:lnTo>
                    <a:pt x="57034" y="40736"/>
                  </a:lnTo>
                  <a:lnTo>
                    <a:pt x="61473" y="45763"/>
                  </a:lnTo>
                  <a:lnTo>
                    <a:pt x="63842" y="48288"/>
                  </a:lnTo>
                  <a:lnTo>
                    <a:pt x="65421" y="50819"/>
                  </a:lnTo>
                  <a:lnTo>
                    <a:pt x="70214" y="63221"/>
                  </a:lnTo>
                  <a:lnTo>
                    <a:pt x="74386" y="71278"/>
                  </a:lnTo>
                  <a:lnTo>
                    <a:pt x="79062" y="77681"/>
                  </a:lnTo>
                  <a:lnTo>
                    <a:pt x="81706" y="83350"/>
                  </a:lnTo>
                  <a:lnTo>
                    <a:pt x="82881" y="89538"/>
                  </a:lnTo>
                  <a:lnTo>
                    <a:pt x="83402" y="97932"/>
                  </a:lnTo>
                  <a:lnTo>
                    <a:pt x="84388" y="101695"/>
                  </a:lnTo>
                  <a:lnTo>
                    <a:pt x="88974" y="111882"/>
                  </a:lnTo>
                  <a:lnTo>
                    <a:pt x="91556" y="124402"/>
                  </a:lnTo>
                  <a:lnTo>
                    <a:pt x="96460" y="134697"/>
                  </a:lnTo>
                  <a:lnTo>
                    <a:pt x="99136" y="147249"/>
                  </a:lnTo>
                  <a:lnTo>
                    <a:pt x="104068" y="156706"/>
                  </a:lnTo>
                  <a:lnTo>
                    <a:pt x="108422" y="169745"/>
                  </a:lnTo>
                  <a:lnTo>
                    <a:pt x="111687" y="178735"/>
                  </a:lnTo>
                  <a:lnTo>
                    <a:pt x="113526" y="193317"/>
                  </a:lnTo>
                  <a:lnTo>
                    <a:pt x="113956" y="203323"/>
                  </a:lnTo>
                  <a:lnTo>
                    <a:pt x="114198" y="218476"/>
                  </a:lnTo>
                  <a:lnTo>
                    <a:pt x="111996" y="228616"/>
                  </a:lnTo>
                  <a:lnTo>
                    <a:pt x="109043" y="238767"/>
                  </a:lnTo>
                  <a:lnTo>
                    <a:pt x="107730" y="248923"/>
                  </a:lnTo>
                  <a:lnTo>
                    <a:pt x="104889" y="259081"/>
                  </a:lnTo>
                  <a:lnTo>
                    <a:pt x="101650" y="269241"/>
                  </a:lnTo>
                  <a:lnTo>
                    <a:pt x="98980" y="283633"/>
                  </a:lnTo>
                  <a:lnTo>
                    <a:pt x="94050" y="294483"/>
                  </a:lnTo>
                  <a:lnTo>
                    <a:pt x="91367" y="307199"/>
                  </a:lnTo>
                  <a:lnTo>
                    <a:pt x="87738" y="313769"/>
                  </a:lnTo>
                  <a:lnTo>
                    <a:pt x="83304" y="319511"/>
                  </a:lnTo>
                  <a:lnTo>
                    <a:pt x="78510" y="324885"/>
                  </a:lnTo>
                  <a:lnTo>
                    <a:pt x="73557" y="330096"/>
                  </a:lnTo>
                  <a:lnTo>
                    <a:pt x="71899" y="332670"/>
                  </a:lnTo>
                  <a:lnTo>
                    <a:pt x="70055" y="337789"/>
                  </a:lnTo>
                  <a:lnTo>
                    <a:pt x="69017" y="345430"/>
                  </a:lnTo>
                  <a:lnTo>
                    <a:pt x="68025" y="347127"/>
                  </a:lnTo>
                  <a:lnTo>
                    <a:pt x="66517" y="348258"/>
                  </a:lnTo>
                  <a:lnTo>
                    <a:pt x="64664" y="349012"/>
                  </a:lnTo>
                  <a:lnTo>
                    <a:pt x="63429" y="350361"/>
                  </a:lnTo>
                  <a:lnTo>
                    <a:pt x="62606" y="352107"/>
                  </a:lnTo>
                  <a:lnTo>
                    <a:pt x="62057" y="354118"/>
                  </a:lnTo>
                  <a:lnTo>
                    <a:pt x="59190" y="358610"/>
                  </a:lnTo>
                  <a:lnTo>
                    <a:pt x="57240" y="360993"/>
                  </a:lnTo>
                  <a:lnTo>
                    <a:pt x="55940" y="363429"/>
                  </a:lnTo>
                  <a:lnTo>
                    <a:pt x="54496" y="368393"/>
                  </a:lnTo>
                  <a:lnTo>
                    <a:pt x="53492" y="381012"/>
                  </a:lnTo>
                  <a:lnTo>
                    <a:pt x="53441" y="383548"/>
                  </a:lnTo>
                  <a:lnTo>
                    <a:pt x="52560" y="386086"/>
                  </a:lnTo>
                  <a:lnTo>
                    <a:pt x="48123" y="393701"/>
                  </a:lnTo>
                  <a:lnTo>
                    <a:pt x="46788" y="398781"/>
                  </a:lnTo>
                  <a:lnTo>
                    <a:pt x="46036" y="406400"/>
                  </a:lnTo>
                  <a:lnTo>
                    <a:pt x="45084" y="408940"/>
                  </a:lnTo>
                  <a:lnTo>
                    <a:pt x="40545" y="416560"/>
                  </a:lnTo>
                  <a:lnTo>
                    <a:pt x="39187" y="421640"/>
                  </a:lnTo>
                  <a:lnTo>
                    <a:pt x="38422" y="429260"/>
                  </a:lnTo>
                  <a:lnTo>
                    <a:pt x="37467" y="431800"/>
                  </a:lnTo>
                  <a:lnTo>
                    <a:pt x="32926" y="438573"/>
                  </a:lnTo>
                  <a:lnTo>
                    <a:pt x="31567" y="440455"/>
                  </a:lnTo>
                  <a:lnTo>
                    <a:pt x="30963" y="443549"/>
                  </a:lnTo>
                  <a:lnTo>
                    <a:pt x="30480" y="458046"/>
                  </a:lnTo>
                  <a:lnTo>
                    <a:pt x="30480" y="472440"/>
                  </a:lnTo>
                  <a:lnTo>
                    <a:pt x="41831" y="461089"/>
                  </a:lnTo>
                  <a:lnTo>
                    <a:pt x="43128" y="458945"/>
                  </a:lnTo>
                  <a:lnTo>
                    <a:pt x="45798" y="451885"/>
                  </a:lnTo>
                  <a:lnTo>
                    <a:pt x="50729" y="444430"/>
                  </a:lnTo>
                  <a:lnTo>
                    <a:pt x="53413" y="436859"/>
                  </a:lnTo>
                  <a:lnTo>
                    <a:pt x="57041" y="431791"/>
                  </a:lnTo>
                  <a:lnTo>
                    <a:pt x="61476" y="426716"/>
                  </a:lnTo>
                  <a:lnTo>
                    <a:pt x="66269" y="421638"/>
                  </a:lnTo>
                  <a:lnTo>
                    <a:pt x="71222" y="416559"/>
                  </a:lnTo>
                  <a:lnTo>
                    <a:pt x="73728" y="413172"/>
                  </a:lnTo>
                  <a:lnTo>
                    <a:pt x="76245" y="409222"/>
                  </a:lnTo>
                  <a:lnTo>
                    <a:pt x="78770" y="404894"/>
                  </a:lnTo>
                  <a:lnTo>
                    <a:pt x="81300" y="401163"/>
                  </a:lnTo>
                  <a:lnTo>
                    <a:pt x="83833" y="397829"/>
                  </a:lnTo>
                  <a:lnTo>
                    <a:pt x="86369" y="394759"/>
                  </a:lnTo>
                  <a:lnTo>
                    <a:pt x="88906" y="391866"/>
                  </a:lnTo>
                  <a:lnTo>
                    <a:pt x="91444" y="389091"/>
                  </a:lnTo>
                  <a:lnTo>
                    <a:pt x="96522" y="383749"/>
                  </a:lnTo>
                  <a:lnTo>
                    <a:pt x="109220" y="370867"/>
                  </a:lnTo>
                  <a:lnTo>
                    <a:pt x="111760" y="369165"/>
                  </a:lnTo>
                  <a:lnTo>
                    <a:pt x="114300" y="368030"/>
                  </a:lnTo>
                  <a:lnTo>
                    <a:pt x="116840" y="367273"/>
                  </a:lnTo>
                  <a:lnTo>
                    <a:pt x="119380" y="365922"/>
                  </a:lnTo>
                  <a:lnTo>
                    <a:pt x="121920" y="364175"/>
                  </a:lnTo>
                  <a:lnTo>
                    <a:pt x="124459" y="362163"/>
                  </a:lnTo>
                  <a:lnTo>
                    <a:pt x="127000" y="359975"/>
                  </a:lnTo>
                  <a:lnTo>
                    <a:pt x="129540" y="357670"/>
                  </a:lnTo>
                  <a:lnTo>
                    <a:pt x="132080" y="355287"/>
                  </a:lnTo>
                  <a:lnTo>
                    <a:pt x="134620" y="353698"/>
                  </a:lnTo>
                  <a:lnTo>
                    <a:pt x="137160" y="352638"/>
                  </a:lnTo>
                  <a:lnTo>
                    <a:pt x="139700" y="351932"/>
                  </a:lnTo>
                  <a:lnTo>
                    <a:pt x="142240" y="351461"/>
                  </a:lnTo>
                  <a:lnTo>
                    <a:pt x="144780" y="351148"/>
                  </a:lnTo>
                  <a:lnTo>
                    <a:pt x="147320" y="350938"/>
                  </a:lnTo>
                  <a:lnTo>
                    <a:pt x="149860" y="349952"/>
                  </a:lnTo>
                  <a:lnTo>
                    <a:pt x="152400" y="348448"/>
                  </a:lnTo>
                  <a:lnTo>
                    <a:pt x="16002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1104"/>
            <p:cNvSpPr/>
            <p:nvPr/>
          </p:nvSpPr>
          <p:spPr>
            <a:xfrm>
              <a:off x="3101340" y="3169920"/>
              <a:ext cx="106681" cy="114301"/>
            </a:xfrm>
            <a:custGeom>
              <a:avLst/>
              <a:gdLst/>
              <a:ahLst/>
              <a:cxnLst/>
              <a:rect l="0" t="0" r="0" b="0"/>
              <a:pathLst>
                <a:path w="106681" h="114301">
                  <a:moveTo>
                    <a:pt x="106680" y="114300"/>
                  </a:moveTo>
                  <a:lnTo>
                    <a:pt x="98589" y="110255"/>
                  </a:lnTo>
                  <a:lnTo>
                    <a:pt x="96206" y="108216"/>
                  </a:lnTo>
                  <a:lnTo>
                    <a:pt x="94618" y="106011"/>
                  </a:lnTo>
                  <a:lnTo>
                    <a:pt x="93559" y="103694"/>
                  </a:lnTo>
                  <a:lnTo>
                    <a:pt x="91159" y="102149"/>
                  </a:lnTo>
                  <a:lnTo>
                    <a:pt x="87866" y="101119"/>
                  </a:lnTo>
                  <a:lnTo>
                    <a:pt x="83978" y="100433"/>
                  </a:lnTo>
                  <a:lnTo>
                    <a:pt x="81385" y="99129"/>
                  </a:lnTo>
                  <a:lnTo>
                    <a:pt x="79657" y="97413"/>
                  </a:lnTo>
                  <a:lnTo>
                    <a:pt x="78504" y="95421"/>
                  </a:lnTo>
                  <a:lnTo>
                    <a:pt x="76890" y="93247"/>
                  </a:lnTo>
                  <a:lnTo>
                    <a:pt x="74966" y="90952"/>
                  </a:lnTo>
                  <a:lnTo>
                    <a:pt x="72837" y="88575"/>
                  </a:lnTo>
                  <a:lnTo>
                    <a:pt x="68215" y="83675"/>
                  </a:lnTo>
                  <a:lnTo>
                    <a:pt x="48246" y="63494"/>
                  </a:lnTo>
                  <a:lnTo>
                    <a:pt x="43174" y="58417"/>
                  </a:lnTo>
                  <a:lnTo>
                    <a:pt x="41482" y="55878"/>
                  </a:lnTo>
                  <a:lnTo>
                    <a:pt x="40356" y="53339"/>
                  </a:lnTo>
                  <a:lnTo>
                    <a:pt x="39604" y="50799"/>
                  </a:lnTo>
                  <a:lnTo>
                    <a:pt x="38256" y="48259"/>
                  </a:lnTo>
                  <a:lnTo>
                    <a:pt x="36511" y="45720"/>
                  </a:lnTo>
                  <a:lnTo>
                    <a:pt x="34500" y="43180"/>
                  </a:lnTo>
                  <a:lnTo>
                    <a:pt x="32313" y="40640"/>
                  </a:lnTo>
                  <a:lnTo>
                    <a:pt x="30010" y="38100"/>
                  </a:lnTo>
                  <a:lnTo>
                    <a:pt x="27626" y="35560"/>
                  </a:lnTo>
                  <a:lnTo>
                    <a:pt x="26037" y="33020"/>
                  </a:lnTo>
                  <a:lnTo>
                    <a:pt x="24978" y="30480"/>
                  </a:lnTo>
                  <a:lnTo>
                    <a:pt x="24272" y="27940"/>
                  </a:lnTo>
                  <a:lnTo>
                    <a:pt x="22955" y="25400"/>
                  </a:lnTo>
                  <a:lnTo>
                    <a:pt x="21230" y="22860"/>
                  </a:lnTo>
                  <a:lnTo>
                    <a:pt x="19233" y="20320"/>
                  </a:lnTo>
                  <a:lnTo>
                    <a:pt x="17055" y="17780"/>
                  </a:lnTo>
                  <a:lnTo>
                    <a:pt x="14757" y="15240"/>
                  </a:lnTo>
                  <a:lnTo>
                    <a:pt x="9946" y="101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105"/>
            <p:cNvSpPr/>
            <p:nvPr/>
          </p:nvSpPr>
          <p:spPr>
            <a:xfrm>
              <a:off x="3329940" y="4160520"/>
              <a:ext cx="342901" cy="259081"/>
            </a:xfrm>
            <a:custGeom>
              <a:avLst/>
              <a:gdLst/>
              <a:ahLst/>
              <a:cxnLst/>
              <a:rect l="0" t="0" r="0" b="0"/>
              <a:pathLst>
                <a:path w="342901" h="259081">
                  <a:moveTo>
                    <a:pt x="342900" y="259080"/>
                  </a:moveTo>
                  <a:lnTo>
                    <a:pt x="338855" y="259080"/>
                  </a:lnTo>
                  <a:lnTo>
                    <a:pt x="337663" y="258233"/>
                  </a:lnTo>
                  <a:lnTo>
                    <a:pt x="336869" y="256822"/>
                  </a:lnTo>
                  <a:lnTo>
                    <a:pt x="336339" y="255035"/>
                  </a:lnTo>
                  <a:lnTo>
                    <a:pt x="335139" y="253843"/>
                  </a:lnTo>
                  <a:lnTo>
                    <a:pt x="333492" y="253049"/>
                  </a:lnTo>
                  <a:lnTo>
                    <a:pt x="331549" y="252519"/>
                  </a:lnTo>
                  <a:lnTo>
                    <a:pt x="330252" y="251320"/>
                  </a:lnTo>
                  <a:lnTo>
                    <a:pt x="329388" y="249672"/>
                  </a:lnTo>
                  <a:lnTo>
                    <a:pt x="328001" y="244992"/>
                  </a:lnTo>
                  <a:lnTo>
                    <a:pt x="327760" y="240136"/>
                  </a:lnTo>
                  <a:lnTo>
                    <a:pt x="326881" y="238830"/>
                  </a:lnTo>
                  <a:lnTo>
                    <a:pt x="325447" y="237960"/>
                  </a:lnTo>
                  <a:lnTo>
                    <a:pt x="323645" y="237380"/>
                  </a:lnTo>
                  <a:lnTo>
                    <a:pt x="319384" y="234478"/>
                  </a:lnTo>
                  <a:lnTo>
                    <a:pt x="317063" y="232518"/>
                  </a:lnTo>
                  <a:lnTo>
                    <a:pt x="315515" y="230366"/>
                  </a:lnTo>
                  <a:lnTo>
                    <a:pt x="312490" y="223291"/>
                  </a:lnTo>
                  <a:lnTo>
                    <a:pt x="306608" y="215832"/>
                  </a:lnTo>
                  <a:lnTo>
                    <a:pt x="301934" y="210790"/>
                  </a:lnTo>
                  <a:lnTo>
                    <a:pt x="299503" y="209106"/>
                  </a:lnTo>
                  <a:lnTo>
                    <a:pt x="294543" y="207236"/>
                  </a:lnTo>
                  <a:lnTo>
                    <a:pt x="292882" y="205891"/>
                  </a:lnTo>
                  <a:lnTo>
                    <a:pt x="291775" y="204147"/>
                  </a:lnTo>
                  <a:lnTo>
                    <a:pt x="291036" y="202138"/>
                  </a:lnTo>
                  <a:lnTo>
                    <a:pt x="288851" y="199952"/>
                  </a:lnTo>
                  <a:lnTo>
                    <a:pt x="279378" y="192830"/>
                  </a:lnTo>
                  <a:lnTo>
                    <a:pt x="277692" y="190361"/>
                  </a:lnTo>
                  <a:lnTo>
                    <a:pt x="276568" y="187866"/>
                  </a:lnTo>
                  <a:lnTo>
                    <a:pt x="274126" y="185358"/>
                  </a:lnTo>
                  <a:lnTo>
                    <a:pt x="264290" y="178628"/>
                  </a:lnTo>
                  <a:lnTo>
                    <a:pt x="255593" y="173667"/>
                  </a:lnTo>
                  <a:lnTo>
                    <a:pt x="248218" y="169472"/>
                  </a:lnTo>
                  <a:lnTo>
                    <a:pt x="239304" y="162350"/>
                  </a:lnTo>
                  <a:lnTo>
                    <a:pt x="233922" y="157387"/>
                  </a:lnTo>
                  <a:lnTo>
                    <a:pt x="231301" y="155724"/>
                  </a:lnTo>
                  <a:lnTo>
                    <a:pt x="223567" y="152538"/>
                  </a:lnTo>
                  <a:lnTo>
                    <a:pt x="215914" y="146608"/>
                  </a:lnTo>
                  <a:lnTo>
                    <a:pt x="210826" y="141923"/>
                  </a:lnTo>
                  <a:lnTo>
                    <a:pt x="208284" y="140335"/>
                  </a:lnTo>
                  <a:lnTo>
                    <a:pt x="200661" y="137254"/>
                  </a:lnTo>
                  <a:lnTo>
                    <a:pt x="195580" y="133533"/>
                  </a:lnTo>
                  <a:lnTo>
                    <a:pt x="193888" y="131355"/>
                  </a:lnTo>
                  <a:lnTo>
                    <a:pt x="192757" y="129057"/>
                  </a:lnTo>
                  <a:lnTo>
                    <a:pt x="192005" y="126678"/>
                  </a:lnTo>
                  <a:lnTo>
                    <a:pt x="188911" y="121776"/>
                  </a:lnTo>
                  <a:lnTo>
                    <a:pt x="186900" y="119285"/>
                  </a:lnTo>
                  <a:lnTo>
                    <a:pt x="184713" y="117623"/>
                  </a:lnTo>
                  <a:lnTo>
                    <a:pt x="182409" y="116515"/>
                  </a:lnTo>
                  <a:lnTo>
                    <a:pt x="180026" y="115777"/>
                  </a:lnTo>
                  <a:lnTo>
                    <a:pt x="175121" y="112699"/>
                  </a:lnTo>
                  <a:lnTo>
                    <a:pt x="167598" y="106205"/>
                  </a:lnTo>
                  <a:lnTo>
                    <a:pt x="165072" y="103823"/>
                  </a:lnTo>
                  <a:lnTo>
                    <a:pt x="163387" y="101389"/>
                  </a:lnTo>
                  <a:lnTo>
                    <a:pt x="161517" y="96426"/>
                  </a:lnTo>
                  <a:lnTo>
                    <a:pt x="160172" y="94764"/>
                  </a:lnTo>
                  <a:lnTo>
                    <a:pt x="158427" y="93656"/>
                  </a:lnTo>
                  <a:lnTo>
                    <a:pt x="156418" y="92918"/>
                  </a:lnTo>
                  <a:lnTo>
                    <a:pt x="151928" y="89838"/>
                  </a:lnTo>
                  <a:lnTo>
                    <a:pt x="143150" y="82091"/>
                  </a:lnTo>
                  <a:lnTo>
                    <a:pt x="141153" y="80127"/>
                  </a:lnTo>
                  <a:lnTo>
                    <a:pt x="138976" y="78818"/>
                  </a:lnTo>
                  <a:lnTo>
                    <a:pt x="134298" y="77363"/>
                  </a:lnTo>
                  <a:lnTo>
                    <a:pt x="132711" y="76129"/>
                  </a:lnTo>
                  <a:lnTo>
                    <a:pt x="131655" y="74459"/>
                  </a:lnTo>
                  <a:lnTo>
                    <a:pt x="130950" y="72500"/>
                  </a:lnTo>
                  <a:lnTo>
                    <a:pt x="129633" y="71193"/>
                  </a:lnTo>
                  <a:lnTo>
                    <a:pt x="127908" y="70322"/>
                  </a:lnTo>
                  <a:lnTo>
                    <a:pt x="125912" y="69741"/>
                  </a:lnTo>
                  <a:lnTo>
                    <a:pt x="124581" y="68507"/>
                  </a:lnTo>
                  <a:lnTo>
                    <a:pt x="123694" y="66838"/>
                  </a:lnTo>
                  <a:lnTo>
                    <a:pt x="123102" y="64879"/>
                  </a:lnTo>
                  <a:lnTo>
                    <a:pt x="121862" y="63572"/>
                  </a:lnTo>
                  <a:lnTo>
                    <a:pt x="120188" y="62701"/>
                  </a:lnTo>
                  <a:lnTo>
                    <a:pt x="118225" y="62121"/>
                  </a:lnTo>
                  <a:lnTo>
                    <a:pt x="113787" y="59218"/>
                  </a:lnTo>
                  <a:lnTo>
                    <a:pt x="111417" y="57259"/>
                  </a:lnTo>
                  <a:lnTo>
                    <a:pt x="108992" y="55952"/>
                  </a:lnTo>
                  <a:lnTo>
                    <a:pt x="100535" y="53684"/>
                  </a:lnTo>
                  <a:lnTo>
                    <a:pt x="93268" y="48171"/>
                  </a:lnTo>
                  <a:lnTo>
                    <a:pt x="88584" y="46809"/>
                  </a:lnTo>
                  <a:lnTo>
                    <a:pt x="78678" y="45935"/>
                  </a:lnTo>
                  <a:lnTo>
                    <a:pt x="73632" y="45815"/>
                  </a:lnTo>
                  <a:lnTo>
                    <a:pt x="71948" y="44937"/>
                  </a:lnTo>
                  <a:lnTo>
                    <a:pt x="70825" y="43504"/>
                  </a:lnTo>
                  <a:lnTo>
                    <a:pt x="70077" y="41703"/>
                  </a:lnTo>
                  <a:lnTo>
                    <a:pt x="68732" y="40502"/>
                  </a:lnTo>
                  <a:lnTo>
                    <a:pt x="66988" y="39701"/>
                  </a:lnTo>
                  <a:lnTo>
                    <a:pt x="62150" y="38416"/>
                  </a:lnTo>
                  <a:lnTo>
                    <a:pt x="57268" y="38193"/>
                  </a:lnTo>
                  <a:lnTo>
                    <a:pt x="55958" y="37316"/>
                  </a:lnTo>
                  <a:lnTo>
                    <a:pt x="55086" y="35884"/>
                  </a:lnTo>
                  <a:lnTo>
                    <a:pt x="53684" y="31547"/>
                  </a:lnTo>
                  <a:lnTo>
                    <a:pt x="52724" y="31192"/>
                  </a:lnTo>
                  <a:lnTo>
                    <a:pt x="46810" y="30573"/>
                  </a:lnTo>
                  <a:lnTo>
                    <a:pt x="38442" y="23176"/>
                  </a:lnTo>
                  <a:lnTo>
                    <a:pt x="34156" y="22953"/>
                  </a:lnTo>
                  <a:lnTo>
                    <a:pt x="32930" y="22075"/>
                  </a:lnTo>
                  <a:lnTo>
                    <a:pt x="32114" y="20644"/>
                  </a:lnTo>
                  <a:lnTo>
                    <a:pt x="31569" y="18842"/>
                  </a:lnTo>
                  <a:lnTo>
                    <a:pt x="30360" y="17642"/>
                  </a:lnTo>
                  <a:lnTo>
                    <a:pt x="28706" y="16841"/>
                  </a:lnTo>
                  <a:lnTo>
                    <a:pt x="24015" y="15556"/>
                  </a:lnTo>
                  <a:lnTo>
                    <a:pt x="16400" y="8707"/>
                  </a:lnTo>
                  <a:lnTo>
                    <a:pt x="13498" y="8103"/>
                  </a:lnTo>
                  <a:lnTo>
                    <a:pt x="7722" y="7628"/>
                  </a:lnTo>
                  <a:lnTo>
                    <a:pt x="0" y="0"/>
                  </a:lnTo>
                  <a:lnTo>
                    <a:pt x="0" y="55070"/>
                  </a:lnTo>
                  <a:lnTo>
                    <a:pt x="846" y="57880"/>
                  </a:lnTo>
                  <a:lnTo>
                    <a:pt x="4045" y="63259"/>
                  </a:lnTo>
                  <a:lnTo>
                    <a:pt x="6031" y="70731"/>
                  </a:lnTo>
                  <a:lnTo>
                    <a:pt x="6561" y="75094"/>
                  </a:lnTo>
                  <a:lnTo>
                    <a:pt x="7761" y="78849"/>
                  </a:lnTo>
                  <a:lnTo>
                    <a:pt x="11351" y="85279"/>
                  </a:lnTo>
                  <a:lnTo>
                    <a:pt x="13511" y="90960"/>
                  </a:lnTo>
                  <a:lnTo>
                    <a:pt x="14472" y="97153"/>
                  </a:lnTo>
                  <a:lnTo>
                    <a:pt x="14728" y="101175"/>
                  </a:lnTo>
                  <a:lnTo>
                    <a:pt x="14898" y="105550"/>
                  </a:lnTo>
                  <a:lnTo>
                    <a:pt x="15859" y="109313"/>
                  </a:lnTo>
                  <a:lnTo>
                    <a:pt x="19184" y="115753"/>
                  </a:lnTo>
                  <a:lnTo>
                    <a:pt x="23484" y="123694"/>
                  </a:lnTo>
                  <a:lnTo>
                    <a:pt x="25816" y="128183"/>
                  </a:lnTo>
                  <a:lnTo>
                    <a:pt x="28407" y="135428"/>
                  </a:lnTo>
                  <a:lnTo>
                    <a:pt x="29558" y="141470"/>
                  </a:lnTo>
                  <a:lnTo>
                    <a:pt x="30070" y="146978"/>
                  </a:lnTo>
                  <a:lnTo>
                    <a:pt x="31053" y="149632"/>
                  </a:lnTo>
                  <a:lnTo>
                    <a:pt x="35636" y="157412"/>
                  </a:lnTo>
                  <a:lnTo>
                    <a:pt x="38216" y="165080"/>
                  </a:lnTo>
                  <a:lnTo>
                    <a:pt x="43120" y="172714"/>
                  </a:lnTo>
                  <a:lnTo>
                    <a:pt x="45796" y="180338"/>
                  </a:lnTo>
                  <a:lnTo>
                    <a:pt x="51599" y="188242"/>
                  </a:lnTo>
                  <a:lnTo>
                    <a:pt x="59218" y="196333"/>
                  </a:lnTo>
                  <a:lnTo>
                    <a:pt x="59799" y="196928"/>
                  </a:lnTo>
                  <a:lnTo>
                    <a:pt x="61032" y="197326"/>
                  </a:lnTo>
                  <a:lnTo>
                    <a:pt x="6858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106"/>
            <p:cNvSpPr/>
            <p:nvPr/>
          </p:nvSpPr>
          <p:spPr>
            <a:xfrm>
              <a:off x="3368040" y="4030980"/>
              <a:ext cx="121921" cy="114301"/>
            </a:xfrm>
            <a:custGeom>
              <a:avLst/>
              <a:gdLst/>
              <a:ahLst/>
              <a:cxnLst/>
              <a:rect l="0" t="0" r="0" b="0"/>
              <a:pathLst>
                <a:path w="121921" h="114301">
                  <a:moveTo>
                    <a:pt x="0" y="114300"/>
                  </a:moveTo>
                  <a:lnTo>
                    <a:pt x="0" y="92507"/>
                  </a:lnTo>
                  <a:lnTo>
                    <a:pt x="2257" y="89656"/>
                  </a:lnTo>
                  <a:lnTo>
                    <a:pt x="4044" y="87711"/>
                  </a:lnTo>
                  <a:lnTo>
                    <a:pt x="8288" y="83292"/>
                  </a:lnTo>
                  <a:lnTo>
                    <a:pt x="10606" y="80928"/>
                  </a:lnTo>
                  <a:lnTo>
                    <a:pt x="12150" y="78505"/>
                  </a:lnTo>
                  <a:lnTo>
                    <a:pt x="13180" y="76043"/>
                  </a:lnTo>
                  <a:lnTo>
                    <a:pt x="13867" y="73556"/>
                  </a:lnTo>
                  <a:lnTo>
                    <a:pt x="16018" y="71051"/>
                  </a:lnTo>
                  <a:lnTo>
                    <a:pt x="19145" y="68533"/>
                  </a:lnTo>
                  <a:lnTo>
                    <a:pt x="22924" y="66009"/>
                  </a:lnTo>
                  <a:lnTo>
                    <a:pt x="26289" y="63479"/>
                  </a:lnTo>
                  <a:lnTo>
                    <a:pt x="29379" y="60947"/>
                  </a:lnTo>
                  <a:lnTo>
                    <a:pt x="32286" y="58411"/>
                  </a:lnTo>
                  <a:lnTo>
                    <a:pt x="35070" y="55874"/>
                  </a:lnTo>
                  <a:lnTo>
                    <a:pt x="40422" y="50798"/>
                  </a:lnTo>
                  <a:lnTo>
                    <a:pt x="52241" y="39134"/>
                  </a:lnTo>
                  <a:lnTo>
                    <a:pt x="55994" y="36249"/>
                  </a:lnTo>
                  <a:lnTo>
                    <a:pt x="59343" y="34326"/>
                  </a:lnTo>
                  <a:lnTo>
                    <a:pt x="62422" y="33044"/>
                  </a:lnTo>
                  <a:lnTo>
                    <a:pt x="66168" y="31343"/>
                  </a:lnTo>
                  <a:lnTo>
                    <a:pt x="79531" y="24903"/>
                  </a:lnTo>
                  <a:lnTo>
                    <a:pt x="89251" y="20099"/>
                  </a:lnTo>
                  <a:lnTo>
                    <a:pt x="93368" y="17633"/>
                  </a:lnTo>
                  <a:lnTo>
                    <a:pt x="96959" y="15142"/>
                  </a:lnTo>
                  <a:lnTo>
                    <a:pt x="100199" y="12635"/>
                  </a:lnTo>
                  <a:lnTo>
                    <a:pt x="104052" y="10116"/>
                  </a:lnTo>
                  <a:lnTo>
                    <a:pt x="108315" y="7591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1107"/>
            <p:cNvSpPr/>
            <p:nvPr/>
          </p:nvSpPr>
          <p:spPr>
            <a:xfrm>
              <a:off x="3489987" y="3810000"/>
              <a:ext cx="2552672" cy="571501"/>
            </a:xfrm>
            <a:custGeom>
              <a:avLst/>
              <a:gdLst/>
              <a:ahLst/>
              <a:cxnLst/>
              <a:rect l="0" t="0" r="0" b="0"/>
              <a:pathLst>
                <a:path w="2552672" h="571501">
                  <a:moveTo>
                    <a:pt x="2537433" y="571500"/>
                  </a:moveTo>
                  <a:lnTo>
                    <a:pt x="2537433" y="564939"/>
                  </a:lnTo>
                  <a:lnTo>
                    <a:pt x="2536587" y="564586"/>
                  </a:lnTo>
                  <a:lnTo>
                    <a:pt x="2530872" y="563973"/>
                  </a:lnTo>
                  <a:lnTo>
                    <a:pt x="2531365" y="563096"/>
                  </a:lnTo>
                  <a:lnTo>
                    <a:pt x="2537431" y="556262"/>
                  </a:lnTo>
                  <a:lnTo>
                    <a:pt x="2537433" y="556261"/>
                  </a:lnTo>
                  <a:lnTo>
                    <a:pt x="2537433" y="549700"/>
                  </a:lnTo>
                  <a:lnTo>
                    <a:pt x="2538279" y="549347"/>
                  </a:lnTo>
                  <a:lnTo>
                    <a:pt x="2541478" y="548954"/>
                  </a:lnTo>
                  <a:lnTo>
                    <a:pt x="2542670" y="548003"/>
                  </a:lnTo>
                  <a:lnTo>
                    <a:pt x="2543465" y="546521"/>
                  </a:lnTo>
                  <a:lnTo>
                    <a:pt x="2544740" y="542107"/>
                  </a:lnTo>
                  <a:lnTo>
                    <a:pt x="2544960" y="537297"/>
                  </a:lnTo>
                  <a:lnTo>
                    <a:pt x="2545838" y="535151"/>
                  </a:lnTo>
                  <a:lnTo>
                    <a:pt x="2551606" y="527182"/>
                  </a:lnTo>
                  <a:lnTo>
                    <a:pt x="2552198" y="524145"/>
                  </a:lnTo>
                  <a:lnTo>
                    <a:pt x="2552646" y="507904"/>
                  </a:lnTo>
                  <a:lnTo>
                    <a:pt x="2552671" y="499313"/>
                  </a:lnTo>
                  <a:lnTo>
                    <a:pt x="2551824" y="497128"/>
                  </a:lnTo>
                  <a:lnTo>
                    <a:pt x="2546112" y="489091"/>
                  </a:lnTo>
                  <a:lnTo>
                    <a:pt x="2545524" y="486050"/>
                  </a:lnTo>
                  <a:lnTo>
                    <a:pt x="2545366" y="484053"/>
                  </a:lnTo>
                  <a:lnTo>
                    <a:pt x="2544415" y="481876"/>
                  </a:lnTo>
                  <a:lnTo>
                    <a:pt x="2539878" y="474766"/>
                  </a:lnTo>
                  <a:lnTo>
                    <a:pt x="2537311" y="467297"/>
                  </a:lnTo>
                  <a:lnTo>
                    <a:pt x="2533710" y="462252"/>
                  </a:lnTo>
                  <a:lnTo>
                    <a:pt x="2531564" y="460568"/>
                  </a:lnTo>
                  <a:lnTo>
                    <a:pt x="2529287" y="459446"/>
                  </a:lnTo>
                  <a:lnTo>
                    <a:pt x="2526922" y="458697"/>
                  </a:lnTo>
                  <a:lnTo>
                    <a:pt x="2522038" y="455607"/>
                  </a:lnTo>
                  <a:lnTo>
                    <a:pt x="2509472" y="445137"/>
                  </a:lnTo>
                  <a:lnTo>
                    <a:pt x="2501866" y="442055"/>
                  </a:lnTo>
                  <a:lnTo>
                    <a:pt x="2478061" y="426577"/>
                  </a:lnTo>
                  <a:lnTo>
                    <a:pt x="2459114" y="411467"/>
                  </a:lnTo>
                  <a:lnTo>
                    <a:pt x="2447623" y="403856"/>
                  </a:lnTo>
                  <a:lnTo>
                    <a:pt x="2444540" y="401317"/>
                  </a:lnTo>
                  <a:lnTo>
                    <a:pt x="2382842" y="375920"/>
                  </a:lnTo>
                  <a:lnTo>
                    <a:pt x="2341867" y="355600"/>
                  </a:lnTo>
                  <a:lnTo>
                    <a:pt x="2331699" y="352778"/>
                  </a:lnTo>
                  <a:lnTo>
                    <a:pt x="2307329" y="346921"/>
                  </a:lnTo>
                  <a:lnTo>
                    <a:pt x="2247520" y="325092"/>
                  </a:lnTo>
                  <a:lnTo>
                    <a:pt x="2170820" y="307977"/>
                  </a:lnTo>
                  <a:lnTo>
                    <a:pt x="2105151" y="296697"/>
                  </a:lnTo>
                  <a:lnTo>
                    <a:pt x="2087075" y="292732"/>
                  </a:lnTo>
                  <a:lnTo>
                    <a:pt x="2011978" y="283714"/>
                  </a:lnTo>
                  <a:lnTo>
                    <a:pt x="1942432" y="273807"/>
                  </a:lnTo>
                  <a:lnTo>
                    <a:pt x="1872848" y="265066"/>
                  </a:lnTo>
                  <a:lnTo>
                    <a:pt x="1798149" y="253574"/>
                  </a:lnTo>
                  <a:lnTo>
                    <a:pt x="1728111" y="243357"/>
                  </a:lnTo>
                  <a:lnTo>
                    <a:pt x="1651115" y="234588"/>
                  </a:lnTo>
                  <a:lnTo>
                    <a:pt x="1576183" y="223095"/>
                  </a:lnTo>
                  <a:lnTo>
                    <a:pt x="1498755" y="212877"/>
                  </a:lnTo>
                  <a:lnTo>
                    <a:pt x="1430686" y="201443"/>
                  </a:lnTo>
                  <a:lnTo>
                    <a:pt x="1362539" y="194513"/>
                  </a:lnTo>
                  <a:lnTo>
                    <a:pt x="1282994" y="184292"/>
                  </a:lnTo>
                  <a:lnTo>
                    <a:pt x="1213184" y="174777"/>
                  </a:lnTo>
                  <a:lnTo>
                    <a:pt x="1135496" y="162236"/>
                  </a:lnTo>
                  <a:lnTo>
                    <a:pt x="1066635" y="154228"/>
                  </a:lnTo>
                  <a:lnTo>
                    <a:pt x="993481" y="144874"/>
                  </a:lnTo>
                  <a:lnTo>
                    <a:pt x="912657" y="135428"/>
                  </a:lnTo>
                  <a:lnTo>
                    <a:pt x="831933" y="125839"/>
                  </a:lnTo>
                  <a:lnTo>
                    <a:pt x="763352" y="115703"/>
                  </a:lnTo>
                  <a:lnTo>
                    <a:pt x="688542" y="101385"/>
                  </a:lnTo>
                  <a:lnTo>
                    <a:pt x="619464" y="86065"/>
                  </a:lnTo>
                  <a:lnTo>
                    <a:pt x="544171" y="71757"/>
                  </a:lnTo>
                  <a:lnTo>
                    <a:pt x="465582" y="60902"/>
                  </a:lnTo>
                  <a:lnTo>
                    <a:pt x="391843" y="45809"/>
                  </a:lnTo>
                  <a:lnTo>
                    <a:pt x="342543" y="32594"/>
                  </a:lnTo>
                  <a:lnTo>
                    <a:pt x="310813" y="29912"/>
                  </a:lnTo>
                  <a:lnTo>
                    <a:pt x="289723" y="24504"/>
                  </a:lnTo>
                  <a:lnTo>
                    <a:pt x="279457" y="22744"/>
                  </a:lnTo>
                  <a:lnTo>
                    <a:pt x="263311" y="17840"/>
                  </a:lnTo>
                  <a:lnTo>
                    <a:pt x="211849" y="14461"/>
                  </a:lnTo>
                  <a:lnTo>
                    <a:pt x="200852" y="10023"/>
                  </a:lnTo>
                  <a:lnTo>
                    <a:pt x="182394" y="8095"/>
                  </a:lnTo>
                  <a:lnTo>
                    <a:pt x="162442" y="7713"/>
                  </a:lnTo>
                  <a:lnTo>
                    <a:pt x="158239" y="6836"/>
                  </a:lnTo>
                  <a:lnTo>
                    <a:pt x="147431" y="2402"/>
                  </a:lnTo>
                  <a:lnTo>
                    <a:pt x="128162" y="317"/>
                  </a:lnTo>
                  <a:lnTo>
                    <a:pt x="49688" y="0"/>
                  </a:lnTo>
                  <a:lnTo>
                    <a:pt x="287" y="0"/>
                  </a:lnTo>
                  <a:lnTo>
                    <a:pt x="0" y="6561"/>
                  </a:lnTo>
                  <a:lnTo>
                    <a:pt x="6536" y="14088"/>
                  </a:lnTo>
                  <a:lnTo>
                    <a:pt x="7123" y="16986"/>
                  </a:lnTo>
                  <a:lnTo>
                    <a:pt x="7584" y="34110"/>
                  </a:lnTo>
                  <a:lnTo>
                    <a:pt x="8434" y="36287"/>
                  </a:lnTo>
                  <a:lnTo>
                    <a:pt x="11635" y="40963"/>
                  </a:lnTo>
                  <a:lnTo>
                    <a:pt x="13623" y="48121"/>
                  </a:lnTo>
                  <a:lnTo>
                    <a:pt x="15004" y="65353"/>
                  </a:lnTo>
                  <a:lnTo>
                    <a:pt x="15120" y="70815"/>
                  </a:lnTo>
                  <a:lnTo>
                    <a:pt x="15997" y="73456"/>
                  </a:lnTo>
                  <a:lnTo>
                    <a:pt x="20432" y="81220"/>
                  </a:lnTo>
                  <a:lnTo>
                    <a:pt x="22968" y="88883"/>
                  </a:lnTo>
                  <a:lnTo>
                    <a:pt x="26562" y="93972"/>
                  </a:lnTo>
                  <a:lnTo>
                    <a:pt x="27859" y="97361"/>
                  </a:lnTo>
                  <a:lnTo>
                    <a:pt x="29941" y="112710"/>
                  </a:lnTo>
                  <a:lnTo>
                    <a:pt x="30112" y="115780"/>
                  </a:lnTo>
                  <a:lnTo>
                    <a:pt x="31072" y="118673"/>
                  </a:lnTo>
                  <a:lnTo>
                    <a:pt x="34397" y="124146"/>
                  </a:lnTo>
                  <a:lnTo>
                    <a:pt x="42583" y="134558"/>
                  </a:lnTo>
                  <a:lnTo>
                    <a:pt x="44311" y="139672"/>
                  </a:lnTo>
                  <a:lnTo>
                    <a:pt x="45283" y="147312"/>
                  </a:lnTo>
                  <a:lnTo>
                    <a:pt x="46267" y="149855"/>
                  </a:lnTo>
                  <a:lnTo>
                    <a:pt x="50849" y="157478"/>
                  </a:lnTo>
                  <a:lnTo>
                    <a:pt x="53429" y="165099"/>
                  </a:lnTo>
                  <a:lnTo>
                    <a:pt x="59180" y="172720"/>
                  </a:lnTo>
                  <a:lnTo>
                    <a:pt x="67152" y="181375"/>
                  </a:lnTo>
                  <a:lnTo>
                    <a:pt x="67619" y="182723"/>
                  </a:lnTo>
                  <a:lnTo>
                    <a:pt x="68137" y="186479"/>
                  </a:lnTo>
                  <a:lnTo>
                    <a:pt x="69123" y="187819"/>
                  </a:lnTo>
                  <a:lnTo>
                    <a:pt x="70626" y="188713"/>
                  </a:lnTo>
                  <a:lnTo>
                    <a:pt x="72475" y="189309"/>
                  </a:lnTo>
                  <a:lnTo>
                    <a:pt x="73707" y="190553"/>
                  </a:lnTo>
                  <a:lnTo>
                    <a:pt x="74530" y="192228"/>
                  </a:lnTo>
                  <a:lnTo>
                    <a:pt x="75077" y="194192"/>
                  </a:lnTo>
                  <a:lnTo>
                    <a:pt x="76289" y="195502"/>
                  </a:lnTo>
                  <a:lnTo>
                    <a:pt x="77944" y="196374"/>
                  </a:lnTo>
                  <a:lnTo>
                    <a:pt x="83793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1108"/>
            <p:cNvSpPr/>
            <p:nvPr/>
          </p:nvSpPr>
          <p:spPr>
            <a:xfrm>
              <a:off x="3489960" y="3649980"/>
              <a:ext cx="68581" cy="121921"/>
            </a:xfrm>
            <a:custGeom>
              <a:avLst/>
              <a:gdLst/>
              <a:ahLst/>
              <a:cxnLst/>
              <a:rect l="0" t="0" r="0" b="0"/>
              <a:pathLst>
                <a:path w="68581" h="121921">
                  <a:moveTo>
                    <a:pt x="0" y="121920"/>
                  </a:moveTo>
                  <a:lnTo>
                    <a:pt x="0" y="117875"/>
                  </a:lnTo>
                  <a:lnTo>
                    <a:pt x="846" y="115837"/>
                  </a:lnTo>
                  <a:lnTo>
                    <a:pt x="2257" y="113631"/>
                  </a:lnTo>
                  <a:lnTo>
                    <a:pt x="4045" y="111314"/>
                  </a:lnTo>
                  <a:lnTo>
                    <a:pt x="5237" y="108922"/>
                  </a:lnTo>
                  <a:lnTo>
                    <a:pt x="6032" y="106482"/>
                  </a:lnTo>
                  <a:lnTo>
                    <a:pt x="6561" y="104008"/>
                  </a:lnTo>
                  <a:lnTo>
                    <a:pt x="6914" y="101512"/>
                  </a:lnTo>
                  <a:lnTo>
                    <a:pt x="7149" y="99001"/>
                  </a:lnTo>
                  <a:lnTo>
                    <a:pt x="7306" y="96481"/>
                  </a:lnTo>
                  <a:lnTo>
                    <a:pt x="8257" y="93953"/>
                  </a:lnTo>
                  <a:lnTo>
                    <a:pt x="9738" y="91423"/>
                  </a:lnTo>
                  <a:lnTo>
                    <a:pt x="11572" y="88888"/>
                  </a:lnTo>
                  <a:lnTo>
                    <a:pt x="12795" y="86352"/>
                  </a:lnTo>
                  <a:lnTo>
                    <a:pt x="13609" y="83815"/>
                  </a:lnTo>
                  <a:lnTo>
                    <a:pt x="14153" y="81277"/>
                  </a:lnTo>
                  <a:lnTo>
                    <a:pt x="14515" y="78738"/>
                  </a:lnTo>
                  <a:lnTo>
                    <a:pt x="14757" y="76198"/>
                  </a:lnTo>
                  <a:lnTo>
                    <a:pt x="14918" y="73659"/>
                  </a:lnTo>
                  <a:lnTo>
                    <a:pt x="15872" y="71119"/>
                  </a:lnTo>
                  <a:lnTo>
                    <a:pt x="17355" y="68579"/>
                  </a:lnTo>
                  <a:lnTo>
                    <a:pt x="19190" y="66040"/>
                  </a:lnTo>
                  <a:lnTo>
                    <a:pt x="21259" y="63500"/>
                  </a:lnTo>
                  <a:lnTo>
                    <a:pt x="23487" y="60960"/>
                  </a:lnTo>
                  <a:lnTo>
                    <a:pt x="25818" y="58420"/>
                  </a:lnTo>
                  <a:lnTo>
                    <a:pt x="27372" y="55033"/>
                  </a:lnTo>
                  <a:lnTo>
                    <a:pt x="28409" y="51082"/>
                  </a:lnTo>
                  <a:lnTo>
                    <a:pt x="29098" y="46755"/>
                  </a:lnTo>
                  <a:lnTo>
                    <a:pt x="31253" y="43023"/>
                  </a:lnTo>
                  <a:lnTo>
                    <a:pt x="34382" y="39689"/>
                  </a:lnTo>
                  <a:lnTo>
                    <a:pt x="38162" y="36619"/>
                  </a:lnTo>
                  <a:lnTo>
                    <a:pt x="41527" y="33726"/>
                  </a:lnTo>
                  <a:lnTo>
                    <a:pt x="44618" y="30951"/>
                  </a:lnTo>
                  <a:lnTo>
                    <a:pt x="50310" y="25610"/>
                  </a:lnTo>
                  <a:lnTo>
                    <a:pt x="55662" y="20413"/>
                  </a:lnTo>
                  <a:lnTo>
                    <a:pt x="57429" y="17842"/>
                  </a:lnTo>
                  <a:lnTo>
                    <a:pt x="58606" y="15282"/>
                  </a:lnTo>
                  <a:lnTo>
                    <a:pt x="59390" y="12727"/>
                  </a:lnTo>
                  <a:lnTo>
                    <a:pt x="60760" y="10178"/>
                  </a:lnTo>
                  <a:lnTo>
                    <a:pt x="62520" y="7632"/>
                  </a:lnTo>
                  <a:lnTo>
                    <a:pt x="685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1109"/>
            <p:cNvSpPr/>
            <p:nvPr/>
          </p:nvSpPr>
          <p:spPr>
            <a:xfrm>
              <a:off x="3398520" y="3490100"/>
              <a:ext cx="4770120" cy="853301"/>
            </a:xfrm>
            <a:custGeom>
              <a:avLst/>
              <a:gdLst/>
              <a:ahLst/>
              <a:cxnLst/>
              <a:rect l="0" t="0" r="0" b="0"/>
              <a:pathLst>
                <a:path w="4770120" h="853301">
                  <a:moveTo>
                    <a:pt x="4770119" y="853300"/>
                  </a:moveTo>
                  <a:lnTo>
                    <a:pt x="4766075" y="849255"/>
                  </a:lnTo>
                  <a:lnTo>
                    <a:pt x="4764036" y="848063"/>
                  </a:lnTo>
                  <a:lnTo>
                    <a:pt x="4759514" y="846739"/>
                  </a:lnTo>
                  <a:lnTo>
                    <a:pt x="4757970" y="845540"/>
                  </a:lnTo>
                  <a:lnTo>
                    <a:pt x="4756940" y="843893"/>
                  </a:lnTo>
                  <a:lnTo>
                    <a:pt x="4755286" y="839212"/>
                  </a:lnTo>
                  <a:lnTo>
                    <a:pt x="4754881" y="823888"/>
                  </a:lnTo>
                  <a:lnTo>
                    <a:pt x="4755727" y="823532"/>
                  </a:lnTo>
                  <a:lnTo>
                    <a:pt x="4761442" y="822913"/>
                  </a:lnTo>
                  <a:lnTo>
                    <a:pt x="4761794" y="822036"/>
                  </a:lnTo>
                  <a:lnTo>
                    <a:pt x="4762498" y="815228"/>
                  </a:lnTo>
                  <a:lnTo>
                    <a:pt x="4762498" y="815219"/>
                  </a:lnTo>
                  <a:lnTo>
                    <a:pt x="4762499" y="815213"/>
                  </a:lnTo>
                  <a:lnTo>
                    <a:pt x="4762499" y="815209"/>
                  </a:lnTo>
                  <a:lnTo>
                    <a:pt x="4762500" y="815205"/>
                  </a:lnTo>
                  <a:lnTo>
                    <a:pt x="4762500" y="815202"/>
                  </a:lnTo>
                  <a:lnTo>
                    <a:pt x="4754973" y="815200"/>
                  </a:lnTo>
                  <a:lnTo>
                    <a:pt x="4747353" y="807673"/>
                  </a:lnTo>
                  <a:lnTo>
                    <a:pt x="4740707" y="807588"/>
                  </a:lnTo>
                  <a:lnTo>
                    <a:pt x="4740351" y="806739"/>
                  </a:lnTo>
                  <a:lnTo>
                    <a:pt x="4739956" y="803537"/>
                  </a:lnTo>
                  <a:lnTo>
                    <a:pt x="4739004" y="802345"/>
                  </a:lnTo>
                  <a:lnTo>
                    <a:pt x="4737524" y="801550"/>
                  </a:lnTo>
                  <a:lnTo>
                    <a:pt x="4733108" y="800274"/>
                  </a:lnTo>
                  <a:lnTo>
                    <a:pt x="4732745" y="799323"/>
                  </a:lnTo>
                  <a:lnTo>
                    <a:pt x="4732342" y="796008"/>
                  </a:lnTo>
                  <a:lnTo>
                    <a:pt x="4731387" y="794785"/>
                  </a:lnTo>
                  <a:lnTo>
                    <a:pt x="4729905" y="793970"/>
                  </a:lnTo>
                  <a:lnTo>
                    <a:pt x="4725488" y="792662"/>
                  </a:lnTo>
                  <a:lnTo>
                    <a:pt x="4698677" y="766616"/>
                  </a:lnTo>
                  <a:lnTo>
                    <a:pt x="4695398" y="765030"/>
                  </a:lnTo>
                  <a:lnTo>
                    <a:pt x="4683539" y="761952"/>
                  </a:lnTo>
                  <a:lnTo>
                    <a:pt x="4677170" y="758232"/>
                  </a:lnTo>
                  <a:lnTo>
                    <a:pt x="4656945" y="743985"/>
                  </a:lnTo>
                  <a:lnTo>
                    <a:pt x="4627756" y="728831"/>
                  </a:lnTo>
                  <a:lnTo>
                    <a:pt x="4617664" y="726014"/>
                  </a:lnTo>
                  <a:lnTo>
                    <a:pt x="4607536" y="723915"/>
                  </a:lnTo>
                  <a:lnTo>
                    <a:pt x="4545118" y="698332"/>
                  </a:lnTo>
                  <a:lnTo>
                    <a:pt x="4480630" y="672113"/>
                  </a:lnTo>
                  <a:lnTo>
                    <a:pt x="4469020" y="663835"/>
                  </a:lnTo>
                  <a:lnTo>
                    <a:pt x="4462708" y="660950"/>
                  </a:lnTo>
                  <a:lnTo>
                    <a:pt x="4441687" y="655196"/>
                  </a:lnTo>
                  <a:lnTo>
                    <a:pt x="4383986" y="630028"/>
                  </a:lnTo>
                  <a:lnTo>
                    <a:pt x="4293193" y="603538"/>
                  </a:lnTo>
                  <a:lnTo>
                    <a:pt x="4248327" y="585120"/>
                  </a:lnTo>
                  <a:lnTo>
                    <a:pt x="4131783" y="558678"/>
                  </a:lnTo>
                  <a:lnTo>
                    <a:pt x="3998339" y="533260"/>
                  </a:lnTo>
                  <a:lnTo>
                    <a:pt x="3900255" y="508919"/>
                  </a:lnTo>
                  <a:lnTo>
                    <a:pt x="3779474" y="485324"/>
                  </a:lnTo>
                  <a:lnTo>
                    <a:pt x="3657598" y="458964"/>
                  </a:lnTo>
                  <a:lnTo>
                    <a:pt x="3544889" y="432425"/>
                  </a:lnTo>
                  <a:lnTo>
                    <a:pt x="3443711" y="409596"/>
                  </a:lnTo>
                  <a:lnTo>
                    <a:pt x="3360508" y="385710"/>
                  </a:lnTo>
                  <a:lnTo>
                    <a:pt x="3260455" y="360677"/>
                  </a:lnTo>
                  <a:lnTo>
                    <a:pt x="3138170" y="333411"/>
                  </a:lnTo>
                  <a:lnTo>
                    <a:pt x="3010861" y="310085"/>
                  </a:lnTo>
                  <a:lnTo>
                    <a:pt x="2875344" y="285066"/>
                  </a:lnTo>
                  <a:lnTo>
                    <a:pt x="2721724" y="264048"/>
                  </a:lnTo>
                  <a:lnTo>
                    <a:pt x="2349573" y="218300"/>
                  </a:lnTo>
                  <a:lnTo>
                    <a:pt x="2186944" y="194604"/>
                  </a:lnTo>
                  <a:lnTo>
                    <a:pt x="2044700" y="172828"/>
                  </a:lnTo>
                  <a:lnTo>
                    <a:pt x="1907696" y="160051"/>
                  </a:lnTo>
                  <a:lnTo>
                    <a:pt x="1773731" y="144501"/>
                  </a:lnTo>
                  <a:lnTo>
                    <a:pt x="1625830" y="129552"/>
                  </a:lnTo>
                  <a:lnTo>
                    <a:pt x="1489930" y="111527"/>
                  </a:lnTo>
                  <a:lnTo>
                    <a:pt x="1354730" y="97328"/>
                  </a:lnTo>
                  <a:lnTo>
                    <a:pt x="1215112" y="76018"/>
                  </a:lnTo>
                  <a:lnTo>
                    <a:pt x="1070774" y="62010"/>
                  </a:lnTo>
                  <a:lnTo>
                    <a:pt x="925883" y="43946"/>
                  </a:lnTo>
                  <a:lnTo>
                    <a:pt x="779646" y="18272"/>
                  </a:lnTo>
                  <a:lnTo>
                    <a:pt x="633087" y="7624"/>
                  </a:lnTo>
                  <a:lnTo>
                    <a:pt x="593596" y="6652"/>
                  </a:lnTo>
                  <a:lnTo>
                    <a:pt x="510681" y="0"/>
                  </a:lnTo>
                  <a:lnTo>
                    <a:pt x="495363" y="769"/>
                  </a:lnTo>
                  <a:lnTo>
                    <a:pt x="444221" y="7013"/>
                  </a:lnTo>
                  <a:lnTo>
                    <a:pt x="340590" y="8326"/>
                  </a:lnTo>
                  <a:lnTo>
                    <a:pt x="320086" y="13511"/>
                  </a:lnTo>
                  <a:lnTo>
                    <a:pt x="294646" y="15738"/>
                  </a:lnTo>
                  <a:lnTo>
                    <a:pt x="274321" y="21090"/>
                  </a:lnTo>
                  <a:lnTo>
                    <a:pt x="249767" y="23352"/>
                  </a:lnTo>
                  <a:lnTo>
                    <a:pt x="238917" y="27893"/>
                  </a:lnTo>
                  <a:lnTo>
                    <a:pt x="220509" y="29857"/>
                  </a:lnTo>
                  <a:lnTo>
                    <a:pt x="165424" y="30339"/>
                  </a:lnTo>
                  <a:lnTo>
                    <a:pt x="162777" y="31186"/>
                  </a:lnTo>
                  <a:lnTo>
                    <a:pt x="153934" y="36901"/>
                  </a:lnTo>
                  <a:lnTo>
                    <a:pt x="150824" y="37489"/>
                  </a:lnTo>
                  <a:lnTo>
                    <a:pt x="111758" y="37959"/>
                  </a:lnTo>
                  <a:lnTo>
                    <a:pt x="109218" y="38806"/>
                  </a:lnTo>
                  <a:lnTo>
                    <a:pt x="101599" y="43197"/>
                  </a:lnTo>
                  <a:lnTo>
                    <a:pt x="96520" y="44521"/>
                  </a:lnTo>
                  <a:lnTo>
                    <a:pt x="43180" y="45580"/>
                  </a:lnTo>
                  <a:lnTo>
                    <a:pt x="40640" y="46426"/>
                  </a:lnTo>
                  <a:lnTo>
                    <a:pt x="31985" y="52141"/>
                  </a:lnTo>
                  <a:lnTo>
                    <a:pt x="28891" y="52729"/>
                  </a:lnTo>
                  <a:lnTo>
                    <a:pt x="0" y="53200"/>
                  </a:lnTo>
                  <a:lnTo>
                    <a:pt x="0" y="64838"/>
                  </a:lnTo>
                  <a:lnTo>
                    <a:pt x="846" y="66038"/>
                  </a:lnTo>
                  <a:lnTo>
                    <a:pt x="2257" y="66839"/>
                  </a:lnTo>
                  <a:lnTo>
                    <a:pt x="4045" y="67373"/>
                  </a:lnTo>
                  <a:lnTo>
                    <a:pt x="5237" y="68575"/>
                  </a:lnTo>
                  <a:lnTo>
                    <a:pt x="6031" y="70223"/>
                  </a:lnTo>
                  <a:lnTo>
                    <a:pt x="7306" y="74907"/>
                  </a:lnTo>
                  <a:lnTo>
                    <a:pt x="14153" y="82520"/>
                  </a:lnTo>
                  <a:lnTo>
                    <a:pt x="14757" y="85422"/>
                  </a:lnTo>
                  <a:lnTo>
                    <a:pt x="14918" y="87381"/>
                  </a:lnTo>
                  <a:lnTo>
                    <a:pt x="15872" y="89535"/>
                  </a:lnTo>
                  <a:lnTo>
                    <a:pt x="20413" y="96610"/>
                  </a:lnTo>
                  <a:lnTo>
                    <a:pt x="22982" y="104068"/>
                  </a:lnTo>
                  <a:lnTo>
                    <a:pt x="27882" y="111640"/>
                  </a:lnTo>
                  <a:lnTo>
                    <a:pt x="29325" y="116709"/>
                  </a:lnTo>
                  <a:lnTo>
                    <a:pt x="30378" y="127895"/>
                  </a:lnTo>
                  <a:lnTo>
                    <a:pt x="32692" y="130989"/>
                  </a:lnTo>
                  <a:lnTo>
                    <a:pt x="34495" y="133000"/>
                  </a:lnTo>
                  <a:lnTo>
                    <a:pt x="35697" y="135186"/>
                  </a:lnTo>
                  <a:lnTo>
                    <a:pt x="37032" y="139874"/>
                  </a:lnTo>
                  <a:lnTo>
                    <a:pt x="38006" y="150782"/>
                  </a:lnTo>
                  <a:lnTo>
                    <a:pt x="40316" y="153861"/>
                  </a:lnTo>
                  <a:lnTo>
                    <a:pt x="44653" y="158691"/>
                  </a:lnTo>
                  <a:lnTo>
                    <a:pt x="45855" y="159087"/>
                  </a:lnTo>
                  <a:lnTo>
                    <a:pt x="52999" y="159849"/>
                  </a:lnTo>
                  <a:lnTo>
                    <a:pt x="53331" y="167185"/>
                  </a:lnTo>
                  <a:lnTo>
                    <a:pt x="60960" y="167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1110"/>
            <p:cNvSpPr/>
            <p:nvPr/>
          </p:nvSpPr>
          <p:spPr>
            <a:xfrm>
              <a:off x="3413760" y="3291840"/>
              <a:ext cx="182881" cy="243841"/>
            </a:xfrm>
            <a:custGeom>
              <a:avLst/>
              <a:gdLst/>
              <a:ahLst/>
              <a:cxnLst/>
              <a:rect l="0" t="0" r="0" b="0"/>
              <a:pathLst>
                <a:path w="182881" h="243841">
                  <a:moveTo>
                    <a:pt x="0" y="243840"/>
                  </a:moveTo>
                  <a:lnTo>
                    <a:pt x="0" y="229973"/>
                  </a:lnTo>
                  <a:lnTo>
                    <a:pt x="2257" y="226953"/>
                  </a:lnTo>
                  <a:lnTo>
                    <a:pt x="4045" y="224962"/>
                  </a:lnTo>
                  <a:lnTo>
                    <a:pt x="5237" y="222788"/>
                  </a:lnTo>
                  <a:lnTo>
                    <a:pt x="7761" y="215683"/>
                  </a:lnTo>
                  <a:lnTo>
                    <a:pt x="11351" y="210724"/>
                  </a:lnTo>
                  <a:lnTo>
                    <a:pt x="15769" y="205697"/>
                  </a:lnTo>
                  <a:lnTo>
                    <a:pt x="20556" y="199794"/>
                  </a:lnTo>
                  <a:lnTo>
                    <a:pt x="23017" y="195849"/>
                  </a:lnTo>
                  <a:lnTo>
                    <a:pt x="25504" y="191526"/>
                  </a:lnTo>
                  <a:lnTo>
                    <a:pt x="30526" y="184465"/>
                  </a:lnTo>
                  <a:lnTo>
                    <a:pt x="33051" y="181396"/>
                  </a:lnTo>
                  <a:lnTo>
                    <a:pt x="36427" y="177658"/>
                  </a:lnTo>
                  <a:lnTo>
                    <a:pt x="44694" y="168988"/>
                  </a:lnTo>
                  <a:lnTo>
                    <a:pt x="58869" y="154587"/>
                  </a:lnTo>
                  <a:lnTo>
                    <a:pt x="62952" y="149625"/>
                  </a:lnTo>
                  <a:lnTo>
                    <a:pt x="66521" y="144623"/>
                  </a:lnTo>
                  <a:lnTo>
                    <a:pt x="69748" y="139595"/>
                  </a:lnTo>
                  <a:lnTo>
                    <a:pt x="73591" y="134550"/>
                  </a:lnTo>
                  <a:lnTo>
                    <a:pt x="77847" y="129493"/>
                  </a:lnTo>
                  <a:lnTo>
                    <a:pt x="82379" y="124429"/>
                  </a:lnTo>
                  <a:lnTo>
                    <a:pt x="91928" y="114286"/>
                  </a:lnTo>
                  <a:lnTo>
                    <a:pt x="96845" y="109211"/>
                  </a:lnTo>
                  <a:lnTo>
                    <a:pt x="101817" y="103287"/>
                  </a:lnTo>
                  <a:lnTo>
                    <a:pt x="106824" y="96798"/>
                  </a:lnTo>
                  <a:lnTo>
                    <a:pt x="111856" y="89932"/>
                  </a:lnTo>
                  <a:lnTo>
                    <a:pt x="116904" y="83661"/>
                  </a:lnTo>
                  <a:lnTo>
                    <a:pt x="121963" y="77787"/>
                  </a:lnTo>
                  <a:lnTo>
                    <a:pt x="127029" y="72178"/>
                  </a:lnTo>
                  <a:lnTo>
                    <a:pt x="132099" y="65899"/>
                  </a:lnTo>
                  <a:lnTo>
                    <a:pt x="137173" y="59173"/>
                  </a:lnTo>
                  <a:lnTo>
                    <a:pt x="142248" y="52149"/>
                  </a:lnTo>
                  <a:lnTo>
                    <a:pt x="147325" y="45772"/>
                  </a:lnTo>
                  <a:lnTo>
                    <a:pt x="152403" y="39828"/>
                  </a:lnTo>
                  <a:lnTo>
                    <a:pt x="157482" y="34172"/>
                  </a:lnTo>
                  <a:lnTo>
                    <a:pt x="162562" y="27861"/>
                  </a:lnTo>
                  <a:lnTo>
                    <a:pt x="167641" y="21114"/>
                  </a:lnTo>
                  <a:lnTo>
                    <a:pt x="1828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1111"/>
            <p:cNvSpPr/>
            <p:nvPr/>
          </p:nvSpPr>
          <p:spPr>
            <a:xfrm>
              <a:off x="2689860" y="4434933"/>
              <a:ext cx="53340" cy="342768"/>
            </a:xfrm>
            <a:custGeom>
              <a:avLst/>
              <a:gdLst/>
              <a:ahLst/>
              <a:cxnLst/>
              <a:rect l="0" t="0" r="0" b="0"/>
              <a:pathLst>
                <a:path w="53340" h="342768">
                  <a:moveTo>
                    <a:pt x="45720" y="15147"/>
                  </a:moveTo>
                  <a:lnTo>
                    <a:pt x="39159" y="15147"/>
                  </a:lnTo>
                  <a:lnTo>
                    <a:pt x="38806" y="14301"/>
                  </a:lnTo>
                  <a:lnTo>
                    <a:pt x="38101" y="7535"/>
                  </a:lnTo>
                  <a:lnTo>
                    <a:pt x="38100" y="0"/>
                  </a:lnTo>
                  <a:lnTo>
                    <a:pt x="40357" y="2206"/>
                  </a:lnTo>
                  <a:lnTo>
                    <a:pt x="44661" y="6476"/>
                  </a:lnTo>
                  <a:lnTo>
                    <a:pt x="45861" y="6826"/>
                  </a:lnTo>
                  <a:lnTo>
                    <a:pt x="47507" y="7060"/>
                  </a:lnTo>
                  <a:lnTo>
                    <a:pt x="49451" y="7215"/>
                  </a:lnTo>
                  <a:lnTo>
                    <a:pt x="50748" y="8166"/>
                  </a:lnTo>
                  <a:lnTo>
                    <a:pt x="51611" y="9646"/>
                  </a:lnTo>
                  <a:lnTo>
                    <a:pt x="53239" y="14825"/>
                  </a:lnTo>
                  <a:lnTo>
                    <a:pt x="53327" y="23394"/>
                  </a:lnTo>
                  <a:lnTo>
                    <a:pt x="53339" y="36539"/>
                  </a:lnTo>
                  <a:lnTo>
                    <a:pt x="52492" y="38721"/>
                  </a:lnTo>
                  <a:lnTo>
                    <a:pt x="51082" y="41870"/>
                  </a:lnTo>
                  <a:lnTo>
                    <a:pt x="49295" y="45663"/>
                  </a:lnTo>
                  <a:lnTo>
                    <a:pt x="48103" y="49037"/>
                  </a:lnTo>
                  <a:lnTo>
                    <a:pt x="46779" y="55044"/>
                  </a:lnTo>
                  <a:lnTo>
                    <a:pt x="46034" y="63187"/>
                  </a:lnTo>
                  <a:lnTo>
                    <a:pt x="45083" y="65800"/>
                  </a:lnTo>
                  <a:lnTo>
                    <a:pt x="43602" y="68389"/>
                  </a:lnTo>
                  <a:lnTo>
                    <a:pt x="41768" y="70962"/>
                  </a:lnTo>
                  <a:lnTo>
                    <a:pt x="40545" y="74370"/>
                  </a:lnTo>
                  <a:lnTo>
                    <a:pt x="39187" y="82673"/>
                  </a:lnTo>
                  <a:lnTo>
                    <a:pt x="38422" y="92822"/>
                  </a:lnTo>
                  <a:lnTo>
                    <a:pt x="37468" y="96564"/>
                  </a:lnTo>
                  <a:lnTo>
                    <a:pt x="35985" y="100751"/>
                  </a:lnTo>
                  <a:lnTo>
                    <a:pt x="34150" y="105236"/>
                  </a:lnTo>
                  <a:lnTo>
                    <a:pt x="32927" y="109073"/>
                  </a:lnTo>
                  <a:lnTo>
                    <a:pt x="31567" y="115594"/>
                  </a:lnTo>
                  <a:lnTo>
                    <a:pt x="30963" y="123572"/>
                  </a:lnTo>
                  <a:lnTo>
                    <a:pt x="30802" y="128071"/>
                  </a:lnTo>
                  <a:lnTo>
                    <a:pt x="29848" y="132762"/>
                  </a:lnTo>
                  <a:lnTo>
                    <a:pt x="28366" y="137584"/>
                  </a:lnTo>
                  <a:lnTo>
                    <a:pt x="26531" y="142492"/>
                  </a:lnTo>
                  <a:lnTo>
                    <a:pt x="25307" y="146610"/>
                  </a:lnTo>
                  <a:lnTo>
                    <a:pt x="23947" y="153444"/>
                  </a:lnTo>
                  <a:lnTo>
                    <a:pt x="22738" y="157298"/>
                  </a:lnTo>
                  <a:lnTo>
                    <a:pt x="21086" y="161561"/>
                  </a:lnTo>
                  <a:lnTo>
                    <a:pt x="19137" y="166096"/>
                  </a:lnTo>
                  <a:lnTo>
                    <a:pt x="17838" y="170813"/>
                  </a:lnTo>
                  <a:lnTo>
                    <a:pt x="16395" y="180570"/>
                  </a:lnTo>
                  <a:lnTo>
                    <a:pt x="15753" y="190550"/>
                  </a:lnTo>
                  <a:lnTo>
                    <a:pt x="15468" y="200631"/>
                  </a:lnTo>
                  <a:lnTo>
                    <a:pt x="15341" y="210756"/>
                  </a:lnTo>
                  <a:lnTo>
                    <a:pt x="14461" y="215826"/>
                  </a:lnTo>
                  <a:lnTo>
                    <a:pt x="13027" y="220900"/>
                  </a:lnTo>
                  <a:lnTo>
                    <a:pt x="11225" y="225976"/>
                  </a:lnTo>
                  <a:lnTo>
                    <a:pt x="10023" y="231053"/>
                  </a:lnTo>
                  <a:lnTo>
                    <a:pt x="8688" y="241209"/>
                  </a:lnTo>
                  <a:lnTo>
                    <a:pt x="8094" y="251368"/>
                  </a:lnTo>
                  <a:lnTo>
                    <a:pt x="7937" y="256448"/>
                  </a:lnTo>
                  <a:lnTo>
                    <a:pt x="6984" y="260680"/>
                  </a:lnTo>
                  <a:lnTo>
                    <a:pt x="5503" y="264350"/>
                  </a:lnTo>
                  <a:lnTo>
                    <a:pt x="3669" y="267642"/>
                  </a:lnTo>
                  <a:lnTo>
                    <a:pt x="2446" y="271530"/>
                  </a:lnTo>
                  <a:lnTo>
                    <a:pt x="1087" y="280366"/>
                  </a:lnTo>
                  <a:lnTo>
                    <a:pt x="483" y="289937"/>
                  </a:lnTo>
                  <a:lnTo>
                    <a:pt x="143" y="302588"/>
                  </a:lnTo>
                  <a:lnTo>
                    <a:pt x="4" y="327512"/>
                  </a:lnTo>
                  <a:lnTo>
                    <a:pt x="0" y="342674"/>
                  </a:lnTo>
                  <a:lnTo>
                    <a:pt x="847" y="342718"/>
                  </a:lnTo>
                  <a:lnTo>
                    <a:pt x="4045" y="342767"/>
                  </a:lnTo>
                  <a:lnTo>
                    <a:pt x="5237" y="341934"/>
                  </a:lnTo>
                  <a:lnTo>
                    <a:pt x="6031" y="340531"/>
                  </a:lnTo>
                  <a:lnTo>
                    <a:pt x="7620" y="3351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1112"/>
            <p:cNvSpPr/>
            <p:nvPr/>
          </p:nvSpPr>
          <p:spPr>
            <a:xfrm>
              <a:off x="2552708" y="4655820"/>
              <a:ext cx="259073" cy="144779"/>
            </a:xfrm>
            <a:custGeom>
              <a:avLst/>
              <a:gdLst/>
              <a:ahLst/>
              <a:cxnLst/>
              <a:rect l="0" t="0" r="0" b="0"/>
              <a:pathLst>
                <a:path w="259073" h="144779">
                  <a:moveTo>
                    <a:pt x="152392" y="137160"/>
                  </a:moveTo>
                  <a:lnTo>
                    <a:pt x="137207" y="144752"/>
                  </a:lnTo>
                  <a:lnTo>
                    <a:pt x="137157" y="144778"/>
                  </a:lnTo>
                  <a:lnTo>
                    <a:pt x="137153" y="138219"/>
                  </a:lnTo>
                  <a:lnTo>
                    <a:pt x="137999" y="137866"/>
                  </a:lnTo>
                  <a:lnTo>
                    <a:pt x="141197" y="137473"/>
                  </a:lnTo>
                  <a:lnTo>
                    <a:pt x="142389" y="136522"/>
                  </a:lnTo>
                  <a:lnTo>
                    <a:pt x="143183" y="135041"/>
                  </a:lnTo>
                  <a:lnTo>
                    <a:pt x="143713" y="133207"/>
                  </a:lnTo>
                  <a:lnTo>
                    <a:pt x="144912" y="131985"/>
                  </a:lnTo>
                  <a:lnTo>
                    <a:pt x="146559" y="131170"/>
                  </a:lnTo>
                  <a:lnTo>
                    <a:pt x="148504" y="130627"/>
                  </a:lnTo>
                  <a:lnTo>
                    <a:pt x="149799" y="129418"/>
                  </a:lnTo>
                  <a:lnTo>
                    <a:pt x="150664" y="127765"/>
                  </a:lnTo>
                  <a:lnTo>
                    <a:pt x="151240" y="125817"/>
                  </a:lnTo>
                  <a:lnTo>
                    <a:pt x="152471" y="124518"/>
                  </a:lnTo>
                  <a:lnTo>
                    <a:pt x="154138" y="123652"/>
                  </a:lnTo>
                  <a:lnTo>
                    <a:pt x="156096" y="123074"/>
                  </a:lnTo>
                  <a:lnTo>
                    <a:pt x="160529" y="120175"/>
                  </a:lnTo>
                  <a:lnTo>
                    <a:pt x="162897" y="118217"/>
                  </a:lnTo>
                  <a:lnTo>
                    <a:pt x="164475" y="116064"/>
                  </a:lnTo>
                  <a:lnTo>
                    <a:pt x="165527" y="113783"/>
                  </a:lnTo>
                  <a:lnTo>
                    <a:pt x="166229" y="111415"/>
                  </a:lnTo>
                  <a:lnTo>
                    <a:pt x="167543" y="108990"/>
                  </a:lnTo>
                  <a:lnTo>
                    <a:pt x="169266" y="106527"/>
                  </a:lnTo>
                  <a:lnTo>
                    <a:pt x="171261" y="104038"/>
                  </a:lnTo>
                  <a:lnTo>
                    <a:pt x="172592" y="101532"/>
                  </a:lnTo>
                  <a:lnTo>
                    <a:pt x="173479" y="99014"/>
                  </a:lnTo>
                  <a:lnTo>
                    <a:pt x="174069" y="96490"/>
                  </a:lnTo>
                  <a:lnTo>
                    <a:pt x="176157" y="94806"/>
                  </a:lnTo>
                  <a:lnTo>
                    <a:pt x="179242" y="93684"/>
                  </a:lnTo>
                  <a:lnTo>
                    <a:pt x="182992" y="92936"/>
                  </a:lnTo>
                  <a:lnTo>
                    <a:pt x="185492" y="91591"/>
                  </a:lnTo>
                  <a:lnTo>
                    <a:pt x="187158" y="89847"/>
                  </a:lnTo>
                  <a:lnTo>
                    <a:pt x="188269" y="87838"/>
                  </a:lnTo>
                  <a:lnTo>
                    <a:pt x="194020" y="83348"/>
                  </a:lnTo>
                  <a:lnTo>
                    <a:pt x="197924" y="80965"/>
                  </a:lnTo>
                  <a:lnTo>
                    <a:pt x="201373" y="78530"/>
                  </a:lnTo>
                  <a:lnTo>
                    <a:pt x="204519" y="76060"/>
                  </a:lnTo>
                  <a:lnTo>
                    <a:pt x="207464" y="73567"/>
                  </a:lnTo>
                  <a:lnTo>
                    <a:pt x="210273" y="71058"/>
                  </a:lnTo>
                  <a:lnTo>
                    <a:pt x="215652" y="66012"/>
                  </a:lnTo>
                  <a:lnTo>
                    <a:pt x="228560" y="53336"/>
                  </a:lnTo>
                  <a:lnTo>
                    <a:pt x="231111" y="50797"/>
                  </a:lnTo>
                  <a:lnTo>
                    <a:pt x="232812" y="48258"/>
                  </a:lnTo>
                  <a:lnTo>
                    <a:pt x="233944" y="45719"/>
                  </a:lnTo>
                  <a:lnTo>
                    <a:pt x="234700" y="43179"/>
                  </a:lnTo>
                  <a:lnTo>
                    <a:pt x="236051" y="40639"/>
                  </a:lnTo>
                  <a:lnTo>
                    <a:pt x="237797" y="38100"/>
                  </a:lnTo>
                  <a:lnTo>
                    <a:pt x="239810" y="35560"/>
                  </a:lnTo>
                  <a:lnTo>
                    <a:pt x="241997" y="33866"/>
                  </a:lnTo>
                  <a:lnTo>
                    <a:pt x="244302" y="32737"/>
                  </a:lnTo>
                  <a:lnTo>
                    <a:pt x="250040" y="30926"/>
                  </a:lnTo>
                  <a:lnTo>
                    <a:pt x="257888" y="30519"/>
                  </a:lnTo>
                  <a:lnTo>
                    <a:pt x="258283" y="29660"/>
                  </a:lnTo>
                  <a:lnTo>
                    <a:pt x="258838" y="25251"/>
                  </a:lnTo>
                  <a:lnTo>
                    <a:pt x="259041" y="23175"/>
                  </a:lnTo>
                  <a:lnTo>
                    <a:pt x="259072" y="37032"/>
                  </a:lnTo>
                  <a:lnTo>
                    <a:pt x="258226" y="37388"/>
                  </a:lnTo>
                  <a:lnTo>
                    <a:pt x="255027" y="37783"/>
                  </a:lnTo>
                  <a:lnTo>
                    <a:pt x="253835" y="38736"/>
                  </a:lnTo>
                  <a:lnTo>
                    <a:pt x="253041" y="40217"/>
                  </a:lnTo>
                  <a:lnTo>
                    <a:pt x="252511" y="42051"/>
                  </a:lnTo>
                  <a:lnTo>
                    <a:pt x="251311" y="43274"/>
                  </a:lnTo>
                  <a:lnTo>
                    <a:pt x="249665" y="44089"/>
                  </a:lnTo>
                  <a:lnTo>
                    <a:pt x="244984" y="45398"/>
                  </a:lnTo>
                  <a:lnTo>
                    <a:pt x="240128" y="49670"/>
                  </a:lnTo>
                  <a:lnTo>
                    <a:pt x="237372" y="52252"/>
                  </a:lnTo>
                  <a:lnTo>
                    <a:pt x="234470" y="52857"/>
                  </a:lnTo>
                  <a:lnTo>
                    <a:pt x="228076" y="53197"/>
                  </a:lnTo>
                  <a:lnTo>
                    <a:pt x="220819" y="53297"/>
                  </a:lnTo>
                  <a:lnTo>
                    <a:pt x="189008" y="53339"/>
                  </a:lnTo>
                  <a:lnTo>
                    <a:pt x="186116" y="52493"/>
                  </a:lnTo>
                  <a:lnTo>
                    <a:pt x="180645" y="49294"/>
                  </a:lnTo>
                  <a:lnTo>
                    <a:pt x="175391" y="47309"/>
                  </a:lnTo>
                  <a:lnTo>
                    <a:pt x="169387" y="46426"/>
                  </a:lnTo>
                  <a:lnTo>
                    <a:pt x="165416" y="46191"/>
                  </a:lnTo>
                  <a:lnTo>
                    <a:pt x="161074" y="46034"/>
                  </a:lnTo>
                  <a:lnTo>
                    <a:pt x="157334" y="45083"/>
                  </a:lnTo>
                  <a:lnTo>
                    <a:pt x="150919" y="41768"/>
                  </a:lnTo>
                  <a:lnTo>
                    <a:pt x="145246" y="39730"/>
                  </a:lnTo>
                  <a:lnTo>
                    <a:pt x="139056" y="38824"/>
                  </a:lnTo>
                  <a:lnTo>
                    <a:pt x="135035" y="38583"/>
                  </a:lnTo>
                  <a:lnTo>
                    <a:pt x="126898" y="38314"/>
                  </a:lnTo>
                  <a:lnTo>
                    <a:pt x="120459" y="38195"/>
                  </a:lnTo>
                  <a:lnTo>
                    <a:pt x="112517" y="35884"/>
                  </a:lnTo>
                  <a:lnTo>
                    <a:pt x="108028" y="34083"/>
                  </a:lnTo>
                  <a:lnTo>
                    <a:pt x="100784" y="32081"/>
                  </a:lnTo>
                  <a:lnTo>
                    <a:pt x="93895" y="30345"/>
                  </a:lnTo>
                  <a:lnTo>
                    <a:pt x="89687" y="28696"/>
                  </a:lnTo>
                  <a:lnTo>
                    <a:pt x="85189" y="26751"/>
                  </a:lnTo>
                  <a:lnTo>
                    <a:pt x="77933" y="24589"/>
                  </a:lnTo>
                  <a:lnTo>
                    <a:pt x="71886" y="23629"/>
                  </a:lnTo>
                  <a:lnTo>
                    <a:pt x="66376" y="23201"/>
                  </a:lnTo>
                  <a:lnTo>
                    <a:pt x="63721" y="22241"/>
                  </a:lnTo>
                  <a:lnTo>
                    <a:pt x="58514" y="18916"/>
                  </a:lnTo>
                  <a:lnTo>
                    <a:pt x="53378" y="16874"/>
                  </a:lnTo>
                  <a:lnTo>
                    <a:pt x="47425" y="15966"/>
                  </a:lnTo>
                  <a:lnTo>
                    <a:pt x="43467" y="15724"/>
                  </a:lnTo>
                  <a:lnTo>
                    <a:pt x="39136" y="15563"/>
                  </a:lnTo>
                  <a:lnTo>
                    <a:pt x="36248" y="14608"/>
                  </a:lnTo>
                  <a:lnTo>
                    <a:pt x="34322" y="13126"/>
                  </a:lnTo>
                  <a:lnTo>
                    <a:pt x="33039" y="11290"/>
                  </a:lnTo>
                  <a:lnTo>
                    <a:pt x="31337" y="10067"/>
                  </a:lnTo>
                  <a:lnTo>
                    <a:pt x="27187" y="8707"/>
                  </a:lnTo>
                  <a:lnTo>
                    <a:pt x="20091" y="7942"/>
                  </a:lnTo>
                  <a:lnTo>
                    <a:pt x="18471" y="6988"/>
                  </a:lnTo>
                  <a:lnTo>
                    <a:pt x="17392" y="5505"/>
                  </a:lnTo>
                  <a:lnTo>
                    <a:pt x="16672" y="3670"/>
                  </a:lnTo>
                  <a:lnTo>
                    <a:pt x="15345" y="2447"/>
                  </a:lnTo>
                  <a:lnTo>
                    <a:pt x="13614" y="1631"/>
                  </a:lnTo>
                  <a:lnTo>
                    <a:pt x="7964" y="95"/>
                  </a:lnTo>
                  <a:lnTo>
                    <a:pt x="0" y="0"/>
                  </a:lnTo>
                  <a:lnTo>
                    <a:pt x="11565" y="0"/>
                  </a:lnTo>
                  <a:lnTo>
                    <a:pt x="12787" y="847"/>
                  </a:lnTo>
                  <a:lnTo>
                    <a:pt x="13602" y="2258"/>
                  </a:lnTo>
                  <a:lnTo>
                    <a:pt x="14145" y="4044"/>
                  </a:lnTo>
                  <a:lnTo>
                    <a:pt x="15354" y="5237"/>
                  </a:lnTo>
                  <a:lnTo>
                    <a:pt x="17007" y="6031"/>
                  </a:lnTo>
                  <a:lnTo>
                    <a:pt x="18955" y="6561"/>
                  </a:lnTo>
                  <a:lnTo>
                    <a:pt x="23378" y="9407"/>
                  </a:lnTo>
                  <a:lnTo>
                    <a:pt x="25743" y="11351"/>
                  </a:lnTo>
                  <a:lnTo>
                    <a:pt x="27319" y="13494"/>
                  </a:lnTo>
                  <a:lnTo>
                    <a:pt x="28370" y="15770"/>
                  </a:lnTo>
                  <a:lnTo>
                    <a:pt x="29070" y="18133"/>
                  </a:lnTo>
                  <a:lnTo>
                    <a:pt x="30385" y="20555"/>
                  </a:lnTo>
                  <a:lnTo>
                    <a:pt x="32107" y="23017"/>
                  </a:lnTo>
                  <a:lnTo>
                    <a:pt x="34102" y="25505"/>
                  </a:lnTo>
                  <a:lnTo>
                    <a:pt x="36279" y="27163"/>
                  </a:lnTo>
                  <a:lnTo>
                    <a:pt x="38577" y="28268"/>
                  </a:lnTo>
                  <a:lnTo>
                    <a:pt x="40955" y="29006"/>
                  </a:lnTo>
                  <a:lnTo>
                    <a:pt x="45855" y="32082"/>
                  </a:lnTo>
                  <a:lnTo>
                    <a:pt x="48348" y="34088"/>
                  </a:lnTo>
                  <a:lnTo>
                    <a:pt x="50009" y="37118"/>
                  </a:lnTo>
                  <a:lnTo>
                    <a:pt x="51116" y="40833"/>
                  </a:lnTo>
                  <a:lnTo>
                    <a:pt x="51855" y="45002"/>
                  </a:lnTo>
                  <a:lnTo>
                    <a:pt x="53194" y="48627"/>
                  </a:lnTo>
                  <a:lnTo>
                    <a:pt x="54933" y="51891"/>
                  </a:lnTo>
                  <a:lnTo>
                    <a:pt x="56939" y="54914"/>
                  </a:lnTo>
                  <a:lnTo>
                    <a:pt x="59124" y="57776"/>
                  </a:lnTo>
                  <a:lnTo>
                    <a:pt x="61426" y="60530"/>
                  </a:lnTo>
                  <a:lnTo>
                    <a:pt x="63808" y="63214"/>
                  </a:lnTo>
                  <a:lnTo>
                    <a:pt x="68713" y="68452"/>
                  </a:lnTo>
                  <a:lnTo>
                    <a:pt x="71206" y="71035"/>
                  </a:lnTo>
                  <a:lnTo>
                    <a:pt x="73714" y="74449"/>
                  </a:lnTo>
                  <a:lnTo>
                    <a:pt x="76234" y="78420"/>
                  </a:lnTo>
                  <a:lnTo>
                    <a:pt x="78760" y="82760"/>
                  </a:lnTo>
                  <a:lnTo>
                    <a:pt x="81291" y="86500"/>
                  </a:lnTo>
                  <a:lnTo>
                    <a:pt x="83824" y="89840"/>
                  </a:lnTo>
                  <a:lnTo>
                    <a:pt x="86360" y="92913"/>
                  </a:lnTo>
                  <a:lnTo>
                    <a:pt x="88898" y="95809"/>
                  </a:lnTo>
                  <a:lnTo>
                    <a:pt x="91436" y="98586"/>
                  </a:lnTo>
                  <a:lnTo>
                    <a:pt x="93974" y="101284"/>
                  </a:lnTo>
                  <a:lnTo>
                    <a:pt x="105638" y="113171"/>
                  </a:lnTo>
                  <a:lnTo>
                    <a:pt x="108522" y="116934"/>
                  </a:lnTo>
                  <a:lnTo>
                    <a:pt x="110446" y="120289"/>
                  </a:lnTo>
                  <a:lnTo>
                    <a:pt x="113532" y="127712"/>
                  </a:lnTo>
                  <a:lnTo>
                    <a:pt x="116212" y="130985"/>
                  </a:lnTo>
                  <a:lnTo>
                    <a:pt x="120786" y="135940"/>
                  </a:lnTo>
                  <a:lnTo>
                    <a:pt x="122008" y="136347"/>
                  </a:lnTo>
                  <a:lnTo>
                    <a:pt x="129430" y="137151"/>
                  </a:lnTo>
                  <a:lnTo>
                    <a:pt x="129502" y="141202"/>
                  </a:lnTo>
                  <a:lnTo>
                    <a:pt x="129529" y="144465"/>
                  </a:lnTo>
                  <a:lnTo>
                    <a:pt x="129531" y="138192"/>
                  </a:lnTo>
                  <a:lnTo>
                    <a:pt x="127274" y="135361"/>
                  </a:lnTo>
                  <a:lnTo>
                    <a:pt x="122971" y="130690"/>
                  </a:lnTo>
                  <a:lnTo>
                    <a:pt x="118180" y="125836"/>
                  </a:lnTo>
                  <a:lnTo>
                    <a:pt x="116884" y="123684"/>
                  </a:lnTo>
                  <a:lnTo>
                    <a:pt x="116020" y="121402"/>
                  </a:lnTo>
                  <a:lnTo>
                    <a:pt x="115444" y="119035"/>
                  </a:lnTo>
                  <a:lnTo>
                    <a:pt x="114213" y="116610"/>
                  </a:lnTo>
                  <a:lnTo>
                    <a:pt x="112546" y="114146"/>
                  </a:lnTo>
                  <a:lnTo>
                    <a:pt x="110588" y="111658"/>
                  </a:lnTo>
                  <a:lnTo>
                    <a:pt x="108436" y="108305"/>
                  </a:lnTo>
                  <a:lnTo>
                    <a:pt x="106155" y="104377"/>
                  </a:lnTo>
                  <a:lnTo>
                    <a:pt x="103787" y="100065"/>
                  </a:lnTo>
                  <a:lnTo>
                    <a:pt x="102209" y="96343"/>
                  </a:lnTo>
                  <a:lnTo>
                    <a:pt x="101157" y="93016"/>
                  </a:lnTo>
                  <a:lnTo>
                    <a:pt x="100455" y="89950"/>
                  </a:lnTo>
                  <a:lnTo>
                    <a:pt x="99141" y="87060"/>
                  </a:lnTo>
                  <a:lnTo>
                    <a:pt x="97418" y="84287"/>
                  </a:lnTo>
                  <a:lnTo>
                    <a:pt x="95422" y="81591"/>
                  </a:lnTo>
                  <a:lnTo>
                    <a:pt x="93246" y="78947"/>
                  </a:lnTo>
                  <a:lnTo>
                    <a:pt x="90948" y="76338"/>
                  </a:lnTo>
                  <a:lnTo>
                    <a:pt x="88570" y="73752"/>
                  </a:lnTo>
                  <a:lnTo>
                    <a:pt x="86983" y="71182"/>
                  </a:lnTo>
                  <a:lnTo>
                    <a:pt x="85926" y="68621"/>
                  </a:lnTo>
                  <a:lnTo>
                    <a:pt x="85222" y="66067"/>
                  </a:lnTo>
                  <a:lnTo>
                    <a:pt x="83905" y="64365"/>
                  </a:lnTo>
                  <a:lnTo>
                    <a:pt x="82180" y="63230"/>
                  </a:lnTo>
                  <a:lnTo>
                    <a:pt x="80184" y="62473"/>
                  </a:lnTo>
                  <a:lnTo>
                    <a:pt x="78853" y="61122"/>
                  </a:lnTo>
                  <a:lnTo>
                    <a:pt x="77966" y="59375"/>
                  </a:lnTo>
                  <a:lnTo>
                    <a:pt x="77374" y="57363"/>
                  </a:lnTo>
                  <a:lnTo>
                    <a:pt x="76134" y="56022"/>
                  </a:lnTo>
                  <a:lnTo>
                    <a:pt x="74460" y="55128"/>
                  </a:lnTo>
                  <a:lnTo>
                    <a:pt x="72497" y="54532"/>
                  </a:lnTo>
                  <a:lnTo>
                    <a:pt x="71189" y="53288"/>
                  </a:lnTo>
                  <a:lnTo>
                    <a:pt x="70316" y="51612"/>
                  </a:lnTo>
                  <a:lnTo>
                    <a:pt x="68674" y="46065"/>
                  </a:lnTo>
                  <a:lnTo>
                    <a:pt x="68602" y="41777"/>
                  </a:lnTo>
                  <a:lnTo>
                    <a:pt x="68573" y="38196"/>
                  </a:lnTo>
                  <a:lnTo>
                    <a:pt x="74655" y="38119"/>
                  </a:lnTo>
                  <a:lnTo>
                    <a:pt x="79178" y="38108"/>
                  </a:lnTo>
                  <a:lnTo>
                    <a:pt x="80722" y="38952"/>
                  </a:lnTo>
                  <a:lnTo>
                    <a:pt x="81753" y="40362"/>
                  </a:lnTo>
                  <a:lnTo>
                    <a:pt x="82439" y="42148"/>
                  </a:lnTo>
                  <a:lnTo>
                    <a:pt x="83743" y="43339"/>
                  </a:lnTo>
                  <a:lnTo>
                    <a:pt x="85459" y="44132"/>
                  </a:lnTo>
                  <a:lnTo>
                    <a:pt x="87450" y="44661"/>
                  </a:lnTo>
                  <a:lnTo>
                    <a:pt x="88778" y="45860"/>
                  </a:lnTo>
                  <a:lnTo>
                    <a:pt x="89662" y="47508"/>
                  </a:lnTo>
                  <a:lnTo>
                    <a:pt x="90252" y="49452"/>
                  </a:lnTo>
                  <a:lnTo>
                    <a:pt x="91492" y="50747"/>
                  </a:lnTo>
                  <a:lnTo>
                    <a:pt x="93165" y="51612"/>
                  </a:lnTo>
                  <a:lnTo>
                    <a:pt x="95128" y="52188"/>
                  </a:lnTo>
                  <a:lnTo>
                    <a:pt x="99565" y="55086"/>
                  </a:lnTo>
                  <a:lnTo>
                    <a:pt x="101934" y="57044"/>
                  </a:lnTo>
                  <a:lnTo>
                    <a:pt x="104360" y="58349"/>
                  </a:lnTo>
                  <a:lnTo>
                    <a:pt x="109313" y="59799"/>
                  </a:lnTo>
                  <a:lnTo>
                    <a:pt x="110973" y="61033"/>
                  </a:lnTo>
                  <a:lnTo>
                    <a:pt x="112080" y="62702"/>
                  </a:lnTo>
                  <a:lnTo>
                    <a:pt x="112817" y="64662"/>
                  </a:lnTo>
                  <a:lnTo>
                    <a:pt x="115894" y="69096"/>
                  </a:lnTo>
                  <a:lnTo>
                    <a:pt x="120723" y="74797"/>
                  </a:lnTo>
                  <a:lnTo>
                    <a:pt x="123641" y="77834"/>
                  </a:lnTo>
                  <a:lnTo>
                    <a:pt x="125605" y="79829"/>
                  </a:lnTo>
                  <a:lnTo>
                    <a:pt x="127761" y="81160"/>
                  </a:lnTo>
                  <a:lnTo>
                    <a:pt x="135748" y="83470"/>
                  </a:lnTo>
                  <a:lnTo>
                    <a:pt x="136216" y="84433"/>
                  </a:lnTo>
                  <a:lnTo>
                    <a:pt x="136736" y="87761"/>
                  </a:lnTo>
                  <a:lnTo>
                    <a:pt x="137721" y="88988"/>
                  </a:lnTo>
                  <a:lnTo>
                    <a:pt x="139225" y="89805"/>
                  </a:lnTo>
                  <a:lnTo>
                    <a:pt x="143676" y="91117"/>
                  </a:lnTo>
                  <a:lnTo>
                    <a:pt x="151237" y="91412"/>
                  </a:lnTo>
                  <a:lnTo>
                    <a:pt x="151622" y="90574"/>
                  </a:lnTo>
                  <a:lnTo>
                    <a:pt x="152164" y="86198"/>
                  </a:lnTo>
                  <a:lnTo>
                    <a:pt x="152390" y="83847"/>
                  </a:lnTo>
                  <a:lnTo>
                    <a:pt x="148346" y="83828"/>
                  </a:lnTo>
                  <a:lnTo>
                    <a:pt x="147154" y="84672"/>
                  </a:lnTo>
                  <a:lnTo>
                    <a:pt x="146360" y="86081"/>
                  </a:lnTo>
                  <a:lnTo>
                    <a:pt x="145831" y="87868"/>
                  </a:lnTo>
                  <a:lnTo>
                    <a:pt x="144631" y="89058"/>
                  </a:lnTo>
                  <a:lnTo>
                    <a:pt x="142984" y="89852"/>
                  </a:lnTo>
                  <a:lnTo>
                    <a:pt x="138304" y="91126"/>
                  </a:lnTo>
                  <a:lnTo>
                    <a:pt x="137920" y="92077"/>
                  </a:lnTo>
                  <a:lnTo>
                    <a:pt x="137493" y="95392"/>
                  </a:lnTo>
                  <a:lnTo>
                    <a:pt x="137153" y="99058"/>
                  </a:lnTo>
                  <a:lnTo>
                    <a:pt x="141197" y="95014"/>
                  </a:lnTo>
                  <a:lnTo>
                    <a:pt x="143236" y="93823"/>
                  </a:lnTo>
                  <a:lnTo>
                    <a:pt x="150149" y="91299"/>
                  </a:lnTo>
                  <a:lnTo>
                    <a:pt x="155064" y="87708"/>
                  </a:lnTo>
                  <a:lnTo>
                    <a:pt x="160071" y="83290"/>
                  </a:lnTo>
                  <a:lnTo>
                    <a:pt x="165118" y="78505"/>
                  </a:lnTo>
                  <a:lnTo>
                    <a:pt x="177795" y="66009"/>
                  </a:lnTo>
                  <a:lnTo>
                    <a:pt x="180334" y="64326"/>
                  </a:lnTo>
                  <a:lnTo>
                    <a:pt x="187953" y="61111"/>
                  </a:lnTo>
                  <a:lnTo>
                    <a:pt x="193032" y="57357"/>
                  </a:lnTo>
                  <a:lnTo>
                    <a:pt x="196607" y="54530"/>
                  </a:lnTo>
                  <a:lnTo>
                    <a:pt x="199701" y="53869"/>
                  </a:lnTo>
                  <a:lnTo>
                    <a:pt x="201711" y="53693"/>
                  </a:lnTo>
                  <a:lnTo>
                    <a:pt x="203051" y="54422"/>
                  </a:lnTo>
                  <a:lnTo>
                    <a:pt x="203944" y="55754"/>
                  </a:lnTo>
                  <a:lnTo>
                    <a:pt x="204938" y="59493"/>
                  </a:lnTo>
                  <a:lnTo>
                    <a:pt x="205379" y="63977"/>
                  </a:lnTo>
                  <a:lnTo>
                    <a:pt x="205497" y="66358"/>
                  </a:lnTo>
                  <a:lnTo>
                    <a:pt x="205627" y="71261"/>
                  </a:lnTo>
                  <a:lnTo>
                    <a:pt x="205700" y="78782"/>
                  </a:lnTo>
                  <a:lnTo>
                    <a:pt x="204865" y="81308"/>
                  </a:lnTo>
                  <a:lnTo>
                    <a:pt x="203460" y="83839"/>
                  </a:lnTo>
                  <a:lnTo>
                    <a:pt x="198112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1113"/>
            <p:cNvSpPr/>
            <p:nvPr/>
          </p:nvSpPr>
          <p:spPr>
            <a:xfrm>
              <a:off x="2446020" y="4975860"/>
              <a:ext cx="76174" cy="327661"/>
            </a:xfrm>
            <a:custGeom>
              <a:avLst/>
              <a:gdLst/>
              <a:ahLst/>
              <a:cxnLst/>
              <a:rect l="0" t="0" r="0" b="0"/>
              <a:pathLst>
                <a:path w="76174" h="327661">
                  <a:moveTo>
                    <a:pt x="68580" y="0"/>
                  </a:moveTo>
                  <a:lnTo>
                    <a:pt x="68580" y="7306"/>
                  </a:lnTo>
                  <a:lnTo>
                    <a:pt x="70838" y="9739"/>
                  </a:lnTo>
                  <a:lnTo>
                    <a:pt x="72625" y="11572"/>
                  </a:lnTo>
                  <a:lnTo>
                    <a:pt x="73817" y="13642"/>
                  </a:lnTo>
                  <a:lnTo>
                    <a:pt x="75141" y="18198"/>
                  </a:lnTo>
                  <a:lnTo>
                    <a:pt x="75991" y="28023"/>
                  </a:lnTo>
                  <a:lnTo>
                    <a:pt x="76159" y="38117"/>
                  </a:lnTo>
                  <a:lnTo>
                    <a:pt x="76173" y="40650"/>
                  </a:lnTo>
                  <a:lnTo>
                    <a:pt x="73930" y="47983"/>
                  </a:lnTo>
                  <a:lnTo>
                    <a:pt x="72147" y="52309"/>
                  </a:lnTo>
                  <a:lnTo>
                    <a:pt x="70165" y="61631"/>
                  </a:lnTo>
                  <a:lnTo>
                    <a:pt x="69285" y="71418"/>
                  </a:lnTo>
                  <a:lnTo>
                    <a:pt x="68893" y="81413"/>
                  </a:lnTo>
                  <a:lnTo>
                    <a:pt x="68673" y="96559"/>
                  </a:lnTo>
                  <a:lnTo>
                    <a:pt x="66364" y="106698"/>
                  </a:lnTo>
                  <a:lnTo>
                    <a:pt x="60303" y="124183"/>
                  </a:lnTo>
                  <a:lnTo>
                    <a:pt x="57982" y="131049"/>
                  </a:lnTo>
                  <a:lnTo>
                    <a:pt x="56435" y="138166"/>
                  </a:lnTo>
                  <a:lnTo>
                    <a:pt x="55403" y="145451"/>
                  </a:lnTo>
                  <a:lnTo>
                    <a:pt x="54716" y="152847"/>
                  </a:lnTo>
                  <a:lnTo>
                    <a:pt x="53410" y="159471"/>
                  </a:lnTo>
                  <a:lnTo>
                    <a:pt x="51693" y="165580"/>
                  </a:lnTo>
                  <a:lnTo>
                    <a:pt x="42855" y="191598"/>
                  </a:lnTo>
                  <a:lnTo>
                    <a:pt x="40423" y="198006"/>
                  </a:lnTo>
                  <a:lnTo>
                    <a:pt x="37956" y="203970"/>
                  </a:lnTo>
                  <a:lnTo>
                    <a:pt x="35464" y="209641"/>
                  </a:lnTo>
                  <a:lnTo>
                    <a:pt x="33803" y="215961"/>
                  </a:lnTo>
                  <a:lnTo>
                    <a:pt x="32695" y="222714"/>
                  </a:lnTo>
                  <a:lnTo>
                    <a:pt x="31957" y="229756"/>
                  </a:lnTo>
                  <a:lnTo>
                    <a:pt x="30618" y="236144"/>
                  </a:lnTo>
                  <a:lnTo>
                    <a:pt x="28878" y="242096"/>
                  </a:lnTo>
                  <a:lnTo>
                    <a:pt x="26872" y="247758"/>
                  </a:lnTo>
                  <a:lnTo>
                    <a:pt x="24688" y="253225"/>
                  </a:lnTo>
                  <a:lnTo>
                    <a:pt x="22386" y="258563"/>
                  </a:lnTo>
                  <a:lnTo>
                    <a:pt x="20004" y="263816"/>
                  </a:lnTo>
                  <a:lnTo>
                    <a:pt x="17569" y="269857"/>
                  </a:lnTo>
                  <a:lnTo>
                    <a:pt x="12606" y="283343"/>
                  </a:lnTo>
                  <a:lnTo>
                    <a:pt x="10944" y="288802"/>
                  </a:lnTo>
                  <a:lnTo>
                    <a:pt x="9098" y="297126"/>
                  </a:lnTo>
                  <a:lnTo>
                    <a:pt x="7758" y="301377"/>
                  </a:lnTo>
                  <a:lnTo>
                    <a:pt x="6019" y="305904"/>
                  </a:lnTo>
                  <a:lnTo>
                    <a:pt x="4013" y="310617"/>
                  </a:lnTo>
                  <a:lnTo>
                    <a:pt x="1784" y="318109"/>
                  </a:lnTo>
                  <a:lnTo>
                    <a:pt x="0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1114"/>
            <p:cNvSpPr/>
            <p:nvPr/>
          </p:nvSpPr>
          <p:spPr>
            <a:xfrm>
              <a:off x="2567940" y="4960934"/>
              <a:ext cx="99059" cy="312107"/>
            </a:xfrm>
            <a:custGeom>
              <a:avLst/>
              <a:gdLst/>
              <a:ahLst/>
              <a:cxnLst/>
              <a:rect l="0" t="0" r="0" b="0"/>
              <a:pathLst>
                <a:path w="99059" h="312107">
                  <a:moveTo>
                    <a:pt x="83820" y="7306"/>
                  </a:moveTo>
                  <a:lnTo>
                    <a:pt x="98432" y="0"/>
                  </a:lnTo>
                  <a:lnTo>
                    <a:pt x="98641" y="741"/>
                  </a:lnTo>
                  <a:lnTo>
                    <a:pt x="99004" y="10319"/>
                  </a:lnTo>
                  <a:lnTo>
                    <a:pt x="99058" y="43324"/>
                  </a:lnTo>
                  <a:lnTo>
                    <a:pt x="98212" y="48251"/>
                  </a:lnTo>
                  <a:lnTo>
                    <a:pt x="96801" y="53230"/>
                  </a:lnTo>
                  <a:lnTo>
                    <a:pt x="90770" y="70584"/>
                  </a:lnTo>
                  <a:lnTo>
                    <a:pt x="88453" y="77431"/>
                  </a:lnTo>
                  <a:lnTo>
                    <a:pt x="86909" y="84536"/>
                  </a:lnTo>
                  <a:lnTo>
                    <a:pt x="85879" y="91812"/>
                  </a:lnTo>
                  <a:lnTo>
                    <a:pt x="85193" y="99204"/>
                  </a:lnTo>
                  <a:lnTo>
                    <a:pt x="83042" y="106671"/>
                  </a:lnTo>
                  <a:lnTo>
                    <a:pt x="79914" y="114189"/>
                  </a:lnTo>
                  <a:lnTo>
                    <a:pt x="76136" y="121742"/>
                  </a:lnTo>
                  <a:lnTo>
                    <a:pt x="72771" y="129316"/>
                  </a:lnTo>
                  <a:lnTo>
                    <a:pt x="69680" y="136906"/>
                  </a:lnTo>
                  <a:lnTo>
                    <a:pt x="66773" y="144507"/>
                  </a:lnTo>
                  <a:lnTo>
                    <a:pt x="61286" y="159724"/>
                  </a:lnTo>
                  <a:lnTo>
                    <a:pt x="43199" y="213047"/>
                  </a:lnTo>
                  <a:lnTo>
                    <a:pt x="40653" y="219820"/>
                  </a:lnTo>
                  <a:lnTo>
                    <a:pt x="38108" y="226029"/>
                  </a:lnTo>
                  <a:lnTo>
                    <a:pt x="35565" y="231861"/>
                  </a:lnTo>
                  <a:lnTo>
                    <a:pt x="30482" y="242857"/>
                  </a:lnTo>
                  <a:lnTo>
                    <a:pt x="27941" y="248160"/>
                  </a:lnTo>
                  <a:lnTo>
                    <a:pt x="25401" y="254236"/>
                  </a:lnTo>
                  <a:lnTo>
                    <a:pt x="22861" y="260826"/>
                  </a:lnTo>
                  <a:lnTo>
                    <a:pt x="20320" y="267759"/>
                  </a:lnTo>
                  <a:lnTo>
                    <a:pt x="17780" y="274075"/>
                  </a:lnTo>
                  <a:lnTo>
                    <a:pt x="15240" y="279979"/>
                  </a:lnTo>
                  <a:lnTo>
                    <a:pt x="10160" y="291054"/>
                  </a:lnTo>
                  <a:lnTo>
                    <a:pt x="0" y="3121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1115"/>
            <p:cNvSpPr/>
            <p:nvPr/>
          </p:nvSpPr>
          <p:spPr>
            <a:xfrm>
              <a:off x="2468880" y="5189220"/>
              <a:ext cx="137161" cy="15241"/>
            </a:xfrm>
            <a:custGeom>
              <a:avLst/>
              <a:gdLst/>
              <a:ahLst/>
              <a:cxnLst/>
              <a:rect l="0" t="0" r="0" b="0"/>
              <a:pathLst>
                <a:path w="137161" h="15241">
                  <a:moveTo>
                    <a:pt x="0" y="15240"/>
                  </a:moveTo>
                  <a:lnTo>
                    <a:pt x="7306" y="7934"/>
                  </a:lnTo>
                  <a:lnTo>
                    <a:pt x="11572" y="7713"/>
                  </a:lnTo>
                  <a:lnTo>
                    <a:pt x="14153" y="7647"/>
                  </a:lnTo>
                  <a:lnTo>
                    <a:pt x="62422" y="7620"/>
                  </a:lnTo>
                  <a:lnTo>
                    <a:pt x="66168" y="6774"/>
                  </a:lnTo>
                  <a:lnTo>
                    <a:pt x="70359" y="5363"/>
                  </a:lnTo>
                  <a:lnTo>
                    <a:pt x="74846" y="3575"/>
                  </a:lnTo>
                  <a:lnTo>
                    <a:pt x="79530" y="2383"/>
                  </a:lnTo>
                  <a:lnTo>
                    <a:pt x="84347" y="1589"/>
                  </a:lnTo>
                  <a:lnTo>
                    <a:pt x="89251" y="1059"/>
                  </a:lnTo>
                  <a:lnTo>
                    <a:pt x="94214" y="706"/>
                  </a:lnTo>
                  <a:lnTo>
                    <a:pt x="99216" y="471"/>
                  </a:lnTo>
                  <a:lnTo>
                    <a:pt x="109289" y="209"/>
                  </a:lnTo>
                  <a:lnTo>
                    <a:pt x="137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1116"/>
            <p:cNvSpPr/>
            <p:nvPr/>
          </p:nvSpPr>
          <p:spPr>
            <a:xfrm>
              <a:off x="2655225" y="5166360"/>
              <a:ext cx="103216" cy="151973"/>
            </a:xfrm>
            <a:custGeom>
              <a:avLst/>
              <a:gdLst/>
              <a:ahLst/>
              <a:cxnLst/>
              <a:rect l="0" t="0" r="0" b="0"/>
              <a:pathLst>
                <a:path w="103216" h="151973">
                  <a:moveTo>
                    <a:pt x="80355" y="7620"/>
                  </a:moveTo>
                  <a:lnTo>
                    <a:pt x="80355" y="314"/>
                  </a:lnTo>
                  <a:lnTo>
                    <a:pt x="78097" y="139"/>
                  </a:lnTo>
                  <a:lnTo>
                    <a:pt x="73794" y="27"/>
                  </a:lnTo>
                  <a:lnTo>
                    <a:pt x="54610" y="0"/>
                  </a:lnTo>
                  <a:lnTo>
                    <a:pt x="53032" y="847"/>
                  </a:lnTo>
                  <a:lnTo>
                    <a:pt x="51979" y="2258"/>
                  </a:lnTo>
                  <a:lnTo>
                    <a:pt x="51278" y="4045"/>
                  </a:lnTo>
                  <a:lnTo>
                    <a:pt x="49963" y="5237"/>
                  </a:lnTo>
                  <a:lnTo>
                    <a:pt x="48241" y="6031"/>
                  </a:lnTo>
                  <a:lnTo>
                    <a:pt x="46245" y="6561"/>
                  </a:lnTo>
                  <a:lnTo>
                    <a:pt x="44069" y="7760"/>
                  </a:lnTo>
                  <a:lnTo>
                    <a:pt x="41771" y="9407"/>
                  </a:lnTo>
                  <a:lnTo>
                    <a:pt x="39393" y="11351"/>
                  </a:lnTo>
                  <a:lnTo>
                    <a:pt x="36960" y="13494"/>
                  </a:lnTo>
                  <a:lnTo>
                    <a:pt x="31999" y="18133"/>
                  </a:lnTo>
                  <a:lnTo>
                    <a:pt x="29491" y="21402"/>
                  </a:lnTo>
                  <a:lnTo>
                    <a:pt x="26972" y="25275"/>
                  </a:lnTo>
                  <a:lnTo>
                    <a:pt x="24447" y="29550"/>
                  </a:lnTo>
                  <a:lnTo>
                    <a:pt x="21916" y="33246"/>
                  </a:lnTo>
                  <a:lnTo>
                    <a:pt x="19382" y="36558"/>
                  </a:lnTo>
                  <a:lnTo>
                    <a:pt x="16846" y="39611"/>
                  </a:lnTo>
                  <a:lnTo>
                    <a:pt x="15156" y="42495"/>
                  </a:lnTo>
                  <a:lnTo>
                    <a:pt x="14029" y="45263"/>
                  </a:lnTo>
                  <a:lnTo>
                    <a:pt x="13277" y="47955"/>
                  </a:lnTo>
                  <a:lnTo>
                    <a:pt x="11930" y="50597"/>
                  </a:lnTo>
                  <a:lnTo>
                    <a:pt x="10185" y="53204"/>
                  </a:lnTo>
                  <a:lnTo>
                    <a:pt x="8175" y="55790"/>
                  </a:lnTo>
                  <a:lnTo>
                    <a:pt x="6835" y="58360"/>
                  </a:lnTo>
                  <a:lnTo>
                    <a:pt x="5942" y="60920"/>
                  </a:lnTo>
                  <a:lnTo>
                    <a:pt x="5346" y="63473"/>
                  </a:lnTo>
                  <a:lnTo>
                    <a:pt x="4102" y="66022"/>
                  </a:lnTo>
                  <a:lnTo>
                    <a:pt x="2427" y="68568"/>
                  </a:lnTo>
                  <a:lnTo>
                    <a:pt x="463" y="71112"/>
                  </a:lnTo>
                  <a:lnTo>
                    <a:pt x="0" y="73655"/>
                  </a:lnTo>
                  <a:lnTo>
                    <a:pt x="538" y="76196"/>
                  </a:lnTo>
                  <a:lnTo>
                    <a:pt x="1744" y="78737"/>
                  </a:lnTo>
                  <a:lnTo>
                    <a:pt x="2547" y="81278"/>
                  </a:lnTo>
                  <a:lnTo>
                    <a:pt x="3083" y="83818"/>
                  </a:lnTo>
                  <a:lnTo>
                    <a:pt x="3943" y="89935"/>
                  </a:lnTo>
                  <a:lnTo>
                    <a:pt x="4861" y="90436"/>
                  </a:lnTo>
                  <a:lnTo>
                    <a:pt x="6319" y="90771"/>
                  </a:lnTo>
                  <a:lnTo>
                    <a:pt x="8138" y="90994"/>
                  </a:lnTo>
                  <a:lnTo>
                    <a:pt x="10197" y="91143"/>
                  </a:lnTo>
                  <a:lnTo>
                    <a:pt x="12416" y="91242"/>
                  </a:lnTo>
                  <a:lnTo>
                    <a:pt x="14742" y="91308"/>
                  </a:lnTo>
                  <a:lnTo>
                    <a:pt x="16293" y="90505"/>
                  </a:lnTo>
                  <a:lnTo>
                    <a:pt x="17327" y="89124"/>
                  </a:lnTo>
                  <a:lnTo>
                    <a:pt x="18016" y="87356"/>
                  </a:lnTo>
                  <a:lnTo>
                    <a:pt x="20169" y="86177"/>
                  </a:lnTo>
                  <a:lnTo>
                    <a:pt x="23298" y="85391"/>
                  </a:lnTo>
                  <a:lnTo>
                    <a:pt x="27077" y="84867"/>
                  </a:lnTo>
                  <a:lnTo>
                    <a:pt x="29596" y="83672"/>
                  </a:lnTo>
                  <a:lnTo>
                    <a:pt x="31276" y="82028"/>
                  </a:lnTo>
                  <a:lnTo>
                    <a:pt x="32396" y="80085"/>
                  </a:lnTo>
                  <a:lnTo>
                    <a:pt x="34835" y="77944"/>
                  </a:lnTo>
                  <a:lnTo>
                    <a:pt x="38155" y="75669"/>
                  </a:lnTo>
                  <a:lnTo>
                    <a:pt x="42062" y="73306"/>
                  </a:lnTo>
                  <a:lnTo>
                    <a:pt x="44666" y="70884"/>
                  </a:lnTo>
                  <a:lnTo>
                    <a:pt x="46402" y="68423"/>
                  </a:lnTo>
                  <a:lnTo>
                    <a:pt x="47560" y="65935"/>
                  </a:lnTo>
                  <a:lnTo>
                    <a:pt x="49178" y="63430"/>
                  </a:lnTo>
                  <a:lnTo>
                    <a:pt x="51104" y="60914"/>
                  </a:lnTo>
                  <a:lnTo>
                    <a:pt x="53234" y="58389"/>
                  </a:lnTo>
                  <a:lnTo>
                    <a:pt x="55501" y="55859"/>
                  </a:lnTo>
                  <a:lnTo>
                    <a:pt x="60278" y="50791"/>
                  </a:lnTo>
                  <a:lnTo>
                    <a:pt x="67727" y="43177"/>
                  </a:lnTo>
                  <a:lnTo>
                    <a:pt x="69396" y="40638"/>
                  </a:lnTo>
                  <a:lnTo>
                    <a:pt x="70509" y="38099"/>
                  </a:lnTo>
                  <a:lnTo>
                    <a:pt x="72604" y="30926"/>
                  </a:lnTo>
                  <a:lnTo>
                    <a:pt x="74935" y="28421"/>
                  </a:lnTo>
                  <a:lnTo>
                    <a:pt x="79284" y="23958"/>
                  </a:lnTo>
                  <a:lnTo>
                    <a:pt x="79641" y="24439"/>
                  </a:lnTo>
                  <a:lnTo>
                    <a:pt x="80038" y="27230"/>
                  </a:lnTo>
                  <a:lnTo>
                    <a:pt x="79297" y="29160"/>
                  </a:lnTo>
                  <a:lnTo>
                    <a:pt x="76215" y="33563"/>
                  </a:lnTo>
                  <a:lnTo>
                    <a:pt x="75056" y="35921"/>
                  </a:lnTo>
                  <a:lnTo>
                    <a:pt x="74282" y="38341"/>
                  </a:lnTo>
                  <a:lnTo>
                    <a:pt x="73766" y="40800"/>
                  </a:lnTo>
                  <a:lnTo>
                    <a:pt x="73423" y="44133"/>
                  </a:lnTo>
                  <a:lnTo>
                    <a:pt x="73194" y="48049"/>
                  </a:lnTo>
                  <a:lnTo>
                    <a:pt x="72939" y="56915"/>
                  </a:lnTo>
                  <a:lnTo>
                    <a:pt x="72825" y="66500"/>
                  </a:lnTo>
                  <a:lnTo>
                    <a:pt x="71949" y="70580"/>
                  </a:lnTo>
                  <a:lnTo>
                    <a:pt x="70518" y="74146"/>
                  </a:lnTo>
                  <a:lnTo>
                    <a:pt x="68716" y="77371"/>
                  </a:lnTo>
                  <a:lnTo>
                    <a:pt x="67516" y="81214"/>
                  </a:lnTo>
                  <a:lnTo>
                    <a:pt x="66716" y="85470"/>
                  </a:lnTo>
                  <a:lnTo>
                    <a:pt x="66183" y="89999"/>
                  </a:lnTo>
                  <a:lnTo>
                    <a:pt x="65827" y="94713"/>
                  </a:lnTo>
                  <a:lnTo>
                    <a:pt x="65590" y="99549"/>
                  </a:lnTo>
                  <a:lnTo>
                    <a:pt x="65255" y="112187"/>
                  </a:lnTo>
                  <a:lnTo>
                    <a:pt x="65117" y="140408"/>
                  </a:lnTo>
                  <a:lnTo>
                    <a:pt x="65963" y="142712"/>
                  </a:lnTo>
                  <a:lnTo>
                    <a:pt x="67374" y="145094"/>
                  </a:lnTo>
                  <a:lnTo>
                    <a:pt x="69161" y="147530"/>
                  </a:lnTo>
                  <a:lnTo>
                    <a:pt x="71199" y="149153"/>
                  </a:lnTo>
                  <a:lnTo>
                    <a:pt x="73404" y="150236"/>
                  </a:lnTo>
                  <a:lnTo>
                    <a:pt x="75721" y="150957"/>
                  </a:lnTo>
                  <a:lnTo>
                    <a:pt x="78112" y="151438"/>
                  </a:lnTo>
                  <a:lnTo>
                    <a:pt x="80554" y="151759"/>
                  </a:lnTo>
                  <a:lnTo>
                    <a:pt x="83027" y="151972"/>
                  </a:lnTo>
                  <a:lnTo>
                    <a:pt x="85523" y="151269"/>
                  </a:lnTo>
                  <a:lnTo>
                    <a:pt x="88034" y="149952"/>
                  </a:lnTo>
                  <a:lnTo>
                    <a:pt x="90554" y="148228"/>
                  </a:lnTo>
                  <a:lnTo>
                    <a:pt x="93081" y="146232"/>
                  </a:lnTo>
                  <a:lnTo>
                    <a:pt x="95612" y="144055"/>
                  </a:lnTo>
                  <a:lnTo>
                    <a:pt x="103215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1117"/>
            <p:cNvSpPr/>
            <p:nvPr/>
          </p:nvSpPr>
          <p:spPr>
            <a:xfrm>
              <a:off x="2811780" y="5158740"/>
              <a:ext cx="190376" cy="137160"/>
            </a:xfrm>
            <a:custGeom>
              <a:avLst/>
              <a:gdLst/>
              <a:ahLst/>
              <a:cxnLst/>
              <a:rect l="0" t="0" r="0" b="0"/>
              <a:pathLst>
                <a:path w="190376" h="137160">
                  <a:moveTo>
                    <a:pt x="0" y="22860"/>
                  </a:moveTo>
                  <a:lnTo>
                    <a:pt x="6561" y="22860"/>
                  </a:lnTo>
                  <a:lnTo>
                    <a:pt x="11351" y="18815"/>
                  </a:lnTo>
                  <a:lnTo>
                    <a:pt x="14087" y="16298"/>
                  </a:lnTo>
                  <a:lnTo>
                    <a:pt x="16986" y="15710"/>
                  </a:lnTo>
                  <a:lnTo>
                    <a:pt x="21096" y="15449"/>
                  </a:lnTo>
                  <a:lnTo>
                    <a:pt x="25745" y="15333"/>
                  </a:lnTo>
                  <a:lnTo>
                    <a:pt x="28170" y="14455"/>
                  </a:lnTo>
                  <a:lnTo>
                    <a:pt x="33122" y="11222"/>
                  </a:lnTo>
                  <a:lnTo>
                    <a:pt x="38146" y="9221"/>
                  </a:lnTo>
                  <a:lnTo>
                    <a:pt x="40671" y="8687"/>
                  </a:lnTo>
                  <a:lnTo>
                    <a:pt x="45734" y="5836"/>
                  </a:lnTo>
                  <a:lnTo>
                    <a:pt x="48269" y="3891"/>
                  </a:lnTo>
                  <a:lnTo>
                    <a:pt x="53344" y="1729"/>
                  </a:lnTo>
                  <a:lnTo>
                    <a:pt x="59268" y="768"/>
                  </a:lnTo>
                  <a:lnTo>
                    <a:pt x="63219" y="512"/>
                  </a:lnTo>
                  <a:lnTo>
                    <a:pt x="71277" y="227"/>
                  </a:lnTo>
                  <a:lnTo>
                    <a:pt x="81421" y="67"/>
                  </a:lnTo>
                  <a:lnTo>
                    <a:pt x="158862" y="0"/>
                  </a:lnTo>
                  <a:lnTo>
                    <a:pt x="162634" y="846"/>
                  </a:lnTo>
                  <a:lnTo>
                    <a:pt x="165996" y="2257"/>
                  </a:lnTo>
                  <a:lnTo>
                    <a:pt x="173430" y="6561"/>
                  </a:lnTo>
                  <a:lnTo>
                    <a:pt x="176704" y="7149"/>
                  </a:lnTo>
                  <a:lnTo>
                    <a:pt x="178762" y="7306"/>
                  </a:lnTo>
                  <a:lnTo>
                    <a:pt x="180981" y="8257"/>
                  </a:lnTo>
                  <a:lnTo>
                    <a:pt x="185705" y="11572"/>
                  </a:lnTo>
                  <a:lnTo>
                    <a:pt x="189078" y="14152"/>
                  </a:lnTo>
                  <a:lnTo>
                    <a:pt x="189552" y="15362"/>
                  </a:lnTo>
                  <a:lnTo>
                    <a:pt x="190078" y="18963"/>
                  </a:lnTo>
                  <a:lnTo>
                    <a:pt x="190219" y="21109"/>
                  </a:lnTo>
                  <a:lnTo>
                    <a:pt x="190312" y="23386"/>
                  </a:lnTo>
                  <a:lnTo>
                    <a:pt x="190375" y="25750"/>
                  </a:lnTo>
                  <a:lnTo>
                    <a:pt x="189570" y="27327"/>
                  </a:lnTo>
                  <a:lnTo>
                    <a:pt x="188187" y="28378"/>
                  </a:lnTo>
                  <a:lnTo>
                    <a:pt x="186418" y="29078"/>
                  </a:lnTo>
                  <a:lnTo>
                    <a:pt x="185238" y="30392"/>
                  </a:lnTo>
                  <a:lnTo>
                    <a:pt x="184452" y="32115"/>
                  </a:lnTo>
                  <a:lnTo>
                    <a:pt x="183928" y="34110"/>
                  </a:lnTo>
                  <a:lnTo>
                    <a:pt x="182732" y="36286"/>
                  </a:lnTo>
                  <a:lnTo>
                    <a:pt x="181088" y="38584"/>
                  </a:lnTo>
                  <a:lnTo>
                    <a:pt x="179145" y="40963"/>
                  </a:lnTo>
                  <a:lnTo>
                    <a:pt x="177003" y="43395"/>
                  </a:lnTo>
                  <a:lnTo>
                    <a:pt x="174729" y="45863"/>
                  </a:lnTo>
                  <a:lnTo>
                    <a:pt x="169944" y="50863"/>
                  </a:lnTo>
                  <a:lnTo>
                    <a:pt x="157449" y="63508"/>
                  </a:lnTo>
                  <a:lnTo>
                    <a:pt x="154072" y="66045"/>
                  </a:lnTo>
                  <a:lnTo>
                    <a:pt x="150128" y="68583"/>
                  </a:lnTo>
                  <a:lnTo>
                    <a:pt x="145805" y="71122"/>
                  </a:lnTo>
                  <a:lnTo>
                    <a:pt x="142076" y="73661"/>
                  </a:lnTo>
                  <a:lnTo>
                    <a:pt x="138744" y="76201"/>
                  </a:lnTo>
                  <a:lnTo>
                    <a:pt x="135676" y="78740"/>
                  </a:lnTo>
                  <a:lnTo>
                    <a:pt x="131937" y="81280"/>
                  </a:lnTo>
                  <a:lnTo>
                    <a:pt x="127752" y="83820"/>
                  </a:lnTo>
                  <a:lnTo>
                    <a:pt x="123267" y="86360"/>
                  </a:lnTo>
                  <a:lnTo>
                    <a:pt x="119431" y="88899"/>
                  </a:lnTo>
                  <a:lnTo>
                    <a:pt x="116028" y="91440"/>
                  </a:lnTo>
                  <a:lnTo>
                    <a:pt x="112912" y="93979"/>
                  </a:lnTo>
                  <a:lnTo>
                    <a:pt x="109988" y="96519"/>
                  </a:lnTo>
                  <a:lnTo>
                    <a:pt x="107191" y="99060"/>
                  </a:lnTo>
                  <a:lnTo>
                    <a:pt x="101828" y="104140"/>
                  </a:lnTo>
                  <a:lnTo>
                    <a:pt x="81289" y="124459"/>
                  </a:lnTo>
                  <a:lnTo>
                    <a:pt x="78746" y="126153"/>
                  </a:lnTo>
                  <a:lnTo>
                    <a:pt x="73662" y="128034"/>
                  </a:lnTo>
                  <a:lnTo>
                    <a:pt x="71967" y="129383"/>
                  </a:lnTo>
                  <a:lnTo>
                    <a:pt x="70838" y="131128"/>
                  </a:lnTo>
                  <a:lnTo>
                    <a:pt x="68585" y="137146"/>
                  </a:lnTo>
                  <a:lnTo>
                    <a:pt x="68583" y="137150"/>
                  </a:lnTo>
                  <a:lnTo>
                    <a:pt x="105184" y="137159"/>
                  </a:lnTo>
                  <a:lnTo>
                    <a:pt x="110530" y="134902"/>
                  </a:lnTo>
                  <a:lnTo>
                    <a:pt x="114327" y="133115"/>
                  </a:lnTo>
                  <a:lnTo>
                    <a:pt x="117704" y="131923"/>
                  </a:lnTo>
                  <a:lnTo>
                    <a:pt x="120802" y="131128"/>
                  </a:lnTo>
                  <a:lnTo>
                    <a:pt x="126503" y="130245"/>
                  </a:lnTo>
                  <a:lnTo>
                    <a:pt x="131859" y="129853"/>
                  </a:lnTo>
                  <a:lnTo>
                    <a:pt x="136959" y="129601"/>
                  </a:lnTo>
                  <a:lnTo>
                    <a:pt x="144780" y="129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1118"/>
            <p:cNvSpPr/>
            <p:nvPr/>
          </p:nvSpPr>
          <p:spPr>
            <a:xfrm>
              <a:off x="2887980" y="5219700"/>
              <a:ext cx="99061" cy="22853"/>
            </a:xfrm>
            <a:custGeom>
              <a:avLst/>
              <a:gdLst/>
              <a:ahLst/>
              <a:cxnLst/>
              <a:rect l="0" t="0" r="0" b="0"/>
              <a:pathLst>
                <a:path w="99061" h="22853">
                  <a:moveTo>
                    <a:pt x="0" y="0"/>
                  </a:moveTo>
                  <a:lnTo>
                    <a:pt x="0" y="11352"/>
                  </a:lnTo>
                  <a:lnTo>
                    <a:pt x="846" y="12648"/>
                  </a:lnTo>
                  <a:lnTo>
                    <a:pt x="2257" y="13512"/>
                  </a:lnTo>
                  <a:lnTo>
                    <a:pt x="4045" y="14088"/>
                  </a:lnTo>
                  <a:lnTo>
                    <a:pt x="6083" y="14472"/>
                  </a:lnTo>
                  <a:lnTo>
                    <a:pt x="8289" y="14728"/>
                  </a:lnTo>
                  <a:lnTo>
                    <a:pt x="10606" y="14899"/>
                  </a:lnTo>
                  <a:lnTo>
                    <a:pt x="12997" y="15013"/>
                  </a:lnTo>
                  <a:lnTo>
                    <a:pt x="17912" y="15139"/>
                  </a:lnTo>
                  <a:lnTo>
                    <a:pt x="20408" y="16019"/>
                  </a:lnTo>
                  <a:lnTo>
                    <a:pt x="22919" y="17453"/>
                  </a:lnTo>
                  <a:lnTo>
                    <a:pt x="25439" y="19255"/>
                  </a:lnTo>
                  <a:lnTo>
                    <a:pt x="27966" y="20457"/>
                  </a:lnTo>
                  <a:lnTo>
                    <a:pt x="30497" y="21259"/>
                  </a:lnTo>
                  <a:lnTo>
                    <a:pt x="33032" y="21792"/>
                  </a:lnTo>
                  <a:lnTo>
                    <a:pt x="36415" y="22148"/>
                  </a:lnTo>
                  <a:lnTo>
                    <a:pt x="40363" y="22386"/>
                  </a:lnTo>
                  <a:lnTo>
                    <a:pt x="49266" y="22649"/>
                  </a:lnTo>
                  <a:lnTo>
                    <a:pt x="84894" y="22852"/>
                  </a:lnTo>
                  <a:lnTo>
                    <a:pt x="87923" y="22008"/>
                  </a:lnTo>
                  <a:lnTo>
                    <a:pt x="90789" y="20599"/>
                  </a:lnTo>
                  <a:lnTo>
                    <a:pt x="9906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1119"/>
            <p:cNvSpPr/>
            <p:nvPr/>
          </p:nvSpPr>
          <p:spPr>
            <a:xfrm>
              <a:off x="3055973" y="5196840"/>
              <a:ext cx="83468" cy="106681"/>
            </a:xfrm>
            <a:custGeom>
              <a:avLst/>
              <a:gdLst/>
              <a:ahLst/>
              <a:cxnLst/>
              <a:rect l="0" t="0" r="0" b="0"/>
              <a:pathLst>
                <a:path w="83468" h="106681">
                  <a:moveTo>
                    <a:pt x="83467" y="0"/>
                  </a:moveTo>
                  <a:lnTo>
                    <a:pt x="57722" y="0"/>
                  </a:lnTo>
                  <a:lnTo>
                    <a:pt x="55297" y="846"/>
                  </a:lnTo>
                  <a:lnTo>
                    <a:pt x="52834" y="2257"/>
                  </a:lnTo>
                  <a:lnTo>
                    <a:pt x="50345" y="4044"/>
                  </a:lnTo>
                  <a:lnTo>
                    <a:pt x="47839" y="6083"/>
                  </a:lnTo>
                  <a:lnTo>
                    <a:pt x="45322" y="8289"/>
                  </a:lnTo>
                  <a:lnTo>
                    <a:pt x="42797" y="10606"/>
                  </a:lnTo>
                  <a:lnTo>
                    <a:pt x="37734" y="15438"/>
                  </a:lnTo>
                  <a:lnTo>
                    <a:pt x="12347" y="40643"/>
                  </a:lnTo>
                  <a:lnTo>
                    <a:pt x="10653" y="43182"/>
                  </a:lnTo>
                  <a:lnTo>
                    <a:pt x="9525" y="45722"/>
                  </a:lnTo>
                  <a:lnTo>
                    <a:pt x="8772" y="48261"/>
                  </a:lnTo>
                  <a:lnTo>
                    <a:pt x="7423" y="50801"/>
                  </a:lnTo>
                  <a:lnTo>
                    <a:pt x="5678" y="53340"/>
                  </a:lnTo>
                  <a:lnTo>
                    <a:pt x="3668" y="55880"/>
                  </a:lnTo>
                  <a:lnTo>
                    <a:pt x="2327" y="58420"/>
                  </a:lnTo>
                  <a:lnTo>
                    <a:pt x="1434" y="60960"/>
                  </a:lnTo>
                  <a:lnTo>
                    <a:pt x="0" y="67075"/>
                  </a:lnTo>
                  <a:lnTo>
                    <a:pt x="729" y="67577"/>
                  </a:lnTo>
                  <a:lnTo>
                    <a:pt x="2062" y="67911"/>
                  </a:lnTo>
                  <a:lnTo>
                    <a:pt x="3796" y="68134"/>
                  </a:lnTo>
                  <a:lnTo>
                    <a:pt x="5800" y="68283"/>
                  </a:lnTo>
                  <a:lnTo>
                    <a:pt x="7983" y="68382"/>
                  </a:lnTo>
                  <a:lnTo>
                    <a:pt x="13523" y="68541"/>
                  </a:lnTo>
                  <a:lnTo>
                    <a:pt x="14824" y="67707"/>
                  </a:lnTo>
                  <a:lnTo>
                    <a:pt x="16539" y="66305"/>
                  </a:lnTo>
                  <a:lnTo>
                    <a:pt x="18528" y="64523"/>
                  </a:lnTo>
                  <a:lnTo>
                    <a:pt x="20701" y="63336"/>
                  </a:lnTo>
                  <a:lnTo>
                    <a:pt x="22996" y="62544"/>
                  </a:lnTo>
                  <a:lnTo>
                    <a:pt x="25373" y="62016"/>
                  </a:lnTo>
                  <a:lnTo>
                    <a:pt x="26958" y="60817"/>
                  </a:lnTo>
                  <a:lnTo>
                    <a:pt x="28014" y="59172"/>
                  </a:lnTo>
                  <a:lnTo>
                    <a:pt x="28718" y="57227"/>
                  </a:lnTo>
                  <a:lnTo>
                    <a:pt x="30034" y="55085"/>
                  </a:lnTo>
                  <a:lnTo>
                    <a:pt x="31758" y="52810"/>
                  </a:lnTo>
                  <a:lnTo>
                    <a:pt x="33755" y="50446"/>
                  </a:lnTo>
                  <a:lnTo>
                    <a:pt x="35932" y="48024"/>
                  </a:lnTo>
                  <a:lnTo>
                    <a:pt x="40609" y="43075"/>
                  </a:lnTo>
                  <a:lnTo>
                    <a:pt x="48002" y="35529"/>
                  </a:lnTo>
                  <a:lnTo>
                    <a:pt x="49664" y="32999"/>
                  </a:lnTo>
                  <a:lnTo>
                    <a:pt x="50772" y="30466"/>
                  </a:lnTo>
                  <a:lnTo>
                    <a:pt x="51510" y="27931"/>
                  </a:lnTo>
                  <a:lnTo>
                    <a:pt x="52849" y="26240"/>
                  </a:lnTo>
                  <a:lnTo>
                    <a:pt x="54588" y="25114"/>
                  </a:lnTo>
                  <a:lnTo>
                    <a:pt x="56594" y="24363"/>
                  </a:lnTo>
                  <a:lnTo>
                    <a:pt x="57932" y="23015"/>
                  </a:lnTo>
                  <a:lnTo>
                    <a:pt x="58823" y="21269"/>
                  </a:lnTo>
                  <a:lnTo>
                    <a:pt x="59418" y="19260"/>
                  </a:lnTo>
                  <a:lnTo>
                    <a:pt x="60661" y="17920"/>
                  </a:lnTo>
                  <a:lnTo>
                    <a:pt x="62336" y="17027"/>
                  </a:lnTo>
                  <a:lnTo>
                    <a:pt x="68125" y="15271"/>
                  </a:lnTo>
                  <a:lnTo>
                    <a:pt x="68181" y="17511"/>
                  </a:lnTo>
                  <a:lnTo>
                    <a:pt x="68197" y="19294"/>
                  </a:lnTo>
                  <a:lnTo>
                    <a:pt x="67360" y="21329"/>
                  </a:lnTo>
                  <a:lnTo>
                    <a:pt x="65956" y="23533"/>
                  </a:lnTo>
                  <a:lnTo>
                    <a:pt x="64173" y="25848"/>
                  </a:lnTo>
                  <a:lnTo>
                    <a:pt x="62984" y="28239"/>
                  </a:lnTo>
                  <a:lnTo>
                    <a:pt x="62192" y="30679"/>
                  </a:lnTo>
                  <a:lnTo>
                    <a:pt x="61663" y="33153"/>
                  </a:lnTo>
                  <a:lnTo>
                    <a:pt x="61312" y="36495"/>
                  </a:lnTo>
                  <a:lnTo>
                    <a:pt x="61077" y="40416"/>
                  </a:lnTo>
                  <a:lnTo>
                    <a:pt x="60920" y="44725"/>
                  </a:lnTo>
                  <a:lnTo>
                    <a:pt x="59969" y="48443"/>
                  </a:lnTo>
                  <a:lnTo>
                    <a:pt x="58488" y="51769"/>
                  </a:lnTo>
                  <a:lnTo>
                    <a:pt x="56655" y="54832"/>
                  </a:lnTo>
                  <a:lnTo>
                    <a:pt x="55432" y="58568"/>
                  </a:lnTo>
                  <a:lnTo>
                    <a:pt x="54617" y="62752"/>
                  </a:lnTo>
                  <a:lnTo>
                    <a:pt x="54074" y="67235"/>
                  </a:lnTo>
                  <a:lnTo>
                    <a:pt x="53711" y="71069"/>
                  </a:lnTo>
                  <a:lnTo>
                    <a:pt x="53470" y="74473"/>
                  </a:lnTo>
                  <a:lnTo>
                    <a:pt x="53309" y="77589"/>
                  </a:lnTo>
                  <a:lnTo>
                    <a:pt x="53130" y="83308"/>
                  </a:lnTo>
                  <a:lnTo>
                    <a:pt x="53006" y="96453"/>
                  </a:lnTo>
                  <a:lnTo>
                    <a:pt x="52996" y="101570"/>
                  </a:lnTo>
                  <a:lnTo>
                    <a:pt x="53840" y="103273"/>
                  </a:lnTo>
                  <a:lnTo>
                    <a:pt x="55249" y="104409"/>
                  </a:lnTo>
                  <a:lnTo>
                    <a:pt x="60607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1120"/>
            <p:cNvSpPr/>
            <p:nvPr/>
          </p:nvSpPr>
          <p:spPr>
            <a:xfrm>
              <a:off x="3177540" y="5151263"/>
              <a:ext cx="99061" cy="144629"/>
            </a:xfrm>
            <a:custGeom>
              <a:avLst/>
              <a:gdLst/>
              <a:ahLst/>
              <a:cxnLst/>
              <a:rect l="0" t="0" r="0" b="0"/>
              <a:pathLst>
                <a:path w="99061" h="144629">
                  <a:moveTo>
                    <a:pt x="15240" y="91297"/>
                  </a:moveTo>
                  <a:lnTo>
                    <a:pt x="15240" y="116515"/>
                  </a:lnTo>
                  <a:lnTo>
                    <a:pt x="14393" y="119116"/>
                  </a:lnTo>
                  <a:lnTo>
                    <a:pt x="12982" y="121696"/>
                  </a:lnTo>
                  <a:lnTo>
                    <a:pt x="11195" y="124263"/>
                  </a:lnTo>
                  <a:lnTo>
                    <a:pt x="10003" y="126821"/>
                  </a:lnTo>
                  <a:lnTo>
                    <a:pt x="9208" y="129373"/>
                  </a:lnTo>
                  <a:lnTo>
                    <a:pt x="7934" y="135507"/>
                  </a:lnTo>
                  <a:lnTo>
                    <a:pt x="5501" y="138604"/>
                  </a:lnTo>
                  <a:lnTo>
                    <a:pt x="42" y="144590"/>
                  </a:lnTo>
                  <a:lnTo>
                    <a:pt x="8" y="144628"/>
                  </a:lnTo>
                  <a:lnTo>
                    <a:pt x="0" y="126725"/>
                  </a:lnTo>
                  <a:lnTo>
                    <a:pt x="846" y="123382"/>
                  </a:lnTo>
                  <a:lnTo>
                    <a:pt x="2258" y="119461"/>
                  </a:lnTo>
                  <a:lnTo>
                    <a:pt x="4045" y="115152"/>
                  </a:lnTo>
                  <a:lnTo>
                    <a:pt x="5237" y="110588"/>
                  </a:lnTo>
                  <a:lnTo>
                    <a:pt x="6031" y="105851"/>
                  </a:lnTo>
                  <a:lnTo>
                    <a:pt x="6561" y="101000"/>
                  </a:lnTo>
                  <a:lnTo>
                    <a:pt x="7760" y="96072"/>
                  </a:lnTo>
                  <a:lnTo>
                    <a:pt x="9407" y="91094"/>
                  </a:lnTo>
                  <a:lnTo>
                    <a:pt x="11351" y="86082"/>
                  </a:lnTo>
                  <a:lnTo>
                    <a:pt x="12647" y="81046"/>
                  </a:lnTo>
                  <a:lnTo>
                    <a:pt x="13512" y="75997"/>
                  </a:lnTo>
                  <a:lnTo>
                    <a:pt x="14088" y="70936"/>
                  </a:lnTo>
                  <a:lnTo>
                    <a:pt x="15318" y="65870"/>
                  </a:lnTo>
                  <a:lnTo>
                    <a:pt x="16986" y="60799"/>
                  </a:lnTo>
                  <a:lnTo>
                    <a:pt x="18943" y="55725"/>
                  </a:lnTo>
                  <a:lnTo>
                    <a:pt x="21096" y="50649"/>
                  </a:lnTo>
                  <a:lnTo>
                    <a:pt x="25745" y="40493"/>
                  </a:lnTo>
                  <a:lnTo>
                    <a:pt x="27323" y="35415"/>
                  </a:lnTo>
                  <a:lnTo>
                    <a:pt x="28375" y="30335"/>
                  </a:lnTo>
                  <a:lnTo>
                    <a:pt x="29077" y="25256"/>
                  </a:lnTo>
                  <a:lnTo>
                    <a:pt x="30391" y="21023"/>
                  </a:lnTo>
                  <a:lnTo>
                    <a:pt x="32114" y="17354"/>
                  </a:lnTo>
                  <a:lnTo>
                    <a:pt x="34110" y="14062"/>
                  </a:lnTo>
                  <a:lnTo>
                    <a:pt x="36286" y="11020"/>
                  </a:lnTo>
                  <a:lnTo>
                    <a:pt x="38583" y="8146"/>
                  </a:lnTo>
                  <a:lnTo>
                    <a:pt x="44310" y="1494"/>
                  </a:lnTo>
                  <a:lnTo>
                    <a:pt x="45627" y="948"/>
                  </a:lnTo>
                  <a:lnTo>
                    <a:pt x="47351" y="585"/>
                  </a:lnTo>
                  <a:lnTo>
                    <a:pt x="49347" y="342"/>
                  </a:lnTo>
                  <a:lnTo>
                    <a:pt x="51525" y="180"/>
                  </a:lnTo>
                  <a:lnTo>
                    <a:pt x="53823" y="72"/>
                  </a:lnTo>
                  <a:lnTo>
                    <a:pt x="56202" y="0"/>
                  </a:lnTo>
                  <a:lnTo>
                    <a:pt x="58635" y="799"/>
                  </a:lnTo>
                  <a:lnTo>
                    <a:pt x="61103" y="2179"/>
                  </a:lnTo>
                  <a:lnTo>
                    <a:pt x="63595" y="3945"/>
                  </a:lnTo>
                  <a:lnTo>
                    <a:pt x="66103" y="5969"/>
                  </a:lnTo>
                  <a:lnTo>
                    <a:pt x="68622" y="8165"/>
                  </a:lnTo>
                  <a:lnTo>
                    <a:pt x="71147" y="10475"/>
                  </a:lnTo>
                  <a:lnTo>
                    <a:pt x="73679" y="12016"/>
                  </a:lnTo>
                  <a:lnTo>
                    <a:pt x="76213" y="13043"/>
                  </a:lnTo>
                  <a:lnTo>
                    <a:pt x="78748" y="13728"/>
                  </a:lnTo>
                  <a:lnTo>
                    <a:pt x="80438" y="15877"/>
                  </a:lnTo>
                  <a:lnTo>
                    <a:pt x="81566" y="19004"/>
                  </a:lnTo>
                  <a:lnTo>
                    <a:pt x="82317" y="22782"/>
                  </a:lnTo>
                  <a:lnTo>
                    <a:pt x="84511" y="25300"/>
                  </a:lnTo>
                  <a:lnTo>
                    <a:pt x="87667" y="26979"/>
                  </a:lnTo>
                  <a:lnTo>
                    <a:pt x="99060" y="30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1121"/>
            <p:cNvSpPr/>
            <p:nvPr/>
          </p:nvSpPr>
          <p:spPr>
            <a:xfrm>
              <a:off x="3291870" y="4869768"/>
              <a:ext cx="365731" cy="426095"/>
            </a:xfrm>
            <a:custGeom>
              <a:avLst/>
              <a:gdLst/>
              <a:ahLst/>
              <a:cxnLst/>
              <a:rect l="0" t="0" r="0" b="0"/>
              <a:pathLst>
                <a:path w="365731" h="426095">
                  <a:moveTo>
                    <a:pt x="68550" y="365172"/>
                  </a:moveTo>
                  <a:lnTo>
                    <a:pt x="68550" y="358611"/>
                  </a:lnTo>
                  <a:lnTo>
                    <a:pt x="64505" y="353821"/>
                  </a:lnTo>
                  <a:lnTo>
                    <a:pt x="62467" y="352524"/>
                  </a:lnTo>
                  <a:lnTo>
                    <a:pt x="53716" y="350033"/>
                  </a:lnTo>
                  <a:lnTo>
                    <a:pt x="49385" y="349962"/>
                  </a:lnTo>
                  <a:lnTo>
                    <a:pt x="47307" y="350799"/>
                  </a:lnTo>
                  <a:lnTo>
                    <a:pt x="40336" y="355175"/>
                  </a:lnTo>
                  <a:lnTo>
                    <a:pt x="32909" y="357694"/>
                  </a:lnTo>
                  <a:lnTo>
                    <a:pt x="27873" y="361284"/>
                  </a:lnTo>
                  <a:lnTo>
                    <a:pt x="26192" y="363427"/>
                  </a:lnTo>
                  <a:lnTo>
                    <a:pt x="25071" y="365702"/>
                  </a:lnTo>
                  <a:lnTo>
                    <a:pt x="24325" y="368065"/>
                  </a:lnTo>
                  <a:lnTo>
                    <a:pt x="21236" y="372949"/>
                  </a:lnTo>
                  <a:lnTo>
                    <a:pt x="10766" y="385512"/>
                  </a:lnTo>
                  <a:lnTo>
                    <a:pt x="5959" y="397914"/>
                  </a:lnTo>
                  <a:lnTo>
                    <a:pt x="1153" y="408328"/>
                  </a:lnTo>
                  <a:lnTo>
                    <a:pt x="320" y="414177"/>
                  </a:lnTo>
                  <a:lnTo>
                    <a:pt x="0" y="424692"/>
                  </a:lnTo>
                  <a:lnTo>
                    <a:pt x="837" y="425172"/>
                  </a:lnTo>
                  <a:lnTo>
                    <a:pt x="7277" y="426094"/>
                  </a:lnTo>
                  <a:lnTo>
                    <a:pt x="18168" y="415523"/>
                  </a:lnTo>
                  <a:lnTo>
                    <a:pt x="27992" y="404877"/>
                  </a:lnTo>
                  <a:lnTo>
                    <a:pt x="35554" y="392083"/>
                  </a:lnTo>
                  <a:lnTo>
                    <a:pt x="40620" y="382495"/>
                  </a:lnTo>
                  <a:lnTo>
                    <a:pt x="48233" y="367577"/>
                  </a:lnTo>
                  <a:lnTo>
                    <a:pt x="53311" y="355234"/>
                  </a:lnTo>
                  <a:lnTo>
                    <a:pt x="58390" y="341282"/>
                  </a:lnTo>
                  <a:lnTo>
                    <a:pt x="63470" y="326614"/>
                  </a:lnTo>
                  <a:lnTo>
                    <a:pt x="66010" y="318300"/>
                  </a:lnTo>
                  <a:lnTo>
                    <a:pt x="71089" y="300031"/>
                  </a:lnTo>
                  <a:lnTo>
                    <a:pt x="74476" y="291265"/>
                  </a:lnTo>
                  <a:lnTo>
                    <a:pt x="78427" y="282880"/>
                  </a:lnTo>
                  <a:lnTo>
                    <a:pt x="82755" y="274751"/>
                  </a:lnTo>
                  <a:lnTo>
                    <a:pt x="86487" y="265944"/>
                  </a:lnTo>
                  <a:lnTo>
                    <a:pt x="89821" y="256687"/>
                  </a:lnTo>
                  <a:lnTo>
                    <a:pt x="92890" y="247129"/>
                  </a:lnTo>
                  <a:lnTo>
                    <a:pt x="95783" y="237369"/>
                  </a:lnTo>
                  <a:lnTo>
                    <a:pt x="101256" y="217495"/>
                  </a:lnTo>
                  <a:lnTo>
                    <a:pt x="132047" y="95929"/>
                  </a:lnTo>
                  <a:lnTo>
                    <a:pt x="133741" y="87463"/>
                  </a:lnTo>
                  <a:lnTo>
                    <a:pt x="134871" y="80126"/>
                  </a:lnTo>
                  <a:lnTo>
                    <a:pt x="135624" y="73541"/>
                  </a:lnTo>
                  <a:lnTo>
                    <a:pt x="136972" y="66611"/>
                  </a:lnTo>
                  <a:lnTo>
                    <a:pt x="138718" y="59452"/>
                  </a:lnTo>
                  <a:lnTo>
                    <a:pt x="140729" y="52139"/>
                  </a:lnTo>
                  <a:lnTo>
                    <a:pt x="142962" y="39497"/>
                  </a:lnTo>
                  <a:lnTo>
                    <a:pt x="143956" y="28234"/>
                  </a:lnTo>
                  <a:lnTo>
                    <a:pt x="144397" y="17584"/>
                  </a:lnTo>
                  <a:lnTo>
                    <a:pt x="145361" y="13220"/>
                  </a:lnTo>
                  <a:lnTo>
                    <a:pt x="152047" y="0"/>
                  </a:lnTo>
                  <a:lnTo>
                    <a:pt x="152274" y="7676"/>
                  </a:lnTo>
                  <a:lnTo>
                    <a:pt x="151459" y="10848"/>
                  </a:lnTo>
                  <a:lnTo>
                    <a:pt x="147114" y="20204"/>
                  </a:lnTo>
                  <a:lnTo>
                    <a:pt x="145801" y="28690"/>
                  </a:lnTo>
                  <a:lnTo>
                    <a:pt x="142958" y="40364"/>
                  </a:lnTo>
                  <a:lnTo>
                    <a:pt x="141016" y="47034"/>
                  </a:lnTo>
                  <a:lnTo>
                    <a:pt x="139721" y="54020"/>
                  </a:lnTo>
                  <a:lnTo>
                    <a:pt x="138857" y="61217"/>
                  </a:lnTo>
                  <a:lnTo>
                    <a:pt x="138281" y="68555"/>
                  </a:lnTo>
                  <a:lnTo>
                    <a:pt x="137051" y="76834"/>
                  </a:lnTo>
                  <a:lnTo>
                    <a:pt x="135384" y="85740"/>
                  </a:lnTo>
                  <a:lnTo>
                    <a:pt x="133426" y="95064"/>
                  </a:lnTo>
                  <a:lnTo>
                    <a:pt x="131274" y="103820"/>
                  </a:lnTo>
                  <a:lnTo>
                    <a:pt x="128993" y="112197"/>
                  </a:lnTo>
                  <a:lnTo>
                    <a:pt x="126625" y="120322"/>
                  </a:lnTo>
                  <a:lnTo>
                    <a:pt x="119248" y="147938"/>
                  </a:lnTo>
                  <a:lnTo>
                    <a:pt x="117588" y="157696"/>
                  </a:lnTo>
                  <a:lnTo>
                    <a:pt x="116482" y="167588"/>
                  </a:lnTo>
                  <a:lnTo>
                    <a:pt x="115745" y="177569"/>
                  </a:lnTo>
                  <a:lnTo>
                    <a:pt x="114407" y="186764"/>
                  </a:lnTo>
                  <a:lnTo>
                    <a:pt x="112668" y="195433"/>
                  </a:lnTo>
                  <a:lnTo>
                    <a:pt x="110661" y="203752"/>
                  </a:lnTo>
                  <a:lnTo>
                    <a:pt x="109324" y="211839"/>
                  </a:lnTo>
                  <a:lnTo>
                    <a:pt x="108433" y="219770"/>
                  </a:lnTo>
                  <a:lnTo>
                    <a:pt x="107838" y="227597"/>
                  </a:lnTo>
                  <a:lnTo>
                    <a:pt x="108289" y="235356"/>
                  </a:lnTo>
                  <a:lnTo>
                    <a:pt x="109436" y="243068"/>
                  </a:lnTo>
                  <a:lnTo>
                    <a:pt x="111047" y="250749"/>
                  </a:lnTo>
                  <a:lnTo>
                    <a:pt x="112968" y="258410"/>
                  </a:lnTo>
                  <a:lnTo>
                    <a:pt x="115095" y="266058"/>
                  </a:lnTo>
                  <a:lnTo>
                    <a:pt x="117360" y="273696"/>
                  </a:lnTo>
                  <a:lnTo>
                    <a:pt x="124392" y="286698"/>
                  </a:lnTo>
                  <a:lnTo>
                    <a:pt x="132315" y="298121"/>
                  </a:lnTo>
                  <a:lnTo>
                    <a:pt x="138659" y="308843"/>
                  </a:lnTo>
                  <a:lnTo>
                    <a:pt x="148816" y="319252"/>
                  </a:lnTo>
                  <a:lnTo>
                    <a:pt x="155080" y="324399"/>
                  </a:lnTo>
                  <a:lnTo>
                    <a:pt x="161797" y="328677"/>
                  </a:lnTo>
                  <a:lnTo>
                    <a:pt x="168815" y="332375"/>
                  </a:lnTo>
                  <a:lnTo>
                    <a:pt x="176033" y="335687"/>
                  </a:lnTo>
                  <a:lnTo>
                    <a:pt x="183385" y="338742"/>
                  </a:lnTo>
                  <a:lnTo>
                    <a:pt x="190826" y="341626"/>
                  </a:lnTo>
                  <a:lnTo>
                    <a:pt x="198328" y="344394"/>
                  </a:lnTo>
                  <a:lnTo>
                    <a:pt x="206715" y="346240"/>
                  </a:lnTo>
                  <a:lnTo>
                    <a:pt x="215693" y="347471"/>
                  </a:lnTo>
                  <a:lnTo>
                    <a:pt x="225065" y="348291"/>
                  </a:lnTo>
                  <a:lnTo>
                    <a:pt x="233854" y="348838"/>
                  </a:lnTo>
                  <a:lnTo>
                    <a:pt x="250392" y="349446"/>
                  </a:lnTo>
                  <a:lnTo>
                    <a:pt x="282073" y="349788"/>
                  </a:lnTo>
                  <a:lnTo>
                    <a:pt x="293026" y="348989"/>
                  </a:lnTo>
                  <a:lnTo>
                    <a:pt x="303713" y="347610"/>
                  </a:lnTo>
                  <a:lnTo>
                    <a:pt x="314226" y="345844"/>
                  </a:lnTo>
                  <a:lnTo>
                    <a:pt x="324620" y="343820"/>
                  </a:lnTo>
                  <a:lnTo>
                    <a:pt x="365730" y="3346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</p:txBody>
      </p:sp>
      <p:grpSp>
        <p:nvGrpSpPr>
          <p:cNvPr id="2413667" name="Group 2413666"/>
          <p:cNvGrpSpPr/>
          <p:nvPr/>
        </p:nvGrpSpPr>
        <p:grpSpPr>
          <a:xfrm>
            <a:off x="3101348" y="1798320"/>
            <a:ext cx="7428302" cy="4683957"/>
            <a:chOff x="3101348" y="1798320"/>
            <a:chExt cx="7428302" cy="4683957"/>
          </a:xfrm>
        </p:grpSpPr>
        <p:sp>
          <p:nvSpPr>
            <p:cNvPr id="2" name="SMARTInkAnnotation974"/>
            <p:cNvSpPr/>
            <p:nvPr/>
          </p:nvSpPr>
          <p:spPr>
            <a:xfrm>
              <a:off x="3101348" y="2065020"/>
              <a:ext cx="335273" cy="263104"/>
            </a:xfrm>
            <a:custGeom>
              <a:avLst/>
              <a:gdLst/>
              <a:ahLst/>
              <a:cxnLst/>
              <a:rect l="0" t="0" r="0" b="0"/>
              <a:pathLst>
                <a:path w="335273" h="263104">
                  <a:moveTo>
                    <a:pt x="53332" y="0"/>
                  </a:moveTo>
                  <a:lnTo>
                    <a:pt x="53332" y="15397"/>
                  </a:lnTo>
                  <a:lnTo>
                    <a:pt x="52486" y="19578"/>
                  </a:lnTo>
                  <a:lnTo>
                    <a:pt x="51075" y="24058"/>
                  </a:lnTo>
                  <a:lnTo>
                    <a:pt x="49287" y="28739"/>
                  </a:lnTo>
                  <a:lnTo>
                    <a:pt x="45043" y="36197"/>
                  </a:lnTo>
                  <a:lnTo>
                    <a:pt x="42726" y="39372"/>
                  </a:lnTo>
                  <a:lnTo>
                    <a:pt x="40152" y="47414"/>
                  </a:lnTo>
                  <a:lnTo>
                    <a:pt x="39465" y="51929"/>
                  </a:lnTo>
                  <a:lnTo>
                    <a:pt x="38161" y="56633"/>
                  </a:lnTo>
                  <a:lnTo>
                    <a:pt x="36445" y="61462"/>
                  </a:lnTo>
                  <a:lnTo>
                    <a:pt x="34453" y="66375"/>
                  </a:lnTo>
                  <a:lnTo>
                    <a:pt x="32242" y="74091"/>
                  </a:lnTo>
                  <a:lnTo>
                    <a:pt x="30412" y="81189"/>
                  </a:lnTo>
                  <a:lnTo>
                    <a:pt x="28738" y="85453"/>
                  </a:lnTo>
                  <a:lnTo>
                    <a:pt x="26777" y="89989"/>
                  </a:lnTo>
                  <a:lnTo>
                    <a:pt x="25468" y="95553"/>
                  </a:lnTo>
                  <a:lnTo>
                    <a:pt x="24596" y="101801"/>
                  </a:lnTo>
                  <a:lnTo>
                    <a:pt x="24015" y="108508"/>
                  </a:lnTo>
                  <a:lnTo>
                    <a:pt x="22780" y="114672"/>
                  </a:lnTo>
                  <a:lnTo>
                    <a:pt x="21111" y="120475"/>
                  </a:lnTo>
                  <a:lnTo>
                    <a:pt x="19152" y="126036"/>
                  </a:lnTo>
                  <a:lnTo>
                    <a:pt x="17845" y="131438"/>
                  </a:lnTo>
                  <a:lnTo>
                    <a:pt x="16974" y="136732"/>
                  </a:lnTo>
                  <a:lnTo>
                    <a:pt x="16393" y="141954"/>
                  </a:lnTo>
                  <a:lnTo>
                    <a:pt x="15160" y="147130"/>
                  </a:lnTo>
                  <a:lnTo>
                    <a:pt x="13490" y="152273"/>
                  </a:lnTo>
                  <a:lnTo>
                    <a:pt x="11530" y="157395"/>
                  </a:lnTo>
                  <a:lnTo>
                    <a:pt x="10224" y="162504"/>
                  </a:lnTo>
                  <a:lnTo>
                    <a:pt x="9354" y="167602"/>
                  </a:lnTo>
                  <a:lnTo>
                    <a:pt x="8773" y="172695"/>
                  </a:lnTo>
                  <a:lnTo>
                    <a:pt x="8386" y="177783"/>
                  </a:lnTo>
                  <a:lnTo>
                    <a:pt x="8128" y="182869"/>
                  </a:lnTo>
                  <a:lnTo>
                    <a:pt x="7956" y="187952"/>
                  </a:lnTo>
                  <a:lnTo>
                    <a:pt x="6995" y="193035"/>
                  </a:lnTo>
                  <a:lnTo>
                    <a:pt x="5507" y="198117"/>
                  </a:lnTo>
                  <a:lnTo>
                    <a:pt x="3669" y="203198"/>
                  </a:lnTo>
                  <a:lnTo>
                    <a:pt x="2443" y="208278"/>
                  </a:lnTo>
                  <a:lnTo>
                    <a:pt x="1626" y="213359"/>
                  </a:lnTo>
                  <a:lnTo>
                    <a:pt x="1082" y="218439"/>
                  </a:lnTo>
                  <a:lnTo>
                    <a:pt x="476" y="226342"/>
                  </a:lnTo>
                  <a:lnTo>
                    <a:pt x="207" y="233523"/>
                  </a:lnTo>
                  <a:lnTo>
                    <a:pt x="0" y="257222"/>
                  </a:lnTo>
                  <a:lnTo>
                    <a:pt x="2254" y="260512"/>
                  </a:lnTo>
                  <a:lnTo>
                    <a:pt x="4040" y="262575"/>
                  </a:lnTo>
                  <a:lnTo>
                    <a:pt x="5231" y="263103"/>
                  </a:lnTo>
                  <a:lnTo>
                    <a:pt x="6025" y="262609"/>
                  </a:lnTo>
                  <a:lnTo>
                    <a:pt x="6554" y="261432"/>
                  </a:lnTo>
                  <a:lnTo>
                    <a:pt x="8600" y="260648"/>
                  </a:lnTo>
                  <a:lnTo>
                    <a:pt x="15389" y="259777"/>
                  </a:lnTo>
                  <a:lnTo>
                    <a:pt x="18723" y="257851"/>
                  </a:lnTo>
                  <a:lnTo>
                    <a:pt x="24686" y="251196"/>
                  </a:lnTo>
                  <a:lnTo>
                    <a:pt x="30158" y="244852"/>
                  </a:lnTo>
                  <a:lnTo>
                    <a:pt x="37952" y="236670"/>
                  </a:lnTo>
                  <a:lnTo>
                    <a:pt x="52706" y="221744"/>
                  </a:lnTo>
                  <a:lnTo>
                    <a:pt x="58841" y="214716"/>
                  </a:lnTo>
                  <a:lnTo>
                    <a:pt x="63778" y="208338"/>
                  </a:lnTo>
                  <a:lnTo>
                    <a:pt x="77030" y="189012"/>
                  </a:lnTo>
                  <a:lnTo>
                    <a:pt x="81831" y="181888"/>
                  </a:lnTo>
                  <a:lnTo>
                    <a:pt x="86724" y="176292"/>
                  </a:lnTo>
                  <a:lnTo>
                    <a:pt x="91680" y="171715"/>
                  </a:lnTo>
                  <a:lnTo>
                    <a:pt x="101702" y="163524"/>
                  </a:lnTo>
                  <a:lnTo>
                    <a:pt x="106746" y="158970"/>
                  </a:lnTo>
                  <a:lnTo>
                    <a:pt x="111801" y="154240"/>
                  </a:lnTo>
                  <a:lnTo>
                    <a:pt x="116018" y="149393"/>
                  </a:lnTo>
                  <a:lnTo>
                    <a:pt x="119676" y="144469"/>
                  </a:lnTo>
                  <a:lnTo>
                    <a:pt x="122962" y="139492"/>
                  </a:lnTo>
                  <a:lnTo>
                    <a:pt x="128869" y="131705"/>
                  </a:lnTo>
                  <a:lnTo>
                    <a:pt x="135516" y="123853"/>
                  </a:lnTo>
                  <a:lnTo>
                    <a:pt x="136908" y="123209"/>
                  </a:lnTo>
                  <a:lnTo>
                    <a:pt x="140713" y="122493"/>
                  </a:lnTo>
                  <a:lnTo>
                    <a:pt x="142066" y="123149"/>
                  </a:lnTo>
                  <a:lnTo>
                    <a:pt x="142968" y="124432"/>
                  </a:lnTo>
                  <a:lnTo>
                    <a:pt x="143970" y="128116"/>
                  </a:lnTo>
                  <a:lnTo>
                    <a:pt x="144534" y="134951"/>
                  </a:lnTo>
                  <a:lnTo>
                    <a:pt x="144666" y="139847"/>
                  </a:lnTo>
                  <a:lnTo>
                    <a:pt x="144771" y="188314"/>
                  </a:lnTo>
                  <a:lnTo>
                    <a:pt x="145618" y="193276"/>
                  </a:lnTo>
                  <a:lnTo>
                    <a:pt x="147029" y="198277"/>
                  </a:lnTo>
                  <a:lnTo>
                    <a:pt x="148817" y="203305"/>
                  </a:lnTo>
                  <a:lnTo>
                    <a:pt x="150009" y="208350"/>
                  </a:lnTo>
                  <a:lnTo>
                    <a:pt x="150803" y="213406"/>
                  </a:lnTo>
                  <a:lnTo>
                    <a:pt x="151333" y="218471"/>
                  </a:lnTo>
                  <a:lnTo>
                    <a:pt x="154179" y="226356"/>
                  </a:lnTo>
                  <a:lnTo>
                    <a:pt x="157420" y="232683"/>
                  </a:lnTo>
                  <a:lnTo>
                    <a:pt x="158860" y="238317"/>
                  </a:lnTo>
                  <a:lnTo>
                    <a:pt x="161758" y="243643"/>
                  </a:lnTo>
                  <a:lnTo>
                    <a:pt x="163716" y="246249"/>
                  </a:lnTo>
                  <a:lnTo>
                    <a:pt x="165868" y="247986"/>
                  </a:lnTo>
                  <a:lnTo>
                    <a:pt x="168149" y="249144"/>
                  </a:lnTo>
                  <a:lnTo>
                    <a:pt x="170517" y="249916"/>
                  </a:lnTo>
                  <a:lnTo>
                    <a:pt x="175405" y="253032"/>
                  </a:lnTo>
                  <a:lnTo>
                    <a:pt x="177894" y="255048"/>
                  </a:lnTo>
                  <a:lnTo>
                    <a:pt x="180401" y="255545"/>
                  </a:lnTo>
                  <a:lnTo>
                    <a:pt x="182918" y="255030"/>
                  </a:lnTo>
                  <a:lnTo>
                    <a:pt x="187973" y="253046"/>
                  </a:lnTo>
                  <a:lnTo>
                    <a:pt x="196425" y="251084"/>
                  </a:lnTo>
                  <a:lnTo>
                    <a:pt x="204700" y="247624"/>
                  </a:lnTo>
                  <a:lnTo>
                    <a:pt x="214834" y="240916"/>
                  </a:lnTo>
                  <a:lnTo>
                    <a:pt x="220502" y="233791"/>
                  </a:lnTo>
                  <a:lnTo>
                    <a:pt x="223199" y="229521"/>
                  </a:lnTo>
                  <a:lnTo>
                    <a:pt x="226690" y="224981"/>
                  </a:lnTo>
                  <a:lnTo>
                    <a:pt x="230711" y="220260"/>
                  </a:lnTo>
                  <a:lnTo>
                    <a:pt x="235084" y="215420"/>
                  </a:lnTo>
                  <a:lnTo>
                    <a:pt x="244459" y="205527"/>
                  </a:lnTo>
                  <a:lnTo>
                    <a:pt x="249330" y="200518"/>
                  </a:lnTo>
                  <a:lnTo>
                    <a:pt x="253425" y="194639"/>
                  </a:lnTo>
                  <a:lnTo>
                    <a:pt x="257000" y="188179"/>
                  </a:lnTo>
                  <a:lnTo>
                    <a:pt x="260231" y="181333"/>
                  </a:lnTo>
                  <a:lnTo>
                    <a:pt x="264078" y="174228"/>
                  </a:lnTo>
                  <a:lnTo>
                    <a:pt x="268336" y="166952"/>
                  </a:lnTo>
                  <a:lnTo>
                    <a:pt x="272868" y="159561"/>
                  </a:lnTo>
                  <a:lnTo>
                    <a:pt x="276736" y="151248"/>
                  </a:lnTo>
                  <a:lnTo>
                    <a:pt x="280162" y="142319"/>
                  </a:lnTo>
                  <a:lnTo>
                    <a:pt x="291743" y="107699"/>
                  </a:lnTo>
                  <a:lnTo>
                    <a:pt x="295245" y="99739"/>
                  </a:lnTo>
                  <a:lnTo>
                    <a:pt x="299275" y="91893"/>
                  </a:lnTo>
                  <a:lnTo>
                    <a:pt x="303653" y="84122"/>
                  </a:lnTo>
                  <a:lnTo>
                    <a:pt x="307420" y="76401"/>
                  </a:lnTo>
                  <a:lnTo>
                    <a:pt x="310777" y="68714"/>
                  </a:lnTo>
                  <a:lnTo>
                    <a:pt x="313862" y="61050"/>
                  </a:lnTo>
                  <a:lnTo>
                    <a:pt x="316766" y="54246"/>
                  </a:lnTo>
                  <a:lnTo>
                    <a:pt x="322250" y="42172"/>
                  </a:lnTo>
                  <a:lnTo>
                    <a:pt x="330097" y="25854"/>
                  </a:lnTo>
                  <a:lnTo>
                    <a:pt x="332972" y="17699"/>
                  </a:lnTo>
                  <a:lnTo>
                    <a:pt x="334250" y="11253"/>
                  </a:lnTo>
                  <a:lnTo>
                    <a:pt x="334970" y="3711"/>
                  </a:lnTo>
                  <a:lnTo>
                    <a:pt x="3352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975"/>
            <p:cNvSpPr/>
            <p:nvPr/>
          </p:nvSpPr>
          <p:spPr>
            <a:xfrm>
              <a:off x="3482380" y="2114261"/>
              <a:ext cx="198080" cy="186874"/>
            </a:xfrm>
            <a:custGeom>
              <a:avLst/>
              <a:gdLst/>
              <a:ahLst/>
              <a:cxnLst/>
              <a:rect l="0" t="0" r="0" b="0"/>
              <a:pathLst>
                <a:path w="198080" h="186874">
                  <a:moveTo>
                    <a:pt x="175220" y="42199"/>
                  </a:moveTo>
                  <a:lnTo>
                    <a:pt x="181781" y="42199"/>
                  </a:lnTo>
                  <a:lnTo>
                    <a:pt x="182134" y="41352"/>
                  </a:lnTo>
                  <a:lnTo>
                    <a:pt x="182526" y="38154"/>
                  </a:lnTo>
                  <a:lnTo>
                    <a:pt x="181784" y="36115"/>
                  </a:lnTo>
                  <a:lnTo>
                    <a:pt x="178701" y="31593"/>
                  </a:lnTo>
                  <a:lnTo>
                    <a:pt x="176251" y="28332"/>
                  </a:lnTo>
                  <a:lnTo>
                    <a:pt x="175678" y="25312"/>
                  </a:lnTo>
                  <a:lnTo>
                    <a:pt x="175423" y="21147"/>
                  </a:lnTo>
                  <a:lnTo>
                    <a:pt x="175310" y="16473"/>
                  </a:lnTo>
                  <a:lnTo>
                    <a:pt x="173587" y="14042"/>
                  </a:lnTo>
                  <a:lnTo>
                    <a:pt x="170745" y="11574"/>
                  </a:lnTo>
                  <a:lnTo>
                    <a:pt x="167157" y="9082"/>
                  </a:lnTo>
                  <a:lnTo>
                    <a:pt x="163918" y="7421"/>
                  </a:lnTo>
                  <a:lnTo>
                    <a:pt x="158061" y="5575"/>
                  </a:lnTo>
                  <a:lnTo>
                    <a:pt x="152636" y="2497"/>
                  </a:lnTo>
                  <a:lnTo>
                    <a:pt x="150004" y="491"/>
                  </a:lnTo>
                  <a:lnTo>
                    <a:pt x="146556" y="0"/>
                  </a:lnTo>
                  <a:lnTo>
                    <a:pt x="142564" y="520"/>
                  </a:lnTo>
                  <a:lnTo>
                    <a:pt x="138209" y="1713"/>
                  </a:lnTo>
                  <a:lnTo>
                    <a:pt x="134459" y="2508"/>
                  </a:lnTo>
                  <a:lnTo>
                    <a:pt x="131113" y="3038"/>
                  </a:lnTo>
                  <a:lnTo>
                    <a:pt x="128035" y="3392"/>
                  </a:lnTo>
                  <a:lnTo>
                    <a:pt x="124290" y="4474"/>
                  </a:lnTo>
                  <a:lnTo>
                    <a:pt x="120100" y="6042"/>
                  </a:lnTo>
                  <a:lnTo>
                    <a:pt x="115614" y="7935"/>
                  </a:lnTo>
                  <a:lnTo>
                    <a:pt x="110929" y="10043"/>
                  </a:lnTo>
                  <a:lnTo>
                    <a:pt x="101208" y="14643"/>
                  </a:lnTo>
                  <a:lnTo>
                    <a:pt x="86216" y="21993"/>
                  </a:lnTo>
                  <a:lnTo>
                    <a:pt x="82017" y="25341"/>
                  </a:lnTo>
                  <a:lnTo>
                    <a:pt x="78371" y="29267"/>
                  </a:lnTo>
                  <a:lnTo>
                    <a:pt x="75094" y="33578"/>
                  </a:lnTo>
                  <a:lnTo>
                    <a:pt x="71216" y="38145"/>
                  </a:lnTo>
                  <a:lnTo>
                    <a:pt x="66938" y="42883"/>
                  </a:lnTo>
                  <a:lnTo>
                    <a:pt x="57668" y="52663"/>
                  </a:lnTo>
                  <a:lnTo>
                    <a:pt x="32886" y="77799"/>
                  </a:lnTo>
                  <a:lnTo>
                    <a:pt x="28684" y="82866"/>
                  </a:lnTo>
                  <a:lnTo>
                    <a:pt x="25036" y="87937"/>
                  </a:lnTo>
                  <a:lnTo>
                    <a:pt x="21758" y="93011"/>
                  </a:lnTo>
                  <a:lnTo>
                    <a:pt x="18725" y="98087"/>
                  </a:lnTo>
                  <a:lnTo>
                    <a:pt x="15857" y="103164"/>
                  </a:lnTo>
                  <a:lnTo>
                    <a:pt x="10412" y="113321"/>
                  </a:lnTo>
                  <a:lnTo>
                    <a:pt x="5170" y="123480"/>
                  </a:lnTo>
                  <a:lnTo>
                    <a:pt x="3434" y="127713"/>
                  </a:lnTo>
                  <a:lnTo>
                    <a:pt x="2276" y="131381"/>
                  </a:lnTo>
                  <a:lnTo>
                    <a:pt x="1503" y="134674"/>
                  </a:lnTo>
                  <a:lnTo>
                    <a:pt x="989" y="137716"/>
                  </a:lnTo>
                  <a:lnTo>
                    <a:pt x="417" y="143353"/>
                  </a:lnTo>
                  <a:lnTo>
                    <a:pt x="163" y="148681"/>
                  </a:lnTo>
                  <a:lnTo>
                    <a:pt x="0" y="154955"/>
                  </a:lnTo>
                  <a:lnTo>
                    <a:pt x="2236" y="158070"/>
                  </a:lnTo>
                  <a:lnTo>
                    <a:pt x="4017" y="160087"/>
                  </a:lnTo>
                  <a:lnTo>
                    <a:pt x="6051" y="161431"/>
                  </a:lnTo>
                  <a:lnTo>
                    <a:pt x="10570" y="162924"/>
                  </a:lnTo>
                  <a:lnTo>
                    <a:pt x="15400" y="163588"/>
                  </a:lnTo>
                  <a:lnTo>
                    <a:pt x="17873" y="163765"/>
                  </a:lnTo>
                  <a:lnTo>
                    <a:pt x="21215" y="163036"/>
                  </a:lnTo>
                  <a:lnTo>
                    <a:pt x="25137" y="161704"/>
                  </a:lnTo>
                  <a:lnTo>
                    <a:pt x="29444" y="159969"/>
                  </a:lnTo>
                  <a:lnTo>
                    <a:pt x="33163" y="157966"/>
                  </a:lnTo>
                  <a:lnTo>
                    <a:pt x="36489" y="155783"/>
                  </a:lnTo>
                  <a:lnTo>
                    <a:pt x="39552" y="153482"/>
                  </a:lnTo>
                  <a:lnTo>
                    <a:pt x="43289" y="151101"/>
                  </a:lnTo>
                  <a:lnTo>
                    <a:pt x="47472" y="148667"/>
                  </a:lnTo>
                  <a:lnTo>
                    <a:pt x="51955" y="146198"/>
                  </a:lnTo>
                  <a:lnTo>
                    <a:pt x="61451" y="141196"/>
                  </a:lnTo>
                  <a:lnTo>
                    <a:pt x="66354" y="138677"/>
                  </a:lnTo>
                  <a:lnTo>
                    <a:pt x="71316" y="135304"/>
                  </a:lnTo>
                  <a:lnTo>
                    <a:pt x="76317" y="131363"/>
                  </a:lnTo>
                  <a:lnTo>
                    <a:pt x="81344" y="127041"/>
                  </a:lnTo>
                  <a:lnTo>
                    <a:pt x="86389" y="122467"/>
                  </a:lnTo>
                  <a:lnTo>
                    <a:pt x="96511" y="112869"/>
                  </a:lnTo>
                  <a:lnTo>
                    <a:pt x="101581" y="108786"/>
                  </a:lnTo>
                  <a:lnTo>
                    <a:pt x="106653" y="105217"/>
                  </a:lnTo>
                  <a:lnTo>
                    <a:pt x="111729" y="101991"/>
                  </a:lnTo>
                  <a:lnTo>
                    <a:pt x="115959" y="98147"/>
                  </a:lnTo>
                  <a:lnTo>
                    <a:pt x="119626" y="93891"/>
                  </a:lnTo>
                  <a:lnTo>
                    <a:pt x="122917" y="89360"/>
                  </a:lnTo>
                  <a:lnTo>
                    <a:pt x="126804" y="85493"/>
                  </a:lnTo>
                  <a:lnTo>
                    <a:pt x="131090" y="82068"/>
                  </a:lnTo>
                  <a:lnTo>
                    <a:pt x="135640" y="78938"/>
                  </a:lnTo>
                  <a:lnTo>
                    <a:pt x="139519" y="76005"/>
                  </a:lnTo>
                  <a:lnTo>
                    <a:pt x="142953" y="73203"/>
                  </a:lnTo>
                  <a:lnTo>
                    <a:pt x="146088" y="70488"/>
                  </a:lnTo>
                  <a:lnTo>
                    <a:pt x="149025" y="66985"/>
                  </a:lnTo>
                  <a:lnTo>
                    <a:pt x="151830" y="62956"/>
                  </a:lnTo>
                  <a:lnTo>
                    <a:pt x="158370" y="52414"/>
                  </a:lnTo>
                  <a:lnTo>
                    <a:pt x="159264" y="48715"/>
                  </a:lnTo>
                  <a:lnTo>
                    <a:pt x="159838" y="43486"/>
                  </a:lnTo>
                  <a:lnTo>
                    <a:pt x="159938" y="46625"/>
                  </a:lnTo>
                  <a:lnTo>
                    <a:pt x="159105" y="48537"/>
                  </a:lnTo>
                  <a:lnTo>
                    <a:pt x="155922" y="52918"/>
                  </a:lnTo>
                  <a:lnTo>
                    <a:pt x="151685" y="57687"/>
                  </a:lnTo>
                  <a:lnTo>
                    <a:pt x="149370" y="60144"/>
                  </a:lnTo>
                  <a:lnTo>
                    <a:pt x="147827" y="63476"/>
                  </a:lnTo>
                  <a:lnTo>
                    <a:pt x="146798" y="67390"/>
                  </a:lnTo>
                  <a:lnTo>
                    <a:pt x="146112" y="71693"/>
                  </a:lnTo>
                  <a:lnTo>
                    <a:pt x="144808" y="75408"/>
                  </a:lnTo>
                  <a:lnTo>
                    <a:pt x="143092" y="78732"/>
                  </a:lnTo>
                  <a:lnTo>
                    <a:pt x="141102" y="81794"/>
                  </a:lnTo>
                  <a:lnTo>
                    <a:pt x="138927" y="85529"/>
                  </a:lnTo>
                  <a:lnTo>
                    <a:pt x="136632" y="89712"/>
                  </a:lnTo>
                  <a:lnTo>
                    <a:pt x="129355" y="103690"/>
                  </a:lnTo>
                  <a:lnTo>
                    <a:pt x="126863" y="108593"/>
                  </a:lnTo>
                  <a:lnTo>
                    <a:pt x="125203" y="113555"/>
                  </a:lnTo>
                  <a:lnTo>
                    <a:pt x="124095" y="118556"/>
                  </a:lnTo>
                  <a:lnTo>
                    <a:pt x="123356" y="123584"/>
                  </a:lnTo>
                  <a:lnTo>
                    <a:pt x="122017" y="128629"/>
                  </a:lnTo>
                  <a:lnTo>
                    <a:pt x="120278" y="133686"/>
                  </a:lnTo>
                  <a:lnTo>
                    <a:pt x="118272" y="138750"/>
                  </a:lnTo>
                  <a:lnTo>
                    <a:pt x="116935" y="143820"/>
                  </a:lnTo>
                  <a:lnTo>
                    <a:pt x="116043" y="148893"/>
                  </a:lnTo>
                  <a:lnTo>
                    <a:pt x="115448" y="153968"/>
                  </a:lnTo>
                  <a:lnTo>
                    <a:pt x="115052" y="158199"/>
                  </a:lnTo>
                  <a:lnTo>
                    <a:pt x="114788" y="161865"/>
                  </a:lnTo>
                  <a:lnTo>
                    <a:pt x="114612" y="165156"/>
                  </a:lnTo>
                  <a:lnTo>
                    <a:pt x="114417" y="171071"/>
                  </a:lnTo>
                  <a:lnTo>
                    <a:pt x="114364" y="173834"/>
                  </a:lnTo>
                  <a:lnTo>
                    <a:pt x="115176" y="175676"/>
                  </a:lnTo>
                  <a:lnTo>
                    <a:pt x="116565" y="176903"/>
                  </a:lnTo>
                  <a:lnTo>
                    <a:pt x="118336" y="177722"/>
                  </a:lnTo>
                  <a:lnTo>
                    <a:pt x="119517" y="179115"/>
                  </a:lnTo>
                  <a:lnTo>
                    <a:pt x="120305" y="180889"/>
                  </a:lnTo>
                  <a:lnTo>
                    <a:pt x="120830" y="182919"/>
                  </a:lnTo>
                  <a:lnTo>
                    <a:pt x="122026" y="184272"/>
                  </a:lnTo>
                  <a:lnTo>
                    <a:pt x="123670" y="185175"/>
                  </a:lnTo>
                  <a:lnTo>
                    <a:pt x="127755" y="186177"/>
                  </a:lnTo>
                  <a:lnTo>
                    <a:pt x="132394" y="186623"/>
                  </a:lnTo>
                  <a:lnTo>
                    <a:pt x="137277" y="186821"/>
                  </a:lnTo>
                  <a:lnTo>
                    <a:pt x="139764" y="186873"/>
                  </a:lnTo>
                  <a:lnTo>
                    <a:pt x="143116" y="186062"/>
                  </a:lnTo>
                  <a:lnTo>
                    <a:pt x="147044" y="184674"/>
                  </a:lnTo>
                  <a:lnTo>
                    <a:pt x="151356" y="182903"/>
                  </a:lnTo>
                  <a:lnTo>
                    <a:pt x="155924" y="180875"/>
                  </a:lnTo>
                  <a:lnTo>
                    <a:pt x="165515" y="176364"/>
                  </a:lnTo>
                  <a:lnTo>
                    <a:pt x="169597" y="173975"/>
                  </a:lnTo>
                  <a:lnTo>
                    <a:pt x="173164" y="171537"/>
                  </a:lnTo>
                  <a:lnTo>
                    <a:pt x="176390" y="169064"/>
                  </a:lnTo>
                  <a:lnTo>
                    <a:pt x="180233" y="165722"/>
                  </a:lnTo>
                  <a:lnTo>
                    <a:pt x="184488" y="161801"/>
                  </a:lnTo>
                  <a:lnTo>
                    <a:pt x="198079" y="1488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976"/>
            <p:cNvSpPr/>
            <p:nvPr/>
          </p:nvSpPr>
          <p:spPr>
            <a:xfrm>
              <a:off x="3817620" y="2125980"/>
              <a:ext cx="53341" cy="160021"/>
            </a:xfrm>
            <a:custGeom>
              <a:avLst/>
              <a:gdLst/>
              <a:ahLst/>
              <a:cxnLst/>
              <a:rect l="0" t="0" r="0" b="0"/>
              <a:pathLst>
                <a:path w="53341" h="160021">
                  <a:moveTo>
                    <a:pt x="53340" y="0"/>
                  </a:moveTo>
                  <a:lnTo>
                    <a:pt x="46778" y="0"/>
                  </a:lnTo>
                  <a:lnTo>
                    <a:pt x="47272" y="847"/>
                  </a:lnTo>
                  <a:lnTo>
                    <a:pt x="48448" y="2258"/>
                  </a:lnTo>
                  <a:lnTo>
                    <a:pt x="50079" y="4045"/>
                  </a:lnTo>
                  <a:lnTo>
                    <a:pt x="50319" y="6930"/>
                  </a:lnTo>
                  <a:lnTo>
                    <a:pt x="49632" y="10547"/>
                  </a:lnTo>
                  <a:lnTo>
                    <a:pt x="48328" y="14651"/>
                  </a:lnTo>
                  <a:lnTo>
                    <a:pt x="47459" y="18234"/>
                  </a:lnTo>
                  <a:lnTo>
                    <a:pt x="46879" y="21469"/>
                  </a:lnTo>
                  <a:lnTo>
                    <a:pt x="46493" y="24473"/>
                  </a:lnTo>
                  <a:lnTo>
                    <a:pt x="46235" y="28169"/>
                  </a:lnTo>
                  <a:lnTo>
                    <a:pt x="46064" y="32326"/>
                  </a:lnTo>
                  <a:lnTo>
                    <a:pt x="45949" y="36791"/>
                  </a:lnTo>
                  <a:lnTo>
                    <a:pt x="45026" y="41460"/>
                  </a:lnTo>
                  <a:lnTo>
                    <a:pt x="43563" y="46267"/>
                  </a:lnTo>
                  <a:lnTo>
                    <a:pt x="41742" y="51164"/>
                  </a:lnTo>
                  <a:lnTo>
                    <a:pt x="39681" y="55276"/>
                  </a:lnTo>
                  <a:lnTo>
                    <a:pt x="37461" y="58864"/>
                  </a:lnTo>
                  <a:lnTo>
                    <a:pt x="35134" y="62103"/>
                  </a:lnTo>
                  <a:lnTo>
                    <a:pt x="33582" y="65955"/>
                  </a:lnTo>
                  <a:lnTo>
                    <a:pt x="32548" y="70217"/>
                  </a:lnTo>
                  <a:lnTo>
                    <a:pt x="31859" y="74751"/>
                  </a:lnTo>
                  <a:lnTo>
                    <a:pt x="30552" y="79467"/>
                  </a:lnTo>
                  <a:lnTo>
                    <a:pt x="28834" y="84305"/>
                  </a:lnTo>
                  <a:lnTo>
                    <a:pt x="26843" y="89223"/>
                  </a:lnTo>
                  <a:lnTo>
                    <a:pt x="24668" y="94195"/>
                  </a:lnTo>
                  <a:lnTo>
                    <a:pt x="19995" y="104236"/>
                  </a:lnTo>
                  <a:lnTo>
                    <a:pt x="18410" y="108437"/>
                  </a:lnTo>
                  <a:lnTo>
                    <a:pt x="17353" y="112085"/>
                  </a:lnTo>
                  <a:lnTo>
                    <a:pt x="16649" y="115363"/>
                  </a:lnTo>
                  <a:lnTo>
                    <a:pt x="15332" y="119242"/>
                  </a:lnTo>
                  <a:lnTo>
                    <a:pt x="13609" y="123521"/>
                  </a:lnTo>
                  <a:lnTo>
                    <a:pt x="11613" y="128067"/>
                  </a:lnTo>
                  <a:lnTo>
                    <a:pt x="10281" y="131945"/>
                  </a:lnTo>
                  <a:lnTo>
                    <a:pt x="9394" y="135377"/>
                  </a:lnTo>
                  <a:lnTo>
                    <a:pt x="8803" y="138511"/>
                  </a:lnTo>
                  <a:lnTo>
                    <a:pt x="7562" y="141447"/>
                  </a:lnTo>
                  <a:lnTo>
                    <a:pt x="5888" y="144252"/>
                  </a:lnTo>
                  <a:lnTo>
                    <a:pt x="3926" y="146968"/>
                  </a:lnTo>
                  <a:lnTo>
                    <a:pt x="2617" y="149625"/>
                  </a:lnTo>
                  <a:lnTo>
                    <a:pt x="1745" y="152244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977"/>
            <p:cNvSpPr/>
            <p:nvPr/>
          </p:nvSpPr>
          <p:spPr>
            <a:xfrm>
              <a:off x="4084701" y="1821180"/>
              <a:ext cx="266293" cy="479603"/>
            </a:xfrm>
            <a:custGeom>
              <a:avLst/>
              <a:gdLst/>
              <a:ahLst/>
              <a:cxnLst/>
              <a:rect l="0" t="0" r="0" b="0"/>
              <a:pathLst>
                <a:path w="266293" h="479603">
                  <a:moveTo>
                    <a:pt x="258699" y="0"/>
                  </a:moveTo>
                  <a:lnTo>
                    <a:pt x="266292" y="0"/>
                  </a:lnTo>
                  <a:lnTo>
                    <a:pt x="254175" y="4045"/>
                  </a:lnTo>
                  <a:lnTo>
                    <a:pt x="245965" y="8289"/>
                  </a:lnTo>
                  <a:lnTo>
                    <a:pt x="239492" y="12151"/>
                  </a:lnTo>
                  <a:lnTo>
                    <a:pt x="233794" y="13867"/>
                  </a:lnTo>
                  <a:lnTo>
                    <a:pt x="231089" y="16018"/>
                  </a:lnTo>
                  <a:lnTo>
                    <a:pt x="225826" y="22923"/>
                  </a:lnTo>
                  <a:lnTo>
                    <a:pt x="218406" y="29379"/>
                  </a:lnTo>
                  <a:lnTo>
                    <a:pt x="214057" y="32286"/>
                  </a:lnTo>
                  <a:lnTo>
                    <a:pt x="206967" y="40032"/>
                  </a:lnTo>
                  <a:lnTo>
                    <a:pt x="195958" y="56170"/>
                  </a:lnTo>
                  <a:lnTo>
                    <a:pt x="177068" y="84379"/>
                  </a:lnTo>
                  <a:lnTo>
                    <a:pt x="172104" y="90966"/>
                  </a:lnTo>
                  <a:lnTo>
                    <a:pt x="167103" y="97051"/>
                  </a:lnTo>
                  <a:lnTo>
                    <a:pt x="162075" y="102800"/>
                  </a:lnTo>
                  <a:lnTo>
                    <a:pt x="156183" y="110020"/>
                  </a:lnTo>
                  <a:lnTo>
                    <a:pt x="142863" y="127073"/>
                  </a:lnTo>
                  <a:lnTo>
                    <a:pt x="136602" y="135516"/>
                  </a:lnTo>
                  <a:lnTo>
                    <a:pt x="125129" y="151669"/>
                  </a:lnTo>
                  <a:lnTo>
                    <a:pt x="119699" y="160379"/>
                  </a:lnTo>
                  <a:lnTo>
                    <a:pt x="114386" y="169573"/>
                  </a:lnTo>
                  <a:lnTo>
                    <a:pt x="109150" y="179088"/>
                  </a:lnTo>
                  <a:lnTo>
                    <a:pt x="103967" y="187972"/>
                  </a:lnTo>
                  <a:lnTo>
                    <a:pt x="93691" y="204617"/>
                  </a:lnTo>
                  <a:lnTo>
                    <a:pt x="88580" y="213458"/>
                  </a:lnTo>
                  <a:lnTo>
                    <a:pt x="78386" y="232312"/>
                  </a:lnTo>
                  <a:lnTo>
                    <a:pt x="63127" y="261967"/>
                  </a:lnTo>
                  <a:lnTo>
                    <a:pt x="58044" y="271165"/>
                  </a:lnTo>
                  <a:lnTo>
                    <a:pt x="52962" y="279837"/>
                  </a:lnTo>
                  <a:lnTo>
                    <a:pt x="47881" y="288158"/>
                  </a:lnTo>
                  <a:lnTo>
                    <a:pt x="43647" y="296245"/>
                  </a:lnTo>
                  <a:lnTo>
                    <a:pt x="39977" y="304177"/>
                  </a:lnTo>
                  <a:lnTo>
                    <a:pt x="36685" y="312004"/>
                  </a:lnTo>
                  <a:lnTo>
                    <a:pt x="33643" y="320610"/>
                  </a:lnTo>
                  <a:lnTo>
                    <a:pt x="30768" y="329733"/>
                  </a:lnTo>
                  <a:lnTo>
                    <a:pt x="28005" y="339202"/>
                  </a:lnTo>
                  <a:lnTo>
                    <a:pt x="24469" y="347208"/>
                  </a:lnTo>
                  <a:lnTo>
                    <a:pt x="20420" y="354239"/>
                  </a:lnTo>
                  <a:lnTo>
                    <a:pt x="16026" y="360619"/>
                  </a:lnTo>
                  <a:lnTo>
                    <a:pt x="11144" y="374482"/>
                  </a:lnTo>
                  <a:lnTo>
                    <a:pt x="8128" y="388263"/>
                  </a:lnTo>
                  <a:lnTo>
                    <a:pt x="3965" y="400032"/>
                  </a:lnTo>
                  <a:lnTo>
                    <a:pt x="1550" y="410908"/>
                  </a:lnTo>
                  <a:lnTo>
                    <a:pt x="477" y="421386"/>
                  </a:lnTo>
                  <a:lnTo>
                    <a:pt x="0" y="431687"/>
                  </a:lnTo>
                  <a:lnTo>
                    <a:pt x="2046" y="441910"/>
                  </a:lnTo>
                  <a:lnTo>
                    <a:pt x="5700" y="454927"/>
                  </a:lnTo>
                  <a:lnTo>
                    <a:pt x="6213" y="458225"/>
                  </a:lnTo>
                  <a:lnTo>
                    <a:pt x="8248" y="461270"/>
                  </a:lnTo>
                  <a:lnTo>
                    <a:pt x="15025" y="466911"/>
                  </a:lnTo>
                  <a:lnTo>
                    <a:pt x="21424" y="472240"/>
                  </a:lnTo>
                  <a:lnTo>
                    <a:pt x="24315" y="474847"/>
                  </a:lnTo>
                  <a:lnTo>
                    <a:pt x="27090" y="476584"/>
                  </a:lnTo>
                  <a:lnTo>
                    <a:pt x="32430" y="478515"/>
                  </a:lnTo>
                  <a:lnTo>
                    <a:pt x="40197" y="479602"/>
                  </a:lnTo>
                  <a:lnTo>
                    <a:pt x="47569" y="477599"/>
                  </a:lnTo>
                  <a:lnTo>
                    <a:pt x="51906" y="475879"/>
                  </a:lnTo>
                  <a:lnTo>
                    <a:pt x="56490" y="474733"/>
                  </a:lnTo>
                  <a:lnTo>
                    <a:pt x="61240" y="473968"/>
                  </a:lnTo>
                  <a:lnTo>
                    <a:pt x="66100" y="473459"/>
                  </a:lnTo>
                  <a:lnTo>
                    <a:pt x="70186" y="472273"/>
                  </a:lnTo>
                  <a:lnTo>
                    <a:pt x="76984" y="468697"/>
                  </a:lnTo>
                  <a:lnTo>
                    <a:pt x="82828" y="462027"/>
                  </a:lnTo>
                  <a:lnTo>
                    <a:pt x="91059" y="449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78"/>
            <p:cNvSpPr/>
            <p:nvPr/>
          </p:nvSpPr>
          <p:spPr>
            <a:xfrm>
              <a:off x="4084468" y="2065020"/>
              <a:ext cx="129393" cy="45721"/>
            </a:xfrm>
            <a:custGeom>
              <a:avLst/>
              <a:gdLst/>
              <a:ahLst/>
              <a:cxnLst/>
              <a:rect l="0" t="0" r="0" b="0"/>
              <a:pathLst>
                <a:path w="129393" h="45721">
                  <a:moveTo>
                    <a:pt x="22712" y="0"/>
                  </a:moveTo>
                  <a:lnTo>
                    <a:pt x="14621" y="0"/>
                  </a:lnTo>
                  <a:lnTo>
                    <a:pt x="11392" y="847"/>
                  </a:lnTo>
                  <a:lnTo>
                    <a:pt x="8391" y="2258"/>
                  </a:lnTo>
                  <a:lnTo>
                    <a:pt x="0" y="7527"/>
                  </a:lnTo>
                  <a:lnTo>
                    <a:pt x="3941" y="7592"/>
                  </a:lnTo>
                  <a:lnTo>
                    <a:pt x="6425" y="7612"/>
                  </a:lnTo>
                  <a:lnTo>
                    <a:pt x="7621" y="8461"/>
                  </a:lnTo>
                  <a:lnTo>
                    <a:pt x="9265" y="9874"/>
                  </a:lnTo>
                  <a:lnTo>
                    <a:pt x="11207" y="11663"/>
                  </a:lnTo>
                  <a:lnTo>
                    <a:pt x="13349" y="12855"/>
                  </a:lnTo>
                  <a:lnTo>
                    <a:pt x="15623" y="13650"/>
                  </a:lnTo>
                  <a:lnTo>
                    <a:pt x="17986" y="14180"/>
                  </a:lnTo>
                  <a:lnTo>
                    <a:pt x="21254" y="15380"/>
                  </a:lnTo>
                  <a:lnTo>
                    <a:pt x="25127" y="17027"/>
                  </a:lnTo>
                  <a:lnTo>
                    <a:pt x="29402" y="18971"/>
                  </a:lnTo>
                  <a:lnTo>
                    <a:pt x="33098" y="21114"/>
                  </a:lnTo>
                  <a:lnTo>
                    <a:pt x="36409" y="23389"/>
                  </a:lnTo>
                  <a:lnTo>
                    <a:pt x="39464" y="25753"/>
                  </a:lnTo>
                  <a:lnTo>
                    <a:pt x="43193" y="28175"/>
                  </a:lnTo>
                  <a:lnTo>
                    <a:pt x="47372" y="30637"/>
                  </a:lnTo>
                  <a:lnTo>
                    <a:pt x="51852" y="33124"/>
                  </a:lnTo>
                  <a:lnTo>
                    <a:pt x="56532" y="34783"/>
                  </a:lnTo>
                  <a:lnTo>
                    <a:pt x="61346" y="35889"/>
                  </a:lnTo>
                  <a:lnTo>
                    <a:pt x="66248" y="36626"/>
                  </a:lnTo>
                  <a:lnTo>
                    <a:pt x="71209" y="37964"/>
                  </a:lnTo>
                  <a:lnTo>
                    <a:pt x="76210" y="39703"/>
                  </a:lnTo>
                  <a:lnTo>
                    <a:pt x="81238" y="41708"/>
                  </a:lnTo>
                  <a:lnTo>
                    <a:pt x="87129" y="43045"/>
                  </a:lnTo>
                  <a:lnTo>
                    <a:pt x="93597" y="43937"/>
                  </a:lnTo>
                  <a:lnTo>
                    <a:pt x="100449" y="44531"/>
                  </a:lnTo>
                  <a:lnTo>
                    <a:pt x="106710" y="44928"/>
                  </a:lnTo>
                  <a:lnTo>
                    <a:pt x="129392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979"/>
            <p:cNvSpPr/>
            <p:nvPr/>
          </p:nvSpPr>
          <p:spPr>
            <a:xfrm>
              <a:off x="4465320" y="1874520"/>
              <a:ext cx="365762" cy="381001"/>
            </a:xfrm>
            <a:custGeom>
              <a:avLst/>
              <a:gdLst/>
              <a:ahLst/>
              <a:cxnLst/>
              <a:rect l="0" t="0" r="0" b="0"/>
              <a:pathLst>
                <a:path w="365762" h="381001">
                  <a:moveTo>
                    <a:pt x="365761" y="0"/>
                  </a:moveTo>
                  <a:lnTo>
                    <a:pt x="361715" y="0"/>
                  </a:lnTo>
                  <a:lnTo>
                    <a:pt x="359677" y="847"/>
                  </a:lnTo>
                  <a:lnTo>
                    <a:pt x="352763" y="6083"/>
                  </a:lnTo>
                  <a:lnTo>
                    <a:pt x="342842" y="15438"/>
                  </a:lnTo>
                  <a:lnTo>
                    <a:pt x="336947" y="20408"/>
                  </a:lnTo>
                  <a:lnTo>
                    <a:pt x="328684" y="25439"/>
                  </a:lnTo>
                  <a:lnTo>
                    <a:pt x="319366" y="32755"/>
                  </a:lnTo>
                  <a:lnTo>
                    <a:pt x="310428" y="41651"/>
                  </a:lnTo>
                  <a:lnTo>
                    <a:pt x="303632" y="51249"/>
                  </a:lnTo>
                  <a:lnTo>
                    <a:pt x="293275" y="61160"/>
                  </a:lnTo>
                  <a:lnTo>
                    <a:pt x="286956" y="66173"/>
                  </a:lnTo>
                  <a:lnTo>
                    <a:pt x="280204" y="72055"/>
                  </a:lnTo>
                  <a:lnTo>
                    <a:pt x="273164" y="78517"/>
                  </a:lnTo>
                  <a:lnTo>
                    <a:pt x="258566" y="92470"/>
                  </a:lnTo>
                  <a:lnTo>
                    <a:pt x="243612" y="107138"/>
                  </a:lnTo>
                  <a:lnTo>
                    <a:pt x="236067" y="113758"/>
                  </a:lnTo>
                  <a:lnTo>
                    <a:pt x="228499" y="119865"/>
                  </a:lnTo>
                  <a:lnTo>
                    <a:pt x="220913" y="125630"/>
                  </a:lnTo>
                  <a:lnTo>
                    <a:pt x="213315" y="132860"/>
                  </a:lnTo>
                  <a:lnTo>
                    <a:pt x="205710" y="141066"/>
                  </a:lnTo>
                  <a:lnTo>
                    <a:pt x="198101" y="149924"/>
                  </a:lnTo>
                  <a:lnTo>
                    <a:pt x="189641" y="158369"/>
                  </a:lnTo>
                  <a:lnTo>
                    <a:pt x="180614" y="166540"/>
                  </a:lnTo>
                  <a:lnTo>
                    <a:pt x="171209" y="174526"/>
                  </a:lnTo>
                  <a:lnTo>
                    <a:pt x="162400" y="182391"/>
                  </a:lnTo>
                  <a:lnTo>
                    <a:pt x="145838" y="197903"/>
                  </a:lnTo>
                  <a:lnTo>
                    <a:pt x="92592" y="250381"/>
                  </a:lnTo>
                  <a:lnTo>
                    <a:pt x="68922" y="274000"/>
                  </a:lnTo>
                  <a:lnTo>
                    <a:pt x="62035" y="281727"/>
                  </a:lnTo>
                  <a:lnTo>
                    <a:pt x="55750" y="289418"/>
                  </a:lnTo>
                  <a:lnTo>
                    <a:pt x="49866" y="297085"/>
                  </a:lnTo>
                  <a:lnTo>
                    <a:pt x="44251" y="304737"/>
                  </a:lnTo>
                  <a:lnTo>
                    <a:pt x="33496" y="320012"/>
                  </a:lnTo>
                  <a:lnTo>
                    <a:pt x="28258" y="326795"/>
                  </a:lnTo>
                  <a:lnTo>
                    <a:pt x="23072" y="333010"/>
                  </a:lnTo>
                  <a:lnTo>
                    <a:pt x="13641" y="344431"/>
                  </a:lnTo>
                  <a:lnTo>
                    <a:pt x="6628" y="355151"/>
                  </a:lnTo>
                  <a:lnTo>
                    <a:pt x="2946" y="363303"/>
                  </a:lnTo>
                  <a:lnTo>
                    <a:pt x="873" y="372652"/>
                  </a:lnTo>
                  <a:lnTo>
                    <a:pt x="0" y="381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980"/>
            <p:cNvSpPr/>
            <p:nvPr/>
          </p:nvSpPr>
          <p:spPr>
            <a:xfrm>
              <a:off x="4716780" y="2073699"/>
              <a:ext cx="236221" cy="241618"/>
            </a:xfrm>
            <a:custGeom>
              <a:avLst/>
              <a:gdLst/>
              <a:ahLst/>
              <a:cxnLst/>
              <a:rect l="0" t="0" r="0" b="0"/>
              <a:pathLst>
                <a:path w="236221" h="241618">
                  <a:moveTo>
                    <a:pt x="236220" y="6561"/>
                  </a:moveTo>
                  <a:lnTo>
                    <a:pt x="232175" y="2516"/>
                  </a:lnTo>
                  <a:lnTo>
                    <a:pt x="230137" y="1324"/>
                  </a:lnTo>
                  <a:lnTo>
                    <a:pt x="225614" y="0"/>
                  </a:lnTo>
                  <a:lnTo>
                    <a:pt x="218524" y="1669"/>
                  </a:lnTo>
                  <a:lnTo>
                    <a:pt x="214263" y="3300"/>
                  </a:lnTo>
                  <a:lnTo>
                    <a:pt x="207270" y="5112"/>
                  </a:lnTo>
                  <a:lnTo>
                    <a:pt x="200493" y="6764"/>
                  </a:lnTo>
                  <a:lnTo>
                    <a:pt x="196316" y="8389"/>
                  </a:lnTo>
                  <a:lnTo>
                    <a:pt x="191837" y="10320"/>
                  </a:lnTo>
                  <a:lnTo>
                    <a:pt x="182346" y="14723"/>
                  </a:lnTo>
                  <a:lnTo>
                    <a:pt x="177444" y="17082"/>
                  </a:lnTo>
                  <a:lnTo>
                    <a:pt x="172482" y="20349"/>
                  </a:lnTo>
                  <a:lnTo>
                    <a:pt x="167482" y="24219"/>
                  </a:lnTo>
                  <a:lnTo>
                    <a:pt x="162454" y="28493"/>
                  </a:lnTo>
                  <a:lnTo>
                    <a:pt x="157410" y="32189"/>
                  </a:lnTo>
                  <a:lnTo>
                    <a:pt x="152354" y="35500"/>
                  </a:lnTo>
                  <a:lnTo>
                    <a:pt x="147289" y="38553"/>
                  </a:lnTo>
                  <a:lnTo>
                    <a:pt x="142220" y="42283"/>
                  </a:lnTo>
                  <a:lnTo>
                    <a:pt x="137147" y="46462"/>
                  </a:lnTo>
                  <a:lnTo>
                    <a:pt x="132071" y="50942"/>
                  </a:lnTo>
                  <a:lnTo>
                    <a:pt x="126994" y="54775"/>
                  </a:lnTo>
                  <a:lnTo>
                    <a:pt x="121916" y="58177"/>
                  </a:lnTo>
                  <a:lnTo>
                    <a:pt x="116837" y="61292"/>
                  </a:lnTo>
                  <a:lnTo>
                    <a:pt x="112605" y="65061"/>
                  </a:lnTo>
                  <a:lnTo>
                    <a:pt x="108937" y="69268"/>
                  </a:lnTo>
                  <a:lnTo>
                    <a:pt x="105644" y="73766"/>
                  </a:lnTo>
                  <a:lnTo>
                    <a:pt x="101756" y="77611"/>
                  </a:lnTo>
                  <a:lnTo>
                    <a:pt x="97471" y="81021"/>
                  </a:lnTo>
                  <a:lnTo>
                    <a:pt x="92920" y="84141"/>
                  </a:lnTo>
                  <a:lnTo>
                    <a:pt x="85607" y="89865"/>
                  </a:lnTo>
                  <a:lnTo>
                    <a:pt x="79535" y="95232"/>
                  </a:lnTo>
                  <a:lnTo>
                    <a:pt x="70190" y="104086"/>
                  </a:lnTo>
                  <a:lnTo>
                    <a:pt x="69653" y="105444"/>
                  </a:lnTo>
                  <a:lnTo>
                    <a:pt x="68898" y="111401"/>
                  </a:lnTo>
                  <a:lnTo>
                    <a:pt x="68722" y="116092"/>
                  </a:lnTo>
                  <a:lnTo>
                    <a:pt x="69521" y="117682"/>
                  </a:lnTo>
                  <a:lnTo>
                    <a:pt x="70901" y="118741"/>
                  </a:lnTo>
                  <a:lnTo>
                    <a:pt x="72667" y="119448"/>
                  </a:lnTo>
                  <a:lnTo>
                    <a:pt x="79198" y="124488"/>
                  </a:lnTo>
                  <a:lnTo>
                    <a:pt x="81586" y="125818"/>
                  </a:lnTo>
                  <a:lnTo>
                    <a:pt x="86496" y="127297"/>
                  </a:lnTo>
                  <a:lnTo>
                    <a:pt x="91501" y="130213"/>
                  </a:lnTo>
                  <a:lnTo>
                    <a:pt x="96547" y="134331"/>
                  </a:lnTo>
                  <a:lnTo>
                    <a:pt x="101612" y="138983"/>
                  </a:lnTo>
                  <a:lnTo>
                    <a:pt x="104148" y="140562"/>
                  </a:lnTo>
                  <a:lnTo>
                    <a:pt x="109223" y="142317"/>
                  </a:lnTo>
                  <a:lnTo>
                    <a:pt x="114301" y="145355"/>
                  </a:lnTo>
                  <a:lnTo>
                    <a:pt x="116842" y="147350"/>
                  </a:lnTo>
                  <a:lnTo>
                    <a:pt x="121920" y="149567"/>
                  </a:lnTo>
                  <a:lnTo>
                    <a:pt x="124461" y="150158"/>
                  </a:lnTo>
                  <a:lnTo>
                    <a:pt x="129540" y="153073"/>
                  </a:lnTo>
                  <a:lnTo>
                    <a:pt x="132080" y="155036"/>
                  </a:lnTo>
                  <a:lnTo>
                    <a:pt x="135466" y="156344"/>
                  </a:lnTo>
                  <a:lnTo>
                    <a:pt x="139418" y="157217"/>
                  </a:lnTo>
                  <a:lnTo>
                    <a:pt x="143745" y="157798"/>
                  </a:lnTo>
                  <a:lnTo>
                    <a:pt x="146630" y="159032"/>
                  </a:lnTo>
                  <a:lnTo>
                    <a:pt x="148553" y="160702"/>
                  </a:lnTo>
                  <a:lnTo>
                    <a:pt x="153518" y="167097"/>
                  </a:lnTo>
                  <a:lnTo>
                    <a:pt x="155686" y="169465"/>
                  </a:lnTo>
                  <a:lnTo>
                    <a:pt x="157130" y="171890"/>
                  </a:lnTo>
                  <a:lnTo>
                    <a:pt x="158736" y="176843"/>
                  </a:lnTo>
                  <a:lnTo>
                    <a:pt x="159639" y="184391"/>
                  </a:lnTo>
                  <a:lnTo>
                    <a:pt x="158920" y="186921"/>
                  </a:lnTo>
                  <a:lnTo>
                    <a:pt x="155862" y="191990"/>
                  </a:lnTo>
                  <a:lnTo>
                    <a:pt x="153938" y="197065"/>
                  </a:lnTo>
                  <a:lnTo>
                    <a:pt x="153426" y="199604"/>
                  </a:lnTo>
                  <a:lnTo>
                    <a:pt x="150598" y="204682"/>
                  </a:lnTo>
                  <a:lnTo>
                    <a:pt x="146519" y="209762"/>
                  </a:lnTo>
                  <a:lnTo>
                    <a:pt x="141884" y="214841"/>
                  </a:lnTo>
                  <a:lnTo>
                    <a:pt x="134744" y="219921"/>
                  </a:lnTo>
                  <a:lnTo>
                    <a:pt x="130469" y="222461"/>
                  </a:lnTo>
                  <a:lnTo>
                    <a:pt x="125926" y="224155"/>
                  </a:lnTo>
                  <a:lnTo>
                    <a:pt x="121204" y="225284"/>
                  </a:lnTo>
                  <a:lnTo>
                    <a:pt x="116363" y="226036"/>
                  </a:lnTo>
                  <a:lnTo>
                    <a:pt x="112288" y="227384"/>
                  </a:lnTo>
                  <a:lnTo>
                    <a:pt x="105504" y="231140"/>
                  </a:lnTo>
                  <a:lnTo>
                    <a:pt x="101663" y="232480"/>
                  </a:lnTo>
                  <a:lnTo>
                    <a:pt x="97408" y="233374"/>
                  </a:lnTo>
                  <a:lnTo>
                    <a:pt x="92880" y="233970"/>
                  </a:lnTo>
                  <a:lnTo>
                    <a:pt x="88165" y="235214"/>
                  </a:lnTo>
                  <a:lnTo>
                    <a:pt x="83330" y="236889"/>
                  </a:lnTo>
                  <a:lnTo>
                    <a:pt x="78414" y="238853"/>
                  </a:lnTo>
                  <a:lnTo>
                    <a:pt x="73442" y="240162"/>
                  </a:lnTo>
                  <a:lnTo>
                    <a:pt x="68435" y="241035"/>
                  </a:lnTo>
                  <a:lnTo>
                    <a:pt x="63403" y="241617"/>
                  </a:lnTo>
                  <a:lnTo>
                    <a:pt x="59202" y="241159"/>
                  </a:lnTo>
                  <a:lnTo>
                    <a:pt x="55555" y="240006"/>
                  </a:lnTo>
                  <a:lnTo>
                    <a:pt x="52277" y="238391"/>
                  </a:lnTo>
                  <a:lnTo>
                    <a:pt x="48398" y="237314"/>
                  </a:lnTo>
                  <a:lnTo>
                    <a:pt x="44118" y="236596"/>
                  </a:lnTo>
                  <a:lnTo>
                    <a:pt x="39573" y="236118"/>
                  </a:lnTo>
                  <a:lnTo>
                    <a:pt x="34849" y="234953"/>
                  </a:lnTo>
                  <a:lnTo>
                    <a:pt x="30006" y="233329"/>
                  </a:lnTo>
                  <a:lnTo>
                    <a:pt x="25084" y="231399"/>
                  </a:lnTo>
                  <a:lnTo>
                    <a:pt x="20956" y="228420"/>
                  </a:lnTo>
                  <a:lnTo>
                    <a:pt x="17357" y="224740"/>
                  </a:lnTo>
                  <a:lnTo>
                    <a:pt x="14111" y="220594"/>
                  </a:lnTo>
                  <a:lnTo>
                    <a:pt x="8247" y="213729"/>
                  </a:lnTo>
                  <a:lnTo>
                    <a:pt x="0" y="2046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981"/>
            <p:cNvSpPr/>
            <p:nvPr/>
          </p:nvSpPr>
          <p:spPr>
            <a:xfrm>
              <a:off x="5017514" y="1822239"/>
              <a:ext cx="316022" cy="493782"/>
            </a:xfrm>
            <a:custGeom>
              <a:avLst/>
              <a:gdLst/>
              <a:ahLst/>
              <a:cxnLst/>
              <a:rect l="0" t="0" r="0" b="0"/>
              <a:pathLst>
                <a:path w="316022" h="493782">
                  <a:moveTo>
                    <a:pt x="278386" y="6561"/>
                  </a:moveTo>
                  <a:lnTo>
                    <a:pt x="311190" y="0"/>
                  </a:lnTo>
                  <a:lnTo>
                    <a:pt x="312955" y="494"/>
                  </a:lnTo>
                  <a:lnTo>
                    <a:pt x="314132" y="1669"/>
                  </a:lnTo>
                  <a:lnTo>
                    <a:pt x="314917" y="3300"/>
                  </a:lnTo>
                  <a:lnTo>
                    <a:pt x="315788" y="7369"/>
                  </a:lnTo>
                  <a:lnTo>
                    <a:pt x="316021" y="9640"/>
                  </a:lnTo>
                  <a:lnTo>
                    <a:pt x="315329" y="12000"/>
                  </a:lnTo>
                  <a:lnTo>
                    <a:pt x="312303" y="16881"/>
                  </a:lnTo>
                  <a:lnTo>
                    <a:pt x="302615" y="27759"/>
                  </a:lnTo>
                  <a:lnTo>
                    <a:pt x="294516" y="36020"/>
                  </a:lnTo>
                  <a:lnTo>
                    <a:pt x="285273" y="47594"/>
                  </a:lnTo>
                  <a:lnTo>
                    <a:pt x="280438" y="54236"/>
                  </a:lnTo>
                  <a:lnTo>
                    <a:pt x="274673" y="60358"/>
                  </a:lnTo>
                  <a:lnTo>
                    <a:pt x="268291" y="66132"/>
                  </a:lnTo>
                  <a:lnTo>
                    <a:pt x="261496" y="71675"/>
                  </a:lnTo>
                  <a:lnTo>
                    <a:pt x="254426" y="78757"/>
                  </a:lnTo>
                  <a:lnTo>
                    <a:pt x="247172" y="86865"/>
                  </a:lnTo>
                  <a:lnTo>
                    <a:pt x="239797" y="95657"/>
                  </a:lnTo>
                  <a:lnTo>
                    <a:pt x="232340" y="104058"/>
                  </a:lnTo>
                  <a:lnTo>
                    <a:pt x="217281" y="120166"/>
                  </a:lnTo>
                  <a:lnTo>
                    <a:pt x="209709" y="128865"/>
                  </a:lnTo>
                  <a:lnTo>
                    <a:pt x="202121" y="138050"/>
                  </a:lnTo>
                  <a:lnTo>
                    <a:pt x="186918" y="157287"/>
                  </a:lnTo>
                  <a:lnTo>
                    <a:pt x="171693" y="177126"/>
                  </a:lnTo>
                  <a:lnTo>
                    <a:pt x="164077" y="186311"/>
                  </a:lnTo>
                  <a:lnTo>
                    <a:pt x="156461" y="194974"/>
                  </a:lnTo>
                  <a:lnTo>
                    <a:pt x="148843" y="203290"/>
                  </a:lnTo>
                  <a:lnTo>
                    <a:pt x="141223" y="213067"/>
                  </a:lnTo>
                  <a:lnTo>
                    <a:pt x="133604" y="223818"/>
                  </a:lnTo>
                  <a:lnTo>
                    <a:pt x="125985" y="235219"/>
                  </a:lnTo>
                  <a:lnTo>
                    <a:pt x="110746" y="256918"/>
                  </a:lnTo>
                  <a:lnTo>
                    <a:pt x="103125" y="267446"/>
                  </a:lnTo>
                  <a:lnTo>
                    <a:pt x="95506" y="277004"/>
                  </a:lnTo>
                  <a:lnTo>
                    <a:pt x="87886" y="285916"/>
                  </a:lnTo>
                  <a:lnTo>
                    <a:pt x="80266" y="294398"/>
                  </a:lnTo>
                  <a:lnTo>
                    <a:pt x="73492" y="303439"/>
                  </a:lnTo>
                  <a:lnTo>
                    <a:pt x="67284" y="312853"/>
                  </a:lnTo>
                  <a:lnTo>
                    <a:pt x="61451" y="322516"/>
                  </a:lnTo>
                  <a:lnTo>
                    <a:pt x="55870" y="332344"/>
                  </a:lnTo>
                  <a:lnTo>
                    <a:pt x="45152" y="352296"/>
                  </a:lnTo>
                  <a:lnTo>
                    <a:pt x="39924" y="361511"/>
                  </a:lnTo>
                  <a:lnTo>
                    <a:pt x="34744" y="370194"/>
                  </a:lnTo>
                  <a:lnTo>
                    <a:pt x="29598" y="378523"/>
                  </a:lnTo>
                  <a:lnTo>
                    <a:pt x="25321" y="386616"/>
                  </a:lnTo>
                  <a:lnTo>
                    <a:pt x="21623" y="394551"/>
                  </a:lnTo>
                  <a:lnTo>
                    <a:pt x="15256" y="409294"/>
                  </a:lnTo>
                  <a:lnTo>
                    <a:pt x="9604" y="421491"/>
                  </a:lnTo>
                  <a:lnTo>
                    <a:pt x="6527" y="434815"/>
                  </a:lnTo>
                  <a:lnTo>
                    <a:pt x="4313" y="448356"/>
                  </a:lnTo>
                  <a:lnTo>
                    <a:pt x="507" y="460019"/>
                  </a:lnTo>
                  <a:lnTo>
                    <a:pt x="0" y="464653"/>
                  </a:lnTo>
                  <a:lnTo>
                    <a:pt x="509" y="468589"/>
                  </a:lnTo>
                  <a:lnTo>
                    <a:pt x="1695" y="472059"/>
                  </a:lnTo>
                  <a:lnTo>
                    <a:pt x="5270" y="478174"/>
                  </a:lnTo>
                  <a:lnTo>
                    <a:pt x="14465" y="488997"/>
                  </a:lnTo>
                  <a:lnTo>
                    <a:pt x="17772" y="490745"/>
                  </a:lnTo>
                  <a:lnTo>
                    <a:pt x="25962" y="492687"/>
                  </a:lnTo>
                  <a:lnTo>
                    <a:pt x="32989" y="493550"/>
                  </a:lnTo>
                  <a:lnTo>
                    <a:pt x="36048" y="493781"/>
                  </a:lnTo>
                  <a:lnTo>
                    <a:pt x="43963" y="491779"/>
                  </a:lnTo>
                  <a:lnTo>
                    <a:pt x="57406" y="4866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982"/>
            <p:cNvSpPr/>
            <p:nvPr/>
          </p:nvSpPr>
          <p:spPr>
            <a:xfrm>
              <a:off x="5037413" y="2080260"/>
              <a:ext cx="182288" cy="45721"/>
            </a:xfrm>
            <a:custGeom>
              <a:avLst/>
              <a:gdLst/>
              <a:ahLst/>
              <a:cxnLst/>
              <a:rect l="0" t="0" r="0" b="0"/>
              <a:pathLst>
                <a:path w="182288" h="45721">
                  <a:moveTo>
                    <a:pt x="29887" y="0"/>
                  </a:moveTo>
                  <a:lnTo>
                    <a:pt x="17752" y="8090"/>
                  </a:lnTo>
                  <a:lnTo>
                    <a:pt x="13330" y="10474"/>
                  </a:lnTo>
                  <a:lnTo>
                    <a:pt x="9536" y="12062"/>
                  </a:lnTo>
                  <a:lnTo>
                    <a:pt x="0" y="15054"/>
                  </a:lnTo>
                  <a:lnTo>
                    <a:pt x="5516" y="15215"/>
                  </a:lnTo>
                  <a:lnTo>
                    <a:pt x="10774" y="15235"/>
                  </a:lnTo>
                  <a:lnTo>
                    <a:pt x="65495" y="15240"/>
                  </a:lnTo>
                  <a:lnTo>
                    <a:pt x="71406" y="16087"/>
                  </a:lnTo>
                  <a:lnTo>
                    <a:pt x="77886" y="17498"/>
                  </a:lnTo>
                  <a:lnTo>
                    <a:pt x="84746" y="19285"/>
                  </a:lnTo>
                  <a:lnTo>
                    <a:pt x="91014" y="20477"/>
                  </a:lnTo>
                  <a:lnTo>
                    <a:pt x="96884" y="21271"/>
                  </a:lnTo>
                  <a:lnTo>
                    <a:pt x="102492" y="21801"/>
                  </a:lnTo>
                  <a:lnTo>
                    <a:pt x="108770" y="23000"/>
                  </a:lnTo>
                  <a:lnTo>
                    <a:pt x="115496" y="24647"/>
                  </a:lnTo>
                  <a:lnTo>
                    <a:pt x="122519" y="26591"/>
                  </a:lnTo>
                  <a:lnTo>
                    <a:pt x="137096" y="31009"/>
                  </a:lnTo>
                  <a:lnTo>
                    <a:pt x="182287" y="45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83"/>
            <p:cNvSpPr/>
            <p:nvPr/>
          </p:nvSpPr>
          <p:spPr>
            <a:xfrm>
              <a:off x="5281018" y="2126082"/>
              <a:ext cx="167283" cy="167406"/>
            </a:xfrm>
            <a:custGeom>
              <a:avLst/>
              <a:gdLst/>
              <a:ahLst/>
              <a:cxnLst/>
              <a:rect l="0" t="0" r="0" b="0"/>
              <a:pathLst>
                <a:path w="167283" h="167406">
                  <a:moveTo>
                    <a:pt x="136801" y="22758"/>
                  </a:moveTo>
                  <a:lnTo>
                    <a:pt x="136801" y="16197"/>
                  </a:lnTo>
                  <a:lnTo>
                    <a:pt x="132756" y="11407"/>
                  </a:lnTo>
                  <a:lnTo>
                    <a:pt x="130240" y="8670"/>
                  </a:lnTo>
                  <a:lnTo>
                    <a:pt x="129652" y="5772"/>
                  </a:lnTo>
                  <a:lnTo>
                    <a:pt x="129496" y="3814"/>
                  </a:lnTo>
                  <a:lnTo>
                    <a:pt x="128544" y="2509"/>
                  </a:lnTo>
                  <a:lnTo>
                    <a:pt x="127063" y="1638"/>
                  </a:lnTo>
                  <a:lnTo>
                    <a:pt x="123160" y="672"/>
                  </a:lnTo>
                  <a:lnTo>
                    <a:pt x="118603" y="242"/>
                  </a:lnTo>
                  <a:lnTo>
                    <a:pt x="115322" y="0"/>
                  </a:lnTo>
                  <a:lnTo>
                    <a:pt x="113169" y="812"/>
                  </a:lnTo>
                  <a:lnTo>
                    <a:pt x="110040" y="2201"/>
                  </a:lnTo>
                  <a:lnTo>
                    <a:pt x="106260" y="3973"/>
                  </a:lnTo>
                  <a:lnTo>
                    <a:pt x="102894" y="5155"/>
                  </a:lnTo>
                  <a:lnTo>
                    <a:pt x="99804" y="5943"/>
                  </a:lnTo>
                  <a:lnTo>
                    <a:pt x="96896" y="6468"/>
                  </a:lnTo>
                  <a:lnTo>
                    <a:pt x="94111" y="7665"/>
                  </a:lnTo>
                  <a:lnTo>
                    <a:pt x="91408" y="9309"/>
                  </a:lnTo>
                  <a:lnTo>
                    <a:pt x="88760" y="11252"/>
                  </a:lnTo>
                  <a:lnTo>
                    <a:pt x="83558" y="13411"/>
                  </a:lnTo>
                  <a:lnTo>
                    <a:pt x="80986" y="13987"/>
                  </a:lnTo>
                  <a:lnTo>
                    <a:pt x="77578" y="15217"/>
                  </a:lnTo>
                  <a:lnTo>
                    <a:pt x="73613" y="16884"/>
                  </a:lnTo>
                  <a:lnTo>
                    <a:pt x="69276" y="18842"/>
                  </a:lnTo>
                  <a:lnTo>
                    <a:pt x="65537" y="21841"/>
                  </a:lnTo>
                  <a:lnTo>
                    <a:pt x="62199" y="25533"/>
                  </a:lnTo>
                  <a:lnTo>
                    <a:pt x="59127" y="29688"/>
                  </a:lnTo>
                  <a:lnTo>
                    <a:pt x="56232" y="33305"/>
                  </a:lnTo>
                  <a:lnTo>
                    <a:pt x="53455" y="36563"/>
                  </a:lnTo>
                  <a:lnTo>
                    <a:pt x="50757" y="39581"/>
                  </a:lnTo>
                  <a:lnTo>
                    <a:pt x="40987" y="49708"/>
                  </a:lnTo>
                  <a:lnTo>
                    <a:pt x="12977" y="77985"/>
                  </a:lnTo>
                  <a:lnTo>
                    <a:pt x="11072" y="81590"/>
                  </a:lnTo>
                  <a:lnTo>
                    <a:pt x="9802" y="85686"/>
                  </a:lnTo>
                  <a:lnTo>
                    <a:pt x="8955" y="90110"/>
                  </a:lnTo>
                  <a:lnTo>
                    <a:pt x="7544" y="93906"/>
                  </a:lnTo>
                  <a:lnTo>
                    <a:pt x="5757" y="97283"/>
                  </a:lnTo>
                  <a:lnTo>
                    <a:pt x="3718" y="100381"/>
                  </a:lnTo>
                  <a:lnTo>
                    <a:pt x="2359" y="103294"/>
                  </a:lnTo>
                  <a:lnTo>
                    <a:pt x="1454" y="106082"/>
                  </a:lnTo>
                  <a:lnTo>
                    <a:pt x="0" y="112595"/>
                  </a:lnTo>
                  <a:lnTo>
                    <a:pt x="727" y="113976"/>
                  </a:lnTo>
                  <a:lnTo>
                    <a:pt x="4950" y="119118"/>
                  </a:lnTo>
                  <a:lnTo>
                    <a:pt x="6234" y="120618"/>
                  </a:lnTo>
                  <a:lnTo>
                    <a:pt x="7424" y="121018"/>
                  </a:lnTo>
                  <a:lnTo>
                    <a:pt x="11002" y="121462"/>
                  </a:lnTo>
                  <a:lnTo>
                    <a:pt x="15416" y="121660"/>
                  </a:lnTo>
                  <a:lnTo>
                    <a:pt x="17777" y="121713"/>
                  </a:lnTo>
                  <a:lnTo>
                    <a:pt x="20199" y="120901"/>
                  </a:lnTo>
                  <a:lnTo>
                    <a:pt x="25147" y="117742"/>
                  </a:lnTo>
                  <a:lnTo>
                    <a:pt x="28499" y="115714"/>
                  </a:lnTo>
                  <a:lnTo>
                    <a:pt x="32427" y="113515"/>
                  </a:lnTo>
                  <a:lnTo>
                    <a:pt x="36738" y="111203"/>
                  </a:lnTo>
                  <a:lnTo>
                    <a:pt x="40460" y="108815"/>
                  </a:lnTo>
                  <a:lnTo>
                    <a:pt x="43787" y="106376"/>
                  </a:lnTo>
                  <a:lnTo>
                    <a:pt x="46852" y="103903"/>
                  </a:lnTo>
                  <a:lnTo>
                    <a:pt x="49742" y="101408"/>
                  </a:lnTo>
                  <a:lnTo>
                    <a:pt x="52515" y="98898"/>
                  </a:lnTo>
                  <a:lnTo>
                    <a:pt x="55210" y="96378"/>
                  </a:lnTo>
                  <a:lnTo>
                    <a:pt x="67095" y="84741"/>
                  </a:lnTo>
                  <a:lnTo>
                    <a:pt x="70856" y="80167"/>
                  </a:lnTo>
                  <a:lnTo>
                    <a:pt x="74212" y="75424"/>
                  </a:lnTo>
                  <a:lnTo>
                    <a:pt x="77295" y="70568"/>
                  </a:lnTo>
                  <a:lnTo>
                    <a:pt x="80197" y="66485"/>
                  </a:lnTo>
                  <a:lnTo>
                    <a:pt x="82979" y="62916"/>
                  </a:lnTo>
                  <a:lnTo>
                    <a:pt x="85680" y="59690"/>
                  </a:lnTo>
                  <a:lnTo>
                    <a:pt x="89174" y="55846"/>
                  </a:lnTo>
                  <a:lnTo>
                    <a:pt x="97571" y="47059"/>
                  </a:lnTo>
                  <a:lnTo>
                    <a:pt x="107774" y="36638"/>
                  </a:lnTo>
                  <a:lnTo>
                    <a:pt x="109830" y="33704"/>
                  </a:lnTo>
                  <a:lnTo>
                    <a:pt x="111200" y="30902"/>
                  </a:lnTo>
                  <a:lnTo>
                    <a:pt x="112114" y="28187"/>
                  </a:lnTo>
                  <a:lnTo>
                    <a:pt x="113570" y="25531"/>
                  </a:lnTo>
                  <a:lnTo>
                    <a:pt x="117446" y="20321"/>
                  </a:lnTo>
                  <a:lnTo>
                    <a:pt x="121454" y="15273"/>
                  </a:lnTo>
                  <a:lnTo>
                    <a:pt x="121530" y="19223"/>
                  </a:lnTo>
                  <a:lnTo>
                    <a:pt x="120694" y="21248"/>
                  </a:lnTo>
                  <a:lnTo>
                    <a:pt x="117507" y="25756"/>
                  </a:lnTo>
                  <a:lnTo>
                    <a:pt x="116319" y="28143"/>
                  </a:lnTo>
                  <a:lnTo>
                    <a:pt x="114998" y="33054"/>
                  </a:lnTo>
                  <a:lnTo>
                    <a:pt x="112154" y="38058"/>
                  </a:lnTo>
                  <a:lnTo>
                    <a:pt x="110209" y="40578"/>
                  </a:lnTo>
                  <a:lnTo>
                    <a:pt x="108913" y="43952"/>
                  </a:lnTo>
                  <a:lnTo>
                    <a:pt x="108050" y="47894"/>
                  </a:lnTo>
                  <a:lnTo>
                    <a:pt x="107474" y="52215"/>
                  </a:lnTo>
                  <a:lnTo>
                    <a:pt x="107090" y="55943"/>
                  </a:lnTo>
                  <a:lnTo>
                    <a:pt x="106833" y="59274"/>
                  </a:lnTo>
                  <a:lnTo>
                    <a:pt x="106663" y="62342"/>
                  </a:lnTo>
                  <a:lnTo>
                    <a:pt x="105703" y="66081"/>
                  </a:lnTo>
                  <a:lnTo>
                    <a:pt x="104216" y="70267"/>
                  </a:lnTo>
                  <a:lnTo>
                    <a:pt x="102377" y="74750"/>
                  </a:lnTo>
                  <a:lnTo>
                    <a:pt x="100306" y="79433"/>
                  </a:lnTo>
                  <a:lnTo>
                    <a:pt x="95745" y="89151"/>
                  </a:lnTo>
                  <a:lnTo>
                    <a:pt x="94192" y="94113"/>
                  </a:lnTo>
                  <a:lnTo>
                    <a:pt x="93154" y="99115"/>
                  </a:lnTo>
                  <a:lnTo>
                    <a:pt x="92464" y="104143"/>
                  </a:lnTo>
                  <a:lnTo>
                    <a:pt x="92003" y="108341"/>
                  </a:lnTo>
                  <a:lnTo>
                    <a:pt x="91696" y="111987"/>
                  </a:lnTo>
                  <a:lnTo>
                    <a:pt x="91491" y="115264"/>
                  </a:lnTo>
                  <a:lnTo>
                    <a:pt x="92201" y="119142"/>
                  </a:lnTo>
                  <a:lnTo>
                    <a:pt x="93522" y="123420"/>
                  </a:lnTo>
                  <a:lnTo>
                    <a:pt x="95248" y="127966"/>
                  </a:lnTo>
                  <a:lnTo>
                    <a:pt x="96399" y="131844"/>
                  </a:lnTo>
                  <a:lnTo>
                    <a:pt x="97167" y="135275"/>
                  </a:lnTo>
                  <a:lnTo>
                    <a:pt x="97678" y="138409"/>
                  </a:lnTo>
                  <a:lnTo>
                    <a:pt x="98019" y="141345"/>
                  </a:lnTo>
                  <a:lnTo>
                    <a:pt x="98247" y="144150"/>
                  </a:lnTo>
                  <a:lnTo>
                    <a:pt x="98398" y="146866"/>
                  </a:lnTo>
                  <a:lnTo>
                    <a:pt x="99346" y="149523"/>
                  </a:lnTo>
                  <a:lnTo>
                    <a:pt x="102656" y="154734"/>
                  </a:lnTo>
                  <a:lnTo>
                    <a:pt x="106950" y="159871"/>
                  </a:lnTo>
                  <a:lnTo>
                    <a:pt x="109281" y="162427"/>
                  </a:lnTo>
                  <a:lnTo>
                    <a:pt x="111681" y="164131"/>
                  </a:lnTo>
                  <a:lnTo>
                    <a:pt x="116606" y="166024"/>
                  </a:lnTo>
                  <a:lnTo>
                    <a:pt x="121617" y="166865"/>
                  </a:lnTo>
                  <a:lnTo>
                    <a:pt x="124139" y="167089"/>
                  </a:lnTo>
                  <a:lnTo>
                    <a:pt x="127513" y="167239"/>
                  </a:lnTo>
                  <a:lnTo>
                    <a:pt x="135778" y="167405"/>
                  </a:lnTo>
                  <a:lnTo>
                    <a:pt x="139506" y="166603"/>
                  </a:lnTo>
                  <a:lnTo>
                    <a:pt x="142837" y="165221"/>
                  </a:lnTo>
                  <a:lnTo>
                    <a:pt x="145905" y="163453"/>
                  </a:lnTo>
                  <a:lnTo>
                    <a:pt x="153830" y="159231"/>
                  </a:lnTo>
                  <a:lnTo>
                    <a:pt x="167282" y="1522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984"/>
            <p:cNvSpPr/>
            <p:nvPr/>
          </p:nvSpPr>
          <p:spPr>
            <a:xfrm>
              <a:off x="5608424" y="1798320"/>
              <a:ext cx="251357" cy="509962"/>
            </a:xfrm>
            <a:custGeom>
              <a:avLst/>
              <a:gdLst/>
              <a:ahLst/>
              <a:cxnLst/>
              <a:rect l="0" t="0" r="0" b="0"/>
              <a:pathLst>
                <a:path w="251357" h="509962">
                  <a:moveTo>
                    <a:pt x="251356" y="0"/>
                  </a:moveTo>
                  <a:lnTo>
                    <a:pt x="240750" y="10606"/>
                  </a:lnTo>
                  <a:lnTo>
                    <a:pt x="233444" y="21957"/>
                  </a:lnTo>
                  <a:lnTo>
                    <a:pt x="230696" y="28950"/>
                  </a:lnTo>
                  <a:lnTo>
                    <a:pt x="229963" y="32000"/>
                  </a:lnTo>
                  <a:lnTo>
                    <a:pt x="224633" y="39904"/>
                  </a:lnTo>
                  <a:lnTo>
                    <a:pt x="220840" y="44383"/>
                  </a:lnTo>
                  <a:lnTo>
                    <a:pt x="215772" y="49908"/>
                  </a:lnTo>
                  <a:lnTo>
                    <a:pt x="197351" y="68974"/>
                  </a:lnTo>
                  <a:lnTo>
                    <a:pt x="186149" y="80326"/>
                  </a:lnTo>
                  <a:lnTo>
                    <a:pt x="180792" y="86571"/>
                  </a:lnTo>
                  <a:lnTo>
                    <a:pt x="175526" y="93274"/>
                  </a:lnTo>
                  <a:lnTo>
                    <a:pt x="170323" y="100283"/>
                  </a:lnTo>
                  <a:lnTo>
                    <a:pt x="166007" y="107495"/>
                  </a:lnTo>
                  <a:lnTo>
                    <a:pt x="158954" y="122282"/>
                  </a:lnTo>
                  <a:lnTo>
                    <a:pt x="154195" y="129781"/>
                  </a:lnTo>
                  <a:lnTo>
                    <a:pt x="148482" y="137321"/>
                  </a:lnTo>
                  <a:lnTo>
                    <a:pt x="142133" y="144887"/>
                  </a:lnTo>
                  <a:lnTo>
                    <a:pt x="136208" y="153318"/>
                  </a:lnTo>
                  <a:lnTo>
                    <a:pt x="130564" y="162325"/>
                  </a:lnTo>
                  <a:lnTo>
                    <a:pt x="125108" y="171717"/>
                  </a:lnTo>
                  <a:lnTo>
                    <a:pt x="114530" y="188925"/>
                  </a:lnTo>
                  <a:lnTo>
                    <a:pt x="109339" y="197070"/>
                  </a:lnTo>
                  <a:lnTo>
                    <a:pt x="104184" y="205887"/>
                  </a:lnTo>
                  <a:lnTo>
                    <a:pt x="99055" y="215151"/>
                  </a:lnTo>
                  <a:lnTo>
                    <a:pt x="93942" y="224714"/>
                  </a:lnTo>
                  <a:lnTo>
                    <a:pt x="88840" y="233629"/>
                  </a:lnTo>
                  <a:lnTo>
                    <a:pt x="83746" y="242113"/>
                  </a:lnTo>
                  <a:lnTo>
                    <a:pt x="78656" y="250309"/>
                  </a:lnTo>
                  <a:lnTo>
                    <a:pt x="73569" y="259159"/>
                  </a:lnTo>
                  <a:lnTo>
                    <a:pt x="63402" y="278024"/>
                  </a:lnTo>
                  <a:lnTo>
                    <a:pt x="59166" y="286949"/>
                  </a:lnTo>
                  <a:lnTo>
                    <a:pt x="55497" y="295440"/>
                  </a:lnTo>
                  <a:lnTo>
                    <a:pt x="52203" y="303640"/>
                  </a:lnTo>
                  <a:lnTo>
                    <a:pt x="48314" y="312493"/>
                  </a:lnTo>
                  <a:lnTo>
                    <a:pt x="39477" y="331361"/>
                  </a:lnTo>
                  <a:lnTo>
                    <a:pt x="35596" y="340288"/>
                  </a:lnTo>
                  <a:lnTo>
                    <a:pt x="32162" y="348778"/>
                  </a:lnTo>
                  <a:lnTo>
                    <a:pt x="26090" y="364986"/>
                  </a:lnTo>
                  <a:lnTo>
                    <a:pt x="17911" y="388391"/>
                  </a:lnTo>
                  <a:lnTo>
                    <a:pt x="12700" y="403758"/>
                  </a:lnTo>
                  <a:lnTo>
                    <a:pt x="9820" y="419055"/>
                  </a:lnTo>
                  <a:lnTo>
                    <a:pt x="7693" y="433473"/>
                  </a:lnTo>
                  <a:lnTo>
                    <a:pt x="3926" y="445526"/>
                  </a:lnTo>
                  <a:lnTo>
                    <a:pt x="1687" y="456527"/>
                  </a:lnTo>
                  <a:lnTo>
                    <a:pt x="427" y="472240"/>
                  </a:lnTo>
                  <a:lnTo>
                    <a:pt x="53" y="487621"/>
                  </a:lnTo>
                  <a:lnTo>
                    <a:pt x="0" y="492721"/>
                  </a:lnTo>
                  <a:lnTo>
                    <a:pt x="813" y="496967"/>
                  </a:lnTo>
                  <a:lnTo>
                    <a:pt x="3972" y="503943"/>
                  </a:lnTo>
                  <a:lnTo>
                    <a:pt x="6000" y="506142"/>
                  </a:lnTo>
                  <a:lnTo>
                    <a:pt x="8199" y="507608"/>
                  </a:lnTo>
                  <a:lnTo>
                    <a:pt x="12900" y="509237"/>
                  </a:lnTo>
                  <a:lnTo>
                    <a:pt x="17811" y="509961"/>
                  </a:lnTo>
                  <a:lnTo>
                    <a:pt x="25074" y="508025"/>
                  </a:lnTo>
                  <a:lnTo>
                    <a:pt x="29381" y="506323"/>
                  </a:lnTo>
                  <a:lnTo>
                    <a:pt x="33099" y="503496"/>
                  </a:lnTo>
                  <a:lnTo>
                    <a:pt x="39489" y="495838"/>
                  </a:lnTo>
                  <a:lnTo>
                    <a:pt x="43224" y="491426"/>
                  </a:lnTo>
                  <a:lnTo>
                    <a:pt x="47408" y="486790"/>
                  </a:lnTo>
                  <a:lnTo>
                    <a:pt x="51891" y="482007"/>
                  </a:lnTo>
                  <a:lnTo>
                    <a:pt x="57420" y="477125"/>
                  </a:lnTo>
                  <a:lnTo>
                    <a:pt x="63645" y="472176"/>
                  </a:lnTo>
                  <a:lnTo>
                    <a:pt x="83716" y="457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85"/>
            <p:cNvSpPr/>
            <p:nvPr/>
          </p:nvSpPr>
          <p:spPr>
            <a:xfrm>
              <a:off x="5840682" y="1836420"/>
              <a:ext cx="194359" cy="662941"/>
            </a:xfrm>
            <a:custGeom>
              <a:avLst/>
              <a:gdLst/>
              <a:ahLst/>
              <a:cxnLst/>
              <a:rect l="0" t="0" r="0" b="0"/>
              <a:pathLst>
                <a:path w="194359" h="662941">
                  <a:moveTo>
                    <a:pt x="194358" y="0"/>
                  </a:moveTo>
                  <a:lnTo>
                    <a:pt x="150786" y="43572"/>
                  </a:lnTo>
                  <a:lnTo>
                    <a:pt x="145836" y="49368"/>
                  </a:lnTo>
                  <a:lnTo>
                    <a:pt x="140844" y="55772"/>
                  </a:lnTo>
                  <a:lnTo>
                    <a:pt x="135821" y="62581"/>
                  </a:lnTo>
                  <a:lnTo>
                    <a:pt x="131626" y="69661"/>
                  </a:lnTo>
                  <a:lnTo>
                    <a:pt x="127984" y="76921"/>
                  </a:lnTo>
                  <a:lnTo>
                    <a:pt x="124709" y="84301"/>
                  </a:lnTo>
                  <a:lnTo>
                    <a:pt x="120832" y="91760"/>
                  </a:lnTo>
                  <a:lnTo>
                    <a:pt x="116554" y="99273"/>
                  </a:lnTo>
                  <a:lnTo>
                    <a:pt x="112008" y="106822"/>
                  </a:lnTo>
                  <a:lnTo>
                    <a:pt x="107285" y="115242"/>
                  </a:lnTo>
                  <a:lnTo>
                    <a:pt x="97521" y="133627"/>
                  </a:lnTo>
                  <a:lnTo>
                    <a:pt x="67330" y="193176"/>
                  </a:lnTo>
                  <a:lnTo>
                    <a:pt x="62259" y="204137"/>
                  </a:lnTo>
                  <a:lnTo>
                    <a:pt x="52110" y="227605"/>
                  </a:lnTo>
                  <a:lnTo>
                    <a:pt x="36876" y="264618"/>
                  </a:lnTo>
                  <a:lnTo>
                    <a:pt x="32643" y="277165"/>
                  </a:lnTo>
                  <a:lnTo>
                    <a:pt x="28974" y="289764"/>
                  </a:lnTo>
                  <a:lnTo>
                    <a:pt x="25682" y="302396"/>
                  </a:lnTo>
                  <a:lnTo>
                    <a:pt x="21793" y="314204"/>
                  </a:lnTo>
                  <a:lnTo>
                    <a:pt x="17508" y="325462"/>
                  </a:lnTo>
                  <a:lnTo>
                    <a:pt x="12958" y="336355"/>
                  </a:lnTo>
                  <a:lnTo>
                    <a:pt x="9925" y="347850"/>
                  </a:lnTo>
                  <a:lnTo>
                    <a:pt x="7903" y="359747"/>
                  </a:lnTo>
                  <a:lnTo>
                    <a:pt x="6554" y="371911"/>
                  </a:lnTo>
                  <a:lnTo>
                    <a:pt x="4809" y="384254"/>
                  </a:lnTo>
                  <a:lnTo>
                    <a:pt x="611" y="409257"/>
                  </a:lnTo>
                  <a:lnTo>
                    <a:pt x="0" y="421005"/>
                  </a:lnTo>
                  <a:lnTo>
                    <a:pt x="440" y="432223"/>
                  </a:lnTo>
                  <a:lnTo>
                    <a:pt x="1579" y="443089"/>
                  </a:lnTo>
                  <a:lnTo>
                    <a:pt x="2339" y="454566"/>
                  </a:lnTo>
                  <a:lnTo>
                    <a:pt x="2845" y="466451"/>
                  </a:lnTo>
                  <a:lnTo>
                    <a:pt x="3182" y="478607"/>
                  </a:lnTo>
                  <a:lnTo>
                    <a:pt x="5101" y="490098"/>
                  </a:lnTo>
                  <a:lnTo>
                    <a:pt x="8072" y="501145"/>
                  </a:lnTo>
                  <a:lnTo>
                    <a:pt x="11748" y="511897"/>
                  </a:lnTo>
                  <a:lnTo>
                    <a:pt x="15891" y="522451"/>
                  </a:lnTo>
                  <a:lnTo>
                    <a:pt x="20347" y="532874"/>
                  </a:lnTo>
                  <a:lnTo>
                    <a:pt x="25010" y="543209"/>
                  </a:lnTo>
                  <a:lnTo>
                    <a:pt x="30660" y="553486"/>
                  </a:lnTo>
                  <a:lnTo>
                    <a:pt x="36966" y="563724"/>
                  </a:lnTo>
                  <a:lnTo>
                    <a:pt x="43710" y="573936"/>
                  </a:lnTo>
                  <a:lnTo>
                    <a:pt x="50746" y="583284"/>
                  </a:lnTo>
                  <a:lnTo>
                    <a:pt x="57977" y="592056"/>
                  </a:lnTo>
                  <a:lnTo>
                    <a:pt x="65337" y="600444"/>
                  </a:lnTo>
                  <a:lnTo>
                    <a:pt x="74477" y="608576"/>
                  </a:lnTo>
                  <a:lnTo>
                    <a:pt x="84804" y="616537"/>
                  </a:lnTo>
                  <a:lnTo>
                    <a:pt x="106720" y="632156"/>
                  </a:lnTo>
                  <a:lnTo>
                    <a:pt x="148638" y="662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86"/>
            <p:cNvSpPr/>
            <p:nvPr/>
          </p:nvSpPr>
          <p:spPr>
            <a:xfrm>
              <a:off x="4069080" y="2552712"/>
              <a:ext cx="235868" cy="349418"/>
            </a:xfrm>
            <a:custGeom>
              <a:avLst/>
              <a:gdLst/>
              <a:ahLst/>
              <a:cxnLst/>
              <a:rect l="0" t="0" r="0" b="0"/>
              <a:pathLst>
                <a:path w="235868" h="349418">
                  <a:moveTo>
                    <a:pt x="30480" y="236208"/>
                  </a:moveTo>
                  <a:lnTo>
                    <a:pt x="19129" y="236208"/>
                  </a:lnTo>
                  <a:lnTo>
                    <a:pt x="16985" y="237055"/>
                  </a:lnTo>
                  <a:lnTo>
                    <a:pt x="9721" y="242239"/>
                  </a:lnTo>
                  <a:lnTo>
                    <a:pt x="7742" y="243735"/>
                  </a:lnTo>
                  <a:lnTo>
                    <a:pt x="7656" y="247846"/>
                  </a:lnTo>
                  <a:lnTo>
                    <a:pt x="6797" y="249046"/>
                  </a:lnTo>
                  <a:lnTo>
                    <a:pt x="5378" y="249847"/>
                  </a:lnTo>
                  <a:lnTo>
                    <a:pt x="3586" y="250381"/>
                  </a:lnTo>
                  <a:lnTo>
                    <a:pt x="2390" y="251583"/>
                  </a:lnTo>
                  <a:lnTo>
                    <a:pt x="1593" y="253231"/>
                  </a:lnTo>
                  <a:lnTo>
                    <a:pt x="708" y="257321"/>
                  </a:lnTo>
                  <a:lnTo>
                    <a:pt x="62" y="266601"/>
                  </a:lnTo>
                  <a:lnTo>
                    <a:pt x="0" y="349417"/>
                  </a:lnTo>
                  <a:lnTo>
                    <a:pt x="0" y="327576"/>
                  </a:lnTo>
                  <a:lnTo>
                    <a:pt x="846" y="324213"/>
                  </a:lnTo>
                  <a:lnTo>
                    <a:pt x="5237" y="314589"/>
                  </a:lnTo>
                  <a:lnTo>
                    <a:pt x="6560" y="306039"/>
                  </a:lnTo>
                  <a:lnTo>
                    <a:pt x="7149" y="296595"/>
                  </a:lnTo>
                  <a:lnTo>
                    <a:pt x="7411" y="286754"/>
                  </a:lnTo>
                  <a:lnTo>
                    <a:pt x="7592" y="257529"/>
                  </a:lnTo>
                  <a:lnTo>
                    <a:pt x="8448" y="251269"/>
                  </a:lnTo>
                  <a:lnTo>
                    <a:pt x="9866" y="245402"/>
                  </a:lnTo>
                  <a:lnTo>
                    <a:pt x="11657" y="239797"/>
                  </a:lnTo>
                  <a:lnTo>
                    <a:pt x="12851" y="233521"/>
                  </a:lnTo>
                  <a:lnTo>
                    <a:pt x="13648" y="226796"/>
                  </a:lnTo>
                  <a:lnTo>
                    <a:pt x="14178" y="219774"/>
                  </a:lnTo>
                  <a:lnTo>
                    <a:pt x="15378" y="213399"/>
                  </a:lnTo>
                  <a:lnTo>
                    <a:pt x="17026" y="207455"/>
                  </a:lnTo>
                  <a:lnTo>
                    <a:pt x="18970" y="201799"/>
                  </a:lnTo>
                  <a:lnTo>
                    <a:pt x="20267" y="195489"/>
                  </a:lnTo>
                  <a:lnTo>
                    <a:pt x="21132" y="188742"/>
                  </a:lnTo>
                  <a:lnTo>
                    <a:pt x="21707" y="181704"/>
                  </a:lnTo>
                  <a:lnTo>
                    <a:pt x="22939" y="175319"/>
                  </a:lnTo>
                  <a:lnTo>
                    <a:pt x="24605" y="169368"/>
                  </a:lnTo>
                  <a:lnTo>
                    <a:pt x="26564" y="163708"/>
                  </a:lnTo>
                  <a:lnTo>
                    <a:pt x="30997" y="152904"/>
                  </a:lnTo>
                  <a:lnTo>
                    <a:pt x="35790" y="142457"/>
                  </a:lnTo>
                  <a:lnTo>
                    <a:pt x="45765" y="121953"/>
                  </a:lnTo>
                  <a:lnTo>
                    <a:pt x="55889" y="101597"/>
                  </a:lnTo>
                  <a:lnTo>
                    <a:pt x="59273" y="97361"/>
                  </a:lnTo>
                  <a:lnTo>
                    <a:pt x="63222" y="93690"/>
                  </a:lnTo>
                  <a:lnTo>
                    <a:pt x="67548" y="90396"/>
                  </a:lnTo>
                  <a:lnTo>
                    <a:pt x="74612" y="82220"/>
                  </a:lnTo>
                  <a:lnTo>
                    <a:pt x="80574" y="72942"/>
                  </a:lnTo>
                  <a:lnTo>
                    <a:pt x="86046" y="63174"/>
                  </a:lnTo>
                  <a:lnTo>
                    <a:pt x="91301" y="55446"/>
                  </a:lnTo>
                  <a:lnTo>
                    <a:pt x="97305" y="48343"/>
                  </a:lnTo>
                  <a:lnTo>
                    <a:pt x="105618" y="39541"/>
                  </a:lnTo>
                  <a:lnTo>
                    <a:pt x="124144" y="20659"/>
                  </a:lnTo>
                  <a:lnTo>
                    <a:pt x="127636" y="18002"/>
                  </a:lnTo>
                  <a:lnTo>
                    <a:pt x="131657" y="15384"/>
                  </a:lnTo>
                  <a:lnTo>
                    <a:pt x="136031" y="12792"/>
                  </a:lnTo>
                  <a:lnTo>
                    <a:pt x="140641" y="10217"/>
                  </a:lnTo>
                  <a:lnTo>
                    <a:pt x="150279" y="5099"/>
                  </a:lnTo>
                  <a:lnTo>
                    <a:pt x="154373" y="3395"/>
                  </a:lnTo>
                  <a:lnTo>
                    <a:pt x="161178" y="1502"/>
                  </a:lnTo>
                  <a:lnTo>
                    <a:pt x="165026" y="997"/>
                  </a:lnTo>
                  <a:lnTo>
                    <a:pt x="169284" y="661"/>
                  </a:lnTo>
                  <a:lnTo>
                    <a:pt x="177684" y="287"/>
                  </a:lnTo>
                  <a:lnTo>
                    <a:pt x="184239" y="121"/>
                  </a:lnTo>
                  <a:lnTo>
                    <a:pt x="207117" y="0"/>
                  </a:lnTo>
                  <a:lnTo>
                    <a:pt x="210045" y="842"/>
                  </a:lnTo>
                  <a:lnTo>
                    <a:pt x="215556" y="4037"/>
                  </a:lnTo>
                  <a:lnTo>
                    <a:pt x="220827" y="8279"/>
                  </a:lnTo>
                  <a:lnTo>
                    <a:pt x="223418" y="10595"/>
                  </a:lnTo>
                  <a:lnTo>
                    <a:pt x="225145" y="12986"/>
                  </a:lnTo>
                  <a:lnTo>
                    <a:pt x="228423" y="20396"/>
                  </a:lnTo>
                  <a:lnTo>
                    <a:pt x="232190" y="25427"/>
                  </a:lnTo>
                  <a:lnTo>
                    <a:pt x="233534" y="28801"/>
                  </a:lnTo>
                  <a:lnTo>
                    <a:pt x="235026" y="37065"/>
                  </a:lnTo>
                  <a:lnTo>
                    <a:pt x="235867" y="47192"/>
                  </a:lnTo>
                  <a:lnTo>
                    <a:pt x="233805" y="55117"/>
                  </a:lnTo>
                  <a:lnTo>
                    <a:pt x="230914" y="64283"/>
                  </a:lnTo>
                  <a:lnTo>
                    <a:pt x="229629" y="74001"/>
                  </a:lnTo>
                  <a:lnTo>
                    <a:pt x="226800" y="83965"/>
                  </a:lnTo>
                  <a:lnTo>
                    <a:pt x="222720" y="93191"/>
                  </a:lnTo>
                  <a:lnTo>
                    <a:pt x="216510" y="103145"/>
                  </a:lnTo>
                  <a:lnTo>
                    <a:pt x="213447" y="111457"/>
                  </a:lnTo>
                  <a:lnTo>
                    <a:pt x="207553" y="119282"/>
                  </a:lnTo>
                  <a:lnTo>
                    <a:pt x="202877" y="124410"/>
                  </a:lnTo>
                  <a:lnTo>
                    <a:pt x="200445" y="126116"/>
                  </a:lnTo>
                  <a:lnTo>
                    <a:pt x="195485" y="128012"/>
                  </a:lnTo>
                  <a:lnTo>
                    <a:pt x="190458" y="131112"/>
                  </a:lnTo>
                  <a:lnTo>
                    <a:pt x="187932" y="133124"/>
                  </a:lnTo>
                  <a:lnTo>
                    <a:pt x="185402" y="134465"/>
                  </a:lnTo>
                  <a:lnTo>
                    <a:pt x="180331" y="135956"/>
                  </a:lnTo>
                  <a:lnTo>
                    <a:pt x="175256" y="136618"/>
                  </a:lnTo>
                  <a:lnTo>
                    <a:pt x="170179" y="136912"/>
                  </a:lnTo>
                  <a:lnTo>
                    <a:pt x="165100" y="137043"/>
                  </a:lnTo>
                  <a:lnTo>
                    <a:pt x="162559" y="136231"/>
                  </a:lnTo>
                  <a:lnTo>
                    <a:pt x="157480" y="133072"/>
                  </a:lnTo>
                  <a:lnTo>
                    <a:pt x="152400" y="131103"/>
                  </a:lnTo>
                  <a:lnTo>
                    <a:pt x="146474" y="130228"/>
                  </a:lnTo>
                  <a:lnTo>
                    <a:pt x="142523" y="129995"/>
                  </a:lnTo>
                  <a:lnTo>
                    <a:pt x="134463" y="129735"/>
                  </a:lnTo>
                  <a:lnTo>
                    <a:pt x="122391" y="129569"/>
                  </a:lnTo>
                  <a:lnTo>
                    <a:pt x="119695" y="129555"/>
                  </a:lnTo>
                  <a:lnTo>
                    <a:pt x="117050" y="128700"/>
                  </a:lnTo>
                  <a:lnTo>
                    <a:pt x="111852" y="125491"/>
                  </a:lnTo>
                  <a:lnTo>
                    <a:pt x="109282" y="125143"/>
                  </a:lnTo>
                  <a:lnTo>
                    <a:pt x="106722" y="125758"/>
                  </a:lnTo>
                  <a:lnTo>
                    <a:pt x="101619" y="127852"/>
                  </a:lnTo>
                  <a:lnTo>
                    <a:pt x="96528" y="128783"/>
                  </a:lnTo>
                  <a:lnTo>
                    <a:pt x="94833" y="129878"/>
                  </a:lnTo>
                  <a:lnTo>
                    <a:pt x="93701" y="131455"/>
                  </a:lnTo>
                  <a:lnTo>
                    <a:pt x="91440" y="1371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Annotation987"/>
            <p:cNvSpPr/>
            <p:nvPr/>
          </p:nvSpPr>
          <p:spPr>
            <a:xfrm>
              <a:off x="4335783" y="2689870"/>
              <a:ext cx="129538" cy="143568"/>
            </a:xfrm>
            <a:custGeom>
              <a:avLst/>
              <a:gdLst/>
              <a:ahLst/>
              <a:cxnLst/>
              <a:rect l="0" t="0" r="0" b="0"/>
              <a:pathLst>
                <a:path w="129538" h="143568">
                  <a:moveTo>
                    <a:pt x="129537" y="22850"/>
                  </a:moveTo>
                  <a:lnTo>
                    <a:pt x="122976" y="9729"/>
                  </a:lnTo>
                  <a:lnTo>
                    <a:pt x="120130" y="6294"/>
                  </a:lnTo>
                  <a:lnTo>
                    <a:pt x="118186" y="4192"/>
                  </a:lnTo>
                  <a:lnTo>
                    <a:pt x="116043" y="2792"/>
                  </a:lnTo>
                  <a:lnTo>
                    <a:pt x="113767" y="1858"/>
                  </a:lnTo>
                  <a:lnTo>
                    <a:pt x="111404" y="1235"/>
                  </a:lnTo>
                  <a:lnTo>
                    <a:pt x="108982" y="820"/>
                  </a:lnTo>
                  <a:lnTo>
                    <a:pt x="106520" y="543"/>
                  </a:lnTo>
                  <a:lnTo>
                    <a:pt x="104032" y="359"/>
                  </a:lnTo>
                  <a:lnTo>
                    <a:pt x="101527" y="236"/>
                  </a:lnTo>
                  <a:lnTo>
                    <a:pt x="96486" y="99"/>
                  </a:lnTo>
                  <a:lnTo>
                    <a:pt x="77229" y="0"/>
                  </a:lnTo>
                  <a:lnTo>
                    <a:pt x="73498" y="843"/>
                  </a:lnTo>
                  <a:lnTo>
                    <a:pt x="70165" y="2252"/>
                  </a:lnTo>
                  <a:lnTo>
                    <a:pt x="67095" y="4038"/>
                  </a:lnTo>
                  <a:lnTo>
                    <a:pt x="64202" y="6075"/>
                  </a:lnTo>
                  <a:lnTo>
                    <a:pt x="61427" y="8280"/>
                  </a:lnTo>
                  <a:lnTo>
                    <a:pt x="58731" y="10597"/>
                  </a:lnTo>
                  <a:lnTo>
                    <a:pt x="55239" y="12988"/>
                  </a:lnTo>
                  <a:lnTo>
                    <a:pt x="51219" y="15429"/>
                  </a:lnTo>
                  <a:lnTo>
                    <a:pt x="46845" y="17903"/>
                  </a:lnTo>
                  <a:lnTo>
                    <a:pt x="43082" y="20398"/>
                  </a:lnTo>
                  <a:lnTo>
                    <a:pt x="39727" y="22909"/>
                  </a:lnTo>
                  <a:lnTo>
                    <a:pt x="36644" y="25429"/>
                  </a:lnTo>
                  <a:lnTo>
                    <a:pt x="33741" y="27956"/>
                  </a:lnTo>
                  <a:lnTo>
                    <a:pt x="30960" y="30487"/>
                  </a:lnTo>
                  <a:lnTo>
                    <a:pt x="25612" y="35558"/>
                  </a:lnTo>
                  <a:lnTo>
                    <a:pt x="5086" y="55870"/>
                  </a:lnTo>
                  <a:lnTo>
                    <a:pt x="3390" y="58410"/>
                  </a:lnTo>
                  <a:lnTo>
                    <a:pt x="2259" y="60950"/>
                  </a:lnTo>
                  <a:lnTo>
                    <a:pt x="1505" y="63490"/>
                  </a:lnTo>
                  <a:lnTo>
                    <a:pt x="1002" y="66030"/>
                  </a:lnTo>
                  <a:lnTo>
                    <a:pt x="667" y="68570"/>
                  </a:lnTo>
                  <a:lnTo>
                    <a:pt x="444" y="71110"/>
                  </a:lnTo>
                  <a:lnTo>
                    <a:pt x="295" y="73650"/>
                  </a:lnTo>
                  <a:lnTo>
                    <a:pt x="36" y="82305"/>
                  </a:lnTo>
                  <a:lnTo>
                    <a:pt x="0" y="90239"/>
                  </a:lnTo>
                  <a:lnTo>
                    <a:pt x="846" y="90636"/>
                  </a:lnTo>
                  <a:lnTo>
                    <a:pt x="4044" y="91077"/>
                  </a:lnTo>
                  <a:lnTo>
                    <a:pt x="6081" y="91195"/>
                  </a:lnTo>
                  <a:lnTo>
                    <a:pt x="10604" y="91325"/>
                  </a:lnTo>
                  <a:lnTo>
                    <a:pt x="17909" y="91399"/>
                  </a:lnTo>
                  <a:lnTo>
                    <a:pt x="20405" y="90563"/>
                  </a:lnTo>
                  <a:lnTo>
                    <a:pt x="22916" y="89158"/>
                  </a:lnTo>
                  <a:lnTo>
                    <a:pt x="25436" y="87376"/>
                  </a:lnTo>
                  <a:lnTo>
                    <a:pt x="27963" y="86187"/>
                  </a:lnTo>
                  <a:lnTo>
                    <a:pt x="30494" y="85395"/>
                  </a:lnTo>
                  <a:lnTo>
                    <a:pt x="33029" y="84866"/>
                  </a:lnTo>
                  <a:lnTo>
                    <a:pt x="35565" y="83668"/>
                  </a:lnTo>
                  <a:lnTo>
                    <a:pt x="38102" y="82022"/>
                  </a:lnTo>
                  <a:lnTo>
                    <a:pt x="40640" y="80078"/>
                  </a:lnTo>
                  <a:lnTo>
                    <a:pt x="43179" y="77088"/>
                  </a:lnTo>
                  <a:lnTo>
                    <a:pt x="45719" y="73402"/>
                  </a:lnTo>
                  <a:lnTo>
                    <a:pt x="48258" y="69252"/>
                  </a:lnTo>
                  <a:lnTo>
                    <a:pt x="51645" y="65638"/>
                  </a:lnTo>
                  <a:lnTo>
                    <a:pt x="55595" y="62382"/>
                  </a:lnTo>
                  <a:lnTo>
                    <a:pt x="59923" y="59365"/>
                  </a:lnTo>
                  <a:lnTo>
                    <a:pt x="63654" y="56506"/>
                  </a:lnTo>
                  <a:lnTo>
                    <a:pt x="66988" y="53754"/>
                  </a:lnTo>
                  <a:lnTo>
                    <a:pt x="70058" y="51073"/>
                  </a:lnTo>
                  <a:lnTo>
                    <a:pt x="72951" y="48438"/>
                  </a:lnTo>
                  <a:lnTo>
                    <a:pt x="78423" y="43254"/>
                  </a:lnTo>
                  <a:lnTo>
                    <a:pt x="93949" y="27937"/>
                  </a:lnTo>
                  <a:lnTo>
                    <a:pt x="95652" y="25395"/>
                  </a:lnTo>
                  <a:lnTo>
                    <a:pt x="96787" y="22853"/>
                  </a:lnTo>
                  <a:lnTo>
                    <a:pt x="98608" y="16736"/>
                  </a:lnTo>
                  <a:lnTo>
                    <a:pt x="99605" y="17081"/>
                  </a:lnTo>
                  <a:lnTo>
                    <a:pt x="102969" y="19721"/>
                  </a:lnTo>
                  <a:lnTo>
                    <a:pt x="103358" y="21611"/>
                  </a:lnTo>
                  <a:lnTo>
                    <a:pt x="102772" y="23717"/>
                  </a:lnTo>
                  <a:lnTo>
                    <a:pt x="101533" y="25968"/>
                  </a:lnTo>
                  <a:lnTo>
                    <a:pt x="100708" y="28315"/>
                  </a:lnTo>
                  <a:lnTo>
                    <a:pt x="100157" y="30727"/>
                  </a:lnTo>
                  <a:lnTo>
                    <a:pt x="99790" y="33181"/>
                  </a:lnTo>
                  <a:lnTo>
                    <a:pt x="99546" y="36511"/>
                  </a:lnTo>
                  <a:lnTo>
                    <a:pt x="99383" y="40424"/>
                  </a:lnTo>
                  <a:lnTo>
                    <a:pt x="99154" y="51764"/>
                  </a:lnTo>
                  <a:lnTo>
                    <a:pt x="99121" y="54826"/>
                  </a:lnTo>
                  <a:lnTo>
                    <a:pt x="98253" y="58561"/>
                  </a:lnTo>
                  <a:lnTo>
                    <a:pt x="96828" y="62744"/>
                  </a:lnTo>
                  <a:lnTo>
                    <a:pt x="95031" y="67226"/>
                  </a:lnTo>
                  <a:lnTo>
                    <a:pt x="92986" y="71907"/>
                  </a:lnTo>
                  <a:lnTo>
                    <a:pt x="88457" y="81624"/>
                  </a:lnTo>
                  <a:lnTo>
                    <a:pt x="86910" y="86586"/>
                  </a:lnTo>
                  <a:lnTo>
                    <a:pt x="85879" y="91587"/>
                  </a:lnTo>
                  <a:lnTo>
                    <a:pt x="85192" y="96615"/>
                  </a:lnTo>
                  <a:lnTo>
                    <a:pt x="83887" y="101660"/>
                  </a:lnTo>
                  <a:lnTo>
                    <a:pt x="82171" y="106717"/>
                  </a:lnTo>
                  <a:lnTo>
                    <a:pt x="80179" y="111781"/>
                  </a:lnTo>
                  <a:lnTo>
                    <a:pt x="78851" y="116004"/>
                  </a:lnTo>
                  <a:lnTo>
                    <a:pt x="77967" y="119666"/>
                  </a:lnTo>
                  <a:lnTo>
                    <a:pt x="77377" y="122954"/>
                  </a:lnTo>
                  <a:lnTo>
                    <a:pt x="76983" y="125993"/>
                  </a:lnTo>
                  <a:lnTo>
                    <a:pt x="76721" y="128865"/>
                  </a:lnTo>
                  <a:lnTo>
                    <a:pt x="76546" y="131627"/>
                  </a:lnTo>
                  <a:lnTo>
                    <a:pt x="77277" y="133468"/>
                  </a:lnTo>
                  <a:lnTo>
                    <a:pt x="78610" y="134695"/>
                  </a:lnTo>
                  <a:lnTo>
                    <a:pt x="80346" y="135513"/>
                  </a:lnTo>
                  <a:lnTo>
                    <a:pt x="81502" y="136906"/>
                  </a:lnTo>
                  <a:lnTo>
                    <a:pt x="82274" y="138680"/>
                  </a:lnTo>
                  <a:lnTo>
                    <a:pt x="82788" y="140710"/>
                  </a:lnTo>
                  <a:lnTo>
                    <a:pt x="83978" y="142063"/>
                  </a:lnTo>
                  <a:lnTo>
                    <a:pt x="85617" y="142966"/>
                  </a:lnTo>
                  <a:lnTo>
                    <a:pt x="87558" y="143567"/>
                  </a:lnTo>
                  <a:lnTo>
                    <a:pt x="89698" y="143121"/>
                  </a:lnTo>
                  <a:lnTo>
                    <a:pt x="91971" y="141977"/>
                  </a:lnTo>
                  <a:lnTo>
                    <a:pt x="94333" y="140368"/>
                  </a:lnTo>
                  <a:lnTo>
                    <a:pt x="96755" y="138449"/>
                  </a:lnTo>
                  <a:lnTo>
                    <a:pt x="99215" y="136322"/>
                  </a:lnTo>
                  <a:lnTo>
                    <a:pt x="101702" y="134058"/>
                  </a:lnTo>
                  <a:lnTo>
                    <a:pt x="105054" y="131702"/>
                  </a:lnTo>
                  <a:lnTo>
                    <a:pt x="108982" y="129285"/>
                  </a:lnTo>
                  <a:lnTo>
                    <a:pt x="121917" y="12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88"/>
            <p:cNvSpPr/>
            <p:nvPr/>
          </p:nvSpPr>
          <p:spPr>
            <a:xfrm>
              <a:off x="4556770" y="2705100"/>
              <a:ext cx="144771" cy="121890"/>
            </a:xfrm>
            <a:custGeom>
              <a:avLst/>
              <a:gdLst/>
              <a:ahLst/>
              <a:cxnLst/>
              <a:rect l="0" t="0" r="0" b="0"/>
              <a:pathLst>
                <a:path w="144771" h="121890">
                  <a:moveTo>
                    <a:pt x="30470" y="0"/>
                  </a:moveTo>
                  <a:lnTo>
                    <a:pt x="23909" y="13121"/>
                  </a:lnTo>
                  <a:lnTo>
                    <a:pt x="21063" y="16556"/>
                  </a:lnTo>
                  <a:lnTo>
                    <a:pt x="19119" y="18657"/>
                  </a:lnTo>
                  <a:lnTo>
                    <a:pt x="17823" y="20905"/>
                  </a:lnTo>
                  <a:lnTo>
                    <a:pt x="16959" y="23250"/>
                  </a:lnTo>
                  <a:lnTo>
                    <a:pt x="16382" y="25660"/>
                  </a:lnTo>
                  <a:lnTo>
                    <a:pt x="15151" y="28960"/>
                  </a:lnTo>
                  <a:lnTo>
                    <a:pt x="13485" y="32853"/>
                  </a:lnTo>
                  <a:lnTo>
                    <a:pt x="11526" y="37142"/>
                  </a:lnTo>
                  <a:lnTo>
                    <a:pt x="10221" y="40848"/>
                  </a:lnTo>
                  <a:lnTo>
                    <a:pt x="9351" y="44165"/>
                  </a:lnTo>
                  <a:lnTo>
                    <a:pt x="8771" y="47223"/>
                  </a:lnTo>
                  <a:lnTo>
                    <a:pt x="7537" y="50109"/>
                  </a:lnTo>
                  <a:lnTo>
                    <a:pt x="5868" y="52879"/>
                  </a:lnTo>
                  <a:lnTo>
                    <a:pt x="3909" y="55573"/>
                  </a:lnTo>
                  <a:lnTo>
                    <a:pt x="2602" y="59062"/>
                  </a:lnTo>
                  <a:lnTo>
                    <a:pt x="1732" y="63081"/>
                  </a:lnTo>
                  <a:lnTo>
                    <a:pt x="1151" y="67454"/>
                  </a:lnTo>
                  <a:lnTo>
                    <a:pt x="765" y="71216"/>
                  </a:lnTo>
                  <a:lnTo>
                    <a:pt x="506" y="74571"/>
                  </a:lnTo>
                  <a:lnTo>
                    <a:pt x="334" y="77654"/>
                  </a:lnTo>
                  <a:lnTo>
                    <a:pt x="144" y="83337"/>
                  </a:lnTo>
                  <a:lnTo>
                    <a:pt x="0" y="97526"/>
                  </a:lnTo>
                  <a:lnTo>
                    <a:pt x="2252" y="100636"/>
                  </a:lnTo>
                  <a:lnTo>
                    <a:pt x="4038" y="102651"/>
                  </a:lnTo>
                  <a:lnTo>
                    <a:pt x="6076" y="103994"/>
                  </a:lnTo>
                  <a:lnTo>
                    <a:pt x="10597" y="105486"/>
                  </a:lnTo>
                  <a:lnTo>
                    <a:pt x="13857" y="106326"/>
                  </a:lnTo>
                  <a:lnTo>
                    <a:pt x="16878" y="106523"/>
                  </a:lnTo>
                  <a:lnTo>
                    <a:pt x="18869" y="106575"/>
                  </a:lnTo>
                  <a:lnTo>
                    <a:pt x="21042" y="105763"/>
                  </a:lnTo>
                  <a:lnTo>
                    <a:pt x="23338" y="104376"/>
                  </a:lnTo>
                  <a:lnTo>
                    <a:pt x="25715" y="102604"/>
                  </a:lnTo>
                  <a:lnTo>
                    <a:pt x="28147" y="101422"/>
                  </a:lnTo>
                  <a:lnTo>
                    <a:pt x="30615" y="100635"/>
                  </a:lnTo>
                  <a:lnTo>
                    <a:pt x="33107" y="100110"/>
                  </a:lnTo>
                  <a:lnTo>
                    <a:pt x="35614" y="98913"/>
                  </a:lnTo>
                  <a:lnTo>
                    <a:pt x="38133" y="97269"/>
                  </a:lnTo>
                  <a:lnTo>
                    <a:pt x="40659" y="95326"/>
                  </a:lnTo>
                  <a:lnTo>
                    <a:pt x="43190" y="93184"/>
                  </a:lnTo>
                  <a:lnTo>
                    <a:pt x="45723" y="90909"/>
                  </a:lnTo>
                  <a:lnTo>
                    <a:pt x="48259" y="88546"/>
                  </a:lnTo>
                  <a:lnTo>
                    <a:pt x="50796" y="86971"/>
                  </a:lnTo>
                  <a:lnTo>
                    <a:pt x="53334" y="85920"/>
                  </a:lnTo>
                  <a:lnTo>
                    <a:pt x="55873" y="85220"/>
                  </a:lnTo>
                  <a:lnTo>
                    <a:pt x="58411" y="83907"/>
                  </a:lnTo>
                  <a:lnTo>
                    <a:pt x="60952" y="82185"/>
                  </a:lnTo>
                  <a:lnTo>
                    <a:pt x="63491" y="80190"/>
                  </a:lnTo>
                  <a:lnTo>
                    <a:pt x="65184" y="78013"/>
                  </a:lnTo>
                  <a:lnTo>
                    <a:pt x="66313" y="75715"/>
                  </a:lnTo>
                  <a:lnTo>
                    <a:pt x="67065" y="73337"/>
                  </a:lnTo>
                  <a:lnTo>
                    <a:pt x="68414" y="70905"/>
                  </a:lnTo>
                  <a:lnTo>
                    <a:pt x="70160" y="68436"/>
                  </a:lnTo>
                  <a:lnTo>
                    <a:pt x="72170" y="65944"/>
                  </a:lnTo>
                  <a:lnTo>
                    <a:pt x="73510" y="63436"/>
                  </a:lnTo>
                  <a:lnTo>
                    <a:pt x="74404" y="60917"/>
                  </a:lnTo>
                  <a:lnTo>
                    <a:pt x="75837" y="54837"/>
                  </a:lnTo>
                  <a:lnTo>
                    <a:pt x="78291" y="51747"/>
                  </a:lnTo>
                  <a:lnTo>
                    <a:pt x="83797" y="45734"/>
                  </a:lnTo>
                  <a:lnTo>
                    <a:pt x="83801" y="45729"/>
                  </a:lnTo>
                  <a:lnTo>
                    <a:pt x="79763" y="49768"/>
                  </a:lnTo>
                  <a:lnTo>
                    <a:pt x="78571" y="51805"/>
                  </a:lnTo>
                  <a:lnTo>
                    <a:pt x="77778" y="54010"/>
                  </a:lnTo>
                  <a:lnTo>
                    <a:pt x="77249" y="56327"/>
                  </a:lnTo>
                  <a:lnTo>
                    <a:pt x="76896" y="58718"/>
                  </a:lnTo>
                  <a:lnTo>
                    <a:pt x="76661" y="61158"/>
                  </a:lnTo>
                  <a:lnTo>
                    <a:pt x="76504" y="63632"/>
                  </a:lnTo>
                  <a:lnTo>
                    <a:pt x="75553" y="66128"/>
                  </a:lnTo>
                  <a:lnTo>
                    <a:pt x="74072" y="68639"/>
                  </a:lnTo>
                  <a:lnTo>
                    <a:pt x="72238" y="71159"/>
                  </a:lnTo>
                  <a:lnTo>
                    <a:pt x="71015" y="73686"/>
                  </a:lnTo>
                  <a:lnTo>
                    <a:pt x="70200" y="76217"/>
                  </a:lnTo>
                  <a:lnTo>
                    <a:pt x="69657" y="78751"/>
                  </a:lnTo>
                  <a:lnTo>
                    <a:pt x="69295" y="81288"/>
                  </a:lnTo>
                  <a:lnTo>
                    <a:pt x="69053" y="83825"/>
                  </a:lnTo>
                  <a:lnTo>
                    <a:pt x="68892" y="86363"/>
                  </a:lnTo>
                  <a:lnTo>
                    <a:pt x="67938" y="88902"/>
                  </a:lnTo>
                  <a:lnTo>
                    <a:pt x="66456" y="91441"/>
                  </a:lnTo>
                  <a:lnTo>
                    <a:pt x="64621" y="93981"/>
                  </a:lnTo>
                  <a:lnTo>
                    <a:pt x="63397" y="96520"/>
                  </a:lnTo>
                  <a:lnTo>
                    <a:pt x="62581" y="99060"/>
                  </a:lnTo>
                  <a:lnTo>
                    <a:pt x="62038" y="101600"/>
                  </a:lnTo>
                  <a:lnTo>
                    <a:pt x="61676" y="104140"/>
                  </a:lnTo>
                  <a:lnTo>
                    <a:pt x="61433" y="106680"/>
                  </a:lnTo>
                  <a:lnTo>
                    <a:pt x="61046" y="112795"/>
                  </a:lnTo>
                  <a:lnTo>
                    <a:pt x="63250" y="115889"/>
                  </a:lnTo>
                  <a:lnTo>
                    <a:pt x="67519" y="120729"/>
                  </a:lnTo>
                  <a:lnTo>
                    <a:pt x="68716" y="121126"/>
                  </a:lnTo>
                  <a:lnTo>
                    <a:pt x="72304" y="121567"/>
                  </a:lnTo>
                  <a:lnTo>
                    <a:pt x="76721" y="121763"/>
                  </a:lnTo>
                  <a:lnTo>
                    <a:pt x="83967" y="121873"/>
                  </a:lnTo>
                  <a:lnTo>
                    <a:pt x="86455" y="121889"/>
                  </a:lnTo>
                  <a:lnTo>
                    <a:pt x="88960" y="121052"/>
                  </a:lnTo>
                  <a:lnTo>
                    <a:pt x="91477" y="119648"/>
                  </a:lnTo>
                  <a:lnTo>
                    <a:pt x="94001" y="117865"/>
                  </a:lnTo>
                  <a:lnTo>
                    <a:pt x="96531" y="116677"/>
                  </a:lnTo>
                  <a:lnTo>
                    <a:pt x="99063" y="115885"/>
                  </a:lnTo>
                  <a:lnTo>
                    <a:pt x="101599" y="115356"/>
                  </a:lnTo>
                  <a:lnTo>
                    <a:pt x="104136" y="114158"/>
                  </a:lnTo>
                  <a:lnTo>
                    <a:pt x="106674" y="112512"/>
                  </a:lnTo>
                  <a:lnTo>
                    <a:pt x="109213" y="110568"/>
                  </a:lnTo>
                  <a:lnTo>
                    <a:pt x="112598" y="109272"/>
                  </a:lnTo>
                  <a:lnTo>
                    <a:pt x="116549" y="108408"/>
                  </a:lnTo>
                  <a:lnTo>
                    <a:pt x="120876" y="107832"/>
                  </a:lnTo>
                  <a:lnTo>
                    <a:pt x="124607" y="106601"/>
                  </a:lnTo>
                  <a:lnTo>
                    <a:pt x="127942" y="104934"/>
                  </a:lnTo>
                  <a:lnTo>
                    <a:pt x="131011" y="102976"/>
                  </a:lnTo>
                  <a:lnTo>
                    <a:pt x="133904" y="100824"/>
                  </a:lnTo>
                  <a:lnTo>
                    <a:pt x="136680" y="98542"/>
                  </a:lnTo>
                  <a:lnTo>
                    <a:pt x="144770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989"/>
            <p:cNvSpPr/>
            <p:nvPr/>
          </p:nvSpPr>
          <p:spPr>
            <a:xfrm>
              <a:off x="4770120" y="2705100"/>
              <a:ext cx="105621" cy="137161"/>
            </a:xfrm>
            <a:custGeom>
              <a:avLst/>
              <a:gdLst/>
              <a:ahLst/>
              <a:cxnLst/>
              <a:rect l="0" t="0" r="0" b="0"/>
              <a:pathLst>
                <a:path w="105621" h="137161">
                  <a:moveTo>
                    <a:pt x="99060" y="0"/>
                  </a:moveTo>
                  <a:lnTo>
                    <a:pt x="105620" y="0"/>
                  </a:lnTo>
                  <a:lnTo>
                    <a:pt x="100026" y="0"/>
                  </a:lnTo>
                  <a:lnTo>
                    <a:pt x="97231" y="2258"/>
                  </a:lnTo>
                  <a:lnTo>
                    <a:pt x="95301" y="4045"/>
                  </a:lnTo>
                  <a:lnTo>
                    <a:pt x="93166" y="5237"/>
                  </a:lnTo>
                  <a:lnTo>
                    <a:pt x="90898" y="6031"/>
                  </a:lnTo>
                  <a:lnTo>
                    <a:pt x="88538" y="6561"/>
                  </a:lnTo>
                  <a:lnTo>
                    <a:pt x="86965" y="7760"/>
                  </a:lnTo>
                  <a:lnTo>
                    <a:pt x="85917" y="9407"/>
                  </a:lnTo>
                  <a:lnTo>
                    <a:pt x="85217" y="11351"/>
                  </a:lnTo>
                  <a:lnTo>
                    <a:pt x="83905" y="12647"/>
                  </a:lnTo>
                  <a:lnTo>
                    <a:pt x="82183" y="13512"/>
                  </a:lnTo>
                  <a:lnTo>
                    <a:pt x="80188" y="14088"/>
                  </a:lnTo>
                  <a:lnTo>
                    <a:pt x="78012" y="15318"/>
                  </a:lnTo>
                  <a:lnTo>
                    <a:pt x="75714" y="16985"/>
                  </a:lnTo>
                  <a:lnTo>
                    <a:pt x="73336" y="18944"/>
                  </a:lnTo>
                  <a:lnTo>
                    <a:pt x="70904" y="21096"/>
                  </a:lnTo>
                  <a:lnTo>
                    <a:pt x="65944" y="25745"/>
                  </a:lnTo>
                  <a:lnTo>
                    <a:pt x="53327" y="38145"/>
                  </a:lnTo>
                  <a:lnTo>
                    <a:pt x="43177" y="48269"/>
                  </a:lnTo>
                  <a:lnTo>
                    <a:pt x="40638" y="49959"/>
                  </a:lnTo>
                  <a:lnTo>
                    <a:pt x="38098" y="51086"/>
                  </a:lnTo>
                  <a:lnTo>
                    <a:pt x="35559" y="51838"/>
                  </a:lnTo>
                  <a:lnTo>
                    <a:pt x="33866" y="53185"/>
                  </a:lnTo>
                  <a:lnTo>
                    <a:pt x="32736" y="54930"/>
                  </a:lnTo>
                  <a:lnTo>
                    <a:pt x="31985" y="56940"/>
                  </a:lnTo>
                  <a:lnTo>
                    <a:pt x="30637" y="59127"/>
                  </a:lnTo>
                  <a:lnTo>
                    <a:pt x="28891" y="61431"/>
                  </a:lnTo>
                  <a:lnTo>
                    <a:pt x="22964" y="68456"/>
                  </a:lnTo>
                  <a:lnTo>
                    <a:pt x="25164" y="68525"/>
                  </a:lnTo>
                  <a:lnTo>
                    <a:pt x="83401" y="68580"/>
                  </a:lnTo>
                  <a:lnTo>
                    <a:pt x="83696" y="72625"/>
                  </a:lnTo>
                  <a:lnTo>
                    <a:pt x="84584" y="74663"/>
                  </a:lnTo>
                  <a:lnTo>
                    <a:pt x="86022" y="76869"/>
                  </a:lnTo>
                  <a:lnTo>
                    <a:pt x="87828" y="79186"/>
                  </a:lnTo>
                  <a:lnTo>
                    <a:pt x="89032" y="81577"/>
                  </a:lnTo>
                  <a:lnTo>
                    <a:pt x="89834" y="84018"/>
                  </a:lnTo>
                  <a:lnTo>
                    <a:pt x="91123" y="89974"/>
                  </a:lnTo>
                  <a:lnTo>
                    <a:pt x="91298" y="93046"/>
                  </a:lnTo>
                  <a:lnTo>
                    <a:pt x="91346" y="95051"/>
                  </a:lnTo>
                  <a:lnTo>
                    <a:pt x="90531" y="97234"/>
                  </a:lnTo>
                  <a:lnTo>
                    <a:pt x="89140" y="99536"/>
                  </a:lnTo>
                  <a:lnTo>
                    <a:pt x="87367" y="101917"/>
                  </a:lnTo>
                  <a:lnTo>
                    <a:pt x="86184" y="104351"/>
                  </a:lnTo>
                  <a:lnTo>
                    <a:pt x="85396" y="106821"/>
                  </a:lnTo>
                  <a:lnTo>
                    <a:pt x="84131" y="112823"/>
                  </a:lnTo>
                  <a:lnTo>
                    <a:pt x="81701" y="115901"/>
                  </a:lnTo>
                  <a:lnTo>
                    <a:pt x="79866" y="117907"/>
                  </a:lnTo>
                  <a:lnTo>
                    <a:pt x="75572" y="122394"/>
                  </a:lnTo>
                  <a:lnTo>
                    <a:pt x="69961" y="128128"/>
                  </a:lnTo>
                  <a:lnTo>
                    <a:pt x="67808" y="129445"/>
                  </a:lnTo>
                  <a:lnTo>
                    <a:pt x="64678" y="131170"/>
                  </a:lnTo>
                  <a:lnTo>
                    <a:pt x="55579" y="135977"/>
                  </a:lnTo>
                  <a:lnTo>
                    <a:pt x="53986" y="136371"/>
                  </a:lnTo>
                  <a:lnTo>
                    <a:pt x="52077" y="136634"/>
                  </a:lnTo>
                  <a:lnTo>
                    <a:pt x="49958" y="136809"/>
                  </a:lnTo>
                  <a:lnTo>
                    <a:pt x="47698" y="136926"/>
                  </a:lnTo>
                  <a:lnTo>
                    <a:pt x="42930" y="137056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90"/>
            <p:cNvSpPr/>
            <p:nvPr/>
          </p:nvSpPr>
          <p:spPr>
            <a:xfrm>
              <a:off x="4960746" y="2751145"/>
              <a:ext cx="175135" cy="113872"/>
            </a:xfrm>
            <a:custGeom>
              <a:avLst/>
              <a:gdLst/>
              <a:ahLst/>
              <a:cxnLst/>
              <a:rect l="0" t="0" r="0" b="0"/>
              <a:pathLst>
                <a:path w="175135" h="113872">
                  <a:moveTo>
                    <a:pt x="53214" y="45395"/>
                  </a:moveTo>
                  <a:lnTo>
                    <a:pt x="65349" y="37305"/>
                  </a:lnTo>
                  <a:lnTo>
                    <a:pt x="69771" y="34075"/>
                  </a:lnTo>
                  <a:lnTo>
                    <a:pt x="73565" y="31075"/>
                  </a:lnTo>
                  <a:lnTo>
                    <a:pt x="81693" y="24222"/>
                  </a:lnTo>
                  <a:lnTo>
                    <a:pt x="82360" y="22813"/>
                  </a:lnTo>
                  <a:lnTo>
                    <a:pt x="82804" y="21027"/>
                  </a:lnTo>
                  <a:lnTo>
                    <a:pt x="83100" y="18990"/>
                  </a:lnTo>
                  <a:lnTo>
                    <a:pt x="83298" y="16785"/>
                  </a:lnTo>
                  <a:lnTo>
                    <a:pt x="83430" y="14468"/>
                  </a:lnTo>
                  <a:lnTo>
                    <a:pt x="83518" y="12077"/>
                  </a:lnTo>
                  <a:lnTo>
                    <a:pt x="84423" y="10483"/>
                  </a:lnTo>
                  <a:lnTo>
                    <a:pt x="85873" y="9421"/>
                  </a:lnTo>
                  <a:lnTo>
                    <a:pt x="87687" y="8712"/>
                  </a:lnTo>
                  <a:lnTo>
                    <a:pt x="88049" y="8240"/>
                  </a:lnTo>
                  <a:lnTo>
                    <a:pt x="87444" y="7925"/>
                  </a:lnTo>
                  <a:lnTo>
                    <a:pt x="86194" y="7715"/>
                  </a:lnTo>
                  <a:lnTo>
                    <a:pt x="82547" y="5224"/>
                  </a:lnTo>
                  <a:lnTo>
                    <a:pt x="80389" y="3374"/>
                  </a:lnTo>
                  <a:lnTo>
                    <a:pt x="78104" y="2141"/>
                  </a:lnTo>
                  <a:lnTo>
                    <a:pt x="73307" y="771"/>
                  </a:lnTo>
                  <a:lnTo>
                    <a:pt x="69892" y="0"/>
                  </a:lnTo>
                  <a:lnTo>
                    <a:pt x="64577" y="2077"/>
                  </a:lnTo>
                  <a:lnTo>
                    <a:pt x="60789" y="3816"/>
                  </a:lnTo>
                  <a:lnTo>
                    <a:pt x="57418" y="4976"/>
                  </a:lnTo>
                  <a:lnTo>
                    <a:pt x="54323" y="5749"/>
                  </a:lnTo>
                  <a:lnTo>
                    <a:pt x="51413" y="6264"/>
                  </a:lnTo>
                  <a:lnTo>
                    <a:pt x="48626" y="7454"/>
                  </a:lnTo>
                  <a:lnTo>
                    <a:pt x="45922" y="9095"/>
                  </a:lnTo>
                  <a:lnTo>
                    <a:pt x="43273" y="11035"/>
                  </a:lnTo>
                  <a:lnTo>
                    <a:pt x="40660" y="13175"/>
                  </a:lnTo>
                  <a:lnTo>
                    <a:pt x="38071" y="15448"/>
                  </a:lnTo>
                  <a:lnTo>
                    <a:pt x="35499" y="17811"/>
                  </a:lnTo>
                  <a:lnTo>
                    <a:pt x="32090" y="20232"/>
                  </a:lnTo>
                  <a:lnTo>
                    <a:pt x="28125" y="22693"/>
                  </a:lnTo>
                  <a:lnTo>
                    <a:pt x="23788" y="25180"/>
                  </a:lnTo>
                  <a:lnTo>
                    <a:pt x="20896" y="27685"/>
                  </a:lnTo>
                  <a:lnTo>
                    <a:pt x="18969" y="30202"/>
                  </a:lnTo>
                  <a:lnTo>
                    <a:pt x="11830" y="44369"/>
                  </a:lnTo>
                  <a:lnTo>
                    <a:pt x="9537" y="48098"/>
                  </a:lnTo>
                  <a:lnTo>
                    <a:pt x="7164" y="51430"/>
                  </a:lnTo>
                  <a:lnTo>
                    <a:pt x="4733" y="54498"/>
                  </a:lnTo>
                  <a:lnTo>
                    <a:pt x="3113" y="57391"/>
                  </a:lnTo>
                  <a:lnTo>
                    <a:pt x="2033" y="60165"/>
                  </a:lnTo>
                  <a:lnTo>
                    <a:pt x="1313" y="62862"/>
                  </a:lnTo>
                  <a:lnTo>
                    <a:pt x="833" y="65506"/>
                  </a:lnTo>
                  <a:lnTo>
                    <a:pt x="514" y="68116"/>
                  </a:lnTo>
                  <a:lnTo>
                    <a:pt x="300" y="70702"/>
                  </a:lnTo>
                  <a:lnTo>
                    <a:pt x="159" y="74120"/>
                  </a:lnTo>
                  <a:lnTo>
                    <a:pt x="0" y="82433"/>
                  </a:lnTo>
                  <a:lnTo>
                    <a:pt x="805" y="85327"/>
                  </a:lnTo>
                  <a:lnTo>
                    <a:pt x="2187" y="87256"/>
                  </a:lnTo>
                  <a:lnTo>
                    <a:pt x="5982" y="90247"/>
                  </a:lnTo>
                  <a:lnTo>
                    <a:pt x="8179" y="92229"/>
                  </a:lnTo>
                  <a:lnTo>
                    <a:pt x="12879" y="96690"/>
                  </a:lnTo>
                  <a:lnTo>
                    <a:pt x="17788" y="101495"/>
                  </a:lnTo>
                  <a:lnTo>
                    <a:pt x="21131" y="103115"/>
                  </a:lnTo>
                  <a:lnTo>
                    <a:pt x="25052" y="104195"/>
                  </a:lnTo>
                  <a:lnTo>
                    <a:pt x="29359" y="104915"/>
                  </a:lnTo>
                  <a:lnTo>
                    <a:pt x="33077" y="106242"/>
                  </a:lnTo>
                  <a:lnTo>
                    <a:pt x="36402" y="107973"/>
                  </a:lnTo>
                  <a:lnTo>
                    <a:pt x="39465" y="109973"/>
                  </a:lnTo>
                  <a:lnTo>
                    <a:pt x="43202" y="111307"/>
                  </a:lnTo>
                  <a:lnTo>
                    <a:pt x="47386" y="112196"/>
                  </a:lnTo>
                  <a:lnTo>
                    <a:pt x="51869" y="112789"/>
                  </a:lnTo>
                  <a:lnTo>
                    <a:pt x="57397" y="113184"/>
                  </a:lnTo>
                  <a:lnTo>
                    <a:pt x="63623" y="113448"/>
                  </a:lnTo>
                  <a:lnTo>
                    <a:pt x="82262" y="113819"/>
                  </a:lnTo>
                  <a:lnTo>
                    <a:pt x="87819" y="113871"/>
                  </a:lnTo>
                  <a:lnTo>
                    <a:pt x="93217" y="113059"/>
                  </a:lnTo>
                  <a:lnTo>
                    <a:pt x="98510" y="111671"/>
                  </a:lnTo>
                  <a:lnTo>
                    <a:pt x="103731" y="109899"/>
                  </a:lnTo>
                  <a:lnTo>
                    <a:pt x="109751" y="108717"/>
                  </a:lnTo>
                  <a:lnTo>
                    <a:pt x="116305" y="107930"/>
                  </a:lnTo>
                  <a:lnTo>
                    <a:pt x="123215" y="107405"/>
                  </a:lnTo>
                  <a:lnTo>
                    <a:pt x="129515" y="106208"/>
                  </a:lnTo>
                  <a:lnTo>
                    <a:pt x="135408" y="104564"/>
                  </a:lnTo>
                  <a:lnTo>
                    <a:pt x="175134" y="911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991"/>
            <p:cNvSpPr/>
            <p:nvPr/>
          </p:nvSpPr>
          <p:spPr>
            <a:xfrm>
              <a:off x="5562732" y="2644140"/>
              <a:ext cx="106549" cy="232963"/>
            </a:xfrm>
            <a:custGeom>
              <a:avLst/>
              <a:gdLst/>
              <a:ahLst/>
              <a:cxnLst/>
              <a:rect l="0" t="0" r="0" b="0"/>
              <a:pathLst>
                <a:path w="106549" h="232963">
                  <a:moveTo>
                    <a:pt x="106548" y="0"/>
                  </a:moveTo>
                  <a:lnTo>
                    <a:pt x="106548" y="6561"/>
                  </a:lnTo>
                  <a:lnTo>
                    <a:pt x="105701" y="6914"/>
                  </a:lnTo>
                  <a:lnTo>
                    <a:pt x="102502" y="7306"/>
                  </a:lnTo>
                  <a:lnTo>
                    <a:pt x="100465" y="7411"/>
                  </a:lnTo>
                  <a:lnTo>
                    <a:pt x="95942" y="7527"/>
                  </a:lnTo>
                  <a:lnTo>
                    <a:pt x="94397" y="8405"/>
                  </a:lnTo>
                  <a:lnTo>
                    <a:pt x="93367" y="9837"/>
                  </a:lnTo>
                  <a:lnTo>
                    <a:pt x="92681" y="11638"/>
                  </a:lnTo>
                  <a:lnTo>
                    <a:pt x="89660" y="15897"/>
                  </a:lnTo>
                  <a:lnTo>
                    <a:pt x="87670" y="18218"/>
                  </a:lnTo>
                  <a:lnTo>
                    <a:pt x="86342" y="20612"/>
                  </a:lnTo>
                  <a:lnTo>
                    <a:pt x="84867" y="25530"/>
                  </a:lnTo>
                  <a:lnTo>
                    <a:pt x="81953" y="30538"/>
                  </a:lnTo>
                  <a:lnTo>
                    <a:pt x="79992" y="33059"/>
                  </a:lnTo>
                  <a:lnTo>
                    <a:pt x="77837" y="35586"/>
                  </a:lnTo>
                  <a:lnTo>
                    <a:pt x="75554" y="38117"/>
                  </a:lnTo>
                  <a:lnTo>
                    <a:pt x="73185" y="40651"/>
                  </a:lnTo>
                  <a:lnTo>
                    <a:pt x="54751" y="59373"/>
                  </a:lnTo>
                  <a:lnTo>
                    <a:pt x="51697" y="62442"/>
                  </a:lnTo>
                  <a:lnTo>
                    <a:pt x="48813" y="66181"/>
                  </a:lnTo>
                  <a:lnTo>
                    <a:pt x="46045" y="70367"/>
                  </a:lnTo>
                  <a:lnTo>
                    <a:pt x="43353" y="74852"/>
                  </a:lnTo>
                  <a:lnTo>
                    <a:pt x="40711" y="79534"/>
                  </a:lnTo>
                  <a:lnTo>
                    <a:pt x="35518" y="89253"/>
                  </a:lnTo>
                  <a:lnTo>
                    <a:pt x="4948" y="149863"/>
                  </a:lnTo>
                  <a:lnTo>
                    <a:pt x="3255" y="154942"/>
                  </a:lnTo>
                  <a:lnTo>
                    <a:pt x="2126" y="160021"/>
                  </a:lnTo>
                  <a:lnTo>
                    <a:pt x="1374" y="165101"/>
                  </a:lnTo>
                  <a:lnTo>
                    <a:pt x="872" y="170180"/>
                  </a:lnTo>
                  <a:lnTo>
                    <a:pt x="537" y="175260"/>
                  </a:lnTo>
                  <a:lnTo>
                    <a:pt x="165" y="184574"/>
                  </a:lnTo>
                  <a:lnTo>
                    <a:pt x="0" y="191535"/>
                  </a:lnTo>
                  <a:lnTo>
                    <a:pt x="802" y="195423"/>
                  </a:lnTo>
                  <a:lnTo>
                    <a:pt x="2184" y="199709"/>
                  </a:lnTo>
                  <a:lnTo>
                    <a:pt x="3952" y="204259"/>
                  </a:lnTo>
                  <a:lnTo>
                    <a:pt x="5978" y="208140"/>
                  </a:lnTo>
                  <a:lnTo>
                    <a:pt x="8174" y="211573"/>
                  </a:lnTo>
                  <a:lnTo>
                    <a:pt x="10486" y="214709"/>
                  </a:lnTo>
                  <a:lnTo>
                    <a:pt x="13053" y="220451"/>
                  </a:lnTo>
                  <a:lnTo>
                    <a:pt x="13738" y="223167"/>
                  </a:lnTo>
                  <a:lnTo>
                    <a:pt x="15042" y="224978"/>
                  </a:lnTo>
                  <a:lnTo>
                    <a:pt x="16757" y="226185"/>
                  </a:lnTo>
                  <a:lnTo>
                    <a:pt x="18747" y="226990"/>
                  </a:lnTo>
                  <a:lnTo>
                    <a:pt x="21768" y="227527"/>
                  </a:lnTo>
                  <a:lnTo>
                    <a:pt x="25474" y="227885"/>
                  </a:lnTo>
                  <a:lnTo>
                    <a:pt x="33262" y="228282"/>
                  </a:lnTo>
                  <a:lnTo>
                    <a:pt x="39545" y="228459"/>
                  </a:lnTo>
                  <a:lnTo>
                    <a:pt x="43253" y="229352"/>
                  </a:lnTo>
                  <a:lnTo>
                    <a:pt x="47417" y="230795"/>
                  </a:lnTo>
                  <a:lnTo>
                    <a:pt x="51887" y="232603"/>
                  </a:lnTo>
                  <a:lnTo>
                    <a:pt x="55714" y="232962"/>
                  </a:lnTo>
                  <a:lnTo>
                    <a:pt x="59112" y="232355"/>
                  </a:lnTo>
                  <a:lnTo>
                    <a:pt x="62223" y="231103"/>
                  </a:lnTo>
                  <a:lnTo>
                    <a:pt x="65992" y="230269"/>
                  </a:lnTo>
                  <a:lnTo>
                    <a:pt x="70197" y="229712"/>
                  </a:lnTo>
                  <a:lnTo>
                    <a:pt x="74694" y="229342"/>
                  </a:lnTo>
                  <a:lnTo>
                    <a:pt x="78538" y="228248"/>
                  </a:lnTo>
                  <a:lnTo>
                    <a:pt x="81948" y="226672"/>
                  </a:lnTo>
                  <a:lnTo>
                    <a:pt x="91308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92"/>
            <p:cNvSpPr/>
            <p:nvPr/>
          </p:nvSpPr>
          <p:spPr>
            <a:xfrm>
              <a:off x="5533179" y="2735580"/>
              <a:ext cx="136102" cy="37785"/>
            </a:xfrm>
            <a:custGeom>
              <a:avLst/>
              <a:gdLst/>
              <a:ahLst/>
              <a:cxnLst/>
              <a:rect l="0" t="0" r="0" b="0"/>
              <a:pathLst>
                <a:path w="136102" h="37785">
                  <a:moveTo>
                    <a:pt x="6561" y="22860"/>
                  </a:moveTo>
                  <a:lnTo>
                    <a:pt x="0" y="29421"/>
                  </a:lnTo>
                  <a:lnTo>
                    <a:pt x="493" y="29774"/>
                  </a:lnTo>
                  <a:lnTo>
                    <a:pt x="3300" y="30166"/>
                  </a:lnTo>
                  <a:lnTo>
                    <a:pt x="6080" y="30271"/>
                  </a:lnTo>
                  <a:lnTo>
                    <a:pt x="13685" y="30387"/>
                  </a:lnTo>
                  <a:lnTo>
                    <a:pt x="17237" y="31265"/>
                  </a:lnTo>
                  <a:lnTo>
                    <a:pt x="20451" y="32697"/>
                  </a:lnTo>
                  <a:lnTo>
                    <a:pt x="27649" y="37033"/>
                  </a:lnTo>
                  <a:lnTo>
                    <a:pt x="29933" y="37388"/>
                  </a:lnTo>
                  <a:lnTo>
                    <a:pt x="33149" y="37626"/>
                  </a:lnTo>
                  <a:lnTo>
                    <a:pt x="36986" y="37784"/>
                  </a:lnTo>
                  <a:lnTo>
                    <a:pt x="40392" y="37042"/>
                  </a:lnTo>
                  <a:lnTo>
                    <a:pt x="43507" y="35702"/>
                  </a:lnTo>
                  <a:lnTo>
                    <a:pt x="46432" y="33961"/>
                  </a:lnTo>
                  <a:lnTo>
                    <a:pt x="50075" y="32801"/>
                  </a:lnTo>
                  <a:lnTo>
                    <a:pt x="54197" y="32027"/>
                  </a:lnTo>
                  <a:lnTo>
                    <a:pt x="58638" y="31512"/>
                  </a:lnTo>
                  <a:lnTo>
                    <a:pt x="63292" y="30321"/>
                  </a:lnTo>
                  <a:lnTo>
                    <a:pt x="68089" y="28681"/>
                  </a:lnTo>
                  <a:lnTo>
                    <a:pt x="72980" y="26740"/>
                  </a:lnTo>
                  <a:lnTo>
                    <a:pt x="85187" y="22327"/>
                  </a:lnTo>
                  <a:lnTo>
                    <a:pt x="91998" y="19964"/>
                  </a:lnTo>
                  <a:lnTo>
                    <a:pt x="98233" y="18390"/>
                  </a:lnTo>
                  <a:lnTo>
                    <a:pt x="104082" y="17340"/>
                  </a:lnTo>
                  <a:lnTo>
                    <a:pt x="109675" y="16640"/>
                  </a:lnTo>
                  <a:lnTo>
                    <a:pt x="115097" y="14480"/>
                  </a:lnTo>
                  <a:lnTo>
                    <a:pt x="120405" y="11347"/>
                  </a:lnTo>
                  <a:lnTo>
                    <a:pt x="1361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993"/>
            <p:cNvSpPr/>
            <p:nvPr/>
          </p:nvSpPr>
          <p:spPr>
            <a:xfrm>
              <a:off x="5776002" y="2628900"/>
              <a:ext cx="106639" cy="243841"/>
            </a:xfrm>
            <a:custGeom>
              <a:avLst/>
              <a:gdLst/>
              <a:ahLst/>
              <a:cxnLst/>
              <a:rect l="0" t="0" r="0" b="0"/>
              <a:pathLst>
                <a:path w="106639" h="243841">
                  <a:moveTo>
                    <a:pt x="106638" y="0"/>
                  </a:moveTo>
                  <a:lnTo>
                    <a:pt x="102593" y="12135"/>
                  </a:lnTo>
                  <a:lnTo>
                    <a:pt x="99708" y="16557"/>
                  </a:lnTo>
                  <a:lnTo>
                    <a:pt x="96091" y="20351"/>
                  </a:lnTo>
                  <a:lnTo>
                    <a:pt x="91987" y="23728"/>
                  </a:lnTo>
                  <a:lnTo>
                    <a:pt x="88404" y="27672"/>
                  </a:lnTo>
                  <a:lnTo>
                    <a:pt x="85169" y="31995"/>
                  </a:lnTo>
                  <a:lnTo>
                    <a:pt x="82165" y="36570"/>
                  </a:lnTo>
                  <a:lnTo>
                    <a:pt x="79316" y="41313"/>
                  </a:lnTo>
                  <a:lnTo>
                    <a:pt x="76569" y="46169"/>
                  </a:lnTo>
                  <a:lnTo>
                    <a:pt x="71261" y="56079"/>
                  </a:lnTo>
                  <a:lnTo>
                    <a:pt x="66079" y="66129"/>
                  </a:lnTo>
                  <a:lnTo>
                    <a:pt x="62666" y="71179"/>
                  </a:lnTo>
                  <a:lnTo>
                    <a:pt x="58697" y="76239"/>
                  </a:lnTo>
                  <a:lnTo>
                    <a:pt x="54357" y="81306"/>
                  </a:lnTo>
                  <a:lnTo>
                    <a:pt x="50618" y="86377"/>
                  </a:lnTo>
                  <a:lnTo>
                    <a:pt x="47278" y="91452"/>
                  </a:lnTo>
                  <a:lnTo>
                    <a:pt x="44205" y="96528"/>
                  </a:lnTo>
                  <a:lnTo>
                    <a:pt x="41309" y="101605"/>
                  </a:lnTo>
                  <a:lnTo>
                    <a:pt x="35834" y="111762"/>
                  </a:lnTo>
                  <a:lnTo>
                    <a:pt x="32342" y="116842"/>
                  </a:lnTo>
                  <a:lnTo>
                    <a:pt x="28320" y="121921"/>
                  </a:lnTo>
                  <a:lnTo>
                    <a:pt x="23946" y="127001"/>
                  </a:lnTo>
                  <a:lnTo>
                    <a:pt x="20183" y="132081"/>
                  </a:lnTo>
                  <a:lnTo>
                    <a:pt x="16829" y="137160"/>
                  </a:lnTo>
                  <a:lnTo>
                    <a:pt x="13745" y="142240"/>
                  </a:lnTo>
                  <a:lnTo>
                    <a:pt x="10842" y="146473"/>
                  </a:lnTo>
                  <a:lnTo>
                    <a:pt x="8060" y="150142"/>
                  </a:lnTo>
                  <a:lnTo>
                    <a:pt x="5360" y="153435"/>
                  </a:lnTo>
                  <a:lnTo>
                    <a:pt x="2359" y="159351"/>
                  </a:lnTo>
                  <a:lnTo>
                    <a:pt x="1025" y="164803"/>
                  </a:lnTo>
                  <a:lnTo>
                    <a:pt x="274" y="171785"/>
                  </a:lnTo>
                  <a:lnTo>
                    <a:pt x="0" y="174802"/>
                  </a:lnTo>
                  <a:lnTo>
                    <a:pt x="2234" y="172799"/>
                  </a:lnTo>
                  <a:lnTo>
                    <a:pt x="10567" y="164614"/>
                  </a:lnTo>
                  <a:lnTo>
                    <a:pt x="12957" y="163082"/>
                  </a:lnTo>
                  <a:lnTo>
                    <a:pt x="15398" y="162062"/>
                  </a:lnTo>
                  <a:lnTo>
                    <a:pt x="17871" y="161381"/>
                  </a:lnTo>
                  <a:lnTo>
                    <a:pt x="20367" y="159234"/>
                  </a:lnTo>
                  <a:lnTo>
                    <a:pt x="22877" y="156109"/>
                  </a:lnTo>
                  <a:lnTo>
                    <a:pt x="25398" y="152333"/>
                  </a:lnTo>
                  <a:lnTo>
                    <a:pt x="28771" y="148968"/>
                  </a:lnTo>
                  <a:lnTo>
                    <a:pt x="32713" y="145879"/>
                  </a:lnTo>
                  <a:lnTo>
                    <a:pt x="37034" y="142973"/>
                  </a:lnTo>
                  <a:lnTo>
                    <a:pt x="40762" y="140188"/>
                  </a:lnTo>
                  <a:lnTo>
                    <a:pt x="44094" y="137485"/>
                  </a:lnTo>
                  <a:lnTo>
                    <a:pt x="47163" y="134837"/>
                  </a:lnTo>
                  <a:lnTo>
                    <a:pt x="50054" y="132225"/>
                  </a:lnTo>
                  <a:lnTo>
                    <a:pt x="55525" y="127064"/>
                  </a:lnTo>
                  <a:lnTo>
                    <a:pt x="58170" y="125350"/>
                  </a:lnTo>
                  <a:lnTo>
                    <a:pt x="60779" y="124206"/>
                  </a:lnTo>
                  <a:lnTo>
                    <a:pt x="63365" y="123444"/>
                  </a:lnTo>
                  <a:lnTo>
                    <a:pt x="65936" y="122089"/>
                  </a:lnTo>
                  <a:lnTo>
                    <a:pt x="68497" y="120340"/>
                  </a:lnTo>
                  <a:lnTo>
                    <a:pt x="71050" y="118326"/>
                  </a:lnTo>
                  <a:lnTo>
                    <a:pt x="73599" y="117831"/>
                  </a:lnTo>
                  <a:lnTo>
                    <a:pt x="76145" y="118347"/>
                  </a:lnTo>
                  <a:lnTo>
                    <a:pt x="82270" y="121214"/>
                  </a:lnTo>
                  <a:lnTo>
                    <a:pt x="82773" y="122296"/>
                  </a:lnTo>
                  <a:lnTo>
                    <a:pt x="83480" y="127864"/>
                  </a:lnTo>
                  <a:lnTo>
                    <a:pt x="83646" y="132464"/>
                  </a:lnTo>
                  <a:lnTo>
                    <a:pt x="83767" y="157960"/>
                  </a:lnTo>
                  <a:lnTo>
                    <a:pt x="82924" y="162880"/>
                  </a:lnTo>
                  <a:lnTo>
                    <a:pt x="81514" y="167853"/>
                  </a:lnTo>
                  <a:lnTo>
                    <a:pt x="79729" y="172862"/>
                  </a:lnTo>
                  <a:lnTo>
                    <a:pt x="77692" y="177048"/>
                  </a:lnTo>
                  <a:lnTo>
                    <a:pt x="75487" y="180685"/>
                  </a:lnTo>
                  <a:lnTo>
                    <a:pt x="73171" y="183957"/>
                  </a:lnTo>
                  <a:lnTo>
                    <a:pt x="71626" y="187831"/>
                  </a:lnTo>
                  <a:lnTo>
                    <a:pt x="70597" y="192108"/>
                  </a:lnTo>
                  <a:lnTo>
                    <a:pt x="69911" y="196652"/>
                  </a:lnTo>
                  <a:lnTo>
                    <a:pt x="69148" y="203959"/>
                  </a:lnTo>
                  <a:lnTo>
                    <a:pt x="68809" y="210875"/>
                  </a:lnTo>
                  <a:lnTo>
                    <a:pt x="68592" y="226855"/>
                  </a:lnTo>
                  <a:lnTo>
                    <a:pt x="68538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994"/>
            <p:cNvSpPr/>
            <p:nvPr/>
          </p:nvSpPr>
          <p:spPr>
            <a:xfrm>
              <a:off x="5958952" y="2758451"/>
              <a:ext cx="137049" cy="114290"/>
            </a:xfrm>
            <a:custGeom>
              <a:avLst/>
              <a:gdLst/>
              <a:ahLst/>
              <a:cxnLst/>
              <a:rect l="0" t="0" r="0" b="0"/>
              <a:pathLst>
                <a:path w="137049" h="114290">
                  <a:moveTo>
                    <a:pt x="37988" y="53329"/>
                  </a:moveTo>
                  <a:lnTo>
                    <a:pt x="74587" y="16731"/>
                  </a:lnTo>
                  <a:lnTo>
                    <a:pt x="75087" y="15384"/>
                  </a:lnTo>
                  <a:lnTo>
                    <a:pt x="75421" y="13639"/>
                  </a:lnTo>
                  <a:lnTo>
                    <a:pt x="75643" y="11629"/>
                  </a:lnTo>
                  <a:lnTo>
                    <a:pt x="76638" y="9442"/>
                  </a:lnTo>
                  <a:lnTo>
                    <a:pt x="78149" y="7138"/>
                  </a:lnTo>
                  <a:lnTo>
                    <a:pt x="80002" y="4755"/>
                  </a:lnTo>
                  <a:lnTo>
                    <a:pt x="80391" y="3166"/>
                  </a:lnTo>
                  <a:lnTo>
                    <a:pt x="79803" y="2107"/>
                  </a:lnTo>
                  <a:lnTo>
                    <a:pt x="76821" y="407"/>
                  </a:lnTo>
                  <a:lnTo>
                    <a:pt x="74157" y="175"/>
                  </a:lnTo>
                  <a:lnTo>
                    <a:pt x="69592" y="26"/>
                  </a:lnTo>
                  <a:lnTo>
                    <a:pt x="60711" y="0"/>
                  </a:lnTo>
                  <a:lnTo>
                    <a:pt x="57370" y="843"/>
                  </a:lnTo>
                  <a:lnTo>
                    <a:pt x="54296" y="2252"/>
                  </a:lnTo>
                  <a:lnTo>
                    <a:pt x="51401" y="4037"/>
                  </a:lnTo>
                  <a:lnTo>
                    <a:pt x="48623" y="6075"/>
                  </a:lnTo>
                  <a:lnTo>
                    <a:pt x="45925" y="8280"/>
                  </a:lnTo>
                  <a:lnTo>
                    <a:pt x="43279" y="10596"/>
                  </a:lnTo>
                  <a:lnTo>
                    <a:pt x="40669" y="12987"/>
                  </a:lnTo>
                  <a:lnTo>
                    <a:pt x="35510" y="17901"/>
                  </a:lnTo>
                  <a:lnTo>
                    <a:pt x="16168" y="37066"/>
                  </a:lnTo>
                  <a:lnTo>
                    <a:pt x="13282" y="40793"/>
                  </a:lnTo>
                  <a:lnTo>
                    <a:pt x="11357" y="44125"/>
                  </a:lnTo>
                  <a:lnTo>
                    <a:pt x="10074" y="47193"/>
                  </a:lnTo>
                  <a:lnTo>
                    <a:pt x="8372" y="50932"/>
                  </a:lnTo>
                  <a:lnTo>
                    <a:pt x="4223" y="59601"/>
                  </a:lnTo>
                  <a:lnTo>
                    <a:pt x="2778" y="63437"/>
                  </a:lnTo>
                  <a:lnTo>
                    <a:pt x="1814" y="66841"/>
                  </a:lnTo>
                  <a:lnTo>
                    <a:pt x="1172" y="69957"/>
                  </a:lnTo>
                  <a:lnTo>
                    <a:pt x="744" y="72881"/>
                  </a:lnTo>
                  <a:lnTo>
                    <a:pt x="458" y="75677"/>
                  </a:lnTo>
                  <a:lnTo>
                    <a:pt x="268" y="78388"/>
                  </a:lnTo>
                  <a:lnTo>
                    <a:pt x="141" y="81042"/>
                  </a:lnTo>
                  <a:lnTo>
                    <a:pt x="0" y="86248"/>
                  </a:lnTo>
                  <a:lnTo>
                    <a:pt x="809" y="88822"/>
                  </a:lnTo>
                  <a:lnTo>
                    <a:pt x="2196" y="91384"/>
                  </a:lnTo>
                  <a:lnTo>
                    <a:pt x="3966" y="93939"/>
                  </a:lnTo>
                  <a:lnTo>
                    <a:pt x="5146" y="96489"/>
                  </a:lnTo>
                  <a:lnTo>
                    <a:pt x="5934" y="99036"/>
                  </a:lnTo>
                  <a:lnTo>
                    <a:pt x="6458" y="101580"/>
                  </a:lnTo>
                  <a:lnTo>
                    <a:pt x="8501" y="103276"/>
                  </a:lnTo>
                  <a:lnTo>
                    <a:pt x="11557" y="104407"/>
                  </a:lnTo>
                  <a:lnTo>
                    <a:pt x="15287" y="105161"/>
                  </a:lnTo>
                  <a:lnTo>
                    <a:pt x="19468" y="106510"/>
                  </a:lnTo>
                  <a:lnTo>
                    <a:pt x="23948" y="108257"/>
                  </a:lnTo>
                  <a:lnTo>
                    <a:pt x="28627" y="110268"/>
                  </a:lnTo>
                  <a:lnTo>
                    <a:pt x="32594" y="111608"/>
                  </a:lnTo>
                  <a:lnTo>
                    <a:pt x="36086" y="112502"/>
                  </a:lnTo>
                  <a:lnTo>
                    <a:pt x="39259" y="113097"/>
                  </a:lnTo>
                  <a:lnTo>
                    <a:pt x="43069" y="113495"/>
                  </a:lnTo>
                  <a:lnTo>
                    <a:pt x="47302" y="113760"/>
                  </a:lnTo>
                  <a:lnTo>
                    <a:pt x="56521" y="114054"/>
                  </a:lnTo>
                  <a:lnTo>
                    <a:pt x="81267" y="114258"/>
                  </a:lnTo>
                  <a:lnTo>
                    <a:pt x="137048" y="1142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995"/>
            <p:cNvSpPr/>
            <p:nvPr/>
          </p:nvSpPr>
          <p:spPr>
            <a:xfrm>
              <a:off x="6393218" y="2758441"/>
              <a:ext cx="106643" cy="182527"/>
            </a:xfrm>
            <a:custGeom>
              <a:avLst/>
              <a:gdLst/>
              <a:ahLst/>
              <a:cxnLst/>
              <a:rect l="0" t="0" r="0" b="0"/>
              <a:pathLst>
                <a:path w="106643" h="182527">
                  <a:moveTo>
                    <a:pt x="106642" y="30479"/>
                  </a:moveTo>
                  <a:lnTo>
                    <a:pt x="106642" y="16391"/>
                  </a:lnTo>
                  <a:lnTo>
                    <a:pt x="105795" y="16007"/>
                  </a:lnTo>
                  <a:lnTo>
                    <a:pt x="102596" y="15580"/>
                  </a:lnTo>
                  <a:lnTo>
                    <a:pt x="100080" y="15340"/>
                  </a:lnTo>
                  <a:lnTo>
                    <a:pt x="99728" y="14460"/>
                  </a:lnTo>
                  <a:lnTo>
                    <a:pt x="99161" y="9221"/>
                  </a:lnTo>
                  <a:lnTo>
                    <a:pt x="99049" y="3890"/>
                  </a:lnTo>
                  <a:lnTo>
                    <a:pt x="98194" y="2593"/>
                  </a:lnTo>
                  <a:lnTo>
                    <a:pt x="96776" y="1728"/>
                  </a:lnTo>
                  <a:lnTo>
                    <a:pt x="91716" y="100"/>
                  </a:lnTo>
                  <a:lnTo>
                    <a:pt x="89285" y="44"/>
                  </a:lnTo>
                  <a:lnTo>
                    <a:pt x="73271" y="0"/>
                  </a:lnTo>
                  <a:lnTo>
                    <a:pt x="70848" y="846"/>
                  </a:lnTo>
                  <a:lnTo>
                    <a:pt x="68386" y="2257"/>
                  </a:lnTo>
                  <a:lnTo>
                    <a:pt x="65898" y="4044"/>
                  </a:lnTo>
                  <a:lnTo>
                    <a:pt x="63393" y="6082"/>
                  </a:lnTo>
                  <a:lnTo>
                    <a:pt x="60875" y="8288"/>
                  </a:lnTo>
                  <a:lnTo>
                    <a:pt x="54798" y="13866"/>
                  </a:lnTo>
                  <a:lnTo>
                    <a:pt x="45210" y="23347"/>
                  </a:lnTo>
                  <a:lnTo>
                    <a:pt x="31383" y="37160"/>
                  </a:lnTo>
                  <a:lnTo>
                    <a:pt x="28529" y="40860"/>
                  </a:lnTo>
                  <a:lnTo>
                    <a:pt x="26627" y="44173"/>
                  </a:lnTo>
                  <a:lnTo>
                    <a:pt x="25358" y="47228"/>
                  </a:lnTo>
                  <a:lnTo>
                    <a:pt x="23667" y="50112"/>
                  </a:lnTo>
                  <a:lnTo>
                    <a:pt x="21692" y="52881"/>
                  </a:lnTo>
                  <a:lnTo>
                    <a:pt x="19529" y="55573"/>
                  </a:lnTo>
                  <a:lnTo>
                    <a:pt x="17240" y="58215"/>
                  </a:lnTo>
                  <a:lnTo>
                    <a:pt x="14867" y="60823"/>
                  </a:lnTo>
                  <a:lnTo>
                    <a:pt x="12438" y="63408"/>
                  </a:lnTo>
                  <a:lnTo>
                    <a:pt x="9973" y="66825"/>
                  </a:lnTo>
                  <a:lnTo>
                    <a:pt x="7482" y="70796"/>
                  </a:lnTo>
                  <a:lnTo>
                    <a:pt x="4976" y="75137"/>
                  </a:lnTo>
                  <a:lnTo>
                    <a:pt x="3304" y="79724"/>
                  </a:lnTo>
                  <a:lnTo>
                    <a:pt x="2190" y="84476"/>
                  </a:lnTo>
                  <a:lnTo>
                    <a:pt x="1447" y="89337"/>
                  </a:lnTo>
                  <a:lnTo>
                    <a:pt x="953" y="93424"/>
                  </a:lnTo>
                  <a:lnTo>
                    <a:pt x="622" y="96996"/>
                  </a:lnTo>
                  <a:lnTo>
                    <a:pt x="402" y="100223"/>
                  </a:lnTo>
                  <a:lnTo>
                    <a:pt x="256" y="103222"/>
                  </a:lnTo>
                  <a:lnTo>
                    <a:pt x="92" y="108811"/>
                  </a:lnTo>
                  <a:lnTo>
                    <a:pt x="0" y="120763"/>
                  </a:lnTo>
                  <a:lnTo>
                    <a:pt x="834" y="124535"/>
                  </a:lnTo>
                  <a:lnTo>
                    <a:pt x="2236" y="127896"/>
                  </a:lnTo>
                  <a:lnTo>
                    <a:pt x="4018" y="130984"/>
                  </a:lnTo>
                  <a:lnTo>
                    <a:pt x="5998" y="136672"/>
                  </a:lnTo>
                  <a:lnTo>
                    <a:pt x="6526" y="139375"/>
                  </a:lnTo>
                  <a:lnTo>
                    <a:pt x="9371" y="144635"/>
                  </a:lnTo>
                  <a:lnTo>
                    <a:pt x="11314" y="147223"/>
                  </a:lnTo>
                  <a:lnTo>
                    <a:pt x="13457" y="149795"/>
                  </a:lnTo>
                  <a:lnTo>
                    <a:pt x="15732" y="152356"/>
                  </a:lnTo>
                  <a:lnTo>
                    <a:pt x="20518" y="157460"/>
                  </a:lnTo>
                  <a:lnTo>
                    <a:pt x="33013" y="170177"/>
                  </a:lnTo>
                  <a:lnTo>
                    <a:pt x="36389" y="171870"/>
                  </a:lnTo>
                  <a:lnTo>
                    <a:pt x="40333" y="173000"/>
                  </a:lnTo>
                  <a:lnTo>
                    <a:pt x="44656" y="173753"/>
                  </a:lnTo>
                  <a:lnTo>
                    <a:pt x="48385" y="175102"/>
                  </a:lnTo>
                  <a:lnTo>
                    <a:pt x="51717" y="176847"/>
                  </a:lnTo>
                  <a:lnTo>
                    <a:pt x="54786" y="178858"/>
                  </a:lnTo>
                  <a:lnTo>
                    <a:pt x="58523" y="180198"/>
                  </a:lnTo>
                  <a:lnTo>
                    <a:pt x="62711" y="181092"/>
                  </a:lnTo>
                  <a:lnTo>
                    <a:pt x="67193" y="181687"/>
                  </a:lnTo>
                  <a:lnTo>
                    <a:pt x="71030" y="182085"/>
                  </a:lnTo>
                  <a:lnTo>
                    <a:pt x="74433" y="182349"/>
                  </a:lnTo>
                  <a:lnTo>
                    <a:pt x="77549" y="182526"/>
                  </a:lnTo>
                  <a:lnTo>
                    <a:pt x="81321" y="181797"/>
                  </a:lnTo>
                  <a:lnTo>
                    <a:pt x="85526" y="180464"/>
                  </a:lnTo>
                  <a:lnTo>
                    <a:pt x="99021" y="1752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996"/>
            <p:cNvSpPr/>
            <p:nvPr/>
          </p:nvSpPr>
          <p:spPr>
            <a:xfrm>
              <a:off x="6644965" y="2766060"/>
              <a:ext cx="98736" cy="213361"/>
            </a:xfrm>
            <a:custGeom>
              <a:avLst/>
              <a:gdLst/>
              <a:ahLst/>
              <a:cxnLst/>
              <a:rect l="0" t="0" r="0" b="0"/>
              <a:pathLst>
                <a:path w="98736" h="213361">
                  <a:moveTo>
                    <a:pt x="45395" y="0"/>
                  </a:moveTo>
                  <a:lnTo>
                    <a:pt x="45395" y="6561"/>
                  </a:lnTo>
                  <a:lnTo>
                    <a:pt x="43137" y="9407"/>
                  </a:lnTo>
                  <a:lnTo>
                    <a:pt x="41349" y="11351"/>
                  </a:lnTo>
                  <a:lnTo>
                    <a:pt x="40158" y="13494"/>
                  </a:lnTo>
                  <a:lnTo>
                    <a:pt x="38833" y="18133"/>
                  </a:lnTo>
                  <a:lnTo>
                    <a:pt x="35988" y="23017"/>
                  </a:lnTo>
                  <a:lnTo>
                    <a:pt x="34044" y="25504"/>
                  </a:lnTo>
                  <a:lnTo>
                    <a:pt x="31901" y="28010"/>
                  </a:lnTo>
                  <a:lnTo>
                    <a:pt x="29625" y="30526"/>
                  </a:lnTo>
                  <a:lnTo>
                    <a:pt x="27263" y="33051"/>
                  </a:lnTo>
                  <a:lnTo>
                    <a:pt x="25687" y="35581"/>
                  </a:lnTo>
                  <a:lnTo>
                    <a:pt x="23936" y="40649"/>
                  </a:lnTo>
                  <a:lnTo>
                    <a:pt x="23157" y="45724"/>
                  </a:lnTo>
                  <a:lnTo>
                    <a:pt x="22950" y="48263"/>
                  </a:lnTo>
                  <a:lnTo>
                    <a:pt x="21965" y="50802"/>
                  </a:lnTo>
                  <a:lnTo>
                    <a:pt x="20462" y="53341"/>
                  </a:lnTo>
                  <a:lnTo>
                    <a:pt x="18613" y="55881"/>
                  </a:lnTo>
                  <a:lnTo>
                    <a:pt x="16534" y="59267"/>
                  </a:lnTo>
                  <a:lnTo>
                    <a:pt x="14301" y="63218"/>
                  </a:lnTo>
                  <a:lnTo>
                    <a:pt x="11966" y="67546"/>
                  </a:lnTo>
                  <a:lnTo>
                    <a:pt x="10409" y="71277"/>
                  </a:lnTo>
                  <a:lnTo>
                    <a:pt x="8679" y="77681"/>
                  </a:lnTo>
                  <a:lnTo>
                    <a:pt x="7910" y="83349"/>
                  </a:lnTo>
                  <a:lnTo>
                    <a:pt x="7706" y="86046"/>
                  </a:lnTo>
                  <a:lnTo>
                    <a:pt x="6722" y="89538"/>
                  </a:lnTo>
                  <a:lnTo>
                    <a:pt x="5220" y="93558"/>
                  </a:lnTo>
                  <a:lnTo>
                    <a:pt x="3372" y="97932"/>
                  </a:lnTo>
                  <a:lnTo>
                    <a:pt x="2139" y="101695"/>
                  </a:lnTo>
                  <a:lnTo>
                    <a:pt x="770" y="108133"/>
                  </a:lnTo>
                  <a:lnTo>
                    <a:pt x="163" y="113817"/>
                  </a:lnTo>
                  <a:lnTo>
                    <a:pt x="0" y="116518"/>
                  </a:lnTo>
                  <a:lnTo>
                    <a:pt x="739" y="119165"/>
                  </a:lnTo>
                  <a:lnTo>
                    <a:pt x="3816" y="124365"/>
                  </a:lnTo>
                  <a:lnTo>
                    <a:pt x="6265" y="128007"/>
                  </a:lnTo>
                  <a:lnTo>
                    <a:pt x="6838" y="131116"/>
                  </a:lnTo>
                  <a:lnTo>
                    <a:pt x="6990" y="133131"/>
                  </a:lnTo>
                  <a:lnTo>
                    <a:pt x="7938" y="134474"/>
                  </a:lnTo>
                  <a:lnTo>
                    <a:pt x="9418" y="135369"/>
                  </a:lnTo>
                  <a:lnTo>
                    <a:pt x="11250" y="135966"/>
                  </a:lnTo>
                  <a:lnTo>
                    <a:pt x="13319" y="136364"/>
                  </a:lnTo>
                  <a:lnTo>
                    <a:pt x="15544" y="136629"/>
                  </a:lnTo>
                  <a:lnTo>
                    <a:pt x="21155" y="137055"/>
                  </a:lnTo>
                  <a:lnTo>
                    <a:pt x="24179" y="137114"/>
                  </a:lnTo>
                  <a:lnTo>
                    <a:pt x="33020" y="137151"/>
                  </a:lnTo>
                  <a:lnTo>
                    <a:pt x="35452" y="136307"/>
                  </a:lnTo>
                  <a:lnTo>
                    <a:pt x="37920" y="134898"/>
                  </a:lnTo>
                  <a:lnTo>
                    <a:pt x="40411" y="133112"/>
                  </a:lnTo>
                  <a:lnTo>
                    <a:pt x="42919" y="131075"/>
                  </a:lnTo>
                  <a:lnTo>
                    <a:pt x="45438" y="128870"/>
                  </a:lnTo>
                  <a:lnTo>
                    <a:pt x="47963" y="126553"/>
                  </a:lnTo>
                  <a:lnTo>
                    <a:pt x="53028" y="121721"/>
                  </a:lnTo>
                  <a:lnTo>
                    <a:pt x="63177" y="111721"/>
                  </a:lnTo>
                  <a:lnTo>
                    <a:pt x="65717" y="108347"/>
                  </a:lnTo>
                  <a:lnTo>
                    <a:pt x="68256" y="104405"/>
                  </a:lnTo>
                  <a:lnTo>
                    <a:pt x="70796" y="100083"/>
                  </a:lnTo>
                  <a:lnTo>
                    <a:pt x="73336" y="96355"/>
                  </a:lnTo>
                  <a:lnTo>
                    <a:pt x="75875" y="93024"/>
                  </a:lnTo>
                  <a:lnTo>
                    <a:pt x="78415" y="89956"/>
                  </a:lnTo>
                  <a:lnTo>
                    <a:pt x="80955" y="86217"/>
                  </a:lnTo>
                  <a:lnTo>
                    <a:pt x="83495" y="82031"/>
                  </a:lnTo>
                  <a:lnTo>
                    <a:pt x="86035" y="77548"/>
                  </a:lnTo>
                  <a:lnTo>
                    <a:pt x="87728" y="73712"/>
                  </a:lnTo>
                  <a:lnTo>
                    <a:pt x="89610" y="67192"/>
                  </a:lnTo>
                  <a:lnTo>
                    <a:pt x="90958" y="64268"/>
                  </a:lnTo>
                  <a:lnTo>
                    <a:pt x="92704" y="61472"/>
                  </a:lnTo>
                  <a:lnTo>
                    <a:pt x="94714" y="58761"/>
                  </a:lnTo>
                  <a:lnTo>
                    <a:pt x="96948" y="53492"/>
                  </a:lnTo>
                  <a:lnTo>
                    <a:pt x="98726" y="45760"/>
                  </a:lnTo>
                  <a:lnTo>
                    <a:pt x="94687" y="49777"/>
                  </a:lnTo>
                  <a:lnTo>
                    <a:pt x="93497" y="52658"/>
                  </a:lnTo>
                  <a:lnTo>
                    <a:pt x="92703" y="56272"/>
                  </a:lnTo>
                  <a:lnTo>
                    <a:pt x="92173" y="60375"/>
                  </a:lnTo>
                  <a:lnTo>
                    <a:pt x="90973" y="63957"/>
                  </a:lnTo>
                  <a:lnTo>
                    <a:pt x="89327" y="67191"/>
                  </a:lnTo>
                  <a:lnTo>
                    <a:pt x="87383" y="70194"/>
                  </a:lnTo>
                  <a:lnTo>
                    <a:pt x="86087" y="73889"/>
                  </a:lnTo>
                  <a:lnTo>
                    <a:pt x="85223" y="78046"/>
                  </a:lnTo>
                  <a:lnTo>
                    <a:pt x="84647" y="82511"/>
                  </a:lnTo>
                  <a:lnTo>
                    <a:pt x="83416" y="88027"/>
                  </a:lnTo>
                  <a:lnTo>
                    <a:pt x="81750" y="94245"/>
                  </a:lnTo>
                  <a:lnTo>
                    <a:pt x="79791" y="100930"/>
                  </a:lnTo>
                  <a:lnTo>
                    <a:pt x="78487" y="107080"/>
                  </a:lnTo>
                  <a:lnTo>
                    <a:pt x="77615" y="112873"/>
                  </a:lnTo>
                  <a:lnTo>
                    <a:pt x="77036" y="118429"/>
                  </a:lnTo>
                  <a:lnTo>
                    <a:pt x="76649" y="123826"/>
                  </a:lnTo>
                  <a:lnTo>
                    <a:pt x="76391" y="129117"/>
                  </a:lnTo>
                  <a:lnTo>
                    <a:pt x="76105" y="139512"/>
                  </a:lnTo>
                  <a:lnTo>
                    <a:pt x="75905" y="165075"/>
                  </a:lnTo>
                  <a:lnTo>
                    <a:pt x="76742" y="170163"/>
                  </a:lnTo>
                  <a:lnTo>
                    <a:pt x="78147" y="175249"/>
                  </a:lnTo>
                  <a:lnTo>
                    <a:pt x="79930" y="180333"/>
                  </a:lnTo>
                  <a:lnTo>
                    <a:pt x="81117" y="185415"/>
                  </a:lnTo>
                  <a:lnTo>
                    <a:pt x="81910" y="190497"/>
                  </a:lnTo>
                  <a:lnTo>
                    <a:pt x="82438" y="195578"/>
                  </a:lnTo>
                  <a:lnTo>
                    <a:pt x="83637" y="198965"/>
                  </a:lnTo>
                  <a:lnTo>
                    <a:pt x="85284" y="201223"/>
                  </a:lnTo>
                  <a:lnTo>
                    <a:pt x="87226" y="202729"/>
                  </a:lnTo>
                  <a:lnTo>
                    <a:pt x="89370" y="204579"/>
                  </a:lnTo>
                  <a:lnTo>
                    <a:pt x="91646" y="206660"/>
                  </a:lnTo>
                  <a:lnTo>
                    <a:pt x="98735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997"/>
            <p:cNvSpPr/>
            <p:nvPr/>
          </p:nvSpPr>
          <p:spPr>
            <a:xfrm>
              <a:off x="6880860" y="2782427"/>
              <a:ext cx="121921" cy="143645"/>
            </a:xfrm>
            <a:custGeom>
              <a:avLst/>
              <a:gdLst/>
              <a:ahLst/>
              <a:cxnLst/>
              <a:rect l="0" t="0" r="0" b="0"/>
              <a:pathLst>
                <a:path w="121921" h="143645">
                  <a:moveTo>
                    <a:pt x="7620" y="105553"/>
                  </a:moveTo>
                  <a:lnTo>
                    <a:pt x="11665" y="113644"/>
                  </a:lnTo>
                  <a:lnTo>
                    <a:pt x="12010" y="116027"/>
                  </a:lnTo>
                  <a:lnTo>
                    <a:pt x="11393" y="117615"/>
                  </a:lnTo>
                  <a:lnTo>
                    <a:pt x="10136" y="118675"/>
                  </a:lnTo>
                  <a:lnTo>
                    <a:pt x="10143" y="120227"/>
                  </a:lnTo>
                  <a:lnTo>
                    <a:pt x="10995" y="122109"/>
                  </a:lnTo>
                  <a:lnTo>
                    <a:pt x="14402" y="127168"/>
                  </a:lnTo>
                  <a:lnTo>
                    <a:pt x="13834" y="128430"/>
                  </a:lnTo>
                  <a:lnTo>
                    <a:pt x="10946" y="132089"/>
                  </a:lnTo>
                  <a:lnTo>
                    <a:pt x="8606" y="134865"/>
                  </a:lnTo>
                  <a:lnTo>
                    <a:pt x="8057" y="137771"/>
                  </a:lnTo>
                  <a:lnTo>
                    <a:pt x="7912" y="139732"/>
                  </a:lnTo>
                  <a:lnTo>
                    <a:pt x="6968" y="141039"/>
                  </a:lnTo>
                  <a:lnTo>
                    <a:pt x="5492" y="141910"/>
                  </a:lnTo>
                  <a:lnTo>
                    <a:pt x="28" y="143644"/>
                  </a:lnTo>
                  <a:lnTo>
                    <a:pt x="0" y="118214"/>
                  </a:lnTo>
                  <a:lnTo>
                    <a:pt x="846" y="114840"/>
                  </a:lnTo>
                  <a:lnTo>
                    <a:pt x="2259" y="110898"/>
                  </a:lnTo>
                  <a:lnTo>
                    <a:pt x="4045" y="106576"/>
                  </a:lnTo>
                  <a:lnTo>
                    <a:pt x="5237" y="102848"/>
                  </a:lnTo>
                  <a:lnTo>
                    <a:pt x="6031" y="99517"/>
                  </a:lnTo>
                  <a:lnTo>
                    <a:pt x="6561" y="96449"/>
                  </a:lnTo>
                  <a:lnTo>
                    <a:pt x="7761" y="92710"/>
                  </a:lnTo>
                  <a:lnTo>
                    <a:pt x="9407" y="88524"/>
                  </a:lnTo>
                  <a:lnTo>
                    <a:pt x="11350" y="84040"/>
                  </a:lnTo>
                  <a:lnTo>
                    <a:pt x="12647" y="80205"/>
                  </a:lnTo>
                  <a:lnTo>
                    <a:pt x="13511" y="76801"/>
                  </a:lnTo>
                  <a:lnTo>
                    <a:pt x="14087" y="73685"/>
                  </a:lnTo>
                  <a:lnTo>
                    <a:pt x="16165" y="69914"/>
                  </a:lnTo>
                  <a:lnTo>
                    <a:pt x="19243" y="65707"/>
                  </a:lnTo>
                  <a:lnTo>
                    <a:pt x="22989" y="61209"/>
                  </a:lnTo>
                  <a:lnTo>
                    <a:pt x="26332" y="56517"/>
                  </a:lnTo>
                  <a:lnTo>
                    <a:pt x="29408" y="51696"/>
                  </a:lnTo>
                  <a:lnTo>
                    <a:pt x="32306" y="46788"/>
                  </a:lnTo>
                  <a:lnTo>
                    <a:pt x="35083" y="42670"/>
                  </a:lnTo>
                  <a:lnTo>
                    <a:pt x="37783" y="39077"/>
                  </a:lnTo>
                  <a:lnTo>
                    <a:pt x="40428" y="35836"/>
                  </a:lnTo>
                  <a:lnTo>
                    <a:pt x="43039" y="32828"/>
                  </a:lnTo>
                  <a:lnTo>
                    <a:pt x="45626" y="29977"/>
                  </a:lnTo>
                  <a:lnTo>
                    <a:pt x="48197" y="27229"/>
                  </a:lnTo>
                  <a:lnTo>
                    <a:pt x="50758" y="23703"/>
                  </a:lnTo>
                  <a:lnTo>
                    <a:pt x="53312" y="19660"/>
                  </a:lnTo>
                  <a:lnTo>
                    <a:pt x="55862" y="15271"/>
                  </a:lnTo>
                  <a:lnTo>
                    <a:pt x="59254" y="12345"/>
                  </a:lnTo>
                  <a:lnTo>
                    <a:pt x="63210" y="10394"/>
                  </a:lnTo>
                  <a:lnTo>
                    <a:pt x="67540" y="9094"/>
                  </a:lnTo>
                  <a:lnTo>
                    <a:pt x="71273" y="8227"/>
                  </a:lnTo>
                  <a:lnTo>
                    <a:pt x="74609" y="7649"/>
                  </a:lnTo>
                  <a:lnTo>
                    <a:pt x="77680" y="7264"/>
                  </a:lnTo>
                  <a:lnTo>
                    <a:pt x="80572" y="6160"/>
                  </a:lnTo>
                  <a:lnTo>
                    <a:pt x="83348" y="4578"/>
                  </a:lnTo>
                  <a:lnTo>
                    <a:pt x="86046" y="2676"/>
                  </a:lnTo>
                  <a:lnTo>
                    <a:pt x="88690" y="1408"/>
                  </a:lnTo>
                  <a:lnTo>
                    <a:pt x="91300" y="563"/>
                  </a:lnTo>
                  <a:lnTo>
                    <a:pt x="93887" y="0"/>
                  </a:lnTo>
                  <a:lnTo>
                    <a:pt x="96458" y="471"/>
                  </a:lnTo>
                  <a:lnTo>
                    <a:pt x="99019" y="1631"/>
                  </a:lnTo>
                  <a:lnTo>
                    <a:pt x="101573" y="3252"/>
                  </a:lnTo>
                  <a:lnTo>
                    <a:pt x="104121" y="4332"/>
                  </a:lnTo>
                  <a:lnTo>
                    <a:pt x="106668" y="5052"/>
                  </a:lnTo>
                  <a:lnTo>
                    <a:pt x="109212" y="5532"/>
                  </a:lnTo>
                  <a:lnTo>
                    <a:pt x="111754" y="6699"/>
                  </a:lnTo>
                  <a:lnTo>
                    <a:pt x="114297" y="8324"/>
                  </a:lnTo>
                  <a:lnTo>
                    <a:pt x="121920" y="141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998"/>
            <p:cNvSpPr/>
            <p:nvPr/>
          </p:nvSpPr>
          <p:spPr>
            <a:xfrm>
              <a:off x="7033290" y="2781747"/>
              <a:ext cx="182851" cy="166107"/>
            </a:xfrm>
            <a:custGeom>
              <a:avLst/>
              <a:gdLst/>
              <a:ahLst/>
              <a:cxnLst/>
              <a:rect l="0" t="0" r="0" b="0"/>
              <a:pathLst>
                <a:path w="182851" h="166107">
                  <a:moveTo>
                    <a:pt x="22830" y="151953"/>
                  </a:moveTo>
                  <a:lnTo>
                    <a:pt x="8677" y="166106"/>
                  </a:lnTo>
                  <a:lnTo>
                    <a:pt x="7468" y="165622"/>
                  </a:lnTo>
                  <a:lnTo>
                    <a:pt x="2567" y="161741"/>
                  </a:lnTo>
                  <a:lnTo>
                    <a:pt x="1124" y="160537"/>
                  </a:lnTo>
                  <a:lnTo>
                    <a:pt x="740" y="159369"/>
                  </a:lnTo>
                  <a:lnTo>
                    <a:pt x="312" y="155813"/>
                  </a:lnTo>
                  <a:lnTo>
                    <a:pt x="123" y="151411"/>
                  </a:lnTo>
                  <a:lnTo>
                    <a:pt x="16" y="144172"/>
                  </a:lnTo>
                  <a:lnTo>
                    <a:pt x="0" y="141686"/>
                  </a:lnTo>
                  <a:lnTo>
                    <a:pt x="836" y="138335"/>
                  </a:lnTo>
                  <a:lnTo>
                    <a:pt x="2241" y="134408"/>
                  </a:lnTo>
                  <a:lnTo>
                    <a:pt x="4024" y="130096"/>
                  </a:lnTo>
                  <a:lnTo>
                    <a:pt x="5212" y="126375"/>
                  </a:lnTo>
                  <a:lnTo>
                    <a:pt x="6004" y="123048"/>
                  </a:lnTo>
                  <a:lnTo>
                    <a:pt x="6533" y="119983"/>
                  </a:lnTo>
                  <a:lnTo>
                    <a:pt x="7731" y="116246"/>
                  </a:lnTo>
                  <a:lnTo>
                    <a:pt x="9378" y="112062"/>
                  </a:lnTo>
                  <a:lnTo>
                    <a:pt x="11322" y="107579"/>
                  </a:lnTo>
                  <a:lnTo>
                    <a:pt x="12618" y="102897"/>
                  </a:lnTo>
                  <a:lnTo>
                    <a:pt x="13481" y="98082"/>
                  </a:lnTo>
                  <a:lnTo>
                    <a:pt x="14057" y="93179"/>
                  </a:lnTo>
                  <a:lnTo>
                    <a:pt x="15288" y="88217"/>
                  </a:lnTo>
                  <a:lnTo>
                    <a:pt x="16955" y="83216"/>
                  </a:lnTo>
                  <a:lnTo>
                    <a:pt x="18914" y="78188"/>
                  </a:lnTo>
                  <a:lnTo>
                    <a:pt x="21913" y="73143"/>
                  </a:lnTo>
                  <a:lnTo>
                    <a:pt x="25605" y="68087"/>
                  </a:lnTo>
                  <a:lnTo>
                    <a:pt x="29759" y="63022"/>
                  </a:lnTo>
                  <a:lnTo>
                    <a:pt x="33376" y="57952"/>
                  </a:lnTo>
                  <a:lnTo>
                    <a:pt x="36634" y="52879"/>
                  </a:lnTo>
                  <a:lnTo>
                    <a:pt x="39653" y="47804"/>
                  </a:lnTo>
                  <a:lnTo>
                    <a:pt x="43359" y="43573"/>
                  </a:lnTo>
                  <a:lnTo>
                    <a:pt x="47522" y="39907"/>
                  </a:lnTo>
                  <a:lnTo>
                    <a:pt x="51991" y="36615"/>
                  </a:lnTo>
                  <a:lnTo>
                    <a:pt x="55818" y="33575"/>
                  </a:lnTo>
                  <a:lnTo>
                    <a:pt x="59214" y="30701"/>
                  </a:lnTo>
                  <a:lnTo>
                    <a:pt x="62327" y="27938"/>
                  </a:lnTo>
                  <a:lnTo>
                    <a:pt x="68041" y="22611"/>
                  </a:lnTo>
                  <a:lnTo>
                    <a:pt x="70751" y="20005"/>
                  </a:lnTo>
                  <a:lnTo>
                    <a:pt x="74251" y="17421"/>
                  </a:lnTo>
                  <a:lnTo>
                    <a:pt x="78277" y="14852"/>
                  </a:lnTo>
                  <a:lnTo>
                    <a:pt x="82654" y="12292"/>
                  </a:lnTo>
                  <a:lnTo>
                    <a:pt x="87266" y="9739"/>
                  </a:lnTo>
                  <a:lnTo>
                    <a:pt x="96907" y="4645"/>
                  </a:lnTo>
                  <a:lnTo>
                    <a:pt x="101001" y="2947"/>
                  </a:lnTo>
                  <a:lnTo>
                    <a:pt x="104577" y="1816"/>
                  </a:lnTo>
                  <a:lnTo>
                    <a:pt x="107808" y="1062"/>
                  </a:lnTo>
                  <a:lnTo>
                    <a:pt x="111655" y="559"/>
                  </a:lnTo>
                  <a:lnTo>
                    <a:pt x="115913" y="224"/>
                  </a:lnTo>
                  <a:lnTo>
                    <a:pt x="120445" y="0"/>
                  </a:lnTo>
                  <a:lnTo>
                    <a:pt x="124313" y="698"/>
                  </a:lnTo>
                  <a:lnTo>
                    <a:pt x="127739" y="2009"/>
                  </a:lnTo>
                  <a:lnTo>
                    <a:pt x="130869" y="3731"/>
                  </a:lnTo>
                  <a:lnTo>
                    <a:pt x="133802" y="4878"/>
                  </a:lnTo>
                  <a:lnTo>
                    <a:pt x="139319" y="6153"/>
                  </a:lnTo>
                  <a:lnTo>
                    <a:pt x="142823" y="7340"/>
                  </a:lnTo>
                  <a:lnTo>
                    <a:pt x="146852" y="8978"/>
                  </a:lnTo>
                  <a:lnTo>
                    <a:pt x="151231" y="10916"/>
                  </a:lnTo>
                  <a:lnTo>
                    <a:pt x="160613" y="15328"/>
                  </a:lnTo>
                  <a:lnTo>
                    <a:pt x="165485" y="17690"/>
                  </a:lnTo>
                  <a:lnTo>
                    <a:pt x="169580" y="20111"/>
                  </a:lnTo>
                  <a:lnTo>
                    <a:pt x="173156" y="22572"/>
                  </a:lnTo>
                  <a:lnTo>
                    <a:pt x="182850" y="300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999"/>
            <p:cNvSpPr/>
            <p:nvPr/>
          </p:nvSpPr>
          <p:spPr>
            <a:xfrm>
              <a:off x="7284720" y="2819504"/>
              <a:ext cx="91086" cy="98957"/>
            </a:xfrm>
            <a:custGeom>
              <a:avLst/>
              <a:gdLst/>
              <a:ahLst/>
              <a:cxnLst/>
              <a:rect l="0" t="0" r="0" b="0"/>
              <a:pathLst>
                <a:path w="91086" h="98957">
                  <a:moveTo>
                    <a:pt x="0" y="98956"/>
                  </a:moveTo>
                  <a:lnTo>
                    <a:pt x="8089" y="94911"/>
                  </a:lnTo>
                  <a:lnTo>
                    <a:pt x="11320" y="93719"/>
                  </a:lnTo>
                  <a:lnTo>
                    <a:pt x="14320" y="92925"/>
                  </a:lnTo>
                  <a:lnTo>
                    <a:pt x="17166" y="92395"/>
                  </a:lnTo>
                  <a:lnTo>
                    <a:pt x="19912" y="91195"/>
                  </a:lnTo>
                  <a:lnTo>
                    <a:pt x="22587" y="89549"/>
                  </a:lnTo>
                  <a:lnTo>
                    <a:pt x="25218" y="87605"/>
                  </a:lnTo>
                  <a:lnTo>
                    <a:pt x="27818" y="86309"/>
                  </a:lnTo>
                  <a:lnTo>
                    <a:pt x="30399" y="85444"/>
                  </a:lnTo>
                  <a:lnTo>
                    <a:pt x="32967" y="84868"/>
                  </a:lnTo>
                  <a:lnTo>
                    <a:pt x="35524" y="83637"/>
                  </a:lnTo>
                  <a:lnTo>
                    <a:pt x="38076" y="81970"/>
                  </a:lnTo>
                  <a:lnTo>
                    <a:pt x="40624" y="80012"/>
                  </a:lnTo>
                  <a:lnTo>
                    <a:pt x="43169" y="77860"/>
                  </a:lnTo>
                  <a:lnTo>
                    <a:pt x="45712" y="75579"/>
                  </a:lnTo>
                  <a:lnTo>
                    <a:pt x="48255" y="73211"/>
                  </a:lnTo>
                  <a:lnTo>
                    <a:pt x="51643" y="70786"/>
                  </a:lnTo>
                  <a:lnTo>
                    <a:pt x="55596" y="68323"/>
                  </a:lnTo>
                  <a:lnTo>
                    <a:pt x="59924" y="65834"/>
                  </a:lnTo>
                  <a:lnTo>
                    <a:pt x="63655" y="63328"/>
                  </a:lnTo>
                  <a:lnTo>
                    <a:pt x="66991" y="60810"/>
                  </a:lnTo>
                  <a:lnTo>
                    <a:pt x="70061" y="58286"/>
                  </a:lnTo>
                  <a:lnTo>
                    <a:pt x="72954" y="56603"/>
                  </a:lnTo>
                  <a:lnTo>
                    <a:pt x="75729" y="55480"/>
                  </a:lnTo>
                  <a:lnTo>
                    <a:pt x="78426" y="54732"/>
                  </a:lnTo>
                  <a:lnTo>
                    <a:pt x="80224" y="52540"/>
                  </a:lnTo>
                  <a:lnTo>
                    <a:pt x="81423" y="49385"/>
                  </a:lnTo>
                  <a:lnTo>
                    <a:pt x="82223" y="45589"/>
                  </a:lnTo>
                  <a:lnTo>
                    <a:pt x="83602" y="43058"/>
                  </a:lnTo>
                  <a:lnTo>
                    <a:pt x="85368" y="41371"/>
                  </a:lnTo>
                  <a:lnTo>
                    <a:pt x="87392" y="40246"/>
                  </a:lnTo>
                  <a:lnTo>
                    <a:pt x="88742" y="37803"/>
                  </a:lnTo>
                  <a:lnTo>
                    <a:pt x="89642" y="34481"/>
                  </a:lnTo>
                  <a:lnTo>
                    <a:pt x="91085" y="25072"/>
                  </a:lnTo>
                  <a:lnTo>
                    <a:pt x="90356" y="23453"/>
                  </a:lnTo>
                  <a:lnTo>
                    <a:pt x="89024" y="21527"/>
                  </a:lnTo>
                  <a:lnTo>
                    <a:pt x="87290" y="19397"/>
                  </a:lnTo>
                  <a:lnTo>
                    <a:pt x="86133" y="17130"/>
                  </a:lnTo>
                  <a:lnTo>
                    <a:pt x="85363" y="14772"/>
                  </a:lnTo>
                  <a:lnTo>
                    <a:pt x="84848" y="12353"/>
                  </a:lnTo>
                  <a:lnTo>
                    <a:pt x="83659" y="10741"/>
                  </a:lnTo>
                  <a:lnTo>
                    <a:pt x="82019" y="9666"/>
                  </a:lnTo>
                  <a:lnTo>
                    <a:pt x="80079" y="8949"/>
                  </a:lnTo>
                  <a:lnTo>
                    <a:pt x="78786" y="7625"/>
                  </a:lnTo>
                  <a:lnTo>
                    <a:pt x="77924" y="5895"/>
                  </a:lnTo>
                  <a:lnTo>
                    <a:pt x="77350" y="3896"/>
                  </a:lnTo>
                  <a:lnTo>
                    <a:pt x="76119" y="2562"/>
                  </a:lnTo>
                  <a:lnTo>
                    <a:pt x="74453" y="1673"/>
                  </a:lnTo>
                  <a:lnTo>
                    <a:pt x="72495" y="1081"/>
                  </a:lnTo>
                  <a:lnTo>
                    <a:pt x="70343" y="686"/>
                  </a:lnTo>
                  <a:lnTo>
                    <a:pt x="68063" y="423"/>
                  </a:lnTo>
                  <a:lnTo>
                    <a:pt x="65695" y="247"/>
                  </a:lnTo>
                  <a:lnTo>
                    <a:pt x="63269" y="130"/>
                  </a:lnTo>
                  <a:lnTo>
                    <a:pt x="58318" y="0"/>
                  </a:lnTo>
                  <a:lnTo>
                    <a:pt x="55813" y="812"/>
                  </a:lnTo>
                  <a:lnTo>
                    <a:pt x="53294" y="2200"/>
                  </a:lnTo>
                  <a:lnTo>
                    <a:pt x="50770" y="3972"/>
                  </a:lnTo>
                  <a:lnTo>
                    <a:pt x="47394" y="5153"/>
                  </a:lnTo>
                  <a:lnTo>
                    <a:pt x="43448" y="5941"/>
                  </a:lnTo>
                  <a:lnTo>
                    <a:pt x="39126" y="6466"/>
                  </a:lnTo>
                  <a:lnTo>
                    <a:pt x="35397" y="7663"/>
                  </a:lnTo>
                  <a:lnTo>
                    <a:pt x="32065" y="9307"/>
                  </a:lnTo>
                  <a:lnTo>
                    <a:pt x="28996" y="11250"/>
                  </a:lnTo>
                  <a:lnTo>
                    <a:pt x="26104" y="13392"/>
                  </a:lnTo>
                  <a:lnTo>
                    <a:pt x="23329" y="15667"/>
                  </a:lnTo>
                  <a:lnTo>
                    <a:pt x="20633" y="18030"/>
                  </a:lnTo>
                  <a:lnTo>
                    <a:pt x="17989" y="20452"/>
                  </a:lnTo>
                  <a:lnTo>
                    <a:pt x="12793" y="25401"/>
                  </a:lnTo>
                  <a:lnTo>
                    <a:pt x="11068" y="28753"/>
                  </a:lnTo>
                  <a:lnTo>
                    <a:pt x="9918" y="32680"/>
                  </a:lnTo>
                  <a:lnTo>
                    <a:pt x="9152" y="36992"/>
                  </a:lnTo>
                  <a:lnTo>
                    <a:pt x="8641" y="40713"/>
                  </a:lnTo>
                  <a:lnTo>
                    <a:pt x="8301" y="44041"/>
                  </a:lnTo>
                  <a:lnTo>
                    <a:pt x="8074" y="47106"/>
                  </a:lnTo>
                  <a:lnTo>
                    <a:pt x="7076" y="49996"/>
                  </a:lnTo>
                  <a:lnTo>
                    <a:pt x="5564" y="52769"/>
                  </a:lnTo>
                  <a:lnTo>
                    <a:pt x="3710" y="55465"/>
                  </a:lnTo>
                  <a:lnTo>
                    <a:pt x="2472" y="58109"/>
                  </a:lnTo>
                  <a:lnTo>
                    <a:pt x="1648" y="60718"/>
                  </a:lnTo>
                  <a:lnTo>
                    <a:pt x="1100" y="63304"/>
                  </a:lnTo>
                  <a:lnTo>
                    <a:pt x="1579" y="65875"/>
                  </a:lnTo>
                  <a:lnTo>
                    <a:pt x="2746" y="68435"/>
                  </a:lnTo>
                  <a:lnTo>
                    <a:pt x="4371" y="70989"/>
                  </a:lnTo>
                  <a:lnTo>
                    <a:pt x="5454" y="73538"/>
                  </a:lnTo>
                  <a:lnTo>
                    <a:pt x="6175" y="76084"/>
                  </a:lnTo>
                  <a:lnTo>
                    <a:pt x="7334" y="82208"/>
                  </a:lnTo>
                  <a:lnTo>
                    <a:pt x="9123" y="83558"/>
                  </a:lnTo>
                  <a:lnTo>
                    <a:pt x="12008" y="85304"/>
                  </a:lnTo>
                  <a:lnTo>
                    <a:pt x="15626" y="87314"/>
                  </a:lnTo>
                  <a:lnTo>
                    <a:pt x="18883" y="88655"/>
                  </a:lnTo>
                  <a:lnTo>
                    <a:pt x="21902" y="89549"/>
                  </a:lnTo>
                  <a:lnTo>
                    <a:pt x="24761" y="90145"/>
                  </a:lnTo>
                  <a:lnTo>
                    <a:pt x="27514" y="90542"/>
                  </a:lnTo>
                  <a:lnTo>
                    <a:pt x="30196" y="90807"/>
                  </a:lnTo>
                  <a:lnTo>
                    <a:pt x="32831" y="90983"/>
                  </a:lnTo>
                  <a:lnTo>
                    <a:pt x="36280" y="91101"/>
                  </a:lnTo>
                  <a:lnTo>
                    <a:pt x="53341" y="913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1000"/>
            <p:cNvSpPr/>
            <p:nvPr/>
          </p:nvSpPr>
          <p:spPr>
            <a:xfrm>
              <a:off x="7467637" y="2793390"/>
              <a:ext cx="140996" cy="155551"/>
            </a:xfrm>
            <a:custGeom>
              <a:avLst/>
              <a:gdLst/>
              <a:ahLst/>
              <a:cxnLst/>
              <a:rect l="0" t="0" r="0" b="0"/>
              <a:pathLst>
                <a:path w="140996" h="155551">
                  <a:moveTo>
                    <a:pt x="53303" y="33630"/>
                  </a:moveTo>
                  <a:lnTo>
                    <a:pt x="57349" y="45765"/>
                  </a:lnTo>
                  <a:lnTo>
                    <a:pt x="57694" y="50187"/>
                  </a:lnTo>
                  <a:lnTo>
                    <a:pt x="57077" y="53981"/>
                  </a:lnTo>
                  <a:lnTo>
                    <a:pt x="55819" y="57358"/>
                  </a:lnTo>
                  <a:lnTo>
                    <a:pt x="54980" y="60455"/>
                  </a:lnTo>
                  <a:lnTo>
                    <a:pt x="54421" y="63367"/>
                  </a:lnTo>
                  <a:lnTo>
                    <a:pt x="54048" y="66155"/>
                  </a:lnTo>
                  <a:lnTo>
                    <a:pt x="52954" y="69706"/>
                  </a:lnTo>
                  <a:lnTo>
                    <a:pt x="51377" y="73767"/>
                  </a:lnTo>
                  <a:lnTo>
                    <a:pt x="49479" y="78168"/>
                  </a:lnTo>
                  <a:lnTo>
                    <a:pt x="47367" y="81949"/>
                  </a:lnTo>
                  <a:lnTo>
                    <a:pt x="45113" y="85316"/>
                  </a:lnTo>
                  <a:lnTo>
                    <a:pt x="42763" y="88407"/>
                  </a:lnTo>
                  <a:lnTo>
                    <a:pt x="35636" y="98615"/>
                  </a:lnTo>
                  <a:lnTo>
                    <a:pt x="31365" y="104894"/>
                  </a:lnTo>
                  <a:lnTo>
                    <a:pt x="27671" y="109926"/>
                  </a:lnTo>
                  <a:lnTo>
                    <a:pt x="24362" y="114127"/>
                  </a:lnTo>
                  <a:lnTo>
                    <a:pt x="21309" y="117775"/>
                  </a:lnTo>
                  <a:lnTo>
                    <a:pt x="19274" y="121900"/>
                  </a:lnTo>
                  <a:lnTo>
                    <a:pt x="17916" y="126343"/>
                  </a:lnTo>
                  <a:lnTo>
                    <a:pt x="17012" y="130999"/>
                  </a:lnTo>
                  <a:lnTo>
                    <a:pt x="15563" y="134949"/>
                  </a:lnTo>
                  <a:lnTo>
                    <a:pt x="13749" y="138430"/>
                  </a:lnTo>
                  <a:lnTo>
                    <a:pt x="11694" y="141596"/>
                  </a:lnTo>
                  <a:lnTo>
                    <a:pt x="9477" y="143708"/>
                  </a:lnTo>
                  <a:lnTo>
                    <a:pt x="7152" y="145115"/>
                  </a:lnTo>
                  <a:lnTo>
                    <a:pt x="383" y="147765"/>
                  </a:lnTo>
                  <a:lnTo>
                    <a:pt x="88" y="143836"/>
                  </a:lnTo>
                  <a:lnTo>
                    <a:pt x="0" y="137309"/>
                  </a:lnTo>
                  <a:lnTo>
                    <a:pt x="834" y="134076"/>
                  </a:lnTo>
                  <a:lnTo>
                    <a:pt x="2237" y="130227"/>
                  </a:lnTo>
                  <a:lnTo>
                    <a:pt x="4019" y="125968"/>
                  </a:lnTo>
                  <a:lnTo>
                    <a:pt x="6054" y="121436"/>
                  </a:lnTo>
                  <a:lnTo>
                    <a:pt x="10572" y="111884"/>
                  </a:lnTo>
                  <a:lnTo>
                    <a:pt x="17876" y="96986"/>
                  </a:lnTo>
                  <a:lnTo>
                    <a:pt x="21219" y="91107"/>
                  </a:lnTo>
                  <a:lnTo>
                    <a:pt x="25140" y="84648"/>
                  </a:lnTo>
                  <a:lnTo>
                    <a:pt x="29448" y="77802"/>
                  </a:lnTo>
                  <a:lnTo>
                    <a:pt x="33166" y="71545"/>
                  </a:lnTo>
                  <a:lnTo>
                    <a:pt x="36492" y="65680"/>
                  </a:lnTo>
                  <a:lnTo>
                    <a:pt x="39556" y="60077"/>
                  </a:lnTo>
                  <a:lnTo>
                    <a:pt x="43291" y="54648"/>
                  </a:lnTo>
                  <a:lnTo>
                    <a:pt x="47476" y="49335"/>
                  </a:lnTo>
                  <a:lnTo>
                    <a:pt x="51958" y="44100"/>
                  </a:lnTo>
                  <a:lnTo>
                    <a:pt x="56639" y="39763"/>
                  </a:lnTo>
                  <a:lnTo>
                    <a:pt x="61454" y="36025"/>
                  </a:lnTo>
                  <a:lnTo>
                    <a:pt x="66357" y="32687"/>
                  </a:lnTo>
                  <a:lnTo>
                    <a:pt x="70473" y="28768"/>
                  </a:lnTo>
                  <a:lnTo>
                    <a:pt x="74062" y="24462"/>
                  </a:lnTo>
                  <a:lnTo>
                    <a:pt x="77302" y="19898"/>
                  </a:lnTo>
                  <a:lnTo>
                    <a:pt x="82003" y="16009"/>
                  </a:lnTo>
                  <a:lnTo>
                    <a:pt x="87676" y="12569"/>
                  </a:lnTo>
                  <a:lnTo>
                    <a:pt x="93999" y="9429"/>
                  </a:lnTo>
                  <a:lnTo>
                    <a:pt x="99060" y="6489"/>
                  </a:lnTo>
                  <a:lnTo>
                    <a:pt x="103281" y="3683"/>
                  </a:lnTo>
                  <a:lnTo>
                    <a:pt x="106942" y="966"/>
                  </a:lnTo>
                  <a:lnTo>
                    <a:pt x="110228" y="0"/>
                  </a:lnTo>
                  <a:lnTo>
                    <a:pt x="113266" y="203"/>
                  </a:lnTo>
                  <a:lnTo>
                    <a:pt x="116139" y="1186"/>
                  </a:lnTo>
                  <a:lnTo>
                    <a:pt x="119747" y="1840"/>
                  </a:lnTo>
                  <a:lnTo>
                    <a:pt x="123845" y="2277"/>
                  </a:lnTo>
                  <a:lnTo>
                    <a:pt x="128271" y="2568"/>
                  </a:lnTo>
                  <a:lnTo>
                    <a:pt x="131222" y="3609"/>
                  </a:lnTo>
                  <a:lnTo>
                    <a:pt x="133189" y="5149"/>
                  </a:lnTo>
                  <a:lnTo>
                    <a:pt x="136222" y="9965"/>
                  </a:lnTo>
                  <a:lnTo>
                    <a:pt x="138215" y="13620"/>
                  </a:lnTo>
                  <a:lnTo>
                    <a:pt x="140390" y="17750"/>
                  </a:lnTo>
                  <a:lnTo>
                    <a:pt x="140995" y="22197"/>
                  </a:lnTo>
                  <a:lnTo>
                    <a:pt x="140551" y="26854"/>
                  </a:lnTo>
                  <a:lnTo>
                    <a:pt x="139408" y="31653"/>
                  </a:lnTo>
                  <a:lnTo>
                    <a:pt x="138647" y="36545"/>
                  </a:lnTo>
                  <a:lnTo>
                    <a:pt x="138138" y="41500"/>
                  </a:lnTo>
                  <a:lnTo>
                    <a:pt x="137800" y="46497"/>
                  </a:lnTo>
                  <a:lnTo>
                    <a:pt x="137574" y="51521"/>
                  </a:lnTo>
                  <a:lnTo>
                    <a:pt x="137324" y="61619"/>
                  </a:lnTo>
                  <a:lnTo>
                    <a:pt x="135562" y="66683"/>
                  </a:lnTo>
                  <a:lnTo>
                    <a:pt x="132697" y="71752"/>
                  </a:lnTo>
                  <a:lnTo>
                    <a:pt x="129092" y="76825"/>
                  </a:lnTo>
                  <a:lnTo>
                    <a:pt x="126689" y="81900"/>
                  </a:lnTo>
                  <a:lnTo>
                    <a:pt x="125086" y="86976"/>
                  </a:lnTo>
                  <a:lnTo>
                    <a:pt x="124018" y="92054"/>
                  </a:lnTo>
                  <a:lnTo>
                    <a:pt x="122461" y="96286"/>
                  </a:lnTo>
                  <a:lnTo>
                    <a:pt x="120573" y="99954"/>
                  </a:lnTo>
                  <a:lnTo>
                    <a:pt x="118470" y="103246"/>
                  </a:lnTo>
                  <a:lnTo>
                    <a:pt x="116220" y="107134"/>
                  </a:lnTo>
                  <a:lnTo>
                    <a:pt x="111464" y="115970"/>
                  </a:lnTo>
                  <a:lnTo>
                    <a:pt x="109857" y="119850"/>
                  </a:lnTo>
                  <a:lnTo>
                    <a:pt x="108786" y="123283"/>
                  </a:lnTo>
                  <a:lnTo>
                    <a:pt x="108071" y="126419"/>
                  </a:lnTo>
                  <a:lnTo>
                    <a:pt x="107595" y="129356"/>
                  </a:lnTo>
                  <a:lnTo>
                    <a:pt x="107278" y="132160"/>
                  </a:lnTo>
                  <a:lnTo>
                    <a:pt x="107066" y="134877"/>
                  </a:lnTo>
                  <a:lnTo>
                    <a:pt x="106078" y="137535"/>
                  </a:lnTo>
                  <a:lnTo>
                    <a:pt x="104574" y="140153"/>
                  </a:lnTo>
                  <a:lnTo>
                    <a:pt x="102723" y="142745"/>
                  </a:lnTo>
                  <a:lnTo>
                    <a:pt x="101489" y="145320"/>
                  </a:lnTo>
                  <a:lnTo>
                    <a:pt x="100668" y="147884"/>
                  </a:lnTo>
                  <a:lnTo>
                    <a:pt x="99023" y="155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1001"/>
            <p:cNvSpPr/>
            <p:nvPr/>
          </p:nvSpPr>
          <p:spPr>
            <a:xfrm>
              <a:off x="7910038" y="2560320"/>
              <a:ext cx="228124" cy="373381"/>
            </a:xfrm>
            <a:custGeom>
              <a:avLst/>
              <a:gdLst/>
              <a:ahLst/>
              <a:cxnLst/>
              <a:rect l="0" t="0" r="0" b="0"/>
              <a:pathLst>
                <a:path w="228124" h="373381">
                  <a:moveTo>
                    <a:pt x="228123" y="0"/>
                  </a:moveTo>
                  <a:lnTo>
                    <a:pt x="220032" y="4045"/>
                  </a:lnTo>
                  <a:lnTo>
                    <a:pt x="213802" y="8289"/>
                  </a:lnTo>
                  <a:lnTo>
                    <a:pt x="207364" y="13844"/>
                  </a:lnTo>
                  <a:lnTo>
                    <a:pt x="198859" y="21957"/>
                  </a:lnTo>
                  <a:lnTo>
                    <a:pt x="193374" y="26491"/>
                  </a:lnTo>
                  <a:lnTo>
                    <a:pt x="187176" y="31208"/>
                  </a:lnTo>
                  <a:lnTo>
                    <a:pt x="180505" y="36045"/>
                  </a:lnTo>
                  <a:lnTo>
                    <a:pt x="174363" y="40963"/>
                  </a:lnTo>
                  <a:lnTo>
                    <a:pt x="168577" y="45936"/>
                  </a:lnTo>
                  <a:lnTo>
                    <a:pt x="163025" y="50944"/>
                  </a:lnTo>
                  <a:lnTo>
                    <a:pt x="152341" y="61024"/>
                  </a:lnTo>
                  <a:lnTo>
                    <a:pt x="147121" y="66082"/>
                  </a:lnTo>
                  <a:lnTo>
                    <a:pt x="141101" y="71148"/>
                  </a:lnTo>
                  <a:lnTo>
                    <a:pt x="134549" y="76219"/>
                  </a:lnTo>
                  <a:lnTo>
                    <a:pt x="127640" y="81293"/>
                  </a:lnTo>
                  <a:lnTo>
                    <a:pt x="120494" y="87215"/>
                  </a:lnTo>
                  <a:lnTo>
                    <a:pt x="113190" y="93703"/>
                  </a:lnTo>
                  <a:lnTo>
                    <a:pt x="105780" y="100569"/>
                  </a:lnTo>
                  <a:lnTo>
                    <a:pt x="99148" y="107686"/>
                  </a:lnTo>
                  <a:lnTo>
                    <a:pt x="93032" y="114971"/>
                  </a:lnTo>
                  <a:lnTo>
                    <a:pt x="87262" y="122367"/>
                  </a:lnTo>
                  <a:lnTo>
                    <a:pt x="80875" y="129838"/>
                  </a:lnTo>
                  <a:lnTo>
                    <a:pt x="74077" y="137359"/>
                  </a:lnTo>
                  <a:lnTo>
                    <a:pt x="67005" y="144912"/>
                  </a:lnTo>
                  <a:lnTo>
                    <a:pt x="60597" y="152488"/>
                  </a:lnTo>
                  <a:lnTo>
                    <a:pt x="54632" y="160079"/>
                  </a:lnTo>
                  <a:lnTo>
                    <a:pt x="48961" y="167679"/>
                  </a:lnTo>
                  <a:lnTo>
                    <a:pt x="44335" y="175286"/>
                  </a:lnTo>
                  <a:lnTo>
                    <a:pt x="40404" y="182897"/>
                  </a:lnTo>
                  <a:lnTo>
                    <a:pt x="36937" y="190512"/>
                  </a:lnTo>
                  <a:lnTo>
                    <a:pt x="32931" y="198128"/>
                  </a:lnTo>
                  <a:lnTo>
                    <a:pt x="28568" y="205745"/>
                  </a:lnTo>
                  <a:lnTo>
                    <a:pt x="23966" y="213363"/>
                  </a:lnTo>
                  <a:lnTo>
                    <a:pt x="20052" y="220136"/>
                  </a:lnTo>
                  <a:lnTo>
                    <a:pt x="13443" y="232176"/>
                  </a:lnTo>
                  <a:lnTo>
                    <a:pt x="10496" y="238604"/>
                  </a:lnTo>
                  <a:lnTo>
                    <a:pt x="7685" y="245429"/>
                  </a:lnTo>
                  <a:lnTo>
                    <a:pt x="4964" y="252520"/>
                  </a:lnTo>
                  <a:lnTo>
                    <a:pt x="3150" y="258940"/>
                  </a:lnTo>
                  <a:lnTo>
                    <a:pt x="1133" y="270589"/>
                  </a:lnTo>
                  <a:lnTo>
                    <a:pt x="239" y="281411"/>
                  </a:lnTo>
                  <a:lnTo>
                    <a:pt x="0" y="286667"/>
                  </a:lnTo>
                  <a:lnTo>
                    <a:pt x="1992" y="297023"/>
                  </a:lnTo>
                  <a:lnTo>
                    <a:pt x="4854" y="307270"/>
                  </a:lnTo>
                  <a:lnTo>
                    <a:pt x="6125" y="317469"/>
                  </a:lnTo>
                  <a:lnTo>
                    <a:pt x="8947" y="327646"/>
                  </a:lnTo>
                  <a:lnTo>
                    <a:pt x="13024" y="336967"/>
                  </a:lnTo>
                  <a:lnTo>
                    <a:pt x="17659" y="343932"/>
                  </a:lnTo>
                  <a:lnTo>
                    <a:pt x="20926" y="347821"/>
                  </a:lnTo>
                  <a:lnTo>
                    <a:pt x="24797" y="352107"/>
                  </a:lnTo>
                  <a:lnTo>
                    <a:pt x="29073" y="356658"/>
                  </a:lnTo>
                  <a:lnTo>
                    <a:pt x="36080" y="361715"/>
                  </a:lnTo>
                  <a:lnTo>
                    <a:pt x="42863" y="364809"/>
                  </a:lnTo>
                  <a:lnTo>
                    <a:pt x="51522" y="369006"/>
                  </a:lnTo>
                  <a:lnTo>
                    <a:pt x="55356" y="370464"/>
                  </a:lnTo>
                  <a:lnTo>
                    <a:pt x="58759" y="371436"/>
                  </a:lnTo>
                  <a:lnTo>
                    <a:pt x="68101" y="373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1002"/>
            <p:cNvSpPr/>
            <p:nvPr/>
          </p:nvSpPr>
          <p:spPr>
            <a:xfrm>
              <a:off x="7886700" y="2697480"/>
              <a:ext cx="205741" cy="7621"/>
            </a:xfrm>
            <a:custGeom>
              <a:avLst/>
              <a:gdLst/>
              <a:ahLst/>
              <a:cxnLst/>
              <a:rect l="0" t="0" r="0" b="0"/>
              <a:pathLst>
                <a:path w="205741" h="7621">
                  <a:moveTo>
                    <a:pt x="0" y="7620"/>
                  </a:moveTo>
                  <a:lnTo>
                    <a:pt x="48714" y="7620"/>
                  </a:lnTo>
                  <a:lnTo>
                    <a:pt x="54490" y="6773"/>
                  </a:lnTo>
                  <a:lnTo>
                    <a:pt x="60034" y="5362"/>
                  </a:lnTo>
                  <a:lnTo>
                    <a:pt x="65422" y="3575"/>
                  </a:lnTo>
                  <a:lnTo>
                    <a:pt x="70708" y="2383"/>
                  </a:lnTo>
                  <a:lnTo>
                    <a:pt x="75926" y="1589"/>
                  </a:lnTo>
                  <a:lnTo>
                    <a:pt x="81097" y="1059"/>
                  </a:lnTo>
                  <a:lnTo>
                    <a:pt x="86238" y="706"/>
                  </a:lnTo>
                  <a:lnTo>
                    <a:pt x="91359" y="471"/>
                  </a:lnTo>
                  <a:lnTo>
                    <a:pt x="101564" y="209"/>
                  </a:lnTo>
                  <a:lnTo>
                    <a:pt x="2057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1003"/>
            <p:cNvSpPr/>
            <p:nvPr/>
          </p:nvSpPr>
          <p:spPr>
            <a:xfrm>
              <a:off x="8435340" y="2788920"/>
              <a:ext cx="60962" cy="160021"/>
            </a:xfrm>
            <a:custGeom>
              <a:avLst/>
              <a:gdLst/>
              <a:ahLst/>
              <a:cxnLst/>
              <a:rect l="0" t="0" r="0" b="0"/>
              <a:pathLst>
                <a:path w="60962" h="160021">
                  <a:moveTo>
                    <a:pt x="60961" y="0"/>
                  </a:moveTo>
                  <a:lnTo>
                    <a:pt x="56915" y="0"/>
                  </a:lnTo>
                  <a:lnTo>
                    <a:pt x="55723" y="847"/>
                  </a:lnTo>
                  <a:lnTo>
                    <a:pt x="54929" y="2258"/>
                  </a:lnTo>
                  <a:lnTo>
                    <a:pt x="53653" y="6561"/>
                  </a:lnTo>
                  <a:lnTo>
                    <a:pt x="52702" y="7760"/>
                  </a:lnTo>
                  <a:lnTo>
                    <a:pt x="51222" y="9407"/>
                  </a:lnTo>
                  <a:lnTo>
                    <a:pt x="49388" y="11351"/>
                  </a:lnTo>
                  <a:lnTo>
                    <a:pt x="48165" y="13494"/>
                  </a:lnTo>
                  <a:lnTo>
                    <a:pt x="45598" y="21402"/>
                  </a:lnTo>
                  <a:lnTo>
                    <a:pt x="43945" y="25274"/>
                  </a:lnTo>
                  <a:lnTo>
                    <a:pt x="41998" y="29550"/>
                  </a:lnTo>
                  <a:lnTo>
                    <a:pt x="40698" y="33246"/>
                  </a:lnTo>
                  <a:lnTo>
                    <a:pt x="39833" y="36558"/>
                  </a:lnTo>
                  <a:lnTo>
                    <a:pt x="39254" y="39612"/>
                  </a:lnTo>
                  <a:lnTo>
                    <a:pt x="38870" y="42494"/>
                  </a:lnTo>
                  <a:lnTo>
                    <a:pt x="38613" y="45263"/>
                  </a:lnTo>
                  <a:lnTo>
                    <a:pt x="38442" y="47955"/>
                  </a:lnTo>
                  <a:lnTo>
                    <a:pt x="36635" y="53137"/>
                  </a:lnTo>
                  <a:lnTo>
                    <a:pt x="33737" y="59978"/>
                  </a:lnTo>
                  <a:lnTo>
                    <a:pt x="26848" y="74917"/>
                  </a:lnTo>
                  <a:lnTo>
                    <a:pt x="15527" y="98305"/>
                  </a:lnTo>
                  <a:lnTo>
                    <a:pt x="12890" y="103637"/>
                  </a:lnTo>
                  <a:lnTo>
                    <a:pt x="11134" y="108038"/>
                  </a:lnTo>
                  <a:lnTo>
                    <a:pt x="9962" y="111818"/>
                  </a:lnTo>
                  <a:lnTo>
                    <a:pt x="9182" y="115186"/>
                  </a:lnTo>
                  <a:lnTo>
                    <a:pt x="7814" y="119124"/>
                  </a:lnTo>
                  <a:lnTo>
                    <a:pt x="6056" y="123443"/>
                  </a:lnTo>
                  <a:lnTo>
                    <a:pt x="4038" y="128015"/>
                  </a:lnTo>
                  <a:lnTo>
                    <a:pt x="2692" y="131910"/>
                  </a:lnTo>
                  <a:lnTo>
                    <a:pt x="1795" y="135353"/>
                  </a:lnTo>
                  <a:lnTo>
                    <a:pt x="1196" y="138495"/>
                  </a:lnTo>
                  <a:lnTo>
                    <a:pt x="797" y="141437"/>
                  </a:lnTo>
                  <a:lnTo>
                    <a:pt x="532" y="144245"/>
                  </a:lnTo>
                  <a:lnTo>
                    <a:pt x="105" y="150789"/>
                  </a:lnTo>
                  <a:lnTo>
                    <a:pt x="47" y="153942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68" name="SMARTInkAnnotation1004"/>
            <p:cNvSpPr/>
            <p:nvPr/>
          </p:nvSpPr>
          <p:spPr>
            <a:xfrm>
              <a:off x="8503920" y="2674620"/>
              <a:ext cx="22861" cy="22861"/>
            </a:xfrm>
            <a:custGeom>
              <a:avLst/>
              <a:gdLst/>
              <a:ahLst/>
              <a:cxnLst/>
              <a:rect l="0" t="0" r="0" b="0"/>
              <a:pathLst>
                <a:path w="22861" h="22861">
                  <a:moveTo>
                    <a:pt x="0" y="22860"/>
                  </a:moveTo>
                  <a:lnTo>
                    <a:pt x="14088" y="8772"/>
                  </a:lnTo>
                  <a:lnTo>
                    <a:pt x="15319" y="8388"/>
                  </a:lnTo>
                  <a:lnTo>
                    <a:pt x="16985" y="8132"/>
                  </a:lnTo>
                  <a:lnTo>
                    <a:pt x="21701" y="7721"/>
                  </a:lnTo>
                  <a:lnTo>
                    <a:pt x="22087" y="6841"/>
                  </a:lnTo>
                  <a:lnTo>
                    <a:pt x="22344" y="5407"/>
                  </a:lnTo>
                  <a:lnTo>
                    <a:pt x="228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69" name="SMARTInkAnnotation1005"/>
            <p:cNvSpPr/>
            <p:nvPr/>
          </p:nvSpPr>
          <p:spPr>
            <a:xfrm>
              <a:off x="8549672" y="2796989"/>
              <a:ext cx="121849" cy="174812"/>
            </a:xfrm>
            <a:custGeom>
              <a:avLst/>
              <a:gdLst/>
              <a:ahLst/>
              <a:cxnLst/>
              <a:rect l="0" t="0" r="0" b="0"/>
              <a:pathLst>
                <a:path w="121849" h="174812">
                  <a:moveTo>
                    <a:pt x="83788" y="22411"/>
                  </a:moveTo>
                  <a:lnTo>
                    <a:pt x="75698" y="46682"/>
                  </a:lnTo>
                  <a:lnTo>
                    <a:pt x="72468" y="54678"/>
                  </a:lnTo>
                  <a:lnTo>
                    <a:pt x="69468" y="60856"/>
                  </a:lnTo>
                  <a:lnTo>
                    <a:pt x="66621" y="65821"/>
                  </a:lnTo>
                  <a:lnTo>
                    <a:pt x="61201" y="75853"/>
                  </a:lnTo>
                  <a:lnTo>
                    <a:pt x="58570" y="80899"/>
                  </a:lnTo>
                  <a:lnTo>
                    <a:pt x="54276" y="85110"/>
                  </a:lnTo>
                  <a:lnTo>
                    <a:pt x="48874" y="88763"/>
                  </a:lnTo>
                  <a:lnTo>
                    <a:pt x="42731" y="92046"/>
                  </a:lnTo>
                  <a:lnTo>
                    <a:pt x="37790" y="95081"/>
                  </a:lnTo>
                  <a:lnTo>
                    <a:pt x="33650" y="97951"/>
                  </a:lnTo>
                  <a:lnTo>
                    <a:pt x="30042" y="100711"/>
                  </a:lnTo>
                  <a:lnTo>
                    <a:pt x="26791" y="103398"/>
                  </a:lnTo>
                  <a:lnTo>
                    <a:pt x="23777" y="106035"/>
                  </a:lnTo>
                  <a:lnTo>
                    <a:pt x="20920" y="108641"/>
                  </a:lnTo>
                  <a:lnTo>
                    <a:pt x="18170" y="110378"/>
                  </a:lnTo>
                  <a:lnTo>
                    <a:pt x="15489" y="111535"/>
                  </a:lnTo>
                  <a:lnTo>
                    <a:pt x="9149" y="113394"/>
                  </a:lnTo>
                  <a:lnTo>
                    <a:pt x="6024" y="115905"/>
                  </a:lnTo>
                  <a:lnTo>
                    <a:pt x="1164" y="120371"/>
                  </a:lnTo>
                  <a:lnTo>
                    <a:pt x="765" y="119891"/>
                  </a:lnTo>
                  <a:lnTo>
                    <a:pt x="322" y="117100"/>
                  </a:lnTo>
                  <a:lnTo>
                    <a:pt x="126" y="113037"/>
                  </a:lnTo>
                  <a:lnTo>
                    <a:pt x="39" y="108409"/>
                  </a:lnTo>
                  <a:lnTo>
                    <a:pt x="0" y="103530"/>
                  </a:lnTo>
                  <a:lnTo>
                    <a:pt x="836" y="101044"/>
                  </a:lnTo>
                  <a:lnTo>
                    <a:pt x="4023" y="96023"/>
                  </a:lnTo>
                  <a:lnTo>
                    <a:pt x="6004" y="90970"/>
                  </a:lnTo>
                  <a:lnTo>
                    <a:pt x="6533" y="88437"/>
                  </a:lnTo>
                  <a:lnTo>
                    <a:pt x="8578" y="85055"/>
                  </a:lnTo>
                  <a:lnTo>
                    <a:pt x="11634" y="81107"/>
                  </a:lnTo>
                  <a:lnTo>
                    <a:pt x="15365" y="76782"/>
                  </a:lnTo>
                  <a:lnTo>
                    <a:pt x="18700" y="72205"/>
                  </a:lnTo>
                  <a:lnTo>
                    <a:pt x="21769" y="67460"/>
                  </a:lnTo>
                  <a:lnTo>
                    <a:pt x="24662" y="62604"/>
                  </a:lnTo>
                  <a:lnTo>
                    <a:pt x="27438" y="58519"/>
                  </a:lnTo>
                  <a:lnTo>
                    <a:pt x="30134" y="54950"/>
                  </a:lnTo>
                  <a:lnTo>
                    <a:pt x="32778" y="51724"/>
                  </a:lnTo>
                  <a:lnTo>
                    <a:pt x="36234" y="47879"/>
                  </a:lnTo>
                  <a:lnTo>
                    <a:pt x="44592" y="39093"/>
                  </a:lnTo>
                  <a:lnTo>
                    <a:pt x="49190" y="35225"/>
                  </a:lnTo>
                  <a:lnTo>
                    <a:pt x="53950" y="31801"/>
                  </a:lnTo>
                  <a:lnTo>
                    <a:pt x="58816" y="28671"/>
                  </a:lnTo>
                  <a:lnTo>
                    <a:pt x="62907" y="25737"/>
                  </a:lnTo>
                  <a:lnTo>
                    <a:pt x="66480" y="22935"/>
                  </a:lnTo>
                  <a:lnTo>
                    <a:pt x="69710" y="20221"/>
                  </a:lnTo>
                  <a:lnTo>
                    <a:pt x="72709" y="17564"/>
                  </a:lnTo>
                  <a:lnTo>
                    <a:pt x="78300" y="12355"/>
                  </a:lnTo>
                  <a:lnTo>
                    <a:pt x="81823" y="9780"/>
                  </a:lnTo>
                  <a:lnTo>
                    <a:pt x="85864" y="7217"/>
                  </a:lnTo>
                  <a:lnTo>
                    <a:pt x="90252" y="4662"/>
                  </a:lnTo>
                  <a:lnTo>
                    <a:pt x="94024" y="2958"/>
                  </a:lnTo>
                  <a:lnTo>
                    <a:pt x="97385" y="1822"/>
                  </a:lnTo>
                  <a:lnTo>
                    <a:pt x="100472" y="1065"/>
                  </a:lnTo>
                  <a:lnTo>
                    <a:pt x="103377" y="560"/>
                  </a:lnTo>
                  <a:lnTo>
                    <a:pt x="106161" y="224"/>
                  </a:lnTo>
                  <a:lnTo>
                    <a:pt x="108864" y="0"/>
                  </a:lnTo>
                  <a:lnTo>
                    <a:pt x="111512" y="697"/>
                  </a:lnTo>
                  <a:lnTo>
                    <a:pt x="114122" y="2008"/>
                  </a:lnTo>
                  <a:lnTo>
                    <a:pt x="116711" y="3729"/>
                  </a:lnTo>
                  <a:lnTo>
                    <a:pt x="118437" y="5723"/>
                  </a:lnTo>
                  <a:lnTo>
                    <a:pt x="119586" y="7899"/>
                  </a:lnTo>
                  <a:lnTo>
                    <a:pt x="120866" y="12575"/>
                  </a:lnTo>
                  <a:lnTo>
                    <a:pt x="121433" y="17475"/>
                  </a:lnTo>
                  <a:lnTo>
                    <a:pt x="121686" y="22475"/>
                  </a:lnTo>
                  <a:lnTo>
                    <a:pt x="121799" y="28366"/>
                  </a:lnTo>
                  <a:lnTo>
                    <a:pt x="121848" y="36629"/>
                  </a:lnTo>
                  <a:lnTo>
                    <a:pt x="121014" y="40356"/>
                  </a:lnTo>
                  <a:lnTo>
                    <a:pt x="119613" y="43688"/>
                  </a:lnTo>
                  <a:lnTo>
                    <a:pt x="117831" y="46756"/>
                  </a:lnTo>
                  <a:lnTo>
                    <a:pt x="116644" y="50494"/>
                  </a:lnTo>
                  <a:lnTo>
                    <a:pt x="115851" y="54680"/>
                  </a:lnTo>
                  <a:lnTo>
                    <a:pt x="115323" y="59163"/>
                  </a:lnTo>
                  <a:lnTo>
                    <a:pt x="113278" y="63846"/>
                  </a:lnTo>
                  <a:lnTo>
                    <a:pt x="110222" y="68661"/>
                  </a:lnTo>
                  <a:lnTo>
                    <a:pt x="106491" y="73564"/>
                  </a:lnTo>
                  <a:lnTo>
                    <a:pt x="104003" y="77680"/>
                  </a:lnTo>
                  <a:lnTo>
                    <a:pt x="102344" y="81270"/>
                  </a:lnTo>
                  <a:lnTo>
                    <a:pt x="101239" y="84511"/>
                  </a:lnTo>
                  <a:lnTo>
                    <a:pt x="98809" y="88364"/>
                  </a:lnTo>
                  <a:lnTo>
                    <a:pt x="95496" y="92626"/>
                  </a:lnTo>
                  <a:lnTo>
                    <a:pt x="91594" y="97161"/>
                  </a:lnTo>
                  <a:lnTo>
                    <a:pt x="88144" y="101878"/>
                  </a:lnTo>
                  <a:lnTo>
                    <a:pt x="84999" y="106716"/>
                  </a:lnTo>
                  <a:lnTo>
                    <a:pt x="82055" y="111634"/>
                  </a:lnTo>
                  <a:lnTo>
                    <a:pt x="80093" y="115760"/>
                  </a:lnTo>
                  <a:lnTo>
                    <a:pt x="78785" y="119357"/>
                  </a:lnTo>
                  <a:lnTo>
                    <a:pt x="77913" y="122602"/>
                  </a:lnTo>
                  <a:lnTo>
                    <a:pt x="76484" y="126458"/>
                  </a:lnTo>
                  <a:lnTo>
                    <a:pt x="74685" y="130722"/>
                  </a:lnTo>
                  <a:lnTo>
                    <a:pt x="72640" y="135258"/>
                  </a:lnTo>
                  <a:lnTo>
                    <a:pt x="70429" y="139129"/>
                  </a:lnTo>
                  <a:lnTo>
                    <a:pt x="68109" y="142557"/>
                  </a:lnTo>
                  <a:lnTo>
                    <a:pt x="65716" y="145688"/>
                  </a:lnTo>
                  <a:lnTo>
                    <a:pt x="64119" y="148622"/>
                  </a:lnTo>
                  <a:lnTo>
                    <a:pt x="63055" y="151425"/>
                  </a:lnTo>
                  <a:lnTo>
                    <a:pt x="61874" y="156797"/>
                  </a:lnTo>
                  <a:lnTo>
                    <a:pt x="61348" y="162007"/>
                  </a:lnTo>
                  <a:lnTo>
                    <a:pt x="61115" y="167145"/>
                  </a:lnTo>
                  <a:lnTo>
                    <a:pt x="61053" y="169700"/>
                  </a:lnTo>
                  <a:lnTo>
                    <a:pt x="61858" y="171404"/>
                  </a:lnTo>
                  <a:lnTo>
                    <a:pt x="63242" y="172539"/>
                  </a:lnTo>
                  <a:lnTo>
                    <a:pt x="68548" y="1748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2" name="SMARTInkAnnotation1006"/>
            <p:cNvSpPr/>
            <p:nvPr/>
          </p:nvSpPr>
          <p:spPr>
            <a:xfrm>
              <a:off x="8862099" y="2628900"/>
              <a:ext cx="236181" cy="339353"/>
            </a:xfrm>
            <a:custGeom>
              <a:avLst/>
              <a:gdLst/>
              <a:ahLst/>
              <a:cxnLst/>
              <a:rect l="0" t="0" r="0" b="0"/>
              <a:pathLst>
                <a:path w="236181" h="339353">
                  <a:moveTo>
                    <a:pt x="236180" y="0"/>
                  </a:moveTo>
                  <a:lnTo>
                    <a:pt x="236180" y="4045"/>
                  </a:lnTo>
                  <a:lnTo>
                    <a:pt x="235334" y="5237"/>
                  </a:lnTo>
                  <a:lnTo>
                    <a:pt x="233922" y="6031"/>
                  </a:lnTo>
                  <a:lnTo>
                    <a:pt x="230096" y="6914"/>
                  </a:lnTo>
                  <a:lnTo>
                    <a:pt x="225574" y="7306"/>
                  </a:lnTo>
                  <a:lnTo>
                    <a:pt x="223184" y="8257"/>
                  </a:lnTo>
                  <a:lnTo>
                    <a:pt x="218268" y="11572"/>
                  </a:lnTo>
                  <a:lnTo>
                    <a:pt x="211003" y="13610"/>
                  </a:lnTo>
                  <a:lnTo>
                    <a:pt x="206696" y="14153"/>
                  </a:lnTo>
                  <a:lnTo>
                    <a:pt x="202131" y="15362"/>
                  </a:lnTo>
                  <a:lnTo>
                    <a:pt x="197395" y="17015"/>
                  </a:lnTo>
                  <a:lnTo>
                    <a:pt x="192544" y="18963"/>
                  </a:lnTo>
                  <a:lnTo>
                    <a:pt x="187616" y="21109"/>
                  </a:lnTo>
                  <a:lnTo>
                    <a:pt x="177626" y="25751"/>
                  </a:lnTo>
                  <a:lnTo>
                    <a:pt x="172591" y="29020"/>
                  </a:lnTo>
                  <a:lnTo>
                    <a:pt x="167541" y="32894"/>
                  </a:lnTo>
                  <a:lnTo>
                    <a:pt x="162480" y="37169"/>
                  </a:lnTo>
                  <a:lnTo>
                    <a:pt x="157413" y="41713"/>
                  </a:lnTo>
                  <a:lnTo>
                    <a:pt x="147269" y="51277"/>
                  </a:lnTo>
                  <a:lnTo>
                    <a:pt x="142192" y="55351"/>
                  </a:lnTo>
                  <a:lnTo>
                    <a:pt x="137115" y="58914"/>
                  </a:lnTo>
                  <a:lnTo>
                    <a:pt x="132037" y="62136"/>
                  </a:lnTo>
                  <a:lnTo>
                    <a:pt x="126111" y="66824"/>
                  </a:lnTo>
                  <a:lnTo>
                    <a:pt x="119621" y="72490"/>
                  </a:lnTo>
                  <a:lnTo>
                    <a:pt x="112754" y="78806"/>
                  </a:lnTo>
                  <a:lnTo>
                    <a:pt x="107330" y="84711"/>
                  </a:lnTo>
                  <a:lnTo>
                    <a:pt x="102868" y="90340"/>
                  </a:lnTo>
                  <a:lnTo>
                    <a:pt x="99045" y="95787"/>
                  </a:lnTo>
                  <a:lnTo>
                    <a:pt x="94804" y="101111"/>
                  </a:lnTo>
                  <a:lnTo>
                    <a:pt x="90283" y="106354"/>
                  </a:lnTo>
                  <a:lnTo>
                    <a:pt x="85575" y="111543"/>
                  </a:lnTo>
                  <a:lnTo>
                    <a:pt x="75830" y="121823"/>
                  </a:lnTo>
                  <a:lnTo>
                    <a:pt x="70860" y="126936"/>
                  </a:lnTo>
                  <a:lnTo>
                    <a:pt x="65854" y="132884"/>
                  </a:lnTo>
                  <a:lnTo>
                    <a:pt x="60822" y="139389"/>
                  </a:lnTo>
                  <a:lnTo>
                    <a:pt x="55775" y="146266"/>
                  </a:lnTo>
                  <a:lnTo>
                    <a:pt x="45653" y="160681"/>
                  </a:lnTo>
                  <a:lnTo>
                    <a:pt x="40582" y="168080"/>
                  </a:lnTo>
                  <a:lnTo>
                    <a:pt x="36355" y="174707"/>
                  </a:lnTo>
                  <a:lnTo>
                    <a:pt x="32690" y="180818"/>
                  </a:lnTo>
                  <a:lnTo>
                    <a:pt x="29400" y="186585"/>
                  </a:lnTo>
                  <a:lnTo>
                    <a:pt x="23487" y="197509"/>
                  </a:lnTo>
                  <a:lnTo>
                    <a:pt x="20725" y="202793"/>
                  </a:lnTo>
                  <a:lnTo>
                    <a:pt x="18037" y="208855"/>
                  </a:lnTo>
                  <a:lnTo>
                    <a:pt x="15399" y="215437"/>
                  </a:lnTo>
                  <a:lnTo>
                    <a:pt x="12793" y="222365"/>
                  </a:lnTo>
                  <a:lnTo>
                    <a:pt x="10209" y="228676"/>
                  </a:lnTo>
                  <a:lnTo>
                    <a:pt x="7639" y="234578"/>
                  </a:lnTo>
                  <a:lnTo>
                    <a:pt x="5080" y="240205"/>
                  </a:lnTo>
                  <a:lnTo>
                    <a:pt x="3374" y="245650"/>
                  </a:lnTo>
                  <a:lnTo>
                    <a:pt x="1479" y="256215"/>
                  </a:lnTo>
                  <a:lnTo>
                    <a:pt x="634" y="266556"/>
                  </a:lnTo>
                  <a:lnTo>
                    <a:pt x="261" y="276796"/>
                  </a:lnTo>
                  <a:lnTo>
                    <a:pt x="0" y="298206"/>
                  </a:lnTo>
                  <a:lnTo>
                    <a:pt x="2237" y="306385"/>
                  </a:lnTo>
                  <a:lnTo>
                    <a:pt x="6053" y="314818"/>
                  </a:lnTo>
                  <a:lnTo>
                    <a:pt x="12960" y="324325"/>
                  </a:lnTo>
                  <a:lnTo>
                    <a:pt x="17873" y="329847"/>
                  </a:lnTo>
                  <a:lnTo>
                    <a:pt x="21217" y="331658"/>
                  </a:lnTo>
                  <a:lnTo>
                    <a:pt x="25138" y="332865"/>
                  </a:lnTo>
                  <a:lnTo>
                    <a:pt x="29446" y="333670"/>
                  </a:lnTo>
                  <a:lnTo>
                    <a:pt x="36490" y="336822"/>
                  </a:lnTo>
                  <a:lnTo>
                    <a:pt x="39554" y="338848"/>
                  </a:lnTo>
                  <a:lnTo>
                    <a:pt x="43290" y="339352"/>
                  </a:lnTo>
                  <a:lnTo>
                    <a:pt x="47473" y="338842"/>
                  </a:lnTo>
                  <a:lnTo>
                    <a:pt x="60921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3" name="SMARTInkAnnotation1007"/>
            <p:cNvSpPr/>
            <p:nvPr/>
          </p:nvSpPr>
          <p:spPr>
            <a:xfrm>
              <a:off x="8854439" y="2773680"/>
              <a:ext cx="152402" cy="60961"/>
            </a:xfrm>
            <a:custGeom>
              <a:avLst/>
              <a:gdLst/>
              <a:ahLst/>
              <a:cxnLst/>
              <a:rect l="0" t="0" r="0" b="0"/>
              <a:pathLst>
                <a:path w="152402" h="60961">
                  <a:moveTo>
                    <a:pt x="0" y="0"/>
                  </a:moveTo>
                  <a:lnTo>
                    <a:pt x="0" y="6561"/>
                  </a:lnTo>
                  <a:lnTo>
                    <a:pt x="847" y="6914"/>
                  </a:lnTo>
                  <a:lnTo>
                    <a:pt x="4046" y="7306"/>
                  </a:lnTo>
                  <a:lnTo>
                    <a:pt x="6084" y="8257"/>
                  </a:lnTo>
                  <a:lnTo>
                    <a:pt x="8289" y="9738"/>
                  </a:lnTo>
                  <a:lnTo>
                    <a:pt x="13868" y="14153"/>
                  </a:lnTo>
                  <a:lnTo>
                    <a:pt x="16018" y="14516"/>
                  </a:lnTo>
                  <a:lnTo>
                    <a:pt x="19146" y="14757"/>
                  </a:lnTo>
                  <a:lnTo>
                    <a:pt x="22924" y="14918"/>
                  </a:lnTo>
                  <a:lnTo>
                    <a:pt x="26289" y="15872"/>
                  </a:lnTo>
                  <a:lnTo>
                    <a:pt x="29381" y="17354"/>
                  </a:lnTo>
                  <a:lnTo>
                    <a:pt x="32287" y="19190"/>
                  </a:lnTo>
                  <a:lnTo>
                    <a:pt x="35918" y="21260"/>
                  </a:lnTo>
                  <a:lnTo>
                    <a:pt x="44469" y="25818"/>
                  </a:lnTo>
                  <a:lnTo>
                    <a:pt x="49120" y="27372"/>
                  </a:lnTo>
                  <a:lnTo>
                    <a:pt x="53913" y="28408"/>
                  </a:lnTo>
                  <a:lnTo>
                    <a:pt x="58801" y="29099"/>
                  </a:lnTo>
                  <a:lnTo>
                    <a:pt x="62909" y="30405"/>
                  </a:lnTo>
                  <a:lnTo>
                    <a:pt x="66493" y="32124"/>
                  </a:lnTo>
                  <a:lnTo>
                    <a:pt x="69729" y="34116"/>
                  </a:lnTo>
                  <a:lnTo>
                    <a:pt x="73580" y="35444"/>
                  </a:lnTo>
                  <a:lnTo>
                    <a:pt x="77840" y="36329"/>
                  </a:lnTo>
                  <a:lnTo>
                    <a:pt x="82374" y="36919"/>
                  </a:lnTo>
                  <a:lnTo>
                    <a:pt x="87090" y="38159"/>
                  </a:lnTo>
                  <a:lnTo>
                    <a:pt x="91927" y="39833"/>
                  </a:lnTo>
                  <a:lnTo>
                    <a:pt x="96844" y="41795"/>
                  </a:lnTo>
                  <a:lnTo>
                    <a:pt x="101817" y="43950"/>
                  </a:lnTo>
                  <a:lnTo>
                    <a:pt x="111856" y="48602"/>
                  </a:lnTo>
                  <a:lnTo>
                    <a:pt x="116905" y="50182"/>
                  </a:lnTo>
                  <a:lnTo>
                    <a:pt x="121964" y="51234"/>
                  </a:lnTo>
                  <a:lnTo>
                    <a:pt x="127029" y="51936"/>
                  </a:lnTo>
                  <a:lnTo>
                    <a:pt x="132100" y="53251"/>
                  </a:lnTo>
                  <a:lnTo>
                    <a:pt x="137173" y="54974"/>
                  </a:lnTo>
                  <a:lnTo>
                    <a:pt x="152401" y="60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4" name="SMARTInkAnnotation1008"/>
            <p:cNvSpPr/>
            <p:nvPr/>
          </p:nvSpPr>
          <p:spPr>
            <a:xfrm>
              <a:off x="8686800" y="2849880"/>
              <a:ext cx="121921" cy="144781"/>
            </a:xfrm>
            <a:custGeom>
              <a:avLst/>
              <a:gdLst/>
              <a:ahLst/>
              <a:cxnLst/>
              <a:rect l="0" t="0" r="0" b="0"/>
              <a:pathLst>
                <a:path w="121921" h="144781">
                  <a:moveTo>
                    <a:pt x="121920" y="0"/>
                  </a:moveTo>
                  <a:lnTo>
                    <a:pt x="91756" y="0"/>
                  </a:lnTo>
                  <a:lnTo>
                    <a:pt x="89323" y="2258"/>
                  </a:lnTo>
                  <a:lnTo>
                    <a:pt x="84142" y="7306"/>
                  </a:lnTo>
                  <a:lnTo>
                    <a:pt x="83916" y="11572"/>
                  </a:lnTo>
                  <a:lnTo>
                    <a:pt x="83037" y="12795"/>
                  </a:lnTo>
                  <a:lnTo>
                    <a:pt x="81605" y="13610"/>
                  </a:lnTo>
                  <a:lnTo>
                    <a:pt x="79804" y="14153"/>
                  </a:lnTo>
                  <a:lnTo>
                    <a:pt x="78602" y="15362"/>
                  </a:lnTo>
                  <a:lnTo>
                    <a:pt x="77802" y="17015"/>
                  </a:lnTo>
                  <a:lnTo>
                    <a:pt x="76294" y="22518"/>
                  </a:lnTo>
                  <a:lnTo>
                    <a:pt x="76228" y="26804"/>
                  </a:lnTo>
                  <a:lnTo>
                    <a:pt x="76200" y="42043"/>
                  </a:lnTo>
                  <a:lnTo>
                    <a:pt x="77046" y="43269"/>
                  </a:lnTo>
                  <a:lnTo>
                    <a:pt x="78458" y="44086"/>
                  </a:lnTo>
                  <a:lnTo>
                    <a:pt x="80245" y="44631"/>
                  </a:lnTo>
                  <a:lnTo>
                    <a:pt x="81437" y="45840"/>
                  </a:lnTo>
                  <a:lnTo>
                    <a:pt x="82231" y="47494"/>
                  </a:lnTo>
                  <a:lnTo>
                    <a:pt x="83507" y="52185"/>
                  </a:lnTo>
                  <a:lnTo>
                    <a:pt x="83680" y="55084"/>
                  </a:lnTo>
                  <a:lnTo>
                    <a:pt x="83792" y="59799"/>
                  </a:lnTo>
                  <a:lnTo>
                    <a:pt x="83820" y="112795"/>
                  </a:lnTo>
                  <a:lnTo>
                    <a:pt x="81562" y="115889"/>
                  </a:lnTo>
                  <a:lnTo>
                    <a:pt x="79774" y="117899"/>
                  </a:lnTo>
                  <a:lnTo>
                    <a:pt x="78584" y="120086"/>
                  </a:lnTo>
                  <a:lnTo>
                    <a:pt x="77788" y="122391"/>
                  </a:lnTo>
                  <a:lnTo>
                    <a:pt x="76293" y="129121"/>
                  </a:lnTo>
                  <a:lnTo>
                    <a:pt x="73984" y="131612"/>
                  </a:lnTo>
                  <a:lnTo>
                    <a:pt x="62113" y="143624"/>
                  </a:lnTo>
                  <a:lnTo>
                    <a:pt x="60882" y="144010"/>
                  </a:lnTo>
                  <a:lnTo>
                    <a:pt x="57256" y="144438"/>
                  </a:lnTo>
                  <a:lnTo>
                    <a:pt x="55104" y="144552"/>
                  </a:lnTo>
                  <a:lnTo>
                    <a:pt x="47123" y="144750"/>
                  </a:lnTo>
                  <a:lnTo>
                    <a:pt x="19252" y="144780"/>
                  </a:lnTo>
                  <a:lnTo>
                    <a:pt x="17067" y="143933"/>
                  </a:lnTo>
                  <a:lnTo>
                    <a:pt x="14766" y="142522"/>
                  </a:lnTo>
                  <a:lnTo>
                    <a:pt x="12383" y="140735"/>
                  </a:lnTo>
                  <a:lnTo>
                    <a:pt x="9949" y="139543"/>
                  </a:lnTo>
                  <a:lnTo>
                    <a:pt x="7479" y="138749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5" name="SMARTInkAnnotation1009"/>
            <p:cNvSpPr/>
            <p:nvPr/>
          </p:nvSpPr>
          <p:spPr>
            <a:xfrm>
              <a:off x="4404399" y="3154773"/>
              <a:ext cx="152257" cy="144231"/>
            </a:xfrm>
            <a:custGeom>
              <a:avLst/>
              <a:gdLst/>
              <a:ahLst/>
              <a:cxnLst/>
              <a:rect l="0" t="0" r="0" b="0"/>
              <a:pathLst>
                <a:path w="152257" h="144231">
                  <a:moveTo>
                    <a:pt x="129501" y="22767"/>
                  </a:moveTo>
                  <a:lnTo>
                    <a:pt x="129501" y="15240"/>
                  </a:lnTo>
                  <a:lnTo>
                    <a:pt x="125456" y="11129"/>
                  </a:lnTo>
                  <a:lnTo>
                    <a:pt x="121908" y="7555"/>
                  </a:lnTo>
                  <a:lnTo>
                    <a:pt x="121883" y="969"/>
                  </a:lnTo>
                  <a:lnTo>
                    <a:pt x="121036" y="615"/>
                  </a:lnTo>
                  <a:lnTo>
                    <a:pt x="117837" y="222"/>
                  </a:lnTo>
                  <a:lnTo>
                    <a:pt x="113592" y="47"/>
                  </a:lnTo>
                  <a:lnTo>
                    <a:pt x="111275" y="0"/>
                  </a:lnTo>
                  <a:lnTo>
                    <a:pt x="109731" y="816"/>
                  </a:lnTo>
                  <a:lnTo>
                    <a:pt x="108700" y="2206"/>
                  </a:lnTo>
                  <a:lnTo>
                    <a:pt x="108014" y="3980"/>
                  </a:lnTo>
                  <a:lnTo>
                    <a:pt x="106709" y="5162"/>
                  </a:lnTo>
                  <a:lnTo>
                    <a:pt x="104994" y="5951"/>
                  </a:lnTo>
                  <a:lnTo>
                    <a:pt x="100829" y="6827"/>
                  </a:lnTo>
                  <a:lnTo>
                    <a:pt x="96155" y="7216"/>
                  </a:lnTo>
                  <a:lnTo>
                    <a:pt x="93725" y="8166"/>
                  </a:lnTo>
                  <a:lnTo>
                    <a:pt x="91257" y="9646"/>
                  </a:lnTo>
                  <a:lnTo>
                    <a:pt x="88764" y="11480"/>
                  </a:lnTo>
                  <a:lnTo>
                    <a:pt x="86256" y="13549"/>
                  </a:lnTo>
                  <a:lnTo>
                    <a:pt x="83738" y="15775"/>
                  </a:lnTo>
                  <a:lnTo>
                    <a:pt x="78682" y="20506"/>
                  </a:lnTo>
                  <a:lnTo>
                    <a:pt x="73612" y="25431"/>
                  </a:lnTo>
                  <a:lnTo>
                    <a:pt x="70229" y="27930"/>
                  </a:lnTo>
                  <a:lnTo>
                    <a:pt x="66279" y="30442"/>
                  </a:lnTo>
                  <a:lnTo>
                    <a:pt x="61953" y="32964"/>
                  </a:lnTo>
                  <a:lnTo>
                    <a:pt x="58223" y="35492"/>
                  </a:lnTo>
                  <a:lnTo>
                    <a:pt x="54889" y="38024"/>
                  </a:lnTo>
                  <a:lnTo>
                    <a:pt x="51820" y="40558"/>
                  </a:lnTo>
                  <a:lnTo>
                    <a:pt x="48926" y="43094"/>
                  </a:lnTo>
                  <a:lnTo>
                    <a:pt x="46152" y="45632"/>
                  </a:lnTo>
                  <a:lnTo>
                    <a:pt x="40810" y="50709"/>
                  </a:lnTo>
                  <a:lnTo>
                    <a:pt x="35614" y="55788"/>
                  </a:lnTo>
                  <a:lnTo>
                    <a:pt x="33043" y="59175"/>
                  </a:lnTo>
                  <a:lnTo>
                    <a:pt x="30483" y="63126"/>
                  </a:lnTo>
                  <a:lnTo>
                    <a:pt x="27929" y="67453"/>
                  </a:lnTo>
                  <a:lnTo>
                    <a:pt x="25380" y="71184"/>
                  </a:lnTo>
                  <a:lnTo>
                    <a:pt x="22833" y="74518"/>
                  </a:lnTo>
                  <a:lnTo>
                    <a:pt x="20289" y="77588"/>
                  </a:lnTo>
                  <a:lnTo>
                    <a:pt x="17747" y="80481"/>
                  </a:lnTo>
                  <a:lnTo>
                    <a:pt x="15205" y="83256"/>
                  </a:lnTo>
                  <a:lnTo>
                    <a:pt x="10123" y="88598"/>
                  </a:lnTo>
                  <a:lnTo>
                    <a:pt x="5042" y="93794"/>
                  </a:lnTo>
                  <a:lnTo>
                    <a:pt x="3348" y="96365"/>
                  </a:lnTo>
                  <a:lnTo>
                    <a:pt x="2219" y="98926"/>
                  </a:lnTo>
                  <a:lnTo>
                    <a:pt x="1467" y="101479"/>
                  </a:lnTo>
                  <a:lnTo>
                    <a:pt x="965" y="104028"/>
                  </a:lnTo>
                  <a:lnTo>
                    <a:pt x="630" y="106575"/>
                  </a:lnTo>
                  <a:lnTo>
                    <a:pt x="408" y="109119"/>
                  </a:lnTo>
                  <a:lnTo>
                    <a:pt x="258" y="111662"/>
                  </a:lnTo>
                  <a:lnTo>
                    <a:pt x="0" y="120321"/>
                  </a:lnTo>
                  <a:lnTo>
                    <a:pt x="834" y="120823"/>
                  </a:lnTo>
                  <a:lnTo>
                    <a:pt x="4018" y="121381"/>
                  </a:lnTo>
                  <a:lnTo>
                    <a:pt x="8256" y="121629"/>
                  </a:lnTo>
                  <a:lnTo>
                    <a:pt x="10571" y="121695"/>
                  </a:lnTo>
                  <a:lnTo>
                    <a:pt x="12961" y="120893"/>
                  </a:lnTo>
                  <a:lnTo>
                    <a:pt x="15401" y="119511"/>
                  </a:lnTo>
                  <a:lnTo>
                    <a:pt x="17875" y="117743"/>
                  </a:lnTo>
                  <a:lnTo>
                    <a:pt x="20370" y="115717"/>
                  </a:lnTo>
                  <a:lnTo>
                    <a:pt x="22880" y="113521"/>
                  </a:lnTo>
                  <a:lnTo>
                    <a:pt x="25401" y="111209"/>
                  </a:lnTo>
                  <a:lnTo>
                    <a:pt x="28775" y="109669"/>
                  </a:lnTo>
                  <a:lnTo>
                    <a:pt x="32717" y="108642"/>
                  </a:lnTo>
                  <a:lnTo>
                    <a:pt x="37038" y="107957"/>
                  </a:lnTo>
                  <a:lnTo>
                    <a:pt x="40765" y="105807"/>
                  </a:lnTo>
                  <a:lnTo>
                    <a:pt x="44097" y="102680"/>
                  </a:lnTo>
                  <a:lnTo>
                    <a:pt x="47166" y="98903"/>
                  </a:lnTo>
                  <a:lnTo>
                    <a:pt x="50904" y="95538"/>
                  </a:lnTo>
                  <a:lnTo>
                    <a:pt x="55089" y="92447"/>
                  </a:lnTo>
                  <a:lnTo>
                    <a:pt x="59573" y="89541"/>
                  </a:lnTo>
                  <a:lnTo>
                    <a:pt x="64256" y="86756"/>
                  </a:lnTo>
                  <a:lnTo>
                    <a:pt x="69071" y="84053"/>
                  </a:lnTo>
                  <a:lnTo>
                    <a:pt x="73974" y="81404"/>
                  </a:lnTo>
                  <a:lnTo>
                    <a:pt x="78937" y="77945"/>
                  </a:lnTo>
                  <a:lnTo>
                    <a:pt x="83938" y="73946"/>
                  </a:lnTo>
                  <a:lnTo>
                    <a:pt x="88965" y="69586"/>
                  </a:lnTo>
                  <a:lnTo>
                    <a:pt x="96810" y="62485"/>
                  </a:lnTo>
                  <a:lnTo>
                    <a:pt x="103965" y="55659"/>
                  </a:lnTo>
                  <a:lnTo>
                    <a:pt x="139556" y="20329"/>
                  </a:lnTo>
                  <a:lnTo>
                    <a:pt x="141284" y="17754"/>
                  </a:lnTo>
                  <a:lnTo>
                    <a:pt x="142436" y="15192"/>
                  </a:lnTo>
                  <a:lnTo>
                    <a:pt x="143204" y="12637"/>
                  </a:lnTo>
                  <a:lnTo>
                    <a:pt x="144563" y="10934"/>
                  </a:lnTo>
                  <a:lnTo>
                    <a:pt x="146316" y="9798"/>
                  </a:lnTo>
                  <a:lnTo>
                    <a:pt x="152256" y="7566"/>
                  </a:lnTo>
                  <a:lnTo>
                    <a:pt x="148284" y="7538"/>
                  </a:lnTo>
                  <a:lnTo>
                    <a:pt x="147103" y="8381"/>
                  </a:lnTo>
                  <a:lnTo>
                    <a:pt x="146316" y="9790"/>
                  </a:lnTo>
                  <a:lnTo>
                    <a:pt x="145791" y="11576"/>
                  </a:lnTo>
                  <a:lnTo>
                    <a:pt x="142950" y="15818"/>
                  </a:lnTo>
                  <a:lnTo>
                    <a:pt x="141007" y="18134"/>
                  </a:lnTo>
                  <a:lnTo>
                    <a:pt x="138864" y="20525"/>
                  </a:lnTo>
                  <a:lnTo>
                    <a:pt x="134227" y="25439"/>
                  </a:lnTo>
                  <a:lnTo>
                    <a:pt x="131804" y="28782"/>
                  </a:lnTo>
                  <a:lnTo>
                    <a:pt x="129344" y="32704"/>
                  </a:lnTo>
                  <a:lnTo>
                    <a:pt x="126856" y="37011"/>
                  </a:lnTo>
                  <a:lnTo>
                    <a:pt x="121834" y="46314"/>
                  </a:lnTo>
                  <a:lnTo>
                    <a:pt x="109175" y="71117"/>
                  </a:lnTo>
                  <a:lnTo>
                    <a:pt x="104098" y="81227"/>
                  </a:lnTo>
                  <a:lnTo>
                    <a:pt x="102406" y="86294"/>
                  </a:lnTo>
                  <a:lnTo>
                    <a:pt x="101278" y="91365"/>
                  </a:lnTo>
                  <a:lnTo>
                    <a:pt x="100525" y="96439"/>
                  </a:lnTo>
                  <a:lnTo>
                    <a:pt x="99177" y="101515"/>
                  </a:lnTo>
                  <a:lnTo>
                    <a:pt x="97432" y="106592"/>
                  </a:lnTo>
                  <a:lnTo>
                    <a:pt x="95421" y="111671"/>
                  </a:lnTo>
                  <a:lnTo>
                    <a:pt x="94081" y="115903"/>
                  </a:lnTo>
                  <a:lnTo>
                    <a:pt x="93188" y="119571"/>
                  </a:lnTo>
                  <a:lnTo>
                    <a:pt x="92592" y="122863"/>
                  </a:lnTo>
                  <a:lnTo>
                    <a:pt x="92195" y="125904"/>
                  </a:lnTo>
                  <a:lnTo>
                    <a:pt x="91931" y="128779"/>
                  </a:lnTo>
                  <a:lnTo>
                    <a:pt x="91754" y="131541"/>
                  </a:lnTo>
                  <a:lnTo>
                    <a:pt x="91558" y="136869"/>
                  </a:lnTo>
                  <a:lnTo>
                    <a:pt x="91506" y="139475"/>
                  </a:lnTo>
                  <a:lnTo>
                    <a:pt x="92318" y="141212"/>
                  </a:lnTo>
                  <a:lnTo>
                    <a:pt x="93706" y="142370"/>
                  </a:lnTo>
                  <a:lnTo>
                    <a:pt x="95477" y="143143"/>
                  </a:lnTo>
                  <a:lnTo>
                    <a:pt x="99704" y="144000"/>
                  </a:lnTo>
                  <a:lnTo>
                    <a:pt x="102016" y="144230"/>
                  </a:lnTo>
                  <a:lnTo>
                    <a:pt x="104404" y="143535"/>
                  </a:lnTo>
                  <a:lnTo>
                    <a:pt x="106843" y="142226"/>
                  </a:lnTo>
                  <a:lnTo>
                    <a:pt x="109316" y="140506"/>
                  </a:lnTo>
                  <a:lnTo>
                    <a:pt x="111811" y="139360"/>
                  </a:lnTo>
                  <a:lnTo>
                    <a:pt x="114321" y="138596"/>
                  </a:lnTo>
                  <a:lnTo>
                    <a:pt x="116841" y="138086"/>
                  </a:lnTo>
                  <a:lnTo>
                    <a:pt x="120214" y="136900"/>
                  </a:lnTo>
                  <a:lnTo>
                    <a:pt x="124156" y="135262"/>
                  </a:lnTo>
                  <a:lnTo>
                    <a:pt x="137121" y="1294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6" name="SMARTInkAnnotation1010"/>
            <p:cNvSpPr/>
            <p:nvPr/>
          </p:nvSpPr>
          <p:spPr>
            <a:xfrm>
              <a:off x="4656137" y="3192819"/>
              <a:ext cx="113880" cy="129502"/>
            </a:xfrm>
            <a:custGeom>
              <a:avLst/>
              <a:gdLst/>
              <a:ahLst/>
              <a:cxnLst/>
              <a:rect l="0" t="0" r="0" b="0"/>
              <a:pathLst>
                <a:path w="113880" h="129502">
                  <a:moveTo>
                    <a:pt x="37783" y="22821"/>
                  </a:moveTo>
                  <a:lnTo>
                    <a:pt x="37783" y="26866"/>
                  </a:lnTo>
                  <a:lnTo>
                    <a:pt x="36937" y="28904"/>
                  </a:lnTo>
                  <a:lnTo>
                    <a:pt x="35526" y="31110"/>
                  </a:lnTo>
                  <a:lnTo>
                    <a:pt x="33739" y="33427"/>
                  </a:lnTo>
                  <a:lnTo>
                    <a:pt x="32546" y="35818"/>
                  </a:lnTo>
                  <a:lnTo>
                    <a:pt x="31752" y="38259"/>
                  </a:lnTo>
                  <a:lnTo>
                    <a:pt x="31223" y="40733"/>
                  </a:lnTo>
                  <a:lnTo>
                    <a:pt x="30023" y="43229"/>
                  </a:lnTo>
                  <a:lnTo>
                    <a:pt x="28376" y="45740"/>
                  </a:lnTo>
                  <a:lnTo>
                    <a:pt x="26432" y="48260"/>
                  </a:lnTo>
                  <a:lnTo>
                    <a:pt x="25135" y="51634"/>
                  </a:lnTo>
                  <a:lnTo>
                    <a:pt x="24272" y="55576"/>
                  </a:lnTo>
                  <a:lnTo>
                    <a:pt x="23696" y="59898"/>
                  </a:lnTo>
                  <a:lnTo>
                    <a:pt x="22465" y="63625"/>
                  </a:lnTo>
                  <a:lnTo>
                    <a:pt x="20797" y="66957"/>
                  </a:lnTo>
                  <a:lnTo>
                    <a:pt x="18839" y="70025"/>
                  </a:lnTo>
                  <a:lnTo>
                    <a:pt x="17534" y="72917"/>
                  </a:lnTo>
                  <a:lnTo>
                    <a:pt x="16663" y="75692"/>
                  </a:lnTo>
                  <a:lnTo>
                    <a:pt x="16084" y="78388"/>
                  </a:lnTo>
                  <a:lnTo>
                    <a:pt x="14850" y="81033"/>
                  </a:lnTo>
                  <a:lnTo>
                    <a:pt x="13181" y="83642"/>
                  </a:lnTo>
                  <a:lnTo>
                    <a:pt x="8465" y="89868"/>
                  </a:lnTo>
                  <a:lnTo>
                    <a:pt x="7819" y="92977"/>
                  </a:lnTo>
                  <a:lnTo>
                    <a:pt x="7405" y="97827"/>
                  </a:lnTo>
                  <a:lnTo>
                    <a:pt x="6525" y="98225"/>
                  </a:lnTo>
                  <a:lnTo>
                    <a:pt x="3288" y="98667"/>
                  </a:lnTo>
                  <a:lnTo>
                    <a:pt x="752" y="98916"/>
                  </a:lnTo>
                  <a:lnTo>
                    <a:pt x="395" y="98104"/>
                  </a:lnTo>
                  <a:lnTo>
                    <a:pt x="0" y="94945"/>
                  </a:lnTo>
                  <a:lnTo>
                    <a:pt x="741" y="92917"/>
                  </a:lnTo>
                  <a:lnTo>
                    <a:pt x="2081" y="90718"/>
                  </a:lnTo>
                  <a:lnTo>
                    <a:pt x="3822" y="88406"/>
                  </a:lnTo>
                  <a:lnTo>
                    <a:pt x="4983" y="86017"/>
                  </a:lnTo>
                  <a:lnTo>
                    <a:pt x="5756" y="83579"/>
                  </a:lnTo>
                  <a:lnTo>
                    <a:pt x="6271" y="81106"/>
                  </a:lnTo>
                  <a:lnTo>
                    <a:pt x="7462" y="78611"/>
                  </a:lnTo>
                  <a:lnTo>
                    <a:pt x="9102" y="76101"/>
                  </a:lnTo>
                  <a:lnTo>
                    <a:pt x="11042" y="73581"/>
                  </a:lnTo>
                  <a:lnTo>
                    <a:pt x="13183" y="70207"/>
                  </a:lnTo>
                  <a:lnTo>
                    <a:pt x="15456" y="66265"/>
                  </a:lnTo>
                  <a:lnTo>
                    <a:pt x="17818" y="61944"/>
                  </a:lnTo>
                  <a:lnTo>
                    <a:pt x="20240" y="58216"/>
                  </a:lnTo>
                  <a:lnTo>
                    <a:pt x="22702" y="54885"/>
                  </a:lnTo>
                  <a:lnTo>
                    <a:pt x="25189" y="51816"/>
                  </a:lnTo>
                  <a:lnTo>
                    <a:pt x="28540" y="48925"/>
                  </a:lnTo>
                  <a:lnTo>
                    <a:pt x="32469" y="46150"/>
                  </a:lnTo>
                  <a:lnTo>
                    <a:pt x="36780" y="43454"/>
                  </a:lnTo>
                  <a:lnTo>
                    <a:pt x="40501" y="39963"/>
                  </a:lnTo>
                  <a:lnTo>
                    <a:pt x="43828" y="35942"/>
                  </a:lnTo>
                  <a:lnTo>
                    <a:pt x="46893" y="31568"/>
                  </a:lnTo>
                  <a:lnTo>
                    <a:pt x="49784" y="27806"/>
                  </a:lnTo>
                  <a:lnTo>
                    <a:pt x="52557" y="24451"/>
                  </a:lnTo>
                  <a:lnTo>
                    <a:pt x="55252" y="21368"/>
                  </a:lnTo>
                  <a:lnTo>
                    <a:pt x="58743" y="18465"/>
                  </a:lnTo>
                  <a:lnTo>
                    <a:pt x="62763" y="15684"/>
                  </a:lnTo>
                  <a:lnTo>
                    <a:pt x="67137" y="12983"/>
                  </a:lnTo>
                  <a:lnTo>
                    <a:pt x="70898" y="10336"/>
                  </a:lnTo>
                  <a:lnTo>
                    <a:pt x="74254" y="7724"/>
                  </a:lnTo>
                  <a:lnTo>
                    <a:pt x="77336" y="5136"/>
                  </a:lnTo>
                  <a:lnTo>
                    <a:pt x="80239" y="3411"/>
                  </a:lnTo>
                  <a:lnTo>
                    <a:pt x="83021" y="2261"/>
                  </a:lnTo>
                  <a:lnTo>
                    <a:pt x="85722" y="1494"/>
                  </a:lnTo>
                  <a:lnTo>
                    <a:pt x="88369" y="983"/>
                  </a:lnTo>
                  <a:lnTo>
                    <a:pt x="90980" y="642"/>
                  </a:lnTo>
                  <a:lnTo>
                    <a:pt x="93568" y="415"/>
                  </a:lnTo>
                  <a:lnTo>
                    <a:pt x="96140" y="264"/>
                  </a:lnTo>
                  <a:lnTo>
                    <a:pt x="104850" y="0"/>
                  </a:lnTo>
                  <a:lnTo>
                    <a:pt x="107949" y="2236"/>
                  </a:lnTo>
                  <a:lnTo>
                    <a:pt x="109960" y="4018"/>
                  </a:lnTo>
                  <a:lnTo>
                    <a:pt x="111301" y="6052"/>
                  </a:lnTo>
                  <a:lnTo>
                    <a:pt x="112195" y="8255"/>
                  </a:lnTo>
                  <a:lnTo>
                    <a:pt x="112791" y="10570"/>
                  </a:lnTo>
                  <a:lnTo>
                    <a:pt x="113189" y="13807"/>
                  </a:lnTo>
                  <a:lnTo>
                    <a:pt x="113453" y="17658"/>
                  </a:lnTo>
                  <a:lnTo>
                    <a:pt x="113748" y="25607"/>
                  </a:lnTo>
                  <a:lnTo>
                    <a:pt x="113879" y="31961"/>
                  </a:lnTo>
                  <a:lnTo>
                    <a:pt x="113066" y="35688"/>
                  </a:lnTo>
                  <a:lnTo>
                    <a:pt x="111679" y="39865"/>
                  </a:lnTo>
                  <a:lnTo>
                    <a:pt x="109907" y="44344"/>
                  </a:lnTo>
                  <a:lnTo>
                    <a:pt x="108726" y="48176"/>
                  </a:lnTo>
                  <a:lnTo>
                    <a:pt x="107939" y="51578"/>
                  </a:lnTo>
                  <a:lnTo>
                    <a:pt x="107414" y="54692"/>
                  </a:lnTo>
                  <a:lnTo>
                    <a:pt x="107063" y="57615"/>
                  </a:lnTo>
                  <a:lnTo>
                    <a:pt x="106830" y="60410"/>
                  </a:lnTo>
                  <a:lnTo>
                    <a:pt x="106675" y="63120"/>
                  </a:lnTo>
                  <a:lnTo>
                    <a:pt x="105724" y="66620"/>
                  </a:lnTo>
                  <a:lnTo>
                    <a:pt x="104244" y="70648"/>
                  </a:lnTo>
                  <a:lnTo>
                    <a:pt x="102411" y="75025"/>
                  </a:lnTo>
                  <a:lnTo>
                    <a:pt x="101188" y="78791"/>
                  </a:lnTo>
                  <a:lnTo>
                    <a:pt x="100373" y="82147"/>
                  </a:lnTo>
                  <a:lnTo>
                    <a:pt x="99830" y="85232"/>
                  </a:lnTo>
                  <a:lnTo>
                    <a:pt x="98621" y="88981"/>
                  </a:lnTo>
                  <a:lnTo>
                    <a:pt x="96969" y="93175"/>
                  </a:lnTo>
                  <a:lnTo>
                    <a:pt x="92278" y="103981"/>
                  </a:lnTo>
                  <a:lnTo>
                    <a:pt x="91893" y="106561"/>
                  </a:lnTo>
                  <a:lnTo>
                    <a:pt x="91637" y="109974"/>
                  </a:lnTo>
                  <a:lnTo>
                    <a:pt x="91225" y="119529"/>
                  </a:lnTo>
                  <a:lnTo>
                    <a:pt x="92038" y="121160"/>
                  </a:lnTo>
                  <a:lnTo>
                    <a:pt x="93426" y="123093"/>
                  </a:lnTo>
                  <a:lnTo>
                    <a:pt x="98744" y="1295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7" name="SMARTInkAnnotation1011"/>
            <p:cNvSpPr/>
            <p:nvPr/>
          </p:nvSpPr>
          <p:spPr>
            <a:xfrm>
              <a:off x="4854072" y="3011549"/>
              <a:ext cx="304208" cy="322270"/>
            </a:xfrm>
            <a:custGeom>
              <a:avLst/>
              <a:gdLst/>
              <a:ahLst/>
              <a:cxnLst/>
              <a:rect l="0" t="0" r="0" b="0"/>
              <a:pathLst>
                <a:path w="304208" h="322270">
                  <a:moveTo>
                    <a:pt x="83688" y="257431"/>
                  </a:moveTo>
                  <a:lnTo>
                    <a:pt x="91779" y="253386"/>
                  </a:lnTo>
                  <a:lnTo>
                    <a:pt x="100855" y="246825"/>
                  </a:lnTo>
                  <a:lnTo>
                    <a:pt x="102752" y="244434"/>
                  </a:lnTo>
                  <a:lnTo>
                    <a:pt x="104018" y="241993"/>
                  </a:lnTo>
                  <a:lnTo>
                    <a:pt x="104861" y="239519"/>
                  </a:lnTo>
                  <a:lnTo>
                    <a:pt x="106270" y="237870"/>
                  </a:lnTo>
                  <a:lnTo>
                    <a:pt x="108057" y="236770"/>
                  </a:lnTo>
                  <a:lnTo>
                    <a:pt x="110094" y="236037"/>
                  </a:lnTo>
                  <a:lnTo>
                    <a:pt x="111452" y="234701"/>
                  </a:lnTo>
                  <a:lnTo>
                    <a:pt x="112358" y="232965"/>
                  </a:lnTo>
                  <a:lnTo>
                    <a:pt x="113810" y="228139"/>
                  </a:lnTo>
                  <a:lnTo>
                    <a:pt x="114062" y="223258"/>
                  </a:lnTo>
                  <a:lnTo>
                    <a:pt x="113251" y="221949"/>
                  </a:lnTo>
                  <a:lnTo>
                    <a:pt x="111863" y="221076"/>
                  </a:lnTo>
                  <a:lnTo>
                    <a:pt x="108064" y="220107"/>
                  </a:lnTo>
                  <a:lnTo>
                    <a:pt x="103553" y="219676"/>
                  </a:lnTo>
                  <a:lnTo>
                    <a:pt x="101165" y="220407"/>
                  </a:lnTo>
                  <a:lnTo>
                    <a:pt x="96253" y="223478"/>
                  </a:lnTo>
                  <a:lnTo>
                    <a:pt x="88729" y="229967"/>
                  </a:lnTo>
                  <a:lnTo>
                    <a:pt x="85355" y="231502"/>
                  </a:lnTo>
                  <a:lnTo>
                    <a:pt x="77091" y="233207"/>
                  </a:lnTo>
                  <a:lnTo>
                    <a:pt x="70032" y="236222"/>
                  </a:lnTo>
                  <a:lnTo>
                    <a:pt x="66964" y="238212"/>
                  </a:lnTo>
                  <a:lnTo>
                    <a:pt x="61298" y="244938"/>
                  </a:lnTo>
                  <a:lnTo>
                    <a:pt x="58601" y="249102"/>
                  </a:lnTo>
                  <a:lnTo>
                    <a:pt x="51089" y="255987"/>
                  </a:lnTo>
                  <a:lnTo>
                    <a:pt x="42953" y="261869"/>
                  </a:lnTo>
                  <a:lnTo>
                    <a:pt x="36515" y="267306"/>
                  </a:lnTo>
                  <a:lnTo>
                    <a:pt x="30831" y="274802"/>
                  </a:lnTo>
                  <a:lnTo>
                    <a:pt x="25483" y="282931"/>
                  </a:lnTo>
                  <a:lnTo>
                    <a:pt x="17712" y="292268"/>
                  </a:lnTo>
                  <a:lnTo>
                    <a:pt x="10047" y="301243"/>
                  </a:lnTo>
                  <a:lnTo>
                    <a:pt x="4957" y="309641"/>
                  </a:lnTo>
                  <a:lnTo>
                    <a:pt x="1376" y="315798"/>
                  </a:lnTo>
                  <a:lnTo>
                    <a:pt x="538" y="319496"/>
                  </a:lnTo>
                  <a:lnTo>
                    <a:pt x="167" y="322269"/>
                  </a:lnTo>
                  <a:lnTo>
                    <a:pt x="67" y="321823"/>
                  </a:lnTo>
                  <a:lnTo>
                    <a:pt x="0" y="320679"/>
                  </a:lnTo>
                  <a:lnTo>
                    <a:pt x="803" y="319916"/>
                  </a:lnTo>
                  <a:lnTo>
                    <a:pt x="2185" y="319408"/>
                  </a:lnTo>
                  <a:lnTo>
                    <a:pt x="3952" y="319069"/>
                  </a:lnTo>
                  <a:lnTo>
                    <a:pt x="8175" y="316434"/>
                  </a:lnTo>
                  <a:lnTo>
                    <a:pt x="13720" y="312441"/>
                  </a:lnTo>
                  <a:lnTo>
                    <a:pt x="21829" y="307845"/>
                  </a:lnTo>
                  <a:lnTo>
                    <a:pt x="31078" y="300721"/>
                  </a:lnTo>
                  <a:lnTo>
                    <a:pt x="35914" y="296451"/>
                  </a:lnTo>
                  <a:lnTo>
                    <a:pt x="48063" y="284934"/>
                  </a:lnTo>
                  <a:lnTo>
                    <a:pt x="76557" y="256843"/>
                  </a:lnTo>
                  <a:lnTo>
                    <a:pt x="83167" y="249419"/>
                  </a:lnTo>
                  <a:lnTo>
                    <a:pt x="89267" y="241930"/>
                  </a:lnTo>
                  <a:lnTo>
                    <a:pt x="95028" y="234396"/>
                  </a:lnTo>
                  <a:lnTo>
                    <a:pt x="102255" y="226835"/>
                  </a:lnTo>
                  <a:lnTo>
                    <a:pt x="110459" y="219253"/>
                  </a:lnTo>
                  <a:lnTo>
                    <a:pt x="119315" y="211659"/>
                  </a:lnTo>
                  <a:lnTo>
                    <a:pt x="127760" y="203210"/>
                  </a:lnTo>
                  <a:lnTo>
                    <a:pt x="135929" y="194190"/>
                  </a:lnTo>
                  <a:lnTo>
                    <a:pt x="143916" y="184790"/>
                  </a:lnTo>
                  <a:lnTo>
                    <a:pt x="159562" y="165315"/>
                  </a:lnTo>
                  <a:lnTo>
                    <a:pt x="167291" y="155381"/>
                  </a:lnTo>
                  <a:lnTo>
                    <a:pt x="174983" y="146217"/>
                  </a:lnTo>
                  <a:lnTo>
                    <a:pt x="182652" y="137569"/>
                  </a:lnTo>
                  <a:lnTo>
                    <a:pt x="197945" y="121186"/>
                  </a:lnTo>
                  <a:lnTo>
                    <a:pt x="213209" y="105437"/>
                  </a:lnTo>
                  <a:lnTo>
                    <a:pt x="219988" y="97682"/>
                  </a:lnTo>
                  <a:lnTo>
                    <a:pt x="226201" y="89972"/>
                  </a:lnTo>
                  <a:lnTo>
                    <a:pt x="232037" y="82292"/>
                  </a:lnTo>
                  <a:lnTo>
                    <a:pt x="238467" y="74631"/>
                  </a:lnTo>
                  <a:lnTo>
                    <a:pt x="245294" y="66984"/>
                  </a:lnTo>
                  <a:lnTo>
                    <a:pt x="258806" y="52562"/>
                  </a:lnTo>
                  <a:lnTo>
                    <a:pt x="270456" y="40507"/>
                  </a:lnTo>
                  <a:lnTo>
                    <a:pt x="275087" y="34922"/>
                  </a:lnTo>
                  <a:lnTo>
                    <a:pt x="279020" y="29505"/>
                  </a:lnTo>
                  <a:lnTo>
                    <a:pt x="285649" y="19817"/>
                  </a:lnTo>
                  <a:lnTo>
                    <a:pt x="291417" y="12689"/>
                  </a:lnTo>
                  <a:lnTo>
                    <a:pt x="299425" y="3916"/>
                  </a:lnTo>
                  <a:lnTo>
                    <a:pt x="303114" y="0"/>
                  </a:lnTo>
                  <a:lnTo>
                    <a:pt x="303632" y="297"/>
                  </a:lnTo>
                  <a:lnTo>
                    <a:pt x="303977" y="1342"/>
                  </a:lnTo>
                  <a:lnTo>
                    <a:pt x="304207" y="2885"/>
                  </a:lnTo>
                  <a:lnTo>
                    <a:pt x="303514" y="4760"/>
                  </a:lnTo>
                  <a:lnTo>
                    <a:pt x="300486" y="9102"/>
                  </a:lnTo>
                  <a:lnTo>
                    <a:pt x="299340" y="12292"/>
                  </a:lnTo>
                  <a:lnTo>
                    <a:pt x="298067" y="20351"/>
                  </a:lnTo>
                  <a:lnTo>
                    <a:pt x="296880" y="25718"/>
                  </a:lnTo>
                  <a:lnTo>
                    <a:pt x="295243" y="31836"/>
                  </a:lnTo>
                  <a:lnTo>
                    <a:pt x="291165" y="45406"/>
                  </a:lnTo>
                  <a:lnTo>
                    <a:pt x="279163" y="82347"/>
                  </a:lnTo>
                  <a:lnTo>
                    <a:pt x="275811" y="90755"/>
                  </a:lnTo>
                  <a:lnTo>
                    <a:pt x="271883" y="99747"/>
                  </a:lnTo>
                  <a:lnTo>
                    <a:pt x="267571" y="109129"/>
                  </a:lnTo>
                  <a:lnTo>
                    <a:pt x="263850" y="118769"/>
                  </a:lnTo>
                  <a:lnTo>
                    <a:pt x="260523" y="128583"/>
                  </a:lnTo>
                  <a:lnTo>
                    <a:pt x="257457" y="138512"/>
                  </a:lnTo>
                  <a:lnTo>
                    <a:pt x="251795" y="158576"/>
                  </a:lnTo>
                  <a:lnTo>
                    <a:pt x="249099" y="168668"/>
                  </a:lnTo>
                  <a:lnTo>
                    <a:pt x="245608" y="177935"/>
                  </a:lnTo>
                  <a:lnTo>
                    <a:pt x="241589" y="186654"/>
                  </a:lnTo>
                  <a:lnTo>
                    <a:pt x="237215" y="195006"/>
                  </a:lnTo>
                  <a:lnTo>
                    <a:pt x="234299" y="203114"/>
                  </a:lnTo>
                  <a:lnTo>
                    <a:pt x="232356" y="211060"/>
                  </a:lnTo>
                  <a:lnTo>
                    <a:pt x="231060" y="218897"/>
                  </a:lnTo>
                  <a:lnTo>
                    <a:pt x="229349" y="225815"/>
                  </a:lnTo>
                  <a:lnTo>
                    <a:pt x="227362" y="232120"/>
                  </a:lnTo>
                  <a:lnTo>
                    <a:pt x="225190" y="238017"/>
                  </a:lnTo>
                  <a:lnTo>
                    <a:pt x="223743" y="243642"/>
                  </a:lnTo>
                  <a:lnTo>
                    <a:pt x="222778" y="249085"/>
                  </a:lnTo>
                  <a:lnTo>
                    <a:pt x="222135" y="254407"/>
                  </a:lnTo>
                  <a:lnTo>
                    <a:pt x="222553" y="260495"/>
                  </a:lnTo>
                  <a:lnTo>
                    <a:pt x="223677" y="267094"/>
                  </a:lnTo>
                  <a:lnTo>
                    <a:pt x="225275" y="274033"/>
                  </a:lnTo>
                  <a:lnTo>
                    <a:pt x="229306" y="284001"/>
                  </a:lnTo>
                  <a:lnTo>
                    <a:pt x="233921" y="291253"/>
                  </a:lnTo>
                  <a:lnTo>
                    <a:pt x="238793" y="297298"/>
                  </a:lnTo>
                  <a:lnTo>
                    <a:pt x="246039" y="302808"/>
                  </a:lnTo>
                  <a:lnTo>
                    <a:pt x="258948" y="3107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8" name="SMARTInkAnnotation1012"/>
            <p:cNvSpPr/>
            <p:nvPr/>
          </p:nvSpPr>
          <p:spPr>
            <a:xfrm>
              <a:off x="5539740" y="3177540"/>
              <a:ext cx="198121" cy="187251"/>
            </a:xfrm>
            <a:custGeom>
              <a:avLst/>
              <a:gdLst/>
              <a:ahLst/>
              <a:cxnLst/>
              <a:rect l="0" t="0" r="0" b="0"/>
              <a:pathLst>
                <a:path w="198121" h="187251">
                  <a:moveTo>
                    <a:pt x="198120" y="0"/>
                  </a:moveTo>
                  <a:lnTo>
                    <a:pt x="198120" y="4045"/>
                  </a:lnTo>
                  <a:lnTo>
                    <a:pt x="196427" y="6084"/>
                  </a:lnTo>
                  <a:lnTo>
                    <a:pt x="193605" y="8288"/>
                  </a:lnTo>
                  <a:lnTo>
                    <a:pt x="190030" y="10606"/>
                  </a:lnTo>
                  <a:lnTo>
                    <a:pt x="186800" y="12150"/>
                  </a:lnTo>
                  <a:lnTo>
                    <a:pt x="180953" y="13867"/>
                  </a:lnTo>
                  <a:lnTo>
                    <a:pt x="177362" y="15171"/>
                  </a:lnTo>
                  <a:lnTo>
                    <a:pt x="173275" y="16887"/>
                  </a:lnTo>
                  <a:lnTo>
                    <a:pt x="168857" y="18878"/>
                  </a:lnTo>
                  <a:lnTo>
                    <a:pt x="165064" y="20206"/>
                  </a:lnTo>
                  <a:lnTo>
                    <a:pt x="161689" y="21090"/>
                  </a:lnTo>
                  <a:lnTo>
                    <a:pt x="158593" y="21680"/>
                  </a:lnTo>
                  <a:lnTo>
                    <a:pt x="153988" y="22920"/>
                  </a:lnTo>
                  <a:lnTo>
                    <a:pt x="142099" y="26556"/>
                  </a:lnTo>
                  <a:lnTo>
                    <a:pt x="136220" y="28710"/>
                  </a:lnTo>
                  <a:lnTo>
                    <a:pt x="130606" y="30994"/>
                  </a:lnTo>
                  <a:lnTo>
                    <a:pt x="125171" y="33362"/>
                  </a:lnTo>
                  <a:lnTo>
                    <a:pt x="114616" y="38252"/>
                  </a:lnTo>
                  <a:lnTo>
                    <a:pt x="94042" y="48290"/>
                  </a:lnTo>
                  <a:lnTo>
                    <a:pt x="89788" y="50820"/>
                  </a:lnTo>
                  <a:lnTo>
                    <a:pt x="86106" y="53353"/>
                  </a:lnTo>
                  <a:lnTo>
                    <a:pt x="82804" y="55889"/>
                  </a:lnTo>
                  <a:lnTo>
                    <a:pt x="78909" y="59273"/>
                  </a:lnTo>
                  <a:lnTo>
                    <a:pt x="74619" y="63221"/>
                  </a:lnTo>
                  <a:lnTo>
                    <a:pt x="70066" y="67548"/>
                  </a:lnTo>
                  <a:lnTo>
                    <a:pt x="67031" y="71279"/>
                  </a:lnTo>
                  <a:lnTo>
                    <a:pt x="65007" y="74612"/>
                  </a:lnTo>
                  <a:lnTo>
                    <a:pt x="63658" y="77681"/>
                  </a:lnTo>
                  <a:lnTo>
                    <a:pt x="61912" y="79727"/>
                  </a:lnTo>
                  <a:lnTo>
                    <a:pt x="59901" y="81092"/>
                  </a:lnTo>
                  <a:lnTo>
                    <a:pt x="57714" y="82001"/>
                  </a:lnTo>
                  <a:lnTo>
                    <a:pt x="53026" y="85269"/>
                  </a:lnTo>
                  <a:lnTo>
                    <a:pt x="50590" y="87326"/>
                  </a:lnTo>
                  <a:lnTo>
                    <a:pt x="48967" y="89544"/>
                  </a:lnTo>
                  <a:lnTo>
                    <a:pt x="47163" y="94266"/>
                  </a:lnTo>
                  <a:lnTo>
                    <a:pt x="46147" y="97640"/>
                  </a:lnTo>
                  <a:lnTo>
                    <a:pt x="46852" y="98113"/>
                  </a:lnTo>
                  <a:lnTo>
                    <a:pt x="49892" y="98639"/>
                  </a:lnTo>
                  <a:lnTo>
                    <a:pt x="54065" y="98873"/>
                  </a:lnTo>
                  <a:lnTo>
                    <a:pt x="56363" y="98935"/>
                  </a:lnTo>
                  <a:lnTo>
                    <a:pt x="58743" y="98130"/>
                  </a:lnTo>
                  <a:lnTo>
                    <a:pt x="63643" y="94978"/>
                  </a:lnTo>
                  <a:lnTo>
                    <a:pt x="68644" y="93012"/>
                  </a:lnTo>
                  <a:lnTo>
                    <a:pt x="73689" y="92139"/>
                  </a:lnTo>
                  <a:lnTo>
                    <a:pt x="78753" y="91750"/>
                  </a:lnTo>
                  <a:lnTo>
                    <a:pt x="83826" y="91578"/>
                  </a:lnTo>
                  <a:lnTo>
                    <a:pt x="93699" y="91481"/>
                  </a:lnTo>
                  <a:lnTo>
                    <a:pt x="112480" y="91442"/>
                  </a:lnTo>
                  <a:lnTo>
                    <a:pt x="115749" y="93699"/>
                  </a:lnTo>
                  <a:lnTo>
                    <a:pt x="117806" y="95486"/>
                  </a:lnTo>
                  <a:lnTo>
                    <a:pt x="120024" y="96677"/>
                  </a:lnTo>
                  <a:lnTo>
                    <a:pt x="124746" y="98001"/>
                  </a:lnTo>
                  <a:lnTo>
                    <a:pt x="126344" y="99200"/>
                  </a:lnTo>
                  <a:lnTo>
                    <a:pt x="127409" y="100847"/>
                  </a:lnTo>
                  <a:lnTo>
                    <a:pt x="128593" y="104934"/>
                  </a:lnTo>
                  <a:lnTo>
                    <a:pt x="129119" y="109573"/>
                  </a:lnTo>
                  <a:lnTo>
                    <a:pt x="130106" y="111995"/>
                  </a:lnTo>
                  <a:lnTo>
                    <a:pt x="133460" y="116945"/>
                  </a:lnTo>
                  <a:lnTo>
                    <a:pt x="135515" y="121966"/>
                  </a:lnTo>
                  <a:lnTo>
                    <a:pt x="136064" y="124491"/>
                  </a:lnTo>
                  <a:lnTo>
                    <a:pt x="135583" y="127021"/>
                  </a:lnTo>
                  <a:lnTo>
                    <a:pt x="132790" y="132089"/>
                  </a:lnTo>
                  <a:lnTo>
                    <a:pt x="130985" y="137164"/>
                  </a:lnTo>
                  <a:lnTo>
                    <a:pt x="130182" y="142242"/>
                  </a:lnTo>
                  <a:lnTo>
                    <a:pt x="129826" y="147321"/>
                  </a:lnTo>
                  <a:lnTo>
                    <a:pt x="129667" y="152401"/>
                  </a:lnTo>
                  <a:lnTo>
                    <a:pt x="129624" y="154940"/>
                  </a:lnTo>
                  <a:lnTo>
                    <a:pt x="128749" y="157480"/>
                  </a:lnTo>
                  <a:lnTo>
                    <a:pt x="125520" y="162560"/>
                  </a:lnTo>
                  <a:lnTo>
                    <a:pt x="123473" y="164253"/>
                  </a:lnTo>
                  <a:lnTo>
                    <a:pt x="121262" y="165382"/>
                  </a:lnTo>
                  <a:lnTo>
                    <a:pt x="118941" y="166135"/>
                  </a:lnTo>
                  <a:lnTo>
                    <a:pt x="117394" y="167483"/>
                  </a:lnTo>
                  <a:lnTo>
                    <a:pt x="116363" y="169229"/>
                  </a:lnTo>
                  <a:lnTo>
                    <a:pt x="115675" y="171239"/>
                  </a:lnTo>
                  <a:lnTo>
                    <a:pt x="114370" y="172579"/>
                  </a:lnTo>
                  <a:lnTo>
                    <a:pt x="112653" y="173473"/>
                  </a:lnTo>
                  <a:lnTo>
                    <a:pt x="110662" y="174069"/>
                  </a:lnTo>
                  <a:lnTo>
                    <a:pt x="106192" y="176988"/>
                  </a:lnTo>
                  <a:lnTo>
                    <a:pt x="103814" y="178952"/>
                  </a:lnTo>
                  <a:lnTo>
                    <a:pt x="101384" y="180262"/>
                  </a:lnTo>
                  <a:lnTo>
                    <a:pt x="96423" y="181716"/>
                  </a:lnTo>
                  <a:lnTo>
                    <a:pt x="93069" y="182104"/>
                  </a:lnTo>
                  <a:lnTo>
                    <a:pt x="89139" y="182363"/>
                  </a:lnTo>
                  <a:lnTo>
                    <a:pt x="81104" y="182650"/>
                  </a:lnTo>
                  <a:lnTo>
                    <a:pt x="74710" y="182778"/>
                  </a:lnTo>
                  <a:lnTo>
                    <a:pt x="70973" y="183658"/>
                  </a:lnTo>
                  <a:lnTo>
                    <a:pt x="66789" y="185093"/>
                  </a:lnTo>
                  <a:lnTo>
                    <a:pt x="62305" y="186895"/>
                  </a:lnTo>
                  <a:lnTo>
                    <a:pt x="58470" y="187250"/>
                  </a:lnTo>
                  <a:lnTo>
                    <a:pt x="55067" y="186640"/>
                  </a:lnTo>
                  <a:lnTo>
                    <a:pt x="51952" y="185387"/>
                  </a:lnTo>
                  <a:lnTo>
                    <a:pt x="48181" y="184551"/>
                  </a:lnTo>
                  <a:lnTo>
                    <a:pt x="43973" y="183994"/>
                  </a:lnTo>
                  <a:lnTo>
                    <a:pt x="39476" y="183623"/>
                  </a:lnTo>
                  <a:lnTo>
                    <a:pt x="35630" y="183375"/>
                  </a:lnTo>
                  <a:lnTo>
                    <a:pt x="29100" y="183100"/>
                  </a:lnTo>
                  <a:lnTo>
                    <a:pt x="26173" y="182180"/>
                  </a:lnTo>
                  <a:lnTo>
                    <a:pt x="20664" y="178900"/>
                  </a:lnTo>
                  <a:lnTo>
                    <a:pt x="15393" y="176878"/>
                  </a:lnTo>
                  <a:lnTo>
                    <a:pt x="10228" y="175979"/>
                  </a:lnTo>
                  <a:lnTo>
                    <a:pt x="7665" y="175739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79" name="SMARTInkAnnotation1013"/>
            <p:cNvSpPr/>
            <p:nvPr/>
          </p:nvSpPr>
          <p:spPr>
            <a:xfrm>
              <a:off x="5798924" y="3238500"/>
              <a:ext cx="190397" cy="152265"/>
            </a:xfrm>
            <a:custGeom>
              <a:avLst/>
              <a:gdLst/>
              <a:ahLst/>
              <a:cxnLst/>
              <a:rect l="0" t="0" r="0" b="0"/>
              <a:pathLst>
                <a:path w="190397" h="152265">
                  <a:moveTo>
                    <a:pt x="22756" y="0"/>
                  </a:moveTo>
                  <a:lnTo>
                    <a:pt x="34892" y="4046"/>
                  </a:lnTo>
                  <a:lnTo>
                    <a:pt x="38466" y="6084"/>
                  </a:lnTo>
                  <a:lnTo>
                    <a:pt x="40849" y="8289"/>
                  </a:lnTo>
                  <a:lnTo>
                    <a:pt x="42438" y="10606"/>
                  </a:lnTo>
                  <a:lnTo>
                    <a:pt x="43497" y="12998"/>
                  </a:lnTo>
                  <a:lnTo>
                    <a:pt x="44204" y="15438"/>
                  </a:lnTo>
                  <a:lnTo>
                    <a:pt x="44675" y="17912"/>
                  </a:lnTo>
                  <a:lnTo>
                    <a:pt x="44141" y="19561"/>
                  </a:lnTo>
                  <a:lnTo>
                    <a:pt x="42939" y="20661"/>
                  </a:lnTo>
                  <a:lnTo>
                    <a:pt x="41291" y="21394"/>
                  </a:lnTo>
                  <a:lnTo>
                    <a:pt x="40193" y="23576"/>
                  </a:lnTo>
                  <a:lnTo>
                    <a:pt x="39461" y="26724"/>
                  </a:lnTo>
                  <a:lnTo>
                    <a:pt x="38973" y="30516"/>
                  </a:lnTo>
                  <a:lnTo>
                    <a:pt x="37801" y="33891"/>
                  </a:lnTo>
                  <a:lnTo>
                    <a:pt x="36172" y="36987"/>
                  </a:lnTo>
                  <a:lnTo>
                    <a:pt x="34240" y="39898"/>
                  </a:lnTo>
                  <a:lnTo>
                    <a:pt x="32105" y="42685"/>
                  </a:lnTo>
                  <a:lnTo>
                    <a:pt x="29835" y="45390"/>
                  </a:lnTo>
                  <a:lnTo>
                    <a:pt x="27476" y="48040"/>
                  </a:lnTo>
                  <a:lnTo>
                    <a:pt x="25903" y="51500"/>
                  </a:lnTo>
                  <a:lnTo>
                    <a:pt x="24854" y="55500"/>
                  </a:lnTo>
                  <a:lnTo>
                    <a:pt x="24155" y="59860"/>
                  </a:lnTo>
                  <a:lnTo>
                    <a:pt x="22842" y="63613"/>
                  </a:lnTo>
                  <a:lnTo>
                    <a:pt x="21120" y="66963"/>
                  </a:lnTo>
                  <a:lnTo>
                    <a:pt x="19126" y="70041"/>
                  </a:lnTo>
                  <a:lnTo>
                    <a:pt x="16949" y="72941"/>
                  </a:lnTo>
                  <a:lnTo>
                    <a:pt x="14652" y="75721"/>
                  </a:lnTo>
                  <a:lnTo>
                    <a:pt x="12273" y="78420"/>
                  </a:lnTo>
                  <a:lnTo>
                    <a:pt x="10688" y="81913"/>
                  </a:lnTo>
                  <a:lnTo>
                    <a:pt x="9630" y="85936"/>
                  </a:lnTo>
                  <a:lnTo>
                    <a:pt x="8926" y="90311"/>
                  </a:lnTo>
                  <a:lnTo>
                    <a:pt x="7609" y="94074"/>
                  </a:lnTo>
                  <a:lnTo>
                    <a:pt x="5885" y="97429"/>
                  </a:lnTo>
                  <a:lnTo>
                    <a:pt x="3888" y="100512"/>
                  </a:lnTo>
                  <a:lnTo>
                    <a:pt x="2558" y="103415"/>
                  </a:lnTo>
                  <a:lnTo>
                    <a:pt x="1670" y="106197"/>
                  </a:lnTo>
                  <a:lnTo>
                    <a:pt x="0" y="113826"/>
                  </a:lnTo>
                  <a:lnTo>
                    <a:pt x="2200" y="114089"/>
                  </a:lnTo>
                  <a:lnTo>
                    <a:pt x="6466" y="114258"/>
                  </a:lnTo>
                  <a:lnTo>
                    <a:pt x="11250" y="110242"/>
                  </a:lnTo>
                  <a:lnTo>
                    <a:pt x="15667" y="106006"/>
                  </a:lnTo>
                  <a:lnTo>
                    <a:pt x="59511" y="62305"/>
                  </a:lnTo>
                  <a:lnTo>
                    <a:pt x="64193" y="58470"/>
                  </a:lnTo>
                  <a:lnTo>
                    <a:pt x="69007" y="55067"/>
                  </a:lnTo>
                  <a:lnTo>
                    <a:pt x="73911" y="51951"/>
                  </a:lnTo>
                  <a:lnTo>
                    <a:pt x="78025" y="48181"/>
                  </a:lnTo>
                  <a:lnTo>
                    <a:pt x="81616" y="43974"/>
                  </a:lnTo>
                  <a:lnTo>
                    <a:pt x="84856" y="39476"/>
                  </a:lnTo>
                  <a:lnTo>
                    <a:pt x="88709" y="35631"/>
                  </a:lnTo>
                  <a:lnTo>
                    <a:pt x="92971" y="32221"/>
                  </a:lnTo>
                  <a:lnTo>
                    <a:pt x="97506" y="29101"/>
                  </a:lnTo>
                  <a:lnTo>
                    <a:pt x="101377" y="26174"/>
                  </a:lnTo>
                  <a:lnTo>
                    <a:pt x="104803" y="23376"/>
                  </a:lnTo>
                  <a:lnTo>
                    <a:pt x="107934" y="20664"/>
                  </a:lnTo>
                  <a:lnTo>
                    <a:pt x="110868" y="18009"/>
                  </a:lnTo>
                  <a:lnTo>
                    <a:pt x="116386" y="12802"/>
                  </a:lnTo>
                  <a:lnTo>
                    <a:pt x="119042" y="11075"/>
                  </a:lnTo>
                  <a:lnTo>
                    <a:pt x="124253" y="9156"/>
                  </a:lnTo>
                  <a:lnTo>
                    <a:pt x="127900" y="8075"/>
                  </a:lnTo>
                  <a:lnTo>
                    <a:pt x="128412" y="8770"/>
                  </a:lnTo>
                  <a:lnTo>
                    <a:pt x="128981" y="11800"/>
                  </a:lnTo>
                  <a:lnTo>
                    <a:pt x="129235" y="15969"/>
                  </a:lnTo>
                  <a:lnTo>
                    <a:pt x="129346" y="20644"/>
                  </a:lnTo>
                  <a:lnTo>
                    <a:pt x="129436" y="130668"/>
                  </a:lnTo>
                  <a:lnTo>
                    <a:pt x="130283" y="133679"/>
                  </a:lnTo>
                  <a:lnTo>
                    <a:pt x="131694" y="136532"/>
                  </a:lnTo>
                  <a:lnTo>
                    <a:pt x="133481" y="139282"/>
                  </a:lnTo>
                  <a:lnTo>
                    <a:pt x="135519" y="141961"/>
                  </a:lnTo>
                  <a:lnTo>
                    <a:pt x="137725" y="144594"/>
                  </a:lnTo>
                  <a:lnTo>
                    <a:pt x="140042" y="147196"/>
                  </a:lnTo>
                  <a:lnTo>
                    <a:pt x="142434" y="148930"/>
                  </a:lnTo>
                  <a:lnTo>
                    <a:pt x="147349" y="150858"/>
                  </a:lnTo>
                  <a:lnTo>
                    <a:pt x="152354" y="151715"/>
                  </a:lnTo>
                  <a:lnTo>
                    <a:pt x="158248" y="152095"/>
                  </a:lnTo>
                  <a:lnTo>
                    <a:pt x="166513" y="152264"/>
                  </a:lnTo>
                  <a:lnTo>
                    <a:pt x="171087" y="151463"/>
                  </a:lnTo>
                  <a:lnTo>
                    <a:pt x="175830" y="150082"/>
                  </a:lnTo>
                  <a:lnTo>
                    <a:pt x="190396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0" name="SMARTInkAnnotation1014"/>
            <p:cNvSpPr/>
            <p:nvPr/>
          </p:nvSpPr>
          <p:spPr>
            <a:xfrm>
              <a:off x="6149389" y="3078480"/>
              <a:ext cx="175212" cy="297046"/>
            </a:xfrm>
            <a:custGeom>
              <a:avLst/>
              <a:gdLst/>
              <a:ahLst/>
              <a:cxnLst/>
              <a:rect l="0" t="0" r="0" b="0"/>
              <a:pathLst>
                <a:path w="175212" h="297046">
                  <a:moveTo>
                    <a:pt x="175211" y="0"/>
                  </a:moveTo>
                  <a:lnTo>
                    <a:pt x="164605" y="10606"/>
                  </a:lnTo>
                  <a:lnTo>
                    <a:pt x="163060" y="12997"/>
                  </a:lnTo>
                  <a:lnTo>
                    <a:pt x="161344" y="17912"/>
                  </a:lnTo>
                  <a:lnTo>
                    <a:pt x="159194" y="20408"/>
                  </a:lnTo>
                  <a:lnTo>
                    <a:pt x="156066" y="22918"/>
                  </a:lnTo>
                  <a:lnTo>
                    <a:pt x="152288" y="25439"/>
                  </a:lnTo>
                  <a:lnTo>
                    <a:pt x="148922" y="28813"/>
                  </a:lnTo>
                  <a:lnTo>
                    <a:pt x="145832" y="32755"/>
                  </a:lnTo>
                  <a:lnTo>
                    <a:pt x="142925" y="37077"/>
                  </a:lnTo>
                  <a:lnTo>
                    <a:pt x="139293" y="41651"/>
                  </a:lnTo>
                  <a:lnTo>
                    <a:pt x="135180" y="46394"/>
                  </a:lnTo>
                  <a:lnTo>
                    <a:pt x="130743" y="51250"/>
                  </a:lnTo>
                  <a:lnTo>
                    <a:pt x="121299" y="61160"/>
                  </a:lnTo>
                  <a:lnTo>
                    <a:pt x="116410" y="66173"/>
                  </a:lnTo>
                  <a:lnTo>
                    <a:pt x="111457" y="72055"/>
                  </a:lnTo>
                  <a:lnTo>
                    <a:pt x="106462" y="78517"/>
                  </a:lnTo>
                  <a:lnTo>
                    <a:pt x="101438" y="85364"/>
                  </a:lnTo>
                  <a:lnTo>
                    <a:pt x="91341" y="99747"/>
                  </a:lnTo>
                  <a:lnTo>
                    <a:pt x="40591" y="175272"/>
                  </a:lnTo>
                  <a:lnTo>
                    <a:pt x="36357" y="182041"/>
                  </a:lnTo>
                  <a:lnTo>
                    <a:pt x="32688" y="188247"/>
                  </a:lnTo>
                  <a:lnTo>
                    <a:pt x="29396" y="194078"/>
                  </a:lnTo>
                  <a:lnTo>
                    <a:pt x="25508" y="200506"/>
                  </a:lnTo>
                  <a:lnTo>
                    <a:pt x="16672" y="214420"/>
                  </a:lnTo>
                  <a:lnTo>
                    <a:pt x="12791" y="220840"/>
                  </a:lnTo>
                  <a:lnTo>
                    <a:pt x="9358" y="226813"/>
                  </a:lnTo>
                  <a:lnTo>
                    <a:pt x="6222" y="232489"/>
                  </a:lnTo>
                  <a:lnTo>
                    <a:pt x="4132" y="237966"/>
                  </a:lnTo>
                  <a:lnTo>
                    <a:pt x="2739" y="243311"/>
                  </a:lnTo>
                  <a:lnTo>
                    <a:pt x="1809" y="248567"/>
                  </a:lnTo>
                  <a:lnTo>
                    <a:pt x="1190" y="253765"/>
                  </a:lnTo>
                  <a:lnTo>
                    <a:pt x="777" y="258923"/>
                  </a:lnTo>
                  <a:lnTo>
                    <a:pt x="318" y="268323"/>
                  </a:lnTo>
                  <a:lnTo>
                    <a:pt x="114" y="275323"/>
                  </a:lnTo>
                  <a:lnTo>
                    <a:pt x="0" y="284025"/>
                  </a:lnTo>
                  <a:lnTo>
                    <a:pt x="830" y="286717"/>
                  </a:lnTo>
                  <a:lnTo>
                    <a:pt x="4011" y="291965"/>
                  </a:lnTo>
                  <a:lnTo>
                    <a:pt x="6044" y="293703"/>
                  </a:lnTo>
                  <a:lnTo>
                    <a:pt x="8247" y="294862"/>
                  </a:lnTo>
                  <a:lnTo>
                    <a:pt x="12951" y="296150"/>
                  </a:lnTo>
                  <a:lnTo>
                    <a:pt x="17864" y="296722"/>
                  </a:lnTo>
                  <a:lnTo>
                    <a:pt x="21207" y="296875"/>
                  </a:lnTo>
                  <a:lnTo>
                    <a:pt x="29436" y="297045"/>
                  </a:lnTo>
                  <a:lnTo>
                    <a:pt x="33154" y="296243"/>
                  </a:lnTo>
                  <a:lnTo>
                    <a:pt x="36480" y="294862"/>
                  </a:lnTo>
                  <a:lnTo>
                    <a:pt x="39544" y="293095"/>
                  </a:lnTo>
                  <a:lnTo>
                    <a:pt x="43280" y="290223"/>
                  </a:lnTo>
                  <a:lnTo>
                    <a:pt x="47463" y="286615"/>
                  </a:lnTo>
                  <a:lnTo>
                    <a:pt x="55781" y="278938"/>
                  </a:lnTo>
                  <a:lnTo>
                    <a:pt x="62301" y="272703"/>
                  </a:lnTo>
                  <a:lnTo>
                    <a:pt x="74775" y="260389"/>
                  </a:lnTo>
                  <a:lnTo>
                    <a:pt x="78621" y="255719"/>
                  </a:lnTo>
                  <a:lnTo>
                    <a:pt x="82030" y="250913"/>
                  </a:lnTo>
                  <a:lnTo>
                    <a:pt x="85151" y="246015"/>
                  </a:lnTo>
                  <a:lnTo>
                    <a:pt x="88924" y="241057"/>
                  </a:lnTo>
                  <a:lnTo>
                    <a:pt x="93133" y="236058"/>
                  </a:lnTo>
                  <a:lnTo>
                    <a:pt x="97632" y="231032"/>
                  </a:lnTo>
                  <a:lnTo>
                    <a:pt x="101479" y="225988"/>
                  </a:lnTo>
                  <a:lnTo>
                    <a:pt x="104890" y="220932"/>
                  </a:lnTo>
                  <a:lnTo>
                    <a:pt x="108010" y="215868"/>
                  </a:lnTo>
                  <a:lnTo>
                    <a:pt x="111477" y="207984"/>
                  </a:lnTo>
                  <a:lnTo>
                    <a:pt x="113865" y="200811"/>
                  </a:lnTo>
                  <a:lnTo>
                    <a:pt x="117749" y="191978"/>
                  </a:lnTo>
                  <a:lnTo>
                    <a:pt x="120039" y="184666"/>
                  </a:lnTo>
                  <a:lnTo>
                    <a:pt x="120650" y="181531"/>
                  </a:lnTo>
                  <a:lnTo>
                    <a:pt x="120210" y="178594"/>
                  </a:lnTo>
                  <a:lnTo>
                    <a:pt x="119071" y="175789"/>
                  </a:lnTo>
                  <a:lnTo>
                    <a:pt x="115546" y="170415"/>
                  </a:lnTo>
                  <a:lnTo>
                    <a:pt x="111158" y="165204"/>
                  </a:lnTo>
                  <a:lnTo>
                    <a:pt x="109648" y="162630"/>
                  </a:lnTo>
                  <a:lnTo>
                    <a:pt x="107972" y="157511"/>
                  </a:lnTo>
                  <a:lnTo>
                    <a:pt x="105832" y="155807"/>
                  </a:lnTo>
                  <a:lnTo>
                    <a:pt x="102712" y="154671"/>
                  </a:lnTo>
                  <a:lnTo>
                    <a:pt x="98939" y="153914"/>
                  </a:lnTo>
                  <a:lnTo>
                    <a:pt x="95576" y="153410"/>
                  </a:lnTo>
                  <a:lnTo>
                    <a:pt x="92487" y="153073"/>
                  </a:lnTo>
                  <a:lnTo>
                    <a:pt x="89582" y="152848"/>
                  </a:lnTo>
                  <a:lnTo>
                    <a:pt x="86799" y="152699"/>
                  </a:lnTo>
                  <a:lnTo>
                    <a:pt x="81447" y="152533"/>
                  </a:lnTo>
                  <a:lnTo>
                    <a:pt x="73675" y="152439"/>
                  </a:lnTo>
                  <a:lnTo>
                    <a:pt x="71960" y="153273"/>
                  </a:lnTo>
                  <a:lnTo>
                    <a:pt x="70818" y="154675"/>
                  </a:lnTo>
                  <a:lnTo>
                    <a:pt x="70055" y="156456"/>
                  </a:lnTo>
                  <a:lnTo>
                    <a:pt x="68701" y="157644"/>
                  </a:lnTo>
                  <a:lnTo>
                    <a:pt x="66951" y="158436"/>
                  </a:lnTo>
                  <a:lnTo>
                    <a:pt x="64938" y="158964"/>
                  </a:lnTo>
                  <a:lnTo>
                    <a:pt x="60443" y="161809"/>
                  </a:lnTo>
                  <a:lnTo>
                    <a:pt x="58059" y="163752"/>
                  </a:lnTo>
                  <a:lnTo>
                    <a:pt x="56470" y="165895"/>
                  </a:lnTo>
                  <a:lnTo>
                    <a:pt x="55410" y="168170"/>
                  </a:lnTo>
                  <a:lnTo>
                    <a:pt x="53291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1" name="SMARTInkAnnotation1015"/>
            <p:cNvSpPr/>
            <p:nvPr/>
          </p:nvSpPr>
          <p:spPr>
            <a:xfrm>
              <a:off x="6461760" y="3223260"/>
              <a:ext cx="144781" cy="190501"/>
            </a:xfrm>
            <a:custGeom>
              <a:avLst/>
              <a:gdLst/>
              <a:ahLst/>
              <a:cxnLst/>
              <a:rect l="0" t="0" r="0" b="0"/>
              <a:pathLst>
                <a:path w="144781" h="190501">
                  <a:moveTo>
                    <a:pt x="144780" y="0"/>
                  </a:moveTo>
                  <a:lnTo>
                    <a:pt x="128599" y="4046"/>
                  </a:lnTo>
                  <a:lnTo>
                    <a:pt x="122986" y="6084"/>
                  </a:lnTo>
                  <a:lnTo>
                    <a:pt x="118398" y="8289"/>
                  </a:lnTo>
                  <a:lnTo>
                    <a:pt x="114491" y="10606"/>
                  </a:lnTo>
                  <a:lnTo>
                    <a:pt x="110194" y="12150"/>
                  </a:lnTo>
                  <a:lnTo>
                    <a:pt x="105636" y="13180"/>
                  </a:lnTo>
                  <a:lnTo>
                    <a:pt x="100905" y="13867"/>
                  </a:lnTo>
                  <a:lnTo>
                    <a:pt x="96903" y="15171"/>
                  </a:lnTo>
                  <a:lnTo>
                    <a:pt x="93389" y="16887"/>
                  </a:lnTo>
                  <a:lnTo>
                    <a:pt x="90199" y="18878"/>
                  </a:lnTo>
                  <a:lnTo>
                    <a:pt x="87226" y="21052"/>
                  </a:lnTo>
                  <a:lnTo>
                    <a:pt x="84397" y="23348"/>
                  </a:lnTo>
                  <a:lnTo>
                    <a:pt x="81665" y="25725"/>
                  </a:lnTo>
                  <a:lnTo>
                    <a:pt x="78996" y="28157"/>
                  </a:lnTo>
                  <a:lnTo>
                    <a:pt x="73774" y="33116"/>
                  </a:lnTo>
                  <a:lnTo>
                    <a:pt x="70349" y="35624"/>
                  </a:lnTo>
                  <a:lnTo>
                    <a:pt x="66374" y="38143"/>
                  </a:lnTo>
                  <a:lnTo>
                    <a:pt x="62029" y="40669"/>
                  </a:lnTo>
                  <a:lnTo>
                    <a:pt x="58286" y="42352"/>
                  </a:lnTo>
                  <a:lnTo>
                    <a:pt x="54943" y="43475"/>
                  </a:lnTo>
                  <a:lnTo>
                    <a:pt x="51870" y="44224"/>
                  </a:lnTo>
                  <a:lnTo>
                    <a:pt x="48973" y="45569"/>
                  </a:lnTo>
                  <a:lnTo>
                    <a:pt x="46195" y="47313"/>
                  </a:lnTo>
                  <a:lnTo>
                    <a:pt x="43497" y="49322"/>
                  </a:lnTo>
                  <a:lnTo>
                    <a:pt x="41698" y="51508"/>
                  </a:lnTo>
                  <a:lnTo>
                    <a:pt x="40499" y="53812"/>
                  </a:lnTo>
                  <a:lnTo>
                    <a:pt x="39699" y="56195"/>
                  </a:lnTo>
                  <a:lnTo>
                    <a:pt x="38319" y="57783"/>
                  </a:lnTo>
                  <a:lnTo>
                    <a:pt x="36553" y="58842"/>
                  </a:lnTo>
                  <a:lnTo>
                    <a:pt x="34529" y="59548"/>
                  </a:lnTo>
                  <a:lnTo>
                    <a:pt x="33180" y="60865"/>
                  </a:lnTo>
                  <a:lnTo>
                    <a:pt x="32279" y="62591"/>
                  </a:lnTo>
                  <a:lnTo>
                    <a:pt x="30585" y="68229"/>
                  </a:lnTo>
                  <a:lnTo>
                    <a:pt x="34556" y="68476"/>
                  </a:lnTo>
                  <a:lnTo>
                    <a:pt x="38247" y="68560"/>
                  </a:lnTo>
                  <a:lnTo>
                    <a:pt x="82481" y="68580"/>
                  </a:lnTo>
                  <a:lnTo>
                    <a:pt x="86314" y="69427"/>
                  </a:lnTo>
                  <a:lnTo>
                    <a:pt x="89716" y="70837"/>
                  </a:lnTo>
                  <a:lnTo>
                    <a:pt x="92831" y="72625"/>
                  </a:lnTo>
                  <a:lnTo>
                    <a:pt x="95754" y="73817"/>
                  </a:lnTo>
                  <a:lnTo>
                    <a:pt x="98550" y="74611"/>
                  </a:lnTo>
                  <a:lnTo>
                    <a:pt x="101259" y="75141"/>
                  </a:lnTo>
                  <a:lnTo>
                    <a:pt x="104759" y="76341"/>
                  </a:lnTo>
                  <a:lnTo>
                    <a:pt x="108787" y="77987"/>
                  </a:lnTo>
                  <a:lnTo>
                    <a:pt x="119325" y="82668"/>
                  </a:lnTo>
                  <a:lnTo>
                    <a:pt x="123025" y="85566"/>
                  </a:lnTo>
                  <a:lnTo>
                    <a:pt x="125196" y="87524"/>
                  </a:lnTo>
                  <a:lnTo>
                    <a:pt x="126644" y="89676"/>
                  </a:lnTo>
                  <a:lnTo>
                    <a:pt x="128252" y="94325"/>
                  </a:lnTo>
                  <a:lnTo>
                    <a:pt x="131225" y="99213"/>
                  </a:lnTo>
                  <a:lnTo>
                    <a:pt x="133204" y="101702"/>
                  </a:lnTo>
                  <a:lnTo>
                    <a:pt x="133675" y="104208"/>
                  </a:lnTo>
                  <a:lnTo>
                    <a:pt x="133144" y="106726"/>
                  </a:lnTo>
                  <a:lnTo>
                    <a:pt x="131141" y="111780"/>
                  </a:lnTo>
                  <a:lnTo>
                    <a:pt x="130252" y="116849"/>
                  </a:lnTo>
                  <a:lnTo>
                    <a:pt x="129168" y="119386"/>
                  </a:lnTo>
                  <a:lnTo>
                    <a:pt x="125706" y="124462"/>
                  </a:lnTo>
                  <a:lnTo>
                    <a:pt x="124443" y="127848"/>
                  </a:lnTo>
                  <a:lnTo>
                    <a:pt x="123602" y="131799"/>
                  </a:lnTo>
                  <a:lnTo>
                    <a:pt x="123042" y="136126"/>
                  </a:lnTo>
                  <a:lnTo>
                    <a:pt x="121821" y="139857"/>
                  </a:lnTo>
                  <a:lnTo>
                    <a:pt x="120160" y="143191"/>
                  </a:lnTo>
                  <a:lnTo>
                    <a:pt x="118207" y="146261"/>
                  </a:lnTo>
                  <a:lnTo>
                    <a:pt x="113778" y="151929"/>
                  </a:lnTo>
                  <a:lnTo>
                    <a:pt x="111412" y="154626"/>
                  </a:lnTo>
                  <a:lnTo>
                    <a:pt x="108988" y="157271"/>
                  </a:lnTo>
                  <a:lnTo>
                    <a:pt x="104037" y="162467"/>
                  </a:lnTo>
                  <a:lnTo>
                    <a:pt x="96490" y="170152"/>
                  </a:lnTo>
                  <a:lnTo>
                    <a:pt x="93114" y="171854"/>
                  </a:lnTo>
                  <a:lnTo>
                    <a:pt x="89169" y="172990"/>
                  </a:lnTo>
                  <a:lnTo>
                    <a:pt x="84846" y="173747"/>
                  </a:lnTo>
                  <a:lnTo>
                    <a:pt x="81117" y="175098"/>
                  </a:lnTo>
                  <a:lnTo>
                    <a:pt x="77785" y="176845"/>
                  </a:lnTo>
                  <a:lnTo>
                    <a:pt x="74716" y="178857"/>
                  </a:lnTo>
                  <a:lnTo>
                    <a:pt x="71824" y="181045"/>
                  </a:lnTo>
                  <a:lnTo>
                    <a:pt x="69050" y="183350"/>
                  </a:lnTo>
                  <a:lnTo>
                    <a:pt x="66353" y="185733"/>
                  </a:lnTo>
                  <a:lnTo>
                    <a:pt x="63708" y="187322"/>
                  </a:lnTo>
                  <a:lnTo>
                    <a:pt x="61098" y="188381"/>
                  </a:lnTo>
                  <a:lnTo>
                    <a:pt x="58513" y="189088"/>
                  </a:lnTo>
                  <a:lnTo>
                    <a:pt x="55095" y="189558"/>
                  </a:lnTo>
                  <a:lnTo>
                    <a:pt x="51123" y="189872"/>
                  </a:lnTo>
                  <a:lnTo>
                    <a:pt x="43041" y="190221"/>
                  </a:lnTo>
                  <a:lnTo>
                    <a:pt x="33732" y="190417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2" name="SMARTInkAnnotation1016"/>
            <p:cNvSpPr/>
            <p:nvPr/>
          </p:nvSpPr>
          <p:spPr>
            <a:xfrm>
              <a:off x="6743700" y="3269011"/>
              <a:ext cx="137150" cy="126192"/>
            </a:xfrm>
            <a:custGeom>
              <a:avLst/>
              <a:gdLst/>
              <a:ahLst/>
              <a:cxnLst/>
              <a:rect l="0" t="0" r="0" b="0"/>
              <a:pathLst>
                <a:path w="137150" h="126192">
                  <a:moveTo>
                    <a:pt x="0" y="76169"/>
                  </a:moveTo>
                  <a:lnTo>
                    <a:pt x="22923" y="76169"/>
                  </a:lnTo>
                  <a:lnTo>
                    <a:pt x="26289" y="75322"/>
                  </a:lnTo>
                  <a:lnTo>
                    <a:pt x="29380" y="73911"/>
                  </a:lnTo>
                  <a:lnTo>
                    <a:pt x="32286" y="72124"/>
                  </a:lnTo>
                  <a:lnTo>
                    <a:pt x="35072" y="70932"/>
                  </a:lnTo>
                  <a:lnTo>
                    <a:pt x="37774" y="70138"/>
                  </a:lnTo>
                  <a:lnTo>
                    <a:pt x="40422" y="69608"/>
                  </a:lnTo>
                  <a:lnTo>
                    <a:pt x="43036" y="68409"/>
                  </a:lnTo>
                  <a:lnTo>
                    <a:pt x="45624" y="66763"/>
                  </a:lnTo>
                  <a:lnTo>
                    <a:pt x="48196" y="64818"/>
                  </a:lnTo>
                  <a:lnTo>
                    <a:pt x="51604" y="63522"/>
                  </a:lnTo>
                  <a:lnTo>
                    <a:pt x="55569" y="62657"/>
                  </a:lnTo>
                  <a:lnTo>
                    <a:pt x="59906" y="62081"/>
                  </a:lnTo>
                  <a:lnTo>
                    <a:pt x="63644" y="61697"/>
                  </a:lnTo>
                  <a:lnTo>
                    <a:pt x="66984" y="61441"/>
                  </a:lnTo>
                  <a:lnTo>
                    <a:pt x="70055" y="61271"/>
                  </a:lnTo>
                  <a:lnTo>
                    <a:pt x="72951" y="60310"/>
                  </a:lnTo>
                  <a:lnTo>
                    <a:pt x="75727" y="58823"/>
                  </a:lnTo>
                  <a:lnTo>
                    <a:pt x="78425" y="56985"/>
                  </a:lnTo>
                  <a:lnTo>
                    <a:pt x="81917" y="54913"/>
                  </a:lnTo>
                  <a:lnTo>
                    <a:pt x="85937" y="52685"/>
                  </a:lnTo>
                  <a:lnTo>
                    <a:pt x="90312" y="50353"/>
                  </a:lnTo>
                  <a:lnTo>
                    <a:pt x="94075" y="47952"/>
                  </a:lnTo>
                  <a:lnTo>
                    <a:pt x="97429" y="45504"/>
                  </a:lnTo>
                  <a:lnTo>
                    <a:pt x="100513" y="43026"/>
                  </a:lnTo>
                  <a:lnTo>
                    <a:pt x="103415" y="41373"/>
                  </a:lnTo>
                  <a:lnTo>
                    <a:pt x="106197" y="40272"/>
                  </a:lnTo>
                  <a:lnTo>
                    <a:pt x="108898" y="39538"/>
                  </a:lnTo>
                  <a:lnTo>
                    <a:pt x="111546" y="38201"/>
                  </a:lnTo>
                  <a:lnTo>
                    <a:pt x="114157" y="36464"/>
                  </a:lnTo>
                  <a:lnTo>
                    <a:pt x="116745" y="34459"/>
                  </a:lnTo>
                  <a:lnTo>
                    <a:pt x="119317" y="32275"/>
                  </a:lnTo>
                  <a:lnTo>
                    <a:pt x="121878" y="29973"/>
                  </a:lnTo>
                  <a:lnTo>
                    <a:pt x="126981" y="25158"/>
                  </a:lnTo>
                  <a:lnTo>
                    <a:pt x="135653" y="16687"/>
                  </a:lnTo>
                  <a:lnTo>
                    <a:pt x="136156" y="15347"/>
                  </a:lnTo>
                  <a:lnTo>
                    <a:pt x="136714" y="11602"/>
                  </a:lnTo>
                  <a:lnTo>
                    <a:pt x="137028" y="8778"/>
                  </a:lnTo>
                  <a:lnTo>
                    <a:pt x="137102" y="5860"/>
                  </a:lnTo>
                  <a:lnTo>
                    <a:pt x="137149" y="1133"/>
                  </a:lnTo>
                  <a:lnTo>
                    <a:pt x="136305" y="745"/>
                  </a:lnTo>
                  <a:lnTo>
                    <a:pt x="133111" y="314"/>
                  </a:lnTo>
                  <a:lnTo>
                    <a:pt x="128870" y="122"/>
                  </a:lnTo>
                  <a:lnTo>
                    <a:pt x="121722" y="15"/>
                  </a:lnTo>
                  <a:lnTo>
                    <a:pt x="119248" y="0"/>
                  </a:lnTo>
                  <a:lnTo>
                    <a:pt x="115905" y="836"/>
                  </a:lnTo>
                  <a:lnTo>
                    <a:pt x="111983" y="2240"/>
                  </a:lnTo>
                  <a:lnTo>
                    <a:pt x="107676" y="4023"/>
                  </a:lnTo>
                  <a:lnTo>
                    <a:pt x="103958" y="5212"/>
                  </a:lnTo>
                  <a:lnTo>
                    <a:pt x="100631" y="6004"/>
                  </a:lnTo>
                  <a:lnTo>
                    <a:pt x="97568" y="6532"/>
                  </a:lnTo>
                  <a:lnTo>
                    <a:pt x="94678" y="7731"/>
                  </a:lnTo>
                  <a:lnTo>
                    <a:pt x="91905" y="9377"/>
                  </a:lnTo>
                  <a:lnTo>
                    <a:pt x="89211" y="11321"/>
                  </a:lnTo>
                  <a:lnTo>
                    <a:pt x="85720" y="13464"/>
                  </a:lnTo>
                  <a:lnTo>
                    <a:pt x="81700" y="15739"/>
                  </a:lnTo>
                  <a:lnTo>
                    <a:pt x="77326" y="18102"/>
                  </a:lnTo>
                  <a:lnTo>
                    <a:pt x="73565" y="20524"/>
                  </a:lnTo>
                  <a:lnTo>
                    <a:pt x="70210" y="22986"/>
                  </a:lnTo>
                  <a:lnTo>
                    <a:pt x="67126" y="25474"/>
                  </a:lnTo>
                  <a:lnTo>
                    <a:pt x="63378" y="27979"/>
                  </a:lnTo>
                  <a:lnTo>
                    <a:pt x="59186" y="30496"/>
                  </a:lnTo>
                  <a:lnTo>
                    <a:pt x="54697" y="33020"/>
                  </a:lnTo>
                  <a:lnTo>
                    <a:pt x="50857" y="35550"/>
                  </a:lnTo>
                  <a:lnTo>
                    <a:pt x="47451" y="38083"/>
                  </a:lnTo>
                  <a:lnTo>
                    <a:pt x="44335" y="40618"/>
                  </a:lnTo>
                  <a:lnTo>
                    <a:pt x="41410" y="43155"/>
                  </a:lnTo>
                  <a:lnTo>
                    <a:pt x="38613" y="45694"/>
                  </a:lnTo>
                  <a:lnTo>
                    <a:pt x="35902" y="48232"/>
                  </a:lnTo>
                  <a:lnTo>
                    <a:pt x="33248" y="51618"/>
                  </a:lnTo>
                  <a:lnTo>
                    <a:pt x="30632" y="55568"/>
                  </a:lnTo>
                  <a:lnTo>
                    <a:pt x="28041" y="59895"/>
                  </a:lnTo>
                  <a:lnTo>
                    <a:pt x="25467" y="63626"/>
                  </a:lnTo>
                  <a:lnTo>
                    <a:pt x="22906" y="66961"/>
                  </a:lnTo>
                  <a:lnTo>
                    <a:pt x="20351" y="70030"/>
                  </a:lnTo>
                  <a:lnTo>
                    <a:pt x="17800" y="72923"/>
                  </a:lnTo>
                  <a:lnTo>
                    <a:pt x="12709" y="78395"/>
                  </a:lnTo>
                  <a:lnTo>
                    <a:pt x="5083" y="86236"/>
                  </a:lnTo>
                  <a:lnTo>
                    <a:pt x="3388" y="88807"/>
                  </a:lnTo>
                  <a:lnTo>
                    <a:pt x="2259" y="91368"/>
                  </a:lnTo>
                  <a:lnTo>
                    <a:pt x="1506" y="93921"/>
                  </a:lnTo>
                  <a:lnTo>
                    <a:pt x="1004" y="96470"/>
                  </a:lnTo>
                  <a:lnTo>
                    <a:pt x="669" y="99017"/>
                  </a:lnTo>
                  <a:lnTo>
                    <a:pt x="446" y="101561"/>
                  </a:lnTo>
                  <a:lnTo>
                    <a:pt x="1144" y="104104"/>
                  </a:lnTo>
                  <a:lnTo>
                    <a:pt x="2456" y="106646"/>
                  </a:lnTo>
                  <a:lnTo>
                    <a:pt x="4177" y="109187"/>
                  </a:lnTo>
                  <a:lnTo>
                    <a:pt x="6172" y="111728"/>
                  </a:lnTo>
                  <a:lnTo>
                    <a:pt x="8348" y="114268"/>
                  </a:lnTo>
                  <a:lnTo>
                    <a:pt x="10644" y="116809"/>
                  </a:lnTo>
                  <a:lnTo>
                    <a:pt x="13870" y="118502"/>
                  </a:lnTo>
                  <a:lnTo>
                    <a:pt x="17713" y="119631"/>
                  </a:lnTo>
                  <a:lnTo>
                    <a:pt x="21969" y="120384"/>
                  </a:lnTo>
                  <a:lnTo>
                    <a:pt x="26498" y="120885"/>
                  </a:lnTo>
                  <a:lnTo>
                    <a:pt x="31213" y="121220"/>
                  </a:lnTo>
                  <a:lnTo>
                    <a:pt x="36048" y="121443"/>
                  </a:lnTo>
                  <a:lnTo>
                    <a:pt x="40118" y="122438"/>
                  </a:lnTo>
                  <a:lnTo>
                    <a:pt x="43680" y="123949"/>
                  </a:lnTo>
                  <a:lnTo>
                    <a:pt x="46899" y="125802"/>
                  </a:lnTo>
                  <a:lnTo>
                    <a:pt x="50740" y="126191"/>
                  </a:lnTo>
                  <a:lnTo>
                    <a:pt x="54993" y="125604"/>
                  </a:lnTo>
                  <a:lnTo>
                    <a:pt x="68580" y="121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3" name="SMARTInkAnnotation1017"/>
            <p:cNvSpPr/>
            <p:nvPr/>
          </p:nvSpPr>
          <p:spPr>
            <a:xfrm>
              <a:off x="6995511" y="3276953"/>
              <a:ext cx="174910" cy="281455"/>
            </a:xfrm>
            <a:custGeom>
              <a:avLst/>
              <a:gdLst/>
              <a:ahLst/>
              <a:cxnLst/>
              <a:rect l="0" t="0" r="0" b="0"/>
              <a:pathLst>
                <a:path w="174910" h="281455">
                  <a:moveTo>
                    <a:pt x="129189" y="22507"/>
                  </a:moveTo>
                  <a:lnTo>
                    <a:pt x="118583" y="22507"/>
                  </a:lnTo>
                  <a:lnTo>
                    <a:pt x="116191" y="23353"/>
                  </a:lnTo>
                  <a:lnTo>
                    <a:pt x="111276" y="26552"/>
                  </a:lnTo>
                  <a:lnTo>
                    <a:pt x="107934" y="27744"/>
                  </a:lnTo>
                  <a:lnTo>
                    <a:pt x="104012" y="28538"/>
                  </a:lnTo>
                  <a:lnTo>
                    <a:pt x="99704" y="29068"/>
                  </a:lnTo>
                  <a:lnTo>
                    <a:pt x="95986" y="30268"/>
                  </a:lnTo>
                  <a:lnTo>
                    <a:pt x="92660" y="31914"/>
                  </a:lnTo>
                  <a:lnTo>
                    <a:pt x="89596" y="33858"/>
                  </a:lnTo>
                  <a:lnTo>
                    <a:pt x="86707" y="36001"/>
                  </a:lnTo>
                  <a:lnTo>
                    <a:pt x="83934" y="38276"/>
                  </a:lnTo>
                  <a:lnTo>
                    <a:pt x="78596" y="43062"/>
                  </a:lnTo>
                  <a:lnTo>
                    <a:pt x="73401" y="48011"/>
                  </a:lnTo>
                  <a:lnTo>
                    <a:pt x="50452" y="70770"/>
                  </a:lnTo>
                  <a:lnTo>
                    <a:pt x="47910" y="72462"/>
                  </a:lnTo>
                  <a:lnTo>
                    <a:pt x="42830" y="74342"/>
                  </a:lnTo>
                  <a:lnTo>
                    <a:pt x="41136" y="75690"/>
                  </a:lnTo>
                  <a:lnTo>
                    <a:pt x="40008" y="77436"/>
                  </a:lnTo>
                  <a:lnTo>
                    <a:pt x="38753" y="81633"/>
                  </a:lnTo>
                  <a:lnTo>
                    <a:pt x="37881" y="89675"/>
                  </a:lnTo>
                  <a:lnTo>
                    <a:pt x="37760" y="97524"/>
                  </a:lnTo>
                  <a:lnTo>
                    <a:pt x="38605" y="97071"/>
                  </a:lnTo>
                  <a:lnTo>
                    <a:pt x="41798" y="94311"/>
                  </a:lnTo>
                  <a:lnTo>
                    <a:pt x="43835" y="93236"/>
                  </a:lnTo>
                  <a:lnTo>
                    <a:pt x="48356" y="92042"/>
                  </a:lnTo>
                  <a:lnTo>
                    <a:pt x="53187" y="91512"/>
                  </a:lnTo>
                  <a:lnTo>
                    <a:pt x="55661" y="91370"/>
                  </a:lnTo>
                  <a:lnTo>
                    <a:pt x="58157" y="90429"/>
                  </a:lnTo>
                  <a:lnTo>
                    <a:pt x="63189" y="87126"/>
                  </a:lnTo>
                  <a:lnTo>
                    <a:pt x="66563" y="85060"/>
                  </a:lnTo>
                  <a:lnTo>
                    <a:pt x="70505" y="82835"/>
                  </a:lnTo>
                  <a:lnTo>
                    <a:pt x="74826" y="80506"/>
                  </a:lnTo>
                  <a:lnTo>
                    <a:pt x="78554" y="78106"/>
                  </a:lnTo>
                  <a:lnTo>
                    <a:pt x="81886" y="75660"/>
                  </a:lnTo>
                  <a:lnTo>
                    <a:pt x="84954" y="73182"/>
                  </a:lnTo>
                  <a:lnTo>
                    <a:pt x="88692" y="70684"/>
                  </a:lnTo>
                  <a:lnTo>
                    <a:pt x="92878" y="68171"/>
                  </a:lnTo>
                  <a:lnTo>
                    <a:pt x="97361" y="65650"/>
                  </a:lnTo>
                  <a:lnTo>
                    <a:pt x="101198" y="63122"/>
                  </a:lnTo>
                  <a:lnTo>
                    <a:pt x="104601" y="60591"/>
                  </a:lnTo>
                  <a:lnTo>
                    <a:pt x="107717" y="58056"/>
                  </a:lnTo>
                  <a:lnTo>
                    <a:pt x="111488" y="54673"/>
                  </a:lnTo>
                  <a:lnTo>
                    <a:pt x="120193" y="46398"/>
                  </a:lnTo>
                  <a:lnTo>
                    <a:pt x="144276" y="22646"/>
                  </a:lnTo>
                  <a:lnTo>
                    <a:pt x="158155" y="8780"/>
                  </a:lnTo>
                  <a:lnTo>
                    <a:pt x="158659" y="7429"/>
                  </a:lnTo>
                  <a:lnTo>
                    <a:pt x="159630" y="0"/>
                  </a:lnTo>
                  <a:lnTo>
                    <a:pt x="159664" y="7982"/>
                  </a:lnTo>
                  <a:lnTo>
                    <a:pt x="159665" y="10284"/>
                  </a:lnTo>
                  <a:lnTo>
                    <a:pt x="158820" y="12665"/>
                  </a:lnTo>
                  <a:lnTo>
                    <a:pt x="151380" y="24828"/>
                  </a:lnTo>
                  <a:lnTo>
                    <a:pt x="149063" y="29134"/>
                  </a:lnTo>
                  <a:lnTo>
                    <a:pt x="145825" y="32852"/>
                  </a:lnTo>
                  <a:lnTo>
                    <a:pt x="141973" y="36177"/>
                  </a:lnTo>
                  <a:lnTo>
                    <a:pt x="137712" y="39240"/>
                  </a:lnTo>
                  <a:lnTo>
                    <a:pt x="134024" y="43822"/>
                  </a:lnTo>
                  <a:lnTo>
                    <a:pt x="130719" y="49417"/>
                  </a:lnTo>
                  <a:lnTo>
                    <a:pt x="119331" y="72602"/>
                  </a:lnTo>
                  <a:lnTo>
                    <a:pt x="115844" y="77917"/>
                  </a:lnTo>
                  <a:lnTo>
                    <a:pt x="111826" y="83154"/>
                  </a:lnTo>
                  <a:lnTo>
                    <a:pt x="107453" y="88338"/>
                  </a:lnTo>
                  <a:lnTo>
                    <a:pt x="102846" y="94334"/>
                  </a:lnTo>
                  <a:lnTo>
                    <a:pt x="98080" y="100872"/>
                  </a:lnTo>
                  <a:lnTo>
                    <a:pt x="93210" y="107770"/>
                  </a:lnTo>
                  <a:lnTo>
                    <a:pt x="89116" y="114062"/>
                  </a:lnTo>
                  <a:lnTo>
                    <a:pt x="85541" y="119951"/>
                  </a:lnTo>
                  <a:lnTo>
                    <a:pt x="82310" y="125570"/>
                  </a:lnTo>
                  <a:lnTo>
                    <a:pt x="78463" y="131855"/>
                  </a:lnTo>
                  <a:lnTo>
                    <a:pt x="69673" y="145613"/>
                  </a:lnTo>
                  <a:lnTo>
                    <a:pt x="64959" y="151991"/>
                  </a:lnTo>
                  <a:lnTo>
                    <a:pt x="60122" y="157936"/>
                  </a:lnTo>
                  <a:lnTo>
                    <a:pt x="55205" y="163593"/>
                  </a:lnTo>
                  <a:lnTo>
                    <a:pt x="51080" y="169058"/>
                  </a:lnTo>
                  <a:lnTo>
                    <a:pt x="47483" y="174394"/>
                  </a:lnTo>
                  <a:lnTo>
                    <a:pt x="44238" y="179645"/>
                  </a:lnTo>
                  <a:lnTo>
                    <a:pt x="31581" y="199171"/>
                  </a:lnTo>
                  <a:lnTo>
                    <a:pt x="28557" y="205477"/>
                  </a:lnTo>
                  <a:lnTo>
                    <a:pt x="26542" y="211373"/>
                  </a:lnTo>
                  <a:lnTo>
                    <a:pt x="25198" y="216998"/>
                  </a:lnTo>
                  <a:lnTo>
                    <a:pt x="21447" y="225505"/>
                  </a:lnTo>
                  <a:lnTo>
                    <a:pt x="16957" y="232955"/>
                  </a:lnTo>
                  <a:lnTo>
                    <a:pt x="12140" y="241911"/>
                  </a:lnTo>
                  <a:lnTo>
                    <a:pt x="9434" y="249277"/>
                  </a:lnTo>
                  <a:lnTo>
                    <a:pt x="8712" y="252428"/>
                  </a:lnTo>
                  <a:lnTo>
                    <a:pt x="5653" y="258185"/>
                  </a:lnTo>
                  <a:lnTo>
                    <a:pt x="3652" y="260906"/>
                  </a:lnTo>
                  <a:lnTo>
                    <a:pt x="1428" y="266187"/>
                  </a:lnTo>
                  <a:lnTo>
                    <a:pt x="176" y="273919"/>
                  </a:lnTo>
                  <a:lnTo>
                    <a:pt x="0" y="276475"/>
                  </a:lnTo>
                  <a:lnTo>
                    <a:pt x="730" y="278180"/>
                  </a:lnTo>
                  <a:lnTo>
                    <a:pt x="2063" y="279315"/>
                  </a:lnTo>
                  <a:lnTo>
                    <a:pt x="6240" y="281139"/>
                  </a:lnTo>
                  <a:lnTo>
                    <a:pt x="11010" y="281454"/>
                  </a:lnTo>
                  <a:lnTo>
                    <a:pt x="13150" y="280652"/>
                  </a:lnTo>
                  <a:lnTo>
                    <a:pt x="17785" y="277503"/>
                  </a:lnTo>
                  <a:lnTo>
                    <a:pt x="22668" y="275538"/>
                  </a:lnTo>
                  <a:lnTo>
                    <a:pt x="25155" y="275015"/>
                  </a:lnTo>
                  <a:lnTo>
                    <a:pt x="27660" y="272972"/>
                  </a:lnTo>
                  <a:lnTo>
                    <a:pt x="32700" y="266187"/>
                  </a:lnTo>
                  <a:lnTo>
                    <a:pt x="37764" y="259785"/>
                  </a:lnTo>
                  <a:lnTo>
                    <a:pt x="40299" y="256893"/>
                  </a:lnTo>
                  <a:lnTo>
                    <a:pt x="43682" y="254117"/>
                  </a:lnTo>
                  <a:lnTo>
                    <a:pt x="47631" y="251421"/>
                  </a:lnTo>
                  <a:lnTo>
                    <a:pt x="51957" y="248776"/>
                  </a:lnTo>
                  <a:lnTo>
                    <a:pt x="55688" y="246166"/>
                  </a:lnTo>
                  <a:lnTo>
                    <a:pt x="59021" y="243580"/>
                  </a:lnTo>
                  <a:lnTo>
                    <a:pt x="62091" y="241009"/>
                  </a:lnTo>
                  <a:lnTo>
                    <a:pt x="65830" y="238448"/>
                  </a:lnTo>
                  <a:lnTo>
                    <a:pt x="70017" y="235895"/>
                  </a:lnTo>
                  <a:lnTo>
                    <a:pt x="74501" y="233346"/>
                  </a:lnTo>
                  <a:lnTo>
                    <a:pt x="78338" y="230800"/>
                  </a:lnTo>
                  <a:lnTo>
                    <a:pt x="81741" y="228256"/>
                  </a:lnTo>
                  <a:lnTo>
                    <a:pt x="84857" y="225712"/>
                  </a:lnTo>
                  <a:lnTo>
                    <a:pt x="88628" y="223171"/>
                  </a:lnTo>
                  <a:lnTo>
                    <a:pt x="92834" y="220630"/>
                  </a:lnTo>
                  <a:lnTo>
                    <a:pt x="97332" y="218089"/>
                  </a:lnTo>
                  <a:lnTo>
                    <a:pt x="101178" y="216395"/>
                  </a:lnTo>
                  <a:lnTo>
                    <a:pt x="104589" y="215266"/>
                  </a:lnTo>
                  <a:lnTo>
                    <a:pt x="107708" y="214513"/>
                  </a:lnTo>
                  <a:lnTo>
                    <a:pt x="110635" y="213164"/>
                  </a:lnTo>
                  <a:lnTo>
                    <a:pt x="113433" y="211419"/>
                  </a:lnTo>
                  <a:lnTo>
                    <a:pt x="118800" y="207221"/>
                  </a:lnTo>
                  <a:lnTo>
                    <a:pt x="124007" y="202533"/>
                  </a:lnTo>
                  <a:lnTo>
                    <a:pt x="129143" y="197628"/>
                  </a:lnTo>
                  <a:lnTo>
                    <a:pt x="131699" y="195134"/>
                  </a:lnTo>
                  <a:lnTo>
                    <a:pt x="135096" y="192625"/>
                  </a:lnTo>
                  <a:lnTo>
                    <a:pt x="139053" y="190106"/>
                  </a:lnTo>
                  <a:lnTo>
                    <a:pt x="143385" y="187579"/>
                  </a:lnTo>
                  <a:lnTo>
                    <a:pt x="147120" y="185049"/>
                  </a:lnTo>
                  <a:lnTo>
                    <a:pt x="150455" y="182515"/>
                  </a:lnTo>
                  <a:lnTo>
                    <a:pt x="153526" y="179979"/>
                  </a:lnTo>
                  <a:lnTo>
                    <a:pt x="156421" y="177442"/>
                  </a:lnTo>
                  <a:lnTo>
                    <a:pt x="159196" y="174904"/>
                  </a:lnTo>
                  <a:lnTo>
                    <a:pt x="164540" y="169826"/>
                  </a:lnTo>
                  <a:lnTo>
                    <a:pt x="174909" y="1596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4" name="SMARTInkAnnotation1018"/>
            <p:cNvSpPr/>
            <p:nvPr/>
          </p:nvSpPr>
          <p:spPr>
            <a:xfrm>
              <a:off x="7299968" y="3292911"/>
              <a:ext cx="137153" cy="67479"/>
            </a:xfrm>
            <a:custGeom>
              <a:avLst/>
              <a:gdLst/>
              <a:ahLst/>
              <a:cxnLst/>
              <a:rect l="0" t="0" r="0" b="0"/>
              <a:pathLst>
                <a:path w="137153" h="67479">
                  <a:moveTo>
                    <a:pt x="30472" y="14169"/>
                  </a:moveTo>
                  <a:lnTo>
                    <a:pt x="23911" y="20730"/>
                  </a:lnTo>
                  <a:lnTo>
                    <a:pt x="21065" y="21318"/>
                  </a:lnTo>
                  <a:lnTo>
                    <a:pt x="19121" y="21475"/>
                  </a:lnTo>
                  <a:lnTo>
                    <a:pt x="17824" y="22426"/>
                  </a:lnTo>
                  <a:lnTo>
                    <a:pt x="16960" y="23907"/>
                  </a:lnTo>
                  <a:lnTo>
                    <a:pt x="15574" y="28322"/>
                  </a:lnTo>
                  <a:lnTo>
                    <a:pt x="15460" y="29531"/>
                  </a:lnTo>
                  <a:lnTo>
                    <a:pt x="15383" y="31184"/>
                  </a:lnTo>
                  <a:lnTo>
                    <a:pt x="15332" y="33132"/>
                  </a:lnTo>
                  <a:lnTo>
                    <a:pt x="14452" y="35277"/>
                  </a:lnTo>
                  <a:lnTo>
                    <a:pt x="13019" y="37555"/>
                  </a:lnTo>
                  <a:lnTo>
                    <a:pt x="11218" y="39919"/>
                  </a:lnTo>
                  <a:lnTo>
                    <a:pt x="10015" y="42342"/>
                  </a:lnTo>
                  <a:lnTo>
                    <a:pt x="9215" y="44805"/>
                  </a:lnTo>
                  <a:lnTo>
                    <a:pt x="8680" y="47292"/>
                  </a:lnTo>
                  <a:lnTo>
                    <a:pt x="7477" y="48951"/>
                  </a:lnTo>
                  <a:lnTo>
                    <a:pt x="5829" y="50057"/>
                  </a:lnTo>
                  <a:lnTo>
                    <a:pt x="3884" y="50795"/>
                  </a:lnTo>
                  <a:lnTo>
                    <a:pt x="2586" y="52132"/>
                  </a:lnTo>
                  <a:lnTo>
                    <a:pt x="1722" y="53872"/>
                  </a:lnTo>
                  <a:lnTo>
                    <a:pt x="334" y="58700"/>
                  </a:lnTo>
                  <a:lnTo>
                    <a:pt x="220" y="59943"/>
                  </a:lnTo>
                  <a:lnTo>
                    <a:pt x="145" y="61618"/>
                  </a:lnTo>
                  <a:lnTo>
                    <a:pt x="0" y="67164"/>
                  </a:lnTo>
                  <a:lnTo>
                    <a:pt x="4039" y="67406"/>
                  </a:lnTo>
                  <a:lnTo>
                    <a:pt x="10599" y="67478"/>
                  </a:lnTo>
                  <a:lnTo>
                    <a:pt x="12143" y="66642"/>
                  </a:lnTo>
                  <a:lnTo>
                    <a:pt x="13172" y="65238"/>
                  </a:lnTo>
                  <a:lnTo>
                    <a:pt x="13859" y="63455"/>
                  </a:lnTo>
                  <a:lnTo>
                    <a:pt x="15163" y="62266"/>
                  </a:lnTo>
                  <a:lnTo>
                    <a:pt x="16880" y="61474"/>
                  </a:lnTo>
                  <a:lnTo>
                    <a:pt x="18871" y="60946"/>
                  </a:lnTo>
                  <a:lnTo>
                    <a:pt x="21045" y="59746"/>
                  </a:lnTo>
                  <a:lnTo>
                    <a:pt x="23340" y="58100"/>
                  </a:lnTo>
                  <a:lnTo>
                    <a:pt x="25717" y="56157"/>
                  </a:lnTo>
                  <a:lnTo>
                    <a:pt x="28996" y="54014"/>
                  </a:lnTo>
                  <a:lnTo>
                    <a:pt x="32875" y="51739"/>
                  </a:lnTo>
                  <a:lnTo>
                    <a:pt x="37153" y="49376"/>
                  </a:lnTo>
                  <a:lnTo>
                    <a:pt x="40853" y="46953"/>
                  </a:lnTo>
                  <a:lnTo>
                    <a:pt x="44166" y="44492"/>
                  </a:lnTo>
                  <a:lnTo>
                    <a:pt x="47222" y="42004"/>
                  </a:lnTo>
                  <a:lnTo>
                    <a:pt x="50105" y="39499"/>
                  </a:lnTo>
                  <a:lnTo>
                    <a:pt x="52875" y="36982"/>
                  </a:lnTo>
                  <a:lnTo>
                    <a:pt x="58208" y="31928"/>
                  </a:lnTo>
                  <a:lnTo>
                    <a:pt x="63401" y="26860"/>
                  </a:lnTo>
                  <a:lnTo>
                    <a:pt x="66819" y="24323"/>
                  </a:lnTo>
                  <a:lnTo>
                    <a:pt x="70790" y="21785"/>
                  </a:lnTo>
                  <a:lnTo>
                    <a:pt x="75131" y="19246"/>
                  </a:lnTo>
                  <a:lnTo>
                    <a:pt x="78025" y="16707"/>
                  </a:lnTo>
                  <a:lnTo>
                    <a:pt x="79954" y="14168"/>
                  </a:lnTo>
                  <a:lnTo>
                    <a:pt x="81239" y="11628"/>
                  </a:lnTo>
                  <a:lnTo>
                    <a:pt x="82943" y="9935"/>
                  </a:lnTo>
                  <a:lnTo>
                    <a:pt x="84926" y="8806"/>
                  </a:lnTo>
                  <a:lnTo>
                    <a:pt x="87095" y="8054"/>
                  </a:lnTo>
                  <a:lnTo>
                    <a:pt x="89387" y="7552"/>
                  </a:lnTo>
                  <a:lnTo>
                    <a:pt x="91762" y="7217"/>
                  </a:lnTo>
                  <a:lnTo>
                    <a:pt x="97612" y="6681"/>
                  </a:lnTo>
                  <a:lnTo>
                    <a:pt x="98093" y="5790"/>
                  </a:lnTo>
                  <a:lnTo>
                    <a:pt x="98412" y="4350"/>
                  </a:lnTo>
                  <a:lnTo>
                    <a:pt x="98926" y="0"/>
                  </a:lnTo>
                  <a:lnTo>
                    <a:pt x="98996" y="1662"/>
                  </a:lnTo>
                  <a:lnTo>
                    <a:pt x="99014" y="3292"/>
                  </a:lnTo>
                  <a:lnTo>
                    <a:pt x="98180" y="4377"/>
                  </a:lnTo>
                  <a:lnTo>
                    <a:pt x="96778" y="5101"/>
                  </a:lnTo>
                  <a:lnTo>
                    <a:pt x="94995" y="5583"/>
                  </a:lnTo>
                  <a:lnTo>
                    <a:pt x="93808" y="6752"/>
                  </a:lnTo>
                  <a:lnTo>
                    <a:pt x="93016" y="8377"/>
                  </a:lnTo>
                  <a:lnTo>
                    <a:pt x="92488" y="10308"/>
                  </a:lnTo>
                  <a:lnTo>
                    <a:pt x="91289" y="11595"/>
                  </a:lnTo>
                  <a:lnTo>
                    <a:pt x="89643" y="12453"/>
                  </a:lnTo>
                  <a:lnTo>
                    <a:pt x="87700" y="13025"/>
                  </a:lnTo>
                  <a:lnTo>
                    <a:pt x="86404" y="14253"/>
                  </a:lnTo>
                  <a:lnTo>
                    <a:pt x="85540" y="15918"/>
                  </a:lnTo>
                  <a:lnTo>
                    <a:pt x="84965" y="17875"/>
                  </a:lnTo>
                  <a:lnTo>
                    <a:pt x="84580" y="20026"/>
                  </a:lnTo>
                  <a:lnTo>
                    <a:pt x="84324" y="22307"/>
                  </a:lnTo>
                  <a:lnTo>
                    <a:pt x="84153" y="24674"/>
                  </a:lnTo>
                  <a:lnTo>
                    <a:pt x="83192" y="27099"/>
                  </a:lnTo>
                  <a:lnTo>
                    <a:pt x="81706" y="29563"/>
                  </a:lnTo>
                  <a:lnTo>
                    <a:pt x="79868" y="32051"/>
                  </a:lnTo>
                  <a:lnTo>
                    <a:pt x="78643" y="34557"/>
                  </a:lnTo>
                  <a:lnTo>
                    <a:pt x="77826" y="37074"/>
                  </a:lnTo>
                  <a:lnTo>
                    <a:pt x="76515" y="43153"/>
                  </a:lnTo>
                  <a:lnTo>
                    <a:pt x="77253" y="44498"/>
                  </a:lnTo>
                  <a:lnTo>
                    <a:pt x="78592" y="46242"/>
                  </a:lnTo>
                  <a:lnTo>
                    <a:pt x="82781" y="51079"/>
                  </a:lnTo>
                  <a:lnTo>
                    <a:pt x="85612" y="53997"/>
                  </a:lnTo>
                  <a:lnTo>
                    <a:pt x="87552" y="55961"/>
                  </a:lnTo>
                  <a:lnTo>
                    <a:pt x="89692" y="57271"/>
                  </a:lnTo>
                  <a:lnTo>
                    <a:pt x="91965" y="58143"/>
                  </a:lnTo>
                  <a:lnTo>
                    <a:pt x="94327" y="58725"/>
                  </a:lnTo>
                  <a:lnTo>
                    <a:pt x="96750" y="59113"/>
                  </a:lnTo>
                  <a:lnTo>
                    <a:pt x="99210" y="59372"/>
                  </a:lnTo>
                  <a:lnTo>
                    <a:pt x="101697" y="59544"/>
                  </a:lnTo>
                  <a:lnTo>
                    <a:pt x="104203" y="58812"/>
                  </a:lnTo>
                  <a:lnTo>
                    <a:pt x="106719" y="57478"/>
                  </a:lnTo>
                  <a:lnTo>
                    <a:pt x="109243" y="55741"/>
                  </a:lnTo>
                  <a:lnTo>
                    <a:pt x="112620" y="54584"/>
                  </a:lnTo>
                  <a:lnTo>
                    <a:pt x="116565" y="53812"/>
                  </a:lnTo>
                  <a:lnTo>
                    <a:pt x="120888" y="53298"/>
                  </a:lnTo>
                  <a:lnTo>
                    <a:pt x="124615" y="52955"/>
                  </a:lnTo>
                  <a:lnTo>
                    <a:pt x="127948" y="52726"/>
                  </a:lnTo>
                  <a:lnTo>
                    <a:pt x="137152" y="52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5" name="SMARTInkAnnotation1019"/>
            <p:cNvSpPr/>
            <p:nvPr/>
          </p:nvSpPr>
          <p:spPr>
            <a:xfrm>
              <a:off x="7490471" y="3284220"/>
              <a:ext cx="129530" cy="83810"/>
            </a:xfrm>
            <a:custGeom>
              <a:avLst/>
              <a:gdLst/>
              <a:ahLst/>
              <a:cxnLst/>
              <a:rect l="0" t="0" r="0" b="0"/>
              <a:pathLst>
                <a:path w="129530" h="83810">
                  <a:moveTo>
                    <a:pt x="15228" y="38100"/>
                  </a:moveTo>
                  <a:lnTo>
                    <a:pt x="41700" y="11629"/>
                  </a:lnTo>
                  <a:lnTo>
                    <a:pt x="43882" y="10293"/>
                  </a:lnTo>
                  <a:lnTo>
                    <a:pt x="46185" y="9402"/>
                  </a:lnTo>
                  <a:lnTo>
                    <a:pt x="51917" y="7972"/>
                  </a:lnTo>
                  <a:lnTo>
                    <a:pt x="52389" y="7008"/>
                  </a:lnTo>
                  <a:lnTo>
                    <a:pt x="52700" y="5519"/>
                  </a:lnTo>
                  <a:lnTo>
                    <a:pt x="53205" y="1090"/>
                  </a:lnTo>
                  <a:lnTo>
                    <a:pt x="54093" y="726"/>
                  </a:lnTo>
                  <a:lnTo>
                    <a:pt x="57337" y="323"/>
                  </a:lnTo>
                  <a:lnTo>
                    <a:pt x="60949" y="0"/>
                  </a:lnTo>
                  <a:lnTo>
                    <a:pt x="31937" y="0"/>
                  </a:lnTo>
                  <a:lnTo>
                    <a:pt x="28865" y="2258"/>
                  </a:lnTo>
                  <a:lnTo>
                    <a:pt x="26859" y="4045"/>
                  </a:lnTo>
                  <a:lnTo>
                    <a:pt x="24676" y="5237"/>
                  </a:lnTo>
                  <a:lnTo>
                    <a:pt x="22374" y="6031"/>
                  </a:lnTo>
                  <a:lnTo>
                    <a:pt x="19992" y="6561"/>
                  </a:lnTo>
                  <a:lnTo>
                    <a:pt x="18404" y="7760"/>
                  </a:lnTo>
                  <a:lnTo>
                    <a:pt x="17345" y="9406"/>
                  </a:lnTo>
                  <a:lnTo>
                    <a:pt x="16640" y="11351"/>
                  </a:lnTo>
                  <a:lnTo>
                    <a:pt x="15323" y="13494"/>
                  </a:lnTo>
                  <a:lnTo>
                    <a:pt x="13598" y="15769"/>
                  </a:lnTo>
                  <a:lnTo>
                    <a:pt x="11601" y="18133"/>
                  </a:lnTo>
                  <a:lnTo>
                    <a:pt x="9424" y="20555"/>
                  </a:lnTo>
                  <a:lnTo>
                    <a:pt x="4747" y="25504"/>
                  </a:lnTo>
                  <a:lnTo>
                    <a:pt x="3161" y="28010"/>
                  </a:lnTo>
                  <a:lnTo>
                    <a:pt x="2104" y="30527"/>
                  </a:lnTo>
                  <a:lnTo>
                    <a:pt x="1399" y="33051"/>
                  </a:lnTo>
                  <a:lnTo>
                    <a:pt x="929" y="35580"/>
                  </a:lnTo>
                  <a:lnTo>
                    <a:pt x="615" y="38114"/>
                  </a:lnTo>
                  <a:lnTo>
                    <a:pt x="406" y="40649"/>
                  </a:lnTo>
                  <a:lnTo>
                    <a:pt x="266" y="43186"/>
                  </a:lnTo>
                  <a:lnTo>
                    <a:pt x="112" y="48263"/>
                  </a:lnTo>
                  <a:lnTo>
                    <a:pt x="0" y="63500"/>
                  </a:lnTo>
                  <a:lnTo>
                    <a:pt x="842" y="66040"/>
                  </a:lnTo>
                  <a:lnTo>
                    <a:pt x="2251" y="68580"/>
                  </a:lnTo>
                  <a:lnTo>
                    <a:pt x="4037" y="71120"/>
                  </a:lnTo>
                  <a:lnTo>
                    <a:pt x="5227" y="73660"/>
                  </a:lnTo>
                  <a:lnTo>
                    <a:pt x="6020" y="76200"/>
                  </a:lnTo>
                  <a:lnTo>
                    <a:pt x="6550" y="78740"/>
                  </a:lnTo>
                  <a:lnTo>
                    <a:pt x="7750" y="80434"/>
                  </a:lnTo>
                  <a:lnTo>
                    <a:pt x="9396" y="81563"/>
                  </a:lnTo>
                  <a:lnTo>
                    <a:pt x="11341" y="82315"/>
                  </a:lnTo>
                  <a:lnTo>
                    <a:pt x="13483" y="82817"/>
                  </a:lnTo>
                  <a:lnTo>
                    <a:pt x="15758" y="83151"/>
                  </a:lnTo>
                  <a:lnTo>
                    <a:pt x="18123" y="83374"/>
                  </a:lnTo>
                  <a:lnTo>
                    <a:pt x="20545" y="83523"/>
                  </a:lnTo>
                  <a:lnTo>
                    <a:pt x="25493" y="83688"/>
                  </a:lnTo>
                  <a:lnTo>
                    <a:pt x="35569" y="83794"/>
                  </a:lnTo>
                  <a:lnTo>
                    <a:pt x="40638" y="83809"/>
                  </a:lnTo>
                  <a:lnTo>
                    <a:pt x="44021" y="82966"/>
                  </a:lnTo>
                  <a:lnTo>
                    <a:pt x="47971" y="81557"/>
                  </a:lnTo>
                  <a:lnTo>
                    <a:pt x="52297" y="79772"/>
                  </a:lnTo>
                  <a:lnTo>
                    <a:pt x="56027" y="77734"/>
                  </a:lnTo>
                  <a:lnTo>
                    <a:pt x="59361" y="75529"/>
                  </a:lnTo>
                  <a:lnTo>
                    <a:pt x="62431" y="73213"/>
                  </a:lnTo>
                  <a:lnTo>
                    <a:pt x="67016" y="70822"/>
                  </a:lnTo>
                  <a:lnTo>
                    <a:pt x="72613" y="68381"/>
                  </a:lnTo>
                  <a:lnTo>
                    <a:pt x="78886" y="65908"/>
                  </a:lnTo>
                  <a:lnTo>
                    <a:pt x="83913" y="63412"/>
                  </a:lnTo>
                  <a:lnTo>
                    <a:pt x="88111" y="60901"/>
                  </a:lnTo>
                  <a:lnTo>
                    <a:pt x="91758" y="58381"/>
                  </a:lnTo>
                  <a:lnTo>
                    <a:pt x="95881" y="55854"/>
                  </a:lnTo>
                  <a:lnTo>
                    <a:pt x="100325" y="53323"/>
                  </a:lnTo>
                  <a:lnTo>
                    <a:pt x="104979" y="50788"/>
                  </a:lnTo>
                  <a:lnTo>
                    <a:pt x="109776" y="47406"/>
                  </a:lnTo>
                  <a:lnTo>
                    <a:pt x="114667" y="43457"/>
                  </a:lnTo>
                  <a:lnTo>
                    <a:pt x="129529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6" name="SMARTInkAnnotation1020"/>
            <p:cNvSpPr/>
            <p:nvPr/>
          </p:nvSpPr>
          <p:spPr>
            <a:xfrm>
              <a:off x="7658131" y="3261360"/>
              <a:ext cx="159990" cy="120727"/>
            </a:xfrm>
            <a:custGeom>
              <a:avLst/>
              <a:gdLst/>
              <a:ahLst/>
              <a:cxnLst/>
              <a:rect l="0" t="0" r="0" b="0"/>
              <a:pathLst>
                <a:path w="159990" h="120727">
                  <a:moveTo>
                    <a:pt x="53309" y="0"/>
                  </a:moveTo>
                  <a:lnTo>
                    <a:pt x="53309" y="17912"/>
                  </a:lnTo>
                  <a:lnTo>
                    <a:pt x="52463" y="20408"/>
                  </a:lnTo>
                  <a:lnTo>
                    <a:pt x="51050" y="22918"/>
                  </a:lnTo>
                  <a:lnTo>
                    <a:pt x="49264" y="25439"/>
                  </a:lnTo>
                  <a:lnTo>
                    <a:pt x="48919" y="27966"/>
                  </a:lnTo>
                  <a:lnTo>
                    <a:pt x="49536" y="30497"/>
                  </a:lnTo>
                  <a:lnTo>
                    <a:pt x="50793" y="33031"/>
                  </a:lnTo>
                  <a:lnTo>
                    <a:pt x="50785" y="35568"/>
                  </a:lnTo>
                  <a:lnTo>
                    <a:pt x="49933" y="38105"/>
                  </a:lnTo>
                  <a:lnTo>
                    <a:pt x="48519" y="40643"/>
                  </a:lnTo>
                  <a:lnTo>
                    <a:pt x="46729" y="43182"/>
                  </a:lnTo>
                  <a:lnTo>
                    <a:pt x="44688" y="45721"/>
                  </a:lnTo>
                  <a:lnTo>
                    <a:pt x="42482" y="48261"/>
                  </a:lnTo>
                  <a:lnTo>
                    <a:pt x="40164" y="50801"/>
                  </a:lnTo>
                  <a:lnTo>
                    <a:pt x="35332" y="55880"/>
                  </a:lnTo>
                  <a:lnTo>
                    <a:pt x="27851" y="63500"/>
                  </a:lnTo>
                  <a:lnTo>
                    <a:pt x="25330" y="66886"/>
                  </a:lnTo>
                  <a:lnTo>
                    <a:pt x="22803" y="70838"/>
                  </a:lnTo>
                  <a:lnTo>
                    <a:pt x="20272" y="75165"/>
                  </a:lnTo>
                  <a:lnTo>
                    <a:pt x="17737" y="78897"/>
                  </a:lnTo>
                  <a:lnTo>
                    <a:pt x="15201" y="82231"/>
                  </a:lnTo>
                  <a:lnTo>
                    <a:pt x="9093" y="89621"/>
                  </a:lnTo>
                  <a:lnTo>
                    <a:pt x="6000" y="92889"/>
                  </a:lnTo>
                  <a:lnTo>
                    <a:pt x="74" y="98953"/>
                  </a:lnTo>
                  <a:lnTo>
                    <a:pt x="16" y="96754"/>
                  </a:lnTo>
                  <a:lnTo>
                    <a:pt x="0" y="94983"/>
                  </a:lnTo>
                  <a:lnTo>
                    <a:pt x="836" y="93802"/>
                  </a:lnTo>
                  <a:lnTo>
                    <a:pt x="2240" y="93014"/>
                  </a:lnTo>
                  <a:lnTo>
                    <a:pt x="4024" y="92490"/>
                  </a:lnTo>
                  <a:lnTo>
                    <a:pt x="8263" y="89649"/>
                  </a:lnTo>
                  <a:lnTo>
                    <a:pt x="10578" y="87706"/>
                  </a:lnTo>
                  <a:lnTo>
                    <a:pt x="12968" y="85564"/>
                  </a:lnTo>
                  <a:lnTo>
                    <a:pt x="17882" y="80926"/>
                  </a:lnTo>
                  <a:lnTo>
                    <a:pt x="33000" y="66009"/>
                  </a:lnTo>
                  <a:lnTo>
                    <a:pt x="36384" y="63479"/>
                  </a:lnTo>
                  <a:lnTo>
                    <a:pt x="40332" y="60946"/>
                  </a:lnTo>
                  <a:lnTo>
                    <a:pt x="44657" y="58411"/>
                  </a:lnTo>
                  <a:lnTo>
                    <a:pt x="49235" y="55027"/>
                  </a:lnTo>
                  <a:lnTo>
                    <a:pt x="53980" y="51078"/>
                  </a:lnTo>
                  <a:lnTo>
                    <a:pt x="58836" y="46752"/>
                  </a:lnTo>
                  <a:lnTo>
                    <a:pt x="62921" y="43868"/>
                  </a:lnTo>
                  <a:lnTo>
                    <a:pt x="66491" y="41945"/>
                  </a:lnTo>
                  <a:lnTo>
                    <a:pt x="69716" y="40663"/>
                  </a:lnTo>
                  <a:lnTo>
                    <a:pt x="73561" y="38962"/>
                  </a:lnTo>
                  <a:lnTo>
                    <a:pt x="82348" y="34814"/>
                  </a:lnTo>
                  <a:lnTo>
                    <a:pt x="86215" y="32523"/>
                  </a:lnTo>
                  <a:lnTo>
                    <a:pt x="89639" y="30148"/>
                  </a:lnTo>
                  <a:lnTo>
                    <a:pt x="92770" y="27719"/>
                  </a:lnTo>
                  <a:lnTo>
                    <a:pt x="95703" y="26099"/>
                  </a:lnTo>
                  <a:lnTo>
                    <a:pt x="98505" y="25020"/>
                  </a:lnTo>
                  <a:lnTo>
                    <a:pt x="101219" y="24300"/>
                  </a:lnTo>
                  <a:lnTo>
                    <a:pt x="103876" y="23820"/>
                  </a:lnTo>
                  <a:lnTo>
                    <a:pt x="106494" y="23500"/>
                  </a:lnTo>
                  <a:lnTo>
                    <a:pt x="109086" y="23286"/>
                  </a:lnTo>
                  <a:lnTo>
                    <a:pt x="111660" y="23144"/>
                  </a:lnTo>
                  <a:lnTo>
                    <a:pt x="120375" y="22897"/>
                  </a:lnTo>
                  <a:lnTo>
                    <a:pt x="120880" y="23731"/>
                  </a:lnTo>
                  <a:lnTo>
                    <a:pt x="121441" y="26916"/>
                  </a:lnTo>
                  <a:lnTo>
                    <a:pt x="121590" y="28951"/>
                  </a:lnTo>
                  <a:lnTo>
                    <a:pt x="121690" y="31154"/>
                  </a:lnTo>
                  <a:lnTo>
                    <a:pt x="121801" y="35859"/>
                  </a:lnTo>
                  <a:lnTo>
                    <a:pt x="121888" y="70064"/>
                  </a:lnTo>
                  <a:lnTo>
                    <a:pt x="121041" y="73803"/>
                  </a:lnTo>
                  <a:lnTo>
                    <a:pt x="119631" y="77988"/>
                  </a:lnTo>
                  <a:lnTo>
                    <a:pt x="117844" y="82472"/>
                  </a:lnTo>
                  <a:lnTo>
                    <a:pt x="116652" y="86308"/>
                  </a:lnTo>
                  <a:lnTo>
                    <a:pt x="115858" y="89712"/>
                  </a:lnTo>
                  <a:lnTo>
                    <a:pt x="115328" y="92828"/>
                  </a:lnTo>
                  <a:lnTo>
                    <a:pt x="114975" y="95752"/>
                  </a:lnTo>
                  <a:lnTo>
                    <a:pt x="114740" y="98548"/>
                  </a:lnTo>
                  <a:lnTo>
                    <a:pt x="114583" y="101259"/>
                  </a:lnTo>
                  <a:lnTo>
                    <a:pt x="114409" y="106528"/>
                  </a:lnTo>
                  <a:lnTo>
                    <a:pt x="114288" y="114123"/>
                  </a:lnTo>
                  <a:lnTo>
                    <a:pt x="114278" y="117890"/>
                  </a:lnTo>
                  <a:lnTo>
                    <a:pt x="115121" y="119233"/>
                  </a:lnTo>
                  <a:lnTo>
                    <a:pt x="116530" y="120129"/>
                  </a:lnTo>
                  <a:lnTo>
                    <a:pt x="118316" y="120726"/>
                  </a:lnTo>
                  <a:lnTo>
                    <a:pt x="120355" y="120277"/>
                  </a:lnTo>
                  <a:lnTo>
                    <a:pt x="124876" y="117521"/>
                  </a:lnTo>
                  <a:lnTo>
                    <a:pt x="127267" y="115601"/>
                  </a:lnTo>
                  <a:lnTo>
                    <a:pt x="129708" y="113474"/>
                  </a:lnTo>
                  <a:lnTo>
                    <a:pt x="132182" y="111209"/>
                  </a:lnTo>
                  <a:lnTo>
                    <a:pt x="135524" y="109699"/>
                  </a:lnTo>
                  <a:lnTo>
                    <a:pt x="139447" y="108693"/>
                  </a:lnTo>
                  <a:lnTo>
                    <a:pt x="143753" y="108022"/>
                  </a:lnTo>
                  <a:lnTo>
                    <a:pt x="147472" y="105881"/>
                  </a:lnTo>
                  <a:lnTo>
                    <a:pt x="150798" y="102761"/>
                  </a:lnTo>
                  <a:lnTo>
                    <a:pt x="159989" y="91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7" name="SMARTInkAnnotation1021"/>
            <p:cNvSpPr/>
            <p:nvPr/>
          </p:nvSpPr>
          <p:spPr>
            <a:xfrm>
              <a:off x="8001172" y="3070860"/>
              <a:ext cx="144109" cy="388621"/>
            </a:xfrm>
            <a:custGeom>
              <a:avLst/>
              <a:gdLst/>
              <a:ahLst/>
              <a:cxnLst/>
              <a:rect l="0" t="0" r="0" b="0"/>
              <a:pathLst>
                <a:path w="144109" h="388621">
                  <a:moveTo>
                    <a:pt x="121748" y="0"/>
                  </a:moveTo>
                  <a:lnTo>
                    <a:pt x="129838" y="0"/>
                  </a:lnTo>
                  <a:lnTo>
                    <a:pt x="133069" y="846"/>
                  </a:lnTo>
                  <a:lnTo>
                    <a:pt x="136069" y="2258"/>
                  </a:lnTo>
                  <a:lnTo>
                    <a:pt x="138915" y="4045"/>
                  </a:lnTo>
                  <a:lnTo>
                    <a:pt x="140812" y="6084"/>
                  </a:lnTo>
                  <a:lnTo>
                    <a:pt x="142078" y="8288"/>
                  </a:lnTo>
                  <a:lnTo>
                    <a:pt x="143484" y="12997"/>
                  </a:lnTo>
                  <a:lnTo>
                    <a:pt x="144108" y="17912"/>
                  </a:lnTo>
                  <a:lnTo>
                    <a:pt x="142128" y="25176"/>
                  </a:lnTo>
                  <a:lnTo>
                    <a:pt x="138427" y="34050"/>
                  </a:lnTo>
                  <a:lnTo>
                    <a:pt x="133959" y="43637"/>
                  </a:lnTo>
                  <a:lnTo>
                    <a:pt x="131580" y="49412"/>
                  </a:lnTo>
                  <a:lnTo>
                    <a:pt x="129151" y="55801"/>
                  </a:lnTo>
                  <a:lnTo>
                    <a:pt x="126683" y="62601"/>
                  </a:lnTo>
                  <a:lnTo>
                    <a:pt x="123345" y="68827"/>
                  </a:lnTo>
                  <a:lnTo>
                    <a:pt x="119425" y="74671"/>
                  </a:lnTo>
                  <a:lnTo>
                    <a:pt x="115119" y="80261"/>
                  </a:lnTo>
                  <a:lnTo>
                    <a:pt x="110556" y="87374"/>
                  </a:lnTo>
                  <a:lnTo>
                    <a:pt x="105820" y="95502"/>
                  </a:lnTo>
                  <a:lnTo>
                    <a:pt x="100970" y="104308"/>
                  </a:lnTo>
                  <a:lnTo>
                    <a:pt x="96043" y="112719"/>
                  </a:lnTo>
                  <a:lnTo>
                    <a:pt x="86051" y="128837"/>
                  </a:lnTo>
                  <a:lnTo>
                    <a:pt x="80171" y="137538"/>
                  </a:lnTo>
                  <a:lnTo>
                    <a:pt x="49136" y="181759"/>
                  </a:lnTo>
                  <a:lnTo>
                    <a:pt x="43706" y="190599"/>
                  </a:lnTo>
                  <a:lnTo>
                    <a:pt x="38393" y="199880"/>
                  </a:lnTo>
                  <a:lnTo>
                    <a:pt x="33158" y="209453"/>
                  </a:lnTo>
                  <a:lnTo>
                    <a:pt x="27975" y="218376"/>
                  </a:lnTo>
                  <a:lnTo>
                    <a:pt x="17700" y="235062"/>
                  </a:lnTo>
                  <a:lnTo>
                    <a:pt x="13436" y="243068"/>
                  </a:lnTo>
                  <a:lnTo>
                    <a:pt x="9746" y="250946"/>
                  </a:lnTo>
                  <a:lnTo>
                    <a:pt x="6441" y="258737"/>
                  </a:lnTo>
                  <a:lnTo>
                    <a:pt x="4236" y="266472"/>
                  </a:lnTo>
                  <a:lnTo>
                    <a:pt x="2767" y="274168"/>
                  </a:lnTo>
                  <a:lnTo>
                    <a:pt x="1787" y="281838"/>
                  </a:lnTo>
                  <a:lnTo>
                    <a:pt x="1133" y="288646"/>
                  </a:lnTo>
                  <a:lnTo>
                    <a:pt x="408" y="300725"/>
                  </a:lnTo>
                  <a:lnTo>
                    <a:pt x="85" y="313995"/>
                  </a:lnTo>
                  <a:lnTo>
                    <a:pt x="0" y="321090"/>
                  </a:lnTo>
                  <a:lnTo>
                    <a:pt x="788" y="326667"/>
                  </a:lnTo>
                  <a:lnTo>
                    <a:pt x="3924" y="335121"/>
                  </a:lnTo>
                  <a:lnTo>
                    <a:pt x="10448" y="348686"/>
                  </a:lnTo>
                  <a:lnTo>
                    <a:pt x="17745" y="363429"/>
                  </a:lnTo>
                  <a:lnTo>
                    <a:pt x="20238" y="367593"/>
                  </a:lnTo>
                  <a:lnTo>
                    <a:pt x="22748" y="371216"/>
                  </a:lnTo>
                  <a:lnTo>
                    <a:pt x="25268" y="374477"/>
                  </a:lnTo>
                  <a:lnTo>
                    <a:pt x="27795" y="377498"/>
                  </a:lnTo>
                  <a:lnTo>
                    <a:pt x="30326" y="380358"/>
                  </a:lnTo>
                  <a:lnTo>
                    <a:pt x="37928" y="388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8" name="SMARTInkAnnotation1022"/>
            <p:cNvSpPr/>
            <p:nvPr/>
          </p:nvSpPr>
          <p:spPr>
            <a:xfrm>
              <a:off x="7901940" y="3253858"/>
              <a:ext cx="586741" cy="15123"/>
            </a:xfrm>
            <a:custGeom>
              <a:avLst/>
              <a:gdLst/>
              <a:ahLst/>
              <a:cxnLst/>
              <a:rect l="0" t="0" r="0" b="0"/>
              <a:pathLst>
                <a:path w="586741" h="15123">
                  <a:moveTo>
                    <a:pt x="0" y="7502"/>
                  </a:moveTo>
                  <a:lnTo>
                    <a:pt x="44497" y="11547"/>
                  </a:lnTo>
                  <a:lnTo>
                    <a:pt x="61838" y="12739"/>
                  </a:lnTo>
                  <a:lnTo>
                    <a:pt x="77633" y="13533"/>
                  </a:lnTo>
                  <a:lnTo>
                    <a:pt x="92395" y="14063"/>
                  </a:lnTo>
                  <a:lnTo>
                    <a:pt x="107316" y="13569"/>
                  </a:lnTo>
                  <a:lnTo>
                    <a:pt x="122344" y="12393"/>
                  </a:lnTo>
                  <a:lnTo>
                    <a:pt x="153435" y="8829"/>
                  </a:lnTo>
                  <a:lnTo>
                    <a:pt x="187009" y="4423"/>
                  </a:lnTo>
                  <a:lnTo>
                    <a:pt x="204259" y="2909"/>
                  </a:lnTo>
                  <a:lnTo>
                    <a:pt x="221686" y="1900"/>
                  </a:lnTo>
                  <a:lnTo>
                    <a:pt x="239231" y="1228"/>
                  </a:lnTo>
                  <a:lnTo>
                    <a:pt x="300329" y="281"/>
                  </a:lnTo>
                  <a:lnTo>
                    <a:pt x="362648" y="0"/>
                  </a:lnTo>
                  <a:lnTo>
                    <a:pt x="383159" y="807"/>
                  </a:lnTo>
                  <a:lnTo>
                    <a:pt x="403605" y="2192"/>
                  </a:lnTo>
                  <a:lnTo>
                    <a:pt x="424010" y="3963"/>
                  </a:lnTo>
                  <a:lnTo>
                    <a:pt x="445233" y="5142"/>
                  </a:lnTo>
                  <a:lnTo>
                    <a:pt x="489135" y="6453"/>
                  </a:lnTo>
                  <a:lnTo>
                    <a:pt x="509816" y="7649"/>
                  </a:lnTo>
                  <a:lnTo>
                    <a:pt x="529531" y="9294"/>
                  </a:lnTo>
                  <a:lnTo>
                    <a:pt x="586740" y="151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89" name="SMARTInkAnnotation1023"/>
            <p:cNvSpPr/>
            <p:nvPr/>
          </p:nvSpPr>
          <p:spPr>
            <a:xfrm>
              <a:off x="8549640" y="3345188"/>
              <a:ext cx="76201" cy="190493"/>
            </a:xfrm>
            <a:custGeom>
              <a:avLst/>
              <a:gdLst/>
              <a:ahLst/>
              <a:cxnLst/>
              <a:rect l="0" t="0" r="0" b="0"/>
              <a:pathLst>
                <a:path w="76201" h="190493">
                  <a:moveTo>
                    <a:pt x="76200" y="15232"/>
                  </a:moveTo>
                  <a:lnTo>
                    <a:pt x="76200" y="3431"/>
                  </a:lnTo>
                  <a:lnTo>
                    <a:pt x="76200" y="6894"/>
                  </a:lnTo>
                  <a:lnTo>
                    <a:pt x="76200" y="0"/>
                  </a:lnTo>
                  <a:lnTo>
                    <a:pt x="76200" y="4039"/>
                  </a:lnTo>
                  <a:lnTo>
                    <a:pt x="75354" y="5230"/>
                  </a:lnTo>
                  <a:lnTo>
                    <a:pt x="73941" y="6024"/>
                  </a:lnTo>
                  <a:lnTo>
                    <a:pt x="72155" y="6554"/>
                  </a:lnTo>
                  <a:lnTo>
                    <a:pt x="70963" y="7753"/>
                  </a:lnTo>
                  <a:lnTo>
                    <a:pt x="70170" y="9399"/>
                  </a:lnTo>
                  <a:lnTo>
                    <a:pt x="69286" y="13486"/>
                  </a:lnTo>
                  <a:lnTo>
                    <a:pt x="68894" y="18125"/>
                  </a:lnTo>
                  <a:lnTo>
                    <a:pt x="67943" y="21394"/>
                  </a:lnTo>
                  <a:lnTo>
                    <a:pt x="66462" y="25267"/>
                  </a:lnTo>
                  <a:lnTo>
                    <a:pt x="64628" y="29542"/>
                  </a:lnTo>
                  <a:lnTo>
                    <a:pt x="63406" y="33239"/>
                  </a:lnTo>
                  <a:lnTo>
                    <a:pt x="62591" y="36550"/>
                  </a:lnTo>
                  <a:lnTo>
                    <a:pt x="62048" y="39603"/>
                  </a:lnTo>
                  <a:lnTo>
                    <a:pt x="60838" y="43333"/>
                  </a:lnTo>
                  <a:lnTo>
                    <a:pt x="59185" y="47513"/>
                  </a:lnTo>
                  <a:lnTo>
                    <a:pt x="57238" y="51992"/>
                  </a:lnTo>
                  <a:lnTo>
                    <a:pt x="52814" y="61485"/>
                  </a:lnTo>
                  <a:lnTo>
                    <a:pt x="27930" y="111761"/>
                  </a:lnTo>
                  <a:lnTo>
                    <a:pt x="26240" y="116838"/>
                  </a:lnTo>
                  <a:lnTo>
                    <a:pt x="25114" y="121916"/>
                  </a:lnTo>
                  <a:lnTo>
                    <a:pt x="24362" y="126995"/>
                  </a:lnTo>
                  <a:lnTo>
                    <a:pt x="23015" y="131227"/>
                  </a:lnTo>
                  <a:lnTo>
                    <a:pt x="21271" y="134896"/>
                  </a:lnTo>
                  <a:lnTo>
                    <a:pt x="19260" y="138188"/>
                  </a:lnTo>
                  <a:lnTo>
                    <a:pt x="17074" y="141229"/>
                  </a:lnTo>
                  <a:lnTo>
                    <a:pt x="14769" y="144103"/>
                  </a:lnTo>
                  <a:lnTo>
                    <a:pt x="12386" y="146866"/>
                  </a:lnTo>
                  <a:lnTo>
                    <a:pt x="10798" y="150401"/>
                  </a:lnTo>
                  <a:lnTo>
                    <a:pt x="9738" y="154451"/>
                  </a:lnTo>
                  <a:lnTo>
                    <a:pt x="9032" y="158845"/>
                  </a:lnTo>
                  <a:lnTo>
                    <a:pt x="8562" y="162621"/>
                  </a:lnTo>
                  <a:lnTo>
                    <a:pt x="8248" y="165985"/>
                  </a:lnTo>
                  <a:lnTo>
                    <a:pt x="8038" y="169074"/>
                  </a:lnTo>
                  <a:lnTo>
                    <a:pt x="7806" y="174763"/>
                  </a:lnTo>
                  <a:lnTo>
                    <a:pt x="7744" y="177467"/>
                  </a:lnTo>
                  <a:lnTo>
                    <a:pt x="6856" y="180115"/>
                  </a:lnTo>
                  <a:lnTo>
                    <a:pt x="5418" y="182727"/>
                  </a:lnTo>
                  <a:lnTo>
                    <a:pt x="0" y="1904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0" name="SMARTInkAnnotation1024"/>
            <p:cNvSpPr/>
            <p:nvPr/>
          </p:nvSpPr>
          <p:spPr>
            <a:xfrm>
              <a:off x="8625839" y="3223288"/>
              <a:ext cx="7622" cy="30453"/>
            </a:xfrm>
            <a:custGeom>
              <a:avLst/>
              <a:gdLst/>
              <a:ahLst/>
              <a:cxnLst/>
              <a:rect l="0" t="0" r="0" b="0"/>
              <a:pathLst>
                <a:path w="7622" h="30453">
                  <a:moveTo>
                    <a:pt x="7621" y="7592"/>
                  </a:moveTo>
                  <a:lnTo>
                    <a:pt x="7621" y="286"/>
                  </a:lnTo>
                  <a:lnTo>
                    <a:pt x="6775" y="181"/>
                  </a:lnTo>
                  <a:lnTo>
                    <a:pt x="5362" y="112"/>
                  </a:lnTo>
                  <a:lnTo>
                    <a:pt x="1059" y="0"/>
                  </a:lnTo>
                  <a:lnTo>
                    <a:pt x="707" y="837"/>
                  </a:lnTo>
                  <a:lnTo>
                    <a:pt x="472" y="2242"/>
                  </a:lnTo>
                  <a:lnTo>
                    <a:pt x="93" y="6535"/>
                  </a:lnTo>
                  <a:lnTo>
                    <a:pt x="41" y="9380"/>
                  </a:lnTo>
                  <a:lnTo>
                    <a:pt x="0" y="304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1" name="SMARTInkAnnotation1025"/>
            <p:cNvSpPr/>
            <p:nvPr/>
          </p:nvSpPr>
          <p:spPr>
            <a:xfrm>
              <a:off x="8648701" y="3375764"/>
              <a:ext cx="98958" cy="144677"/>
            </a:xfrm>
            <a:custGeom>
              <a:avLst/>
              <a:gdLst/>
              <a:ahLst/>
              <a:cxnLst/>
              <a:rect l="0" t="0" r="0" b="0"/>
              <a:pathLst>
                <a:path w="98958" h="144677">
                  <a:moveTo>
                    <a:pt x="30479" y="53236"/>
                  </a:moveTo>
                  <a:lnTo>
                    <a:pt x="17357" y="72918"/>
                  </a:lnTo>
                  <a:lnTo>
                    <a:pt x="15805" y="73977"/>
                  </a:lnTo>
                  <a:lnTo>
                    <a:pt x="13923" y="74684"/>
                  </a:lnTo>
                  <a:lnTo>
                    <a:pt x="11822" y="75154"/>
                  </a:lnTo>
                  <a:lnTo>
                    <a:pt x="9574" y="76315"/>
                  </a:lnTo>
                  <a:lnTo>
                    <a:pt x="7228" y="77935"/>
                  </a:lnTo>
                  <a:lnTo>
                    <a:pt x="422" y="83378"/>
                  </a:lnTo>
                  <a:lnTo>
                    <a:pt x="125" y="87661"/>
                  </a:lnTo>
                  <a:lnTo>
                    <a:pt x="11" y="91013"/>
                  </a:lnTo>
                  <a:lnTo>
                    <a:pt x="0" y="84746"/>
                  </a:lnTo>
                  <a:lnTo>
                    <a:pt x="2257" y="81916"/>
                  </a:lnTo>
                  <a:lnTo>
                    <a:pt x="4044" y="79976"/>
                  </a:lnTo>
                  <a:lnTo>
                    <a:pt x="5236" y="77836"/>
                  </a:lnTo>
                  <a:lnTo>
                    <a:pt x="6030" y="75563"/>
                  </a:lnTo>
                  <a:lnTo>
                    <a:pt x="6561" y="73200"/>
                  </a:lnTo>
                  <a:lnTo>
                    <a:pt x="7759" y="70779"/>
                  </a:lnTo>
                  <a:lnTo>
                    <a:pt x="9405" y="68318"/>
                  </a:lnTo>
                  <a:lnTo>
                    <a:pt x="11349" y="65831"/>
                  </a:lnTo>
                  <a:lnTo>
                    <a:pt x="13494" y="64173"/>
                  </a:lnTo>
                  <a:lnTo>
                    <a:pt x="15768" y="63067"/>
                  </a:lnTo>
                  <a:lnTo>
                    <a:pt x="18131" y="62330"/>
                  </a:lnTo>
                  <a:lnTo>
                    <a:pt x="19708" y="60992"/>
                  </a:lnTo>
                  <a:lnTo>
                    <a:pt x="20757" y="59253"/>
                  </a:lnTo>
                  <a:lnTo>
                    <a:pt x="21458" y="57247"/>
                  </a:lnTo>
                  <a:lnTo>
                    <a:pt x="22771" y="54217"/>
                  </a:lnTo>
                  <a:lnTo>
                    <a:pt x="26490" y="46334"/>
                  </a:lnTo>
                  <a:lnTo>
                    <a:pt x="28666" y="43555"/>
                  </a:lnTo>
                  <a:lnTo>
                    <a:pt x="30964" y="41702"/>
                  </a:lnTo>
                  <a:lnTo>
                    <a:pt x="33342" y="40467"/>
                  </a:lnTo>
                  <a:lnTo>
                    <a:pt x="35774" y="38797"/>
                  </a:lnTo>
                  <a:lnTo>
                    <a:pt x="38243" y="36836"/>
                  </a:lnTo>
                  <a:lnTo>
                    <a:pt x="40734" y="34683"/>
                  </a:lnTo>
                  <a:lnTo>
                    <a:pt x="43243" y="32400"/>
                  </a:lnTo>
                  <a:lnTo>
                    <a:pt x="48288" y="27607"/>
                  </a:lnTo>
                  <a:lnTo>
                    <a:pt x="72179" y="3915"/>
                  </a:lnTo>
                  <a:lnTo>
                    <a:pt x="74365" y="2576"/>
                  </a:lnTo>
                  <a:lnTo>
                    <a:pt x="76670" y="1682"/>
                  </a:lnTo>
                  <a:lnTo>
                    <a:pt x="82407" y="249"/>
                  </a:lnTo>
                  <a:lnTo>
                    <a:pt x="85450" y="53"/>
                  </a:lnTo>
                  <a:lnTo>
                    <a:pt x="87446" y="0"/>
                  </a:lnTo>
                  <a:lnTo>
                    <a:pt x="88777" y="812"/>
                  </a:lnTo>
                  <a:lnTo>
                    <a:pt x="89664" y="2200"/>
                  </a:lnTo>
                  <a:lnTo>
                    <a:pt x="90256" y="3972"/>
                  </a:lnTo>
                  <a:lnTo>
                    <a:pt x="91497" y="5154"/>
                  </a:lnTo>
                  <a:lnTo>
                    <a:pt x="93171" y="5941"/>
                  </a:lnTo>
                  <a:lnTo>
                    <a:pt x="95134" y="6466"/>
                  </a:lnTo>
                  <a:lnTo>
                    <a:pt x="96442" y="7663"/>
                  </a:lnTo>
                  <a:lnTo>
                    <a:pt x="97314" y="9307"/>
                  </a:lnTo>
                  <a:lnTo>
                    <a:pt x="98283" y="13392"/>
                  </a:lnTo>
                  <a:lnTo>
                    <a:pt x="98542" y="15667"/>
                  </a:lnTo>
                  <a:lnTo>
                    <a:pt x="98715" y="18030"/>
                  </a:lnTo>
                  <a:lnTo>
                    <a:pt x="98829" y="20452"/>
                  </a:lnTo>
                  <a:lnTo>
                    <a:pt x="98957" y="25401"/>
                  </a:lnTo>
                  <a:lnTo>
                    <a:pt x="98144" y="28753"/>
                  </a:lnTo>
                  <a:lnTo>
                    <a:pt x="96756" y="32680"/>
                  </a:lnTo>
                  <a:lnTo>
                    <a:pt x="94983" y="36992"/>
                  </a:lnTo>
                  <a:lnTo>
                    <a:pt x="93803" y="40713"/>
                  </a:lnTo>
                  <a:lnTo>
                    <a:pt x="93013" y="44041"/>
                  </a:lnTo>
                  <a:lnTo>
                    <a:pt x="92489" y="47106"/>
                  </a:lnTo>
                  <a:lnTo>
                    <a:pt x="91292" y="50842"/>
                  </a:lnTo>
                  <a:lnTo>
                    <a:pt x="89649" y="55027"/>
                  </a:lnTo>
                  <a:lnTo>
                    <a:pt x="87705" y="59510"/>
                  </a:lnTo>
                  <a:lnTo>
                    <a:pt x="86410" y="64192"/>
                  </a:lnTo>
                  <a:lnTo>
                    <a:pt x="85546" y="69007"/>
                  </a:lnTo>
                  <a:lnTo>
                    <a:pt x="84971" y="73910"/>
                  </a:lnTo>
                  <a:lnTo>
                    <a:pt x="83740" y="78025"/>
                  </a:lnTo>
                  <a:lnTo>
                    <a:pt x="82073" y="81615"/>
                  </a:lnTo>
                  <a:lnTo>
                    <a:pt x="80115" y="84856"/>
                  </a:lnTo>
                  <a:lnTo>
                    <a:pt x="78810" y="88709"/>
                  </a:lnTo>
                  <a:lnTo>
                    <a:pt x="77939" y="92972"/>
                  </a:lnTo>
                  <a:lnTo>
                    <a:pt x="77359" y="97506"/>
                  </a:lnTo>
                  <a:lnTo>
                    <a:pt x="76125" y="102223"/>
                  </a:lnTo>
                  <a:lnTo>
                    <a:pt x="74456" y="107061"/>
                  </a:lnTo>
                  <a:lnTo>
                    <a:pt x="72498" y="111979"/>
                  </a:lnTo>
                  <a:lnTo>
                    <a:pt x="71191" y="116105"/>
                  </a:lnTo>
                  <a:lnTo>
                    <a:pt x="70320" y="119702"/>
                  </a:lnTo>
                  <a:lnTo>
                    <a:pt x="69740" y="122946"/>
                  </a:lnTo>
                  <a:lnTo>
                    <a:pt x="69353" y="125956"/>
                  </a:lnTo>
                  <a:lnTo>
                    <a:pt x="69095" y="128809"/>
                  </a:lnTo>
                  <a:lnTo>
                    <a:pt x="68923" y="131558"/>
                  </a:lnTo>
                  <a:lnTo>
                    <a:pt x="67962" y="134237"/>
                  </a:lnTo>
                  <a:lnTo>
                    <a:pt x="66474" y="136870"/>
                  </a:lnTo>
                  <a:lnTo>
                    <a:pt x="60959" y="1446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2" name="SMARTInkAnnotation1026"/>
            <p:cNvSpPr/>
            <p:nvPr/>
          </p:nvSpPr>
          <p:spPr>
            <a:xfrm>
              <a:off x="8747760" y="3398520"/>
              <a:ext cx="129541" cy="167641"/>
            </a:xfrm>
            <a:custGeom>
              <a:avLst/>
              <a:gdLst/>
              <a:ahLst/>
              <a:cxnLst/>
              <a:rect l="0" t="0" r="0" b="0"/>
              <a:pathLst>
                <a:path w="129541" h="167641">
                  <a:moveTo>
                    <a:pt x="129540" y="0"/>
                  </a:moveTo>
                  <a:lnTo>
                    <a:pt x="112373" y="0"/>
                  </a:lnTo>
                  <a:lnTo>
                    <a:pt x="109629" y="847"/>
                  </a:lnTo>
                  <a:lnTo>
                    <a:pt x="106953" y="2258"/>
                  </a:lnTo>
                  <a:lnTo>
                    <a:pt x="104322" y="4045"/>
                  </a:lnTo>
                  <a:lnTo>
                    <a:pt x="101721" y="5237"/>
                  </a:lnTo>
                  <a:lnTo>
                    <a:pt x="99141" y="6031"/>
                  </a:lnTo>
                  <a:lnTo>
                    <a:pt x="96574" y="6561"/>
                  </a:lnTo>
                  <a:lnTo>
                    <a:pt x="94015" y="7760"/>
                  </a:lnTo>
                  <a:lnTo>
                    <a:pt x="91464" y="9406"/>
                  </a:lnTo>
                  <a:lnTo>
                    <a:pt x="88916" y="11351"/>
                  </a:lnTo>
                  <a:lnTo>
                    <a:pt x="86371" y="12647"/>
                  </a:lnTo>
                  <a:lnTo>
                    <a:pt x="83827" y="13512"/>
                  </a:lnTo>
                  <a:lnTo>
                    <a:pt x="81285" y="14088"/>
                  </a:lnTo>
                  <a:lnTo>
                    <a:pt x="78743" y="15319"/>
                  </a:lnTo>
                  <a:lnTo>
                    <a:pt x="76203" y="16985"/>
                  </a:lnTo>
                  <a:lnTo>
                    <a:pt x="73662" y="18944"/>
                  </a:lnTo>
                  <a:lnTo>
                    <a:pt x="71121" y="20249"/>
                  </a:lnTo>
                  <a:lnTo>
                    <a:pt x="68581" y="21120"/>
                  </a:lnTo>
                  <a:lnTo>
                    <a:pt x="66041" y="21700"/>
                  </a:lnTo>
                  <a:lnTo>
                    <a:pt x="64346" y="22933"/>
                  </a:lnTo>
                  <a:lnTo>
                    <a:pt x="63218" y="24602"/>
                  </a:lnTo>
                  <a:lnTo>
                    <a:pt x="62465" y="26561"/>
                  </a:lnTo>
                  <a:lnTo>
                    <a:pt x="61117" y="27867"/>
                  </a:lnTo>
                  <a:lnTo>
                    <a:pt x="59371" y="28739"/>
                  </a:lnTo>
                  <a:lnTo>
                    <a:pt x="53445" y="30450"/>
                  </a:lnTo>
                  <a:lnTo>
                    <a:pt x="53371" y="34516"/>
                  </a:lnTo>
                  <a:lnTo>
                    <a:pt x="53349" y="37038"/>
                  </a:lnTo>
                  <a:lnTo>
                    <a:pt x="54193" y="37392"/>
                  </a:lnTo>
                  <a:lnTo>
                    <a:pt x="57389" y="37785"/>
                  </a:lnTo>
                  <a:lnTo>
                    <a:pt x="59902" y="38006"/>
                  </a:lnTo>
                  <a:lnTo>
                    <a:pt x="62748" y="40316"/>
                  </a:lnTo>
                  <a:lnTo>
                    <a:pt x="67428" y="44652"/>
                  </a:lnTo>
                  <a:lnTo>
                    <a:pt x="70325" y="45246"/>
                  </a:lnTo>
                  <a:lnTo>
                    <a:pt x="72284" y="45404"/>
                  </a:lnTo>
                  <a:lnTo>
                    <a:pt x="74436" y="46356"/>
                  </a:lnTo>
                  <a:lnTo>
                    <a:pt x="76717" y="47837"/>
                  </a:lnTo>
                  <a:lnTo>
                    <a:pt x="79084" y="49671"/>
                  </a:lnTo>
                  <a:lnTo>
                    <a:pt x="81509" y="50894"/>
                  </a:lnTo>
                  <a:lnTo>
                    <a:pt x="83972" y="51709"/>
                  </a:lnTo>
                  <a:lnTo>
                    <a:pt x="86462" y="52253"/>
                  </a:lnTo>
                  <a:lnTo>
                    <a:pt x="88121" y="53462"/>
                  </a:lnTo>
                  <a:lnTo>
                    <a:pt x="89227" y="55114"/>
                  </a:lnTo>
                  <a:lnTo>
                    <a:pt x="89964" y="57063"/>
                  </a:lnTo>
                  <a:lnTo>
                    <a:pt x="91303" y="58362"/>
                  </a:lnTo>
                  <a:lnTo>
                    <a:pt x="93042" y="59228"/>
                  </a:lnTo>
                  <a:lnTo>
                    <a:pt x="95048" y="59805"/>
                  </a:lnTo>
                  <a:lnTo>
                    <a:pt x="97232" y="61037"/>
                  </a:lnTo>
                  <a:lnTo>
                    <a:pt x="99534" y="62704"/>
                  </a:lnTo>
                  <a:lnTo>
                    <a:pt x="105268" y="67419"/>
                  </a:lnTo>
                  <a:lnTo>
                    <a:pt x="105738" y="68653"/>
                  </a:lnTo>
                  <a:lnTo>
                    <a:pt x="106261" y="72281"/>
                  </a:lnTo>
                  <a:lnTo>
                    <a:pt x="106494" y="76716"/>
                  </a:lnTo>
                  <a:lnTo>
                    <a:pt x="106643" y="82417"/>
                  </a:lnTo>
                  <a:lnTo>
                    <a:pt x="104406" y="85454"/>
                  </a:lnTo>
                  <a:lnTo>
                    <a:pt x="102624" y="87449"/>
                  </a:lnTo>
                  <a:lnTo>
                    <a:pt x="101436" y="89626"/>
                  </a:lnTo>
                  <a:lnTo>
                    <a:pt x="100116" y="94303"/>
                  </a:lnTo>
                  <a:lnTo>
                    <a:pt x="98918" y="95888"/>
                  </a:lnTo>
                  <a:lnTo>
                    <a:pt x="97271" y="96946"/>
                  </a:lnTo>
                  <a:lnTo>
                    <a:pt x="95328" y="97651"/>
                  </a:lnTo>
                  <a:lnTo>
                    <a:pt x="93185" y="98967"/>
                  </a:lnTo>
                  <a:lnTo>
                    <a:pt x="90910" y="100691"/>
                  </a:lnTo>
                  <a:lnTo>
                    <a:pt x="88546" y="102688"/>
                  </a:lnTo>
                  <a:lnTo>
                    <a:pt x="86124" y="104865"/>
                  </a:lnTo>
                  <a:lnTo>
                    <a:pt x="81176" y="109542"/>
                  </a:lnTo>
                  <a:lnTo>
                    <a:pt x="66030" y="124488"/>
                  </a:lnTo>
                  <a:lnTo>
                    <a:pt x="62647" y="127019"/>
                  </a:lnTo>
                  <a:lnTo>
                    <a:pt x="58698" y="129553"/>
                  </a:lnTo>
                  <a:lnTo>
                    <a:pt x="54372" y="132089"/>
                  </a:lnTo>
                  <a:lnTo>
                    <a:pt x="50642" y="134626"/>
                  </a:lnTo>
                  <a:lnTo>
                    <a:pt x="47308" y="137164"/>
                  </a:lnTo>
                  <a:lnTo>
                    <a:pt x="44238" y="139702"/>
                  </a:lnTo>
                  <a:lnTo>
                    <a:pt x="41345" y="142242"/>
                  </a:lnTo>
                  <a:lnTo>
                    <a:pt x="38570" y="144781"/>
                  </a:lnTo>
                  <a:lnTo>
                    <a:pt x="33229" y="149861"/>
                  </a:lnTo>
                  <a:lnTo>
                    <a:pt x="20347" y="162560"/>
                  </a:lnTo>
                  <a:lnTo>
                    <a:pt x="16952" y="164253"/>
                  </a:lnTo>
                  <a:lnTo>
                    <a:pt x="12995" y="165382"/>
                  </a:lnTo>
                  <a:lnTo>
                    <a:pt x="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3" name="SMARTInkAnnotation1027"/>
            <p:cNvSpPr/>
            <p:nvPr/>
          </p:nvSpPr>
          <p:spPr>
            <a:xfrm>
              <a:off x="8987299" y="3147060"/>
              <a:ext cx="199192" cy="289561"/>
            </a:xfrm>
            <a:custGeom>
              <a:avLst/>
              <a:gdLst/>
              <a:ahLst/>
              <a:cxnLst/>
              <a:rect l="0" t="0" r="0" b="0"/>
              <a:pathLst>
                <a:path w="199192" h="289561">
                  <a:moveTo>
                    <a:pt x="194800" y="0"/>
                  </a:moveTo>
                  <a:lnTo>
                    <a:pt x="199191" y="0"/>
                  </a:lnTo>
                  <a:lnTo>
                    <a:pt x="197316" y="0"/>
                  </a:lnTo>
                  <a:lnTo>
                    <a:pt x="196477" y="847"/>
                  </a:lnTo>
                  <a:lnTo>
                    <a:pt x="195919" y="2258"/>
                  </a:lnTo>
                  <a:lnTo>
                    <a:pt x="195545" y="4046"/>
                  </a:lnTo>
                  <a:lnTo>
                    <a:pt x="192874" y="8289"/>
                  </a:lnTo>
                  <a:lnTo>
                    <a:pt x="188864" y="12998"/>
                  </a:lnTo>
                  <a:lnTo>
                    <a:pt x="184259" y="17912"/>
                  </a:lnTo>
                  <a:lnTo>
                    <a:pt x="181000" y="20408"/>
                  </a:lnTo>
                  <a:lnTo>
                    <a:pt x="177134" y="22919"/>
                  </a:lnTo>
                  <a:lnTo>
                    <a:pt x="172862" y="25439"/>
                  </a:lnTo>
                  <a:lnTo>
                    <a:pt x="168321" y="28813"/>
                  </a:lnTo>
                  <a:lnTo>
                    <a:pt x="163602" y="32755"/>
                  </a:lnTo>
                  <a:lnTo>
                    <a:pt x="158761" y="37077"/>
                  </a:lnTo>
                  <a:lnTo>
                    <a:pt x="148868" y="46394"/>
                  </a:lnTo>
                  <a:lnTo>
                    <a:pt x="143858" y="51250"/>
                  </a:lnTo>
                  <a:lnTo>
                    <a:pt x="139673" y="56180"/>
                  </a:lnTo>
                  <a:lnTo>
                    <a:pt x="136034" y="61160"/>
                  </a:lnTo>
                  <a:lnTo>
                    <a:pt x="132763" y="66173"/>
                  </a:lnTo>
                  <a:lnTo>
                    <a:pt x="128889" y="71209"/>
                  </a:lnTo>
                  <a:lnTo>
                    <a:pt x="124613" y="76259"/>
                  </a:lnTo>
                  <a:lnTo>
                    <a:pt x="120070" y="81319"/>
                  </a:lnTo>
                  <a:lnTo>
                    <a:pt x="115345" y="87233"/>
                  </a:lnTo>
                  <a:lnTo>
                    <a:pt x="110505" y="93715"/>
                  </a:lnTo>
                  <a:lnTo>
                    <a:pt x="105583" y="100577"/>
                  </a:lnTo>
                  <a:lnTo>
                    <a:pt x="100610" y="106845"/>
                  </a:lnTo>
                  <a:lnTo>
                    <a:pt x="95599" y="112716"/>
                  </a:lnTo>
                  <a:lnTo>
                    <a:pt x="90566" y="118324"/>
                  </a:lnTo>
                  <a:lnTo>
                    <a:pt x="85519" y="124603"/>
                  </a:lnTo>
                  <a:lnTo>
                    <a:pt x="80459" y="131329"/>
                  </a:lnTo>
                  <a:lnTo>
                    <a:pt x="75393" y="138353"/>
                  </a:lnTo>
                  <a:lnTo>
                    <a:pt x="70321" y="144729"/>
                  </a:lnTo>
                  <a:lnTo>
                    <a:pt x="65248" y="150672"/>
                  </a:lnTo>
                  <a:lnTo>
                    <a:pt x="60173" y="156328"/>
                  </a:lnTo>
                  <a:lnTo>
                    <a:pt x="55942" y="162639"/>
                  </a:lnTo>
                  <a:lnTo>
                    <a:pt x="52275" y="169386"/>
                  </a:lnTo>
                  <a:lnTo>
                    <a:pt x="48984" y="176424"/>
                  </a:lnTo>
                  <a:lnTo>
                    <a:pt x="45095" y="182810"/>
                  </a:lnTo>
                  <a:lnTo>
                    <a:pt x="40811" y="188760"/>
                  </a:lnTo>
                  <a:lnTo>
                    <a:pt x="36260" y="194420"/>
                  </a:lnTo>
                  <a:lnTo>
                    <a:pt x="32381" y="199886"/>
                  </a:lnTo>
                  <a:lnTo>
                    <a:pt x="28948" y="205224"/>
                  </a:lnTo>
                  <a:lnTo>
                    <a:pt x="25812" y="210476"/>
                  </a:lnTo>
                  <a:lnTo>
                    <a:pt x="22875" y="215671"/>
                  </a:lnTo>
                  <a:lnTo>
                    <a:pt x="17354" y="225958"/>
                  </a:lnTo>
                  <a:lnTo>
                    <a:pt x="9485" y="241270"/>
                  </a:lnTo>
                  <a:lnTo>
                    <a:pt x="7757" y="246360"/>
                  </a:lnTo>
                  <a:lnTo>
                    <a:pt x="6606" y="251447"/>
                  </a:lnTo>
                  <a:lnTo>
                    <a:pt x="5837" y="256531"/>
                  </a:lnTo>
                  <a:lnTo>
                    <a:pt x="4984" y="264438"/>
                  </a:lnTo>
                  <a:lnTo>
                    <a:pt x="4756" y="267732"/>
                  </a:lnTo>
                  <a:lnTo>
                    <a:pt x="3758" y="270775"/>
                  </a:lnTo>
                  <a:lnTo>
                    <a:pt x="390" y="276413"/>
                  </a:lnTo>
                  <a:lnTo>
                    <a:pt x="0" y="279102"/>
                  </a:lnTo>
                  <a:lnTo>
                    <a:pt x="587" y="281741"/>
                  </a:lnTo>
                  <a:lnTo>
                    <a:pt x="4301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4" name="SMARTInkAnnotation1028"/>
            <p:cNvSpPr/>
            <p:nvPr/>
          </p:nvSpPr>
          <p:spPr>
            <a:xfrm>
              <a:off x="8923020" y="3246120"/>
              <a:ext cx="243841" cy="7621"/>
            </a:xfrm>
            <a:custGeom>
              <a:avLst/>
              <a:gdLst/>
              <a:ahLst/>
              <a:cxnLst/>
              <a:rect l="0" t="0" r="0" b="0"/>
              <a:pathLst>
                <a:path w="243841" h="7621">
                  <a:moveTo>
                    <a:pt x="0" y="0"/>
                  </a:moveTo>
                  <a:lnTo>
                    <a:pt x="0" y="4046"/>
                  </a:lnTo>
                  <a:lnTo>
                    <a:pt x="846" y="5237"/>
                  </a:lnTo>
                  <a:lnTo>
                    <a:pt x="2259" y="6031"/>
                  </a:lnTo>
                  <a:lnTo>
                    <a:pt x="4046" y="6561"/>
                  </a:lnTo>
                  <a:lnTo>
                    <a:pt x="6084" y="6914"/>
                  </a:lnTo>
                  <a:lnTo>
                    <a:pt x="8289" y="7150"/>
                  </a:lnTo>
                  <a:lnTo>
                    <a:pt x="10606" y="7306"/>
                  </a:lnTo>
                  <a:lnTo>
                    <a:pt x="17913" y="7527"/>
                  </a:lnTo>
                  <a:lnTo>
                    <a:pt x="43637" y="7612"/>
                  </a:lnTo>
                  <a:lnTo>
                    <a:pt x="49412" y="6768"/>
                  </a:lnTo>
                  <a:lnTo>
                    <a:pt x="55801" y="5359"/>
                  </a:lnTo>
                  <a:lnTo>
                    <a:pt x="62601" y="3572"/>
                  </a:lnTo>
                  <a:lnTo>
                    <a:pt x="69674" y="2382"/>
                  </a:lnTo>
                  <a:lnTo>
                    <a:pt x="76929" y="1588"/>
                  </a:lnTo>
                  <a:lnTo>
                    <a:pt x="84307" y="1059"/>
                  </a:lnTo>
                  <a:lnTo>
                    <a:pt x="92611" y="1552"/>
                  </a:lnTo>
                  <a:lnTo>
                    <a:pt x="101535" y="2728"/>
                  </a:lnTo>
                  <a:lnTo>
                    <a:pt x="110870" y="4359"/>
                  </a:lnTo>
                  <a:lnTo>
                    <a:pt x="119633" y="5446"/>
                  </a:lnTo>
                  <a:lnTo>
                    <a:pt x="128016" y="6171"/>
                  </a:lnTo>
                  <a:lnTo>
                    <a:pt x="136143" y="6654"/>
                  </a:lnTo>
                  <a:lnTo>
                    <a:pt x="154205" y="7191"/>
                  </a:lnTo>
                  <a:lnTo>
                    <a:pt x="2438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5" name="SMARTInkAnnotation1029"/>
            <p:cNvSpPr/>
            <p:nvPr/>
          </p:nvSpPr>
          <p:spPr>
            <a:xfrm>
              <a:off x="3208020" y="3954915"/>
              <a:ext cx="228601" cy="228466"/>
            </a:xfrm>
            <a:custGeom>
              <a:avLst/>
              <a:gdLst/>
              <a:ahLst/>
              <a:cxnLst/>
              <a:rect l="0" t="0" r="0" b="0"/>
              <a:pathLst>
                <a:path w="228601" h="228466">
                  <a:moveTo>
                    <a:pt x="45720" y="175125"/>
                  </a:moveTo>
                  <a:lnTo>
                    <a:pt x="41675" y="187260"/>
                  </a:lnTo>
                  <a:lnTo>
                    <a:pt x="39636" y="191682"/>
                  </a:lnTo>
                  <a:lnTo>
                    <a:pt x="37431" y="195476"/>
                  </a:lnTo>
                  <a:lnTo>
                    <a:pt x="31853" y="203604"/>
                  </a:lnTo>
                  <a:lnTo>
                    <a:pt x="25514" y="210446"/>
                  </a:lnTo>
                  <a:lnTo>
                    <a:pt x="18919" y="217162"/>
                  </a:lnTo>
                  <a:lnTo>
                    <a:pt x="7713" y="228372"/>
                  </a:lnTo>
                  <a:lnTo>
                    <a:pt x="712" y="228459"/>
                  </a:lnTo>
                  <a:lnTo>
                    <a:pt x="28" y="228465"/>
                  </a:lnTo>
                  <a:lnTo>
                    <a:pt x="0" y="198981"/>
                  </a:lnTo>
                  <a:lnTo>
                    <a:pt x="847" y="194415"/>
                  </a:lnTo>
                  <a:lnTo>
                    <a:pt x="2258" y="189679"/>
                  </a:lnTo>
                  <a:lnTo>
                    <a:pt x="4045" y="184828"/>
                  </a:lnTo>
                  <a:lnTo>
                    <a:pt x="5237" y="179900"/>
                  </a:lnTo>
                  <a:lnTo>
                    <a:pt x="6031" y="174922"/>
                  </a:lnTo>
                  <a:lnTo>
                    <a:pt x="6561" y="169909"/>
                  </a:lnTo>
                  <a:lnTo>
                    <a:pt x="7760" y="164874"/>
                  </a:lnTo>
                  <a:lnTo>
                    <a:pt x="9407" y="159825"/>
                  </a:lnTo>
                  <a:lnTo>
                    <a:pt x="11351" y="154765"/>
                  </a:lnTo>
                  <a:lnTo>
                    <a:pt x="12648" y="149698"/>
                  </a:lnTo>
                  <a:lnTo>
                    <a:pt x="13512" y="144627"/>
                  </a:lnTo>
                  <a:lnTo>
                    <a:pt x="14088" y="139553"/>
                  </a:lnTo>
                  <a:lnTo>
                    <a:pt x="15319" y="134477"/>
                  </a:lnTo>
                  <a:lnTo>
                    <a:pt x="16986" y="129399"/>
                  </a:lnTo>
                  <a:lnTo>
                    <a:pt x="18944" y="124322"/>
                  </a:lnTo>
                  <a:lnTo>
                    <a:pt x="23378" y="111906"/>
                  </a:lnTo>
                  <a:lnTo>
                    <a:pt x="25745" y="105039"/>
                  </a:lnTo>
                  <a:lnTo>
                    <a:pt x="27323" y="98767"/>
                  </a:lnTo>
                  <a:lnTo>
                    <a:pt x="28375" y="92893"/>
                  </a:lnTo>
                  <a:lnTo>
                    <a:pt x="29077" y="87284"/>
                  </a:lnTo>
                  <a:lnTo>
                    <a:pt x="30391" y="81851"/>
                  </a:lnTo>
                  <a:lnTo>
                    <a:pt x="32114" y="76536"/>
                  </a:lnTo>
                  <a:lnTo>
                    <a:pt x="34110" y="71299"/>
                  </a:lnTo>
                  <a:lnTo>
                    <a:pt x="36286" y="66114"/>
                  </a:lnTo>
                  <a:lnTo>
                    <a:pt x="38584" y="60965"/>
                  </a:lnTo>
                  <a:lnTo>
                    <a:pt x="40962" y="55838"/>
                  </a:lnTo>
                  <a:lnTo>
                    <a:pt x="43395" y="51573"/>
                  </a:lnTo>
                  <a:lnTo>
                    <a:pt x="48356" y="44578"/>
                  </a:lnTo>
                  <a:lnTo>
                    <a:pt x="51710" y="40680"/>
                  </a:lnTo>
                  <a:lnTo>
                    <a:pt x="55640" y="36388"/>
                  </a:lnTo>
                  <a:lnTo>
                    <a:pt x="67004" y="24515"/>
                  </a:lnTo>
                  <a:lnTo>
                    <a:pt x="73806" y="18441"/>
                  </a:lnTo>
                  <a:lnTo>
                    <a:pt x="77991" y="15635"/>
                  </a:lnTo>
                  <a:lnTo>
                    <a:pt x="82474" y="12918"/>
                  </a:lnTo>
                  <a:lnTo>
                    <a:pt x="86309" y="10261"/>
                  </a:lnTo>
                  <a:lnTo>
                    <a:pt x="92829" y="5050"/>
                  </a:lnTo>
                  <a:lnTo>
                    <a:pt x="96599" y="3321"/>
                  </a:lnTo>
                  <a:lnTo>
                    <a:pt x="100806" y="2169"/>
                  </a:lnTo>
                  <a:lnTo>
                    <a:pt x="105304" y="1401"/>
                  </a:lnTo>
                  <a:lnTo>
                    <a:pt x="109149" y="889"/>
                  </a:lnTo>
                  <a:lnTo>
                    <a:pt x="115680" y="320"/>
                  </a:lnTo>
                  <a:lnTo>
                    <a:pt x="119453" y="169"/>
                  </a:lnTo>
                  <a:lnTo>
                    <a:pt x="128162" y="0"/>
                  </a:lnTo>
                  <a:lnTo>
                    <a:pt x="132008" y="802"/>
                  </a:lnTo>
                  <a:lnTo>
                    <a:pt x="138539" y="3950"/>
                  </a:lnTo>
                  <a:lnTo>
                    <a:pt x="146522" y="8171"/>
                  </a:lnTo>
                  <a:lnTo>
                    <a:pt x="151021" y="10483"/>
                  </a:lnTo>
                  <a:lnTo>
                    <a:pt x="154868" y="12870"/>
                  </a:lnTo>
                  <a:lnTo>
                    <a:pt x="161399" y="17781"/>
                  </a:lnTo>
                  <a:lnTo>
                    <a:pt x="167124" y="22785"/>
                  </a:lnTo>
                  <a:lnTo>
                    <a:pt x="173337" y="27831"/>
                  </a:lnTo>
                  <a:lnTo>
                    <a:pt x="177366" y="30363"/>
                  </a:lnTo>
                  <a:lnTo>
                    <a:pt x="181744" y="32897"/>
                  </a:lnTo>
                  <a:lnTo>
                    <a:pt x="185509" y="36279"/>
                  </a:lnTo>
                  <a:lnTo>
                    <a:pt x="188866" y="40228"/>
                  </a:lnTo>
                  <a:lnTo>
                    <a:pt x="191951" y="44554"/>
                  </a:lnTo>
                  <a:lnTo>
                    <a:pt x="197636" y="51618"/>
                  </a:lnTo>
                  <a:lnTo>
                    <a:pt x="202985" y="58426"/>
                  </a:lnTo>
                  <a:lnTo>
                    <a:pt x="205597" y="62613"/>
                  </a:lnTo>
                  <a:lnTo>
                    <a:pt x="208185" y="67096"/>
                  </a:lnTo>
                  <a:lnTo>
                    <a:pt x="210757" y="70933"/>
                  </a:lnTo>
                  <a:lnTo>
                    <a:pt x="215872" y="77453"/>
                  </a:lnTo>
                  <a:lnTo>
                    <a:pt x="217575" y="81224"/>
                  </a:lnTo>
                  <a:lnTo>
                    <a:pt x="218710" y="85431"/>
                  </a:lnTo>
                  <a:lnTo>
                    <a:pt x="219466" y="89929"/>
                  </a:lnTo>
                  <a:lnTo>
                    <a:pt x="220818" y="93774"/>
                  </a:lnTo>
                  <a:lnTo>
                    <a:pt x="222565" y="97185"/>
                  </a:lnTo>
                  <a:lnTo>
                    <a:pt x="228600" y="1065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6" name="SMARTInkAnnotation1030"/>
            <p:cNvSpPr/>
            <p:nvPr/>
          </p:nvSpPr>
          <p:spPr>
            <a:xfrm>
              <a:off x="3451860" y="4053936"/>
              <a:ext cx="217448" cy="182672"/>
            </a:xfrm>
            <a:custGeom>
              <a:avLst/>
              <a:gdLst/>
              <a:ahLst/>
              <a:cxnLst/>
              <a:rect l="0" t="0" r="0" b="0"/>
              <a:pathLst>
                <a:path w="217448" h="182672">
                  <a:moveTo>
                    <a:pt x="0" y="114204"/>
                  </a:moveTo>
                  <a:lnTo>
                    <a:pt x="8091" y="114204"/>
                  </a:lnTo>
                  <a:lnTo>
                    <a:pt x="11320" y="113358"/>
                  </a:lnTo>
                  <a:lnTo>
                    <a:pt x="17167" y="110159"/>
                  </a:lnTo>
                  <a:lnTo>
                    <a:pt x="22587" y="105915"/>
                  </a:lnTo>
                  <a:lnTo>
                    <a:pt x="28665" y="101206"/>
                  </a:lnTo>
                  <a:lnTo>
                    <a:pt x="32657" y="98766"/>
                  </a:lnTo>
                  <a:lnTo>
                    <a:pt x="37011" y="96292"/>
                  </a:lnTo>
                  <a:lnTo>
                    <a:pt x="41607" y="94643"/>
                  </a:lnTo>
                  <a:lnTo>
                    <a:pt x="46364" y="93543"/>
                  </a:lnTo>
                  <a:lnTo>
                    <a:pt x="51230" y="92810"/>
                  </a:lnTo>
                  <a:lnTo>
                    <a:pt x="57013" y="91475"/>
                  </a:lnTo>
                  <a:lnTo>
                    <a:pt x="63409" y="89738"/>
                  </a:lnTo>
                  <a:lnTo>
                    <a:pt x="70212" y="87733"/>
                  </a:lnTo>
                  <a:lnTo>
                    <a:pt x="76441" y="85550"/>
                  </a:lnTo>
                  <a:lnTo>
                    <a:pt x="82288" y="83248"/>
                  </a:lnTo>
                  <a:lnTo>
                    <a:pt x="87879" y="80867"/>
                  </a:lnTo>
                  <a:lnTo>
                    <a:pt x="98605" y="75963"/>
                  </a:lnTo>
                  <a:lnTo>
                    <a:pt x="103837" y="73470"/>
                  </a:lnTo>
                  <a:lnTo>
                    <a:pt x="109865" y="71808"/>
                  </a:lnTo>
                  <a:lnTo>
                    <a:pt x="116423" y="70700"/>
                  </a:lnTo>
                  <a:lnTo>
                    <a:pt x="123336" y="69961"/>
                  </a:lnTo>
                  <a:lnTo>
                    <a:pt x="129637" y="68622"/>
                  </a:lnTo>
                  <a:lnTo>
                    <a:pt x="135531" y="66883"/>
                  </a:lnTo>
                  <a:lnTo>
                    <a:pt x="141154" y="64877"/>
                  </a:lnTo>
                  <a:lnTo>
                    <a:pt x="146596" y="62692"/>
                  </a:lnTo>
                  <a:lnTo>
                    <a:pt x="151917" y="60390"/>
                  </a:lnTo>
                  <a:lnTo>
                    <a:pt x="157158" y="58008"/>
                  </a:lnTo>
                  <a:lnTo>
                    <a:pt x="161499" y="55573"/>
                  </a:lnTo>
                  <a:lnTo>
                    <a:pt x="165239" y="53104"/>
                  </a:lnTo>
                  <a:lnTo>
                    <a:pt x="168579" y="50610"/>
                  </a:lnTo>
                  <a:lnTo>
                    <a:pt x="172499" y="48102"/>
                  </a:lnTo>
                  <a:lnTo>
                    <a:pt x="176806" y="45582"/>
                  </a:lnTo>
                  <a:lnTo>
                    <a:pt x="181371" y="43056"/>
                  </a:lnTo>
                  <a:lnTo>
                    <a:pt x="185261" y="41372"/>
                  </a:lnTo>
                  <a:lnTo>
                    <a:pt x="191840" y="39501"/>
                  </a:lnTo>
                  <a:lnTo>
                    <a:pt x="197586" y="36411"/>
                  </a:lnTo>
                  <a:lnTo>
                    <a:pt x="202963" y="32217"/>
                  </a:lnTo>
                  <a:lnTo>
                    <a:pt x="208174" y="27530"/>
                  </a:lnTo>
                  <a:lnTo>
                    <a:pt x="213182" y="22859"/>
                  </a:lnTo>
                  <a:lnTo>
                    <a:pt x="216949" y="19137"/>
                  </a:lnTo>
                  <a:lnTo>
                    <a:pt x="217447" y="16960"/>
                  </a:lnTo>
                  <a:lnTo>
                    <a:pt x="216931" y="14661"/>
                  </a:lnTo>
                  <a:lnTo>
                    <a:pt x="214065" y="8934"/>
                  </a:lnTo>
                  <a:lnTo>
                    <a:pt x="212983" y="8464"/>
                  </a:lnTo>
                  <a:lnTo>
                    <a:pt x="209524" y="7942"/>
                  </a:lnTo>
                  <a:lnTo>
                    <a:pt x="208263" y="6956"/>
                  </a:lnTo>
                  <a:lnTo>
                    <a:pt x="207422" y="5452"/>
                  </a:lnTo>
                  <a:lnTo>
                    <a:pt x="206861" y="3603"/>
                  </a:lnTo>
                  <a:lnTo>
                    <a:pt x="205641" y="2370"/>
                  </a:lnTo>
                  <a:lnTo>
                    <a:pt x="203980" y="1547"/>
                  </a:lnTo>
                  <a:lnTo>
                    <a:pt x="199878" y="635"/>
                  </a:lnTo>
                  <a:lnTo>
                    <a:pt x="195233" y="229"/>
                  </a:lnTo>
                  <a:lnTo>
                    <a:pt x="191961" y="120"/>
                  </a:lnTo>
                  <a:lnTo>
                    <a:pt x="183812" y="0"/>
                  </a:lnTo>
                  <a:lnTo>
                    <a:pt x="180114" y="815"/>
                  </a:lnTo>
                  <a:lnTo>
                    <a:pt x="173749" y="3978"/>
                  </a:lnTo>
                  <a:lnTo>
                    <a:pt x="170019" y="5160"/>
                  </a:lnTo>
                  <a:lnTo>
                    <a:pt x="165839" y="5948"/>
                  </a:lnTo>
                  <a:lnTo>
                    <a:pt x="161359" y="6474"/>
                  </a:lnTo>
                  <a:lnTo>
                    <a:pt x="157526" y="8517"/>
                  </a:lnTo>
                  <a:lnTo>
                    <a:pt x="154124" y="11573"/>
                  </a:lnTo>
                  <a:lnTo>
                    <a:pt x="151009" y="15303"/>
                  </a:lnTo>
                  <a:lnTo>
                    <a:pt x="147240" y="18637"/>
                  </a:lnTo>
                  <a:lnTo>
                    <a:pt x="143033" y="21705"/>
                  </a:lnTo>
                  <a:lnTo>
                    <a:pt x="138536" y="24598"/>
                  </a:lnTo>
                  <a:lnTo>
                    <a:pt x="134690" y="28220"/>
                  </a:lnTo>
                  <a:lnTo>
                    <a:pt x="131280" y="32328"/>
                  </a:lnTo>
                  <a:lnTo>
                    <a:pt x="128159" y="36760"/>
                  </a:lnTo>
                  <a:lnTo>
                    <a:pt x="124386" y="41408"/>
                  </a:lnTo>
                  <a:lnTo>
                    <a:pt x="120178" y="46200"/>
                  </a:lnTo>
                  <a:lnTo>
                    <a:pt x="115678" y="51088"/>
                  </a:lnTo>
                  <a:lnTo>
                    <a:pt x="111832" y="56040"/>
                  </a:lnTo>
                  <a:lnTo>
                    <a:pt x="108422" y="61035"/>
                  </a:lnTo>
                  <a:lnTo>
                    <a:pt x="105300" y="66058"/>
                  </a:lnTo>
                  <a:lnTo>
                    <a:pt x="103221" y="71099"/>
                  </a:lnTo>
                  <a:lnTo>
                    <a:pt x="101834" y="76154"/>
                  </a:lnTo>
                  <a:lnTo>
                    <a:pt x="100909" y="81217"/>
                  </a:lnTo>
                  <a:lnTo>
                    <a:pt x="99446" y="86286"/>
                  </a:lnTo>
                  <a:lnTo>
                    <a:pt x="97625" y="91359"/>
                  </a:lnTo>
                  <a:lnTo>
                    <a:pt x="95562" y="96434"/>
                  </a:lnTo>
                  <a:lnTo>
                    <a:pt x="93341" y="102357"/>
                  </a:lnTo>
                  <a:lnTo>
                    <a:pt x="88616" y="115712"/>
                  </a:lnTo>
                  <a:lnTo>
                    <a:pt x="87017" y="121982"/>
                  </a:lnTo>
                  <a:lnTo>
                    <a:pt x="85951" y="127856"/>
                  </a:lnTo>
                  <a:lnTo>
                    <a:pt x="85240" y="133465"/>
                  </a:lnTo>
                  <a:lnTo>
                    <a:pt x="84767" y="138052"/>
                  </a:lnTo>
                  <a:lnTo>
                    <a:pt x="84452" y="141956"/>
                  </a:lnTo>
                  <a:lnTo>
                    <a:pt x="84240" y="145405"/>
                  </a:lnTo>
                  <a:lnTo>
                    <a:pt x="84008" y="151496"/>
                  </a:lnTo>
                  <a:lnTo>
                    <a:pt x="83903" y="157871"/>
                  </a:lnTo>
                  <a:lnTo>
                    <a:pt x="83856" y="166350"/>
                  </a:lnTo>
                  <a:lnTo>
                    <a:pt x="84691" y="169288"/>
                  </a:lnTo>
                  <a:lnTo>
                    <a:pt x="86094" y="171246"/>
                  </a:lnTo>
                  <a:lnTo>
                    <a:pt x="92114" y="176261"/>
                  </a:lnTo>
                  <a:lnTo>
                    <a:pt x="94429" y="178435"/>
                  </a:lnTo>
                  <a:lnTo>
                    <a:pt x="97666" y="179885"/>
                  </a:lnTo>
                  <a:lnTo>
                    <a:pt x="101518" y="180851"/>
                  </a:lnTo>
                  <a:lnTo>
                    <a:pt x="105778" y="181495"/>
                  </a:lnTo>
                  <a:lnTo>
                    <a:pt x="110312" y="181925"/>
                  </a:lnTo>
                  <a:lnTo>
                    <a:pt x="115027" y="182211"/>
                  </a:lnTo>
                  <a:lnTo>
                    <a:pt x="124783" y="182529"/>
                  </a:lnTo>
                  <a:lnTo>
                    <a:pt x="134764" y="182671"/>
                  </a:lnTo>
                  <a:lnTo>
                    <a:pt x="139796" y="181862"/>
                  </a:lnTo>
                  <a:lnTo>
                    <a:pt x="144844" y="180476"/>
                  </a:lnTo>
                  <a:lnTo>
                    <a:pt x="149903" y="178705"/>
                  </a:lnTo>
                  <a:lnTo>
                    <a:pt x="154968" y="176678"/>
                  </a:lnTo>
                  <a:lnTo>
                    <a:pt x="160039" y="174480"/>
                  </a:lnTo>
                  <a:lnTo>
                    <a:pt x="165113" y="172168"/>
                  </a:lnTo>
                  <a:lnTo>
                    <a:pt x="171035" y="169780"/>
                  </a:lnTo>
                  <a:lnTo>
                    <a:pt x="184389" y="164869"/>
                  </a:lnTo>
                  <a:lnTo>
                    <a:pt x="190659" y="163221"/>
                  </a:lnTo>
                  <a:lnTo>
                    <a:pt x="196533" y="162121"/>
                  </a:lnTo>
                  <a:lnTo>
                    <a:pt x="213360" y="1599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7" name="SMARTInkAnnotation1031"/>
            <p:cNvSpPr/>
            <p:nvPr/>
          </p:nvSpPr>
          <p:spPr>
            <a:xfrm>
              <a:off x="3794893" y="4009563"/>
              <a:ext cx="174992" cy="196323"/>
            </a:xfrm>
            <a:custGeom>
              <a:avLst/>
              <a:gdLst/>
              <a:ahLst/>
              <a:cxnLst/>
              <a:rect l="0" t="0" r="0" b="0"/>
              <a:pathLst>
                <a:path w="174992" h="196323">
                  <a:moveTo>
                    <a:pt x="121787" y="21417"/>
                  </a:moveTo>
                  <a:lnTo>
                    <a:pt x="121787" y="17372"/>
                  </a:lnTo>
                  <a:lnTo>
                    <a:pt x="120941" y="16180"/>
                  </a:lnTo>
                  <a:lnTo>
                    <a:pt x="119530" y="15386"/>
                  </a:lnTo>
                  <a:lnTo>
                    <a:pt x="115704" y="14503"/>
                  </a:lnTo>
                  <a:lnTo>
                    <a:pt x="111181" y="14111"/>
                  </a:lnTo>
                  <a:lnTo>
                    <a:pt x="109637" y="14853"/>
                  </a:lnTo>
                  <a:lnTo>
                    <a:pt x="108607" y="16195"/>
                  </a:lnTo>
                  <a:lnTo>
                    <a:pt x="107920" y="17935"/>
                  </a:lnTo>
                  <a:lnTo>
                    <a:pt x="106616" y="19096"/>
                  </a:lnTo>
                  <a:lnTo>
                    <a:pt x="104900" y="19869"/>
                  </a:lnTo>
                  <a:lnTo>
                    <a:pt x="102909" y="20385"/>
                  </a:lnTo>
                  <a:lnTo>
                    <a:pt x="98439" y="23216"/>
                  </a:lnTo>
                  <a:lnTo>
                    <a:pt x="96061" y="25156"/>
                  </a:lnTo>
                  <a:lnTo>
                    <a:pt x="92783" y="27297"/>
                  </a:lnTo>
                  <a:lnTo>
                    <a:pt x="88905" y="29570"/>
                  </a:lnTo>
                  <a:lnTo>
                    <a:pt x="84626" y="31932"/>
                  </a:lnTo>
                  <a:lnTo>
                    <a:pt x="80925" y="35200"/>
                  </a:lnTo>
                  <a:lnTo>
                    <a:pt x="77613" y="39073"/>
                  </a:lnTo>
                  <a:lnTo>
                    <a:pt x="74558" y="43347"/>
                  </a:lnTo>
                  <a:lnTo>
                    <a:pt x="70828" y="47044"/>
                  </a:lnTo>
                  <a:lnTo>
                    <a:pt x="66648" y="50355"/>
                  </a:lnTo>
                  <a:lnTo>
                    <a:pt x="62167" y="53409"/>
                  </a:lnTo>
                  <a:lnTo>
                    <a:pt x="58333" y="57138"/>
                  </a:lnTo>
                  <a:lnTo>
                    <a:pt x="54931" y="61318"/>
                  </a:lnTo>
                  <a:lnTo>
                    <a:pt x="51817" y="65798"/>
                  </a:lnTo>
                  <a:lnTo>
                    <a:pt x="48047" y="70477"/>
                  </a:lnTo>
                  <a:lnTo>
                    <a:pt x="43840" y="75291"/>
                  </a:lnTo>
                  <a:lnTo>
                    <a:pt x="39343" y="80193"/>
                  </a:lnTo>
                  <a:lnTo>
                    <a:pt x="35497" y="85154"/>
                  </a:lnTo>
                  <a:lnTo>
                    <a:pt x="32087" y="90155"/>
                  </a:lnTo>
                  <a:lnTo>
                    <a:pt x="28967" y="95183"/>
                  </a:lnTo>
                  <a:lnTo>
                    <a:pt x="26040" y="100228"/>
                  </a:lnTo>
                  <a:lnTo>
                    <a:pt x="20531" y="110348"/>
                  </a:lnTo>
                  <a:lnTo>
                    <a:pt x="17876" y="114571"/>
                  </a:lnTo>
                  <a:lnTo>
                    <a:pt x="15260" y="118233"/>
                  </a:lnTo>
                  <a:lnTo>
                    <a:pt x="12668" y="121521"/>
                  </a:lnTo>
                  <a:lnTo>
                    <a:pt x="10095" y="125406"/>
                  </a:lnTo>
                  <a:lnTo>
                    <a:pt x="7532" y="129690"/>
                  </a:lnTo>
                  <a:lnTo>
                    <a:pt x="4977" y="134239"/>
                  </a:lnTo>
                  <a:lnTo>
                    <a:pt x="3274" y="138118"/>
                  </a:lnTo>
                  <a:lnTo>
                    <a:pt x="2138" y="141551"/>
                  </a:lnTo>
                  <a:lnTo>
                    <a:pt x="876" y="147623"/>
                  </a:lnTo>
                  <a:lnTo>
                    <a:pt x="316" y="153144"/>
                  </a:lnTo>
                  <a:lnTo>
                    <a:pt x="166" y="156648"/>
                  </a:lnTo>
                  <a:lnTo>
                    <a:pt x="0" y="165057"/>
                  </a:lnTo>
                  <a:lnTo>
                    <a:pt x="802" y="168824"/>
                  </a:lnTo>
                  <a:lnTo>
                    <a:pt x="2183" y="172182"/>
                  </a:lnTo>
                  <a:lnTo>
                    <a:pt x="5977" y="178170"/>
                  </a:lnTo>
                  <a:lnTo>
                    <a:pt x="10484" y="183654"/>
                  </a:lnTo>
                  <a:lnTo>
                    <a:pt x="12872" y="185455"/>
                  </a:lnTo>
                  <a:lnTo>
                    <a:pt x="17782" y="187456"/>
                  </a:lnTo>
                  <a:lnTo>
                    <a:pt x="22788" y="190603"/>
                  </a:lnTo>
                  <a:lnTo>
                    <a:pt x="25307" y="192628"/>
                  </a:lnTo>
                  <a:lnTo>
                    <a:pt x="27834" y="193978"/>
                  </a:lnTo>
                  <a:lnTo>
                    <a:pt x="32899" y="195477"/>
                  </a:lnTo>
                  <a:lnTo>
                    <a:pt x="36282" y="195877"/>
                  </a:lnTo>
                  <a:lnTo>
                    <a:pt x="40231" y="196143"/>
                  </a:lnTo>
                  <a:lnTo>
                    <a:pt x="44556" y="196322"/>
                  </a:lnTo>
                  <a:lnTo>
                    <a:pt x="49133" y="195594"/>
                  </a:lnTo>
                  <a:lnTo>
                    <a:pt x="53878" y="194261"/>
                  </a:lnTo>
                  <a:lnTo>
                    <a:pt x="58734" y="192527"/>
                  </a:lnTo>
                  <a:lnTo>
                    <a:pt x="63665" y="191370"/>
                  </a:lnTo>
                  <a:lnTo>
                    <a:pt x="68646" y="190599"/>
                  </a:lnTo>
                  <a:lnTo>
                    <a:pt x="73660" y="190085"/>
                  </a:lnTo>
                  <a:lnTo>
                    <a:pt x="78695" y="188049"/>
                  </a:lnTo>
                  <a:lnTo>
                    <a:pt x="83746" y="184998"/>
                  </a:lnTo>
                  <a:lnTo>
                    <a:pt x="88806" y="181271"/>
                  </a:lnTo>
                  <a:lnTo>
                    <a:pt x="93027" y="177940"/>
                  </a:lnTo>
                  <a:lnTo>
                    <a:pt x="96687" y="174872"/>
                  </a:lnTo>
                  <a:lnTo>
                    <a:pt x="99974" y="171981"/>
                  </a:lnTo>
                  <a:lnTo>
                    <a:pt x="108141" y="164252"/>
                  </a:lnTo>
                  <a:lnTo>
                    <a:pt x="142201" y="130523"/>
                  </a:lnTo>
                  <a:lnTo>
                    <a:pt x="146402" y="125482"/>
                  </a:lnTo>
                  <a:lnTo>
                    <a:pt x="150051" y="120427"/>
                  </a:lnTo>
                  <a:lnTo>
                    <a:pt x="153329" y="115363"/>
                  </a:lnTo>
                  <a:lnTo>
                    <a:pt x="156362" y="109448"/>
                  </a:lnTo>
                  <a:lnTo>
                    <a:pt x="159230" y="102965"/>
                  </a:lnTo>
                  <a:lnTo>
                    <a:pt x="161989" y="96102"/>
                  </a:lnTo>
                  <a:lnTo>
                    <a:pt x="164675" y="89834"/>
                  </a:lnTo>
                  <a:lnTo>
                    <a:pt x="169917" y="78354"/>
                  </a:lnTo>
                  <a:lnTo>
                    <a:pt x="171654" y="72921"/>
                  </a:lnTo>
                  <a:lnTo>
                    <a:pt x="172811" y="67607"/>
                  </a:lnTo>
                  <a:lnTo>
                    <a:pt x="173583" y="62370"/>
                  </a:lnTo>
                  <a:lnTo>
                    <a:pt x="174097" y="57186"/>
                  </a:lnTo>
                  <a:lnTo>
                    <a:pt x="174441" y="52037"/>
                  </a:lnTo>
                  <a:lnTo>
                    <a:pt x="174822" y="42645"/>
                  </a:lnTo>
                  <a:lnTo>
                    <a:pt x="174991" y="35649"/>
                  </a:lnTo>
                  <a:lnTo>
                    <a:pt x="174190" y="31752"/>
                  </a:lnTo>
                  <a:lnTo>
                    <a:pt x="172809" y="27460"/>
                  </a:lnTo>
                  <a:lnTo>
                    <a:pt x="171041" y="22906"/>
                  </a:lnTo>
                  <a:lnTo>
                    <a:pt x="169016" y="19869"/>
                  </a:lnTo>
                  <a:lnTo>
                    <a:pt x="166820" y="17845"/>
                  </a:lnTo>
                  <a:lnTo>
                    <a:pt x="162122" y="14750"/>
                  </a:lnTo>
                  <a:lnTo>
                    <a:pt x="157211" y="10552"/>
                  </a:lnTo>
                  <a:lnTo>
                    <a:pt x="153870" y="8246"/>
                  </a:lnTo>
                  <a:lnTo>
                    <a:pt x="149949" y="5863"/>
                  </a:lnTo>
                  <a:lnTo>
                    <a:pt x="145642" y="3428"/>
                  </a:lnTo>
                  <a:lnTo>
                    <a:pt x="141923" y="1804"/>
                  </a:lnTo>
                  <a:lnTo>
                    <a:pt x="138598" y="722"/>
                  </a:lnTo>
                  <a:lnTo>
                    <a:pt x="135535" y="0"/>
                  </a:lnTo>
                  <a:lnTo>
                    <a:pt x="132645" y="365"/>
                  </a:lnTo>
                  <a:lnTo>
                    <a:pt x="129873" y="1457"/>
                  </a:lnTo>
                  <a:lnTo>
                    <a:pt x="127177" y="3030"/>
                  </a:lnTo>
                  <a:lnTo>
                    <a:pt x="123688" y="4925"/>
                  </a:lnTo>
                  <a:lnTo>
                    <a:pt x="115294" y="9290"/>
                  </a:lnTo>
                  <a:lnTo>
                    <a:pt x="111531" y="10792"/>
                  </a:lnTo>
                  <a:lnTo>
                    <a:pt x="108177" y="11793"/>
                  </a:lnTo>
                  <a:lnTo>
                    <a:pt x="105094" y="12461"/>
                  </a:lnTo>
                  <a:lnTo>
                    <a:pt x="102192" y="14600"/>
                  </a:lnTo>
                  <a:lnTo>
                    <a:pt x="99410" y="17719"/>
                  </a:lnTo>
                  <a:lnTo>
                    <a:pt x="96709" y="21492"/>
                  </a:lnTo>
                  <a:lnTo>
                    <a:pt x="94908" y="24854"/>
                  </a:lnTo>
                  <a:lnTo>
                    <a:pt x="92907" y="30847"/>
                  </a:lnTo>
                  <a:lnTo>
                    <a:pt x="92374" y="34477"/>
                  </a:lnTo>
                  <a:lnTo>
                    <a:pt x="92019" y="38590"/>
                  </a:lnTo>
                  <a:lnTo>
                    <a:pt x="91307" y="518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8" name="SMARTInkAnnotation1032"/>
            <p:cNvSpPr/>
            <p:nvPr/>
          </p:nvSpPr>
          <p:spPr>
            <a:xfrm>
              <a:off x="4069394" y="4026957"/>
              <a:ext cx="152087" cy="162852"/>
            </a:xfrm>
            <a:custGeom>
              <a:avLst/>
              <a:gdLst/>
              <a:ahLst/>
              <a:cxnLst/>
              <a:rect l="0" t="0" r="0" b="0"/>
              <a:pathLst>
                <a:path w="152087" h="162852">
                  <a:moveTo>
                    <a:pt x="14926" y="64983"/>
                  </a:moveTo>
                  <a:lnTo>
                    <a:pt x="23017" y="77118"/>
                  </a:lnTo>
                  <a:lnTo>
                    <a:pt x="26246" y="81540"/>
                  </a:lnTo>
                  <a:lnTo>
                    <a:pt x="29246" y="85334"/>
                  </a:lnTo>
                  <a:lnTo>
                    <a:pt x="32093" y="88710"/>
                  </a:lnTo>
                  <a:lnTo>
                    <a:pt x="33990" y="91808"/>
                  </a:lnTo>
                  <a:lnTo>
                    <a:pt x="35255" y="94720"/>
                  </a:lnTo>
                  <a:lnTo>
                    <a:pt x="36099" y="97507"/>
                  </a:lnTo>
                  <a:lnTo>
                    <a:pt x="35814" y="100212"/>
                  </a:lnTo>
                  <a:lnTo>
                    <a:pt x="34778" y="102862"/>
                  </a:lnTo>
                  <a:lnTo>
                    <a:pt x="33241" y="105476"/>
                  </a:lnTo>
                  <a:lnTo>
                    <a:pt x="32216" y="108912"/>
                  </a:lnTo>
                  <a:lnTo>
                    <a:pt x="31532" y="112895"/>
                  </a:lnTo>
                  <a:lnTo>
                    <a:pt x="31077" y="117244"/>
                  </a:lnTo>
                  <a:lnTo>
                    <a:pt x="29927" y="120991"/>
                  </a:lnTo>
                  <a:lnTo>
                    <a:pt x="28313" y="124334"/>
                  </a:lnTo>
                  <a:lnTo>
                    <a:pt x="26390" y="127411"/>
                  </a:lnTo>
                  <a:lnTo>
                    <a:pt x="25109" y="130308"/>
                  </a:lnTo>
                  <a:lnTo>
                    <a:pt x="24255" y="133086"/>
                  </a:lnTo>
                  <a:lnTo>
                    <a:pt x="23685" y="135785"/>
                  </a:lnTo>
                  <a:lnTo>
                    <a:pt x="23305" y="138431"/>
                  </a:lnTo>
                  <a:lnTo>
                    <a:pt x="23052" y="141041"/>
                  </a:lnTo>
                  <a:lnTo>
                    <a:pt x="22883" y="143629"/>
                  </a:lnTo>
                  <a:lnTo>
                    <a:pt x="21925" y="146200"/>
                  </a:lnTo>
                  <a:lnTo>
                    <a:pt x="20438" y="148761"/>
                  </a:lnTo>
                  <a:lnTo>
                    <a:pt x="16015" y="154909"/>
                  </a:lnTo>
                  <a:lnTo>
                    <a:pt x="13152" y="158008"/>
                  </a:lnTo>
                  <a:lnTo>
                    <a:pt x="8461" y="162851"/>
                  </a:lnTo>
                  <a:lnTo>
                    <a:pt x="8075" y="162402"/>
                  </a:lnTo>
                  <a:lnTo>
                    <a:pt x="7407" y="157377"/>
                  </a:lnTo>
                  <a:lnTo>
                    <a:pt x="7336" y="152661"/>
                  </a:lnTo>
                  <a:lnTo>
                    <a:pt x="7315" y="141856"/>
                  </a:lnTo>
                  <a:lnTo>
                    <a:pt x="6465" y="138245"/>
                  </a:lnTo>
                  <a:lnTo>
                    <a:pt x="5052" y="134991"/>
                  </a:lnTo>
                  <a:lnTo>
                    <a:pt x="3264" y="131974"/>
                  </a:lnTo>
                  <a:lnTo>
                    <a:pt x="2071" y="128270"/>
                  </a:lnTo>
                  <a:lnTo>
                    <a:pt x="1277" y="124108"/>
                  </a:lnTo>
                  <a:lnTo>
                    <a:pt x="746" y="119640"/>
                  </a:lnTo>
                  <a:lnTo>
                    <a:pt x="392" y="114967"/>
                  </a:lnTo>
                  <a:lnTo>
                    <a:pt x="157" y="110159"/>
                  </a:lnTo>
                  <a:lnTo>
                    <a:pt x="0" y="105261"/>
                  </a:lnTo>
                  <a:lnTo>
                    <a:pt x="742" y="100301"/>
                  </a:lnTo>
                  <a:lnTo>
                    <a:pt x="2083" y="95301"/>
                  </a:lnTo>
                  <a:lnTo>
                    <a:pt x="3824" y="90275"/>
                  </a:lnTo>
                  <a:lnTo>
                    <a:pt x="4985" y="85231"/>
                  </a:lnTo>
                  <a:lnTo>
                    <a:pt x="5758" y="80175"/>
                  </a:lnTo>
                  <a:lnTo>
                    <a:pt x="6274" y="75111"/>
                  </a:lnTo>
                  <a:lnTo>
                    <a:pt x="6618" y="70042"/>
                  </a:lnTo>
                  <a:lnTo>
                    <a:pt x="6848" y="64969"/>
                  </a:lnTo>
                  <a:lnTo>
                    <a:pt x="7000" y="59893"/>
                  </a:lnTo>
                  <a:lnTo>
                    <a:pt x="8796" y="54816"/>
                  </a:lnTo>
                  <a:lnTo>
                    <a:pt x="11686" y="49739"/>
                  </a:lnTo>
                  <a:lnTo>
                    <a:pt x="15306" y="44660"/>
                  </a:lnTo>
                  <a:lnTo>
                    <a:pt x="17719" y="40428"/>
                  </a:lnTo>
                  <a:lnTo>
                    <a:pt x="19328" y="36759"/>
                  </a:lnTo>
                  <a:lnTo>
                    <a:pt x="20401" y="33467"/>
                  </a:lnTo>
                  <a:lnTo>
                    <a:pt x="22809" y="29579"/>
                  </a:lnTo>
                  <a:lnTo>
                    <a:pt x="26108" y="25294"/>
                  </a:lnTo>
                  <a:lnTo>
                    <a:pt x="30000" y="20743"/>
                  </a:lnTo>
                  <a:lnTo>
                    <a:pt x="33442" y="16863"/>
                  </a:lnTo>
                  <a:lnTo>
                    <a:pt x="39524" y="10294"/>
                  </a:lnTo>
                  <a:lnTo>
                    <a:pt x="42332" y="8204"/>
                  </a:lnTo>
                  <a:lnTo>
                    <a:pt x="45049" y="6810"/>
                  </a:lnTo>
                  <a:lnTo>
                    <a:pt x="47709" y="5881"/>
                  </a:lnTo>
                  <a:lnTo>
                    <a:pt x="51174" y="4415"/>
                  </a:lnTo>
                  <a:lnTo>
                    <a:pt x="55178" y="2591"/>
                  </a:lnTo>
                  <a:lnTo>
                    <a:pt x="59540" y="528"/>
                  </a:lnTo>
                  <a:lnTo>
                    <a:pt x="63296" y="0"/>
                  </a:lnTo>
                  <a:lnTo>
                    <a:pt x="66646" y="494"/>
                  </a:lnTo>
                  <a:lnTo>
                    <a:pt x="69726" y="1670"/>
                  </a:lnTo>
                  <a:lnTo>
                    <a:pt x="73473" y="2455"/>
                  </a:lnTo>
                  <a:lnTo>
                    <a:pt x="77663" y="2977"/>
                  </a:lnTo>
                  <a:lnTo>
                    <a:pt x="82151" y="3326"/>
                  </a:lnTo>
                  <a:lnTo>
                    <a:pt x="86836" y="3558"/>
                  </a:lnTo>
                  <a:lnTo>
                    <a:pt x="96557" y="3816"/>
                  </a:lnTo>
                  <a:lnTo>
                    <a:pt x="101520" y="4732"/>
                  </a:lnTo>
                  <a:lnTo>
                    <a:pt x="106522" y="6189"/>
                  </a:lnTo>
                  <a:lnTo>
                    <a:pt x="111550" y="8007"/>
                  </a:lnTo>
                  <a:lnTo>
                    <a:pt x="115748" y="9219"/>
                  </a:lnTo>
                  <a:lnTo>
                    <a:pt x="119393" y="10026"/>
                  </a:lnTo>
                  <a:lnTo>
                    <a:pt x="122671" y="10566"/>
                  </a:lnTo>
                  <a:lnTo>
                    <a:pt x="126549" y="11771"/>
                  </a:lnTo>
                  <a:lnTo>
                    <a:pt x="130828" y="13422"/>
                  </a:lnTo>
                  <a:lnTo>
                    <a:pt x="135374" y="15369"/>
                  </a:lnTo>
                  <a:lnTo>
                    <a:pt x="139251" y="17514"/>
                  </a:lnTo>
                  <a:lnTo>
                    <a:pt x="142682" y="19790"/>
                  </a:lnTo>
                  <a:lnTo>
                    <a:pt x="152086" y="268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599" name="SMARTInkAnnotation1033"/>
            <p:cNvSpPr/>
            <p:nvPr/>
          </p:nvSpPr>
          <p:spPr>
            <a:xfrm>
              <a:off x="4320644" y="3795351"/>
              <a:ext cx="357910" cy="418369"/>
            </a:xfrm>
            <a:custGeom>
              <a:avLst/>
              <a:gdLst/>
              <a:ahLst/>
              <a:cxnLst/>
              <a:rect l="0" t="0" r="0" b="0"/>
              <a:pathLst>
                <a:path w="357910" h="418369">
                  <a:moveTo>
                    <a:pt x="175156" y="311829"/>
                  </a:moveTo>
                  <a:lnTo>
                    <a:pt x="167850" y="304523"/>
                  </a:lnTo>
                  <a:lnTo>
                    <a:pt x="167563" y="297676"/>
                  </a:lnTo>
                  <a:lnTo>
                    <a:pt x="162305" y="290720"/>
                  </a:lnTo>
                  <a:lnTo>
                    <a:pt x="160977" y="286079"/>
                  </a:lnTo>
                  <a:lnTo>
                    <a:pt x="159777" y="284502"/>
                  </a:lnTo>
                  <a:lnTo>
                    <a:pt x="158130" y="283450"/>
                  </a:lnTo>
                  <a:lnTo>
                    <a:pt x="156185" y="282750"/>
                  </a:lnTo>
                  <a:lnTo>
                    <a:pt x="154889" y="281436"/>
                  </a:lnTo>
                  <a:lnTo>
                    <a:pt x="154024" y="279714"/>
                  </a:lnTo>
                  <a:lnTo>
                    <a:pt x="153448" y="277719"/>
                  </a:lnTo>
                  <a:lnTo>
                    <a:pt x="150550" y="273244"/>
                  </a:lnTo>
                  <a:lnTo>
                    <a:pt x="148592" y="270866"/>
                  </a:lnTo>
                  <a:lnTo>
                    <a:pt x="146440" y="269280"/>
                  </a:lnTo>
                  <a:lnTo>
                    <a:pt x="141791" y="267518"/>
                  </a:lnTo>
                  <a:lnTo>
                    <a:pt x="140213" y="266202"/>
                  </a:lnTo>
                  <a:lnTo>
                    <a:pt x="139160" y="264478"/>
                  </a:lnTo>
                  <a:lnTo>
                    <a:pt x="138459" y="262481"/>
                  </a:lnTo>
                  <a:lnTo>
                    <a:pt x="137145" y="261151"/>
                  </a:lnTo>
                  <a:lnTo>
                    <a:pt x="135422" y="260263"/>
                  </a:lnTo>
                  <a:lnTo>
                    <a:pt x="131249" y="259277"/>
                  </a:lnTo>
                  <a:lnTo>
                    <a:pt x="121672" y="258645"/>
                  </a:lnTo>
                  <a:lnTo>
                    <a:pt x="111895" y="258536"/>
                  </a:lnTo>
                  <a:lnTo>
                    <a:pt x="97467" y="258498"/>
                  </a:lnTo>
                  <a:lnTo>
                    <a:pt x="94576" y="259341"/>
                  </a:lnTo>
                  <a:lnTo>
                    <a:pt x="85617" y="264574"/>
                  </a:lnTo>
                  <a:lnTo>
                    <a:pt x="77222" y="269096"/>
                  </a:lnTo>
                  <a:lnTo>
                    <a:pt x="67023" y="276401"/>
                  </a:lnTo>
                  <a:lnTo>
                    <a:pt x="61339" y="283666"/>
                  </a:lnTo>
                  <a:lnTo>
                    <a:pt x="53379" y="295017"/>
                  </a:lnTo>
                  <a:lnTo>
                    <a:pt x="43400" y="306001"/>
                  </a:lnTo>
                  <a:lnTo>
                    <a:pt x="28903" y="320837"/>
                  </a:lnTo>
                  <a:lnTo>
                    <a:pt x="20532" y="333313"/>
                  </a:lnTo>
                  <a:lnTo>
                    <a:pt x="15276" y="342826"/>
                  </a:lnTo>
                  <a:lnTo>
                    <a:pt x="10965" y="351852"/>
                  </a:lnTo>
                  <a:lnTo>
                    <a:pt x="7691" y="362540"/>
                  </a:lnTo>
                  <a:lnTo>
                    <a:pt x="2582" y="375209"/>
                  </a:lnTo>
                  <a:lnTo>
                    <a:pt x="1089" y="381767"/>
                  </a:lnTo>
                  <a:lnTo>
                    <a:pt x="250" y="394264"/>
                  </a:lnTo>
                  <a:lnTo>
                    <a:pt x="0" y="404646"/>
                  </a:lnTo>
                  <a:lnTo>
                    <a:pt x="813" y="407574"/>
                  </a:lnTo>
                  <a:lnTo>
                    <a:pt x="3972" y="413084"/>
                  </a:lnTo>
                  <a:lnTo>
                    <a:pt x="6000" y="414892"/>
                  </a:lnTo>
                  <a:lnTo>
                    <a:pt x="8198" y="416098"/>
                  </a:lnTo>
                  <a:lnTo>
                    <a:pt x="10511" y="416901"/>
                  </a:lnTo>
                  <a:lnTo>
                    <a:pt x="17596" y="417794"/>
                  </a:lnTo>
                  <a:lnTo>
                    <a:pt x="25543" y="418191"/>
                  </a:lnTo>
                  <a:lnTo>
                    <a:pt x="31897" y="418368"/>
                  </a:lnTo>
                  <a:lnTo>
                    <a:pt x="39801" y="416188"/>
                  </a:lnTo>
                  <a:lnTo>
                    <a:pt x="48958" y="412398"/>
                  </a:lnTo>
                  <a:lnTo>
                    <a:pt x="58672" y="407891"/>
                  </a:lnTo>
                  <a:lnTo>
                    <a:pt x="64480" y="404657"/>
                  </a:lnTo>
                  <a:lnTo>
                    <a:pt x="70893" y="400808"/>
                  </a:lnTo>
                  <a:lnTo>
                    <a:pt x="84789" y="392015"/>
                  </a:lnTo>
                  <a:lnTo>
                    <a:pt x="99433" y="382463"/>
                  </a:lnTo>
                  <a:lnTo>
                    <a:pt x="106047" y="377545"/>
                  </a:lnTo>
                  <a:lnTo>
                    <a:pt x="112150" y="372573"/>
                  </a:lnTo>
                  <a:lnTo>
                    <a:pt x="117912" y="367564"/>
                  </a:lnTo>
                  <a:lnTo>
                    <a:pt x="124294" y="361686"/>
                  </a:lnTo>
                  <a:lnTo>
                    <a:pt x="138157" y="348381"/>
                  </a:lnTo>
                  <a:lnTo>
                    <a:pt x="144563" y="340430"/>
                  </a:lnTo>
                  <a:lnTo>
                    <a:pt x="150527" y="331744"/>
                  </a:lnTo>
                  <a:lnTo>
                    <a:pt x="156197" y="322565"/>
                  </a:lnTo>
                  <a:lnTo>
                    <a:pt x="162517" y="313906"/>
                  </a:lnTo>
                  <a:lnTo>
                    <a:pt x="169270" y="305594"/>
                  </a:lnTo>
                  <a:lnTo>
                    <a:pt x="176312" y="297512"/>
                  </a:lnTo>
                  <a:lnTo>
                    <a:pt x="182700" y="288738"/>
                  </a:lnTo>
                  <a:lnTo>
                    <a:pt x="188652" y="279501"/>
                  </a:lnTo>
                  <a:lnTo>
                    <a:pt x="194314" y="269957"/>
                  </a:lnTo>
                  <a:lnTo>
                    <a:pt x="200627" y="261054"/>
                  </a:lnTo>
                  <a:lnTo>
                    <a:pt x="207377" y="252579"/>
                  </a:lnTo>
                  <a:lnTo>
                    <a:pt x="214416" y="244389"/>
                  </a:lnTo>
                  <a:lnTo>
                    <a:pt x="221650" y="235542"/>
                  </a:lnTo>
                  <a:lnTo>
                    <a:pt x="236460" y="216681"/>
                  </a:lnTo>
                  <a:lnTo>
                    <a:pt x="243119" y="206911"/>
                  </a:lnTo>
                  <a:lnTo>
                    <a:pt x="249251" y="197010"/>
                  </a:lnTo>
                  <a:lnTo>
                    <a:pt x="255033" y="187023"/>
                  </a:lnTo>
                  <a:lnTo>
                    <a:pt x="261427" y="176979"/>
                  </a:lnTo>
                  <a:lnTo>
                    <a:pt x="268230" y="166895"/>
                  </a:lnTo>
                  <a:lnTo>
                    <a:pt x="287682" y="138781"/>
                  </a:lnTo>
                  <a:lnTo>
                    <a:pt x="293353" y="130424"/>
                  </a:lnTo>
                  <a:lnTo>
                    <a:pt x="297981" y="121466"/>
                  </a:lnTo>
                  <a:lnTo>
                    <a:pt x="301913" y="112107"/>
                  </a:lnTo>
                  <a:lnTo>
                    <a:pt x="305381" y="102480"/>
                  </a:lnTo>
                  <a:lnTo>
                    <a:pt x="309386" y="93523"/>
                  </a:lnTo>
                  <a:lnTo>
                    <a:pt x="313750" y="85012"/>
                  </a:lnTo>
                  <a:lnTo>
                    <a:pt x="318352" y="76798"/>
                  </a:lnTo>
                  <a:lnTo>
                    <a:pt x="323113" y="68781"/>
                  </a:lnTo>
                  <a:lnTo>
                    <a:pt x="332919" y="53101"/>
                  </a:lnTo>
                  <a:lnTo>
                    <a:pt x="336211" y="46210"/>
                  </a:lnTo>
                  <a:lnTo>
                    <a:pt x="339870" y="34039"/>
                  </a:lnTo>
                  <a:lnTo>
                    <a:pt x="343753" y="22984"/>
                  </a:lnTo>
                  <a:lnTo>
                    <a:pt x="348302" y="13274"/>
                  </a:lnTo>
                  <a:lnTo>
                    <a:pt x="357392" y="295"/>
                  </a:lnTo>
                  <a:lnTo>
                    <a:pt x="357607" y="0"/>
                  </a:lnTo>
                  <a:lnTo>
                    <a:pt x="357846" y="1929"/>
                  </a:lnTo>
                  <a:lnTo>
                    <a:pt x="357909" y="3629"/>
                  </a:lnTo>
                  <a:lnTo>
                    <a:pt x="353953" y="14112"/>
                  </a:lnTo>
                  <a:lnTo>
                    <a:pt x="349730" y="23159"/>
                  </a:lnTo>
                  <a:lnTo>
                    <a:pt x="344185" y="33671"/>
                  </a:lnTo>
                  <a:lnTo>
                    <a:pt x="340335" y="40030"/>
                  </a:lnTo>
                  <a:lnTo>
                    <a:pt x="331542" y="53869"/>
                  </a:lnTo>
                  <a:lnTo>
                    <a:pt x="321990" y="68487"/>
                  </a:lnTo>
                  <a:lnTo>
                    <a:pt x="317918" y="76788"/>
                  </a:lnTo>
                  <a:lnTo>
                    <a:pt x="314358" y="85708"/>
                  </a:lnTo>
                  <a:lnTo>
                    <a:pt x="311137" y="95041"/>
                  </a:lnTo>
                  <a:lnTo>
                    <a:pt x="307297" y="104651"/>
                  </a:lnTo>
                  <a:lnTo>
                    <a:pt x="303043" y="114444"/>
                  </a:lnTo>
                  <a:lnTo>
                    <a:pt x="293801" y="134356"/>
                  </a:lnTo>
                  <a:lnTo>
                    <a:pt x="269039" y="184872"/>
                  </a:lnTo>
                  <a:lnTo>
                    <a:pt x="263146" y="195017"/>
                  </a:lnTo>
                  <a:lnTo>
                    <a:pt x="256675" y="205168"/>
                  </a:lnTo>
                  <a:lnTo>
                    <a:pt x="249822" y="215322"/>
                  </a:lnTo>
                  <a:lnTo>
                    <a:pt x="244407" y="225478"/>
                  </a:lnTo>
                  <a:lnTo>
                    <a:pt x="239950" y="235634"/>
                  </a:lnTo>
                  <a:lnTo>
                    <a:pt x="232740" y="255104"/>
                  </a:lnTo>
                  <a:lnTo>
                    <a:pt x="226713" y="272225"/>
                  </a:lnTo>
                  <a:lnTo>
                    <a:pt x="223074" y="280346"/>
                  </a:lnTo>
                  <a:lnTo>
                    <a:pt x="218955" y="288301"/>
                  </a:lnTo>
                  <a:lnTo>
                    <a:pt x="214516" y="296143"/>
                  </a:lnTo>
                  <a:lnTo>
                    <a:pt x="211555" y="303912"/>
                  </a:lnTo>
                  <a:lnTo>
                    <a:pt x="209583" y="311630"/>
                  </a:lnTo>
                  <a:lnTo>
                    <a:pt x="208267" y="319316"/>
                  </a:lnTo>
                  <a:lnTo>
                    <a:pt x="206806" y="332373"/>
                  </a:lnTo>
                  <a:lnTo>
                    <a:pt x="206155" y="343819"/>
                  </a:lnTo>
                  <a:lnTo>
                    <a:pt x="205867" y="354551"/>
                  </a:lnTo>
                  <a:lnTo>
                    <a:pt x="206637" y="358937"/>
                  </a:lnTo>
                  <a:lnTo>
                    <a:pt x="209750" y="366068"/>
                  </a:lnTo>
                  <a:lnTo>
                    <a:pt x="213955" y="372059"/>
                  </a:lnTo>
                  <a:lnTo>
                    <a:pt x="220876" y="3804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0" name="SMARTInkAnnotation1034"/>
            <p:cNvSpPr/>
            <p:nvPr/>
          </p:nvSpPr>
          <p:spPr>
            <a:xfrm>
              <a:off x="4701582" y="4070178"/>
              <a:ext cx="118579" cy="136063"/>
            </a:xfrm>
            <a:custGeom>
              <a:avLst/>
              <a:gdLst/>
              <a:ahLst/>
              <a:cxnLst/>
              <a:rect l="0" t="0" r="0" b="0"/>
              <a:pathLst>
                <a:path w="118579" h="136063">
                  <a:moveTo>
                    <a:pt x="7577" y="67482"/>
                  </a:moveTo>
                  <a:lnTo>
                    <a:pt x="70765" y="67482"/>
                  </a:lnTo>
                  <a:lnTo>
                    <a:pt x="73408" y="66635"/>
                  </a:lnTo>
                  <a:lnTo>
                    <a:pt x="76018" y="65224"/>
                  </a:lnTo>
                  <a:lnTo>
                    <a:pt x="78605" y="63437"/>
                  </a:lnTo>
                  <a:lnTo>
                    <a:pt x="81176" y="62245"/>
                  </a:lnTo>
                  <a:lnTo>
                    <a:pt x="83736" y="61451"/>
                  </a:lnTo>
                  <a:lnTo>
                    <a:pt x="86290" y="60921"/>
                  </a:lnTo>
                  <a:lnTo>
                    <a:pt x="88839" y="59721"/>
                  </a:lnTo>
                  <a:lnTo>
                    <a:pt x="91386" y="58075"/>
                  </a:lnTo>
                  <a:lnTo>
                    <a:pt x="93930" y="56131"/>
                  </a:lnTo>
                  <a:lnTo>
                    <a:pt x="96472" y="53988"/>
                  </a:lnTo>
                  <a:lnTo>
                    <a:pt x="99014" y="51712"/>
                  </a:lnTo>
                  <a:lnTo>
                    <a:pt x="101555" y="49349"/>
                  </a:lnTo>
                  <a:lnTo>
                    <a:pt x="103250" y="46927"/>
                  </a:lnTo>
                  <a:lnTo>
                    <a:pt x="104379" y="44465"/>
                  </a:lnTo>
                  <a:lnTo>
                    <a:pt x="105132" y="41977"/>
                  </a:lnTo>
                  <a:lnTo>
                    <a:pt x="106481" y="39472"/>
                  </a:lnTo>
                  <a:lnTo>
                    <a:pt x="108226" y="36955"/>
                  </a:lnTo>
                  <a:lnTo>
                    <a:pt x="113066" y="30878"/>
                  </a:lnTo>
                  <a:lnTo>
                    <a:pt x="113728" y="27789"/>
                  </a:lnTo>
                  <a:lnTo>
                    <a:pt x="113905" y="25780"/>
                  </a:lnTo>
                  <a:lnTo>
                    <a:pt x="114869" y="23594"/>
                  </a:lnTo>
                  <a:lnTo>
                    <a:pt x="116358" y="21290"/>
                  </a:lnTo>
                  <a:lnTo>
                    <a:pt x="118199" y="18907"/>
                  </a:lnTo>
                  <a:lnTo>
                    <a:pt x="118578" y="16472"/>
                  </a:lnTo>
                  <a:lnTo>
                    <a:pt x="117984" y="14002"/>
                  </a:lnTo>
                  <a:lnTo>
                    <a:pt x="114994" y="8000"/>
                  </a:lnTo>
                  <a:lnTo>
                    <a:pt x="113902" y="7507"/>
                  </a:lnTo>
                  <a:lnTo>
                    <a:pt x="110430" y="6960"/>
                  </a:lnTo>
                  <a:lnTo>
                    <a:pt x="108319" y="5967"/>
                  </a:lnTo>
                  <a:lnTo>
                    <a:pt x="106066" y="4459"/>
                  </a:lnTo>
                  <a:lnTo>
                    <a:pt x="103717" y="2606"/>
                  </a:lnTo>
                  <a:lnTo>
                    <a:pt x="101304" y="1372"/>
                  </a:lnTo>
                  <a:lnTo>
                    <a:pt x="98848" y="548"/>
                  </a:lnTo>
                  <a:lnTo>
                    <a:pt x="96365" y="0"/>
                  </a:lnTo>
                  <a:lnTo>
                    <a:pt x="93862" y="481"/>
                  </a:lnTo>
                  <a:lnTo>
                    <a:pt x="91348" y="1647"/>
                  </a:lnTo>
                  <a:lnTo>
                    <a:pt x="88824" y="3272"/>
                  </a:lnTo>
                  <a:lnTo>
                    <a:pt x="85449" y="4355"/>
                  </a:lnTo>
                  <a:lnTo>
                    <a:pt x="81506" y="5078"/>
                  </a:lnTo>
                  <a:lnTo>
                    <a:pt x="77183" y="5559"/>
                  </a:lnTo>
                  <a:lnTo>
                    <a:pt x="72608" y="6727"/>
                  </a:lnTo>
                  <a:lnTo>
                    <a:pt x="67864" y="8351"/>
                  </a:lnTo>
                  <a:lnTo>
                    <a:pt x="63009" y="10282"/>
                  </a:lnTo>
                  <a:lnTo>
                    <a:pt x="58925" y="12415"/>
                  </a:lnTo>
                  <a:lnTo>
                    <a:pt x="55356" y="14684"/>
                  </a:lnTo>
                  <a:lnTo>
                    <a:pt x="52130" y="17043"/>
                  </a:lnTo>
                  <a:lnTo>
                    <a:pt x="48286" y="20309"/>
                  </a:lnTo>
                  <a:lnTo>
                    <a:pt x="44030" y="24180"/>
                  </a:lnTo>
                  <a:lnTo>
                    <a:pt x="34785" y="32997"/>
                  </a:lnTo>
                  <a:lnTo>
                    <a:pt x="14066" y="53418"/>
                  </a:lnTo>
                  <a:lnTo>
                    <a:pt x="11057" y="57259"/>
                  </a:lnTo>
                  <a:lnTo>
                    <a:pt x="8204" y="61513"/>
                  </a:lnTo>
                  <a:lnTo>
                    <a:pt x="5455" y="66043"/>
                  </a:lnTo>
                  <a:lnTo>
                    <a:pt x="3623" y="70756"/>
                  </a:lnTo>
                  <a:lnTo>
                    <a:pt x="2401" y="75591"/>
                  </a:lnTo>
                  <a:lnTo>
                    <a:pt x="1586" y="80508"/>
                  </a:lnTo>
                  <a:lnTo>
                    <a:pt x="1044" y="84633"/>
                  </a:lnTo>
                  <a:lnTo>
                    <a:pt x="681" y="88229"/>
                  </a:lnTo>
                  <a:lnTo>
                    <a:pt x="441" y="91473"/>
                  </a:lnTo>
                  <a:lnTo>
                    <a:pt x="280" y="95330"/>
                  </a:lnTo>
                  <a:lnTo>
                    <a:pt x="53" y="108000"/>
                  </a:lnTo>
                  <a:lnTo>
                    <a:pt x="0" y="114559"/>
                  </a:lnTo>
                  <a:lnTo>
                    <a:pt x="833" y="117493"/>
                  </a:lnTo>
                  <a:lnTo>
                    <a:pt x="2234" y="120296"/>
                  </a:lnTo>
                  <a:lnTo>
                    <a:pt x="4016" y="123012"/>
                  </a:lnTo>
                  <a:lnTo>
                    <a:pt x="6050" y="125668"/>
                  </a:lnTo>
                  <a:lnTo>
                    <a:pt x="8253" y="128286"/>
                  </a:lnTo>
                  <a:lnTo>
                    <a:pt x="10567" y="130878"/>
                  </a:lnTo>
                  <a:lnTo>
                    <a:pt x="12957" y="132606"/>
                  </a:lnTo>
                  <a:lnTo>
                    <a:pt x="15398" y="133758"/>
                  </a:lnTo>
                  <a:lnTo>
                    <a:pt x="17871" y="134525"/>
                  </a:lnTo>
                  <a:lnTo>
                    <a:pt x="20367" y="135038"/>
                  </a:lnTo>
                  <a:lnTo>
                    <a:pt x="22877" y="135379"/>
                  </a:lnTo>
                  <a:lnTo>
                    <a:pt x="25397" y="135607"/>
                  </a:lnTo>
                  <a:lnTo>
                    <a:pt x="28771" y="135759"/>
                  </a:lnTo>
                  <a:lnTo>
                    <a:pt x="37035" y="135927"/>
                  </a:lnTo>
                  <a:lnTo>
                    <a:pt x="60918" y="1360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1" name="SMARTInkAnnotation1035"/>
            <p:cNvSpPr/>
            <p:nvPr/>
          </p:nvSpPr>
          <p:spPr>
            <a:xfrm>
              <a:off x="4887655" y="4043070"/>
              <a:ext cx="156786" cy="163132"/>
            </a:xfrm>
            <a:custGeom>
              <a:avLst/>
              <a:gdLst/>
              <a:ahLst/>
              <a:cxnLst/>
              <a:rect l="0" t="0" r="0" b="0"/>
              <a:pathLst>
                <a:path w="156786" h="163132">
                  <a:moveTo>
                    <a:pt x="34865" y="79350"/>
                  </a:moveTo>
                  <a:lnTo>
                    <a:pt x="38909" y="87441"/>
                  </a:lnTo>
                  <a:lnTo>
                    <a:pt x="40102" y="90670"/>
                  </a:lnTo>
                  <a:lnTo>
                    <a:pt x="40896" y="93670"/>
                  </a:lnTo>
                  <a:lnTo>
                    <a:pt x="41426" y="96517"/>
                  </a:lnTo>
                  <a:lnTo>
                    <a:pt x="40085" y="98414"/>
                  </a:lnTo>
                  <a:lnTo>
                    <a:pt x="37498" y="99679"/>
                  </a:lnTo>
                  <a:lnTo>
                    <a:pt x="34081" y="100523"/>
                  </a:lnTo>
                  <a:lnTo>
                    <a:pt x="31802" y="102779"/>
                  </a:lnTo>
                  <a:lnTo>
                    <a:pt x="30283" y="105976"/>
                  </a:lnTo>
                  <a:lnTo>
                    <a:pt x="29270" y="109801"/>
                  </a:lnTo>
                  <a:lnTo>
                    <a:pt x="27749" y="113197"/>
                  </a:lnTo>
                  <a:lnTo>
                    <a:pt x="25887" y="116308"/>
                  </a:lnTo>
                  <a:lnTo>
                    <a:pt x="23800" y="119229"/>
                  </a:lnTo>
                  <a:lnTo>
                    <a:pt x="22408" y="122023"/>
                  </a:lnTo>
                  <a:lnTo>
                    <a:pt x="21480" y="124732"/>
                  </a:lnTo>
                  <a:lnTo>
                    <a:pt x="20862" y="127385"/>
                  </a:lnTo>
                  <a:lnTo>
                    <a:pt x="20450" y="130000"/>
                  </a:lnTo>
                  <a:lnTo>
                    <a:pt x="20175" y="132590"/>
                  </a:lnTo>
                  <a:lnTo>
                    <a:pt x="19991" y="135164"/>
                  </a:lnTo>
                  <a:lnTo>
                    <a:pt x="19023" y="137726"/>
                  </a:lnTo>
                  <a:lnTo>
                    <a:pt x="17530" y="140280"/>
                  </a:lnTo>
                  <a:lnTo>
                    <a:pt x="15688" y="142830"/>
                  </a:lnTo>
                  <a:lnTo>
                    <a:pt x="13642" y="147921"/>
                  </a:lnTo>
                  <a:lnTo>
                    <a:pt x="13096" y="150464"/>
                  </a:lnTo>
                  <a:lnTo>
                    <a:pt x="10232" y="155548"/>
                  </a:lnTo>
                  <a:lnTo>
                    <a:pt x="4415" y="163131"/>
                  </a:lnTo>
                  <a:lnTo>
                    <a:pt x="348" y="159113"/>
                  </a:lnTo>
                  <a:lnTo>
                    <a:pt x="0" y="157079"/>
                  </a:lnTo>
                  <a:lnTo>
                    <a:pt x="615" y="154876"/>
                  </a:lnTo>
                  <a:lnTo>
                    <a:pt x="1871" y="152561"/>
                  </a:lnTo>
                  <a:lnTo>
                    <a:pt x="3267" y="147731"/>
                  </a:lnTo>
                  <a:lnTo>
                    <a:pt x="3640" y="145257"/>
                  </a:lnTo>
                  <a:lnTo>
                    <a:pt x="3888" y="141915"/>
                  </a:lnTo>
                  <a:lnTo>
                    <a:pt x="4053" y="137993"/>
                  </a:lnTo>
                  <a:lnTo>
                    <a:pt x="4286" y="126641"/>
                  </a:lnTo>
                  <a:lnTo>
                    <a:pt x="4379" y="96776"/>
                  </a:lnTo>
                  <a:lnTo>
                    <a:pt x="5228" y="90967"/>
                  </a:lnTo>
                  <a:lnTo>
                    <a:pt x="6640" y="84555"/>
                  </a:lnTo>
                  <a:lnTo>
                    <a:pt x="8428" y="77740"/>
                  </a:lnTo>
                  <a:lnTo>
                    <a:pt x="10467" y="71503"/>
                  </a:lnTo>
                  <a:lnTo>
                    <a:pt x="12672" y="65652"/>
                  </a:lnTo>
                  <a:lnTo>
                    <a:pt x="14990" y="60058"/>
                  </a:lnTo>
                  <a:lnTo>
                    <a:pt x="17382" y="54635"/>
                  </a:lnTo>
                  <a:lnTo>
                    <a:pt x="22296" y="44094"/>
                  </a:lnTo>
                  <a:lnTo>
                    <a:pt x="25639" y="39760"/>
                  </a:lnTo>
                  <a:lnTo>
                    <a:pt x="29561" y="36023"/>
                  </a:lnTo>
                  <a:lnTo>
                    <a:pt x="33869" y="32685"/>
                  </a:lnTo>
                  <a:lnTo>
                    <a:pt x="37587" y="28767"/>
                  </a:lnTo>
                  <a:lnTo>
                    <a:pt x="40913" y="24461"/>
                  </a:lnTo>
                  <a:lnTo>
                    <a:pt x="43978" y="19898"/>
                  </a:lnTo>
                  <a:lnTo>
                    <a:pt x="47713" y="16008"/>
                  </a:lnTo>
                  <a:lnTo>
                    <a:pt x="51897" y="12569"/>
                  </a:lnTo>
                  <a:lnTo>
                    <a:pt x="56380" y="9429"/>
                  </a:lnTo>
                  <a:lnTo>
                    <a:pt x="61062" y="6489"/>
                  </a:lnTo>
                  <a:lnTo>
                    <a:pt x="65876" y="3683"/>
                  </a:lnTo>
                  <a:lnTo>
                    <a:pt x="70779" y="965"/>
                  </a:lnTo>
                  <a:lnTo>
                    <a:pt x="75741" y="0"/>
                  </a:lnTo>
                  <a:lnTo>
                    <a:pt x="80743" y="203"/>
                  </a:lnTo>
                  <a:lnTo>
                    <a:pt x="85770" y="1186"/>
                  </a:lnTo>
                  <a:lnTo>
                    <a:pt x="89968" y="1840"/>
                  </a:lnTo>
                  <a:lnTo>
                    <a:pt x="93613" y="2277"/>
                  </a:lnTo>
                  <a:lnTo>
                    <a:pt x="96891" y="2568"/>
                  </a:lnTo>
                  <a:lnTo>
                    <a:pt x="100768" y="3608"/>
                  </a:lnTo>
                  <a:lnTo>
                    <a:pt x="105047" y="5149"/>
                  </a:lnTo>
                  <a:lnTo>
                    <a:pt x="109593" y="7023"/>
                  </a:lnTo>
                  <a:lnTo>
                    <a:pt x="113471" y="9118"/>
                  </a:lnTo>
                  <a:lnTo>
                    <a:pt x="116902" y="11362"/>
                  </a:lnTo>
                  <a:lnTo>
                    <a:pt x="120036" y="13705"/>
                  </a:lnTo>
                  <a:lnTo>
                    <a:pt x="123819" y="16113"/>
                  </a:lnTo>
                  <a:lnTo>
                    <a:pt x="128034" y="18566"/>
                  </a:lnTo>
                  <a:lnTo>
                    <a:pt x="132537" y="21047"/>
                  </a:lnTo>
                  <a:lnTo>
                    <a:pt x="137234" y="24395"/>
                  </a:lnTo>
                  <a:lnTo>
                    <a:pt x="142057" y="28319"/>
                  </a:lnTo>
                  <a:lnTo>
                    <a:pt x="156785" y="41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2" name="SMARTInkAnnotation1036"/>
            <p:cNvSpPr/>
            <p:nvPr/>
          </p:nvSpPr>
          <p:spPr>
            <a:xfrm>
              <a:off x="5715000" y="4091940"/>
              <a:ext cx="65351" cy="175261"/>
            </a:xfrm>
            <a:custGeom>
              <a:avLst/>
              <a:gdLst/>
              <a:ahLst/>
              <a:cxnLst/>
              <a:rect l="0" t="0" r="0" b="0"/>
              <a:pathLst>
                <a:path w="65351" h="175261">
                  <a:moveTo>
                    <a:pt x="60960" y="0"/>
                  </a:moveTo>
                  <a:lnTo>
                    <a:pt x="65350" y="0"/>
                  </a:lnTo>
                  <a:lnTo>
                    <a:pt x="61704" y="0"/>
                  </a:lnTo>
                  <a:lnTo>
                    <a:pt x="61456" y="847"/>
                  </a:lnTo>
                  <a:lnTo>
                    <a:pt x="61058" y="6031"/>
                  </a:lnTo>
                  <a:lnTo>
                    <a:pt x="60979" y="11351"/>
                  </a:lnTo>
                  <a:lnTo>
                    <a:pt x="60965" y="18133"/>
                  </a:lnTo>
                  <a:lnTo>
                    <a:pt x="60117" y="21402"/>
                  </a:lnTo>
                  <a:lnTo>
                    <a:pt x="58704" y="25275"/>
                  </a:lnTo>
                  <a:lnTo>
                    <a:pt x="56916" y="29550"/>
                  </a:lnTo>
                  <a:lnTo>
                    <a:pt x="55724" y="34093"/>
                  </a:lnTo>
                  <a:lnTo>
                    <a:pt x="54929" y="38816"/>
                  </a:lnTo>
                  <a:lnTo>
                    <a:pt x="54399" y="43657"/>
                  </a:lnTo>
                  <a:lnTo>
                    <a:pt x="53199" y="48578"/>
                  </a:lnTo>
                  <a:lnTo>
                    <a:pt x="51553" y="53552"/>
                  </a:lnTo>
                  <a:lnTo>
                    <a:pt x="49609" y="58561"/>
                  </a:lnTo>
                  <a:lnTo>
                    <a:pt x="48312" y="63594"/>
                  </a:lnTo>
                  <a:lnTo>
                    <a:pt x="47448" y="68643"/>
                  </a:lnTo>
                  <a:lnTo>
                    <a:pt x="46872" y="73702"/>
                  </a:lnTo>
                  <a:lnTo>
                    <a:pt x="45641" y="78768"/>
                  </a:lnTo>
                  <a:lnTo>
                    <a:pt x="43974" y="83838"/>
                  </a:lnTo>
                  <a:lnTo>
                    <a:pt x="42016" y="88912"/>
                  </a:lnTo>
                  <a:lnTo>
                    <a:pt x="39864" y="93988"/>
                  </a:lnTo>
                  <a:lnTo>
                    <a:pt x="35216" y="104143"/>
                  </a:lnTo>
                  <a:lnTo>
                    <a:pt x="32790" y="108376"/>
                  </a:lnTo>
                  <a:lnTo>
                    <a:pt x="30327" y="112044"/>
                  </a:lnTo>
                  <a:lnTo>
                    <a:pt x="27838" y="115336"/>
                  </a:lnTo>
                  <a:lnTo>
                    <a:pt x="26179" y="119224"/>
                  </a:lnTo>
                  <a:lnTo>
                    <a:pt x="25073" y="123509"/>
                  </a:lnTo>
                  <a:lnTo>
                    <a:pt x="24335" y="128060"/>
                  </a:lnTo>
                  <a:lnTo>
                    <a:pt x="22997" y="132786"/>
                  </a:lnTo>
                  <a:lnTo>
                    <a:pt x="21258" y="137631"/>
                  </a:lnTo>
                  <a:lnTo>
                    <a:pt x="19252" y="142554"/>
                  </a:lnTo>
                  <a:lnTo>
                    <a:pt x="17068" y="146683"/>
                  </a:lnTo>
                  <a:lnTo>
                    <a:pt x="14766" y="150281"/>
                  </a:lnTo>
                  <a:lnTo>
                    <a:pt x="12383" y="153528"/>
                  </a:lnTo>
                  <a:lnTo>
                    <a:pt x="10795" y="156538"/>
                  </a:lnTo>
                  <a:lnTo>
                    <a:pt x="9737" y="159392"/>
                  </a:lnTo>
                  <a:lnTo>
                    <a:pt x="9032" y="162142"/>
                  </a:lnTo>
                  <a:lnTo>
                    <a:pt x="7715" y="164821"/>
                  </a:lnTo>
                  <a:lnTo>
                    <a:pt x="5989" y="167454"/>
                  </a:lnTo>
                  <a:lnTo>
                    <a:pt x="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3" name="SMARTInkAnnotation1037"/>
            <p:cNvSpPr/>
            <p:nvPr/>
          </p:nvSpPr>
          <p:spPr>
            <a:xfrm>
              <a:off x="5768340" y="3954780"/>
              <a:ext cx="22861" cy="45721"/>
            </a:xfrm>
            <a:custGeom>
              <a:avLst/>
              <a:gdLst/>
              <a:ahLst/>
              <a:cxnLst/>
              <a:rect l="0" t="0" r="0" b="0"/>
              <a:pathLst>
                <a:path w="22861" h="45721">
                  <a:moveTo>
                    <a:pt x="0" y="45720"/>
                  </a:moveTo>
                  <a:lnTo>
                    <a:pt x="4045" y="37629"/>
                  </a:lnTo>
                  <a:lnTo>
                    <a:pt x="5237" y="34400"/>
                  </a:lnTo>
                  <a:lnTo>
                    <a:pt x="6032" y="31400"/>
                  </a:lnTo>
                  <a:lnTo>
                    <a:pt x="6561" y="28553"/>
                  </a:lnTo>
                  <a:lnTo>
                    <a:pt x="7761" y="25808"/>
                  </a:lnTo>
                  <a:lnTo>
                    <a:pt x="9407" y="23133"/>
                  </a:lnTo>
                  <a:lnTo>
                    <a:pt x="14088" y="16799"/>
                  </a:lnTo>
                  <a:lnTo>
                    <a:pt x="14472" y="14586"/>
                  </a:lnTo>
                  <a:lnTo>
                    <a:pt x="14728" y="11417"/>
                  </a:lnTo>
                  <a:lnTo>
                    <a:pt x="15140" y="2255"/>
                  </a:lnTo>
                  <a:lnTo>
                    <a:pt x="16020" y="1503"/>
                  </a:lnTo>
                  <a:lnTo>
                    <a:pt x="17453" y="1003"/>
                  </a:lnTo>
                  <a:lnTo>
                    <a:pt x="228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4" name="SMARTInkAnnotation1038"/>
            <p:cNvSpPr/>
            <p:nvPr/>
          </p:nvSpPr>
          <p:spPr>
            <a:xfrm>
              <a:off x="5905603" y="4085549"/>
              <a:ext cx="121686" cy="181652"/>
            </a:xfrm>
            <a:custGeom>
              <a:avLst/>
              <a:gdLst/>
              <a:ahLst/>
              <a:cxnLst/>
              <a:rect l="0" t="0" r="0" b="0"/>
              <a:pathLst>
                <a:path w="121686" h="181652">
                  <a:moveTo>
                    <a:pt x="53237" y="14011"/>
                  </a:moveTo>
                  <a:lnTo>
                    <a:pt x="53237" y="31178"/>
                  </a:lnTo>
                  <a:lnTo>
                    <a:pt x="52390" y="34768"/>
                  </a:lnTo>
                  <a:lnTo>
                    <a:pt x="50979" y="38856"/>
                  </a:lnTo>
                  <a:lnTo>
                    <a:pt x="49191" y="43274"/>
                  </a:lnTo>
                  <a:lnTo>
                    <a:pt x="47154" y="47067"/>
                  </a:lnTo>
                  <a:lnTo>
                    <a:pt x="44949" y="50441"/>
                  </a:lnTo>
                  <a:lnTo>
                    <a:pt x="42631" y="53538"/>
                  </a:lnTo>
                  <a:lnTo>
                    <a:pt x="41086" y="57295"/>
                  </a:lnTo>
                  <a:lnTo>
                    <a:pt x="40056" y="61494"/>
                  </a:lnTo>
                  <a:lnTo>
                    <a:pt x="39369" y="65986"/>
                  </a:lnTo>
                  <a:lnTo>
                    <a:pt x="38066" y="69828"/>
                  </a:lnTo>
                  <a:lnTo>
                    <a:pt x="36349" y="73235"/>
                  </a:lnTo>
                  <a:lnTo>
                    <a:pt x="34359" y="76354"/>
                  </a:lnTo>
                  <a:lnTo>
                    <a:pt x="32184" y="80127"/>
                  </a:lnTo>
                  <a:lnTo>
                    <a:pt x="27510" y="88833"/>
                  </a:lnTo>
                  <a:lnTo>
                    <a:pt x="25927" y="92679"/>
                  </a:lnTo>
                  <a:lnTo>
                    <a:pt x="24870" y="96090"/>
                  </a:lnTo>
                  <a:lnTo>
                    <a:pt x="24166" y="99210"/>
                  </a:lnTo>
                  <a:lnTo>
                    <a:pt x="22849" y="102137"/>
                  </a:lnTo>
                  <a:lnTo>
                    <a:pt x="19129" y="107647"/>
                  </a:lnTo>
                  <a:lnTo>
                    <a:pt x="16952" y="110302"/>
                  </a:lnTo>
                  <a:lnTo>
                    <a:pt x="14653" y="112918"/>
                  </a:lnTo>
                  <a:lnTo>
                    <a:pt x="8926" y="119156"/>
                  </a:lnTo>
                  <a:lnTo>
                    <a:pt x="7610" y="119668"/>
                  </a:lnTo>
                  <a:lnTo>
                    <a:pt x="3889" y="120236"/>
                  </a:lnTo>
                  <a:lnTo>
                    <a:pt x="1080" y="120556"/>
                  </a:lnTo>
                  <a:lnTo>
                    <a:pt x="685" y="119754"/>
                  </a:lnTo>
                  <a:lnTo>
                    <a:pt x="131" y="114581"/>
                  </a:lnTo>
                  <a:lnTo>
                    <a:pt x="0" y="110073"/>
                  </a:lnTo>
                  <a:lnTo>
                    <a:pt x="813" y="107686"/>
                  </a:lnTo>
                  <a:lnTo>
                    <a:pt x="3972" y="102775"/>
                  </a:lnTo>
                  <a:lnTo>
                    <a:pt x="5154" y="99434"/>
                  </a:lnTo>
                  <a:lnTo>
                    <a:pt x="5941" y="95513"/>
                  </a:lnTo>
                  <a:lnTo>
                    <a:pt x="6467" y="91206"/>
                  </a:lnTo>
                  <a:lnTo>
                    <a:pt x="7663" y="86641"/>
                  </a:lnTo>
                  <a:lnTo>
                    <a:pt x="9308" y="81904"/>
                  </a:lnTo>
                  <a:lnTo>
                    <a:pt x="11251" y="77053"/>
                  </a:lnTo>
                  <a:lnTo>
                    <a:pt x="13393" y="72972"/>
                  </a:lnTo>
                  <a:lnTo>
                    <a:pt x="15667" y="69405"/>
                  </a:lnTo>
                  <a:lnTo>
                    <a:pt x="18030" y="66180"/>
                  </a:lnTo>
                  <a:lnTo>
                    <a:pt x="20453" y="62337"/>
                  </a:lnTo>
                  <a:lnTo>
                    <a:pt x="22914" y="58082"/>
                  </a:lnTo>
                  <a:lnTo>
                    <a:pt x="27907" y="48838"/>
                  </a:lnTo>
                  <a:lnTo>
                    <a:pt x="32948" y="39085"/>
                  </a:lnTo>
                  <a:lnTo>
                    <a:pt x="36324" y="34114"/>
                  </a:lnTo>
                  <a:lnTo>
                    <a:pt x="40269" y="29106"/>
                  </a:lnTo>
                  <a:lnTo>
                    <a:pt x="44591" y="24075"/>
                  </a:lnTo>
                  <a:lnTo>
                    <a:pt x="48320" y="19873"/>
                  </a:lnTo>
                  <a:lnTo>
                    <a:pt x="54720" y="12948"/>
                  </a:lnTo>
                  <a:lnTo>
                    <a:pt x="58459" y="10762"/>
                  </a:lnTo>
                  <a:lnTo>
                    <a:pt x="62645" y="9305"/>
                  </a:lnTo>
                  <a:lnTo>
                    <a:pt x="67129" y="8334"/>
                  </a:lnTo>
                  <a:lnTo>
                    <a:pt x="70965" y="6839"/>
                  </a:lnTo>
                  <a:lnTo>
                    <a:pt x="74369" y="4996"/>
                  </a:lnTo>
                  <a:lnTo>
                    <a:pt x="77485" y="2921"/>
                  </a:lnTo>
                  <a:lnTo>
                    <a:pt x="80408" y="1538"/>
                  </a:lnTo>
                  <a:lnTo>
                    <a:pt x="83205" y="615"/>
                  </a:lnTo>
                  <a:lnTo>
                    <a:pt x="85915" y="0"/>
                  </a:lnTo>
                  <a:lnTo>
                    <a:pt x="88569" y="437"/>
                  </a:lnTo>
                  <a:lnTo>
                    <a:pt x="91186" y="1575"/>
                  </a:lnTo>
                  <a:lnTo>
                    <a:pt x="93776" y="3180"/>
                  </a:lnTo>
                  <a:lnTo>
                    <a:pt x="96350" y="5097"/>
                  </a:lnTo>
                  <a:lnTo>
                    <a:pt x="98912" y="7222"/>
                  </a:lnTo>
                  <a:lnTo>
                    <a:pt x="101467" y="9485"/>
                  </a:lnTo>
                  <a:lnTo>
                    <a:pt x="106564" y="14257"/>
                  </a:lnTo>
                  <a:lnTo>
                    <a:pt x="116734" y="24220"/>
                  </a:lnTo>
                  <a:lnTo>
                    <a:pt x="118428" y="27590"/>
                  </a:lnTo>
                  <a:lnTo>
                    <a:pt x="119558" y="31530"/>
                  </a:lnTo>
                  <a:lnTo>
                    <a:pt x="120311" y="35851"/>
                  </a:lnTo>
                  <a:lnTo>
                    <a:pt x="120813" y="41270"/>
                  </a:lnTo>
                  <a:lnTo>
                    <a:pt x="121148" y="47424"/>
                  </a:lnTo>
                  <a:lnTo>
                    <a:pt x="121520" y="60188"/>
                  </a:lnTo>
                  <a:lnTo>
                    <a:pt x="121685" y="71505"/>
                  </a:lnTo>
                  <a:lnTo>
                    <a:pt x="120882" y="76893"/>
                  </a:lnTo>
                  <a:lnTo>
                    <a:pt x="119501" y="82180"/>
                  </a:lnTo>
                  <a:lnTo>
                    <a:pt x="111199" y="106875"/>
                  </a:lnTo>
                  <a:lnTo>
                    <a:pt x="108812" y="113174"/>
                  </a:lnTo>
                  <a:lnTo>
                    <a:pt x="106374" y="119066"/>
                  </a:lnTo>
                  <a:lnTo>
                    <a:pt x="103901" y="124688"/>
                  </a:lnTo>
                  <a:lnTo>
                    <a:pt x="98897" y="135450"/>
                  </a:lnTo>
                  <a:lnTo>
                    <a:pt x="88785" y="156156"/>
                  </a:lnTo>
                  <a:lnTo>
                    <a:pt x="87095" y="160421"/>
                  </a:lnTo>
                  <a:lnTo>
                    <a:pt x="85969" y="164111"/>
                  </a:lnTo>
                  <a:lnTo>
                    <a:pt x="85218" y="167417"/>
                  </a:lnTo>
                  <a:lnTo>
                    <a:pt x="83871" y="170469"/>
                  </a:lnTo>
                  <a:lnTo>
                    <a:pt x="80117" y="176116"/>
                  </a:lnTo>
                  <a:lnTo>
                    <a:pt x="76097" y="1816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5" name="SMARTInkAnnotation1039"/>
            <p:cNvSpPr/>
            <p:nvPr/>
          </p:nvSpPr>
          <p:spPr>
            <a:xfrm>
              <a:off x="6179925" y="4061553"/>
              <a:ext cx="159917" cy="266506"/>
            </a:xfrm>
            <a:custGeom>
              <a:avLst/>
              <a:gdLst/>
              <a:ahLst/>
              <a:cxnLst/>
              <a:rect l="0" t="0" r="0" b="0"/>
              <a:pathLst>
                <a:path w="159917" h="266506">
                  <a:moveTo>
                    <a:pt x="159916" y="7527"/>
                  </a:moveTo>
                  <a:lnTo>
                    <a:pt x="147779" y="3482"/>
                  </a:lnTo>
                  <a:lnTo>
                    <a:pt x="143358" y="2290"/>
                  </a:lnTo>
                  <a:lnTo>
                    <a:pt x="139563" y="1496"/>
                  </a:lnTo>
                  <a:lnTo>
                    <a:pt x="136187" y="966"/>
                  </a:lnTo>
                  <a:lnTo>
                    <a:pt x="133089" y="613"/>
                  </a:lnTo>
                  <a:lnTo>
                    <a:pt x="130178" y="377"/>
                  </a:lnTo>
                  <a:lnTo>
                    <a:pt x="127391" y="221"/>
                  </a:lnTo>
                  <a:lnTo>
                    <a:pt x="122035" y="46"/>
                  </a:lnTo>
                  <a:lnTo>
                    <a:pt x="119422" y="0"/>
                  </a:lnTo>
                  <a:lnTo>
                    <a:pt x="116833" y="816"/>
                  </a:lnTo>
                  <a:lnTo>
                    <a:pt x="114260" y="2206"/>
                  </a:lnTo>
                  <a:lnTo>
                    <a:pt x="111698" y="3980"/>
                  </a:lnTo>
                  <a:lnTo>
                    <a:pt x="109145" y="6009"/>
                  </a:lnTo>
                  <a:lnTo>
                    <a:pt x="106594" y="8208"/>
                  </a:lnTo>
                  <a:lnTo>
                    <a:pt x="104048" y="10521"/>
                  </a:lnTo>
                  <a:lnTo>
                    <a:pt x="101504" y="12063"/>
                  </a:lnTo>
                  <a:lnTo>
                    <a:pt x="98961" y="13091"/>
                  </a:lnTo>
                  <a:lnTo>
                    <a:pt x="96419" y="13777"/>
                  </a:lnTo>
                  <a:lnTo>
                    <a:pt x="93031" y="15926"/>
                  </a:lnTo>
                  <a:lnTo>
                    <a:pt x="89078" y="19053"/>
                  </a:lnTo>
                  <a:lnTo>
                    <a:pt x="84751" y="22831"/>
                  </a:lnTo>
                  <a:lnTo>
                    <a:pt x="77685" y="29286"/>
                  </a:lnTo>
                  <a:lnTo>
                    <a:pt x="68946" y="37681"/>
                  </a:lnTo>
                  <a:lnTo>
                    <a:pt x="66249" y="40330"/>
                  </a:lnTo>
                  <a:lnTo>
                    <a:pt x="62758" y="42942"/>
                  </a:lnTo>
                  <a:lnTo>
                    <a:pt x="58736" y="45530"/>
                  </a:lnTo>
                  <a:lnTo>
                    <a:pt x="54363" y="48103"/>
                  </a:lnTo>
                  <a:lnTo>
                    <a:pt x="50601" y="51511"/>
                  </a:lnTo>
                  <a:lnTo>
                    <a:pt x="47245" y="55476"/>
                  </a:lnTo>
                  <a:lnTo>
                    <a:pt x="44162" y="59813"/>
                  </a:lnTo>
                  <a:lnTo>
                    <a:pt x="40413" y="63551"/>
                  </a:lnTo>
                  <a:lnTo>
                    <a:pt x="36220" y="66889"/>
                  </a:lnTo>
                  <a:lnTo>
                    <a:pt x="31732" y="69962"/>
                  </a:lnTo>
                  <a:lnTo>
                    <a:pt x="27893" y="72857"/>
                  </a:lnTo>
                  <a:lnTo>
                    <a:pt x="24487" y="75633"/>
                  </a:lnTo>
                  <a:lnTo>
                    <a:pt x="21370" y="78332"/>
                  </a:lnTo>
                  <a:lnTo>
                    <a:pt x="18445" y="81824"/>
                  </a:lnTo>
                  <a:lnTo>
                    <a:pt x="15648" y="85845"/>
                  </a:lnTo>
                  <a:lnTo>
                    <a:pt x="11130" y="93981"/>
                  </a:lnTo>
                  <a:lnTo>
                    <a:pt x="9122" y="100420"/>
                  </a:lnTo>
                  <a:lnTo>
                    <a:pt x="5971" y="106104"/>
                  </a:lnTo>
                  <a:lnTo>
                    <a:pt x="3946" y="108805"/>
                  </a:lnTo>
                  <a:lnTo>
                    <a:pt x="1695" y="114064"/>
                  </a:lnTo>
                  <a:lnTo>
                    <a:pt x="428" y="121784"/>
                  </a:lnTo>
                  <a:lnTo>
                    <a:pt x="53" y="129434"/>
                  </a:lnTo>
                  <a:lnTo>
                    <a:pt x="0" y="131978"/>
                  </a:lnTo>
                  <a:lnTo>
                    <a:pt x="812" y="134521"/>
                  </a:lnTo>
                  <a:lnTo>
                    <a:pt x="3971" y="139605"/>
                  </a:lnTo>
                  <a:lnTo>
                    <a:pt x="5999" y="141299"/>
                  </a:lnTo>
                  <a:lnTo>
                    <a:pt x="8198" y="142428"/>
                  </a:lnTo>
                  <a:lnTo>
                    <a:pt x="10510" y="143181"/>
                  </a:lnTo>
                  <a:lnTo>
                    <a:pt x="15338" y="146275"/>
                  </a:lnTo>
                  <a:lnTo>
                    <a:pt x="20305" y="150473"/>
                  </a:lnTo>
                  <a:lnTo>
                    <a:pt x="22815" y="152777"/>
                  </a:lnTo>
                  <a:lnTo>
                    <a:pt x="25335" y="155161"/>
                  </a:lnTo>
                  <a:lnTo>
                    <a:pt x="28709" y="156750"/>
                  </a:lnTo>
                  <a:lnTo>
                    <a:pt x="32650" y="157808"/>
                  </a:lnTo>
                  <a:lnTo>
                    <a:pt x="36971" y="158515"/>
                  </a:lnTo>
                  <a:lnTo>
                    <a:pt x="41546" y="159832"/>
                  </a:lnTo>
                  <a:lnTo>
                    <a:pt x="46289" y="161557"/>
                  </a:lnTo>
                  <a:lnTo>
                    <a:pt x="51145" y="163554"/>
                  </a:lnTo>
                  <a:lnTo>
                    <a:pt x="56075" y="165731"/>
                  </a:lnTo>
                  <a:lnTo>
                    <a:pt x="66068" y="170409"/>
                  </a:lnTo>
                  <a:lnTo>
                    <a:pt x="81214" y="177802"/>
                  </a:lnTo>
                  <a:lnTo>
                    <a:pt x="85435" y="180310"/>
                  </a:lnTo>
                  <a:lnTo>
                    <a:pt x="89094" y="182830"/>
                  </a:lnTo>
                  <a:lnTo>
                    <a:pt x="92381" y="185355"/>
                  </a:lnTo>
                  <a:lnTo>
                    <a:pt x="96266" y="187039"/>
                  </a:lnTo>
                  <a:lnTo>
                    <a:pt x="100550" y="188161"/>
                  </a:lnTo>
                  <a:lnTo>
                    <a:pt x="105098" y="188910"/>
                  </a:lnTo>
                  <a:lnTo>
                    <a:pt x="109823" y="190256"/>
                  </a:lnTo>
                  <a:lnTo>
                    <a:pt x="114668" y="191999"/>
                  </a:lnTo>
                  <a:lnTo>
                    <a:pt x="119590" y="194009"/>
                  </a:lnTo>
                  <a:lnTo>
                    <a:pt x="123719" y="196194"/>
                  </a:lnTo>
                  <a:lnTo>
                    <a:pt x="127318" y="198499"/>
                  </a:lnTo>
                  <a:lnTo>
                    <a:pt x="130563" y="200881"/>
                  </a:lnTo>
                  <a:lnTo>
                    <a:pt x="133575" y="203317"/>
                  </a:lnTo>
                  <a:lnTo>
                    <a:pt x="136427" y="205787"/>
                  </a:lnTo>
                  <a:lnTo>
                    <a:pt x="139176" y="208280"/>
                  </a:lnTo>
                  <a:lnTo>
                    <a:pt x="144489" y="213309"/>
                  </a:lnTo>
                  <a:lnTo>
                    <a:pt x="154798" y="223435"/>
                  </a:lnTo>
                  <a:lnTo>
                    <a:pt x="156504" y="225973"/>
                  </a:lnTo>
                  <a:lnTo>
                    <a:pt x="158399" y="231050"/>
                  </a:lnTo>
                  <a:lnTo>
                    <a:pt x="159466" y="238668"/>
                  </a:lnTo>
                  <a:lnTo>
                    <a:pt x="159782" y="246287"/>
                  </a:lnTo>
                  <a:lnTo>
                    <a:pt x="158980" y="247981"/>
                  </a:lnTo>
                  <a:lnTo>
                    <a:pt x="157598" y="249109"/>
                  </a:lnTo>
                  <a:lnTo>
                    <a:pt x="155831" y="249862"/>
                  </a:lnTo>
                  <a:lnTo>
                    <a:pt x="151609" y="252956"/>
                  </a:lnTo>
                  <a:lnTo>
                    <a:pt x="149297" y="254966"/>
                  </a:lnTo>
                  <a:lnTo>
                    <a:pt x="146910" y="256306"/>
                  </a:lnTo>
                  <a:lnTo>
                    <a:pt x="142000" y="257796"/>
                  </a:lnTo>
                  <a:lnTo>
                    <a:pt x="139504" y="259039"/>
                  </a:lnTo>
                  <a:lnTo>
                    <a:pt x="136995" y="260715"/>
                  </a:lnTo>
                  <a:lnTo>
                    <a:pt x="134475" y="262679"/>
                  </a:lnTo>
                  <a:lnTo>
                    <a:pt x="131102" y="263989"/>
                  </a:lnTo>
                  <a:lnTo>
                    <a:pt x="127160" y="264861"/>
                  </a:lnTo>
                  <a:lnTo>
                    <a:pt x="122838" y="265443"/>
                  </a:lnTo>
                  <a:lnTo>
                    <a:pt x="118263" y="265831"/>
                  </a:lnTo>
                  <a:lnTo>
                    <a:pt x="113522" y="266090"/>
                  </a:lnTo>
                  <a:lnTo>
                    <a:pt x="103735" y="266377"/>
                  </a:lnTo>
                  <a:lnTo>
                    <a:pt x="93742" y="266505"/>
                  </a:lnTo>
                  <a:lnTo>
                    <a:pt x="88706" y="265692"/>
                  </a:lnTo>
                  <a:lnTo>
                    <a:pt x="83656" y="264304"/>
                  </a:lnTo>
                  <a:lnTo>
                    <a:pt x="78596" y="262532"/>
                  </a:lnTo>
                  <a:lnTo>
                    <a:pt x="74376" y="261350"/>
                  </a:lnTo>
                  <a:lnTo>
                    <a:pt x="70716" y="260563"/>
                  </a:lnTo>
                  <a:lnTo>
                    <a:pt x="60855" y="2589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6" name="SMARTInkAnnotation1040"/>
            <p:cNvSpPr/>
            <p:nvPr/>
          </p:nvSpPr>
          <p:spPr>
            <a:xfrm>
              <a:off x="6545623" y="3840822"/>
              <a:ext cx="236179" cy="487175"/>
            </a:xfrm>
            <a:custGeom>
              <a:avLst/>
              <a:gdLst/>
              <a:ahLst/>
              <a:cxnLst/>
              <a:rect l="0" t="0" r="0" b="0"/>
              <a:pathLst>
                <a:path w="236179" h="487175">
                  <a:moveTo>
                    <a:pt x="236178" y="30138"/>
                  </a:moveTo>
                  <a:lnTo>
                    <a:pt x="228870" y="22832"/>
                  </a:lnTo>
                  <a:lnTo>
                    <a:pt x="228558" y="8366"/>
                  </a:lnTo>
                  <a:lnTo>
                    <a:pt x="228557" y="0"/>
                  </a:lnTo>
                  <a:lnTo>
                    <a:pt x="228557" y="10294"/>
                  </a:lnTo>
                  <a:lnTo>
                    <a:pt x="227711" y="11828"/>
                  </a:lnTo>
                  <a:lnTo>
                    <a:pt x="226299" y="12852"/>
                  </a:lnTo>
                  <a:lnTo>
                    <a:pt x="224512" y="13534"/>
                  </a:lnTo>
                  <a:lnTo>
                    <a:pt x="220269" y="18808"/>
                  </a:lnTo>
                  <a:lnTo>
                    <a:pt x="213119" y="29038"/>
                  </a:lnTo>
                  <a:lnTo>
                    <a:pt x="208149" y="35576"/>
                  </a:lnTo>
                  <a:lnTo>
                    <a:pt x="199744" y="49623"/>
                  </a:lnTo>
                  <a:lnTo>
                    <a:pt x="191480" y="62505"/>
                  </a:lnTo>
                  <a:lnTo>
                    <a:pt x="184420" y="76697"/>
                  </a:lnTo>
                  <a:lnTo>
                    <a:pt x="181352" y="84037"/>
                  </a:lnTo>
                  <a:lnTo>
                    <a:pt x="176768" y="91471"/>
                  </a:lnTo>
                  <a:lnTo>
                    <a:pt x="171171" y="98967"/>
                  </a:lnTo>
                  <a:lnTo>
                    <a:pt x="164900" y="106504"/>
                  </a:lnTo>
                  <a:lnTo>
                    <a:pt x="159025" y="114068"/>
                  </a:lnTo>
                  <a:lnTo>
                    <a:pt x="153416" y="121652"/>
                  </a:lnTo>
                  <a:lnTo>
                    <a:pt x="147983" y="129247"/>
                  </a:lnTo>
                  <a:lnTo>
                    <a:pt x="142668" y="137698"/>
                  </a:lnTo>
                  <a:lnTo>
                    <a:pt x="137431" y="146718"/>
                  </a:lnTo>
                  <a:lnTo>
                    <a:pt x="132247" y="156118"/>
                  </a:lnTo>
                  <a:lnTo>
                    <a:pt x="126250" y="164925"/>
                  </a:lnTo>
                  <a:lnTo>
                    <a:pt x="119713" y="173335"/>
                  </a:lnTo>
                  <a:lnTo>
                    <a:pt x="112814" y="181483"/>
                  </a:lnTo>
                  <a:lnTo>
                    <a:pt x="98375" y="199567"/>
                  </a:lnTo>
                  <a:lnTo>
                    <a:pt x="90969" y="209131"/>
                  </a:lnTo>
                  <a:lnTo>
                    <a:pt x="84339" y="218893"/>
                  </a:lnTo>
                  <a:lnTo>
                    <a:pt x="78225" y="228789"/>
                  </a:lnTo>
                  <a:lnTo>
                    <a:pt x="72456" y="238771"/>
                  </a:lnTo>
                  <a:lnTo>
                    <a:pt x="61530" y="256638"/>
                  </a:lnTo>
                  <a:lnTo>
                    <a:pt x="45860" y="280976"/>
                  </a:lnTo>
                  <a:lnTo>
                    <a:pt x="40718" y="288803"/>
                  </a:lnTo>
                  <a:lnTo>
                    <a:pt x="35598" y="297408"/>
                  </a:lnTo>
                  <a:lnTo>
                    <a:pt x="30491" y="306531"/>
                  </a:lnTo>
                  <a:lnTo>
                    <a:pt x="25393" y="316000"/>
                  </a:lnTo>
                  <a:lnTo>
                    <a:pt x="21147" y="324853"/>
                  </a:lnTo>
                  <a:lnTo>
                    <a:pt x="17470" y="333295"/>
                  </a:lnTo>
                  <a:lnTo>
                    <a:pt x="14173" y="341462"/>
                  </a:lnTo>
                  <a:lnTo>
                    <a:pt x="8251" y="357311"/>
                  </a:lnTo>
                  <a:lnTo>
                    <a:pt x="5486" y="365094"/>
                  </a:lnTo>
                  <a:lnTo>
                    <a:pt x="3644" y="372822"/>
                  </a:lnTo>
                  <a:lnTo>
                    <a:pt x="2415" y="380514"/>
                  </a:lnTo>
                  <a:lnTo>
                    <a:pt x="1049" y="394987"/>
                  </a:lnTo>
                  <a:lnTo>
                    <a:pt x="443" y="407064"/>
                  </a:lnTo>
                  <a:lnTo>
                    <a:pt x="173" y="420333"/>
                  </a:lnTo>
                  <a:lnTo>
                    <a:pt x="0" y="445504"/>
                  </a:lnTo>
                  <a:lnTo>
                    <a:pt x="832" y="450135"/>
                  </a:lnTo>
                  <a:lnTo>
                    <a:pt x="5203" y="461545"/>
                  </a:lnTo>
                  <a:lnTo>
                    <a:pt x="6521" y="470513"/>
                  </a:lnTo>
                  <a:lnTo>
                    <a:pt x="8567" y="474427"/>
                  </a:lnTo>
                  <a:lnTo>
                    <a:pt x="15355" y="481036"/>
                  </a:lnTo>
                  <a:lnTo>
                    <a:pt x="21758" y="484537"/>
                  </a:lnTo>
                  <a:lnTo>
                    <a:pt x="27426" y="486093"/>
                  </a:lnTo>
                  <a:lnTo>
                    <a:pt x="32768" y="486785"/>
                  </a:lnTo>
                  <a:lnTo>
                    <a:pt x="36224" y="486969"/>
                  </a:lnTo>
                  <a:lnTo>
                    <a:pt x="44581" y="487174"/>
                  </a:lnTo>
                  <a:lnTo>
                    <a:pt x="48333" y="486382"/>
                  </a:lnTo>
                  <a:lnTo>
                    <a:pt x="54759" y="483245"/>
                  </a:lnTo>
                  <a:lnTo>
                    <a:pt x="62695" y="479027"/>
                  </a:lnTo>
                  <a:lnTo>
                    <a:pt x="67183" y="476717"/>
                  </a:lnTo>
                  <a:lnTo>
                    <a:pt x="71868" y="475178"/>
                  </a:lnTo>
                  <a:lnTo>
                    <a:pt x="76684" y="474151"/>
                  </a:lnTo>
                  <a:lnTo>
                    <a:pt x="81588" y="473467"/>
                  </a:lnTo>
                  <a:lnTo>
                    <a:pt x="86550" y="471317"/>
                  </a:lnTo>
                  <a:lnTo>
                    <a:pt x="91553" y="468191"/>
                  </a:lnTo>
                  <a:lnTo>
                    <a:pt x="96581" y="464413"/>
                  </a:lnTo>
                  <a:lnTo>
                    <a:pt x="101626" y="460202"/>
                  </a:lnTo>
                  <a:lnTo>
                    <a:pt x="106683" y="455701"/>
                  </a:lnTo>
                  <a:lnTo>
                    <a:pt x="111749" y="451006"/>
                  </a:lnTo>
                  <a:lnTo>
                    <a:pt x="115971" y="446183"/>
                  </a:lnTo>
                  <a:lnTo>
                    <a:pt x="122920" y="436309"/>
                  </a:lnTo>
                  <a:lnTo>
                    <a:pt x="128832" y="426276"/>
                  </a:lnTo>
                  <a:lnTo>
                    <a:pt x="137117" y="4111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7" name="SMARTInkAnnotation1041"/>
            <p:cNvSpPr/>
            <p:nvPr/>
          </p:nvSpPr>
          <p:spPr>
            <a:xfrm>
              <a:off x="6523795" y="4053840"/>
              <a:ext cx="326586" cy="22861"/>
            </a:xfrm>
            <a:custGeom>
              <a:avLst/>
              <a:gdLst/>
              <a:ahLst/>
              <a:cxnLst/>
              <a:rect l="0" t="0" r="0" b="0"/>
              <a:pathLst>
                <a:path w="326586" h="22861">
                  <a:moveTo>
                    <a:pt x="21785" y="22860"/>
                  </a:moveTo>
                  <a:lnTo>
                    <a:pt x="0" y="22860"/>
                  </a:lnTo>
                  <a:lnTo>
                    <a:pt x="14350" y="22860"/>
                  </a:lnTo>
                  <a:lnTo>
                    <a:pt x="18521" y="22013"/>
                  </a:lnTo>
                  <a:lnTo>
                    <a:pt x="22995" y="20602"/>
                  </a:lnTo>
                  <a:lnTo>
                    <a:pt x="27672" y="18815"/>
                  </a:lnTo>
                  <a:lnTo>
                    <a:pt x="32482" y="17623"/>
                  </a:lnTo>
                  <a:lnTo>
                    <a:pt x="37384" y="16829"/>
                  </a:lnTo>
                  <a:lnTo>
                    <a:pt x="42345" y="16299"/>
                  </a:lnTo>
                  <a:lnTo>
                    <a:pt x="48190" y="15946"/>
                  </a:lnTo>
                  <a:lnTo>
                    <a:pt x="61460" y="15554"/>
                  </a:lnTo>
                  <a:lnTo>
                    <a:pt x="68555" y="14602"/>
                  </a:lnTo>
                  <a:lnTo>
                    <a:pt x="75825" y="13121"/>
                  </a:lnTo>
                  <a:lnTo>
                    <a:pt x="83211" y="11287"/>
                  </a:lnTo>
                  <a:lnTo>
                    <a:pt x="91523" y="10065"/>
                  </a:lnTo>
                  <a:lnTo>
                    <a:pt x="100451" y="9250"/>
                  </a:lnTo>
                  <a:lnTo>
                    <a:pt x="109788" y="8707"/>
                  </a:lnTo>
                  <a:lnTo>
                    <a:pt x="119400" y="7498"/>
                  </a:lnTo>
                  <a:lnTo>
                    <a:pt x="129196" y="5845"/>
                  </a:lnTo>
                  <a:lnTo>
                    <a:pt x="139112" y="3897"/>
                  </a:lnTo>
                  <a:lnTo>
                    <a:pt x="149957" y="2598"/>
                  </a:lnTo>
                  <a:lnTo>
                    <a:pt x="161419" y="1732"/>
                  </a:lnTo>
                  <a:lnTo>
                    <a:pt x="173295" y="1154"/>
                  </a:lnTo>
                  <a:lnTo>
                    <a:pt x="195520" y="513"/>
                  </a:lnTo>
                  <a:lnTo>
                    <a:pt x="263902" y="45"/>
                  </a:lnTo>
                  <a:lnTo>
                    <a:pt x="3265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8" name="SMARTInkAnnotation1042"/>
            <p:cNvSpPr/>
            <p:nvPr/>
          </p:nvSpPr>
          <p:spPr>
            <a:xfrm>
              <a:off x="3192780" y="4808220"/>
              <a:ext cx="121921" cy="373381"/>
            </a:xfrm>
            <a:custGeom>
              <a:avLst/>
              <a:gdLst/>
              <a:ahLst/>
              <a:cxnLst/>
              <a:rect l="0" t="0" r="0" b="0"/>
              <a:pathLst>
                <a:path w="121921" h="373381">
                  <a:moveTo>
                    <a:pt x="121920" y="0"/>
                  </a:moveTo>
                  <a:lnTo>
                    <a:pt x="121920" y="25218"/>
                  </a:lnTo>
                  <a:lnTo>
                    <a:pt x="121074" y="27819"/>
                  </a:lnTo>
                  <a:lnTo>
                    <a:pt x="117875" y="32966"/>
                  </a:lnTo>
                  <a:lnTo>
                    <a:pt x="115889" y="40334"/>
                  </a:lnTo>
                  <a:lnTo>
                    <a:pt x="115359" y="44669"/>
                  </a:lnTo>
                  <a:lnTo>
                    <a:pt x="114160" y="48406"/>
                  </a:lnTo>
                  <a:lnTo>
                    <a:pt x="110568" y="54816"/>
                  </a:lnTo>
                  <a:lnTo>
                    <a:pt x="108408" y="62745"/>
                  </a:lnTo>
                  <a:lnTo>
                    <a:pt x="106602" y="71914"/>
                  </a:lnTo>
                  <a:lnTo>
                    <a:pt x="102976" y="81633"/>
                  </a:lnTo>
                  <a:lnTo>
                    <a:pt x="100800" y="91597"/>
                  </a:lnTo>
                  <a:lnTo>
                    <a:pt x="98987" y="102516"/>
                  </a:lnTo>
                  <a:lnTo>
                    <a:pt x="97318" y="108985"/>
                  </a:lnTo>
                  <a:lnTo>
                    <a:pt x="95359" y="115836"/>
                  </a:lnTo>
                  <a:lnTo>
                    <a:pt x="93206" y="122098"/>
                  </a:lnTo>
                  <a:lnTo>
                    <a:pt x="90924" y="127964"/>
                  </a:lnTo>
                  <a:lnTo>
                    <a:pt x="88556" y="133570"/>
                  </a:lnTo>
                  <a:lnTo>
                    <a:pt x="86977" y="139847"/>
                  </a:lnTo>
                  <a:lnTo>
                    <a:pt x="85925" y="146571"/>
                  </a:lnTo>
                  <a:lnTo>
                    <a:pt x="85223" y="153593"/>
                  </a:lnTo>
                  <a:lnTo>
                    <a:pt x="83062" y="160816"/>
                  </a:lnTo>
                  <a:lnTo>
                    <a:pt x="79928" y="168170"/>
                  </a:lnTo>
                  <a:lnTo>
                    <a:pt x="76146" y="175614"/>
                  </a:lnTo>
                  <a:lnTo>
                    <a:pt x="73623" y="183116"/>
                  </a:lnTo>
                  <a:lnTo>
                    <a:pt x="71942" y="190657"/>
                  </a:lnTo>
                  <a:lnTo>
                    <a:pt x="70822" y="198224"/>
                  </a:lnTo>
                  <a:lnTo>
                    <a:pt x="68381" y="205810"/>
                  </a:lnTo>
                  <a:lnTo>
                    <a:pt x="65060" y="213406"/>
                  </a:lnTo>
                  <a:lnTo>
                    <a:pt x="61154" y="221011"/>
                  </a:lnTo>
                  <a:lnTo>
                    <a:pt x="57702" y="228621"/>
                  </a:lnTo>
                  <a:lnTo>
                    <a:pt x="54554" y="236233"/>
                  </a:lnTo>
                  <a:lnTo>
                    <a:pt x="51610" y="243849"/>
                  </a:lnTo>
                  <a:lnTo>
                    <a:pt x="48800" y="250620"/>
                  </a:lnTo>
                  <a:lnTo>
                    <a:pt x="46079" y="256826"/>
                  </a:lnTo>
                  <a:lnTo>
                    <a:pt x="43420" y="262657"/>
                  </a:lnTo>
                  <a:lnTo>
                    <a:pt x="40799" y="269085"/>
                  </a:lnTo>
                  <a:lnTo>
                    <a:pt x="38206" y="275910"/>
                  </a:lnTo>
                  <a:lnTo>
                    <a:pt x="35631" y="283000"/>
                  </a:lnTo>
                  <a:lnTo>
                    <a:pt x="33067" y="289420"/>
                  </a:lnTo>
                  <a:lnTo>
                    <a:pt x="30511" y="295393"/>
                  </a:lnTo>
                  <a:lnTo>
                    <a:pt x="25414" y="306546"/>
                  </a:lnTo>
                  <a:lnTo>
                    <a:pt x="20326" y="317147"/>
                  </a:lnTo>
                  <a:lnTo>
                    <a:pt x="17500" y="327503"/>
                  </a:lnTo>
                  <a:lnTo>
                    <a:pt x="16747" y="332634"/>
                  </a:lnTo>
                  <a:lnTo>
                    <a:pt x="13652" y="340595"/>
                  </a:lnTo>
                  <a:lnTo>
                    <a:pt x="11641" y="343904"/>
                  </a:lnTo>
                  <a:lnTo>
                    <a:pt x="9407" y="352095"/>
                  </a:lnTo>
                  <a:lnTo>
                    <a:pt x="8811" y="356650"/>
                  </a:lnTo>
                  <a:lnTo>
                    <a:pt x="5891" y="363969"/>
                  </a:lnTo>
                  <a:lnTo>
                    <a:pt x="0" y="373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09" name="SMARTInkAnnotation1043"/>
            <p:cNvSpPr/>
            <p:nvPr/>
          </p:nvSpPr>
          <p:spPr>
            <a:xfrm>
              <a:off x="3322323" y="4796555"/>
              <a:ext cx="213358" cy="11666"/>
            </a:xfrm>
            <a:custGeom>
              <a:avLst/>
              <a:gdLst/>
              <a:ahLst/>
              <a:cxnLst/>
              <a:rect l="0" t="0" r="0" b="0"/>
              <a:pathLst>
                <a:path w="213358" h="11666">
                  <a:moveTo>
                    <a:pt x="22857" y="4045"/>
                  </a:moveTo>
                  <a:lnTo>
                    <a:pt x="14766" y="0"/>
                  </a:lnTo>
                  <a:lnTo>
                    <a:pt x="12383" y="502"/>
                  </a:lnTo>
                  <a:lnTo>
                    <a:pt x="10794" y="2529"/>
                  </a:lnTo>
                  <a:lnTo>
                    <a:pt x="9736" y="5575"/>
                  </a:lnTo>
                  <a:lnTo>
                    <a:pt x="8183" y="7605"/>
                  </a:lnTo>
                  <a:lnTo>
                    <a:pt x="6301" y="8958"/>
                  </a:lnTo>
                  <a:lnTo>
                    <a:pt x="46" y="11645"/>
                  </a:lnTo>
                  <a:lnTo>
                    <a:pt x="1" y="11663"/>
                  </a:lnTo>
                  <a:lnTo>
                    <a:pt x="0" y="11664"/>
                  </a:lnTo>
                  <a:lnTo>
                    <a:pt x="4043" y="11665"/>
                  </a:lnTo>
                  <a:lnTo>
                    <a:pt x="5234" y="10818"/>
                  </a:lnTo>
                  <a:lnTo>
                    <a:pt x="6028" y="9407"/>
                  </a:lnTo>
                  <a:lnTo>
                    <a:pt x="6558" y="7620"/>
                  </a:lnTo>
                  <a:lnTo>
                    <a:pt x="7758" y="6428"/>
                  </a:lnTo>
                  <a:lnTo>
                    <a:pt x="9405" y="5634"/>
                  </a:lnTo>
                  <a:lnTo>
                    <a:pt x="11348" y="5104"/>
                  </a:lnTo>
                  <a:lnTo>
                    <a:pt x="13492" y="4751"/>
                  </a:lnTo>
                  <a:lnTo>
                    <a:pt x="15767" y="4516"/>
                  </a:lnTo>
                  <a:lnTo>
                    <a:pt x="21398" y="4254"/>
                  </a:lnTo>
                  <a:lnTo>
                    <a:pt x="39609" y="4073"/>
                  </a:lnTo>
                  <a:lnTo>
                    <a:pt x="161051" y="4045"/>
                  </a:lnTo>
                  <a:lnTo>
                    <a:pt x="164939" y="4891"/>
                  </a:lnTo>
                  <a:lnTo>
                    <a:pt x="169226" y="6303"/>
                  </a:lnTo>
                  <a:lnTo>
                    <a:pt x="173776" y="8090"/>
                  </a:lnTo>
                  <a:lnTo>
                    <a:pt x="178503" y="9282"/>
                  </a:lnTo>
                  <a:lnTo>
                    <a:pt x="183347" y="10076"/>
                  </a:lnTo>
                  <a:lnTo>
                    <a:pt x="188270" y="10606"/>
                  </a:lnTo>
                  <a:lnTo>
                    <a:pt x="192399" y="10959"/>
                  </a:lnTo>
                  <a:lnTo>
                    <a:pt x="195998" y="11194"/>
                  </a:lnTo>
                  <a:lnTo>
                    <a:pt x="202255" y="11456"/>
                  </a:lnTo>
                  <a:lnTo>
                    <a:pt x="213357" y="116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0" name="SMARTInkAnnotation1044"/>
            <p:cNvSpPr/>
            <p:nvPr/>
          </p:nvSpPr>
          <p:spPr>
            <a:xfrm>
              <a:off x="3253740" y="5006340"/>
              <a:ext cx="144781" cy="7621"/>
            </a:xfrm>
            <a:custGeom>
              <a:avLst/>
              <a:gdLst/>
              <a:ahLst/>
              <a:cxnLst/>
              <a:rect l="0" t="0" r="0" b="0"/>
              <a:pathLst>
                <a:path w="144781" h="7621">
                  <a:moveTo>
                    <a:pt x="0" y="0"/>
                  </a:moveTo>
                  <a:lnTo>
                    <a:pt x="103957" y="0"/>
                  </a:lnTo>
                  <a:lnTo>
                    <a:pt x="109098" y="847"/>
                  </a:lnTo>
                  <a:lnTo>
                    <a:pt x="114218" y="2257"/>
                  </a:lnTo>
                  <a:lnTo>
                    <a:pt x="119326" y="4044"/>
                  </a:lnTo>
                  <a:lnTo>
                    <a:pt x="124424" y="5237"/>
                  </a:lnTo>
                  <a:lnTo>
                    <a:pt x="129516" y="6031"/>
                  </a:lnTo>
                  <a:lnTo>
                    <a:pt x="14478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1" name="SMARTInkAnnotation1045"/>
            <p:cNvSpPr/>
            <p:nvPr/>
          </p:nvSpPr>
          <p:spPr>
            <a:xfrm>
              <a:off x="3513171" y="4986710"/>
              <a:ext cx="106330" cy="141540"/>
            </a:xfrm>
            <a:custGeom>
              <a:avLst/>
              <a:gdLst/>
              <a:ahLst/>
              <a:cxnLst/>
              <a:rect l="0" t="0" r="0" b="0"/>
              <a:pathLst>
                <a:path w="106330" h="141540">
                  <a:moveTo>
                    <a:pt x="106329" y="4390"/>
                  </a:moveTo>
                  <a:lnTo>
                    <a:pt x="106329" y="345"/>
                  </a:lnTo>
                  <a:lnTo>
                    <a:pt x="105482" y="0"/>
                  </a:lnTo>
                  <a:lnTo>
                    <a:pt x="104071" y="617"/>
                  </a:lnTo>
                  <a:lnTo>
                    <a:pt x="102284" y="1874"/>
                  </a:lnTo>
                  <a:lnTo>
                    <a:pt x="100246" y="2713"/>
                  </a:lnTo>
                  <a:lnTo>
                    <a:pt x="98040" y="3272"/>
                  </a:lnTo>
                  <a:lnTo>
                    <a:pt x="95723" y="3645"/>
                  </a:lnTo>
                  <a:lnTo>
                    <a:pt x="93331" y="3893"/>
                  </a:lnTo>
                  <a:lnTo>
                    <a:pt x="90891" y="4059"/>
                  </a:lnTo>
                  <a:lnTo>
                    <a:pt x="88417" y="4169"/>
                  </a:lnTo>
                  <a:lnTo>
                    <a:pt x="83410" y="4292"/>
                  </a:lnTo>
                  <a:lnTo>
                    <a:pt x="80890" y="4325"/>
                  </a:lnTo>
                  <a:lnTo>
                    <a:pt x="78363" y="5193"/>
                  </a:lnTo>
                  <a:lnTo>
                    <a:pt x="75832" y="6619"/>
                  </a:lnTo>
                  <a:lnTo>
                    <a:pt x="73298" y="8416"/>
                  </a:lnTo>
                  <a:lnTo>
                    <a:pt x="70761" y="10460"/>
                  </a:lnTo>
                  <a:lnTo>
                    <a:pt x="68224" y="12671"/>
                  </a:lnTo>
                  <a:lnTo>
                    <a:pt x="65686" y="14991"/>
                  </a:lnTo>
                  <a:lnTo>
                    <a:pt x="60607" y="19825"/>
                  </a:lnTo>
                  <a:lnTo>
                    <a:pt x="58068" y="22301"/>
                  </a:lnTo>
                  <a:lnTo>
                    <a:pt x="55528" y="25643"/>
                  </a:lnTo>
                  <a:lnTo>
                    <a:pt x="52989" y="29566"/>
                  </a:lnTo>
                  <a:lnTo>
                    <a:pt x="50449" y="33874"/>
                  </a:lnTo>
                  <a:lnTo>
                    <a:pt x="47909" y="37593"/>
                  </a:lnTo>
                  <a:lnTo>
                    <a:pt x="45369" y="40918"/>
                  </a:lnTo>
                  <a:lnTo>
                    <a:pt x="42829" y="43982"/>
                  </a:lnTo>
                  <a:lnTo>
                    <a:pt x="39442" y="47718"/>
                  </a:lnTo>
                  <a:lnTo>
                    <a:pt x="31164" y="56385"/>
                  </a:lnTo>
                  <a:lnTo>
                    <a:pt x="28279" y="61066"/>
                  </a:lnTo>
                  <a:lnTo>
                    <a:pt x="26356" y="65880"/>
                  </a:lnTo>
                  <a:lnTo>
                    <a:pt x="25073" y="70784"/>
                  </a:lnTo>
                  <a:lnTo>
                    <a:pt x="23372" y="74899"/>
                  </a:lnTo>
                  <a:lnTo>
                    <a:pt x="21391" y="78490"/>
                  </a:lnTo>
                  <a:lnTo>
                    <a:pt x="19223" y="81729"/>
                  </a:lnTo>
                  <a:lnTo>
                    <a:pt x="16932" y="85583"/>
                  </a:lnTo>
                  <a:lnTo>
                    <a:pt x="14558" y="89845"/>
                  </a:lnTo>
                  <a:lnTo>
                    <a:pt x="12128" y="94381"/>
                  </a:lnTo>
                  <a:lnTo>
                    <a:pt x="10508" y="98250"/>
                  </a:lnTo>
                  <a:lnTo>
                    <a:pt x="9429" y="101677"/>
                  </a:lnTo>
                  <a:lnTo>
                    <a:pt x="8708" y="104808"/>
                  </a:lnTo>
                  <a:lnTo>
                    <a:pt x="7382" y="107742"/>
                  </a:lnTo>
                  <a:lnTo>
                    <a:pt x="5651" y="110544"/>
                  </a:lnTo>
                  <a:lnTo>
                    <a:pt x="3651" y="113260"/>
                  </a:lnTo>
                  <a:lnTo>
                    <a:pt x="2316" y="115917"/>
                  </a:lnTo>
                  <a:lnTo>
                    <a:pt x="1427" y="118535"/>
                  </a:lnTo>
                  <a:lnTo>
                    <a:pt x="834" y="121126"/>
                  </a:lnTo>
                  <a:lnTo>
                    <a:pt x="439" y="123701"/>
                  </a:lnTo>
                  <a:lnTo>
                    <a:pt x="175" y="126264"/>
                  </a:lnTo>
                  <a:lnTo>
                    <a:pt x="0" y="128820"/>
                  </a:lnTo>
                  <a:lnTo>
                    <a:pt x="730" y="131369"/>
                  </a:lnTo>
                  <a:lnTo>
                    <a:pt x="2062" y="133917"/>
                  </a:lnTo>
                  <a:lnTo>
                    <a:pt x="6241" y="140042"/>
                  </a:lnTo>
                  <a:lnTo>
                    <a:pt x="7430" y="140545"/>
                  </a:lnTo>
                  <a:lnTo>
                    <a:pt x="9069" y="140880"/>
                  </a:lnTo>
                  <a:lnTo>
                    <a:pt x="11009" y="141103"/>
                  </a:lnTo>
                  <a:lnTo>
                    <a:pt x="13149" y="141253"/>
                  </a:lnTo>
                  <a:lnTo>
                    <a:pt x="15423" y="141351"/>
                  </a:lnTo>
                  <a:lnTo>
                    <a:pt x="21109" y="141511"/>
                  </a:lnTo>
                  <a:lnTo>
                    <a:pt x="26139" y="141539"/>
                  </a:lnTo>
                  <a:lnTo>
                    <a:pt x="28316" y="140696"/>
                  </a:lnTo>
                  <a:lnTo>
                    <a:pt x="30613" y="139287"/>
                  </a:lnTo>
                  <a:lnTo>
                    <a:pt x="32992" y="137502"/>
                  </a:lnTo>
                  <a:lnTo>
                    <a:pt x="35424" y="136311"/>
                  </a:lnTo>
                  <a:lnTo>
                    <a:pt x="37892" y="135517"/>
                  </a:lnTo>
                  <a:lnTo>
                    <a:pt x="40385" y="134988"/>
                  </a:lnTo>
                  <a:lnTo>
                    <a:pt x="42893" y="133789"/>
                  </a:lnTo>
                  <a:lnTo>
                    <a:pt x="45411" y="132142"/>
                  </a:lnTo>
                  <a:lnTo>
                    <a:pt x="47937" y="130199"/>
                  </a:lnTo>
                  <a:lnTo>
                    <a:pt x="50467" y="128056"/>
                  </a:lnTo>
                  <a:lnTo>
                    <a:pt x="53002" y="125780"/>
                  </a:lnTo>
                  <a:lnTo>
                    <a:pt x="58074" y="120995"/>
                  </a:lnTo>
                  <a:lnTo>
                    <a:pt x="70770" y="108499"/>
                  </a:lnTo>
                  <a:lnTo>
                    <a:pt x="72463" y="105969"/>
                  </a:lnTo>
                  <a:lnTo>
                    <a:pt x="73592" y="103437"/>
                  </a:lnTo>
                  <a:lnTo>
                    <a:pt x="74344" y="100901"/>
                  </a:lnTo>
                  <a:lnTo>
                    <a:pt x="75692" y="98364"/>
                  </a:lnTo>
                  <a:lnTo>
                    <a:pt x="77438" y="95826"/>
                  </a:lnTo>
                  <a:lnTo>
                    <a:pt x="79448" y="93287"/>
                  </a:lnTo>
                  <a:lnTo>
                    <a:pt x="80788" y="90748"/>
                  </a:lnTo>
                  <a:lnTo>
                    <a:pt x="81682" y="88209"/>
                  </a:lnTo>
                  <a:lnTo>
                    <a:pt x="82278" y="85669"/>
                  </a:lnTo>
                  <a:lnTo>
                    <a:pt x="82675" y="83129"/>
                  </a:lnTo>
                  <a:lnTo>
                    <a:pt x="82939" y="80590"/>
                  </a:lnTo>
                  <a:lnTo>
                    <a:pt x="83116" y="78050"/>
                  </a:lnTo>
                  <a:lnTo>
                    <a:pt x="83234" y="75510"/>
                  </a:lnTo>
                  <a:lnTo>
                    <a:pt x="83364" y="70430"/>
                  </a:lnTo>
                  <a:lnTo>
                    <a:pt x="83438" y="62810"/>
                  </a:lnTo>
                  <a:lnTo>
                    <a:pt x="82601" y="60270"/>
                  </a:lnTo>
                  <a:lnTo>
                    <a:pt x="81197" y="57730"/>
                  </a:lnTo>
                  <a:lnTo>
                    <a:pt x="79414" y="55190"/>
                  </a:lnTo>
                  <a:lnTo>
                    <a:pt x="78226" y="52650"/>
                  </a:lnTo>
                  <a:lnTo>
                    <a:pt x="77434" y="50110"/>
                  </a:lnTo>
                  <a:lnTo>
                    <a:pt x="76905" y="47570"/>
                  </a:lnTo>
                  <a:lnTo>
                    <a:pt x="75706" y="45877"/>
                  </a:lnTo>
                  <a:lnTo>
                    <a:pt x="74061" y="44748"/>
                  </a:lnTo>
                  <a:lnTo>
                    <a:pt x="72117" y="43995"/>
                  </a:lnTo>
                  <a:lnTo>
                    <a:pt x="69974" y="43493"/>
                  </a:lnTo>
                  <a:lnTo>
                    <a:pt x="67698" y="43159"/>
                  </a:lnTo>
                  <a:lnTo>
                    <a:pt x="65336" y="42936"/>
                  </a:lnTo>
                  <a:lnTo>
                    <a:pt x="63760" y="41941"/>
                  </a:lnTo>
                  <a:lnTo>
                    <a:pt x="62710" y="40430"/>
                  </a:lnTo>
                  <a:lnTo>
                    <a:pt x="62009" y="38577"/>
                  </a:lnTo>
                  <a:lnTo>
                    <a:pt x="60696" y="38188"/>
                  </a:lnTo>
                  <a:lnTo>
                    <a:pt x="58973" y="38775"/>
                  </a:lnTo>
                  <a:lnTo>
                    <a:pt x="56979" y="40014"/>
                  </a:lnTo>
                  <a:lnTo>
                    <a:pt x="54802" y="40839"/>
                  </a:lnTo>
                  <a:lnTo>
                    <a:pt x="52504" y="41390"/>
                  </a:lnTo>
                  <a:lnTo>
                    <a:pt x="46779" y="42272"/>
                  </a:lnTo>
                  <a:lnTo>
                    <a:pt x="46308" y="43192"/>
                  </a:lnTo>
                  <a:lnTo>
                    <a:pt x="45786" y="46471"/>
                  </a:lnTo>
                  <a:lnTo>
                    <a:pt x="45554" y="50751"/>
                  </a:lnTo>
                  <a:lnTo>
                    <a:pt x="45369" y="57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2" name="SMARTInkAnnotation1046"/>
            <p:cNvSpPr/>
            <p:nvPr/>
          </p:nvSpPr>
          <p:spPr>
            <a:xfrm>
              <a:off x="3719650" y="4998861"/>
              <a:ext cx="128451" cy="144628"/>
            </a:xfrm>
            <a:custGeom>
              <a:avLst/>
              <a:gdLst/>
              <a:ahLst/>
              <a:cxnLst/>
              <a:rect l="0" t="0" r="0" b="0"/>
              <a:pathLst>
                <a:path w="128451" h="144628">
                  <a:moveTo>
                    <a:pt x="44630" y="60819"/>
                  </a:moveTo>
                  <a:lnTo>
                    <a:pt x="44630" y="86038"/>
                  </a:lnTo>
                  <a:lnTo>
                    <a:pt x="43783" y="88638"/>
                  </a:lnTo>
                  <a:lnTo>
                    <a:pt x="42372" y="91219"/>
                  </a:lnTo>
                  <a:lnTo>
                    <a:pt x="40585" y="93786"/>
                  </a:lnTo>
                  <a:lnTo>
                    <a:pt x="39393" y="96343"/>
                  </a:lnTo>
                  <a:lnTo>
                    <a:pt x="38598" y="98895"/>
                  </a:lnTo>
                  <a:lnTo>
                    <a:pt x="38069" y="101443"/>
                  </a:lnTo>
                  <a:lnTo>
                    <a:pt x="36869" y="103988"/>
                  </a:lnTo>
                  <a:lnTo>
                    <a:pt x="35222" y="106532"/>
                  </a:lnTo>
                  <a:lnTo>
                    <a:pt x="33278" y="109074"/>
                  </a:lnTo>
                  <a:lnTo>
                    <a:pt x="31982" y="111616"/>
                  </a:lnTo>
                  <a:lnTo>
                    <a:pt x="31118" y="114157"/>
                  </a:lnTo>
                  <a:lnTo>
                    <a:pt x="30542" y="116697"/>
                  </a:lnTo>
                  <a:lnTo>
                    <a:pt x="29311" y="119238"/>
                  </a:lnTo>
                  <a:lnTo>
                    <a:pt x="27643" y="121778"/>
                  </a:lnTo>
                  <a:lnTo>
                    <a:pt x="25686" y="124319"/>
                  </a:lnTo>
                  <a:lnTo>
                    <a:pt x="23534" y="126859"/>
                  </a:lnTo>
                  <a:lnTo>
                    <a:pt x="21252" y="129399"/>
                  </a:lnTo>
                  <a:lnTo>
                    <a:pt x="18885" y="131939"/>
                  </a:lnTo>
                  <a:lnTo>
                    <a:pt x="17306" y="134479"/>
                  </a:lnTo>
                  <a:lnTo>
                    <a:pt x="16255" y="137019"/>
                  </a:lnTo>
                  <a:lnTo>
                    <a:pt x="15553" y="139559"/>
                  </a:lnTo>
                  <a:lnTo>
                    <a:pt x="14238" y="141252"/>
                  </a:lnTo>
                  <a:lnTo>
                    <a:pt x="12515" y="142381"/>
                  </a:lnTo>
                  <a:lnTo>
                    <a:pt x="6880" y="144507"/>
                  </a:lnTo>
                  <a:lnTo>
                    <a:pt x="4428" y="144580"/>
                  </a:lnTo>
                  <a:lnTo>
                    <a:pt x="0" y="144627"/>
                  </a:lnTo>
                  <a:lnTo>
                    <a:pt x="483" y="143784"/>
                  </a:lnTo>
                  <a:lnTo>
                    <a:pt x="3278" y="140590"/>
                  </a:lnTo>
                  <a:lnTo>
                    <a:pt x="4362" y="138553"/>
                  </a:lnTo>
                  <a:lnTo>
                    <a:pt x="5084" y="136348"/>
                  </a:lnTo>
                  <a:lnTo>
                    <a:pt x="5566" y="134032"/>
                  </a:lnTo>
                  <a:lnTo>
                    <a:pt x="5887" y="131641"/>
                  </a:lnTo>
                  <a:lnTo>
                    <a:pt x="6101" y="129200"/>
                  </a:lnTo>
                  <a:lnTo>
                    <a:pt x="6244" y="126727"/>
                  </a:lnTo>
                  <a:lnTo>
                    <a:pt x="7186" y="123384"/>
                  </a:lnTo>
                  <a:lnTo>
                    <a:pt x="8660" y="119462"/>
                  </a:lnTo>
                  <a:lnTo>
                    <a:pt x="10490" y="115154"/>
                  </a:lnTo>
                  <a:lnTo>
                    <a:pt x="14781" y="105853"/>
                  </a:lnTo>
                  <a:lnTo>
                    <a:pt x="17110" y="101001"/>
                  </a:lnTo>
                  <a:lnTo>
                    <a:pt x="18663" y="96074"/>
                  </a:lnTo>
                  <a:lnTo>
                    <a:pt x="19699" y="91095"/>
                  </a:lnTo>
                  <a:lnTo>
                    <a:pt x="20390" y="86084"/>
                  </a:lnTo>
                  <a:lnTo>
                    <a:pt x="21696" y="81896"/>
                  </a:lnTo>
                  <a:lnTo>
                    <a:pt x="23414" y="78257"/>
                  </a:lnTo>
                  <a:lnTo>
                    <a:pt x="25406" y="74984"/>
                  </a:lnTo>
                  <a:lnTo>
                    <a:pt x="27580" y="71109"/>
                  </a:lnTo>
                  <a:lnTo>
                    <a:pt x="32254" y="62288"/>
                  </a:lnTo>
                  <a:lnTo>
                    <a:pt x="39646" y="47802"/>
                  </a:lnTo>
                  <a:lnTo>
                    <a:pt x="42154" y="43674"/>
                  </a:lnTo>
                  <a:lnTo>
                    <a:pt x="44673" y="40076"/>
                  </a:lnTo>
                  <a:lnTo>
                    <a:pt x="47198" y="36830"/>
                  </a:lnTo>
                  <a:lnTo>
                    <a:pt x="49729" y="32973"/>
                  </a:lnTo>
                  <a:lnTo>
                    <a:pt x="52263" y="28708"/>
                  </a:lnTo>
                  <a:lnTo>
                    <a:pt x="54798" y="24172"/>
                  </a:lnTo>
                  <a:lnTo>
                    <a:pt x="57335" y="20301"/>
                  </a:lnTo>
                  <a:lnTo>
                    <a:pt x="59873" y="16874"/>
                  </a:lnTo>
                  <a:lnTo>
                    <a:pt x="62412" y="13742"/>
                  </a:lnTo>
                  <a:lnTo>
                    <a:pt x="64952" y="10808"/>
                  </a:lnTo>
                  <a:lnTo>
                    <a:pt x="67491" y="8005"/>
                  </a:lnTo>
                  <a:lnTo>
                    <a:pt x="70030" y="5289"/>
                  </a:lnTo>
                  <a:lnTo>
                    <a:pt x="72570" y="3479"/>
                  </a:lnTo>
                  <a:lnTo>
                    <a:pt x="75110" y="2272"/>
                  </a:lnTo>
                  <a:lnTo>
                    <a:pt x="77650" y="1468"/>
                  </a:lnTo>
                  <a:lnTo>
                    <a:pt x="80190" y="931"/>
                  </a:lnTo>
                  <a:lnTo>
                    <a:pt x="82729" y="574"/>
                  </a:lnTo>
                  <a:lnTo>
                    <a:pt x="85269" y="335"/>
                  </a:lnTo>
                  <a:lnTo>
                    <a:pt x="87809" y="177"/>
                  </a:lnTo>
                  <a:lnTo>
                    <a:pt x="92889" y="0"/>
                  </a:lnTo>
                  <a:lnTo>
                    <a:pt x="94583" y="800"/>
                  </a:lnTo>
                  <a:lnTo>
                    <a:pt x="95712" y="2179"/>
                  </a:lnTo>
                  <a:lnTo>
                    <a:pt x="96465" y="3946"/>
                  </a:lnTo>
                  <a:lnTo>
                    <a:pt x="99558" y="8166"/>
                  </a:lnTo>
                  <a:lnTo>
                    <a:pt x="101569" y="10477"/>
                  </a:lnTo>
                  <a:lnTo>
                    <a:pt x="103755" y="12018"/>
                  </a:lnTo>
                  <a:lnTo>
                    <a:pt x="106060" y="13044"/>
                  </a:lnTo>
                  <a:lnTo>
                    <a:pt x="108443" y="13729"/>
                  </a:lnTo>
                  <a:lnTo>
                    <a:pt x="110032" y="15033"/>
                  </a:lnTo>
                  <a:lnTo>
                    <a:pt x="111091" y="16748"/>
                  </a:lnTo>
                  <a:lnTo>
                    <a:pt x="111798" y="18738"/>
                  </a:lnTo>
                  <a:lnTo>
                    <a:pt x="114840" y="23208"/>
                  </a:lnTo>
                  <a:lnTo>
                    <a:pt x="116836" y="25585"/>
                  </a:lnTo>
                  <a:lnTo>
                    <a:pt x="119014" y="28016"/>
                  </a:lnTo>
                  <a:lnTo>
                    <a:pt x="128450" y="37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3" name="SMARTInkAnnotation1047"/>
            <p:cNvSpPr/>
            <p:nvPr/>
          </p:nvSpPr>
          <p:spPr>
            <a:xfrm>
              <a:off x="4031296" y="5036820"/>
              <a:ext cx="289245" cy="151209"/>
            </a:xfrm>
            <a:custGeom>
              <a:avLst/>
              <a:gdLst/>
              <a:ahLst/>
              <a:cxnLst/>
              <a:rect l="0" t="0" r="0" b="0"/>
              <a:pathLst>
                <a:path w="289245" h="151209">
                  <a:moveTo>
                    <a:pt x="75884" y="68580"/>
                  </a:moveTo>
                  <a:lnTo>
                    <a:pt x="75884" y="61274"/>
                  </a:lnTo>
                  <a:lnTo>
                    <a:pt x="71839" y="57008"/>
                  </a:lnTo>
                  <a:lnTo>
                    <a:pt x="70647" y="54939"/>
                  </a:lnTo>
                  <a:lnTo>
                    <a:pt x="69323" y="50381"/>
                  </a:lnTo>
                  <a:lnTo>
                    <a:pt x="68124" y="48828"/>
                  </a:lnTo>
                  <a:lnTo>
                    <a:pt x="66476" y="47792"/>
                  </a:lnTo>
                  <a:lnTo>
                    <a:pt x="64532" y="47101"/>
                  </a:lnTo>
                  <a:lnTo>
                    <a:pt x="63236" y="45795"/>
                  </a:lnTo>
                  <a:lnTo>
                    <a:pt x="62372" y="44076"/>
                  </a:lnTo>
                  <a:lnTo>
                    <a:pt x="61796" y="42084"/>
                  </a:lnTo>
                  <a:lnTo>
                    <a:pt x="58898" y="37613"/>
                  </a:lnTo>
                  <a:lnTo>
                    <a:pt x="54184" y="31889"/>
                  </a:lnTo>
                  <a:lnTo>
                    <a:pt x="51282" y="28848"/>
                  </a:lnTo>
                  <a:lnTo>
                    <a:pt x="30508" y="7964"/>
                  </a:lnTo>
                  <a:lnTo>
                    <a:pt x="30266" y="3677"/>
                  </a:lnTo>
                  <a:lnTo>
                    <a:pt x="30194" y="1090"/>
                  </a:lnTo>
                  <a:lnTo>
                    <a:pt x="29338" y="726"/>
                  </a:lnTo>
                  <a:lnTo>
                    <a:pt x="22550" y="0"/>
                  </a:lnTo>
                  <a:lnTo>
                    <a:pt x="22545" y="0"/>
                  </a:lnTo>
                  <a:lnTo>
                    <a:pt x="22544" y="37096"/>
                  </a:lnTo>
                  <a:lnTo>
                    <a:pt x="21698" y="40817"/>
                  </a:lnTo>
                  <a:lnTo>
                    <a:pt x="20287" y="44145"/>
                  </a:lnTo>
                  <a:lnTo>
                    <a:pt x="18499" y="47210"/>
                  </a:lnTo>
                  <a:lnTo>
                    <a:pt x="17306" y="50100"/>
                  </a:lnTo>
                  <a:lnTo>
                    <a:pt x="16512" y="52873"/>
                  </a:lnTo>
                  <a:lnTo>
                    <a:pt x="15983" y="55569"/>
                  </a:lnTo>
                  <a:lnTo>
                    <a:pt x="14783" y="59059"/>
                  </a:lnTo>
                  <a:lnTo>
                    <a:pt x="13137" y="63080"/>
                  </a:lnTo>
                  <a:lnTo>
                    <a:pt x="11193" y="67453"/>
                  </a:lnTo>
                  <a:lnTo>
                    <a:pt x="9896" y="71215"/>
                  </a:lnTo>
                  <a:lnTo>
                    <a:pt x="9032" y="74570"/>
                  </a:lnTo>
                  <a:lnTo>
                    <a:pt x="8456" y="77653"/>
                  </a:lnTo>
                  <a:lnTo>
                    <a:pt x="8071" y="81402"/>
                  </a:lnTo>
                  <a:lnTo>
                    <a:pt x="7816" y="85595"/>
                  </a:lnTo>
                  <a:lnTo>
                    <a:pt x="7532" y="93922"/>
                  </a:lnTo>
                  <a:lnTo>
                    <a:pt x="7405" y="100445"/>
                  </a:lnTo>
                  <a:lnTo>
                    <a:pt x="6525" y="103371"/>
                  </a:lnTo>
                  <a:lnTo>
                    <a:pt x="5091" y="106167"/>
                  </a:lnTo>
                  <a:lnTo>
                    <a:pt x="3288" y="108878"/>
                  </a:lnTo>
                  <a:lnTo>
                    <a:pt x="2087" y="111532"/>
                  </a:lnTo>
                  <a:lnTo>
                    <a:pt x="1285" y="114148"/>
                  </a:lnTo>
                  <a:lnTo>
                    <a:pt x="752" y="116738"/>
                  </a:lnTo>
                  <a:lnTo>
                    <a:pt x="396" y="119312"/>
                  </a:lnTo>
                  <a:lnTo>
                    <a:pt x="158" y="121875"/>
                  </a:lnTo>
                  <a:lnTo>
                    <a:pt x="0" y="124430"/>
                  </a:lnTo>
                  <a:lnTo>
                    <a:pt x="742" y="126980"/>
                  </a:lnTo>
                  <a:lnTo>
                    <a:pt x="2081" y="129527"/>
                  </a:lnTo>
                  <a:lnTo>
                    <a:pt x="3822" y="132071"/>
                  </a:lnTo>
                  <a:lnTo>
                    <a:pt x="4983" y="134614"/>
                  </a:lnTo>
                  <a:lnTo>
                    <a:pt x="5756" y="137156"/>
                  </a:lnTo>
                  <a:lnTo>
                    <a:pt x="6998" y="143274"/>
                  </a:lnTo>
                  <a:lnTo>
                    <a:pt x="7946" y="143776"/>
                  </a:lnTo>
                  <a:lnTo>
                    <a:pt x="11259" y="144334"/>
                  </a:lnTo>
                  <a:lnTo>
                    <a:pt x="19437" y="144692"/>
                  </a:lnTo>
                  <a:lnTo>
                    <a:pt x="21163" y="144741"/>
                  </a:lnTo>
                  <a:lnTo>
                    <a:pt x="24188" y="142505"/>
                  </a:lnTo>
                  <a:lnTo>
                    <a:pt x="26180" y="140724"/>
                  </a:lnTo>
                  <a:lnTo>
                    <a:pt x="28355" y="139536"/>
                  </a:lnTo>
                  <a:lnTo>
                    <a:pt x="35460" y="137017"/>
                  </a:lnTo>
                  <a:lnTo>
                    <a:pt x="40420" y="133428"/>
                  </a:lnTo>
                  <a:lnTo>
                    <a:pt x="45446" y="129010"/>
                  </a:lnTo>
                  <a:lnTo>
                    <a:pt x="47972" y="126647"/>
                  </a:lnTo>
                  <a:lnTo>
                    <a:pt x="50503" y="123377"/>
                  </a:lnTo>
                  <a:lnTo>
                    <a:pt x="53036" y="119506"/>
                  </a:lnTo>
                  <a:lnTo>
                    <a:pt x="55572" y="115230"/>
                  </a:lnTo>
                  <a:lnTo>
                    <a:pt x="58956" y="111534"/>
                  </a:lnTo>
                  <a:lnTo>
                    <a:pt x="62905" y="108222"/>
                  </a:lnTo>
                  <a:lnTo>
                    <a:pt x="67232" y="105168"/>
                  </a:lnTo>
                  <a:lnTo>
                    <a:pt x="70963" y="102285"/>
                  </a:lnTo>
                  <a:lnTo>
                    <a:pt x="74297" y="99516"/>
                  </a:lnTo>
                  <a:lnTo>
                    <a:pt x="77366" y="96824"/>
                  </a:lnTo>
                  <a:lnTo>
                    <a:pt x="80258" y="94183"/>
                  </a:lnTo>
                  <a:lnTo>
                    <a:pt x="85730" y="88990"/>
                  </a:lnTo>
                  <a:lnTo>
                    <a:pt x="93571" y="81306"/>
                  </a:lnTo>
                  <a:lnTo>
                    <a:pt x="95295" y="78758"/>
                  </a:lnTo>
                  <a:lnTo>
                    <a:pt x="96445" y="76212"/>
                  </a:lnTo>
                  <a:lnTo>
                    <a:pt x="97211" y="73668"/>
                  </a:lnTo>
                  <a:lnTo>
                    <a:pt x="98569" y="71126"/>
                  </a:lnTo>
                  <a:lnTo>
                    <a:pt x="100320" y="68583"/>
                  </a:lnTo>
                  <a:lnTo>
                    <a:pt x="102335" y="66042"/>
                  </a:lnTo>
                  <a:lnTo>
                    <a:pt x="104525" y="64348"/>
                  </a:lnTo>
                  <a:lnTo>
                    <a:pt x="106831" y="63219"/>
                  </a:lnTo>
                  <a:lnTo>
                    <a:pt x="113565" y="61092"/>
                  </a:lnTo>
                  <a:lnTo>
                    <a:pt x="117905" y="65045"/>
                  </a:lnTo>
                  <a:lnTo>
                    <a:pt x="119138" y="67070"/>
                  </a:lnTo>
                  <a:lnTo>
                    <a:pt x="120508" y="71577"/>
                  </a:lnTo>
                  <a:lnTo>
                    <a:pt x="120874" y="73965"/>
                  </a:lnTo>
                  <a:lnTo>
                    <a:pt x="121117" y="76403"/>
                  </a:lnTo>
                  <a:lnTo>
                    <a:pt x="121279" y="78876"/>
                  </a:lnTo>
                  <a:lnTo>
                    <a:pt x="121388" y="81370"/>
                  </a:lnTo>
                  <a:lnTo>
                    <a:pt x="121508" y="86400"/>
                  </a:lnTo>
                  <a:lnTo>
                    <a:pt x="121576" y="93992"/>
                  </a:lnTo>
                  <a:lnTo>
                    <a:pt x="122432" y="96528"/>
                  </a:lnTo>
                  <a:lnTo>
                    <a:pt x="123850" y="99066"/>
                  </a:lnTo>
                  <a:lnTo>
                    <a:pt x="125641" y="101604"/>
                  </a:lnTo>
                  <a:lnTo>
                    <a:pt x="126835" y="104143"/>
                  </a:lnTo>
                  <a:lnTo>
                    <a:pt x="127631" y="106682"/>
                  </a:lnTo>
                  <a:lnTo>
                    <a:pt x="128162" y="109221"/>
                  </a:lnTo>
                  <a:lnTo>
                    <a:pt x="128516" y="111761"/>
                  </a:lnTo>
                  <a:lnTo>
                    <a:pt x="128753" y="114300"/>
                  </a:lnTo>
                  <a:lnTo>
                    <a:pt x="128910" y="116841"/>
                  </a:lnTo>
                  <a:lnTo>
                    <a:pt x="129085" y="121920"/>
                  </a:lnTo>
                  <a:lnTo>
                    <a:pt x="129196" y="132080"/>
                  </a:lnTo>
                  <a:lnTo>
                    <a:pt x="130052" y="134620"/>
                  </a:lnTo>
                  <a:lnTo>
                    <a:pt x="131469" y="137160"/>
                  </a:lnTo>
                  <a:lnTo>
                    <a:pt x="135782" y="143275"/>
                  </a:lnTo>
                  <a:lnTo>
                    <a:pt x="138630" y="146369"/>
                  </a:lnTo>
                  <a:lnTo>
                    <a:pt x="143312" y="151208"/>
                  </a:lnTo>
                  <a:lnTo>
                    <a:pt x="144543" y="150759"/>
                  </a:lnTo>
                  <a:lnTo>
                    <a:pt x="150320" y="146928"/>
                  </a:lnTo>
                  <a:lnTo>
                    <a:pt x="157394" y="144570"/>
                  </a:lnTo>
                  <a:lnTo>
                    <a:pt x="162346" y="141018"/>
                  </a:lnTo>
                  <a:lnTo>
                    <a:pt x="167370" y="136617"/>
                  </a:lnTo>
                  <a:lnTo>
                    <a:pt x="172425" y="131839"/>
                  </a:lnTo>
                  <a:lnTo>
                    <a:pt x="199286" y="105190"/>
                  </a:lnTo>
                  <a:lnTo>
                    <a:pt x="226098" y="78386"/>
                  </a:lnTo>
                  <a:lnTo>
                    <a:pt x="230212" y="73424"/>
                  </a:lnTo>
                  <a:lnTo>
                    <a:pt x="233803" y="68423"/>
                  </a:lnTo>
                  <a:lnTo>
                    <a:pt x="237043" y="63395"/>
                  </a:lnTo>
                  <a:lnTo>
                    <a:pt x="240050" y="58350"/>
                  </a:lnTo>
                  <a:lnTo>
                    <a:pt x="242901" y="53293"/>
                  </a:lnTo>
                  <a:lnTo>
                    <a:pt x="248328" y="43159"/>
                  </a:lnTo>
                  <a:lnTo>
                    <a:pt x="253561" y="33011"/>
                  </a:lnTo>
                  <a:lnTo>
                    <a:pt x="256989" y="28780"/>
                  </a:lnTo>
                  <a:lnTo>
                    <a:pt x="260967" y="25114"/>
                  </a:lnTo>
                  <a:lnTo>
                    <a:pt x="265313" y="21822"/>
                  </a:lnTo>
                  <a:lnTo>
                    <a:pt x="269057" y="18782"/>
                  </a:lnTo>
                  <a:lnTo>
                    <a:pt x="272399" y="15908"/>
                  </a:lnTo>
                  <a:lnTo>
                    <a:pt x="279802" y="9257"/>
                  </a:lnTo>
                  <a:lnTo>
                    <a:pt x="281256" y="8712"/>
                  </a:lnTo>
                  <a:lnTo>
                    <a:pt x="289244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4" name="SMARTInkAnnotation1048"/>
            <p:cNvSpPr/>
            <p:nvPr/>
          </p:nvSpPr>
          <p:spPr>
            <a:xfrm>
              <a:off x="4419612" y="5036922"/>
              <a:ext cx="152390" cy="175159"/>
            </a:xfrm>
            <a:custGeom>
              <a:avLst/>
              <a:gdLst/>
              <a:ahLst/>
              <a:cxnLst/>
              <a:rect l="0" t="0" r="0" b="0"/>
              <a:pathLst>
                <a:path w="152390" h="175159">
                  <a:moveTo>
                    <a:pt x="152389" y="30378"/>
                  </a:moveTo>
                  <a:lnTo>
                    <a:pt x="152389" y="22287"/>
                  </a:lnTo>
                  <a:lnTo>
                    <a:pt x="151542" y="19904"/>
                  </a:lnTo>
                  <a:lnTo>
                    <a:pt x="150131" y="18316"/>
                  </a:lnTo>
                  <a:lnTo>
                    <a:pt x="146305" y="15703"/>
                  </a:lnTo>
                  <a:lnTo>
                    <a:pt x="141782" y="11720"/>
                  </a:lnTo>
                  <a:lnTo>
                    <a:pt x="139391" y="10320"/>
                  </a:lnTo>
                  <a:lnTo>
                    <a:pt x="136950" y="9386"/>
                  </a:lnTo>
                  <a:lnTo>
                    <a:pt x="134477" y="8763"/>
                  </a:lnTo>
                  <a:lnTo>
                    <a:pt x="131980" y="7501"/>
                  </a:lnTo>
                  <a:lnTo>
                    <a:pt x="129469" y="5813"/>
                  </a:lnTo>
                  <a:lnTo>
                    <a:pt x="126950" y="3841"/>
                  </a:lnTo>
                  <a:lnTo>
                    <a:pt x="124422" y="2527"/>
                  </a:lnTo>
                  <a:lnTo>
                    <a:pt x="121891" y="1651"/>
                  </a:lnTo>
                  <a:lnTo>
                    <a:pt x="119357" y="1067"/>
                  </a:lnTo>
                  <a:lnTo>
                    <a:pt x="116821" y="677"/>
                  </a:lnTo>
                  <a:lnTo>
                    <a:pt x="114283" y="417"/>
                  </a:lnTo>
                  <a:lnTo>
                    <a:pt x="111745" y="244"/>
                  </a:lnTo>
                  <a:lnTo>
                    <a:pt x="108359" y="128"/>
                  </a:lnTo>
                  <a:lnTo>
                    <a:pt x="100082" y="0"/>
                  </a:lnTo>
                  <a:lnTo>
                    <a:pt x="96351" y="813"/>
                  </a:lnTo>
                  <a:lnTo>
                    <a:pt x="93017" y="2201"/>
                  </a:lnTo>
                  <a:lnTo>
                    <a:pt x="89947" y="3973"/>
                  </a:lnTo>
                  <a:lnTo>
                    <a:pt x="87054" y="5155"/>
                  </a:lnTo>
                  <a:lnTo>
                    <a:pt x="84279" y="5942"/>
                  </a:lnTo>
                  <a:lnTo>
                    <a:pt x="81582" y="6468"/>
                  </a:lnTo>
                  <a:lnTo>
                    <a:pt x="78937" y="7664"/>
                  </a:lnTo>
                  <a:lnTo>
                    <a:pt x="76328" y="9309"/>
                  </a:lnTo>
                  <a:lnTo>
                    <a:pt x="73741" y="11252"/>
                  </a:lnTo>
                  <a:lnTo>
                    <a:pt x="70324" y="14241"/>
                  </a:lnTo>
                  <a:lnTo>
                    <a:pt x="66352" y="17927"/>
                  </a:lnTo>
                  <a:lnTo>
                    <a:pt x="51856" y="31964"/>
                  </a:lnTo>
                  <a:lnTo>
                    <a:pt x="21395" y="62314"/>
                  </a:lnTo>
                  <a:lnTo>
                    <a:pt x="19340" y="66062"/>
                  </a:lnTo>
                  <a:lnTo>
                    <a:pt x="17969" y="70254"/>
                  </a:lnTo>
                  <a:lnTo>
                    <a:pt x="17056" y="74742"/>
                  </a:lnTo>
                  <a:lnTo>
                    <a:pt x="15600" y="78580"/>
                  </a:lnTo>
                  <a:lnTo>
                    <a:pt x="13783" y="81986"/>
                  </a:lnTo>
                  <a:lnTo>
                    <a:pt x="11724" y="85104"/>
                  </a:lnTo>
                  <a:lnTo>
                    <a:pt x="9506" y="88028"/>
                  </a:lnTo>
                  <a:lnTo>
                    <a:pt x="7180" y="90825"/>
                  </a:lnTo>
                  <a:lnTo>
                    <a:pt x="4783" y="93536"/>
                  </a:lnTo>
                  <a:lnTo>
                    <a:pt x="3184" y="96189"/>
                  </a:lnTo>
                  <a:lnTo>
                    <a:pt x="1408" y="101396"/>
                  </a:lnTo>
                  <a:lnTo>
                    <a:pt x="619" y="106533"/>
                  </a:lnTo>
                  <a:lnTo>
                    <a:pt x="269" y="111638"/>
                  </a:lnTo>
                  <a:lnTo>
                    <a:pt x="25" y="120310"/>
                  </a:lnTo>
                  <a:lnTo>
                    <a:pt x="0" y="125416"/>
                  </a:lnTo>
                  <a:lnTo>
                    <a:pt x="842" y="126757"/>
                  </a:lnTo>
                  <a:lnTo>
                    <a:pt x="2251" y="127650"/>
                  </a:lnTo>
                  <a:lnTo>
                    <a:pt x="6074" y="128643"/>
                  </a:lnTo>
                  <a:lnTo>
                    <a:pt x="10596" y="129085"/>
                  </a:lnTo>
                  <a:lnTo>
                    <a:pt x="15160" y="129368"/>
                  </a:lnTo>
                  <a:lnTo>
                    <a:pt x="25714" y="129429"/>
                  </a:lnTo>
                  <a:lnTo>
                    <a:pt x="28145" y="128586"/>
                  </a:lnTo>
                  <a:lnTo>
                    <a:pt x="30613" y="127176"/>
                  </a:lnTo>
                  <a:lnTo>
                    <a:pt x="33105" y="125390"/>
                  </a:lnTo>
                  <a:lnTo>
                    <a:pt x="34766" y="123353"/>
                  </a:lnTo>
                  <a:lnTo>
                    <a:pt x="35873" y="121148"/>
                  </a:lnTo>
                  <a:lnTo>
                    <a:pt x="36612" y="118831"/>
                  </a:lnTo>
                  <a:lnTo>
                    <a:pt x="38797" y="116440"/>
                  </a:lnTo>
                  <a:lnTo>
                    <a:pt x="41948" y="113999"/>
                  </a:lnTo>
                  <a:lnTo>
                    <a:pt x="45741" y="111525"/>
                  </a:lnTo>
                  <a:lnTo>
                    <a:pt x="48270" y="109030"/>
                  </a:lnTo>
                  <a:lnTo>
                    <a:pt x="49956" y="106519"/>
                  </a:lnTo>
                  <a:lnTo>
                    <a:pt x="51080" y="103999"/>
                  </a:lnTo>
                  <a:lnTo>
                    <a:pt x="53523" y="101472"/>
                  </a:lnTo>
                  <a:lnTo>
                    <a:pt x="56845" y="98940"/>
                  </a:lnTo>
                  <a:lnTo>
                    <a:pt x="60752" y="96407"/>
                  </a:lnTo>
                  <a:lnTo>
                    <a:pt x="63358" y="93870"/>
                  </a:lnTo>
                  <a:lnTo>
                    <a:pt x="65095" y="91332"/>
                  </a:lnTo>
                  <a:lnTo>
                    <a:pt x="67871" y="86256"/>
                  </a:lnTo>
                  <a:lnTo>
                    <a:pt x="71928" y="81176"/>
                  </a:lnTo>
                  <a:lnTo>
                    <a:pt x="74194" y="77790"/>
                  </a:lnTo>
                  <a:lnTo>
                    <a:pt x="76553" y="73839"/>
                  </a:lnTo>
                  <a:lnTo>
                    <a:pt x="82375" y="63422"/>
                  </a:lnTo>
                  <a:lnTo>
                    <a:pt x="83171" y="59740"/>
                  </a:lnTo>
                  <a:lnTo>
                    <a:pt x="83771" y="53618"/>
                  </a:lnTo>
                  <a:lnTo>
                    <a:pt x="83798" y="57396"/>
                  </a:lnTo>
                  <a:lnTo>
                    <a:pt x="83805" y="63877"/>
                  </a:lnTo>
                  <a:lnTo>
                    <a:pt x="82960" y="66258"/>
                  </a:lnTo>
                  <a:lnTo>
                    <a:pt x="79762" y="71160"/>
                  </a:lnTo>
                  <a:lnTo>
                    <a:pt x="78571" y="74499"/>
                  </a:lnTo>
                  <a:lnTo>
                    <a:pt x="77777" y="78418"/>
                  </a:lnTo>
                  <a:lnTo>
                    <a:pt x="77247" y="82725"/>
                  </a:lnTo>
                  <a:lnTo>
                    <a:pt x="76047" y="86443"/>
                  </a:lnTo>
                  <a:lnTo>
                    <a:pt x="74401" y="89768"/>
                  </a:lnTo>
                  <a:lnTo>
                    <a:pt x="72457" y="92831"/>
                  </a:lnTo>
                  <a:lnTo>
                    <a:pt x="71161" y="96567"/>
                  </a:lnTo>
                  <a:lnTo>
                    <a:pt x="70296" y="100750"/>
                  </a:lnTo>
                  <a:lnTo>
                    <a:pt x="69721" y="105233"/>
                  </a:lnTo>
                  <a:lnTo>
                    <a:pt x="69336" y="109068"/>
                  </a:lnTo>
                  <a:lnTo>
                    <a:pt x="69080" y="112471"/>
                  </a:lnTo>
                  <a:lnTo>
                    <a:pt x="68910" y="115586"/>
                  </a:lnTo>
                  <a:lnTo>
                    <a:pt x="67950" y="119357"/>
                  </a:lnTo>
                  <a:lnTo>
                    <a:pt x="66462" y="123564"/>
                  </a:lnTo>
                  <a:lnTo>
                    <a:pt x="64624" y="128062"/>
                  </a:lnTo>
                  <a:lnTo>
                    <a:pt x="63399" y="131907"/>
                  </a:lnTo>
                  <a:lnTo>
                    <a:pt x="62582" y="135317"/>
                  </a:lnTo>
                  <a:lnTo>
                    <a:pt x="62037" y="138438"/>
                  </a:lnTo>
                  <a:lnTo>
                    <a:pt x="61675" y="142211"/>
                  </a:lnTo>
                  <a:lnTo>
                    <a:pt x="61433" y="146420"/>
                  </a:lnTo>
                  <a:lnTo>
                    <a:pt x="61163" y="154765"/>
                  </a:lnTo>
                  <a:lnTo>
                    <a:pt x="61044" y="161297"/>
                  </a:lnTo>
                  <a:lnTo>
                    <a:pt x="61859" y="164223"/>
                  </a:lnTo>
                  <a:lnTo>
                    <a:pt x="63249" y="167022"/>
                  </a:lnTo>
                  <a:lnTo>
                    <a:pt x="65022" y="169734"/>
                  </a:lnTo>
                  <a:lnTo>
                    <a:pt x="67051" y="171542"/>
                  </a:lnTo>
                  <a:lnTo>
                    <a:pt x="69250" y="172747"/>
                  </a:lnTo>
                  <a:lnTo>
                    <a:pt x="73951" y="174086"/>
                  </a:lnTo>
                  <a:lnTo>
                    <a:pt x="76391" y="174444"/>
                  </a:lnTo>
                  <a:lnTo>
                    <a:pt x="83808" y="175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5" name="SMARTInkAnnotation1049"/>
            <p:cNvSpPr/>
            <p:nvPr/>
          </p:nvSpPr>
          <p:spPr>
            <a:xfrm>
              <a:off x="4663441" y="5067749"/>
              <a:ext cx="121920" cy="166000"/>
            </a:xfrm>
            <a:custGeom>
              <a:avLst/>
              <a:gdLst/>
              <a:ahLst/>
              <a:cxnLst/>
              <a:rect l="0" t="0" r="0" b="0"/>
              <a:pathLst>
                <a:path w="121920" h="166000">
                  <a:moveTo>
                    <a:pt x="38099" y="37651"/>
                  </a:moveTo>
                  <a:lnTo>
                    <a:pt x="34054" y="49787"/>
                  </a:lnTo>
                  <a:lnTo>
                    <a:pt x="32862" y="55055"/>
                  </a:lnTo>
                  <a:lnTo>
                    <a:pt x="32068" y="60260"/>
                  </a:lnTo>
                  <a:lnTo>
                    <a:pt x="31538" y="65424"/>
                  </a:lnTo>
                  <a:lnTo>
                    <a:pt x="30338" y="69713"/>
                  </a:lnTo>
                  <a:lnTo>
                    <a:pt x="28692" y="73419"/>
                  </a:lnTo>
                  <a:lnTo>
                    <a:pt x="26748" y="76736"/>
                  </a:lnTo>
                  <a:lnTo>
                    <a:pt x="25451" y="80641"/>
                  </a:lnTo>
                  <a:lnTo>
                    <a:pt x="24588" y="84938"/>
                  </a:lnTo>
                  <a:lnTo>
                    <a:pt x="24011" y="89496"/>
                  </a:lnTo>
                  <a:lnTo>
                    <a:pt x="22780" y="93381"/>
                  </a:lnTo>
                  <a:lnTo>
                    <a:pt x="21113" y="96818"/>
                  </a:lnTo>
                  <a:lnTo>
                    <a:pt x="19155" y="99955"/>
                  </a:lnTo>
                  <a:lnTo>
                    <a:pt x="17850" y="102894"/>
                  </a:lnTo>
                  <a:lnTo>
                    <a:pt x="16979" y="105700"/>
                  </a:lnTo>
                  <a:lnTo>
                    <a:pt x="16399" y="108417"/>
                  </a:lnTo>
                  <a:lnTo>
                    <a:pt x="15166" y="111921"/>
                  </a:lnTo>
                  <a:lnTo>
                    <a:pt x="13497" y="115951"/>
                  </a:lnTo>
                  <a:lnTo>
                    <a:pt x="11538" y="120332"/>
                  </a:lnTo>
                  <a:lnTo>
                    <a:pt x="10231" y="124098"/>
                  </a:lnTo>
                  <a:lnTo>
                    <a:pt x="9361" y="127456"/>
                  </a:lnTo>
                  <a:lnTo>
                    <a:pt x="8780" y="130541"/>
                  </a:lnTo>
                  <a:lnTo>
                    <a:pt x="7546" y="133444"/>
                  </a:lnTo>
                  <a:lnTo>
                    <a:pt x="5877" y="136226"/>
                  </a:lnTo>
                  <a:lnTo>
                    <a:pt x="3918" y="138928"/>
                  </a:lnTo>
                  <a:lnTo>
                    <a:pt x="2612" y="141576"/>
                  </a:lnTo>
                  <a:lnTo>
                    <a:pt x="1741" y="144188"/>
                  </a:lnTo>
                  <a:lnTo>
                    <a:pt x="773" y="149347"/>
                  </a:lnTo>
                  <a:lnTo>
                    <a:pt x="343" y="154462"/>
                  </a:lnTo>
                  <a:lnTo>
                    <a:pt x="67" y="159409"/>
                  </a:lnTo>
                  <a:lnTo>
                    <a:pt x="8" y="165999"/>
                  </a:lnTo>
                  <a:lnTo>
                    <a:pt x="0" y="156481"/>
                  </a:lnTo>
                  <a:lnTo>
                    <a:pt x="846" y="154124"/>
                  </a:lnTo>
                  <a:lnTo>
                    <a:pt x="4045" y="149248"/>
                  </a:lnTo>
                  <a:lnTo>
                    <a:pt x="6083" y="146762"/>
                  </a:lnTo>
                  <a:lnTo>
                    <a:pt x="8288" y="144258"/>
                  </a:lnTo>
                  <a:lnTo>
                    <a:pt x="10605" y="141743"/>
                  </a:lnTo>
                  <a:lnTo>
                    <a:pt x="12149" y="139219"/>
                  </a:lnTo>
                  <a:lnTo>
                    <a:pt x="13866" y="134157"/>
                  </a:lnTo>
                  <a:lnTo>
                    <a:pt x="15170" y="130774"/>
                  </a:lnTo>
                  <a:lnTo>
                    <a:pt x="16886" y="126827"/>
                  </a:lnTo>
                  <a:lnTo>
                    <a:pt x="21051" y="117924"/>
                  </a:lnTo>
                  <a:lnTo>
                    <a:pt x="33115" y="93398"/>
                  </a:lnTo>
                  <a:lnTo>
                    <a:pt x="34777" y="88363"/>
                  </a:lnTo>
                  <a:lnTo>
                    <a:pt x="35884" y="83312"/>
                  </a:lnTo>
                  <a:lnTo>
                    <a:pt x="36622" y="78252"/>
                  </a:lnTo>
                  <a:lnTo>
                    <a:pt x="38808" y="73184"/>
                  </a:lnTo>
                  <a:lnTo>
                    <a:pt x="41958" y="68113"/>
                  </a:lnTo>
                  <a:lnTo>
                    <a:pt x="45752" y="63039"/>
                  </a:lnTo>
                  <a:lnTo>
                    <a:pt x="48281" y="58810"/>
                  </a:lnTo>
                  <a:lnTo>
                    <a:pt x="49966" y="55144"/>
                  </a:lnTo>
                  <a:lnTo>
                    <a:pt x="51091" y="51853"/>
                  </a:lnTo>
                  <a:lnTo>
                    <a:pt x="52687" y="47965"/>
                  </a:lnTo>
                  <a:lnTo>
                    <a:pt x="54598" y="43680"/>
                  </a:lnTo>
                  <a:lnTo>
                    <a:pt x="56718" y="39131"/>
                  </a:lnTo>
                  <a:lnTo>
                    <a:pt x="58978" y="35251"/>
                  </a:lnTo>
                  <a:lnTo>
                    <a:pt x="61332" y="31818"/>
                  </a:lnTo>
                  <a:lnTo>
                    <a:pt x="63748" y="28682"/>
                  </a:lnTo>
                  <a:lnTo>
                    <a:pt x="66205" y="25745"/>
                  </a:lnTo>
                  <a:lnTo>
                    <a:pt x="68689" y="22940"/>
                  </a:lnTo>
                  <a:lnTo>
                    <a:pt x="73707" y="17566"/>
                  </a:lnTo>
                  <a:lnTo>
                    <a:pt x="78761" y="12355"/>
                  </a:lnTo>
                  <a:lnTo>
                    <a:pt x="80446" y="9781"/>
                  </a:lnTo>
                  <a:lnTo>
                    <a:pt x="82320" y="4662"/>
                  </a:lnTo>
                  <a:lnTo>
                    <a:pt x="83666" y="2958"/>
                  </a:lnTo>
                  <a:lnTo>
                    <a:pt x="85411" y="1822"/>
                  </a:lnTo>
                  <a:lnTo>
                    <a:pt x="90248" y="0"/>
                  </a:lnTo>
                  <a:lnTo>
                    <a:pt x="91492" y="697"/>
                  </a:lnTo>
                  <a:lnTo>
                    <a:pt x="95131" y="3729"/>
                  </a:lnTo>
                  <a:lnTo>
                    <a:pt x="97895" y="6151"/>
                  </a:lnTo>
                  <a:lnTo>
                    <a:pt x="100799" y="8976"/>
                  </a:lnTo>
                  <a:lnTo>
                    <a:pt x="102759" y="10914"/>
                  </a:lnTo>
                  <a:lnTo>
                    <a:pt x="104066" y="13053"/>
                  </a:lnTo>
                  <a:lnTo>
                    <a:pt x="105518" y="17687"/>
                  </a:lnTo>
                  <a:lnTo>
                    <a:pt x="107598" y="20108"/>
                  </a:lnTo>
                  <a:lnTo>
                    <a:pt x="110678" y="22569"/>
                  </a:lnTo>
                  <a:lnTo>
                    <a:pt x="121919" y="30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6" name="SMARTInkAnnotation1050"/>
            <p:cNvSpPr/>
            <p:nvPr/>
          </p:nvSpPr>
          <p:spPr>
            <a:xfrm>
              <a:off x="4862752" y="4741264"/>
              <a:ext cx="455525" cy="516430"/>
            </a:xfrm>
            <a:custGeom>
              <a:avLst/>
              <a:gdLst/>
              <a:ahLst/>
              <a:cxnLst/>
              <a:rect l="0" t="0" r="0" b="0"/>
              <a:pathLst>
                <a:path w="455525" h="516430">
                  <a:moveTo>
                    <a:pt x="158828" y="409856"/>
                  </a:moveTo>
                  <a:lnTo>
                    <a:pt x="154783" y="409856"/>
                  </a:lnTo>
                  <a:lnTo>
                    <a:pt x="153591" y="409009"/>
                  </a:lnTo>
                  <a:lnTo>
                    <a:pt x="152797" y="407598"/>
                  </a:lnTo>
                  <a:lnTo>
                    <a:pt x="152267" y="405811"/>
                  </a:lnTo>
                  <a:lnTo>
                    <a:pt x="151068" y="404619"/>
                  </a:lnTo>
                  <a:lnTo>
                    <a:pt x="149420" y="403825"/>
                  </a:lnTo>
                  <a:lnTo>
                    <a:pt x="147477" y="403295"/>
                  </a:lnTo>
                  <a:lnTo>
                    <a:pt x="146180" y="402096"/>
                  </a:lnTo>
                  <a:lnTo>
                    <a:pt x="145316" y="400449"/>
                  </a:lnTo>
                  <a:lnTo>
                    <a:pt x="144740" y="398504"/>
                  </a:lnTo>
                  <a:lnTo>
                    <a:pt x="143510" y="397208"/>
                  </a:lnTo>
                  <a:lnTo>
                    <a:pt x="141842" y="396344"/>
                  </a:lnTo>
                  <a:lnTo>
                    <a:pt x="139885" y="395768"/>
                  </a:lnTo>
                  <a:lnTo>
                    <a:pt x="135451" y="392870"/>
                  </a:lnTo>
                  <a:lnTo>
                    <a:pt x="129751" y="388156"/>
                  </a:lnTo>
                  <a:lnTo>
                    <a:pt x="126714" y="387511"/>
                  </a:lnTo>
                  <a:lnTo>
                    <a:pt x="112965" y="387041"/>
                  </a:lnTo>
                  <a:lnTo>
                    <a:pt x="87705" y="386997"/>
                  </a:lnTo>
                  <a:lnTo>
                    <a:pt x="85167" y="387843"/>
                  </a:lnTo>
                  <a:lnTo>
                    <a:pt x="80087" y="391041"/>
                  </a:lnTo>
                  <a:lnTo>
                    <a:pt x="69928" y="399146"/>
                  </a:lnTo>
                  <a:lnTo>
                    <a:pt x="64849" y="400863"/>
                  </a:lnTo>
                  <a:lnTo>
                    <a:pt x="57510" y="406141"/>
                  </a:lnTo>
                  <a:lnTo>
                    <a:pt x="46117" y="416375"/>
                  </a:lnTo>
                  <a:lnTo>
                    <a:pt x="40155" y="422913"/>
                  </a:lnTo>
                  <a:lnTo>
                    <a:pt x="29428" y="438650"/>
                  </a:lnTo>
                  <a:lnTo>
                    <a:pt x="24270" y="445513"/>
                  </a:lnTo>
                  <a:lnTo>
                    <a:pt x="16606" y="458898"/>
                  </a:lnTo>
                  <a:lnTo>
                    <a:pt x="9821" y="472741"/>
                  </a:lnTo>
                  <a:lnTo>
                    <a:pt x="4840" y="487690"/>
                  </a:lnTo>
                  <a:lnTo>
                    <a:pt x="1489" y="496096"/>
                  </a:lnTo>
                  <a:lnTo>
                    <a:pt x="0" y="502654"/>
                  </a:lnTo>
                  <a:lnTo>
                    <a:pt x="449" y="504741"/>
                  </a:lnTo>
                  <a:lnTo>
                    <a:pt x="1596" y="506133"/>
                  </a:lnTo>
                  <a:lnTo>
                    <a:pt x="3207" y="507061"/>
                  </a:lnTo>
                  <a:lnTo>
                    <a:pt x="4281" y="508526"/>
                  </a:lnTo>
                  <a:lnTo>
                    <a:pt x="5474" y="512411"/>
                  </a:lnTo>
                  <a:lnTo>
                    <a:pt x="6638" y="513786"/>
                  </a:lnTo>
                  <a:lnTo>
                    <a:pt x="8261" y="514703"/>
                  </a:lnTo>
                  <a:lnTo>
                    <a:pt x="12323" y="515721"/>
                  </a:lnTo>
                  <a:lnTo>
                    <a:pt x="24087" y="516375"/>
                  </a:lnTo>
                  <a:lnTo>
                    <a:pt x="28361" y="516429"/>
                  </a:lnTo>
                  <a:lnTo>
                    <a:pt x="32056" y="515618"/>
                  </a:lnTo>
                  <a:lnTo>
                    <a:pt x="42149" y="510431"/>
                  </a:lnTo>
                  <a:lnTo>
                    <a:pt x="55489" y="502686"/>
                  </a:lnTo>
                  <a:lnTo>
                    <a:pt x="71012" y="490043"/>
                  </a:lnTo>
                  <a:lnTo>
                    <a:pt x="84239" y="480490"/>
                  </a:lnTo>
                  <a:lnTo>
                    <a:pt x="96326" y="470600"/>
                  </a:lnTo>
                  <a:lnTo>
                    <a:pt x="108189" y="459713"/>
                  </a:lnTo>
                  <a:lnTo>
                    <a:pt x="121929" y="446408"/>
                  </a:lnTo>
                  <a:lnTo>
                    <a:pt x="129148" y="438457"/>
                  </a:lnTo>
                  <a:lnTo>
                    <a:pt x="136502" y="429770"/>
                  </a:lnTo>
                  <a:lnTo>
                    <a:pt x="143944" y="420592"/>
                  </a:lnTo>
                  <a:lnTo>
                    <a:pt x="151445" y="411933"/>
                  </a:lnTo>
                  <a:lnTo>
                    <a:pt x="158986" y="403621"/>
                  </a:lnTo>
                  <a:lnTo>
                    <a:pt x="166553" y="395539"/>
                  </a:lnTo>
                  <a:lnTo>
                    <a:pt x="174139" y="386765"/>
                  </a:lnTo>
                  <a:lnTo>
                    <a:pt x="181735" y="377529"/>
                  </a:lnTo>
                  <a:lnTo>
                    <a:pt x="196949" y="358235"/>
                  </a:lnTo>
                  <a:lnTo>
                    <a:pt x="212177" y="338371"/>
                  </a:lnTo>
                  <a:lnTo>
                    <a:pt x="219794" y="327486"/>
                  </a:lnTo>
                  <a:lnTo>
                    <a:pt x="227412" y="315996"/>
                  </a:lnTo>
                  <a:lnTo>
                    <a:pt x="235031" y="304102"/>
                  </a:lnTo>
                  <a:lnTo>
                    <a:pt x="243496" y="292787"/>
                  </a:lnTo>
                  <a:lnTo>
                    <a:pt x="252526" y="281857"/>
                  </a:lnTo>
                  <a:lnTo>
                    <a:pt x="261934" y="271183"/>
                  </a:lnTo>
                  <a:lnTo>
                    <a:pt x="269898" y="259834"/>
                  </a:lnTo>
                  <a:lnTo>
                    <a:pt x="276902" y="248035"/>
                  </a:lnTo>
                  <a:lnTo>
                    <a:pt x="283263" y="235935"/>
                  </a:lnTo>
                  <a:lnTo>
                    <a:pt x="290045" y="224483"/>
                  </a:lnTo>
                  <a:lnTo>
                    <a:pt x="297106" y="213460"/>
                  </a:lnTo>
                  <a:lnTo>
                    <a:pt x="304354" y="202725"/>
                  </a:lnTo>
                  <a:lnTo>
                    <a:pt x="319179" y="179509"/>
                  </a:lnTo>
                  <a:lnTo>
                    <a:pt x="326689" y="167391"/>
                  </a:lnTo>
                  <a:lnTo>
                    <a:pt x="333389" y="155927"/>
                  </a:lnTo>
                  <a:lnTo>
                    <a:pt x="345348" y="134156"/>
                  </a:lnTo>
                  <a:lnTo>
                    <a:pt x="351755" y="124456"/>
                  </a:lnTo>
                  <a:lnTo>
                    <a:pt x="358565" y="115449"/>
                  </a:lnTo>
                  <a:lnTo>
                    <a:pt x="365646" y="106905"/>
                  </a:lnTo>
                  <a:lnTo>
                    <a:pt x="380287" y="88380"/>
                  </a:lnTo>
                  <a:lnTo>
                    <a:pt x="387747" y="78699"/>
                  </a:lnTo>
                  <a:lnTo>
                    <a:pt x="393567" y="69704"/>
                  </a:lnTo>
                  <a:lnTo>
                    <a:pt x="398294" y="61168"/>
                  </a:lnTo>
                  <a:lnTo>
                    <a:pt x="402292" y="52937"/>
                  </a:lnTo>
                  <a:lnTo>
                    <a:pt x="411250" y="41535"/>
                  </a:lnTo>
                  <a:lnTo>
                    <a:pt x="420875" y="32798"/>
                  </a:lnTo>
                  <a:lnTo>
                    <a:pt x="434968" y="19206"/>
                  </a:lnTo>
                  <a:lnTo>
                    <a:pt x="454375" y="0"/>
                  </a:lnTo>
                  <a:lnTo>
                    <a:pt x="454919" y="1152"/>
                  </a:lnTo>
                  <a:lnTo>
                    <a:pt x="455524" y="6948"/>
                  </a:lnTo>
                  <a:lnTo>
                    <a:pt x="454839" y="10018"/>
                  </a:lnTo>
                  <a:lnTo>
                    <a:pt x="447655" y="23285"/>
                  </a:lnTo>
                  <a:lnTo>
                    <a:pt x="438293" y="39341"/>
                  </a:lnTo>
                  <a:lnTo>
                    <a:pt x="424794" y="60185"/>
                  </a:lnTo>
                  <a:lnTo>
                    <a:pt x="415888" y="75800"/>
                  </a:lnTo>
                  <a:lnTo>
                    <a:pt x="412329" y="84706"/>
                  </a:lnTo>
                  <a:lnTo>
                    <a:pt x="409108" y="94029"/>
                  </a:lnTo>
                  <a:lnTo>
                    <a:pt x="404421" y="104478"/>
                  </a:lnTo>
                  <a:lnTo>
                    <a:pt x="398757" y="115678"/>
                  </a:lnTo>
                  <a:lnTo>
                    <a:pt x="392441" y="127377"/>
                  </a:lnTo>
                  <a:lnTo>
                    <a:pt x="385690" y="138564"/>
                  </a:lnTo>
                  <a:lnTo>
                    <a:pt x="378649" y="149408"/>
                  </a:lnTo>
                  <a:lnTo>
                    <a:pt x="371415" y="160024"/>
                  </a:lnTo>
                  <a:lnTo>
                    <a:pt x="364900" y="171335"/>
                  </a:lnTo>
                  <a:lnTo>
                    <a:pt x="358862" y="183109"/>
                  </a:lnTo>
                  <a:lnTo>
                    <a:pt x="353144" y="195191"/>
                  </a:lnTo>
                  <a:lnTo>
                    <a:pt x="346792" y="207480"/>
                  </a:lnTo>
                  <a:lnTo>
                    <a:pt x="332961" y="232422"/>
                  </a:lnTo>
                  <a:lnTo>
                    <a:pt x="326563" y="245000"/>
                  </a:lnTo>
                  <a:lnTo>
                    <a:pt x="320605" y="257618"/>
                  </a:lnTo>
                  <a:lnTo>
                    <a:pt x="309468" y="282081"/>
                  </a:lnTo>
                  <a:lnTo>
                    <a:pt x="293679" y="314894"/>
                  </a:lnTo>
                  <a:lnTo>
                    <a:pt x="283390" y="335759"/>
                  </a:lnTo>
                  <a:lnTo>
                    <a:pt x="279123" y="346065"/>
                  </a:lnTo>
                  <a:lnTo>
                    <a:pt x="275432" y="356322"/>
                  </a:lnTo>
                  <a:lnTo>
                    <a:pt x="263423" y="393073"/>
                  </a:lnTo>
                  <a:lnTo>
                    <a:pt x="261578" y="402054"/>
                  </a:lnTo>
                  <a:lnTo>
                    <a:pt x="260348" y="411428"/>
                  </a:lnTo>
                  <a:lnTo>
                    <a:pt x="259528" y="421064"/>
                  </a:lnTo>
                  <a:lnTo>
                    <a:pt x="258617" y="436286"/>
                  </a:lnTo>
                  <a:lnTo>
                    <a:pt x="259059" y="449543"/>
                  </a:lnTo>
                  <a:lnTo>
                    <a:pt x="262077" y="463901"/>
                  </a:lnTo>
                  <a:lnTo>
                    <a:pt x="266241" y="474234"/>
                  </a:lnTo>
                  <a:lnTo>
                    <a:pt x="273128" y="486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7" name="SMARTInkAnnotation1051"/>
            <p:cNvSpPr/>
            <p:nvPr/>
          </p:nvSpPr>
          <p:spPr>
            <a:xfrm>
              <a:off x="5387340" y="4792980"/>
              <a:ext cx="381002" cy="426721"/>
            </a:xfrm>
            <a:custGeom>
              <a:avLst/>
              <a:gdLst/>
              <a:ahLst/>
              <a:cxnLst/>
              <a:rect l="0" t="0" r="0" b="0"/>
              <a:pathLst>
                <a:path w="381002" h="426721">
                  <a:moveTo>
                    <a:pt x="381001" y="0"/>
                  </a:moveTo>
                  <a:lnTo>
                    <a:pt x="369680" y="6083"/>
                  </a:lnTo>
                  <a:lnTo>
                    <a:pt x="360242" y="13844"/>
                  </a:lnTo>
                  <a:lnTo>
                    <a:pt x="351737" y="21957"/>
                  </a:lnTo>
                  <a:lnTo>
                    <a:pt x="342313" y="28950"/>
                  </a:lnTo>
                  <a:lnTo>
                    <a:pt x="332479" y="35726"/>
                  </a:lnTo>
                  <a:lnTo>
                    <a:pt x="322463" y="44383"/>
                  </a:lnTo>
                  <a:lnTo>
                    <a:pt x="312368" y="56133"/>
                  </a:lnTo>
                  <a:lnTo>
                    <a:pt x="307306" y="62822"/>
                  </a:lnTo>
                  <a:lnTo>
                    <a:pt x="301390" y="69821"/>
                  </a:lnTo>
                  <a:lnTo>
                    <a:pt x="294907" y="77027"/>
                  </a:lnTo>
                  <a:lnTo>
                    <a:pt x="281776" y="90961"/>
                  </a:lnTo>
                  <a:lnTo>
                    <a:pt x="270296" y="102798"/>
                  </a:lnTo>
                  <a:lnTo>
                    <a:pt x="264018" y="110019"/>
                  </a:lnTo>
                  <a:lnTo>
                    <a:pt x="257292" y="118219"/>
                  </a:lnTo>
                  <a:lnTo>
                    <a:pt x="250267" y="127073"/>
                  </a:lnTo>
                  <a:lnTo>
                    <a:pt x="243045" y="135515"/>
                  </a:lnTo>
                  <a:lnTo>
                    <a:pt x="235690" y="143684"/>
                  </a:lnTo>
                  <a:lnTo>
                    <a:pt x="219898" y="160379"/>
                  </a:lnTo>
                  <a:lnTo>
                    <a:pt x="176288" y="204617"/>
                  </a:lnTo>
                  <a:lnTo>
                    <a:pt x="168325" y="213457"/>
                  </a:lnTo>
                  <a:lnTo>
                    <a:pt x="160477" y="222739"/>
                  </a:lnTo>
                  <a:lnTo>
                    <a:pt x="152704" y="232312"/>
                  </a:lnTo>
                  <a:lnTo>
                    <a:pt x="144136" y="241235"/>
                  </a:lnTo>
                  <a:lnTo>
                    <a:pt x="135037" y="249723"/>
                  </a:lnTo>
                  <a:lnTo>
                    <a:pt x="125585" y="257922"/>
                  </a:lnTo>
                  <a:lnTo>
                    <a:pt x="116743" y="266775"/>
                  </a:lnTo>
                  <a:lnTo>
                    <a:pt x="108309" y="276063"/>
                  </a:lnTo>
                  <a:lnTo>
                    <a:pt x="100146" y="285642"/>
                  </a:lnTo>
                  <a:lnTo>
                    <a:pt x="93010" y="295415"/>
                  </a:lnTo>
                  <a:lnTo>
                    <a:pt x="86561" y="305317"/>
                  </a:lnTo>
                  <a:lnTo>
                    <a:pt x="80567" y="315304"/>
                  </a:lnTo>
                  <a:lnTo>
                    <a:pt x="74031" y="324503"/>
                  </a:lnTo>
                  <a:lnTo>
                    <a:pt x="67134" y="333176"/>
                  </a:lnTo>
                  <a:lnTo>
                    <a:pt x="59996" y="341497"/>
                  </a:lnTo>
                  <a:lnTo>
                    <a:pt x="52697" y="349585"/>
                  </a:lnTo>
                  <a:lnTo>
                    <a:pt x="37815" y="365344"/>
                  </a:lnTo>
                  <a:lnTo>
                    <a:pt x="31136" y="373103"/>
                  </a:lnTo>
                  <a:lnTo>
                    <a:pt x="24990" y="380816"/>
                  </a:lnTo>
                  <a:lnTo>
                    <a:pt x="19200" y="388497"/>
                  </a:lnTo>
                  <a:lnTo>
                    <a:pt x="14493" y="396158"/>
                  </a:lnTo>
                  <a:lnTo>
                    <a:pt x="10509" y="403806"/>
                  </a:lnTo>
                  <a:lnTo>
                    <a:pt x="0" y="4267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8" name="SMARTInkAnnotation1052"/>
            <p:cNvSpPr/>
            <p:nvPr/>
          </p:nvSpPr>
          <p:spPr>
            <a:xfrm>
              <a:off x="5791332" y="4816317"/>
              <a:ext cx="243670" cy="319552"/>
            </a:xfrm>
            <a:custGeom>
              <a:avLst/>
              <a:gdLst/>
              <a:ahLst/>
              <a:cxnLst/>
              <a:rect l="0" t="0" r="0" b="0"/>
              <a:pathLst>
                <a:path w="243670" h="319552">
                  <a:moveTo>
                    <a:pt x="220848" y="37623"/>
                  </a:moveTo>
                  <a:lnTo>
                    <a:pt x="207726" y="37623"/>
                  </a:lnTo>
                  <a:lnTo>
                    <a:pt x="204292" y="39880"/>
                  </a:lnTo>
                  <a:lnTo>
                    <a:pt x="202191" y="41668"/>
                  </a:lnTo>
                  <a:lnTo>
                    <a:pt x="199943" y="42860"/>
                  </a:lnTo>
                  <a:lnTo>
                    <a:pt x="195188" y="44184"/>
                  </a:lnTo>
                  <a:lnTo>
                    <a:pt x="187994" y="47030"/>
                  </a:lnTo>
                  <a:lnTo>
                    <a:pt x="183706" y="48974"/>
                  </a:lnTo>
                  <a:lnTo>
                    <a:pt x="176683" y="53393"/>
                  </a:lnTo>
                  <a:lnTo>
                    <a:pt x="169892" y="58178"/>
                  </a:lnTo>
                  <a:lnTo>
                    <a:pt x="165711" y="60640"/>
                  </a:lnTo>
                  <a:lnTo>
                    <a:pt x="161230" y="63128"/>
                  </a:lnTo>
                  <a:lnTo>
                    <a:pt x="153993" y="70407"/>
                  </a:lnTo>
                  <a:lnTo>
                    <a:pt x="150879" y="74719"/>
                  </a:lnTo>
                  <a:lnTo>
                    <a:pt x="147109" y="78440"/>
                  </a:lnTo>
                  <a:lnTo>
                    <a:pt x="142902" y="81768"/>
                  </a:lnTo>
                  <a:lnTo>
                    <a:pt x="138403" y="84833"/>
                  </a:lnTo>
                  <a:lnTo>
                    <a:pt x="133712" y="88570"/>
                  </a:lnTo>
                  <a:lnTo>
                    <a:pt x="128890" y="92754"/>
                  </a:lnTo>
                  <a:lnTo>
                    <a:pt x="123983" y="97237"/>
                  </a:lnTo>
                  <a:lnTo>
                    <a:pt x="114015" y="106734"/>
                  </a:lnTo>
                  <a:lnTo>
                    <a:pt x="108986" y="111637"/>
                  </a:lnTo>
                  <a:lnTo>
                    <a:pt x="103940" y="117445"/>
                  </a:lnTo>
                  <a:lnTo>
                    <a:pt x="98883" y="123858"/>
                  </a:lnTo>
                  <a:lnTo>
                    <a:pt x="93818" y="130673"/>
                  </a:lnTo>
                  <a:lnTo>
                    <a:pt x="88748" y="136910"/>
                  </a:lnTo>
                  <a:lnTo>
                    <a:pt x="83675" y="142761"/>
                  </a:lnTo>
                  <a:lnTo>
                    <a:pt x="78599" y="148355"/>
                  </a:lnTo>
                  <a:lnTo>
                    <a:pt x="74368" y="153778"/>
                  </a:lnTo>
                  <a:lnTo>
                    <a:pt x="70702" y="159086"/>
                  </a:lnTo>
                  <a:lnTo>
                    <a:pt x="63523" y="170346"/>
                  </a:lnTo>
                  <a:lnTo>
                    <a:pt x="54688" y="183818"/>
                  </a:lnTo>
                  <a:lnTo>
                    <a:pt x="50808" y="190120"/>
                  </a:lnTo>
                  <a:lnTo>
                    <a:pt x="47375" y="196014"/>
                  </a:lnTo>
                  <a:lnTo>
                    <a:pt x="44239" y="201637"/>
                  </a:lnTo>
                  <a:lnTo>
                    <a:pt x="41302" y="207926"/>
                  </a:lnTo>
                  <a:lnTo>
                    <a:pt x="38497" y="214658"/>
                  </a:lnTo>
                  <a:lnTo>
                    <a:pt x="35781" y="221687"/>
                  </a:lnTo>
                  <a:lnTo>
                    <a:pt x="33123" y="228065"/>
                  </a:lnTo>
                  <a:lnTo>
                    <a:pt x="30505" y="234011"/>
                  </a:lnTo>
                  <a:lnTo>
                    <a:pt x="25337" y="245133"/>
                  </a:lnTo>
                  <a:lnTo>
                    <a:pt x="12578" y="271202"/>
                  </a:lnTo>
                  <a:lnTo>
                    <a:pt x="7492" y="279160"/>
                  </a:lnTo>
                  <a:lnTo>
                    <a:pt x="4951" y="282468"/>
                  </a:lnTo>
                  <a:lnTo>
                    <a:pt x="3257" y="286366"/>
                  </a:lnTo>
                  <a:lnTo>
                    <a:pt x="1374" y="295213"/>
                  </a:lnTo>
                  <a:lnTo>
                    <a:pt x="537" y="302532"/>
                  </a:lnTo>
                  <a:lnTo>
                    <a:pt x="66" y="311412"/>
                  </a:lnTo>
                  <a:lnTo>
                    <a:pt x="0" y="314129"/>
                  </a:lnTo>
                  <a:lnTo>
                    <a:pt x="802" y="315941"/>
                  </a:lnTo>
                  <a:lnTo>
                    <a:pt x="2184" y="317148"/>
                  </a:lnTo>
                  <a:lnTo>
                    <a:pt x="3952" y="317953"/>
                  </a:lnTo>
                  <a:lnTo>
                    <a:pt x="8175" y="318847"/>
                  </a:lnTo>
                  <a:lnTo>
                    <a:pt x="15311" y="319351"/>
                  </a:lnTo>
                  <a:lnTo>
                    <a:pt x="22788" y="319500"/>
                  </a:lnTo>
                  <a:lnTo>
                    <a:pt x="36945" y="319551"/>
                  </a:lnTo>
                  <a:lnTo>
                    <a:pt x="40672" y="318708"/>
                  </a:lnTo>
                  <a:lnTo>
                    <a:pt x="47072" y="315514"/>
                  </a:lnTo>
                  <a:lnTo>
                    <a:pt x="54996" y="311272"/>
                  </a:lnTo>
                  <a:lnTo>
                    <a:pt x="73881" y="301651"/>
                  </a:lnTo>
                  <a:lnTo>
                    <a:pt x="78844" y="298308"/>
                  </a:lnTo>
                  <a:lnTo>
                    <a:pt x="83845" y="294386"/>
                  </a:lnTo>
                  <a:lnTo>
                    <a:pt x="88873" y="290078"/>
                  </a:lnTo>
                  <a:lnTo>
                    <a:pt x="93918" y="286360"/>
                  </a:lnTo>
                  <a:lnTo>
                    <a:pt x="98975" y="283035"/>
                  </a:lnTo>
                  <a:lnTo>
                    <a:pt x="104038" y="279971"/>
                  </a:lnTo>
                  <a:lnTo>
                    <a:pt x="108262" y="276235"/>
                  </a:lnTo>
                  <a:lnTo>
                    <a:pt x="115212" y="267568"/>
                  </a:lnTo>
                  <a:lnTo>
                    <a:pt x="121123" y="260330"/>
                  </a:lnTo>
                  <a:lnTo>
                    <a:pt x="126572" y="254291"/>
                  </a:lnTo>
                  <a:lnTo>
                    <a:pt x="131817" y="248784"/>
                  </a:lnTo>
                  <a:lnTo>
                    <a:pt x="133554" y="246130"/>
                  </a:lnTo>
                  <a:lnTo>
                    <a:pt x="135484" y="240924"/>
                  </a:lnTo>
                  <a:lnTo>
                    <a:pt x="136570" y="233233"/>
                  </a:lnTo>
                  <a:lnTo>
                    <a:pt x="136892" y="225592"/>
                  </a:lnTo>
                  <a:lnTo>
                    <a:pt x="136091" y="223049"/>
                  </a:lnTo>
                  <a:lnTo>
                    <a:pt x="132942" y="217966"/>
                  </a:lnTo>
                  <a:lnTo>
                    <a:pt x="126410" y="210344"/>
                  </a:lnTo>
                  <a:lnTo>
                    <a:pt x="120139" y="203674"/>
                  </a:lnTo>
                  <a:lnTo>
                    <a:pt x="118148" y="201664"/>
                  </a:lnTo>
                  <a:lnTo>
                    <a:pt x="115975" y="200324"/>
                  </a:lnTo>
                  <a:lnTo>
                    <a:pt x="108662" y="198173"/>
                  </a:lnTo>
                  <a:lnTo>
                    <a:pt x="107957" y="197996"/>
                  </a:lnTo>
                  <a:lnTo>
                    <a:pt x="100703" y="197690"/>
                  </a:lnTo>
                  <a:lnTo>
                    <a:pt x="100111" y="197674"/>
                  </a:lnTo>
                  <a:lnTo>
                    <a:pt x="99717" y="198510"/>
                  </a:lnTo>
                  <a:lnTo>
                    <a:pt x="99031" y="204207"/>
                  </a:lnTo>
                  <a:lnTo>
                    <a:pt x="105498" y="211731"/>
                  </a:lnTo>
                  <a:lnTo>
                    <a:pt x="106695" y="212115"/>
                  </a:lnTo>
                  <a:lnTo>
                    <a:pt x="112424" y="212655"/>
                  </a:lnTo>
                  <a:lnTo>
                    <a:pt x="119484" y="212816"/>
                  </a:lnTo>
                  <a:lnTo>
                    <a:pt x="131979" y="212874"/>
                  </a:lnTo>
                  <a:lnTo>
                    <a:pt x="139299" y="210621"/>
                  </a:lnTo>
                  <a:lnTo>
                    <a:pt x="143622" y="208835"/>
                  </a:lnTo>
                  <a:lnTo>
                    <a:pt x="148198" y="206798"/>
                  </a:lnTo>
                  <a:lnTo>
                    <a:pt x="157797" y="202276"/>
                  </a:lnTo>
                  <a:lnTo>
                    <a:pt x="161880" y="199885"/>
                  </a:lnTo>
                  <a:lnTo>
                    <a:pt x="168676" y="194971"/>
                  </a:lnTo>
                  <a:lnTo>
                    <a:pt x="172519" y="192475"/>
                  </a:lnTo>
                  <a:lnTo>
                    <a:pt x="176775" y="189964"/>
                  </a:lnTo>
                  <a:lnTo>
                    <a:pt x="181307" y="187444"/>
                  </a:lnTo>
                  <a:lnTo>
                    <a:pt x="188599" y="180128"/>
                  </a:lnTo>
                  <a:lnTo>
                    <a:pt x="195508" y="171232"/>
                  </a:lnTo>
                  <a:lnTo>
                    <a:pt x="199722" y="166489"/>
                  </a:lnTo>
                  <a:lnTo>
                    <a:pt x="204224" y="161633"/>
                  </a:lnTo>
                  <a:lnTo>
                    <a:pt x="211485" y="151723"/>
                  </a:lnTo>
                  <a:lnTo>
                    <a:pt x="214605" y="146710"/>
                  </a:lnTo>
                  <a:lnTo>
                    <a:pt x="217533" y="141674"/>
                  </a:lnTo>
                  <a:lnTo>
                    <a:pt x="223044" y="131564"/>
                  </a:lnTo>
                  <a:lnTo>
                    <a:pt x="230906" y="116351"/>
                  </a:lnTo>
                  <a:lnTo>
                    <a:pt x="236043" y="108456"/>
                  </a:lnTo>
                  <a:lnTo>
                    <a:pt x="238598" y="105165"/>
                  </a:lnTo>
                  <a:lnTo>
                    <a:pt x="240301" y="101278"/>
                  </a:lnTo>
                  <a:lnTo>
                    <a:pt x="242194" y="92443"/>
                  </a:lnTo>
                  <a:lnTo>
                    <a:pt x="243035" y="82872"/>
                  </a:lnTo>
                  <a:lnTo>
                    <a:pt x="243409" y="72973"/>
                  </a:lnTo>
                  <a:lnTo>
                    <a:pt x="243649" y="52821"/>
                  </a:lnTo>
                  <a:lnTo>
                    <a:pt x="243669" y="47755"/>
                  </a:lnTo>
                  <a:lnTo>
                    <a:pt x="242835" y="43531"/>
                  </a:lnTo>
                  <a:lnTo>
                    <a:pt x="239651" y="36580"/>
                  </a:lnTo>
                  <a:lnTo>
                    <a:pt x="237671" y="28410"/>
                  </a:lnTo>
                  <a:lnTo>
                    <a:pt x="237144" y="23861"/>
                  </a:lnTo>
                  <a:lnTo>
                    <a:pt x="235945" y="19982"/>
                  </a:lnTo>
                  <a:lnTo>
                    <a:pt x="232356" y="13414"/>
                  </a:lnTo>
                  <a:lnTo>
                    <a:pt x="225575" y="4955"/>
                  </a:lnTo>
                  <a:lnTo>
                    <a:pt x="222306" y="3145"/>
                  </a:lnTo>
                  <a:lnTo>
                    <a:pt x="218433" y="1938"/>
                  </a:lnTo>
                  <a:lnTo>
                    <a:pt x="208141" y="0"/>
                  </a:lnTo>
                  <a:lnTo>
                    <a:pt x="202218" y="1993"/>
                  </a:lnTo>
                  <a:lnTo>
                    <a:pt x="190368" y="71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19" name="SMARTInkAnnotation1053"/>
            <p:cNvSpPr/>
            <p:nvPr/>
          </p:nvSpPr>
          <p:spPr>
            <a:xfrm>
              <a:off x="6065651" y="4960752"/>
              <a:ext cx="106549" cy="159889"/>
            </a:xfrm>
            <a:custGeom>
              <a:avLst/>
              <a:gdLst/>
              <a:ahLst/>
              <a:cxnLst/>
              <a:rect l="0" t="0" r="0" b="0"/>
              <a:pathLst>
                <a:path w="106549" h="159889">
                  <a:moveTo>
                    <a:pt x="98929" y="45588"/>
                  </a:moveTo>
                  <a:lnTo>
                    <a:pt x="102974" y="45588"/>
                  </a:lnTo>
                  <a:lnTo>
                    <a:pt x="104166" y="44742"/>
                  </a:lnTo>
                  <a:lnTo>
                    <a:pt x="104961" y="43331"/>
                  </a:lnTo>
                  <a:lnTo>
                    <a:pt x="105843" y="39505"/>
                  </a:lnTo>
                  <a:lnTo>
                    <a:pt x="106235" y="34982"/>
                  </a:lnTo>
                  <a:lnTo>
                    <a:pt x="106486" y="30417"/>
                  </a:lnTo>
                  <a:lnTo>
                    <a:pt x="106548" y="4919"/>
                  </a:lnTo>
                  <a:lnTo>
                    <a:pt x="105702" y="3236"/>
                  </a:lnTo>
                  <a:lnTo>
                    <a:pt x="104291" y="2114"/>
                  </a:lnTo>
                  <a:lnTo>
                    <a:pt x="102504" y="1365"/>
                  </a:lnTo>
                  <a:lnTo>
                    <a:pt x="100466" y="866"/>
                  </a:lnTo>
                  <a:lnTo>
                    <a:pt x="98260" y="533"/>
                  </a:lnTo>
                  <a:lnTo>
                    <a:pt x="95943" y="311"/>
                  </a:lnTo>
                  <a:lnTo>
                    <a:pt x="93552" y="164"/>
                  </a:lnTo>
                  <a:lnTo>
                    <a:pt x="88637" y="0"/>
                  </a:lnTo>
                  <a:lnTo>
                    <a:pt x="86141" y="803"/>
                  </a:lnTo>
                  <a:lnTo>
                    <a:pt x="83630" y="2184"/>
                  </a:lnTo>
                  <a:lnTo>
                    <a:pt x="81110" y="3952"/>
                  </a:lnTo>
                  <a:lnTo>
                    <a:pt x="77736" y="5977"/>
                  </a:lnTo>
                  <a:lnTo>
                    <a:pt x="73793" y="8175"/>
                  </a:lnTo>
                  <a:lnTo>
                    <a:pt x="69472" y="10486"/>
                  </a:lnTo>
                  <a:lnTo>
                    <a:pt x="65745" y="12873"/>
                  </a:lnTo>
                  <a:lnTo>
                    <a:pt x="62412" y="15311"/>
                  </a:lnTo>
                  <a:lnTo>
                    <a:pt x="59345" y="17784"/>
                  </a:lnTo>
                  <a:lnTo>
                    <a:pt x="55606" y="21125"/>
                  </a:lnTo>
                  <a:lnTo>
                    <a:pt x="46936" y="29353"/>
                  </a:lnTo>
                  <a:lnTo>
                    <a:pt x="36580" y="39461"/>
                  </a:lnTo>
                  <a:lnTo>
                    <a:pt x="33657" y="43197"/>
                  </a:lnTo>
                  <a:lnTo>
                    <a:pt x="30860" y="47380"/>
                  </a:lnTo>
                  <a:lnTo>
                    <a:pt x="28150" y="51863"/>
                  </a:lnTo>
                  <a:lnTo>
                    <a:pt x="25496" y="55698"/>
                  </a:lnTo>
                  <a:lnTo>
                    <a:pt x="22880" y="59101"/>
                  </a:lnTo>
                  <a:lnTo>
                    <a:pt x="20290" y="62217"/>
                  </a:lnTo>
                  <a:lnTo>
                    <a:pt x="17716" y="65987"/>
                  </a:lnTo>
                  <a:lnTo>
                    <a:pt x="15153" y="70195"/>
                  </a:lnTo>
                  <a:lnTo>
                    <a:pt x="12599" y="74692"/>
                  </a:lnTo>
                  <a:lnTo>
                    <a:pt x="7502" y="84206"/>
                  </a:lnTo>
                  <a:lnTo>
                    <a:pt x="4957" y="89113"/>
                  </a:lnTo>
                  <a:lnTo>
                    <a:pt x="3261" y="93232"/>
                  </a:lnTo>
                  <a:lnTo>
                    <a:pt x="2130" y="96824"/>
                  </a:lnTo>
                  <a:lnTo>
                    <a:pt x="0" y="105979"/>
                  </a:lnTo>
                  <a:lnTo>
                    <a:pt x="2185" y="106295"/>
                  </a:lnTo>
                  <a:lnTo>
                    <a:pt x="3953" y="106379"/>
                  </a:lnTo>
                  <a:lnTo>
                    <a:pt x="8175" y="106474"/>
                  </a:lnTo>
                  <a:lnTo>
                    <a:pt x="13739" y="106533"/>
                  </a:lnTo>
                  <a:lnTo>
                    <a:pt x="15889" y="105692"/>
                  </a:lnTo>
                  <a:lnTo>
                    <a:pt x="19015" y="104284"/>
                  </a:lnTo>
                  <a:lnTo>
                    <a:pt x="22793" y="102499"/>
                  </a:lnTo>
                  <a:lnTo>
                    <a:pt x="26158" y="100462"/>
                  </a:lnTo>
                  <a:lnTo>
                    <a:pt x="29248" y="98257"/>
                  </a:lnTo>
                  <a:lnTo>
                    <a:pt x="32155" y="95941"/>
                  </a:lnTo>
                  <a:lnTo>
                    <a:pt x="34939" y="93550"/>
                  </a:lnTo>
                  <a:lnTo>
                    <a:pt x="37643" y="91109"/>
                  </a:lnTo>
                  <a:lnTo>
                    <a:pt x="42904" y="86140"/>
                  </a:lnTo>
                  <a:lnTo>
                    <a:pt x="48064" y="81108"/>
                  </a:lnTo>
                  <a:lnTo>
                    <a:pt x="51472" y="78582"/>
                  </a:lnTo>
                  <a:lnTo>
                    <a:pt x="55438" y="76051"/>
                  </a:lnTo>
                  <a:lnTo>
                    <a:pt x="59775" y="73517"/>
                  </a:lnTo>
                  <a:lnTo>
                    <a:pt x="63513" y="70980"/>
                  </a:lnTo>
                  <a:lnTo>
                    <a:pt x="66851" y="68443"/>
                  </a:lnTo>
                  <a:lnTo>
                    <a:pt x="69924" y="65905"/>
                  </a:lnTo>
                  <a:lnTo>
                    <a:pt x="72819" y="63366"/>
                  </a:lnTo>
                  <a:lnTo>
                    <a:pt x="75596" y="60826"/>
                  </a:lnTo>
                  <a:lnTo>
                    <a:pt x="82090" y="54713"/>
                  </a:lnTo>
                  <a:lnTo>
                    <a:pt x="91204" y="45693"/>
                  </a:lnTo>
                  <a:lnTo>
                    <a:pt x="91277" y="49664"/>
                  </a:lnTo>
                  <a:lnTo>
                    <a:pt x="91300" y="52158"/>
                  </a:lnTo>
                  <a:lnTo>
                    <a:pt x="90456" y="54202"/>
                  </a:lnTo>
                  <a:lnTo>
                    <a:pt x="89047" y="57257"/>
                  </a:lnTo>
                  <a:lnTo>
                    <a:pt x="87260" y="60988"/>
                  </a:lnTo>
                  <a:lnTo>
                    <a:pt x="86070" y="64321"/>
                  </a:lnTo>
                  <a:lnTo>
                    <a:pt x="85276" y="67390"/>
                  </a:lnTo>
                  <a:lnTo>
                    <a:pt x="84747" y="70283"/>
                  </a:lnTo>
                  <a:lnTo>
                    <a:pt x="83548" y="73058"/>
                  </a:lnTo>
                  <a:lnTo>
                    <a:pt x="81901" y="75755"/>
                  </a:lnTo>
                  <a:lnTo>
                    <a:pt x="79957" y="78399"/>
                  </a:lnTo>
                  <a:lnTo>
                    <a:pt x="77814" y="82702"/>
                  </a:lnTo>
                  <a:lnTo>
                    <a:pt x="75538" y="88111"/>
                  </a:lnTo>
                  <a:lnTo>
                    <a:pt x="73176" y="94257"/>
                  </a:lnTo>
                  <a:lnTo>
                    <a:pt x="71600" y="100047"/>
                  </a:lnTo>
                  <a:lnTo>
                    <a:pt x="70550" y="105601"/>
                  </a:lnTo>
                  <a:lnTo>
                    <a:pt x="69850" y="110996"/>
                  </a:lnTo>
                  <a:lnTo>
                    <a:pt x="69383" y="115440"/>
                  </a:lnTo>
                  <a:lnTo>
                    <a:pt x="69071" y="119250"/>
                  </a:lnTo>
                  <a:lnTo>
                    <a:pt x="68864" y="122636"/>
                  </a:lnTo>
                  <a:lnTo>
                    <a:pt x="68633" y="128656"/>
                  </a:lnTo>
                  <a:lnTo>
                    <a:pt x="68504" y="136805"/>
                  </a:lnTo>
                  <a:lnTo>
                    <a:pt x="68485" y="139420"/>
                  </a:lnTo>
                  <a:lnTo>
                    <a:pt x="69319" y="142009"/>
                  </a:lnTo>
                  <a:lnTo>
                    <a:pt x="70723" y="144582"/>
                  </a:lnTo>
                  <a:lnTo>
                    <a:pt x="72505" y="147144"/>
                  </a:lnTo>
                  <a:lnTo>
                    <a:pt x="74539" y="148852"/>
                  </a:lnTo>
                  <a:lnTo>
                    <a:pt x="76743" y="149991"/>
                  </a:lnTo>
                  <a:lnTo>
                    <a:pt x="79058" y="150750"/>
                  </a:lnTo>
                  <a:lnTo>
                    <a:pt x="81449" y="152103"/>
                  </a:lnTo>
                  <a:lnTo>
                    <a:pt x="83888" y="153851"/>
                  </a:lnTo>
                  <a:lnTo>
                    <a:pt x="86361" y="155864"/>
                  </a:lnTo>
                  <a:lnTo>
                    <a:pt x="88858" y="157205"/>
                  </a:lnTo>
                  <a:lnTo>
                    <a:pt x="91368" y="158100"/>
                  </a:lnTo>
                  <a:lnTo>
                    <a:pt x="98929" y="1598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0" name="SMARTInkAnnotation1054"/>
            <p:cNvSpPr/>
            <p:nvPr/>
          </p:nvSpPr>
          <p:spPr>
            <a:xfrm>
              <a:off x="6050280" y="4914993"/>
              <a:ext cx="259072" cy="487445"/>
            </a:xfrm>
            <a:custGeom>
              <a:avLst/>
              <a:gdLst/>
              <a:ahLst/>
              <a:cxnLst/>
              <a:rect l="0" t="0" r="0" b="0"/>
              <a:pathLst>
                <a:path w="259072" h="487445">
                  <a:moveTo>
                    <a:pt x="152400" y="7527"/>
                  </a:moveTo>
                  <a:lnTo>
                    <a:pt x="148354" y="7527"/>
                  </a:lnTo>
                  <a:lnTo>
                    <a:pt x="146317" y="6681"/>
                  </a:lnTo>
                  <a:lnTo>
                    <a:pt x="138533" y="966"/>
                  </a:lnTo>
                  <a:lnTo>
                    <a:pt x="137566" y="221"/>
                  </a:lnTo>
                  <a:lnTo>
                    <a:pt x="133235" y="0"/>
                  </a:lnTo>
                  <a:lnTo>
                    <a:pt x="131157" y="816"/>
                  </a:lnTo>
                  <a:lnTo>
                    <a:pt x="123303" y="6476"/>
                  </a:lnTo>
                  <a:lnTo>
                    <a:pt x="118285" y="11261"/>
                  </a:lnTo>
                  <a:lnTo>
                    <a:pt x="116110" y="12556"/>
                  </a:lnTo>
                  <a:lnTo>
                    <a:pt x="111435" y="13995"/>
                  </a:lnTo>
                  <a:lnTo>
                    <a:pt x="109850" y="15226"/>
                  </a:lnTo>
                  <a:lnTo>
                    <a:pt x="108793" y="16893"/>
                  </a:lnTo>
                  <a:lnTo>
                    <a:pt x="108089" y="18851"/>
                  </a:lnTo>
                  <a:lnTo>
                    <a:pt x="105048" y="23284"/>
                  </a:lnTo>
                  <a:lnTo>
                    <a:pt x="103052" y="25652"/>
                  </a:lnTo>
                  <a:lnTo>
                    <a:pt x="101721" y="28077"/>
                  </a:lnTo>
                  <a:lnTo>
                    <a:pt x="97328" y="40310"/>
                  </a:lnTo>
                  <a:lnTo>
                    <a:pt x="90926" y="53930"/>
                  </a:lnTo>
                  <a:lnTo>
                    <a:pt x="86978" y="63710"/>
                  </a:lnTo>
                  <a:lnTo>
                    <a:pt x="83909" y="78737"/>
                  </a:lnTo>
                  <a:lnTo>
                    <a:pt x="78014" y="93914"/>
                  </a:lnTo>
                  <a:lnTo>
                    <a:pt x="71751" y="108288"/>
                  </a:lnTo>
                  <a:lnTo>
                    <a:pt x="66948" y="123418"/>
                  </a:lnTo>
                  <a:lnTo>
                    <a:pt x="63621" y="132694"/>
                  </a:lnTo>
                  <a:lnTo>
                    <a:pt x="61748" y="146590"/>
                  </a:lnTo>
                  <a:lnTo>
                    <a:pt x="61115" y="159300"/>
                  </a:lnTo>
                  <a:lnTo>
                    <a:pt x="60991" y="174008"/>
                  </a:lnTo>
                  <a:lnTo>
                    <a:pt x="61827" y="177781"/>
                  </a:lnTo>
                  <a:lnTo>
                    <a:pt x="66995" y="189920"/>
                  </a:lnTo>
                  <a:lnTo>
                    <a:pt x="67523" y="192622"/>
                  </a:lnTo>
                  <a:lnTo>
                    <a:pt x="68722" y="194424"/>
                  </a:lnTo>
                  <a:lnTo>
                    <a:pt x="70368" y="195625"/>
                  </a:lnTo>
                  <a:lnTo>
                    <a:pt x="72312" y="196426"/>
                  </a:lnTo>
                  <a:lnTo>
                    <a:pt x="79093" y="201598"/>
                  </a:lnTo>
                  <a:lnTo>
                    <a:pt x="81515" y="202948"/>
                  </a:lnTo>
                  <a:lnTo>
                    <a:pt x="86464" y="204447"/>
                  </a:lnTo>
                  <a:lnTo>
                    <a:pt x="93744" y="205113"/>
                  </a:lnTo>
                  <a:lnTo>
                    <a:pt x="101777" y="205410"/>
                  </a:lnTo>
                  <a:lnTo>
                    <a:pt x="111059" y="205577"/>
                  </a:lnTo>
                  <a:lnTo>
                    <a:pt x="116529" y="205616"/>
                  </a:lnTo>
                  <a:lnTo>
                    <a:pt x="119172" y="204779"/>
                  </a:lnTo>
                  <a:lnTo>
                    <a:pt x="126938" y="200404"/>
                  </a:lnTo>
                  <a:lnTo>
                    <a:pt x="132053" y="199083"/>
                  </a:lnTo>
                  <a:lnTo>
                    <a:pt x="139405" y="196239"/>
                  </a:lnTo>
                  <a:lnTo>
                    <a:pt x="143737" y="194295"/>
                  </a:lnTo>
                  <a:lnTo>
                    <a:pt x="153065" y="189877"/>
                  </a:lnTo>
                  <a:lnTo>
                    <a:pt x="157924" y="187514"/>
                  </a:lnTo>
                  <a:lnTo>
                    <a:pt x="162009" y="184245"/>
                  </a:lnTo>
                  <a:lnTo>
                    <a:pt x="168806" y="176097"/>
                  </a:lnTo>
                  <a:lnTo>
                    <a:pt x="174650" y="169089"/>
                  </a:lnTo>
                  <a:lnTo>
                    <a:pt x="180068" y="162306"/>
                  </a:lnTo>
                  <a:lnTo>
                    <a:pt x="187880" y="148967"/>
                  </a:lnTo>
                  <a:lnTo>
                    <a:pt x="195556" y="134290"/>
                  </a:lnTo>
                  <a:lnTo>
                    <a:pt x="200650" y="124261"/>
                  </a:lnTo>
                  <a:lnTo>
                    <a:pt x="207993" y="114160"/>
                  </a:lnTo>
                  <a:lnTo>
                    <a:pt x="216054" y="104026"/>
                  </a:lnTo>
                  <a:lnTo>
                    <a:pt x="222460" y="93878"/>
                  </a:lnTo>
                  <a:lnTo>
                    <a:pt x="228129" y="83723"/>
                  </a:lnTo>
                  <a:lnTo>
                    <a:pt x="232624" y="74412"/>
                  </a:lnTo>
                  <a:lnTo>
                    <a:pt x="237767" y="59278"/>
                  </a:lnTo>
                  <a:lnTo>
                    <a:pt x="241987" y="50847"/>
                  </a:lnTo>
                  <a:lnTo>
                    <a:pt x="248277" y="41341"/>
                  </a:lnTo>
                  <a:lnTo>
                    <a:pt x="251363" y="33162"/>
                  </a:lnTo>
                  <a:lnTo>
                    <a:pt x="258729" y="23223"/>
                  </a:lnTo>
                  <a:lnTo>
                    <a:pt x="258976" y="26947"/>
                  </a:lnTo>
                  <a:lnTo>
                    <a:pt x="259071" y="47252"/>
                  </a:lnTo>
                  <a:lnTo>
                    <a:pt x="258227" y="50097"/>
                  </a:lnTo>
                  <a:lnTo>
                    <a:pt x="253841" y="58993"/>
                  </a:lnTo>
                  <a:lnTo>
                    <a:pt x="251318" y="72823"/>
                  </a:lnTo>
                  <a:lnTo>
                    <a:pt x="247728" y="85654"/>
                  </a:lnTo>
                  <a:lnTo>
                    <a:pt x="245568" y="97566"/>
                  </a:lnTo>
                  <a:lnTo>
                    <a:pt x="244608" y="109351"/>
                  </a:lnTo>
                  <a:lnTo>
                    <a:pt x="244181" y="123055"/>
                  </a:lnTo>
                  <a:lnTo>
                    <a:pt x="241734" y="135355"/>
                  </a:lnTo>
                  <a:lnTo>
                    <a:pt x="238671" y="147313"/>
                  </a:lnTo>
                  <a:lnTo>
                    <a:pt x="237309" y="161094"/>
                  </a:lnTo>
                  <a:lnTo>
                    <a:pt x="234446" y="175686"/>
                  </a:lnTo>
                  <a:lnTo>
                    <a:pt x="230351" y="190638"/>
                  </a:lnTo>
                  <a:lnTo>
                    <a:pt x="225709" y="205749"/>
                  </a:lnTo>
                  <a:lnTo>
                    <a:pt x="223082" y="220933"/>
                  </a:lnTo>
                  <a:lnTo>
                    <a:pt x="221067" y="236147"/>
                  </a:lnTo>
                  <a:lnTo>
                    <a:pt x="217350" y="251376"/>
                  </a:lnTo>
                  <a:lnTo>
                    <a:pt x="210496" y="278275"/>
                  </a:lnTo>
                  <a:lnTo>
                    <a:pt x="208064" y="287086"/>
                  </a:lnTo>
                  <a:lnTo>
                    <a:pt x="203104" y="303648"/>
                  </a:lnTo>
                  <a:lnTo>
                    <a:pt x="190487" y="342667"/>
                  </a:lnTo>
                  <a:lnTo>
                    <a:pt x="172719" y="396138"/>
                  </a:lnTo>
                  <a:lnTo>
                    <a:pt x="165382" y="409126"/>
                  </a:lnTo>
                  <a:lnTo>
                    <a:pt x="157322" y="421389"/>
                  </a:lnTo>
                  <a:lnTo>
                    <a:pt x="150919" y="435305"/>
                  </a:lnTo>
                  <a:lnTo>
                    <a:pt x="145250" y="445441"/>
                  </a:lnTo>
                  <a:lnTo>
                    <a:pt x="139062" y="453615"/>
                  </a:lnTo>
                  <a:lnTo>
                    <a:pt x="135041" y="458166"/>
                  </a:lnTo>
                  <a:lnTo>
                    <a:pt x="130668" y="462893"/>
                  </a:lnTo>
                  <a:lnTo>
                    <a:pt x="126058" y="466891"/>
                  </a:lnTo>
                  <a:lnTo>
                    <a:pt x="121293" y="470403"/>
                  </a:lnTo>
                  <a:lnTo>
                    <a:pt x="116421" y="473591"/>
                  </a:lnTo>
                  <a:lnTo>
                    <a:pt x="111481" y="476563"/>
                  </a:lnTo>
                  <a:lnTo>
                    <a:pt x="106493" y="479391"/>
                  </a:lnTo>
                  <a:lnTo>
                    <a:pt x="101476" y="482123"/>
                  </a:lnTo>
                  <a:lnTo>
                    <a:pt x="96437" y="483944"/>
                  </a:lnTo>
                  <a:lnTo>
                    <a:pt x="91384" y="485158"/>
                  </a:lnTo>
                  <a:lnTo>
                    <a:pt x="86323" y="485968"/>
                  </a:lnTo>
                  <a:lnTo>
                    <a:pt x="81255" y="486508"/>
                  </a:lnTo>
                  <a:lnTo>
                    <a:pt x="76183" y="486867"/>
                  </a:lnTo>
                  <a:lnTo>
                    <a:pt x="71109" y="487107"/>
                  </a:lnTo>
                  <a:lnTo>
                    <a:pt x="60954" y="487373"/>
                  </a:lnTo>
                  <a:lnTo>
                    <a:pt x="55876" y="487444"/>
                  </a:lnTo>
                  <a:lnTo>
                    <a:pt x="50798" y="486646"/>
                  </a:lnTo>
                  <a:lnTo>
                    <a:pt x="45717" y="485266"/>
                  </a:lnTo>
                  <a:lnTo>
                    <a:pt x="40639" y="483500"/>
                  </a:lnTo>
                  <a:lnTo>
                    <a:pt x="35559" y="480629"/>
                  </a:lnTo>
                  <a:lnTo>
                    <a:pt x="30479" y="477022"/>
                  </a:lnTo>
                  <a:lnTo>
                    <a:pt x="25399" y="472923"/>
                  </a:lnTo>
                  <a:lnTo>
                    <a:pt x="20319" y="469344"/>
                  </a:lnTo>
                  <a:lnTo>
                    <a:pt x="15240" y="466112"/>
                  </a:lnTo>
                  <a:lnTo>
                    <a:pt x="0" y="4571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1" name="SMARTInkAnnotation1055"/>
            <p:cNvSpPr/>
            <p:nvPr/>
          </p:nvSpPr>
          <p:spPr>
            <a:xfrm>
              <a:off x="6457437" y="5006724"/>
              <a:ext cx="217672" cy="295225"/>
            </a:xfrm>
            <a:custGeom>
              <a:avLst/>
              <a:gdLst/>
              <a:ahLst/>
              <a:cxnLst/>
              <a:rect l="0" t="0" r="0" b="0"/>
              <a:pathLst>
                <a:path w="217672" h="295225">
                  <a:moveTo>
                    <a:pt x="95763" y="121536"/>
                  </a:moveTo>
                  <a:lnTo>
                    <a:pt x="95763" y="129626"/>
                  </a:lnTo>
                  <a:lnTo>
                    <a:pt x="93504" y="138114"/>
                  </a:lnTo>
                  <a:lnTo>
                    <a:pt x="91718" y="142748"/>
                  </a:lnTo>
                  <a:lnTo>
                    <a:pt x="90526" y="148377"/>
                  </a:lnTo>
                  <a:lnTo>
                    <a:pt x="89732" y="154670"/>
                  </a:lnTo>
                  <a:lnTo>
                    <a:pt x="89201" y="161406"/>
                  </a:lnTo>
                  <a:lnTo>
                    <a:pt x="88002" y="167589"/>
                  </a:lnTo>
                  <a:lnTo>
                    <a:pt x="86356" y="173405"/>
                  </a:lnTo>
                  <a:lnTo>
                    <a:pt x="84412" y="178975"/>
                  </a:lnTo>
                  <a:lnTo>
                    <a:pt x="82268" y="184382"/>
                  </a:lnTo>
                  <a:lnTo>
                    <a:pt x="79993" y="189680"/>
                  </a:lnTo>
                  <a:lnTo>
                    <a:pt x="75208" y="200083"/>
                  </a:lnTo>
                  <a:lnTo>
                    <a:pt x="62712" y="225650"/>
                  </a:lnTo>
                  <a:lnTo>
                    <a:pt x="55113" y="240908"/>
                  </a:lnTo>
                  <a:lnTo>
                    <a:pt x="51730" y="246838"/>
                  </a:lnTo>
                  <a:lnTo>
                    <a:pt x="47781" y="253330"/>
                  </a:lnTo>
                  <a:lnTo>
                    <a:pt x="43455" y="260199"/>
                  </a:lnTo>
                  <a:lnTo>
                    <a:pt x="39724" y="265624"/>
                  </a:lnTo>
                  <a:lnTo>
                    <a:pt x="33321" y="273911"/>
                  </a:lnTo>
                  <a:lnTo>
                    <a:pt x="29911" y="280416"/>
                  </a:lnTo>
                  <a:lnTo>
                    <a:pt x="29002" y="283336"/>
                  </a:lnTo>
                  <a:lnTo>
                    <a:pt x="25733" y="288838"/>
                  </a:lnTo>
                  <a:lnTo>
                    <a:pt x="20781" y="295224"/>
                  </a:lnTo>
                  <a:lnTo>
                    <a:pt x="19529" y="294902"/>
                  </a:lnTo>
                  <a:lnTo>
                    <a:pt x="13109" y="290097"/>
                  </a:lnTo>
                  <a:lnTo>
                    <a:pt x="8244" y="281359"/>
                  </a:lnTo>
                  <a:lnTo>
                    <a:pt x="6065" y="274977"/>
                  </a:lnTo>
                  <a:lnTo>
                    <a:pt x="5096" y="268472"/>
                  </a:lnTo>
                  <a:lnTo>
                    <a:pt x="4667" y="259936"/>
                  </a:lnTo>
                  <a:lnTo>
                    <a:pt x="3705" y="254443"/>
                  </a:lnTo>
                  <a:lnTo>
                    <a:pt x="2218" y="248241"/>
                  </a:lnTo>
                  <a:lnTo>
                    <a:pt x="379" y="241566"/>
                  </a:lnTo>
                  <a:lnTo>
                    <a:pt x="0" y="235423"/>
                  </a:lnTo>
                  <a:lnTo>
                    <a:pt x="594" y="229634"/>
                  </a:lnTo>
                  <a:lnTo>
                    <a:pt x="1837" y="224081"/>
                  </a:lnTo>
                  <a:lnTo>
                    <a:pt x="2666" y="217839"/>
                  </a:lnTo>
                  <a:lnTo>
                    <a:pt x="3217" y="211139"/>
                  </a:lnTo>
                  <a:lnTo>
                    <a:pt x="3586" y="204131"/>
                  </a:lnTo>
                  <a:lnTo>
                    <a:pt x="3995" y="189571"/>
                  </a:lnTo>
                  <a:lnTo>
                    <a:pt x="4103" y="182133"/>
                  </a:lnTo>
                  <a:lnTo>
                    <a:pt x="5024" y="174634"/>
                  </a:lnTo>
                  <a:lnTo>
                    <a:pt x="6483" y="167095"/>
                  </a:lnTo>
                  <a:lnTo>
                    <a:pt x="8303" y="159528"/>
                  </a:lnTo>
                  <a:lnTo>
                    <a:pt x="10364" y="151944"/>
                  </a:lnTo>
                  <a:lnTo>
                    <a:pt x="14909" y="136744"/>
                  </a:lnTo>
                  <a:lnTo>
                    <a:pt x="27239" y="98672"/>
                  </a:lnTo>
                  <a:lnTo>
                    <a:pt x="29760" y="91053"/>
                  </a:lnTo>
                  <a:lnTo>
                    <a:pt x="32287" y="84280"/>
                  </a:lnTo>
                  <a:lnTo>
                    <a:pt x="34819" y="78073"/>
                  </a:lnTo>
                  <a:lnTo>
                    <a:pt x="37354" y="72240"/>
                  </a:lnTo>
                  <a:lnTo>
                    <a:pt x="42427" y="61244"/>
                  </a:lnTo>
                  <a:lnTo>
                    <a:pt x="44966" y="55942"/>
                  </a:lnTo>
                  <a:lnTo>
                    <a:pt x="48352" y="50713"/>
                  </a:lnTo>
                  <a:lnTo>
                    <a:pt x="52301" y="45534"/>
                  </a:lnTo>
                  <a:lnTo>
                    <a:pt x="56628" y="40388"/>
                  </a:lnTo>
                  <a:lnTo>
                    <a:pt x="60360" y="36111"/>
                  </a:lnTo>
                  <a:lnTo>
                    <a:pt x="66764" y="29100"/>
                  </a:lnTo>
                  <a:lnTo>
                    <a:pt x="72433" y="20904"/>
                  </a:lnTo>
                  <a:lnTo>
                    <a:pt x="75129" y="16348"/>
                  </a:lnTo>
                  <a:lnTo>
                    <a:pt x="78621" y="13311"/>
                  </a:lnTo>
                  <a:lnTo>
                    <a:pt x="82641" y="11286"/>
                  </a:lnTo>
                  <a:lnTo>
                    <a:pt x="92471" y="8190"/>
                  </a:lnTo>
                  <a:lnTo>
                    <a:pt x="105307" y="3991"/>
                  </a:lnTo>
                  <a:lnTo>
                    <a:pt x="111440" y="2533"/>
                  </a:lnTo>
                  <a:lnTo>
                    <a:pt x="117221" y="1560"/>
                  </a:lnTo>
                  <a:lnTo>
                    <a:pt x="122768" y="912"/>
                  </a:lnTo>
                  <a:lnTo>
                    <a:pt x="127312" y="480"/>
                  </a:lnTo>
                  <a:lnTo>
                    <a:pt x="131190" y="192"/>
                  </a:lnTo>
                  <a:lnTo>
                    <a:pt x="134621" y="0"/>
                  </a:lnTo>
                  <a:lnTo>
                    <a:pt x="138601" y="719"/>
                  </a:lnTo>
                  <a:lnTo>
                    <a:pt x="142949" y="2044"/>
                  </a:lnTo>
                  <a:lnTo>
                    <a:pt x="147540" y="3775"/>
                  </a:lnTo>
                  <a:lnTo>
                    <a:pt x="151448" y="5775"/>
                  </a:lnTo>
                  <a:lnTo>
                    <a:pt x="161839" y="12636"/>
                  </a:lnTo>
                  <a:lnTo>
                    <a:pt x="166059" y="15069"/>
                  </a:lnTo>
                  <a:lnTo>
                    <a:pt x="175267" y="20031"/>
                  </a:lnTo>
                  <a:lnTo>
                    <a:pt x="185003" y="25058"/>
                  </a:lnTo>
                  <a:lnTo>
                    <a:pt x="189122" y="28431"/>
                  </a:lnTo>
                  <a:lnTo>
                    <a:pt x="192716" y="32373"/>
                  </a:lnTo>
                  <a:lnTo>
                    <a:pt x="198967" y="41268"/>
                  </a:lnTo>
                  <a:lnTo>
                    <a:pt x="201819" y="46011"/>
                  </a:lnTo>
                  <a:lnTo>
                    <a:pt x="207246" y="54949"/>
                  </a:lnTo>
                  <a:lnTo>
                    <a:pt x="212480" y="61744"/>
                  </a:lnTo>
                  <a:lnTo>
                    <a:pt x="214215" y="65588"/>
                  </a:lnTo>
                  <a:lnTo>
                    <a:pt x="216142" y="74375"/>
                  </a:lnTo>
                  <a:lnTo>
                    <a:pt x="216997" y="81667"/>
                  </a:lnTo>
                  <a:lnTo>
                    <a:pt x="217480" y="90532"/>
                  </a:lnTo>
                  <a:lnTo>
                    <a:pt x="217623" y="98521"/>
                  </a:lnTo>
                  <a:lnTo>
                    <a:pt x="217671" y="108806"/>
                  </a:lnTo>
                  <a:lnTo>
                    <a:pt x="216828" y="111356"/>
                  </a:lnTo>
                  <a:lnTo>
                    <a:pt x="213634" y="116447"/>
                  </a:lnTo>
                  <a:lnTo>
                    <a:pt x="211597" y="118143"/>
                  </a:lnTo>
                  <a:lnTo>
                    <a:pt x="209392" y="119274"/>
                  </a:lnTo>
                  <a:lnTo>
                    <a:pt x="207076" y="120028"/>
                  </a:lnTo>
                  <a:lnTo>
                    <a:pt x="202245" y="123123"/>
                  </a:lnTo>
                  <a:lnTo>
                    <a:pt x="196428" y="127322"/>
                  </a:lnTo>
                  <a:lnTo>
                    <a:pt x="192506" y="129626"/>
                  </a:lnTo>
                  <a:lnTo>
                    <a:pt x="188198" y="132010"/>
                  </a:lnTo>
                  <a:lnTo>
                    <a:pt x="182786" y="133599"/>
                  </a:lnTo>
                  <a:lnTo>
                    <a:pt x="176639" y="134658"/>
                  </a:lnTo>
                  <a:lnTo>
                    <a:pt x="170000" y="135364"/>
                  </a:lnTo>
                  <a:lnTo>
                    <a:pt x="163881" y="135835"/>
                  </a:lnTo>
                  <a:lnTo>
                    <a:pt x="158109" y="136149"/>
                  </a:lnTo>
                  <a:lnTo>
                    <a:pt x="147178" y="136497"/>
                  </a:lnTo>
                  <a:lnTo>
                    <a:pt x="136676" y="136652"/>
                  </a:lnTo>
                  <a:lnTo>
                    <a:pt x="131506" y="135847"/>
                  </a:lnTo>
                  <a:lnTo>
                    <a:pt x="126365" y="134463"/>
                  </a:lnTo>
                  <a:lnTo>
                    <a:pt x="121244" y="132694"/>
                  </a:lnTo>
                  <a:lnTo>
                    <a:pt x="115290" y="131515"/>
                  </a:lnTo>
                  <a:lnTo>
                    <a:pt x="108782" y="130728"/>
                  </a:lnTo>
                  <a:lnTo>
                    <a:pt x="101902" y="130204"/>
                  </a:lnTo>
                  <a:lnTo>
                    <a:pt x="96468" y="129008"/>
                  </a:lnTo>
                  <a:lnTo>
                    <a:pt x="92000" y="127364"/>
                  </a:lnTo>
                  <a:lnTo>
                    <a:pt x="80523" y="1215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2" name="SMARTInkAnnotation1056"/>
            <p:cNvSpPr/>
            <p:nvPr/>
          </p:nvSpPr>
          <p:spPr>
            <a:xfrm>
              <a:off x="6728497" y="5015019"/>
              <a:ext cx="129504" cy="163117"/>
            </a:xfrm>
            <a:custGeom>
              <a:avLst/>
              <a:gdLst/>
              <a:ahLst/>
              <a:cxnLst/>
              <a:rect l="0" t="0" r="0" b="0"/>
              <a:pathLst>
                <a:path w="129504" h="163117">
                  <a:moveTo>
                    <a:pt x="114263" y="6561"/>
                  </a:moveTo>
                  <a:lnTo>
                    <a:pt x="110217" y="6561"/>
                  </a:lnTo>
                  <a:lnTo>
                    <a:pt x="108179" y="5714"/>
                  </a:lnTo>
                  <a:lnTo>
                    <a:pt x="105974" y="4303"/>
                  </a:lnTo>
                  <a:lnTo>
                    <a:pt x="100395" y="0"/>
                  </a:lnTo>
                  <a:lnTo>
                    <a:pt x="98245" y="494"/>
                  </a:lnTo>
                  <a:lnTo>
                    <a:pt x="95118" y="1670"/>
                  </a:lnTo>
                  <a:lnTo>
                    <a:pt x="91339" y="3300"/>
                  </a:lnTo>
                  <a:lnTo>
                    <a:pt x="87974" y="5233"/>
                  </a:lnTo>
                  <a:lnTo>
                    <a:pt x="84883" y="7369"/>
                  </a:lnTo>
                  <a:lnTo>
                    <a:pt x="81976" y="9639"/>
                  </a:lnTo>
                  <a:lnTo>
                    <a:pt x="79191" y="12000"/>
                  </a:lnTo>
                  <a:lnTo>
                    <a:pt x="76488" y="14421"/>
                  </a:lnTo>
                  <a:lnTo>
                    <a:pt x="71227" y="19368"/>
                  </a:lnTo>
                  <a:lnTo>
                    <a:pt x="58402" y="31975"/>
                  </a:lnTo>
                  <a:lnTo>
                    <a:pt x="55008" y="34510"/>
                  </a:lnTo>
                  <a:lnTo>
                    <a:pt x="51054" y="37047"/>
                  </a:lnTo>
                  <a:lnTo>
                    <a:pt x="46724" y="39585"/>
                  </a:lnTo>
                  <a:lnTo>
                    <a:pt x="42990" y="42970"/>
                  </a:lnTo>
                  <a:lnTo>
                    <a:pt x="39654" y="46920"/>
                  </a:lnTo>
                  <a:lnTo>
                    <a:pt x="36584" y="51247"/>
                  </a:lnTo>
                  <a:lnTo>
                    <a:pt x="32844" y="54979"/>
                  </a:lnTo>
                  <a:lnTo>
                    <a:pt x="28657" y="58312"/>
                  </a:lnTo>
                  <a:lnTo>
                    <a:pt x="24172" y="61382"/>
                  </a:lnTo>
                  <a:lnTo>
                    <a:pt x="21182" y="65121"/>
                  </a:lnTo>
                  <a:lnTo>
                    <a:pt x="19188" y="69308"/>
                  </a:lnTo>
                  <a:lnTo>
                    <a:pt x="17860" y="73792"/>
                  </a:lnTo>
                  <a:lnTo>
                    <a:pt x="16128" y="77628"/>
                  </a:lnTo>
                  <a:lnTo>
                    <a:pt x="14126" y="81033"/>
                  </a:lnTo>
                  <a:lnTo>
                    <a:pt x="11946" y="84148"/>
                  </a:lnTo>
                  <a:lnTo>
                    <a:pt x="9644" y="87073"/>
                  </a:lnTo>
                  <a:lnTo>
                    <a:pt x="7263" y="89869"/>
                  </a:lnTo>
                  <a:lnTo>
                    <a:pt x="4831" y="92579"/>
                  </a:lnTo>
                  <a:lnTo>
                    <a:pt x="3208" y="95233"/>
                  </a:lnTo>
                  <a:lnTo>
                    <a:pt x="2126" y="97849"/>
                  </a:lnTo>
                  <a:lnTo>
                    <a:pt x="1404" y="100440"/>
                  </a:lnTo>
                  <a:lnTo>
                    <a:pt x="924" y="103014"/>
                  </a:lnTo>
                  <a:lnTo>
                    <a:pt x="603" y="105575"/>
                  </a:lnTo>
                  <a:lnTo>
                    <a:pt x="89" y="111727"/>
                  </a:lnTo>
                  <a:lnTo>
                    <a:pt x="19" y="114826"/>
                  </a:lnTo>
                  <a:lnTo>
                    <a:pt x="0" y="116837"/>
                  </a:lnTo>
                  <a:lnTo>
                    <a:pt x="834" y="118178"/>
                  </a:lnTo>
                  <a:lnTo>
                    <a:pt x="2237" y="119073"/>
                  </a:lnTo>
                  <a:lnTo>
                    <a:pt x="6527" y="120507"/>
                  </a:lnTo>
                  <a:lnTo>
                    <a:pt x="9372" y="120704"/>
                  </a:lnTo>
                  <a:lnTo>
                    <a:pt x="11314" y="120756"/>
                  </a:lnTo>
                  <a:lnTo>
                    <a:pt x="40320" y="120858"/>
                  </a:lnTo>
                  <a:lnTo>
                    <a:pt x="42954" y="120013"/>
                  </a:lnTo>
                  <a:lnTo>
                    <a:pt x="45557" y="118602"/>
                  </a:lnTo>
                  <a:lnTo>
                    <a:pt x="48140" y="116815"/>
                  </a:lnTo>
                  <a:lnTo>
                    <a:pt x="51553" y="115623"/>
                  </a:lnTo>
                  <a:lnTo>
                    <a:pt x="55524" y="114829"/>
                  </a:lnTo>
                  <a:lnTo>
                    <a:pt x="59863" y="114300"/>
                  </a:lnTo>
                  <a:lnTo>
                    <a:pt x="63603" y="113100"/>
                  </a:lnTo>
                  <a:lnTo>
                    <a:pt x="66943" y="111453"/>
                  </a:lnTo>
                  <a:lnTo>
                    <a:pt x="70017" y="109510"/>
                  </a:lnTo>
                  <a:lnTo>
                    <a:pt x="72912" y="107366"/>
                  </a:lnTo>
                  <a:lnTo>
                    <a:pt x="75689" y="105091"/>
                  </a:lnTo>
                  <a:lnTo>
                    <a:pt x="78387" y="102728"/>
                  </a:lnTo>
                  <a:lnTo>
                    <a:pt x="81032" y="101152"/>
                  </a:lnTo>
                  <a:lnTo>
                    <a:pt x="83642" y="100102"/>
                  </a:lnTo>
                  <a:lnTo>
                    <a:pt x="86230" y="99402"/>
                  </a:lnTo>
                  <a:lnTo>
                    <a:pt x="88800" y="98088"/>
                  </a:lnTo>
                  <a:lnTo>
                    <a:pt x="91362" y="96366"/>
                  </a:lnTo>
                  <a:lnTo>
                    <a:pt x="93915" y="94371"/>
                  </a:lnTo>
                  <a:lnTo>
                    <a:pt x="96465" y="92194"/>
                  </a:lnTo>
                  <a:lnTo>
                    <a:pt x="99011" y="89896"/>
                  </a:lnTo>
                  <a:lnTo>
                    <a:pt x="105135" y="84171"/>
                  </a:lnTo>
                  <a:lnTo>
                    <a:pt x="106485" y="83700"/>
                  </a:lnTo>
                  <a:lnTo>
                    <a:pt x="110241" y="83179"/>
                  </a:lnTo>
                  <a:lnTo>
                    <a:pt x="114158" y="82771"/>
                  </a:lnTo>
                  <a:lnTo>
                    <a:pt x="110187" y="86809"/>
                  </a:lnTo>
                  <a:lnTo>
                    <a:pt x="109005" y="88846"/>
                  </a:lnTo>
                  <a:lnTo>
                    <a:pt x="107693" y="93368"/>
                  </a:lnTo>
                  <a:lnTo>
                    <a:pt x="104852" y="98200"/>
                  </a:lnTo>
                  <a:lnTo>
                    <a:pt x="102909" y="100673"/>
                  </a:lnTo>
                  <a:lnTo>
                    <a:pt x="101613" y="103169"/>
                  </a:lnTo>
                  <a:lnTo>
                    <a:pt x="100175" y="108200"/>
                  </a:lnTo>
                  <a:lnTo>
                    <a:pt x="99534" y="113258"/>
                  </a:lnTo>
                  <a:lnTo>
                    <a:pt x="99365" y="115792"/>
                  </a:lnTo>
                  <a:lnTo>
                    <a:pt x="98403" y="118328"/>
                  </a:lnTo>
                  <a:lnTo>
                    <a:pt x="95079" y="123404"/>
                  </a:lnTo>
                  <a:lnTo>
                    <a:pt x="93036" y="128483"/>
                  </a:lnTo>
                  <a:lnTo>
                    <a:pt x="92129" y="133562"/>
                  </a:lnTo>
                  <a:lnTo>
                    <a:pt x="91726" y="138641"/>
                  </a:lnTo>
                  <a:lnTo>
                    <a:pt x="91546" y="143721"/>
                  </a:lnTo>
                  <a:lnTo>
                    <a:pt x="91499" y="146261"/>
                  </a:lnTo>
                  <a:lnTo>
                    <a:pt x="92314" y="147954"/>
                  </a:lnTo>
                  <a:lnTo>
                    <a:pt x="93704" y="149083"/>
                  </a:lnTo>
                  <a:lnTo>
                    <a:pt x="95476" y="149836"/>
                  </a:lnTo>
                  <a:lnTo>
                    <a:pt x="96658" y="151184"/>
                  </a:lnTo>
                  <a:lnTo>
                    <a:pt x="97448" y="152930"/>
                  </a:lnTo>
                  <a:lnTo>
                    <a:pt x="97973" y="154940"/>
                  </a:lnTo>
                  <a:lnTo>
                    <a:pt x="100016" y="156280"/>
                  </a:lnTo>
                  <a:lnTo>
                    <a:pt x="103072" y="157173"/>
                  </a:lnTo>
                  <a:lnTo>
                    <a:pt x="106801" y="157770"/>
                  </a:lnTo>
                  <a:lnTo>
                    <a:pt x="110136" y="159014"/>
                  </a:lnTo>
                  <a:lnTo>
                    <a:pt x="113204" y="160689"/>
                  </a:lnTo>
                  <a:lnTo>
                    <a:pt x="116097" y="162653"/>
                  </a:lnTo>
                  <a:lnTo>
                    <a:pt x="118873" y="163116"/>
                  </a:lnTo>
                  <a:lnTo>
                    <a:pt x="121569" y="162577"/>
                  </a:lnTo>
                  <a:lnTo>
                    <a:pt x="129503" y="15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3" name="SMARTInkAnnotation1057"/>
            <p:cNvSpPr/>
            <p:nvPr/>
          </p:nvSpPr>
          <p:spPr>
            <a:xfrm>
              <a:off x="7018020" y="5006340"/>
              <a:ext cx="175261" cy="212290"/>
            </a:xfrm>
            <a:custGeom>
              <a:avLst/>
              <a:gdLst/>
              <a:ahLst/>
              <a:cxnLst/>
              <a:rect l="0" t="0" r="0" b="0"/>
              <a:pathLst>
                <a:path w="175261" h="212290">
                  <a:moveTo>
                    <a:pt x="175260" y="0"/>
                  </a:moveTo>
                  <a:lnTo>
                    <a:pt x="175260" y="4044"/>
                  </a:lnTo>
                  <a:lnTo>
                    <a:pt x="174413" y="5237"/>
                  </a:lnTo>
                  <a:lnTo>
                    <a:pt x="173002" y="6031"/>
                  </a:lnTo>
                  <a:lnTo>
                    <a:pt x="168699" y="7306"/>
                  </a:lnTo>
                  <a:lnTo>
                    <a:pt x="163909" y="11572"/>
                  </a:lnTo>
                  <a:lnTo>
                    <a:pt x="153801" y="21479"/>
                  </a:lnTo>
                  <a:lnTo>
                    <a:pt x="148508" y="24503"/>
                  </a:lnTo>
                  <a:lnTo>
                    <a:pt x="144725" y="26495"/>
                  </a:lnTo>
                  <a:lnTo>
                    <a:pt x="141357" y="27824"/>
                  </a:lnTo>
                  <a:lnTo>
                    <a:pt x="138265" y="28709"/>
                  </a:lnTo>
                  <a:lnTo>
                    <a:pt x="135357" y="29300"/>
                  </a:lnTo>
                  <a:lnTo>
                    <a:pt x="132571" y="30539"/>
                  </a:lnTo>
                  <a:lnTo>
                    <a:pt x="127218" y="34175"/>
                  </a:lnTo>
                  <a:lnTo>
                    <a:pt x="122017" y="36356"/>
                  </a:lnTo>
                  <a:lnTo>
                    <a:pt x="119444" y="36937"/>
                  </a:lnTo>
                  <a:lnTo>
                    <a:pt x="114328" y="39841"/>
                  </a:lnTo>
                  <a:lnTo>
                    <a:pt x="111780" y="41800"/>
                  </a:lnTo>
                  <a:lnTo>
                    <a:pt x="108385" y="43953"/>
                  </a:lnTo>
                  <a:lnTo>
                    <a:pt x="104431" y="46235"/>
                  </a:lnTo>
                  <a:lnTo>
                    <a:pt x="100101" y="48604"/>
                  </a:lnTo>
                  <a:lnTo>
                    <a:pt x="96367" y="51029"/>
                  </a:lnTo>
                  <a:lnTo>
                    <a:pt x="93032" y="53493"/>
                  </a:lnTo>
                  <a:lnTo>
                    <a:pt x="89962" y="55982"/>
                  </a:lnTo>
                  <a:lnTo>
                    <a:pt x="87067" y="58488"/>
                  </a:lnTo>
                  <a:lnTo>
                    <a:pt x="81595" y="63530"/>
                  </a:lnTo>
                  <a:lnTo>
                    <a:pt x="73753" y="71129"/>
                  </a:lnTo>
                  <a:lnTo>
                    <a:pt x="66068" y="78743"/>
                  </a:lnTo>
                  <a:lnTo>
                    <a:pt x="63518" y="80435"/>
                  </a:lnTo>
                  <a:lnTo>
                    <a:pt x="58429" y="82316"/>
                  </a:lnTo>
                  <a:lnTo>
                    <a:pt x="56732" y="83664"/>
                  </a:lnTo>
                  <a:lnTo>
                    <a:pt x="55601" y="85409"/>
                  </a:lnTo>
                  <a:lnTo>
                    <a:pt x="54848" y="87419"/>
                  </a:lnTo>
                  <a:lnTo>
                    <a:pt x="53498" y="88759"/>
                  </a:lnTo>
                  <a:lnTo>
                    <a:pt x="51752" y="89653"/>
                  </a:lnTo>
                  <a:lnTo>
                    <a:pt x="49742" y="90249"/>
                  </a:lnTo>
                  <a:lnTo>
                    <a:pt x="48401" y="91493"/>
                  </a:lnTo>
                  <a:lnTo>
                    <a:pt x="47508" y="93168"/>
                  </a:lnTo>
                  <a:lnTo>
                    <a:pt x="46073" y="97896"/>
                  </a:lnTo>
                  <a:lnTo>
                    <a:pt x="45825" y="102760"/>
                  </a:lnTo>
                  <a:lnTo>
                    <a:pt x="46636" y="104067"/>
                  </a:lnTo>
                  <a:lnTo>
                    <a:pt x="48025" y="104938"/>
                  </a:lnTo>
                  <a:lnTo>
                    <a:pt x="49796" y="105519"/>
                  </a:lnTo>
                  <a:lnTo>
                    <a:pt x="50978" y="106752"/>
                  </a:lnTo>
                  <a:lnTo>
                    <a:pt x="51765" y="108422"/>
                  </a:lnTo>
                  <a:lnTo>
                    <a:pt x="53029" y="113138"/>
                  </a:lnTo>
                  <a:lnTo>
                    <a:pt x="57293" y="118001"/>
                  </a:lnTo>
                  <a:lnTo>
                    <a:pt x="59362" y="119307"/>
                  </a:lnTo>
                  <a:lnTo>
                    <a:pt x="63919" y="120758"/>
                  </a:lnTo>
                  <a:lnTo>
                    <a:pt x="68766" y="123662"/>
                  </a:lnTo>
                  <a:lnTo>
                    <a:pt x="71243" y="125621"/>
                  </a:lnTo>
                  <a:lnTo>
                    <a:pt x="73742" y="126927"/>
                  </a:lnTo>
                  <a:lnTo>
                    <a:pt x="78776" y="128378"/>
                  </a:lnTo>
                  <a:lnTo>
                    <a:pt x="80458" y="129612"/>
                  </a:lnTo>
                  <a:lnTo>
                    <a:pt x="81578" y="131282"/>
                  </a:lnTo>
                  <a:lnTo>
                    <a:pt x="82325" y="133241"/>
                  </a:lnTo>
                  <a:lnTo>
                    <a:pt x="85414" y="137676"/>
                  </a:lnTo>
                  <a:lnTo>
                    <a:pt x="87423" y="140044"/>
                  </a:lnTo>
                  <a:lnTo>
                    <a:pt x="88761" y="142469"/>
                  </a:lnTo>
                  <a:lnTo>
                    <a:pt x="90249" y="147422"/>
                  </a:lnTo>
                  <a:lnTo>
                    <a:pt x="93169" y="152446"/>
                  </a:lnTo>
                  <a:lnTo>
                    <a:pt x="97896" y="158524"/>
                  </a:lnTo>
                  <a:lnTo>
                    <a:pt x="98543" y="163870"/>
                  </a:lnTo>
                  <a:lnTo>
                    <a:pt x="98957" y="173010"/>
                  </a:lnTo>
                  <a:lnTo>
                    <a:pt x="98146" y="174607"/>
                  </a:lnTo>
                  <a:lnTo>
                    <a:pt x="93803" y="180899"/>
                  </a:lnTo>
                  <a:lnTo>
                    <a:pt x="92490" y="185668"/>
                  </a:lnTo>
                  <a:lnTo>
                    <a:pt x="89649" y="190610"/>
                  </a:lnTo>
                  <a:lnTo>
                    <a:pt x="87706" y="193114"/>
                  </a:lnTo>
                  <a:lnTo>
                    <a:pt x="85547" y="198152"/>
                  </a:lnTo>
                  <a:lnTo>
                    <a:pt x="84971" y="200681"/>
                  </a:lnTo>
                  <a:lnTo>
                    <a:pt x="83741" y="202367"/>
                  </a:lnTo>
                  <a:lnTo>
                    <a:pt x="82074" y="203492"/>
                  </a:lnTo>
                  <a:lnTo>
                    <a:pt x="77964" y="204741"/>
                  </a:lnTo>
                  <a:lnTo>
                    <a:pt x="73315" y="205295"/>
                  </a:lnTo>
                  <a:lnTo>
                    <a:pt x="68427" y="205543"/>
                  </a:lnTo>
                  <a:lnTo>
                    <a:pt x="65938" y="205608"/>
                  </a:lnTo>
                  <a:lnTo>
                    <a:pt x="63432" y="206499"/>
                  </a:lnTo>
                  <a:lnTo>
                    <a:pt x="58390" y="209746"/>
                  </a:lnTo>
                  <a:lnTo>
                    <a:pt x="53327" y="211754"/>
                  </a:lnTo>
                  <a:lnTo>
                    <a:pt x="50791" y="212289"/>
                  </a:lnTo>
                  <a:lnTo>
                    <a:pt x="48253" y="211799"/>
                  </a:lnTo>
                  <a:lnTo>
                    <a:pt x="43177" y="208997"/>
                  </a:lnTo>
                  <a:lnTo>
                    <a:pt x="38099" y="207188"/>
                  </a:lnTo>
                  <a:lnTo>
                    <a:pt x="33019" y="206384"/>
                  </a:lnTo>
                  <a:lnTo>
                    <a:pt x="27940" y="206026"/>
                  </a:lnTo>
                  <a:lnTo>
                    <a:pt x="25400" y="205084"/>
                  </a:lnTo>
                  <a:lnTo>
                    <a:pt x="20319" y="201779"/>
                  </a:lnTo>
                  <a:lnTo>
                    <a:pt x="15240" y="197489"/>
                  </a:lnTo>
                  <a:lnTo>
                    <a:pt x="12700" y="195159"/>
                  </a:lnTo>
                  <a:lnTo>
                    <a:pt x="10160" y="193606"/>
                  </a:lnTo>
                  <a:lnTo>
                    <a:pt x="7619" y="192571"/>
                  </a:lnTo>
                  <a:lnTo>
                    <a:pt x="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4" name="SMARTInkAnnotation1058"/>
            <p:cNvSpPr/>
            <p:nvPr/>
          </p:nvSpPr>
          <p:spPr>
            <a:xfrm>
              <a:off x="7216140" y="4998720"/>
              <a:ext cx="289561" cy="236210"/>
            </a:xfrm>
            <a:custGeom>
              <a:avLst/>
              <a:gdLst/>
              <a:ahLst/>
              <a:cxnLst/>
              <a:rect l="0" t="0" r="0" b="0"/>
              <a:pathLst>
                <a:path w="289561" h="236210">
                  <a:moveTo>
                    <a:pt x="289560" y="0"/>
                  </a:moveTo>
                  <a:lnTo>
                    <a:pt x="285515" y="0"/>
                  </a:lnTo>
                  <a:lnTo>
                    <a:pt x="283477" y="847"/>
                  </a:lnTo>
                  <a:lnTo>
                    <a:pt x="278954" y="4044"/>
                  </a:lnTo>
                  <a:lnTo>
                    <a:pt x="275716" y="5237"/>
                  </a:lnTo>
                  <a:lnTo>
                    <a:pt x="267603" y="6561"/>
                  </a:lnTo>
                  <a:lnTo>
                    <a:pt x="263915" y="7760"/>
                  </a:lnTo>
                  <a:lnTo>
                    <a:pt x="257560" y="11351"/>
                  </a:lnTo>
                  <a:lnTo>
                    <a:pt x="249655" y="15770"/>
                  </a:lnTo>
                  <a:lnTo>
                    <a:pt x="235685" y="23017"/>
                  </a:lnTo>
                  <a:lnTo>
                    <a:pt x="226668" y="28010"/>
                  </a:lnTo>
                  <a:lnTo>
                    <a:pt x="219839" y="33051"/>
                  </a:lnTo>
                  <a:lnTo>
                    <a:pt x="211724" y="38113"/>
                  </a:lnTo>
                  <a:lnTo>
                    <a:pt x="207190" y="40649"/>
                  </a:lnTo>
                  <a:lnTo>
                    <a:pt x="197635" y="45724"/>
                  </a:lnTo>
                  <a:lnTo>
                    <a:pt x="177705" y="55880"/>
                  </a:lnTo>
                  <a:lnTo>
                    <a:pt x="169855" y="60960"/>
                  </a:lnTo>
                  <a:lnTo>
                    <a:pt x="166576" y="63500"/>
                  </a:lnTo>
                  <a:lnTo>
                    <a:pt x="162697" y="65194"/>
                  </a:lnTo>
                  <a:lnTo>
                    <a:pt x="153873" y="67075"/>
                  </a:lnTo>
                  <a:lnTo>
                    <a:pt x="146563" y="70169"/>
                  </a:lnTo>
                  <a:lnTo>
                    <a:pt x="137689" y="76671"/>
                  </a:lnTo>
                  <a:lnTo>
                    <a:pt x="131150" y="82408"/>
                  </a:lnTo>
                  <a:lnTo>
                    <a:pt x="129766" y="82878"/>
                  </a:lnTo>
                  <a:lnTo>
                    <a:pt x="125972" y="83401"/>
                  </a:lnTo>
                  <a:lnTo>
                    <a:pt x="125468" y="84388"/>
                  </a:lnTo>
                  <a:lnTo>
                    <a:pt x="125979" y="85892"/>
                  </a:lnTo>
                  <a:lnTo>
                    <a:pt x="127166" y="87741"/>
                  </a:lnTo>
                  <a:lnTo>
                    <a:pt x="128485" y="92054"/>
                  </a:lnTo>
                  <a:lnTo>
                    <a:pt x="129227" y="99242"/>
                  </a:lnTo>
                  <a:lnTo>
                    <a:pt x="129332" y="101721"/>
                  </a:lnTo>
                  <a:lnTo>
                    <a:pt x="130247" y="104220"/>
                  </a:lnTo>
                  <a:lnTo>
                    <a:pt x="133524" y="109255"/>
                  </a:lnTo>
                  <a:lnTo>
                    <a:pt x="137802" y="114316"/>
                  </a:lnTo>
                  <a:lnTo>
                    <a:pt x="142525" y="119387"/>
                  </a:lnTo>
                  <a:lnTo>
                    <a:pt x="147447" y="124463"/>
                  </a:lnTo>
                  <a:lnTo>
                    <a:pt x="149098" y="127002"/>
                  </a:lnTo>
                  <a:lnTo>
                    <a:pt x="150932" y="132081"/>
                  </a:lnTo>
                  <a:lnTo>
                    <a:pt x="153114" y="134621"/>
                  </a:lnTo>
                  <a:lnTo>
                    <a:pt x="160056" y="139700"/>
                  </a:lnTo>
                  <a:lnTo>
                    <a:pt x="162583" y="142240"/>
                  </a:lnTo>
                  <a:lnTo>
                    <a:pt x="164269" y="144780"/>
                  </a:lnTo>
                  <a:lnTo>
                    <a:pt x="166989" y="149860"/>
                  </a:lnTo>
                  <a:lnTo>
                    <a:pt x="171019" y="154940"/>
                  </a:lnTo>
                  <a:lnTo>
                    <a:pt x="175633" y="160020"/>
                  </a:lnTo>
                  <a:lnTo>
                    <a:pt x="182991" y="167640"/>
                  </a:lnTo>
                  <a:lnTo>
                    <a:pt x="196621" y="181375"/>
                  </a:lnTo>
                  <a:lnTo>
                    <a:pt x="197121" y="182723"/>
                  </a:lnTo>
                  <a:lnTo>
                    <a:pt x="197825" y="188666"/>
                  </a:lnTo>
                  <a:lnTo>
                    <a:pt x="198032" y="195789"/>
                  </a:lnTo>
                  <a:lnTo>
                    <a:pt x="198116" y="209347"/>
                  </a:lnTo>
                  <a:lnTo>
                    <a:pt x="196425" y="211532"/>
                  </a:lnTo>
                  <a:lnTo>
                    <a:pt x="187646" y="217804"/>
                  </a:lnTo>
                  <a:lnTo>
                    <a:pt x="179305" y="222611"/>
                  </a:lnTo>
                  <a:lnTo>
                    <a:pt x="161855" y="231462"/>
                  </a:lnTo>
                  <a:lnTo>
                    <a:pt x="154344" y="234105"/>
                  </a:lnTo>
                  <a:lnTo>
                    <a:pt x="147337" y="235280"/>
                  </a:lnTo>
                  <a:lnTo>
                    <a:pt x="138579" y="235802"/>
                  </a:lnTo>
                  <a:lnTo>
                    <a:pt x="129041" y="236035"/>
                  </a:lnTo>
                  <a:lnTo>
                    <a:pt x="87390" y="236209"/>
                  </a:lnTo>
                  <a:lnTo>
                    <a:pt x="81966" y="235366"/>
                  </a:lnTo>
                  <a:lnTo>
                    <a:pt x="76657" y="233957"/>
                  </a:lnTo>
                  <a:lnTo>
                    <a:pt x="51925" y="225613"/>
                  </a:lnTo>
                  <a:lnTo>
                    <a:pt x="45624" y="224069"/>
                  </a:lnTo>
                  <a:lnTo>
                    <a:pt x="39729" y="223040"/>
                  </a:lnTo>
                  <a:lnTo>
                    <a:pt x="34106" y="222353"/>
                  </a:lnTo>
                  <a:lnTo>
                    <a:pt x="27817" y="221049"/>
                  </a:lnTo>
                  <a:lnTo>
                    <a:pt x="21085" y="219333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5" name="SMARTInkAnnotation1059"/>
            <p:cNvSpPr/>
            <p:nvPr/>
          </p:nvSpPr>
          <p:spPr>
            <a:xfrm>
              <a:off x="3855720" y="5562600"/>
              <a:ext cx="248230" cy="273998"/>
            </a:xfrm>
            <a:custGeom>
              <a:avLst/>
              <a:gdLst/>
              <a:ahLst/>
              <a:cxnLst/>
              <a:rect l="0" t="0" r="0" b="0"/>
              <a:pathLst>
                <a:path w="248230" h="273998">
                  <a:moveTo>
                    <a:pt x="243840" y="30480"/>
                  </a:moveTo>
                  <a:lnTo>
                    <a:pt x="247885" y="22389"/>
                  </a:lnTo>
                  <a:lnTo>
                    <a:pt x="248229" y="20006"/>
                  </a:lnTo>
                  <a:lnTo>
                    <a:pt x="247613" y="18417"/>
                  </a:lnTo>
                  <a:lnTo>
                    <a:pt x="246355" y="17358"/>
                  </a:lnTo>
                  <a:lnTo>
                    <a:pt x="245516" y="15805"/>
                  </a:lnTo>
                  <a:lnTo>
                    <a:pt x="243859" y="7729"/>
                  </a:lnTo>
                  <a:lnTo>
                    <a:pt x="243840" y="28"/>
                  </a:lnTo>
                  <a:lnTo>
                    <a:pt x="229752" y="0"/>
                  </a:lnTo>
                  <a:lnTo>
                    <a:pt x="222743" y="5237"/>
                  </a:lnTo>
                  <a:lnTo>
                    <a:pt x="215670" y="7760"/>
                  </a:lnTo>
                  <a:lnTo>
                    <a:pt x="210717" y="11351"/>
                  </a:lnTo>
                  <a:lnTo>
                    <a:pt x="203437" y="15769"/>
                  </a:lnTo>
                  <a:lnTo>
                    <a:pt x="199124" y="18133"/>
                  </a:lnTo>
                  <a:lnTo>
                    <a:pt x="192076" y="23017"/>
                  </a:lnTo>
                  <a:lnTo>
                    <a:pt x="185273" y="28010"/>
                  </a:lnTo>
                  <a:lnTo>
                    <a:pt x="181089" y="30526"/>
                  </a:lnTo>
                  <a:lnTo>
                    <a:pt x="176606" y="33051"/>
                  </a:lnTo>
                  <a:lnTo>
                    <a:pt x="169367" y="38113"/>
                  </a:lnTo>
                  <a:lnTo>
                    <a:pt x="162480" y="43186"/>
                  </a:lnTo>
                  <a:lnTo>
                    <a:pt x="158274" y="45724"/>
                  </a:lnTo>
                  <a:lnTo>
                    <a:pt x="153776" y="48262"/>
                  </a:lnTo>
                  <a:lnTo>
                    <a:pt x="146520" y="53341"/>
                  </a:lnTo>
                  <a:lnTo>
                    <a:pt x="143400" y="55880"/>
                  </a:lnTo>
                  <a:lnTo>
                    <a:pt x="137675" y="63218"/>
                  </a:lnTo>
                  <a:lnTo>
                    <a:pt x="134963" y="67545"/>
                  </a:lnTo>
                  <a:lnTo>
                    <a:pt x="127435" y="74611"/>
                  </a:lnTo>
                  <a:lnTo>
                    <a:pt x="123056" y="77681"/>
                  </a:lnTo>
                  <a:lnTo>
                    <a:pt x="115934" y="85607"/>
                  </a:lnTo>
                  <a:lnTo>
                    <a:pt x="109946" y="93928"/>
                  </a:lnTo>
                  <a:lnTo>
                    <a:pt x="104463" y="100447"/>
                  </a:lnTo>
                  <a:lnTo>
                    <a:pt x="101461" y="106168"/>
                  </a:lnTo>
                  <a:lnTo>
                    <a:pt x="100127" y="111532"/>
                  </a:lnTo>
                  <a:lnTo>
                    <a:pt x="99376" y="119312"/>
                  </a:lnTo>
                  <a:lnTo>
                    <a:pt x="99153" y="126980"/>
                  </a:lnTo>
                  <a:lnTo>
                    <a:pt x="99101" y="132071"/>
                  </a:lnTo>
                  <a:lnTo>
                    <a:pt x="99934" y="133767"/>
                  </a:lnTo>
                  <a:lnTo>
                    <a:pt x="101336" y="134898"/>
                  </a:lnTo>
                  <a:lnTo>
                    <a:pt x="103117" y="135652"/>
                  </a:lnTo>
                  <a:lnTo>
                    <a:pt x="109669" y="140758"/>
                  </a:lnTo>
                  <a:lnTo>
                    <a:pt x="116973" y="147634"/>
                  </a:lnTo>
                  <a:lnTo>
                    <a:pt x="124499" y="155033"/>
                  </a:lnTo>
                  <a:lnTo>
                    <a:pt x="131815" y="160061"/>
                  </a:lnTo>
                  <a:lnTo>
                    <a:pt x="136137" y="162588"/>
                  </a:lnTo>
                  <a:lnTo>
                    <a:pt x="143196" y="167653"/>
                  </a:lnTo>
                  <a:lnTo>
                    <a:pt x="149156" y="172726"/>
                  </a:lnTo>
                  <a:lnTo>
                    <a:pt x="154627" y="177802"/>
                  </a:lnTo>
                  <a:lnTo>
                    <a:pt x="157271" y="179495"/>
                  </a:lnTo>
                  <a:lnTo>
                    <a:pt x="162467" y="181375"/>
                  </a:lnTo>
                  <a:lnTo>
                    <a:pt x="169856" y="186727"/>
                  </a:lnTo>
                  <a:lnTo>
                    <a:pt x="174197" y="190524"/>
                  </a:lnTo>
                  <a:lnTo>
                    <a:pt x="181279" y="194744"/>
                  </a:lnTo>
                  <a:lnTo>
                    <a:pt x="184352" y="195869"/>
                  </a:lnTo>
                  <a:lnTo>
                    <a:pt x="190025" y="199377"/>
                  </a:lnTo>
                  <a:lnTo>
                    <a:pt x="192724" y="201498"/>
                  </a:lnTo>
                  <a:lnTo>
                    <a:pt x="194522" y="203758"/>
                  </a:lnTo>
                  <a:lnTo>
                    <a:pt x="195721" y="206112"/>
                  </a:lnTo>
                  <a:lnTo>
                    <a:pt x="196521" y="208528"/>
                  </a:lnTo>
                  <a:lnTo>
                    <a:pt x="199667" y="213470"/>
                  </a:lnTo>
                  <a:lnTo>
                    <a:pt x="204540" y="219497"/>
                  </a:lnTo>
                  <a:lnTo>
                    <a:pt x="205207" y="222578"/>
                  </a:lnTo>
                  <a:lnTo>
                    <a:pt x="205384" y="224586"/>
                  </a:lnTo>
                  <a:lnTo>
                    <a:pt x="204656" y="226770"/>
                  </a:lnTo>
                  <a:lnTo>
                    <a:pt x="199148" y="234809"/>
                  </a:lnTo>
                  <a:lnTo>
                    <a:pt x="192239" y="242024"/>
                  </a:lnTo>
                  <a:lnTo>
                    <a:pt x="187604" y="246702"/>
                  </a:lnTo>
                  <a:lnTo>
                    <a:pt x="185182" y="248288"/>
                  </a:lnTo>
                  <a:lnTo>
                    <a:pt x="180234" y="250050"/>
                  </a:lnTo>
                  <a:lnTo>
                    <a:pt x="172955" y="253092"/>
                  </a:lnTo>
                  <a:lnTo>
                    <a:pt x="168644" y="255088"/>
                  </a:lnTo>
                  <a:lnTo>
                    <a:pt x="164075" y="256418"/>
                  </a:lnTo>
                  <a:lnTo>
                    <a:pt x="159337" y="257306"/>
                  </a:lnTo>
                  <a:lnTo>
                    <a:pt x="154484" y="257897"/>
                  </a:lnTo>
                  <a:lnTo>
                    <a:pt x="149556" y="259138"/>
                  </a:lnTo>
                  <a:lnTo>
                    <a:pt x="144577" y="260812"/>
                  </a:lnTo>
                  <a:lnTo>
                    <a:pt x="139566" y="262775"/>
                  </a:lnTo>
                  <a:lnTo>
                    <a:pt x="134530" y="264083"/>
                  </a:lnTo>
                  <a:lnTo>
                    <a:pt x="129479" y="264956"/>
                  </a:lnTo>
                  <a:lnTo>
                    <a:pt x="124420" y="265537"/>
                  </a:lnTo>
                  <a:lnTo>
                    <a:pt x="119353" y="265924"/>
                  </a:lnTo>
                  <a:lnTo>
                    <a:pt x="114282" y="266183"/>
                  </a:lnTo>
                  <a:lnTo>
                    <a:pt x="109208" y="266355"/>
                  </a:lnTo>
                  <a:lnTo>
                    <a:pt x="104132" y="267317"/>
                  </a:lnTo>
                  <a:lnTo>
                    <a:pt x="99054" y="268805"/>
                  </a:lnTo>
                  <a:lnTo>
                    <a:pt x="93977" y="270643"/>
                  </a:lnTo>
                  <a:lnTo>
                    <a:pt x="88898" y="271868"/>
                  </a:lnTo>
                  <a:lnTo>
                    <a:pt x="83818" y="272686"/>
                  </a:lnTo>
                  <a:lnTo>
                    <a:pt x="78739" y="273230"/>
                  </a:lnTo>
                  <a:lnTo>
                    <a:pt x="73659" y="273593"/>
                  </a:lnTo>
                  <a:lnTo>
                    <a:pt x="68579" y="273836"/>
                  </a:lnTo>
                  <a:lnTo>
                    <a:pt x="63499" y="273997"/>
                  </a:lnTo>
                  <a:lnTo>
                    <a:pt x="58419" y="273258"/>
                  </a:lnTo>
                  <a:lnTo>
                    <a:pt x="53339" y="271919"/>
                  </a:lnTo>
                  <a:lnTo>
                    <a:pt x="48260" y="270179"/>
                  </a:lnTo>
                  <a:lnTo>
                    <a:pt x="44026" y="269020"/>
                  </a:lnTo>
                  <a:lnTo>
                    <a:pt x="37065" y="267731"/>
                  </a:lnTo>
                  <a:lnTo>
                    <a:pt x="33176" y="267388"/>
                  </a:lnTo>
                  <a:lnTo>
                    <a:pt x="28891" y="267158"/>
                  </a:lnTo>
                  <a:lnTo>
                    <a:pt x="24341" y="267005"/>
                  </a:lnTo>
                  <a:lnTo>
                    <a:pt x="20460" y="266057"/>
                  </a:lnTo>
                  <a:lnTo>
                    <a:pt x="13891" y="262745"/>
                  </a:lnTo>
                  <a:lnTo>
                    <a:pt x="9478" y="260166"/>
                  </a:lnTo>
                  <a:lnTo>
                    <a:pt x="1833" y="253192"/>
                  </a:lnTo>
                  <a:lnTo>
                    <a:pt x="1222" y="252614"/>
                  </a:lnTo>
                  <a:lnTo>
                    <a:pt x="814" y="251383"/>
                  </a:lnTo>
                  <a:lnTo>
                    <a:pt x="0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6" name="SMARTInkAnnotation1060"/>
            <p:cNvSpPr/>
            <p:nvPr/>
          </p:nvSpPr>
          <p:spPr>
            <a:xfrm>
              <a:off x="4252446" y="5510319"/>
              <a:ext cx="281269" cy="341706"/>
            </a:xfrm>
            <a:custGeom>
              <a:avLst/>
              <a:gdLst/>
              <a:ahLst/>
              <a:cxnLst/>
              <a:rect l="0" t="0" r="0" b="0"/>
              <a:pathLst>
                <a:path w="281269" h="341706">
                  <a:moveTo>
                    <a:pt x="266214" y="6561"/>
                  </a:moveTo>
                  <a:lnTo>
                    <a:pt x="279336" y="0"/>
                  </a:lnTo>
                  <a:lnTo>
                    <a:pt x="280042" y="1340"/>
                  </a:lnTo>
                  <a:lnTo>
                    <a:pt x="281175" y="11143"/>
                  </a:lnTo>
                  <a:lnTo>
                    <a:pt x="281268" y="12155"/>
                  </a:lnTo>
                  <a:lnTo>
                    <a:pt x="280484" y="12831"/>
                  </a:lnTo>
                  <a:lnTo>
                    <a:pt x="279114" y="13281"/>
                  </a:lnTo>
                  <a:lnTo>
                    <a:pt x="274877" y="14003"/>
                  </a:lnTo>
                  <a:lnTo>
                    <a:pt x="269782" y="16359"/>
                  </a:lnTo>
                  <a:lnTo>
                    <a:pt x="262720" y="19382"/>
                  </a:lnTo>
                  <a:lnTo>
                    <a:pt x="256759" y="20726"/>
                  </a:lnTo>
                  <a:lnTo>
                    <a:pt x="249030" y="23581"/>
                  </a:lnTo>
                  <a:lnTo>
                    <a:pt x="244597" y="25528"/>
                  </a:lnTo>
                  <a:lnTo>
                    <a:pt x="235158" y="29948"/>
                  </a:lnTo>
                  <a:lnTo>
                    <a:pt x="230270" y="32312"/>
                  </a:lnTo>
                  <a:lnTo>
                    <a:pt x="225318" y="35582"/>
                  </a:lnTo>
                  <a:lnTo>
                    <a:pt x="220324" y="39455"/>
                  </a:lnTo>
                  <a:lnTo>
                    <a:pt x="215301" y="43730"/>
                  </a:lnTo>
                  <a:lnTo>
                    <a:pt x="210258" y="48274"/>
                  </a:lnTo>
                  <a:lnTo>
                    <a:pt x="200140" y="57838"/>
                  </a:lnTo>
                  <a:lnTo>
                    <a:pt x="194224" y="62759"/>
                  </a:lnTo>
                  <a:lnTo>
                    <a:pt x="187742" y="67733"/>
                  </a:lnTo>
                  <a:lnTo>
                    <a:pt x="180879" y="72743"/>
                  </a:lnTo>
                  <a:lnTo>
                    <a:pt x="166481" y="82823"/>
                  </a:lnTo>
                  <a:lnTo>
                    <a:pt x="136542" y="103093"/>
                  </a:lnTo>
                  <a:lnTo>
                    <a:pt x="128966" y="109016"/>
                  </a:lnTo>
                  <a:lnTo>
                    <a:pt x="121375" y="115504"/>
                  </a:lnTo>
                  <a:lnTo>
                    <a:pt x="113774" y="122369"/>
                  </a:lnTo>
                  <a:lnTo>
                    <a:pt x="107015" y="129487"/>
                  </a:lnTo>
                  <a:lnTo>
                    <a:pt x="100814" y="136772"/>
                  </a:lnTo>
                  <a:lnTo>
                    <a:pt x="94987" y="144168"/>
                  </a:lnTo>
                  <a:lnTo>
                    <a:pt x="88563" y="151639"/>
                  </a:lnTo>
                  <a:lnTo>
                    <a:pt x="81740" y="159160"/>
                  </a:lnTo>
                  <a:lnTo>
                    <a:pt x="74651" y="166713"/>
                  </a:lnTo>
                  <a:lnTo>
                    <a:pt x="68232" y="174289"/>
                  </a:lnTo>
                  <a:lnTo>
                    <a:pt x="62260" y="181880"/>
                  </a:lnTo>
                  <a:lnTo>
                    <a:pt x="56584" y="189480"/>
                  </a:lnTo>
                  <a:lnTo>
                    <a:pt x="45763" y="204698"/>
                  </a:lnTo>
                  <a:lnTo>
                    <a:pt x="40507" y="212312"/>
                  </a:lnTo>
                  <a:lnTo>
                    <a:pt x="35309" y="219082"/>
                  </a:lnTo>
                  <a:lnTo>
                    <a:pt x="30151" y="225288"/>
                  </a:lnTo>
                  <a:lnTo>
                    <a:pt x="25018" y="231119"/>
                  </a:lnTo>
                  <a:lnTo>
                    <a:pt x="20750" y="236700"/>
                  </a:lnTo>
                  <a:lnTo>
                    <a:pt x="17059" y="242113"/>
                  </a:lnTo>
                  <a:lnTo>
                    <a:pt x="10698" y="252644"/>
                  </a:lnTo>
                  <a:lnTo>
                    <a:pt x="5050" y="262969"/>
                  </a:lnTo>
                  <a:lnTo>
                    <a:pt x="1975" y="273202"/>
                  </a:lnTo>
                  <a:lnTo>
                    <a:pt x="607" y="283394"/>
                  </a:lnTo>
                  <a:lnTo>
                    <a:pt x="0" y="293569"/>
                  </a:lnTo>
                  <a:lnTo>
                    <a:pt x="1988" y="303735"/>
                  </a:lnTo>
                  <a:lnTo>
                    <a:pt x="5694" y="313052"/>
                  </a:lnTo>
                  <a:lnTo>
                    <a:pt x="12540" y="323057"/>
                  </a:lnTo>
                  <a:lnTo>
                    <a:pt x="17439" y="328695"/>
                  </a:lnTo>
                  <a:lnTo>
                    <a:pt x="24696" y="334022"/>
                  </a:lnTo>
                  <a:lnTo>
                    <a:pt x="32720" y="338366"/>
                  </a:lnTo>
                  <a:lnTo>
                    <a:pt x="39108" y="340296"/>
                  </a:lnTo>
                  <a:lnTo>
                    <a:pt x="47026" y="341154"/>
                  </a:lnTo>
                  <a:lnTo>
                    <a:pt x="51509" y="341383"/>
                  </a:lnTo>
                  <a:lnTo>
                    <a:pt x="61005" y="341637"/>
                  </a:lnTo>
                  <a:lnTo>
                    <a:pt x="65908" y="341705"/>
                  </a:lnTo>
                  <a:lnTo>
                    <a:pt x="70870" y="340904"/>
                  </a:lnTo>
                  <a:lnTo>
                    <a:pt x="75872" y="339523"/>
                  </a:lnTo>
                  <a:lnTo>
                    <a:pt x="90954" y="334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7" name="SMARTInkAnnotation1061"/>
            <p:cNvSpPr/>
            <p:nvPr/>
          </p:nvSpPr>
          <p:spPr>
            <a:xfrm>
              <a:off x="4198741" y="5737860"/>
              <a:ext cx="220860" cy="15241"/>
            </a:xfrm>
            <a:custGeom>
              <a:avLst/>
              <a:gdLst/>
              <a:ahLst/>
              <a:cxnLst/>
              <a:rect l="0" t="0" r="0" b="0"/>
              <a:pathLst>
                <a:path w="220860" h="15241">
                  <a:moveTo>
                    <a:pt x="15119" y="0"/>
                  </a:moveTo>
                  <a:lnTo>
                    <a:pt x="11074" y="4045"/>
                  </a:lnTo>
                  <a:lnTo>
                    <a:pt x="9035" y="5237"/>
                  </a:lnTo>
                  <a:lnTo>
                    <a:pt x="6830" y="6031"/>
                  </a:lnTo>
                  <a:lnTo>
                    <a:pt x="0" y="7592"/>
                  </a:lnTo>
                  <a:lnTo>
                    <a:pt x="121934" y="7620"/>
                  </a:lnTo>
                  <a:lnTo>
                    <a:pt x="130356" y="8466"/>
                  </a:lnTo>
                  <a:lnTo>
                    <a:pt x="139357" y="9877"/>
                  </a:lnTo>
                  <a:lnTo>
                    <a:pt x="148744" y="11665"/>
                  </a:lnTo>
                  <a:lnTo>
                    <a:pt x="157542" y="12857"/>
                  </a:lnTo>
                  <a:lnTo>
                    <a:pt x="165948" y="13651"/>
                  </a:lnTo>
                  <a:lnTo>
                    <a:pt x="174091" y="14181"/>
                  </a:lnTo>
                  <a:lnTo>
                    <a:pt x="182907" y="14534"/>
                  </a:lnTo>
                  <a:lnTo>
                    <a:pt x="220859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8" name="SMARTInkAnnotation1062"/>
            <p:cNvSpPr/>
            <p:nvPr/>
          </p:nvSpPr>
          <p:spPr>
            <a:xfrm>
              <a:off x="4632977" y="5676903"/>
              <a:ext cx="129484" cy="175258"/>
            </a:xfrm>
            <a:custGeom>
              <a:avLst/>
              <a:gdLst/>
              <a:ahLst/>
              <a:cxnLst/>
              <a:rect l="0" t="0" r="0" b="0"/>
              <a:pathLst>
                <a:path w="129484" h="175258">
                  <a:moveTo>
                    <a:pt x="15223" y="76197"/>
                  </a:moveTo>
                  <a:lnTo>
                    <a:pt x="7133" y="80242"/>
                  </a:lnTo>
                  <a:lnTo>
                    <a:pt x="4750" y="82280"/>
                  </a:lnTo>
                  <a:lnTo>
                    <a:pt x="3161" y="84486"/>
                  </a:lnTo>
                  <a:lnTo>
                    <a:pt x="7" y="91384"/>
                  </a:lnTo>
                  <a:lnTo>
                    <a:pt x="0" y="91401"/>
                  </a:lnTo>
                  <a:lnTo>
                    <a:pt x="18862" y="91436"/>
                  </a:lnTo>
                  <a:lnTo>
                    <a:pt x="21036" y="90590"/>
                  </a:lnTo>
                  <a:lnTo>
                    <a:pt x="23331" y="89179"/>
                  </a:lnTo>
                  <a:lnTo>
                    <a:pt x="25709" y="87392"/>
                  </a:lnTo>
                  <a:lnTo>
                    <a:pt x="28987" y="86200"/>
                  </a:lnTo>
                  <a:lnTo>
                    <a:pt x="32865" y="85406"/>
                  </a:lnTo>
                  <a:lnTo>
                    <a:pt x="37145" y="84876"/>
                  </a:lnTo>
                  <a:lnTo>
                    <a:pt x="40845" y="83676"/>
                  </a:lnTo>
                  <a:lnTo>
                    <a:pt x="44157" y="82030"/>
                  </a:lnTo>
                  <a:lnTo>
                    <a:pt x="47213" y="80086"/>
                  </a:lnTo>
                  <a:lnTo>
                    <a:pt x="50096" y="77942"/>
                  </a:lnTo>
                  <a:lnTo>
                    <a:pt x="52865" y="75667"/>
                  </a:lnTo>
                  <a:lnTo>
                    <a:pt x="55558" y="73304"/>
                  </a:lnTo>
                  <a:lnTo>
                    <a:pt x="59046" y="70881"/>
                  </a:lnTo>
                  <a:lnTo>
                    <a:pt x="63066" y="68420"/>
                  </a:lnTo>
                  <a:lnTo>
                    <a:pt x="67438" y="65932"/>
                  </a:lnTo>
                  <a:lnTo>
                    <a:pt x="71200" y="63427"/>
                  </a:lnTo>
                  <a:lnTo>
                    <a:pt x="74554" y="60911"/>
                  </a:lnTo>
                  <a:lnTo>
                    <a:pt x="77637" y="58386"/>
                  </a:lnTo>
                  <a:lnTo>
                    <a:pt x="81386" y="55856"/>
                  </a:lnTo>
                  <a:lnTo>
                    <a:pt x="85578" y="53324"/>
                  </a:lnTo>
                  <a:lnTo>
                    <a:pt x="90066" y="50788"/>
                  </a:lnTo>
                  <a:lnTo>
                    <a:pt x="93905" y="48251"/>
                  </a:lnTo>
                  <a:lnTo>
                    <a:pt x="97311" y="45713"/>
                  </a:lnTo>
                  <a:lnTo>
                    <a:pt x="100429" y="43174"/>
                  </a:lnTo>
                  <a:lnTo>
                    <a:pt x="103353" y="40635"/>
                  </a:lnTo>
                  <a:lnTo>
                    <a:pt x="106150" y="38095"/>
                  </a:lnTo>
                  <a:lnTo>
                    <a:pt x="111514" y="33016"/>
                  </a:lnTo>
                  <a:lnTo>
                    <a:pt x="128009" y="16742"/>
                  </a:lnTo>
                  <a:lnTo>
                    <a:pt x="128513" y="15394"/>
                  </a:lnTo>
                  <a:lnTo>
                    <a:pt x="129074" y="11637"/>
                  </a:lnTo>
                  <a:lnTo>
                    <a:pt x="129323" y="7146"/>
                  </a:lnTo>
                  <a:lnTo>
                    <a:pt x="129483" y="1409"/>
                  </a:lnTo>
                  <a:lnTo>
                    <a:pt x="128650" y="938"/>
                  </a:lnTo>
                  <a:lnTo>
                    <a:pt x="125465" y="415"/>
                  </a:lnTo>
                  <a:lnTo>
                    <a:pt x="123432" y="276"/>
                  </a:lnTo>
                  <a:lnTo>
                    <a:pt x="121229" y="183"/>
                  </a:lnTo>
                  <a:lnTo>
                    <a:pt x="116523" y="80"/>
                  </a:lnTo>
                  <a:lnTo>
                    <a:pt x="89930" y="0"/>
                  </a:lnTo>
                  <a:lnTo>
                    <a:pt x="86195" y="846"/>
                  </a:lnTo>
                  <a:lnTo>
                    <a:pt x="82011" y="2257"/>
                  </a:lnTo>
                  <a:lnTo>
                    <a:pt x="77528" y="4043"/>
                  </a:lnTo>
                  <a:lnTo>
                    <a:pt x="73694" y="6081"/>
                  </a:lnTo>
                  <a:lnTo>
                    <a:pt x="70290" y="8286"/>
                  </a:lnTo>
                  <a:lnTo>
                    <a:pt x="67174" y="10603"/>
                  </a:lnTo>
                  <a:lnTo>
                    <a:pt x="63403" y="13841"/>
                  </a:lnTo>
                  <a:lnTo>
                    <a:pt x="59197" y="17693"/>
                  </a:lnTo>
                  <a:lnTo>
                    <a:pt x="54698" y="21954"/>
                  </a:lnTo>
                  <a:lnTo>
                    <a:pt x="50007" y="25642"/>
                  </a:lnTo>
                  <a:lnTo>
                    <a:pt x="45186" y="28947"/>
                  </a:lnTo>
                  <a:lnTo>
                    <a:pt x="40278" y="31997"/>
                  </a:lnTo>
                  <a:lnTo>
                    <a:pt x="36160" y="35724"/>
                  </a:lnTo>
                  <a:lnTo>
                    <a:pt x="32567" y="39901"/>
                  </a:lnTo>
                  <a:lnTo>
                    <a:pt x="29326" y="44380"/>
                  </a:lnTo>
                  <a:lnTo>
                    <a:pt x="26318" y="48212"/>
                  </a:lnTo>
                  <a:lnTo>
                    <a:pt x="23467" y="51614"/>
                  </a:lnTo>
                  <a:lnTo>
                    <a:pt x="20719" y="54728"/>
                  </a:lnTo>
                  <a:lnTo>
                    <a:pt x="18040" y="58498"/>
                  </a:lnTo>
                  <a:lnTo>
                    <a:pt x="15408" y="62704"/>
                  </a:lnTo>
                  <a:lnTo>
                    <a:pt x="12807" y="67202"/>
                  </a:lnTo>
                  <a:lnTo>
                    <a:pt x="7658" y="76714"/>
                  </a:lnTo>
                  <a:lnTo>
                    <a:pt x="5100" y="81622"/>
                  </a:lnTo>
                  <a:lnTo>
                    <a:pt x="3394" y="85741"/>
                  </a:lnTo>
                  <a:lnTo>
                    <a:pt x="2257" y="89333"/>
                  </a:lnTo>
                  <a:lnTo>
                    <a:pt x="1499" y="92574"/>
                  </a:lnTo>
                  <a:lnTo>
                    <a:pt x="994" y="96428"/>
                  </a:lnTo>
                  <a:lnTo>
                    <a:pt x="657" y="100692"/>
                  </a:lnTo>
                  <a:lnTo>
                    <a:pt x="283" y="109097"/>
                  </a:lnTo>
                  <a:lnTo>
                    <a:pt x="117" y="115655"/>
                  </a:lnTo>
                  <a:lnTo>
                    <a:pt x="23" y="128152"/>
                  </a:lnTo>
                  <a:lnTo>
                    <a:pt x="856" y="132000"/>
                  </a:lnTo>
                  <a:lnTo>
                    <a:pt x="2259" y="135412"/>
                  </a:lnTo>
                  <a:lnTo>
                    <a:pt x="4041" y="138534"/>
                  </a:lnTo>
                  <a:lnTo>
                    <a:pt x="6075" y="141462"/>
                  </a:lnTo>
                  <a:lnTo>
                    <a:pt x="8278" y="144260"/>
                  </a:lnTo>
                  <a:lnTo>
                    <a:pt x="10593" y="146973"/>
                  </a:lnTo>
                  <a:lnTo>
                    <a:pt x="12983" y="149627"/>
                  </a:lnTo>
                  <a:lnTo>
                    <a:pt x="17897" y="154835"/>
                  </a:lnTo>
                  <a:lnTo>
                    <a:pt x="21239" y="157409"/>
                  </a:lnTo>
                  <a:lnTo>
                    <a:pt x="25160" y="159971"/>
                  </a:lnTo>
                  <a:lnTo>
                    <a:pt x="29468" y="162527"/>
                  </a:lnTo>
                  <a:lnTo>
                    <a:pt x="33187" y="165077"/>
                  </a:lnTo>
                  <a:lnTo>
                    <a:pt x="36512" y="167624"/>
                  </a:lnTo>
                  <a:lnTo>
                    <a:pt x="45703" y="175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29" name="SMARTInkAnnotation1063"/>
            <p:cNvSpPr/>
            <p:nvPr/>
          </p:nvSpPr>
          <p:spPr>
            <a:xfrm>
              <a:off x="4864880" y="5760720"/>
              <a:ext cx="202421" cy="129405"/>
            </a:xfrm>
            <a:custGeom>
              <a:avLst/>
              <a:gdLst/>
              <a:ahLst/>
              <a:cxnLst/>
              <a:rect l="0" t="0" r="0" b="0"/>
              <a:pathLst>
                <a:path w="202421" h="129405">
                  <a:moveTo>
                    <a:pt x="141460" y="0"/>
                  </a:moveTo>
                  <a:lnTo>
                    <a:pt x="96766" y="0"/>
                  </a:lnTo>
                  <a:lnTo>
                    <a:pt x="93037" y="847"/>
                  </a:lnTo>
                  <a:lnTo>
                    <a:pt x="89705" y="2258"/>
                  </a:lnTo>
                  <a:lnTo>
                    <a:pt x="86637" y="4045"/>
                  </a:lnTo>
                  <a:lnTo>
                    <a:pt x="82897" y="5237"/>
                  </a:lnTo>
                  <a:lnTo>
                    <a:pt x="78712" y="6031"/>
                  </a:lnTo>
                  <a:lnTo>
                    <a:pt x="74228" y="6561"/>
                  </a:lnTo>
                  <a:lnTo>
                    <a:pt x="69545" y="7760"/>
                  </a:lnTo>
                  <a:lnTo>
                    <a:pt x="64730" y="9408"/>
                  </a:lnTo>
                  <a:lnTo>
                    <a:pt x="59828" y="11351"/>
                  </a:lnTo>
                  <a:lnTo>
                    <a:pt x="55712" y="12648"/>
                  </a:lnTo>
                  <a:lnTo>
                    <a:pt x="52120" y="13512"/>
                  </a:lnTo>
                  <a:lnTo>
                    <a:pt x="48881" y="14088"/>
                  </a:lnTo>
                  <a:lnTo>
                    <a:pt x="45027" y="15319"/>
                  </a:lnTo>
                  <a:lnTo>
                    <a:pt x="40765" y="16986"/>
                  </a:lnTo>
                  <a:lnTo>
                    <a:pt x="36230" y="18944"/>
                  </a:lnTo>
                  <a:lnTo>
                    <a:pt x="32360" y="21096"/>
                  </a:lnTo>
                  <a:lnTo>
                    <a:pt x="28933" y="23377"/>
                  </a:lnTo>
                  <a:lnTo>
                    <a:pt x="25802" y="25745"/>
                  </a:lnTo>
                  <a:lnTo>
                    <a:pt x="20066" y="28375"/>
                  </a:lnTo>
                  <a:lnTo>
                    <a:pt x="17350" y="29077"/>
                  </a:lnTo>
                  <a:lnTo>
                    <a:pt x="12076" y="32114"/>
                  </a:lnTo>
                  <a:lnTo>
                    <a:pt x="9484" y="34109"/>
                  </a:lnTo>
                  <a:lnTo>
                    <a:pt x="7756" y="36286"/>
                  </a:lnTo>
                  <a:lnTo>
                    <a:pt x="6604" y="38584"/>
                  </a:lnTo>
                  <a:lnTo>
                    <a:pt x="4755" y="44310"/>
                  </a:lnTo>
                  <a:lnTo>
                    <a:pt x="2245" y="47351"/>
                  </a:lnTo>
                  <a:lnTo>
                    <a:pt x="390" y="49347"/>
                  </a:lnTo>
                  <a:lnTo>
                    <a:pt x="0" y="50678"/>
                  </a:lnTo>
                  <a:lnTo>
                    <a:pt x="587" y="51566"/>
                  </a:lnTo>
                  <a:lnTo>
                    <a:pt x="4082" y="53236"/>
                  </a:lnTo>
                  <a:lnTo>
                    <a:pt x="10341" y="53320"/>
                  </a:lnTo>
                  <a:lnTo>
                    <a:pt x="14887" y="53331"/>
                  </a:lnTo>
                  <a:lnTo>
                    <a:pt x="17285" y="52487"/>
                  </a:lnTo>
                  <a:lnTo>
                    <a:pt x="22207" y="49292"/>
                  </a:lnTo>
                  <a:lnTo>
                    <a:pt x="27217" y="47307"/>
                  </a:lnTo>
                  <a:lnTo>
                    <a:pt x="29738" y="46778"/>
                  </a:lnTo>
                  <a:lnTo>
                    <a:pt x="34797" y="43932"/>
                  </a:lnTo>
                  <a:lnTo>
                    <a:pt x="37331" y="41988"/>
                  </a:lnTo>
                  <a:lnTo>
                    <a:pt x="40715" y="39845"/>
                  </a:lnTo>
                  <a:lnTo>
                    <a:pt x="44663" y="37570"/>
                  </a:lnTo>
                  <a:lnTo>
                    <a:pt x="53566" y="32785"/>
                  </a:lnTo>
                  <a:lnTo>
                    <a:pt x="63167" y="27835"/>
                  </a:lnTo>
                  <a:lnTo>
                    <a:pt x="67252" y="25330"/>
                  </a:lnTo>
                  <a:lnTo>
                    <a:pt x="70821" y="22813"/>
                  </a:lnTo>
                  <a:lnTo>
                    <a:pt x="74048" y="20289"/>
                  </a:lnTo>
                  <a:lnTo>
                    <a:pt x="79890" y="17484"/>
                  </a:lnTo>
                  <a:lnTo>
                    <a:pt x="82634" y="16736"/>
                  </a:lnTo>
                  <a:lnTo>
                    <a:pt x="87940" y="13647"/>
                  </a:lnTo>
                  <a:lnTo>
                    <a:pt x="90540" y="11638"/>
                  </a:lnTo>
                  <a:lnTo>
                    <a:pt x="93966" y="9452"/>
                  </a:lnTo>
                  <a:lnTo>
                    <a:pt x="97945" y="7148"/>
                  </a:lnTo>
                  <a:lnTo>
                    <a:pt x="108405" y="1412"/>
                  </a:lnTo>
                  <a:lnTo>
                    <a:pt x="112094" y="628"/>
                  </a:lnTo>
                  <a:lnTo>
                    <a:pt x="117316" y="124"/>
                  </a:lnTo>
                  <a:lnTo>
                    <a:pt x="117744" y="929"/>
                  </a:lnTo>
                  <a:lnTo>
                    <a:pt x="118220" y="4082"/>
                  </a:lnTo>
                  <a:lnTo>
                    <a:pt x="118346" y="6108"/>
                  </a:lnTo>
                  <a:lnTo>
                    <a:pt x="118488" y="10617"/>
                  </a:lnTo>
                  <a:lnTo>
                    <a:pt x="117679" y="13005"/>
                  </a:lnTo>
                  <a:lnTo>
                    <a:pt x="116292" y="15443"/>
                  </a:lnTo>
                  <a:lnTo>
                    <a:pt x="114522" y="17915"/>
                  </a:lnTo>
                  <a:lnTo>
                    <a:pt x="112494" y="21257"/>
                  </a:lnTo>
                  <a:lnTo>
                    <a:pt x="110297" y="25178"/>
                  </a:lnTo>
                  <a:lnTo>
                    <a:pt x="105597" y="34050"/>
                  </a:lnTo>
                  <a:lnTo>
                    <a:pt x="100686" y="43638"/>
                  </a:lnTo>
                  <a:lnTo>
                    <a:pt x="99037" y="48565"/>
                  </a:lnTo>
                  <a:lnTo>
                    <a:pt x="97938" y="53543"/>
                  </a:lnTo>
                  <a:lnTo>
                    <a:pt x="97205" y="58555"/>
                  </a:lnTo>
                  <a:lnTo>
                    <a:pt x="95871" y="62744"/>
                  </a:lnTo>
                  <a:lnTo>
                    <a:pt x="94134" y="66382"/>
                  </a:lnTo>
                  <a:lnTo>
                    <a:pt x="92130" y="69655"/>
                  </a:lnTo>
                  <a:lnTo>
                    <a:pt x="90793" y="73530"/>
                  </a:lnTo>
                  <a:lnTo>
                    <a:pt x="89902" y="77807"/>
                  </a:lnTo>
                  <a:lnTo>
                    <a:pt x="89308" y="82351"/>
                  </a:lnTo>
                  <a:lnTo>
                    <a:pt x="88912" y="87074"/>
                  </a:lnTo>
                  <a:lnTo>
                    <a:pt x="88648" y="91915"/>
                  </a:lnTo>
                  <a:lnTo>
                    <a:pt x="88277" y="104563"/>
                  </a:lnTo>
                  <a:lnTo>
                    <a:pt x="88151" y="116422"/>
                  </a:lnTo>
                  <a:lnTo>
                    <a:pt x="88988" y="119101"/>
                  </a:lnTo>
                  <a:lnTo>
                    <a:pt x="90392" y="121734"/>
                  </a:lnTo>
                  <a:lnTo>
                    <a:pt x="92175" y="124336"/>
                  </a:lnTo>
                  <a:lnTo>
                    <a:pt x="95057" y="126071"/>
                  </a:lnTo>
                  <a:lnTo>
                    <a:pt x="98671" y="127227"/>
                  </a:lnTo>
                  <a:lnTo>
                    <a:pt x="102775" y="127998"/>
                  </a:lnTo>
                  <a:lnTo>
                    <a:pt x="107203" y="128512"/>
                  </a:lnTo>
                  <a:lnTo>
                    <a:pt x="111849" y="128855"/>
                  </a:lnTo>
                  <a:lnTo>
                    <a:pt x="116639" y="129083"/>
                  </a:lnTo>
                  <a:lnTo>
                    <a:pt x="126477" y="129337"/>
                  </a:lnTo>
                  <a:lnTo>
                    <a:pt x="131472" y="129404"/>
                  </a:lnTo>
                  <a:lnTo>
                    <a:pt x="137341" y="128603"/>
                  </a:lnTo>
                  <a:lnTo>
                    <a:pt x="143795" y="127222"/>
                  </a:lnTo>
                  <a:lnTo>
                    <a:pt x="150637" y="125454"/>
                  </a:lnTo>
                  <a:lnTo>
                    <a:pt x="156891" y="123429"/>
                  </a:lnTo>
                  <a:lnTo>
                    <a:pt x="162754" y="121233"/>
                  </a:lnTo>
                  <a:lnTo>
                    <a:pt x="168357" y="118922"/>
                  </a:lnTo>
                  <a:lnTo>
                    <a:pt x="174631" y="115688"/>
                  </a:lnTo>
                  <a:lnTo>
                    <a:pt x="181354" y="111838"/>
                  </a:lnTo>
                  <a:lnTo>
                    <a:pt x="20242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0" name="SMARTInkAnnotation1064"/>
            <p:cNvSpPr/>
            <p:nvPr/>
          </p:nvSpPr>
          <p:spPr>
            <a:xfrm>
              <a:off x="5273175" y="5516880"/>
              <a:ext cx="220846" cy="365761"/>
            </a:xfrm>
            <a:custGeom>
              <a:avLst/>
              <a:gdLst/>
              <a:ahLst/>
              <a:cxnLst/>
              <a:rect l="0" t="0" r="0" b="0"/>
              <a:pathLst>
                <a:path w="220846" h="365761">
                  <a:moveTo>
                    <a:pt x="220845" y="0"/>
                  </a:moveTo>
                  <a:lnTo>
                    <a:pt x="216800" y="4045"/>
                  </a:lnTo>
                  <a:lnTo>
                    <a:pt x="214762" y="5237"/>
                  </a:lnTo>
                  <a:lnTo>
                    <a:pt x="208695" y="6914"/>
                  </a:lnTo>
                  <a:lnTo>
                    <a:pt x="206978" y="7306"/>
                  </a:lnTo>
                  <a:lnTo>
                    <a:pt x="201966" y="11572"/>
                  </a:lnTo>
                  <a:lnTo>
                    <a:pt x="195119" y="18198"/>
                  </a:lnTo>
                  <a:lnTo>
                    <a:pt x="187728" y="25524"/>
                  </a:lnTo>
                  <a:lnTo>
                    <a:pt x="184374" y="28023"/>
                  </a:lnTo>
                  <a:lnTo>
                    <a:pt x="180444" y="30535"/>
                  </a:lnTo>
                  <a:lnTo>
                    <a:pt x="176131" y="33056"/>
                  </a:lnTo>
                  <a:lnTo>
                    <a:pt x="171562" y="36431"/>
                  </a:lnTo>
                  <a:lnTo>
                    <a:pt x="166823" y="40375"/>
                  </a:lnTo>
                  <a:lnTo>
                    <a:pt x="161970" y="44696"/>
                  </a:lnTo>
                  <a:lnTo>
                    <a:pt x="157042" y="50117"/>
                  </a:lnTo>
                  <a:lnTo>
                    <a:pt x="152063" y="56271"/>
                  </a:lnTo>
                  <a:lnTo>
                    <a:pt x="147050" y="62914"/>
                  </a:lnTo>
                  <a:lnTo>
                    <a:pt x="142015" y="69036"/>
                  </a:lnTo>
                  <a:lnTo>
                    <a:pt x="136965" y="74811"/>
                  </a:lnTo>
                  <a:lnTo>
                    <a:pt x="131905" y="80354"/>
                  </a:lnTo>
                  <a:lnTo>
                    <a:pt x="126838" y="86589"/>
                  </a:lnTo>
                  <a:lnTo>
                    <a:pt x="121767" y="93286"/>
                  </a:lnTo>
                  <a:lnTo>
                    <a:pt x="111617" y="107500"/>
                  </a:lnTo>
                  <a:lnTo>
                    <a:pt x="86224" y="144888"/>
                  </a:lnTo>
                  <a:lnTo>
                    <a:pt x="55745" y="190509"/>
                  </a:lnTo>
                  <a:lnTo>
                    <a:pt x="51512" y="198126"/>
                  </a:lnTo>
                  <a:lnTo>
                    <a:pt x="47842" y="205744"/>
                  </a:lnTo>
                  <a:lnTo>
                    <a:pt x="44550" y="213362"/>
                  </a:lnTo>
                  <a:lnTo>
                    <a:pt x="40662" y="220135"/>
                  </a:lnTo>
                  <a:lnTo>
                    <a:pt x="36376" y="226343"/>
                  </a:lnTo>
                  <a:lnTo>
                    <a:pt x="31826" y="232175"/>
                  </a:lnTo>
                  <a:lnTo>
                    <a:pt x="27946" y="238604"/>
                  </a:lnTo>
                  <a:lnTo>
                    <a:pt x="24512" y="245429"/>
                  </a:lnTo>
                  <a:lnTo>
                    <a:pt x="21376" y="252519"/>
                  </a:lnTo>
                  <a:lnTo>
                    <a:pt x="18439" y="259786"/>
                  </a:lnTo>
                  <a:lnTo>
                    <a:pt x="12919" y="274634"/>
                  </a:lnTo>
                  <a:lnTo>
                    <a:pt x="10260" y="281303"/>
                  </a:lnTo>
                  <a:lnTo>
                    <a:pt x="7642" y="287441"/>
                  </a:lnTo>
                  <a:lnTo>
                    <a:pt x="3322" y="298779"/>
                  </a:lnTo>
                  <a:lnTo>
                    <a:pt x="1401" y="309461"/>
                  </a:lnTo>
                  <a:lnTo>
                    <a:pt x="548" y="319854"/>
                  </a:lnTo>
                  <a:lnTo>
                    <a:pt x="169" y="329270"/>
                  </a:lnTo>
                  <a:lnTo>
                    <a:pt x="0" y="336278"/>
                  </a:lnTo>
                  <a:lnTo>
                    <a:pt x="802" y="339332"/>
                  </a:lnTo>
                  <a:lnTo>
                    <a:pt x="3950" y="344983"/>
                  </a:lnTo>
                  <a:lnTo>
                    <a:pt x="10430" y="350317"/>
                  </a:lnTo>
                  <a:lnTo>
                    <a:pt x="14528" y="352924"/>
                  </a:lnTo>
                  <a:lnTo>
                    <a:pt x="18954" y="355510"/>
                  </a:lnTo>
                  <a:lnTo>
                    <a:pt x="23597" y="358080"/>
                  </a:lnTo>
                  <a:lnTo>
                    <a:pt x="28386" y="360640"/>
                  </a:lnTo>
                  <a:lnTo>
                    <a:pt x="34119" y="362347"/>
                  </a:lnTo>
                  <a:lnTo>
                    <a:pt x="40482" y="363485"/>
                  </a:lnTo>
                  <a:lnTo>
                    <a:pt x="47263" y="364243"/>
                  </a:lnTo>
                  <a:lnTo>
                    <a:pt x="54323" y="364749"/>
                  </a:lnTo>
                  <a:lnTo>
                    <a:pt x="61571" y="365085"/>
                  </a:lnTo>
                  <a:lnTo>
                    <a:pt x="83685" y="365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1" name="SMARTInkAnnotation1065"/>
            <p:cNvSpPr/>
            <p:nvPr/>
          </p:nvSpPr>
          <p:spPr>
            <a:xfrm>
              <a:off x="5951585" y="5585496"/>
              <a:ext cx="205365" cy="369085"/>
            </a:xfrm>
            <a:custGeom>
              <a:avLst/>
              <a:gdLst/>
              <a:ahLst/>
              <a:cxnLst/>
              <a:rect l="0" t="0" r="0" b="0"/>
              <a:pathLst>
                <a:path w="205365" h="369085">
                  <a:moveTo>
                    <a:pt x="174895" y="15204"/>
                  </a:moveTo>
                  <a:lnTo>
                    <a:pt x="187031" y="11159"/>
                  </a:lnTo>
                  <a:lnTo>
                    <a:pt x="190606" y="9121"/>
                  </a:lnTo>
                  <a:lnTo>
                    <a:pt x="192989" y="6915"/>
                  </a:lnTo>
                  <a:lnTo>
                    <a:pt x="194577" y="4598"/>
                  </a:lnTo>
                  <a:lnTo>
                    <a:pt x="196483" y="3054"/>
                  </a:lnTo>
                  <a:lnTo>
                    <a:pt x="198601" y="2023"/>
                  </a:lnTo>
                  <a:lnTo>
                    <a:pt x="205258" y="0"/>
                  </a:lnTo>
                  <a:lnTo>
                    <a:pt x="205364" y="6528"/>
                  </a:lnTo>
                  <a:lnTo>
                    <a:pt x="201327" y="15361"/>
                  </a:lnTo>
                  <a:lnTo>
                    <a:pt x="198443" y="18696"/>
                  </a:lnTo>
                  <a:lnTo>
                    <a:pt x="194827" y="21766"/>
                  </a:lnTo>
                  <a:lnTo>
                    <a:pt x="190723" y="24658"/>
                  </a:lnTo>
                  <a:lnTo>
                    <a:pt x="187141" y="28280"/>
                  </a:lnTo>
                  <a:lnTo>
                    <a:pt x="177206" y="41468"/>
                  </a:lnTo>
                  <a:lnTo>
                    <a:pt x="173049" y="46260"/>
                  </a:lnTo>
                  <a:lnTo>
                    <a:pt x="168584" y="51148"/>
                  </a:lnTo>
                  <a:lnTo>
                    <a:pt x="159108" y="61095"/>
                  </a:lnTo>
                  <a:lnTo>
                    <a:pt x="113457" y="107100"/>
                  </a:lnTo>
                  <a:lnTo>
                    <a:pt x="106843" y="114568"/>
                  </a:lnTo>
                  <a:lnTo>
                    <a:pt x="100741" y="122087"/>
                  </a:lnTo>
                  <a:lnTo>
                    <a:pt x="94978" y="129639"/>
                  </a:lnTo>
                  <a:lnTo>
                    <a:pt x="88597" y="137214"/>
                  </a:lnTo>
                  <a:lnTo>
                    <a:pt x="81804" y="144804"/>
                  </a:lnTo>
                  <a:lnTo>
                    <a:pt x="74734" y="152404"/>
                  </a:lnTo>
                  <a:lnTo>
                    <a:pt x="68327" y="160010"/>
                  </a:lnTo>
                  <a:lnTo>
                    <a:pt x="62364" y="167622"/>
                  </a:lnTo>
                  <a:lnTo>
                    <a:pt x="56694" y="175236"/>
                  </a:lnTo>
                  <a:lnTo>
                    <a:pt x="51221" y="183698"/>
                  </a:lnTo>
                  <a:lnTo>
                    <a:pt x="45880" y="192727"/>
                  </a:lnTo>
                  <a:lnTo>
                    <a:pt x="40625" y="202133"/>
                  </a:lnTo>
                  <a:lnTo>
                    <a:pt x="35429" y="210943"/>
                  </a:lnTo>
                  <a:lnTo>
                    <a:pt x="20871" y="234632"/>
                  </a:lnTo>
                  <a:lnTo>
                    <a:pt x="17179" y="241075"/>
                  </a:lnTo>
                  <a:lnTo>
                    <a:pt x="13871" y="247065"/>
                  </a:lnTo>
                  <a:lnTo>
                    <a:pt x="11665" y="253598"/>
                  </a:lnTo>
                  <a:lnTo>
                    <a:pt x="10196" y="260493"/>
                  </a:lnTo>
                  <a:lnTo>
                    <a:pt x="9216" y="267630"/>
                  </a:lnTo>
                  <a:lnTo>
                    <a:pt x="7715" y="274082"/>
                  </a:lnTo>
                  <a:lnTo>
                    <a:pt x="5869" y="280075"/>
                  </a:lnTo>
                  <a:lnTo>
                    <a:pt x="2405" y="291251"/>
                  </a:lnTo>
                  <a:lnTo>
                    <a:pt x="867" y="301863"/>
                  </a:lnTo>
                  <a:lnTo>
                    <a:pt x="183" y="312223"/>
                  </a:lnTo>
                  <a:lnTo>
                    <a:pt x="0" y="317357"/>
                  </a:lnTo>
                  <a:lnTo>
                    <a:pt x="2055" y="327577"/>
                  </a:lnTo>
                  <a:lnTo>
                    <a:pt x="5791" y="336916"/>
                  </a:lnTo>
                  <a:lnTo>
                    <a:pt x="10273" y="343890"/>
                  </a:lnTo>
                  <a:lnTo>
                    <a:pt x="15088" y="349811"/>
                  </a:lnTo>
                  <a:lnTo>
                    <a:pt x="20050" y="355265"/>
                  </a:lnTo>
                  <a:lnTo>
                    <a:pt x="25077" y="360511"/>
                  </a:lnTo>
                  <a:lnTo>
                    <a:pt x="28450" y="363095"/>
                  </a:lnTo>
                  <a:lnTo>
                    <a:pt x="32392" y="365665"/>
                  </a:lnTo>
                  <a:lnTo>
                    <a:pt x="36712" y="368225"/>
                  </a:lnTo>
                  <a:lnTo>
                    <a:pt x="41287" y="369084"/>
                  </a:lnTo>
                  <a:lnTo>
                    <a:pt x="46030" y="368811"/>
                  </a:lnTo>
                  <a:lnTo>
                    <a:pt x="50885" y="367782"/>
                  </a:lnTo>
                  <a:lnTo>
                    <a:pt x="54969" y="367096"/>
                  </a:lnTo>
                  <a:lnTo>
                    <a:pt x="58537" y="366638"/>
                  </a:lnTo>
                  <a:lnTo>
                    <a:pt x="61763" y="366334"/>
                  </a:lnTo>
                  <a:lnTo>
                    <a:pt x="65607" y="365283"/>
                  </a:lnTo>
                  <a:lnTo>
                    <a:pt x="69863" y="363737"/>
                  </a:lnTo>
                  <a:lnTo>
                    <a:pt x="83455" y="3581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2" name="SMARTInkAnnotation1066"/>
            <p:cNvSpPr/>
            <p:nvPr/>
          </p:nvSpPr>
          <p:spPr>
            <a:xfrm>
              <a:off x="5967401" y="5753100"/>
              <a:ext cx="181940" cy="22861"/>
            </a:xfrm>
            <a:custGeom>
              <a:avLst/>
              <a:gdLst/>
              <a:ahLst/>
              <a:cxnLst/>
              <a:rect l="0" t="0" r="0" b="0"/>
              <a:pathLst>
                <a:path w="181940" h="22861">
                  <a:moveTo>
                    <a:pt x="21918" y="0"/>
                  </a:moveTo>
                  <a:lnTo>
                    <a:pt x="0" y="0"/>
                  </a:lnTo>
                  <a:lnTo>
                    <a:pt x="8988" y="0"/>
                  </a:lnTo>
                  <a:lnTo>
                    <a:pt x="8218" y="0"/>
                  </a:lnTo>
                  <a:lnTo>
                    <a:pt x="11179" y="0"/>
                  </a:lnTo>
                  <a:lnTo>
                    <a:pt x="13066" y="846"/>
                  </a:lnTo>
                  <a:lnTo>
                    <a:pt x="15171" y="2257"/>
                  </a:lnTo>
                  <a:lnTo>
                    <a:pt x="17419" y="4045"/>
                  </a:lnTo>
                  <a:lnTo>
                    <a:pt x="19766" y="5237"/>
                  </a:lnTo>
                  <a:lnTo>
                    <a:pt x="22177" y="6031"/>
                  </a:lnTo>
                  <a:lnTo>
                    <a:pt x="24631" y="6561"/>
                  </a:lnTo>
                  <a:lnTo>
                    <a:pt x="29615" y="7149"/>
                  </a:lnTo>
                  <a:lnTo>
                    <a:pt x="32129" y="7306"/>
                  </a:lnTo>
                  <a:lnTo>
                    <a:pt x="35499" y="8257"/>
                  </a:lnTo>
                  <a:lnTo>
                    <a:pt x="39439" y="9738"/>
                  </a:lnTo>
                  <a:lnTo>
                    <a:pt x="43759" y="11572"/>
                  </a:lnTo>
                  <a:lnTo>
                    <a:pt x="48332" y="12795"/>
                  </a:lnTo>
                  <a:lnTo>
                    <a:pt x="53074" y="13610"/>
                  </a:lnTo>
                  <a:lnTo>
                    <a:pt x="57929" y="14153"/>
                  </a:lnTo>
                  <a:lnTo>
                    <a:pt x="62859" y="15362"/>
                  </a:lnTo>
                  <a:lnTo>
                    <a:pt x="67839" y="17015"/>
                  </a:lnTo>
                  <a:lnTo>
                    <a:pt x="72852" y="18963"/>
                  </a:lnTo>
                  <a:lnTo>
                    <a:pt x="78734" y="20262"/>
                  </a:lnTo>
                  <a:lnTo>
                    <a:pt x="85195" y="21128"/>
                  </a:lnTo>
                  <a:lnTo>
                    <a:pt x="92043" y="21706"/>
                  </a:lnTo>
                  <a:lnTo>
                    <a:pt x="99149" y="22091"/>
                  </a:lnTo>
                  <a:lnTo>
                    <a:pt x="113817" y="22518"/>
                  </a:lnTo>
                  <a:lnTo>
                    <a:pt x="181939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3" name="SMARTInkAnnotation1067"/>
            <p:cNvSpPr/>
            <p:nvPr/>
          </p:nvSpPr>
          <p:spPr>
            <a:xfrm>
              <a:off x="6257242" y="5615940"/>
              <a:ext cx="204519" cy="327661"/>
            </a:xfrm>
            <a:custGeom>
              <a:avLst/>
              <a:gdLst/>
              <a:ahLst/>
              <a:cxnLst/>
              <a:rect l="0" t="0" r="0" b="0"/>
              <a:pathLst>
                <a:path w="204519" h="327661">
                  <a:moveTo>
                    <a:pt x="204518" y="0"/>
                  </a:moveTo>
                  <a:lnTo>
                    <a:pt x="188337" y="24271"/>
                  </a:lnTo>
                  <a:lnTo>
                    <a:pt x="182724" y="33114"/>
                  </a:lnTo>
                  <a:lnTo>
                    <a:pt x="178136" y="40702"/>
                  </a:lnTo>
                  <a:lnTo>
                    <a:pt x="174230" y="47455"/>
                  </a:lnTo>
                  <a:lnTo>
                    <a:pt x="169932" y="54497"/>
                  </a:lnTo>
                  <a:lnTo>
                    <a:pt x="160643" y="69094"/>
                  </a:lnTo>
                  <a:lnTo>
                    <a:pt x="155794" y="75696"/>
                  </a:lnTo>
                  <a:lnTo>
                    <a:pt x="150869" y="81791"/>
                  </a:lnTo>
                  <a:lnTo>
                    <a:pt x="145892" y="87547"/>
                  </a:lnTo>
                  <a:lnTo>
                    <a:pt x="140881" y="93925"/>
                  </a:lnTo>
                  <a:lnTo>
                    <a:pt x="135846" y="100716"/>
                  </a:lnTo>
                  <a:lnTo>
                    <a:pt x="130797" y="107785"/>
                  </a:lnTo>
                  <a:lnTo>
                    <a:pt x="124890" y="115036"/>
                  </a:lnTo>
                  <a:lnTo>
                    <a:pt x="118412" y="122411"/>
                  </a:lnTo>
                  <a:lnTo>
                    <a:pt x="105289" y="136531"/>
                  </a:lnTo>
                  <a:lnTo>
                    <a:pt x="88381" y="154001"/>
                  </a:lnTo>
                  <a:lnTo>
                    <a:pt x="77831" y="164683"/>
                  </a:lnTo>
                  <a:lnTo>
                    <a:pt x="72646" y="170749"/>
                  </a:lnTo>
                  <a:lnTo>
                    <a:pt x="67496" y="177332"/>
                  </a:lnTo>
                  <a:lnTo>
                    <a:pt x="62370" y="184262"/>
                  </a:lnTo>
                  <a:lnTo>
                    <a:pt x="57260" y="190575"/>
                  </a:lnTo>
                  <a:lnTo>
                    <a:pt x="52159" y="196477"/>
                  </a:lnTo>
                  <a:lnTo>
                    <a:pt x="42823" y="206703"/>
                  </a:lnTo>
                  <a:lnTo>
                    <a:pt x="35851" y="214070"/>
                  </a:lnTo>
                  <a:lnTo>
                    <a:pt x="12670" y="237540"/>
                  </a:lnTo>
                  <a:lnTo>
                    <a:pt x="10579" y="240487"/>
                  </a:lnTo>
                  <a:lnTo>
                    <a:pt x="8257" y="246018"/>
                  </a:lnTo>
                  <a:lnTo>
                    <a:pt x="6790" y="247832"/>
                  </a:lnTo>
                  <a:lnTo>
                    <a:pt x="4966" y="249041"/>
                  </a:lnTo>
                  <a:lnTo>
                    <a:pt x="0" y="250982"/>
                  </a:lnTo>
                  <a:lnTo>
                    <a:pt x="439" y="251141"/>
                  </a:lnTo>
                  <a:lnTo>
                    <a:pt x="3186" y="251319"/>
                  </a:lnTo>
                  <a:lnTo>
                    <a:pt x="5103" y="250519"/>
                  </a:lnTo>
                  <a:lnTo>
                    <a:pt x="9491" y="247373"/>
                  </a:lnTo>
                  <a:lnTo>
                    <a:pt x="12694" y="246195"/>
                  </a:lnTo>
                  <a:lnTo>
                    <a:pt x="16522" y="245410"/>
                  </a:lnTo>
                  <a:lnTo>
                    <a:pt x="20767" y="244887"/>
                  </a:lnTo>
                  <a:lnTo>
                    <a:pt x="24445" y="242845"/>
                  </a:lnTo>
                  <a:lnTo>
                    <a:pt x="30787" y="236060"/>
                  </a:lnTo>
                  <a:lnTo>
                    <a:pt x="34511" y="232727"/>
                  </a:lnTo>
                  <a:lnTo>
                    <a:pt x="38687" y="229658"/>
                  </a:lnTo>
                  <a:lnTo>
                    <a:pt x="43165" y="226765"/>
                  </a:lnTo>
                  <a:lnTo>
                    <a:pt x="47842" y="223990"/>
                  </a:lnTo>
                  <a:lnTo>
                    <a:pt x="52654" y="221293"/>
                  </a:lnTo>
                  <a:lnTo>
                    <a:pt x="62516" y="216039"/>
                  </a:lnTo>
                  <a:lnTo>
                    <a:pt x="72543" y="210882"/>
                  </a:lnTo>
                  <a:lnTo>
                    <a:pt x="76742" y="209168"/>
                  </a:lnTo>
                  <a:lnTo>
                    <a:pt x="80387" y="208025"/>
                  </a:lnTo>
                  <a:lnTo>
                    <a:pt x="83664" y="207264"/>
                  </a:lnTo>
                  <a:lnTo>
                    <a:pt x="87542" y="205909"/>
                  </a:lnTo>
                  <a:lnTo>
                    <a:pt x="91821" y="204159"/>
                  </a:lnTo>
                  <a:lnTo>
                    <a:pt x="96366" y="202146"/>
                  </a:lnTo>
                  <a:lnTo>
                    <a:pt x="101090" y="200804"/>
                  </a:lnTo>
                  <a:lnTo>
                    <a:pt x="105932" y="199910"/>
                  </a:lnTo>
                  <a:lnTo>
                    <a:pt x="110854" y="199313"/>
                  </a:lnTo>
                  <a:lnTo>
                    <a:pt x="114982" y="198915"/>
                  </a:lnTo>
                  <a:lnTo>
                    <a:pt x="118581" y="198650"/>
                  </a:lnTo>
                  <a:lnTo>
                    <a:pt x="121826" y="198474"/>
                  </a:lnTo>
                  <a:lnTo>
                    <a:pt x="124837" y="199202"/>
                  </a:lnTo>
                  <a:lnTo>
                    <a:pt x="130439" y="202270"/>
                  </a:lnTo>
                  <a:lnTo>
                    <a:pt x="132272" y="204273"/>
                  </a:lnTo>
                  <a:lnTo>
                    <a:pt x="133493" y="206456"/>
                  </a:lnTo>
                  <a:lnTo>
                    <a:pt x="134852" y="211138"/>
                  </a:lnTo>
                  <a:lnTo>
                    <a:pt x="135723" y="221043"/>
                  </a:lnTo>
                  <a:lnTo>
                    <a:pt x="135875" y="230876"/>
                  </a:lnTo>
                  <a:lnTo>
                    <a:pt x="135895" y="235197"/>
                  </a:lnTo>
                  <a:lnTo>
                    <a:pt x="134216" y="239772"/>
                  </a:lnTo>
                  <a:lnTo>
                    <a:pt x="127835" y="249369"/>
                  </a:lnTo>
                  <a:lnTo>
                    <a:pt x="121612" y="259280"/>
                  </a:lnTo>
                  <a:lnTo>
                    <a:pt x="116024" y="268482"/>
                  </a:lnTo>
                  <a:lnTo>
                    <a:pt x="110719" y="275394"/>
                  </a:lnTo>
                  <a:lnTo>
                    <a:pt x="107272" y="279270"/>
                  </a:lnTo>
                  <a:lnTo>
                    <a:pt x="98926" y="288091"/>
                  </a:lnTo>
                  <a:lnTo>
                    <a:pt x="95177" y="292814"/>
                  </a:lnTo>
                  <a:lnTo>
                    <a:pt x="91831" y="297656"/>
                  </a:lnTo>
                  <a:lnTo>
                    <a:pt x="85854" y="306705"/>
                  </a:lnTo>
                  <a:lnTo>
                    <a:pt x="80377" y="313548"/>
                  </a:lnTo>
                  <a:lnTo>
                    <a:pt x="75119" y="319413"/>
                  </a:lnTo>
                  <a:lnTo>
                    <a:pt x="68891" y="326031"/>
                  </a:lnTo>
                  <a:lnTo>
                    <a:pt x="67533" y="326574"/>
                  </a:lnTo>
                  <a:lnTo>
                    <a:pt x="65781" y="326936"/>
                  </a:lnTo>
                  <a:lnTo>
                    <a:pt x="59738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4" name="SMARTInkAnnotation1068"/>
            <p:cNvSpPr/>
            <p:nvPr/>
          </p:nvSpPr>
          <p:spPr>
            <a:xfrm>
              <a:off x="6438900" y="5798857"/>
              <a:ext cx="259081" cy="137086"/>
            </a:xfrm>
            <a:custGeom>
              <a:avLst/>
              <a:gdLst/>
              <a:ahLst/>
              <a:cxnLst/>
              <a:rect l="0" t="0" r="0" b="0"/>
              <a:pathLst>
                <a:path w="259081" h="137086">
                  <a:moveTo>
                    <a:pt x="0" y="76163"/>
                  </a:moveTo>
                  <a:lnTo>
                    <a:pt x="12135" y="80208"/>
                  </a:lnTo>
                  <a:lnTo>
                    <a:pt x="16556" y="81400"/>
                  </a:lnTo>
                  <a:lnTo>
                    <a:pt x="23728" y="82724"/>
                  </a:lnTo>
                  <a:lnTo>
                    <a:pt x="29736" y="83313"/>
                  </a:lnTo>
                  <a:lnTo>
                    <a:pt x="35229" y="83574"/>
                  </a:lnTo>
                  <a:lnTo>
                    <a:pt x="40493" y="83690"/>
                  </a:lnTo>
                  <a:lnTo>
                    <a:pt x="81407" y="83781"/>
                  </a:lnTo>
                  <a:lnTo>
                    <a:pt x="86446" y="82935"/>
                  </a:lnTo>
                  <a:lnTo>
                    <a:pt x="91497" y="81524"/>
                  </a:lnTo>
                  <a:lnTo>
                    <a:pt x="96557" y="79737"/>
                  </a:lnTo>
                  <a:lnTo>
                    <a:pt x="101626" y="78545"/>
                  </a:lnTo>
                  <a:lnTo>
                    <a:pt x="106697" y="77751"/>
                  </a:lnTo>
                  <a:lnTo>
                    <a:pt x="111771" y="77222"/>
                  </a:lnTo>
                  <a:lnTo>
                    <a:pt x="116847" y="76022"/>
                  </a:lnTo>
                  <a:lnTo>
                    <a:pt x="121924" y="74376"/>
                  </a:lnTo>
                  <a:lnTo>
                    <a:pt x="127003" y="72432"/>
                  </a:lnTo>
                  <a:lnTo>
                    <a:pt x="131235" y="70289"/>
                  </a:lnTo>
                  <a:lnTo>
                    <a:pt x="134903" y="68013"/>
                  </a:lnTo>
                  <a:lnTo>
                    <a:pt x="138195" y="65650"/>
                  </a:lnTo>
                  <a:lnTo>
                    <a:pt x="142084" y="63227"/>
                  </a:lnTo>
                  <a:lnTo>
                    <a:pt x="146368" y="60766"/>
                  </a:lnTo>
                  <a:lnTo>
                    <a:pt x="150919" y="58278"/>
                  </a:lnTo>
                  <a:lnTo>
                    <a:pt x="154799" y="55773"/>
                  </a:lnTo>
                  <a:lnTo>
                    <a:pt x="158233" y="53257"/>
                  </a:lnTo>
                  <a:lnTo>
                    <a:pt x="161368" y="50732"/>
                  </a:lnTo>
                  <a:lnTo>
                    <a:pt x="165152" y="48202"/>
                  </a:lnTo>
                  <a:lnTo>
                    <a:pt x="169368" y="45670"/>
                  </a:lnTo>
                  <a:lnTo>
                    <a:pt x="173872" y="43134"/>
                  </a:lnTo>
                  <a:lnTo>
                    <a:pt x="177721" y="40597"/>
                  </a:lnTo>
                  <a:lnTo>
                    <a:pt x="181135" y="38059"/>
                  </a:lnTo>
                  <a:lnTo>
                    <a:pt x="184257" y="35521"/>
                  </a:lnTo>
                  <a:lnTo>
                    <a:pt x="186337" y="32981"/>
                  </a:lnTo>
                  <a:lnTo>
                    <a:pt x="187725" y="30442"/>
                  </a:lnTo>
                  <a:lnTo>
                    <a:pt x="188650" y="27902"/>
                  </a:lnTo>
                  <a:lnTo>
                    <a:pt x="190113" y="25362"/>
                  </a:lnTo>
                  <a:lnTo>
                    <a:pt x="191935" y="22823"/>
                  </a:lnTo>
                  <a:lnTo>
                    <a:pt x="196899" y="16708"/>
                  </a:lnTo>
                  <a:lnTo>
                    <a:pt x="197576" y="13614"/>
                  </a:lnTo>
                  <a:lnTo>
                    <a:pt x="197878" y="9417"/>
                  </a:lnTo>
                  <a:lnTo>
                    <a:pt x="198012" y="4729"/>
                  </a:lnTo>
                  <a:lnTo>
                    <a:pt x="197202" y="3141"/>
                  </a:lnTo>
                  <a:lnTo>
                    <a:pt x="195814" y="2082"/>
                  </a:lnTo>
                  <a:lnTo>
                    <a:pt x="194043" y="1375"/>
                  </a:lnTo>
                  <a:lnTo>
                    <a:pt x="187504" y="382"/>
                  </a:lnTo>
                  <a:lnTo>
                    <a:pt x="180205" y="87"/>
                  </a:lnTo>
                  <a:lnTo>
                    <a:pt x="168635" y="0"/>
                  </a:lnTo>
                  <a:lnTo>
                    <a:pt x="164916" y="834"/>
                  </a:lnTo>
                  <a:lnTo>
                    <a:pt x="158527" y="4019"/>
                  </a:lnTo>
                  <a:lnTo>
                    <a:pt x="150607" y="8257"/>
                  </a:lnTo>
                  <a:lnTo>
                    <a:pt x="131725" y="17876"/>
                  </a:lnTo>
                  <a:lnTo>
                    <a:pt x="127611" y="20372"/>
                  </a:lnTo>
                  <a:lnTo>
                    <a:pt x="124020" y="22882"/>
                  </a:lnTo>
                  <a:lnTo>
                    <a:pt x="120780" y="25402"/>
                  </a:lnTo>
                  <a:lnTo>
                    <a:pt x="116926" y="28776"/>
                  </a:lnTo>
                  <a:lnTo>
                    <a:pt x="112664" y="32718"/>
                  </a:lnTo>
                  <a:lnTo>
                    <a:pt x="97701" y="47167"/>
                  </a:lnTo>
                  <a:lnTo>
                    <a:pt x="94768" y="50906"/>
                  </a:lnTo>
                  <a:lnTo>
                    <a:pt x="91965" y="55091"/>
                  </a:lnTo>
                  <a:lnTo>
                    <a:pt x="89250" y="59575"/>
                  </a:lnTo>
                  <a:lnTo>
                    <a:pt x="86593" y="64258"/>
                  </a:lnTo>
                  <a:lnTo>
                    <a:pt x="81383" y="73976"/>
                  </a:lnTo>
                  <a:lnTo>
                    <a:pt x="79656" y="78092"/>
                  </a:lnTo>
                  <a:lnTo>
                    <a:pt x="78502" y="81683"/>
                  </a:lnTo>
                  <a:lnTo>
                    <a:pt x="77736" y="84922"/>
                  </a:lnTo>
                  <a:lnTo>
                    <a:pt x="78070" y="87929"/>
                  </a:lnTo>
                  <a:lnTo>
                    <a:pt x="79140" y="90781"/>
                  </a:lnTo>
                  <a:lnTo>
                    <a:pt x="80701" y="93528"/>
                  </a:lnTo>
                  <a:lnTo>
                    <a:pt x="84692" y="101096"/>
                  </a:lnTo>
                  <a:lnTo>
                    <a:pt x="86940" y="105485"/>
                  </a:lnTo>
                  <a:lnTo>
                    <a:pt x="89288" y="108411"/>
                  </a:lnTo>
                  <a:lnTo>
                    <a:pt x="91698" y="110362"/>
                  </a:lnTo>
                  <a:lnTo>
                    <a:pt x="96635" y="113376"/>
                  </a:lnTo>
                  <a:lnTo>
                    <a:pt x="101650" y="117538"/>
                  </a:lnTo>
                  <a:lnTo>
                    <a:pt x="105020" y="119833"/>
                  </a:lnTo>
                  <a:lnTo>
                    <a:pt x="108961" y="122209"/>
                  </a:lnTo>
                  <a:lnTo>
                    <a:pt x="113280" y="124641"/>
                  </a:lnTo>
                  <a:lnTo>
                    <a:pt x="118700" y="127108"/>
                  </a:lnTo>
                  <a:lnTo>
                    <a:pt x="124853" y="129600"/>
                  </a:lnTo>
                  <a:lnTo>
                    <a:pt x="131496" y="132107"/>
                  </a:lnTo>
                  <a:lnTo>
                    <a:pt x="137616" y="133780"/>
                  </a:lnTo>
                  <a:lnTo>
                    <a:pt x="143392" y="134894"/>
                  </a:lnTo>
                  <a:lnTo>
                    <a:pt x="148934" y="135637"/>
                  </a:lnTo>
                  <a:lnTo>
                    <a:pt x="155170" y="136132"/>
                  </a:lnTo>
                  <a:lnTo>
                    <a:pt x="161866" y="136462"/>
                  </a:lnTo>
                  <a:lnTo>
                    <a:pt x="176926" y="136830"/>
                  </a:lnTo>
                  <a:lnTo>
                    <a:pt x="220028" y="137085"/>
                  </a:lnTo>
                  <a:lnTo>
                    <a:pt x="227965" y="136250"/>
                  </a:lnTo>
                  <a:lnTo>
                    <a:pt x="235798" y="134848"/>
                  </a:lnTo>
                  <a:lnTo>
                    <a:pt x="259080" y="1295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5" name="SMARTInkAnnotation1069"/>
            <p:cNvSpPr/>
            <p:nvPr/>
          </p:nvSpPr>
          <p:spPr>
            <a:xfrm>
              <a:off x="7101871" y="5737860"/>
              <a:ext cx="243810" cy="228562"/>
            </a:xfrm>
            <a:custGeom>
              <a:avLst/>
              <a:gdLst/>
              <a:ahLst/>
              <a:cxnLst/>
              <a:rect l="0" t="0" r="0" b="0"/>
              <a:pathLst>
                <a:path w="243810" h="228562">
                  <a:moveTo>
                    <a:pt x="91409" y="0"/>
                  </a:moveTo>
                  <a:lnTo>
                    <a:pt x="83320" y="4045"/>
                  </a:lnTo>
                  <a:lnTo>
                    <a:pt x="77089" y="8288"/>
                  </a:lnTo>
                  <a:lnTo>
                    <a:pt x="71497" y="12998"/>
                  </a:lnTo>
                  <a:lnTo>
                    <a:pt x="66191" y="17912"/>
                  </a:lnTo>
                  <a:lnTo>
                    <a:pt x="63591" y="21254"/>
                  </a:lnTo>
                  <a:lnTo>
                    <a:pt x="61010" y="25176"/>
                  </a:lnTo>
                  <a:lnTo>
                    <a:pt x="58442" y="29484"/>
                  </a:lnTo>
                  <a:lnTo>
                    <a:pt x="53333" y="36528"/>
                  </a:lnTo>
                  <a:lnTo>
                    <a:pt x="48240" y="43328"/>
                  </a:lnTo>
                  <a:lnTo>
                    <a:pt x="45697" y="47512"/>
                  </a:lnTo>
                  <a:lnTo>
                    <a:pt x="43154" y="51995"/>
                  </a:lnTo>
                  <a:lnTo>
                    <a:pt x="41459" y="56677"/>
                  </a:lnTo>
                  <a:lnTo>
                    <a:pt x="40328" y="61491"/>
                  </a:lnTo>
                  <a:lnTo>
                    <a:pt x="39576" y="66394"/>
                  </a:lnTo>
                  <a:lnTo>
                    <a:pt x="37380" y="71356"/>
                  </a:lnTo>
                  <a:lnTo>
                    <a:pt x="34223" y="76357"/>
                  </a:lnTo>
                  <a:lnTo>
                    <a:pt x="30425" y="81385"/>
                  </a:lnTo>
                  <a:lnTo>
                    <a:pt x="27893" y="86430"/>
                  </a:lnTo>
                  <a:lnTo>
                    <a:pt x="26205" y="91487"/>
                  </a:lnTo>
                  <a:lnTo>
                    <a:pt x="25080" y="96551"/>
                  </a:lnTo>
                  <a:lnTo>
                    <a:pt x="23483" y="101621"/>
                  </a:lnTo>
                  <a:lnTo>
                    <a:pt x="21572" y="106694"/>
                  </a:lnTo>
                  <a:lnTo>
                    <a:pt x="19451" y="111769"/>
                  </a:lnTo>
                  <a:lnTo>
                    <a:pt x="17191" y="116846"/>
                  </a:lnTo>
                  <a:lnTo>
                    <a:pt x="12421" y="127003"/>
                  </a:lnTo>
                  <a:lnTo>
                    <a:pt x="10810" y="132082"/>
                  </a:lnTo>
                  <a:lnTo>
                    <a:pt x="9736" y="137162"/>
                  </a:lnTo>
                  <a:lnTo>
                    <a:pt x="9021" y="142241"/>
                  </a:lnTo>
                  <a:lnTo>
                    <a:pt x="7697" y="147321"/>
                  </a:lnTo>
                  <a:lnTo>
                    <a:pt x="5968" y="152401"/>
                  </a:lnTo>
                  <a:lnTo>
                    <a:pt x="3967" y="157481"/>
                  </a:lnTo>
                  <a:lnTo>
                    <a:pt x="2635" y="161714"/>
                  </a:lnTo>
                  <a:lnTo>
                    <a:pt x="1154" y="168675"/>
                  </a:lnTo>
                  <a:lnTo>
                    <a:pt x="758" y="172564"/>
                  </a:lnTo>
                  <a:lnTo>
                    <a:pt x="495" y="176849"/>
                  </a:lnTo>
                  <a:lnTo>
                    <a:pt x="203" y="185280"/>
                  </a:lnTo>
                  <a:lnTo>
                    <a:pt x="39" y="194786"/>
                  </a:lnTo>
                  <a:lnTo>
                    <a:pt x="0" y="200307"/>
                  </a:lnTo>
                  <a:lnTo>
                    <a:pt x="837" y="202965"/>
                  </a:lnTo>
                  <a:lnTo>
                    <a:pt x="4023" y="208175"/>
                  </a:lnTo>
                  <a:lnTo>
                    <a:pt x="6004" y="213314"/>
                  </a:lnTo>
                  <a:lnTo>
                    <a:pt x="6885" y="218419"/>
                  </a:lnTo>
                  <a:lnTo>
                    <a:pt x="7276" y="223511"/>
                  </a:lnTo>
                  <a:lnTo>
                    <a:pt x="8228" y="225207"/>
                  </a:lnTo>
                  <a:lnTo>
                    <a:pt x="9707" y="226338"/>
                  </a:lnTo>
                  <a:lnTo>
                    <a:pt x="11541" y="227092"/>
                  </a:lnTo>
                  <a:lnTo>
                    <a:pt x="18167" y="228153"/>
                  </a:lnTo>
                  <a:lnTo>
                    <a:pt x="25274" y="228402"/>
                  </a:lnTo>
                  <a:lnTo>
                    <a:pt x="39586" y="228561"/>
                  </a:lnTo>
                  <a:lnTo>
                    <a:pt x="42467" y="227727"/>
                  </a:lnTo>
                  <a:lnTo>
                    <a:pt x="47926" y="224544"/>
                  </a:lnTo>
                  <a:lnTo>
                    <a:pt x="55432" y="218049"/>
                  </a:lnTo>
                  <a:lnTo>
                    <a:pt x="59805" y="213946"/>
                  </a:lnTo>
                  <a:lnTo>
                    <a:pt x="64413" y="210363"/>
                  </a:lnTo>
                  <a:lnTo>
                    <a:pt x="69178" y="207129"/>
                  </a:lnTo>
                  <a:lnTo>
                    <a:pt x="74048" y="204126"/>
                  </a:lnTo>
                  <a:lnTo>
                    <a:pt x="78988" y="200431"/>
                  </a:lnTo>
                  <a:lnTo>
                    <a:pt x="83975" y="196274"/>
                  </a:lnTo>
                  <a:lnTo>
                    <a:pt x="88994" y="191809"/>
                  </a:lnTo>
                  <a:lnTo>
                    <a:pt x="94879" y="187140"/>
                  </a:lnTo>
                  <a:lnTo>
                    <a:pt x="101341" y="182333"/>
                  </a:lnTo>
                  <a:lnTo>
                    <a:pt x="108190" y="177435"/>
                  </a:lnTo>
                  <a:lnTo>
                    <a:pt x="114451" y="171630"/>
                  </a:lnTo>
                  <a:lnTo>
                    <a:pt x="120316" y="165220"/>
                  </a:lnTo>
                  <a:lnTo>
                    <a:pt x="125920" y="158407"/>
                  </a:lnTo>
                  <a:lnTo>
                    <a:pt x="131350" y="152171"/>
                  </a:lnTo>
                  <a:lnTo>
                    <a:pt x="136663" y="146321"/>
                  </a:lnTo>
                  <a:lnTo>
                    <a:pt x="141898" y="140727"/>
                  </a:lnTo>
                  <a:lnTo>
                    <a:pt x="147082" y="134459"/>
                  </a:lnTo>
                  <a:lnTo>
                    <a:pt x="152231" y="127739"/>
                  </a:lnTo>
                  <a:lnTo>
                    <a:pt x="157357" y="120719"/>
                  </a:lnTo>
                  <a:lnTo>
                    <a:pt x="162469" y="114346"/>
                  </a:lnTo>
                  <a:lnTo>
                    <a:pt x="167568" y="108404"/>
                  </a:lnTo>
                  <a:lnTo>
                    <a:pt x="172662" y="102749"/>
                  </a:lnTo>
                  <a:lnTo>
                    <a:pt x="177751" y="96440"/>
                  </a:lnTo>
                  <a:lnTo>
                    <a:pt x="182837" y="89693"/>
                  </a:lnTo>
                  <a:lnTo>
                    <a:pt x="187920" y="82655"/>
                  </a:lnTo>
                  <a:lnTo>
                    <a:pt x="192157" y="76270"/>
                  </a:lnTo>
                  <a:lnTo>
                    <a:pt x="195828" y="70320"/>
                  </a:lnTo>
                  <a:lnTo>
                    <a:pt x="199121" y="64660"/>
                  </a:lnTo>
                  <a:lnTo>
                    <a:pt x="203011" y="59193"/>
                  </a:lnTo>
                  <a:lnTo>
                    <a:pt x="207297" y="53855"/>
                  </a:lnTo>
                  <a:lnTo>
                    <a:pt x="211847" y="48603"/>
                  </a:lnTo>
                  <a:lnTo>
                    <a:pt x="219161" y="40511"/>
                  </a:lnTo>
                  <a:lnTo>
                    <a:pt x="222297" y="37167"/>
                  </a:lnTo>
                  <a:lnTo>
                    <a:pt x="224388" y="33245"/>
                  </a:lnTo>
                  <a:lnTo>
                    <a:pt x="225783" y="28936"/>
                  </a:lnTo>
                  <a:lnTo>
                    <a:pt x="226710" y="24371"/>
                  </a:lnTo>
                  <a:lnTo>
                    <a:pt x="228177" y="20481"/>
                  </a:lnTo>
                  <a:lnTo>
                    <a:pt x="232064" y="13900"/>
                  </a:lnTo>
                  <a:lnTo>
                    <a:pt x="234286" y="11806"/>
                  </a:lnTo>
                  <a:lnTo>
                    <a:pt x="236613" y="10411"/>
                  </a:lnTo>
                  <a:lnTo>
                    <a:pt x="239012" y="9481"/>
                  </a:lnTo>
                  <a:lnTo>
                    <a:pt x="240611" y="8014"/>
                  </a:lnTo>
                  <a:lnTo>
                    <a:pt x="241677" y="6189"/>
                  </a:lnTo>
                  <a:lnTo>
                    <a:pt x="2438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6" name="SMARTInkAnnotation1070"/>
            <p:cNvSpPr/>
            <p:nvPr/>
          </p:nvSpPr>
          <p:spPr>
            <a:xfrm>
              <a:off x="7385325" y="5768371"/>
              <a:ext cx="227056" cy="182850"/>
            </a:xfrm>
            <a:custGeom>
              <a:avLst/>
              <a:gdLst/>
              <a:ahLst/>
              <a:cxnLst/>
              <a:rect l="0" t="0" r="0" b="0"/>
              <a:pathLst>
                <a:path w="227056" h="182850">
                  <a:moveTo>
                    <a:pt x="181335" y="38069"/>
                  </a:moveTo>
                  <a:lnTo>
                    <a:pt x="201017" y="31508"/>
                  </a:lnTo>
                  <a:lnTo>
                    <a:pt x="205040" y="28662"/>
                  </a:lnTo>
                  <a:lnTo>
                    <a:pt x="207298" y="26718"/>
                  </a:lnTo>
                  <a:lnTo>
                    <a:pt x="207957" y="24574"/>
                  </a:lnTo>
                  <a:lnTo>
                    <a:pt x="207550" y="22299"/>
                  </a:lnTo>
                  <a:lnTo>
                    <a:pt x="205686" y="17513"/>
                  </a:lnTo>
                  <a:lnTo>
                    <a:pt x="204857" y="12564"/>
                  </a:lnTo>
                  <a:lnTo>
                    <a:pt x="203790" y="10906"/>
                  </a:lnTo>
                  <a:lnTo>
                    <a:pt x="202231" y="9800"/>
                  </a:lnTo>
                  <a:lnTo>
                    <a:pt x="200345" y="9063"/>
                  </a:lnTo>
                  <a:lnTo>
                    <a:pt x="193646" y="3981"/>
                  </a:lnTo>
                  <a:lnTo>
                    <a:pt x="191237" y="2644"/>
                  </a:lnTo>
                  <a:lnTo>
                    <a:pt x="186300" y="1158"/>
                  </a:lnTo>
                  <a:lnTo>
                    <a:pt x="182952" y="761"/>
                  </a:lnTo>
                  <a:lnTo>
                    <a:pt x="179025" y="497"/>
                  </a:lnTo>
                  <a:lnTo>
                    <a:pt x="170995" y="204"/>
                  </a:lnTo>
                  <a:lnTo>
                    <a:pt x="164603" y="73"/>
                  </a:lnTo>
                  <a:lnTo>
                    <a:pt x="148155" y="0"/>
                  </a:lnTo>
                  <a:lnTo>
                    <a:pt x="142282" y="837"/>
                  </a:lnTo>
                  <a:lnTo>
                    <a:pt x="136673" y="2240"/>
                  </a:lnTo>
                  <a:lnTo>
                    <a:pt x="131240" y="4024"/>
                  </a:lnTo>
                  <a:lnTo>
                    <a:pt x="125925" y="6906"/>
                  </a:lnTo>
                  <a:lnTo>
                    <a:pt x="120688" y="10520"/>
                  </a:lnTo>
                  <a:lnTo>
                    <a:pt x="115504" y="14623"/>
                  </a:lnTo>
                  <a:lnTo>
                    <a:pt x="110354" y="18204"/>
                  </a:lnTo>
                  <a:lnTo>
                    <a:pt x="105228" y="21439"/>
                  </a:lnTo>
                  <a:lnTo>
                    <a:pt x="100117" y="24443"/>
                  </a:lnTo>
                  <a:lnTo>
                    <a:pt x="94169" y="27292"/>
                  </a:lnTo>
                  <a:lnTo>
                    <a:pt x="87665" y="30037"/>
                  </a:lnTo>
                  <a:lnTo>
                    <a:pt x="80789" y="32714"/>
                  </a:lnTo>
                  <a:lnTo>
                    <a:pt x="74511" y="36193"/>
                  </a:lnTo>
                  <a:lnTo>
                    <a:pt x="68632" y="40205"/>
                  </a:lnTo>
                  <a:lnTo>
                    <a:pt x="63020" y="44573"/>
                  </a:lnTo>
                  <a:lnTo>
                    <a:pt x="57585" y="49178"/>
                  </a:lnTo>
                  <a:lnTo>
                    <a:pt x="52268" y="53942"/>
                  </a:lnTo>
                  <a:lnTo>
                    <a:pt x="41845" y="63750"/>
                  </a:lnTo>
                  <a:lnTo>
                    <a:pt x="31569" y="73754"/>
                  </a:lnTo>
                  <a:lnTo>
                    <a:pt x="27303" y="78793"/>
                  </a:lnTo>
                  <a:lnTo>
                    <a:pt x="23615" y="83845"/>
                  </a:lnTo>
                  <a:lnTo>
                    <a:pt x="20307" y="88906"/>
                  </a:lnTo>
                  <a:lnTo>
                    <a:pt x="17256" y="93127"/>
                  </a:lnTo>
                  <a:lnTo>
                    <a:pt x="14376" y="96788"/>
                  </a:lnTo>
                  <a:lnTo>
                    <a:pt x="11610" y="100075"/>
                  </a:lnTo>
                  <a:lnTo>
                    <a:pt x="8917" y="103959"/>
                  </a:lnTo>
                  <a:lnTo>
                    <a:pt x="6277" y="108243"/>
                  </a:lnTo>
                  <a:lnTo>
                    <a:pt x="3669" y="112791"/>
                  </a:lnTo>
                  <a:lnTo>
                    <a:pt x="1931" y="116671"/>
                  </a:lnTo>
                  <a:lnTo>
                    <a:pt x="773" y="120104"/>
                  </a:lnTo>
                  <a:lnTo>
                    <a:pt x="0" y="123239"/>
                  </a:lnTo>
                  <a:lnTo>
                    <a:pt x="332" y="126175"/>
                  </a:lnTo>
                  <a:lnTo>
                    <a:pt x="1399" y="128980"/>
                  </a:lnTo>
                  <a:lnTo>
                    <a:pt x="2958" y="131696"/>
                  </a:lnTo>
                  <a:lnTo>
                    <a:pt x="4689" y="136972"/>
                  </a:lnTo>
                  <a:lnTo>
                    <a:pt x="5151" y="139565"/>
                  </a:lnTo>
                  <a:lnTo>
                    <a:pt x="6306" y="141292"/>
                  </a:lnTo>
                  <a:lnTo>
                    <a:pt x="7922" y="142445"/>
                  </a:lnTo>
                  <a:lnTo>
                    <a:pt x="11976" y="143725"/>
                  </a:lnTo>
                  <a:lnTo>
                    <a:pt x="16600" y="144294"/>
                  </a:lnTo>
                  <a:lnTo>
                    <a:pt x="19865" y="144445"/>
                  </a:lnTo>
                  <a:lnTo>
                    <a:pt x="28009" y="144614"/>
                  </a:lnTo>
                  <a:lnTo>
                    <a:pt x="42113" y="144709"/>
                  </a:lnTo>
                  <a:lnTo>
                    <a:pt x="47033" y="143875"/>
                  </a:lnTo>
                  <a:lnTo>
                    <a:pt x="52007" y="142474"/>
                  </a:lnTo>
                  <a:lnTo>
                    <a:pt x="57018" y="140692"/>
                  </a:lnTo>
                  <a:lnTo>
                    <a:pt x="62049" y="138658"/>
                  </a:lnTo>
                  <a:lnTo>
                    <a:pt x="67098" y="136455"/>
                  </a:lnTo>
                  <a:lnTo>
                    <a:pt x="77223" y="131749"/>
                  </a:lnTo>
                  <a:lnTo>
                    <a:pt x="87368" y="126835"/>
                  </a:lnTo>
                  <a:lnTo>
                    <a:pt x="93291" y="123494"/>
                  </a:lnTo>
                  <a:lnTo>
                    <a:pt x="99778" y="119572"/>
                  </a:lnTo>
                  <a:lnTo>
                    <a:pt x="106643" y="115264"/>
                  </a:lnTo>
                  <a:lnTo>
                    <a:pt x="112914" y="111546"/>
                  </a:lnTo>
                  <a:lnTo>
                    <a:pt x="118787" y="108220"/>
                  </a:lnTo>
                  <a:lnTo>
                    <a:pt x="124397" y="105157"/>
                  </a:lnTo>
                  <a:lnTo>
                    <a:pt x="129829" y="101421"/>
                  </a:lnTo>
                  <a:lnTo>
                    <a:pt x="135145" y="97237"/>
                  </a:lnTo>
                  <a:lnTo>
                    <a:pt x="140381" y="92754"/>
                  </a:lnTo>
                  <a:lnTo>
                    <a:pt x="145566" y="88920"/>
                  </a:lnTo>
                  <a:lnTo>
                    <a:pt x="150715" y="85516"/>
                  </a:lnTo>
                  <a:lnTo>
                    <a:pt x="155841" y="82400"/>
                  </a:lnTo>
                  <a:lnTo>
                    <a:pt x="160106" y="79476"/>
                  </a:lnTo>
                  <a:lnTo>
                    <a:pt x="167102" y="73970"/>
                  </a:lnTo>
                  <a:lnTo>
                    <a:pt x="173034" y="68701"/>
                  </a:lnTo>
                  <a:lnTo>
                    <a:pt x="175800" y="66110"/>
                  </a:lnTo>
                  <a:lnTo>
                    <a:pt x="178492" y="64383"/>
                  </a:lnTo>
                  <a:lnTo>
                    <a:pt x="183740" y="62464"/>
                  </a:lnTo>
                  <a:lnTo>
                    <a:pt x="185479" y="61106"/>
                  </a:lnTo>
                  <a:lnTo>
                    <a:pt x="186637" y="59354"/>
                  </a:lnTo>
                  <a:lnTo>
                    <a:pt x="187410" y="57339"/>
                  </a:lnTo>
                  <a:lnTo>
                    <a:pt x="188772" y="56842"/>
                  </a:lnTo>
                  <a:lnTo>
                    <a:pt x="190526" y="57358"/>
                  </a:lnTo>
                  <a:lnTo>
                    <a:pt x="192543" y="58548"/>
                  </a:lnTo>
                  <a:lnTo>
                    <a:pt x="193040" y="59342"/>
                  </a:lnTo>
                  <a:lnTo>
                    <a:pt x="192525" y="59871"/>
                  </a:lnTo>
                  <a:lnTo>
                    <a:pt x="191335" y="60223"/>
                  </a:lnTo>
                  <a:lnTo>
                    <a:pt x="190542" y="62152"/>
                  </a:lnTo>
                  <a:lnTo>
                    <a:pt x="190013" y="65131"/>
                  </a:lnTo>
                  <a:lnTo>
                    <a:pt x="189660" y="68810"/>
                  </a:lnTo>
                  <a:lnTo>
                    <a:pt x="189425" y="72109"/>
                  </a:lnTo>
                  <a:lnTo>
                    <a:pt x="189268" y="75156"/>
                  </a:lnTo>
                  <a:lnTo>
                    <a:pt x="189164" y="78033"/>
                  </a:lnTo>
                  <a:lnTo>
                    <a:pt x="188248" y="81645"/>
                  </a:lnTo>
                  <a:lnTo>
                    <a:pt x="186790" y="85746"/>
                  </a:lnTo>
                  <a:lnTo>
                    <a:pt x="184972" y="90174"/>
                  </a:lnTo>
                  <a:lnTo>
                    <a:pt x="183760" y="94819"/>
                  </a:lnTo>
                  <a:lnTo>
                    <a:pt x="182952" y="99609"/>
                  </a:lnTo>
                  <a:lnTo>
                    <a:pt x="182413" y="104495"/>
                  </a:lnTo>
                  <a:lnTo>
                    <a:pt x="181206" y="108600"/>
                  </a:lnTo>
                  <a:lnTo>
                    <a:pt x="179556" y="112183"/>
                  </a:lnTo>
                  <a:lnTo>
                    <a:pt x="177609" y="115418"/>
                  </a:lnTo>
                  <a:lnTo>
                    <a:pt x="176311" y="119269"/>
                  </a:lnTo>
                  <a:lnTo>
                    <a:pt x="175445" y="123528"/>
                  </a:lnTo>
                  <a:lnTo>
                    <a:pt x="174868" y="128062"/>
                  </a:lnTo>
                  <a:lnTo>
                    <a:pt x="174484" y="132777"/>
                  </a:lnTo>
                  <a:lnTo>
                    <a:pt x="174227" y="137615"/>
                  </a:lnTo>
                  <a:lnTo>
                    <a:pt x="173867" y="150255"/>
                  </a:lnTo>
                  <a:lnTo>
                    <a:pt x="173746" y="162112"/>
                  </a:lnTo>
                  <a:lnTo>
                    <a:pt x="174582" y="164790"/>
                  </a:lnTo>
                  <a:lnTo>
                    <a:pt x="177769" y="170025"/>
                  </a:lnTo>
                  <a:lnTo>
                    <a:pt x="182008" y="175174"/>
                  </a:lnTo>
                  <a:lnTo>
                    <a:pt x="184324" y="177732"/>
                  </a:lnTo>
                  <a:lnTo>
                    <a:pt x="186714" y="179438"/>
                  </a:lnTo>
                  <a:lnTo>
                    <a:pt x="191627" y="181333"/>
                  </a:lnTo>
                  <a:lnTo>
                    <a:pt x="194970" y="181838"/>
                  </a:lnTo>
                  <a:lnTo>
                    <a:pt x="198892" y="182175"/>
                  </a:lnTo>
                  <a:lnTo>
                    <a:pt x="203199" y="182400"/>
                  </a:lnTo>
                  <a:lnTo>
                    <a:pt x="212501" y="182649"/>
                  </a:lnTo>
                  <a:lnTo>
                    <a:pt x="227055" y="1828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7" name="SMARTInkAnnotation1071"/>
            <p:cNvSpPr/>
            <p:nvPr/>
          </p:nvSpPr>
          <p:spPr>
            <a:xfrm>
              <a:off x="7795260" y="5547674"/>
              <a:ext cx="251148" cy="403547"/>
            </a:xfrm>
            <a:custGeom>
              <a:avLst/>
              <a:gdLst/>
              <a:ahLst/>
              <a:cxnLst/>
              <a:rect l="0" t="0" r="0" b="0"/>
              <a:pathLst>
                <a:path w="251148" h="403547">
                  <a:moveTo>
                    <a:pt x="243841" y="7306"/>
                  </a:moveTo>
                  <a:lnTo>
                    <a:pt x="247885" y="7306"/>
                  </a:lnTo>
                  <a:lnTo>
                    <a:pt x="249077" y="6459"/>
                  </a:lnTo>
                  <a:lnTo>
                    <a:pt x="249871" y="5048"/>
                  </a:lnTo>
                  <a:lnTo>
                    <a:pt x="251147" y="745"/>
                  </a:lnTo>
                  <a:lnTo>
                    <a:pt x="250404" y="392"/>
                  </a:lnTo>
                  <a:lnTo>
                    <a:pt x="247322" y="0"/>
                  </a:lnTo>
                  <a:lnTo>
                    <a:pt x="246162" y="742"/>
                  </a:lnTo>
                  <a:lnTo>
                    <a:pt x="245388" y="2083"/>
                  </a:lnTo>
                  <a:lnTo>
                    <a:pt x="244872" y="3824"/>
                  </a:lnTo>
                  <a:lnTo>
                    <a:pt x="242041" y="8016"/>
                  </a:lnTo>
                  <a:lnTo>
                    <a:pt x="240101" y="10319"/>
                  </a:lnTo>
                  <a:lnTo>
                    <a:pt x="233430" y="15136"/>
                  </a:lnTo>
                  <a:lnTo>
                    <a:pt x="229280" y="17606"/>
                  </a:lnTo>
                  <a:lnTo>
                    <a:pt x="222411" y="24866"/>
                  </a:lnTo>
                  <a:lnTo>
                    <a:pt x="215689" y="33737"/>
                  </a:lnTo>
                  <a:lnTo>
                    <a:pt x="211526" y="38473"/>
                  </a:lnTo>
                  <a:lnTo>
                    <a:pt x="207057" y="43324"/>
                  </a:lnTo>
                  <a:lnTo>
                    <a:pt x="197576" y="53229"/>
                  </a:lnTo>
                  <a:lnTo>
                    <a:pt x="173648" y="77431"/>
                  </a:lnTo>
                  <a:lnTo>
                    <a:pt x="167411" y="84536"/>
                  </a:lnTo>
                  <a:lnTo>
                    <a:pt x="161561" y="91812"/>
                  </a:lnTo>
                  <a:lnTo>
                    <a:pt x="113944" y="155112"/>
                  </a:lnTo>
                  <a:lnTo>
                    <a:pt x="106442" y="164263"/>
                  </a:lnTo>
                  <a:lnTo>
                    <a:pt x="98902" y="172904"/>
                  </a:lnTo>
                  <a:lnTo>
                    <a:pt x="91335" y="181205"/>
                  </a:lnTo>
                  <a:lnTo>
                    <a:pt x="84596" y="190125"/>
                  </a:lnTo>
                  <a:lnTo>
                    <a:pt x="78411" y="199459"/>
                  </a:lnTo>
                  <a:lnTo>
                    <a:pt x="72593" y="209068"/>
                  </a:lnTo>
                  <a:lnTo>
                    <a:pt x="67023" y="218860"/>
                  </a:lnTo>
                  <a:lnTo>
                    <a:pt x="56317" y="238773"/>
                  </a:lnTo>
                  <a:lnTo>
                    <a:pt x="40769" y="269023"/>
                  </a:lnTo>
                  <a:lnTo>
                    <a:pt x="35646" y="278304"/>
                  </a:lnTo>
                  <a:lnTo>
                    <a:pt x="30537" y="287031"/>
                  </a:lnTo>
                  <a:lnTo>
                    <a:pt x="25438" y="295389"/>
                  </a:lnTo>
                  <a:lnTo>
                    <a:pt x="21192" y="303502"/>
                  </a:lnTo>
                  <a:lnTo>
                    <a:pt x="17514" y="311450"/>
                  </a:lnTo>
                  <a:lnTo>
                    <a:pt x="14216" y="319288"/>
                  </a:lnTo>
                  <a:lnTo>
                    <a:pt x="11170" y="327054"/>
                  </a:lnTo>
                  <a:lnTo>
                    <a:pt x="5529" y="342456"/>
                  </a:lnTo>
                  <a:lnTo>
                    <a:pt x="3686" y="349273"/>
                  </a:lnTo>
                  <a:lnTo>
                    <a:pt x="1638" y="361363"/>
                  </a:lnTo>
                  <a:lnTo>
                    <a:pt x="728" y="372379"/>
                  </a:lnTo>
                  <a:lnTo>
                    <a:pt x="323" y="382921"/>
                  </a:lnTo>
                  <a:lnTo>
                    <a:pt x="0" y="4035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8" name="SMARTInkAnnotation1072"/>
            <p:cNvSpPr/>
            <p:nvPr/>
          </p:nvSpPr>
          <p:spPr>
            <a:xfrm>
              <a:off x="8001010" y="5806440"/>
              <a:ext cx="160011" cy="175261"/>
            </a:xfrm>
            <a:custGeom>
              <a:avLst/>
              <a:gdLst/>
              <a:ahLst/>
              <a:cxnLst/>
              <a:rect l="0" t="0" r="0" b="0"/>
              <a:pathLst>
                <a:path w="160011" h="175261">
                  <a:moveTo>
                    <a:pt x="91430" y="0"/>
                  </a:moveTo>
                  <a:lnTo>
                    <a:pt x="74264" y="17167"/>
                  </a:lnTo>
                  <a:lnTo>
                    <a:pt x="71519" y="20758"/>
                  </a:lnTo>
                  <a:lnTo>
                    <a:pt x="68842" y="24846"/>
                  </a:lnTo>
                  <a:lnTo>
                    <a:pt x="66212" y="29263"/>
                  </a:lnTo>
                  <a:lnTo>
                    <a:pt x="62764" y="33056"/>
                  </a:lnTo>
                  <a:lnTo>
                    <a:pt x="58773" y="36430"/>
                  </a:lnTo>
                  <a:lnTo>
                    <a:pt x="54418" y="39527"/>
                  </a:lnTo>
                  <a:lnTo>
                    <a:pt x="50669" y="43285"/>
                  </a:lnTo>
                  <a:lnTo>
                    <a:pt x="47324" y="47483"/>
                  </a:lnTo>
                  <a:lnTo>
                    <a:pt x="44245" y="51976"/>
                  </a:lnTo>
                  <a:lnTo>
                    <a:pt x="40500" y="55817"/>
                  </a:lnTo>
                  <a:lnTo>
                    <a:pt x="36309" y="59225"/>
                  </a:lnTo>
                  <a:lnTo>
                    <a:pt x="31824" y="62343"/>
                  </a:lnTo>
                  <a:lnTo>
                    <a:pt x="28832" y="66116"/>
                  </a:lnTo>
                  <a:lnTo>
                    <a:pt x="26838" y="70323"/>
                  </a:lnTo>
                  <a:lnTo>
                    <a:pt x="25509" y="74823"/>
                  </a:lnTo>
                  <a:lnTo>
                    <a:pt x="22930" y="78668"/>
                  </a:lnTo>
                  <a:lnTo>
                    <a:pt x="19517" y="82079"/>
                  </a:lnTo>
                  <a:lnTo>
                    <a:pt x="15547" y="85199"/>
                  </a:lnTo>
                  <a:lnTo>
                    <a:pt x="12902" y="88126"/>
                  </a:lnTo>
                  <a:lnTo>
                    <a:pt x="11138" y="90924"/>
                  </a:lnTo>
                  <a:lnTo>
                    <a:pt x="8332" y="96291"/>
                  </a:lnTo>
                  <a:lnTo>
                    <a:pt x="4263" y="101498"/>
                  </a:lnTo>
                  <a:lnTo>
                    <a:pt x="2839" y="104072"/>
                  </a:lnTo>
                  <a:lnTo>
                    <a:pt x="1256" y="109190"/>
                  </a:lnTo>
                  <a:lnTo>
                    <a:pt x="552" y="114287"/>
                  </a:lnTo>
                  <a:lnTo>
                    <a:pt x="240" y="119374"/>
                  </a:lnTo>
                  <a:lnTo>
                    <a:pt x="0" y="129094"/>
                  </a:lnTo>
                  <a:lnTo>
                    <a:pt x="4039" y="133453"/>
                  </a:lnTo>
                  <a:lnTo>
                    <a:pt x="6076" y="133842"/>
                  </a:lnTo>
                  <a:lnTo>
                    <a:pt x="8281" y="133255"/>
                  </a:lnTo>
                  <a:lnTo>
                    <a:pt x="10597" y="132016"/>
                  </a:lnTo>
                  <a:lnTo>
                    <a:pt x="15429" y="130641"/>
                  </a:lnTo>
                  <a:lnTo>
                    <a:pt x="17903" y="130273"/>
                  </a:lnTo>
                  <a:lnTo>
                    <a:pt x="20399" y="129183"/>
                  </a:lnTo>
                  <a:lnTo>
                    <a:pt x="22909" y="127608"/>
                  </a:lnTo>
                  <a:lnTo>
                    <a:pt x="25430" y="125712"/>
                  </a:lnTo>
                  <a:lnTo>
                    <a:pt x="28803" y="124448"/>
                  </a:lnTo>
                  <a:lnTo>
                    <a:pt x="32745" y="123605"/>
                  </a:lnTo>
                  <a:lnTo>
                    <a:pt x="37067" y="123044"/>
                  </a:lnTo>
                  <a:lnTo>
                    <a:pt x="40795" y="120976"/>
                  </a:lnTo>
                  <a:lnTo>
                    <a:pt x="44127" y="117904"/>
                  </a:lnTo>
                  <a:lnTo>
                    <a:pt x="47195" y="114163"/>
                  </a:lnTo>
                  <a:lnTo>
                    <a:pt x="50933" y="110822"/>
                  </a:lnTo>
                  <a:lnTo>
                    <a:pt x="55118" y="107748"/>
                  </a:lnTo>
                  <a:lnTo>
                    <a:pt x="59603" y="104852"/>
                  </a:lnTo>
                  <a:lnTo>
                    <a:pt x="64285" y="102075"/>
                  </a:lnTo>
                  <a:lnTo>
                    <a:pt x="69101" y="99377"/>
                  </a:lnTo>
                  <a:lnTo>
                    <a:pt x="74003" y="96731"/>
                  </a:lnTo>
                  <a:lnTo>
                    <a:pt x="78966" y="93274"/>
                  </a:lnTo>
                  <a:lnTo>
                    <a:pt x="83967" y="89276"/>
                  </a:lnTo>
                  <a:lnTo>
                    <a:pt x="88995" y="84917"/>
                  </a:lnTo>
                  <a:lnTo>
                    <a:pt x="94041" y="81165"/>
                  </a:lnTo>
                  <a:lnTo>
                    <a:pt x="99096" y="77817"/>
                  </a:lnTo>
                  <a:lnTo>
                    <a:pt x="104162" y="74738"/>
                  </a:lnTo>
                  <a:lnTo>
                    <a:pt x="109231" y="71838"/>
                  </a:lnTo>
                  <a:lnTo>
                    <a:pt x="119379" y="66359"/>
                  </a:lnTo>
                  <a:lnTo>
                    <a:pt x="123610" y="63713"/>
                  </a:lnTo>
                  <a:lnTo>
                    <a:pt x="127276" y="61102"/>
                  </a:lnTo>
                  <a:lnTo>
                    <a:pt x="130567" y="58514"/>
                  </a:lnTo>
                  <a:lnTo>
                    <a:pt x="133608" y="55943"/>
                  </a:lnTo>
                  <a:lnTo>
                    <a:pt x="136482" y="53383"/>
                  </a:lnTo>
                  <a:lnTo>
                    <a:pt x="139245" y="50828"/>
                  </a:lnTo>
                  <a:lnTo>
                    <a:pt x="142780" y="48279"/>
                  </a:lnTo>
                  <a:lnTo>
                    <a:pt x="146830" y="45733"/>
                  </a:lnTo>
                  <a:lnTo>
                    <a:pt x="159239" y="38547"/>
                  </a:lnTo>
                  <a:lnTo>
                    <a:pt x="159496" y="39245"/>
                  </a:lnTo>
                  <a:lnTo>
                    <a:pt x="159858" y="44272"/>
                  </a:lnTo>
                  <a:lnTo>
                    <a:pt x="159942" y="48746"/>
                  </a:lnTo>
                  <a:lnTo>
                    <a:pt x="159117" y="51970"/>
                  </a:lnTo>
                  <a:lnTo>
                    <a:pt x="157721" y="55813"/>
                  </a:lnTo>
                  <a:lnTo>
                    <a:pt x="155945" y="60069"/>
                  </a:lnTo>
                  <a:lnTo>
                    <a:pt x="153914" y="63753"/>
                  </a:lnTo>
                  <a:lnTo>
                    <a:pt x="151712" y="67055"/>
                  </a:lnTo>
                  <a:lnTo>
                    <a:pt x="149398" y="70103"/>
                  </a:lnTo>
                  <a:lnTo>
                    <a:pt x="147009" y="73829"/>
                  </a:lnTo>
                  <a:lnTo>
                    <a:pt x="144570" y="78006"/>
                  </a:lnTo>
                  <a:lnTo>
                    <a:pt x="142095" y="82484"/>
                  </a:lnTo>
                  <a:lnTo>
                    <a:pt x="137091" y="91975"/>
                  </a:lnTo>
                  <a:lnTo>
                    <a:pt x="126978" y="111866"/>
                  </a:lnTo>
                  <a:lnTo>
                    <a:pt x="125289" y="116910"/>
                  </a:lnTo>
                  <a:lnTo>
                    <a:pt x="124162" y="121967"/>
                  </a:lnTo>
                  <a:lnTo>
                    <a:pt x="123411" y="127032"/>
                  </a:lnTo>
                  <a:lnTo>
                    <a:pt x="122064" y="131255"/>
                  </a:lnTo>
                  <a:lnTo>
                    <a:pt x="120320" y="134916"/>
                  </a:lnTo>
                  <a:lnTo>
                    <a:pt x="118310" y="138204"/>
                  </a:lnTo>
                  <a:lnTo>
                    <a:pt x="116970" y="141243"/>
                  </a:lnTo>
                  <a:lnTo>
                    <a:pt x="116077" y="144115"/>
                  </a:lnTo>
                  <a:lnTo>
                    <a:pt x="115085" y="149565"/>
                  </a:lnTo>
                  <a:lnTo>
                    <a:pt x="114643" y="154809"/>
                  </a:lnTo>
                  <a:lnTo>
                    <a:pt x="115372" y="157393"/>
                  </a:lnTo>
                  <a:lnTo>
                    <a:pt x="118439" y="162521"/>
                  </a:lnTo>
                  <a:lnTo>
                    <a:pt x="120368" y="167623"/>
                  </a:lnTo>
                  <a:lnTo>
                    <a:pt x="120883" y="170168"/>
                  </a:lnTo>
                  <a:lnTo>
                    <a:pt x="122919" y="171866"/>
                  </a:lnTo>
                  <a:lnTo>
                    <a:pt x="125969" y="172997"/>
                  </a:lnTo>
                  <a:lnTo>
                    <a:pt x="129696" y="173751"/>
                  </a:lnTo>
                  <a:lnTo>
                    <a:pt x="133027" y="174254"/>
                  </a:lnTo>
                  <a:lnTo>
                    <a:pt x="136095" y="174589"/>
                  </a:lnTo>
                  <a:lnTo>
                    <a:pt x="138987" y="174813"/>
                  </a:lnTo>
                  <a:lnTo>
                    <a:pt x="142608" y="174962"/>
                  </a:lnTo>
                  <a:lnTo>
                    <a:pt x="160010" y="1752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39" name="SMARTInkAnnotation1073"/>
            <p:cNvSpPr/>
            <p:nvPr/>
          </p:nvSpPr>
          <p:spPr>
            <a:xfrm>
              <a:off x="8398298" y="5821812"/>
              <a:ext cx="196993" cy="175129"/>
            </a:xfrm>
            <a:custGeom>
              <a:avLst/>
              <a:gdLst/>
              <a:ahLst/>
              <a:cxnLst/>
              <a:rect l="0" t="0" r="0" b="0"/>
              <a:pathLst>
                <a:path w="196993" h="175129">
                  <a:moveTo>
                    <a:pt x="6562" y="83688"/>
                  </a:moveTo>
                  <a:lnTo>
                    <a:pt x="2516" y="87733"/>
                  </a:lnTo>
                  <a:lnTo>
                    <a:pt x="1325" y="89771"/>
                  </a:lnTo>
                  <a:lnTo>
                    <a:pt x="0" y="94294"/>
                  </a:lnTo>
                  <a:lnTo>
                    <a:pt x="495" y="95838"/>
                  </a:lnTo>
                  <a:lnTo>
                    <a:pt x="1671" y="96869"/>
                  </a:lnTo>
                  <a:lnTo>
                    <a:pt x="5595" y="98521"/>
                  </a:lnTo>
                  <a:lnTo>
                    <a:pt x="10321" y="98808"/>
                  </a:lnTo>
                  <a:lnTo>
                    <a:pt x="17083" y="98892"/>
                  </a:lnTo>
                  <a:lnTo>
                    <a:pt x="46898" y="98927"/>
                  </a:lnTo>
                  <a:lnTo>
                    <a:pt x="50386" y="98081"/>
                  </a:lnTo>
                  <a:lnTo>
                    <a:pt x="54405" y="96670"/>
                  </a:lnTo>
                  <a:lnTo>
                    <a:pt x="58777" y="94883"/>
                  </a:lnTo>
                  <a:lnTo>
                    <a:pt x="63386" y="92844"/>
                  </a:lnTo>
                  <a:lnTo>
                    <a:pt x="73021" y="88322"/>
                  </a:lnTo>
                  <a:lnTo>
                    <a:pt x="78809" y="86777"/>
                  </a:lnTo>
                  <a:lnTo>
                    <a:pt x="85207" y="85748"/>
                  </a:lnTo>
                  <a:lnTo>
                    <a:pt x="92012" y="85061"/>
                  </a:lnTo>
                  <a:lnTo>
                    <a:pt x="97394" y="83757"/>
                  </a:lnTo>
                  <a:lnTo>
                    <a:pt x="101830" y="82041"/>
                  </a:lnTo>
                  <a:lnTo>
                    <a:pt x="105635" y="80049"/>
                  </a:lnTo>
                  <a:lnTo>
                    <a:pt x="109863" y="77029"/>
                  </a:lnTo>
                  <a:lnTo>
                    <a:pt x="114377" y="73322"/>
                  </a:lnTo>
                  <a:lnTo>
                    <a:pt x="119077" y="69157"/>
                  </a:lnTo>
                  <a:lnTo>
                    <a:pt x="123907" y="65534"/>
                  </a:lnTo>
                  <a:lnTo>
                    <a:pt x="128819" y="62272"/>
                  </a:lnTo>
                  <a:lnTo>
                    <a:pt x="133787" y="59251"/>
                  </a:lnTo>
                  <a:lnTo>
                    <a:pt x="138791" y="57237"/>
                  </a:lnTo>
                  <a:lnTo>
                    <a:pt x="143822" y="55894"/>
                  </a:lnTo>
                  <a:lnTo>
                    <a:pt x="148869" y="54998"/>
                  </a:lnTo>
                  <a:lnTo>
                    <a:pt x="153926" y="52708"/>
                  </a:lnTo>
                  <a:lnTo>
                    <a:pt x="158992" y="49489"/>
                  </a:lnTo>
                  <a:lnTo>
                    <a:pt x="164062" y="45648"/>
                  </a:lnTo>
                  <a:lnTo>
                    <a:pt x="168289" y="42241"/>
                  </a:lnTo>
                  <a:lnTo>
                    <a:pt x="171953" y="39123"/>
                  </a:lnTo>
                  <a:lnTo>
                    <a:pt x="175243" y="36198"/>
                  </a:lnTo>
                  <a:lnTo>
                    <a:pt x="179129" y="33402"/>
                  </a:lnTo>
                  <a:lnTo>
                    <a:pt x="183414" y="30690"/>
                  </a:lnTo>
                  <a:lnTo>
                    <a:pt x="187963" y="28036"/>
                  </a:lnTo>
                  <a:lnTo>
                    <a:pt x="190996" y="25420"/>
                  </a:lnTo>
                  <a:lnTo>
                    <a:pt x="193018" y="22829"/>
                  </a:lnTo>
                  <a:lnTo>
                    <a:pt x="195265" y="17693"/>
                  </a:lnTo>
                  <a:lnTo>
                    <a:pt x="196263" y="12588"/>
                  </a:lnTo>
                  <a:lnTo>
                    <a:pt x="196708" y="7497"/>
                  </a:lnTo>
                  <a:lnTo>
                    <a:pt x="196992" y="1375"/>
                  </a:lnTo>
                  <a:lnTo>
                    <a:pt x="195322" y="873"/>
                  </a:lnTo>
                  <a:lnTo>
                    <a:pt x="192516" y="538"/>
                  </a:lnTo>
                  <a:lnTo>
                    <a:pt x="188951" y="315"/>
                  </a:lnTo>
                  <a:lnTo>
                    <a:pt x="182732" y="67"/>
                  </a:lnTo>
                  <a:lnTo>
                    <a:pt x="179889" y="0"/>
                  </a:lnTo>
                  <a:lnTo>
                    <a:pt x="176300" y="803"/>
                  </a:lnTo>
                  <a:lnTo>
                    <a:pt x="172214" y="2185"/>
                  </a:lnTo>
                  <a:lnTo>
                    <a:pt x="167796" y="3953"/>
                  </a:lnTo>
                  <a:lnTo>
                    <a:pt x="163159" y="5978"/>
                  </a:lnTo>
                  <a:lnTo>
                    <a:pt x="153489" y="10485"/>
                  </a:lnTo>
                  <a:lnTo>
                    <a:pt x="138526" y="17784"/>
                  </a:lnTo>
                  <a:lnTo>
                    <a:pt x="133484" y="21125"/>
                  </a:lnTo>
                  <a:lnTo>
                    <a:pt x="128430" y="25046"/>
                  </a:lnTo>
                  <a:lnTo>
                    <a:pt x="123367" y="29353"/>
                  </a:lnTo>
                  <a:lnTo>
                    <a:pt x="118298" y="33918"/>
                  </a:lnTo>
                  <a:lnTo>
                    <a:pt x="108151" y="43506"/>
                  </a:lnTo>
                  <a:lnTo>
                    <a:pt x="73636" y="77614"/>
                  </a:lnTo>
                  <a:lnTo>
                    <a:pt x="68212" y="83872"/>
                  </a:lnTo>
                  <a:lnTo>
                    <a:pt x="63748" y="89737"/>
                  </a:lnTo>
                  <a:lnTo>
                    <a:pt x="59926" y="95341"/>
                  </a:lnTo>
                  <a:lnTo>
                    <a:pt x="56532" y="100770"/>
                  </a:lnTo>
                  <a:lnTo>
                    <a:pt x="53422" y="106082"/>
                  </a:lnTo>
                  <a:lnTo>
                    <a:pt x="50502" y="111317"/>
                  </a:lnTo>
                  <a:lnTo>
                    <a:pt x="48555" y="116501"/>
                  </a:lnTo>
                  <a:lnTo>
                    <a:pt x="47257" y="121650"/>
                  </a:lnTo>
                  <a:lnTo>
                    <a:pt x="46392" y="126776"/>
                  </a:lnTo>
                  <a:lnTo>
                    <a:pt x="46662" y="131040"/>
                  </a:lnTo>
                  <a:lnTo>
                    <a:pt x="47690" y="134729"/>
                  </a:lnTo>
                  <a:lnTo>
                    <a:pt x="51088" y="141933"/>
                  </a:lnTo>
                  <a:lnTo>
                    <a:pt x="55420" y="150779"/>
                  </a:lnTo>
                  <a:lnTo>
                    <a:pt x="57761" y="154662"/>
                  </a:lnTo>
                  <a:lnTo>
                    <a:pt x="60167" y="158097"/>
                  </a:lnTo>
                  <a:lnTo>
                    <a:pt x="62619" y="161234"/>
                  </a:lnTo>
                  <a:lnTo>
                    <a:pt x="65946" y="164172"/>
                  </a:lnTo>
                  <a:lnTo>
                    <a:pt x="69859" y="166977"/>
                  </a:lnTo>
                  <a:lnTo>
                    <a:pt x="74160" y="169694"/>
                  </a:lnTo>
                  <a:lnTo>
                    <a:pt x="79567" y="171506"/>
                  </a:lnTo>
                  <a:lnTo>
                    <a:pt x="85713" y="172713"/>
                  </a:lnTo>
                  <a:lnTo>
                    <a:pt x="92348" y="173518"/>
                  </a:lnTo>
                  <a:lnTo>
                    <a:pt x="98466" y="174054"/>
                  </a:lnTo>
                  <a:lnTo>
                    <a:pt x="104239" y="174412"/>
                  </a:lnTo>
                  <a:lnTo>
                    <a:pt x="109780" y="174651"/>
                  </a:lnTo>
                  <a:lnTo>
                    <a:pt x="122710" y="174916"/>
                  </a:lnTo>
                  <a:lnTo>
                    <a:pt x="166582" y="1751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0" name="SMARTInkAnnotation1074"/>
            <p:cNvSpPr/>
            <p:nvPr/>
          </p:nvSpPr>
          <p:spPr>
            <a:xfrm>
              <a:off x="9040687" y="5768340"/>
              <a:ext cx="293813" cy="144750"/>
            </a:xfrm>
            <a:custGeom>
              <a:avLst/>
              <a:gdLst/>
              <a:ahLst/>
              <a:cxnLst/>
              <a:rect l="0" t="0" r="0" b="0"/>
              <a:pathLst>
                <a:path w="293813" h="144750">
                  <a:moveTo>
                    <a:pt x="72833" y="0"/>
                  </a:moveTo>
                  <a:lnTo>
                    <a:pt x="72833" y="4389"/>
                  </a:lnTo>
                  <a:lnTo>
                    <a:pt x="72833" y="2"/>
                  </a:lnTo>
                  <a:lnTo>
                    <a:pt x="72833" y="11351"/>
                  </a:lnTo>
                  <a:lnTo>
                    <a:pt x="71986" y="13494"/>
                  </a:lnTo>
                  <a:lnTo>
                    <a:pt x="70575" y="15770"/>
                  </a:lnTo>
                  <a:lnTo>
                    <a:pt x="68787" y="18132"/>
                  </a:lnTo>
                  <a:lnTo>
                    <a:pt x="66749" y="20555"/>
                  </a:lnTo>
                  <a:lnTo>
                    <a:pt x="64544" y="23017"/>
                  </a:lnTo>
                  <a:lnTo>
                    <a:pt x="62227" y="25505"/>
                  </a:lnTo>
                  <a:lnTo>
                    <a:pt x="60681" y="28856"/>
                  </a:lnTo>
                  <a:lnTo>
                    <a:pt x="59652" y="32784"/>
                  </a:lnTo>
                  <a:lnTo>
                    <a:pt x="58966" y="37096"/>
                  </a:lnTo>
                  <a:lnTo>
                    <a:pt x="57662" y="40817"/>
                  </a:lnTo>
                  <a:lnTo>
                    <a:pt x="55945" y="44145"/>
                  </a:lnTo>
                  <a:lnTo>
                    <a:pt x="53954" y="47210"/>
                  </a:lnTo>
                  <a:lnTo>
                    <a:pt x="51780" y="50946"/>
                  </a:lnTo>
                  <a:lnTo>
                    <a:pt x="49485" y="55131"/>
                  </a:lnTo>
                  <a:lnTo>
                    <a:pt x="47107" y="59614"/>
                  </a:lnTo>
                  <a:lnTo>
                    <a:pt x="44675" y="63449"/>
                  </a:lnTo>
                  <a:lnTo>
                    <a:pt x="42208" y="66852"/>
                  </a:lnTo>
                  <a:lnTo>
                    <a:pt x="39716" y="69968"/>
                  </a:lnTo>
                  <a:lnTo>
                    <a:pt x="36361" y="73739"/>
                  </a:lnTo>
                  <a:lnTo>
                    <a:pt x="28118" y="82444"/>
                  </a:lnTo>
                  <a:lnTo>
                    <a:pt x="25243" y="86289"/>
                  </a:lnTo>
                  <a:lnTo>
                    <a:pt x="23327" y="89700"/>
                  </a:lnTo>
                  <a:lnTo>
                    <a:pt x="22048" y="92820"/>
                  </a:lnTo>
                  <a:lnTo>
                    <a:pt x="19503" y="96593"/>
                  </a:lnTo>
                  <a:lnTo>
                    <a:pt x="16114" y="100802"/>
                  </a:lnTo>
                  <a:lnTo>
                    <a:pt x="12160" y="105301"/>
                  </a:lnTo>
                  <a:lnTo>
                    <a:pt x="9524" y="109148"/>
                  </a:lnTo>
                  <a:lnTo>
                    <a:pt x="7767" y="112558"/>
                  </a:lnTo>
                  <a:lnTo>
                    <a:pt x="6596" y="115679"/>
                  </a:lnTo>
                  <a:lnTo>
                    <a:pt x="5815" y="118606"/>
                  </a:lnTo>
                  <a:lnTo>
                    <a:pt x="5293" y="121404"/>
                  </a:lnTo>
                  <a:lnTo>
                    <a:pt x="4946" y="124116"/>
                  </a:lnTo>
                  <a:lnTo>
                    <a:pt x="3869" y="126771"/>
                  </a:lnTo>
                  <a:lnTo>
                    <a:pt x="2304" y="129387"/>
                  </a:lnTo>
                  <a:lnTo>
                    <a:pt x="413" y="131978"/>
                  </a:lnTo>
                  <a:lnTo>
                    <a:pt x="0" y="134552"/>
                  </a:lnTo>
                  <a:lnTo>
                    <a:pt x="572" y="137115"/>
                  </a:lnTo>
                  <a:lnTo>
                    <a:pt x="3525" y="143266"/>
                  </a:lnTo>
                  <a:lnTo>
                    <a:pt x="4614" y="143771"/>
                  </a:lnTo>
                  <a:lnTo>
                    <a:pt x="10192" y="144481"/>
                  </a:lnTo>
                  <a:lnTo>
                    <a:pt x="17207" y="144692"/>
                  </a:lnTo>
                  <a:lnTo>
                    <a:pt x="22146" y="144741"/>
                  </a:lnTo>
                  <a:lnTo>
                    <a:pt x="29421" y="142505"/>
                  </a:lnTo>
                  <a:lnTo>
                    <a:pt x="38298" y="138689"/>
                  </a:lnTo>
                  <a:lnTo>
                    <a:pt x="47888" y="134171"/>
                  </a:lnTo>
                  <a:lnTo>
                    <a:pt x="51970" y="131780"/>
                  </a:lnTo>
                  <a:lnTo>
                    <a:pt x="55538" y="129341"/>
                  </a:lnTo>
                  <a:lnTo>
                    <a:pt x="58762" y="126866"/>
                  </a:lnTo>
                  <a:lnTo>
                    <a:pt x="62606" y="124372"/>
                  </a:lnTo>
                  <a:lnTo>
                    <a:pt x="66861" y="121861"/>
                  </a:lnTo>
                  <a:lnTo>
                    <a:pt x="71392" y="119341"/>
                  </a:lnTo>
                  <a:lnTo>
                    <a:pt x="80941" y="114283"/>
                  </a:lnTo>
                  <a:lnTo>
                    <a:pt x="85859" y="111749"/>
                  </a:lnTo>
                  <a:lnTo>
                    <a:pt x="89984" y="108365"/>
                  </a:lnTo>
                  <a:lnTo>
                    <a:pt x="93579" y="104417"/>
                  </a:lnTo>
                  <a:lnTo>
                    <a:pt x="96823" y="100091"/>
                  </a:lnTo>
                  <a:lnTo>
                    <a:pt x="99834" y="97207"/>
                  </a:lnTo>
                  <a:lnTo>
                    <a:pt x="102687" y="95285"/>
                  </a:lnTo>
                  <a:lnTo>
                    <a:pt x="108114" y="92302"/>
                  </a:lnTo>
                  <a:lnTo>
                    <a:pt x="113350" y="88154"/>
                  </a:lnTo>
                  <a:lnTo>
                    <a:pt x="115931" y="85863"/>
                  </a:lnTo>
                  <a:lnTo>
                    <a:pt x="124657" y="77640"/>
                  </a:lnTo>
                  <a:lnTo>
                    <a:pt x="126009" y="77160"/>
                  </a:lnTo>
                  <a:lnTo>
                    <a:pt x="129769" y="76626"/>
                  </a:lnTo>
                  <a:lnTo>
                    <a:pt x="131110" y="77331"/>
                  </a:lnTo>
                  <a:lnTo>
                    <a:pt x="132004" y="78647"/>
                  </a:lnTo>
                  <a:lnTo>
                    <a:pt x="133438" y="82798"/>
                  </a:lnTo>
                  <a:lnTo>
                    <a:pt x="131378" y="85624"/>
                  </a:lnTo>
                  <a:lnTo>
                    <a:pt x="129642" y="87562"/>
                  </a:lnTo>
                  <a:lnTo>
                    <a:pt x="128487" y="89702"/>
                  </a:lnTo>
                  <a:lnTo>
                    <a:pt x="127714" y="91974"/>
                  </a:lnTo>
                  <a:lnTo>
                    <a:pt x="127200" y="94337"/>
                  </a:lnTo>
                  <a:lnTo>
                    <a:pt x="126859" y="96757"/>
                  </a:lnTo>
                  <a:lnTo>
                    <a:pt x="126629" y="99218"/>
                  </a:lnTo>
                  <a:lnTo>
                    <a:pt x="126477" y="101706"/>
                  </a:lnTo>
                  <a:lnTo>
                    <a:pt x="126374" y="104210"/>
                  </a:lnTo>
                  <a:lnTo>
                    <a:pt x="126263" y="109251"/>
                  </a:lnTo>
                  <a:lnTo>
                    <a:pt x="125387" y="111781"/>
                  </a:lnTo>
                  <a:lnTo>
                    <a:pt x="123955" y="114313"/>
                  </a:lnTo>
                  <a:lnTo>
                    <a:pt x="122154" y="116849"/>
                  </a:lnTo>
                  <a:lnTo>
                    <a:pt x="120954" y="119386"/>
                  </a:lnTo>
                  <a:lnTo>
                    <a:pt x="120154" y="121924"/>
                  </a:lnTo>
                  <a:lnTo>
                    <a:pt x="119620" y="124463"/>
                  </a:lnTo>
                  <a:lnTo>
                    <a:pt x="119264" y="127002"/>
                  </a:lnTo>
                  <a:lnTo>
                    <a:pt x="119028" y="129541"/>
                  </a:lnTo>
                  <a:lnTo>
                    <a:pt x="118647" y="135655"/>
                  </a:lnTo>
                  <a:lnTo>
                    <a:pt x="120852" y="138749"/>
                  </a:lnTo>
                  <a:lnTo>
                    <a:pt x="125121" y="143589"/>
                  </a:lnTo>
                  <a:lnTo>
                    <a:pt x="126319" y="143986"/>
                  </a:lnTo>
                  <a:lnTo>
                    <a:pt x="134324" y="144623"/>
                  </a:lnTo>
                  <a:lnTo>
                    <a:pt x="141570" y="144734"/>
                  </a:lnTo>
                  <a:lnTo>
                    <a:pt x="144058" y="144749"/>
                  </a:lnTo>
                  <a:lnTo>
                    <a:pt x="146562" y="143913"/>
                  </a:lnTo>
                  <a:lnTo>
                    <a:pt x="151604" y="140725"/>
                  </a:lnTo>
                  <a:lnTo>
                    <a:pt x="158924" y="136487"/>
                  </a:lnTo>
                  <a:lnTo>
                    <a:pt x="163246" y="134171"/>
                  </a:lnTo>
                  <a:lnTo>
                    <a:pt x="166976" y="131781"/>
                  </a:lnTo>
                  <a:lnTo>
                    <a:pt x="170308" y="129341"/>
                  </a:lnTo>
                  <a:lnTo>
                    <a:pt x="173376" y="126867"/>
                  </a:lnTo>
                  <a:lnTo>
                    <a:pt x="177114" y="124372"/>
                  </a:lnTo>
                  <a:lnTo>
                    <a:pt x="181301" y="121861"/>
                  </a:lnTo>
                  <a:lnTo>
                    <a:pt x="185784" y="119341"/>
                  </a:lnTo>
                  <a:lnTo>
                    <a:pt x="195283" y="114283"/>
                  </a:lnTo>
                  <a:lnTo>
                    <a:pt x="200185" y="111749"/>
                  </a:lnTo>
                  <a:lnTo>
                    <a:pt x="205995" y="108365"/>
                  </a:lnTo>
                  <a:lnTo>
                    <a:pt x="219222" y="100091"/>
                  </a:lnTo>
                  <a:lnTo>
                    <a:pt x="224613" y="95514"/>
                  </a:lnTo>
                  <a:lnTo>
                    <a:pt x="229053" y="90769"/>
                  </a:lnTo>
                  <a:lnTo>
                    <a:pt x="232859" y="85913"/>
                  </a:lnTo>
                  <a:lnTo>
                    <a:pt x="237091" y="80982"/>
                  </a:lnTo>
                  <a:lnTo>
                    <a:pt x="241604" y="76001"/>
                  </a:lnTo>
                  <a:lnTo>
                    <a:pt x="251136" y="65952"/>
                  </a:lnTo>
                  <a:lnTo>
                    <a:pt x="261017" y="55841"/>
                  </a:lnTo>
                  <a:lnTo>
                    <a:pt x="265175" y="50773"/>
                  </a:lnTo>
                  <a:lnTo>
                    <a:pt x="268794" y="45702"/>
                  </a:lnTo>
                  <a:lnTo>
                    <a:pt x="272054" y="40628"/>
                  </a:lnTo>
                  <a:lnTo>
                    <a:pt x="275920" y="36399"/>
                  </a:lnTo>
                  <a:lnTo>
                    <a:pt x="280191" y="32733"/>
                  </a:lnTo>
                  <a:lnTo>
                    <a:pt x="284731" y="29442"/>
                  </a:lnTo>
                  <a:lnTo>
                    <a:pt x="287758" y="25554"/>
                  </a:lnTo>
                  <a:lnTo>
                    <a:pt x="289776" y="21269"/>
                  </a:lnTo>
                  <a:lnTo>
                    <a:pt x="293812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1" name="SMARTInkAnnotation1075"/>
            <p:cNvSpPr/>
            <p:nvPr/>
          </p:nvSpPr>
          <p:spPr>
            <a:xfrm>
              <a:off x="9425939" y="5806479"/>
              <a:ext cx="289562" cy="190420"/>
            </a:xfrm>
            <a:custGeom>
              <a:avLst/>
              <a:gdLst/>
              <a:ahLst/>
              <a:cxnLst/>
              <a:rect l="0" t="0" r="0" b="0"/>
              <a:pathLst>
                <a:path w="289562" h="190420">
                  <a:moveTo>
                    <a:pt x="0" y="22821"/>
                  </a:moveTo>
                  <a:lnTo>
                    <a:pt x="4046" y="39002"/>
                  </a:lnTo>
                  <a:lnTo>
                    <a:pt x="5238" y="44615"/>
                  </a:lnTo>
                  <a:lnTo>
                    <a:pt x="6031" y="49203"/>
                  </a:lnTo>
                  <a:lnTo>
                    <a:pt x="6562" y="53109"/>
                  </a:lnTo>
                  <a:lnTo>
                    <a:pt x="7761" y="56560"/>
                  </a:lnTo>
                  <a:lnTo>
                    <a:pt x="9407" y="59707"/>
                  </a:lnTo>
                  <a:lnTo>
                    <a:pt x="11352" y="62652"/>
                  </a:lnTo>
                  <a:lnTo>
                    <a:pt x="13513" y="68182"/>
                  </a:lnTo>
                  <a:lnTo>
                    <a:pt x="14088" y="70841"/>
                  </a:lnTo>
                  <a:lnTo>
                    <a:pt x="16985" y="76055"/>
                  </a:lnTo>
                  <a:lnTo>
                    <a:pt x="18945" y="78630"/>
                  </a:lnTo>
                  <a:lnTo>
                    <a:pt x="21095" y="80347"/>
                  </a:lnTo>
                  <a:lnTo>
                    <a:pt x="23378" y="81491"/>
                  </a:lnTo>
                  <a:lnTo>
                    <a:pt x="25745" y="82255"/>
                  </a:lnTo>
                  <a:lnTo>
                    <a:pt x="30633" y="85361"/>
                  </a:lnTo>
                  <a:lnTo>
                    <a:pt x="33122" y="87374"/>
                  </a:lnTo>
                  <a:lnTo>
                    <a:pt x="35629" y="88716"/>
                  </a:lnTo>
                  <a:lnTo>
                    <a:pt x="40672" y="90208"/>
                  </a:lnTo>
                  <a:lnTo>
                    <a:pt x="47992" y="90871"/>
                  </a:lnTo>
                  <a:lnTo>
                    <a:pt x="56043" y="91165"/>
                  </a:lnTo>
                  <a:lnTo>
                    <a:pt x="62444" y="91296"/>
                  </a:lnTo>
                  <a:lnTo>
                    <a:pt x="65337" y="90484"/>
                  </a:lnTo>
                  <a:lnTo>
                    <a:pt x="74298" y="86143"/>
                  </a:lnTo>
                  <a:lnTo>
                    <a:pt x="82694" y="84831"/>
                  </a:lnTo>
                  <a:lnTo>
                    <a:pt x="87302" y="83634"/>
                  </a:lnTo>
                  <a:lnTo>
                    <a:pt x="92068" y="81990"/>
                  </a:lnTo>
                  <a:lnTo>
                    <a:pt x="101033" y="77905"/>
                  </a:lnTo>
                  <a:lnTo>
                    <a:pt x="107840" y="73267"/>
                  </a:lnTo>
                  <a:lnTo>
                    <a:pt x="113686" y="68384"/>
                  </a:lnTo>
                  <a:lnTo>
                    <a:pt x="119954" y="63391"/>
                  </a:lnTo>
                  <a:lnTo>
                    <a:pt x="128385" y="58350"/>
                  </a:lnTo>
                  <a:lnTo>
                    <a:pt x="131309" y="54973"/>
                  </a:lnTo>
                  <a:lnTo>
                    <a:pt x="133261" y="51029"/>
                  </a:lnTo>
                  <a:lnTo>
                    <a:pt x="134561" y="46707"/>
                  </a:lnTo>
                  <a:lnTo>
                    <a:pt x="137121" y="42978"/>
                  </a:lnTo>
                  <a:lnTo>
                    <a:pt x="140521" y="39646"/>
                  </a:lnTo>
                  <a:lnTo>
                    <a:pt x="144481" y="36578"/>
                  </a:lnTo>
                  <a:lnTo>
                    <a:pt x="147122" y="33685"/>
                  </a:lnTo>
                  <a:lnTo>
                    <a:pt x="148880" y="30911"/>
                  </a:lnTo>
                  <a:lnTo>
                    <a:pt x="150837" y="25570"/>
                  </a:lnTo>
                  <a:lnTo>
                    <a:pt x="151706" y="20373"/>
                  </a:lnTo>
                  <a:lnTo>
                    <a:pt x="152784" y="17803"/>
                  </a:lnTo>
                  <a:lnTo>
                    <a:pt x="156240" y="12689"/>
                  </a:lnTo>
                  <a:lnTo>
                    <a:pt x="156654" y="10140"/>
                  </a:lnTo>
                  <a:lnTo>
                    <a:pt x="156083" y="7594"/>
                  </a:lnTo>
                  <a:lnTo>
                    <a:pt x="152617" y="408"/>
                  </a:lnTo>
                  <a:lnTo>
                    <a:pt x="144375" y="93"/>
                  </a:lnTo>
                  <a:lnTo>
                    <a:pt x="139298" y="0"/>
                  </a:lnTo>
                  <a:lnTo>
                    <a:pt x="133596" y="2236"/>
                  </a:lnTo>
                  <a:lnTo>
                    <a:pt x="125416" y="6052"/>
                  </a:lnTo>
                  <a:lnTo>
                    <a:pt x="116137" y="10571"/>
                  </a:lnTo>
                  <a:lnTo>
                    <a:pt x="112138" y="13807"/>
                  </a:lnTo>
                  <a:lnTo>
                    <a:pt x="108626" y="17659"/>
                  </a:lnTo>
                  <a:lnTo>
                    <a:pt x="105437" y="21920"/>
                  </a:lnTo>
                  <a:lnTo>
                    <a:pt x="101618" y="26453"/>
                  </a:lnTo>
                  <a:lnTo>
                    <a:pt x="97380" y="31169"/>
                  </a:lnTo>
                  <a:lnTo>
                    <a:pt x="92859" y="36006"/>
                  </a:lnTo>
                  <a:lnTo>
                    <a:pt x="88154" y="40078"/>
                  </a:lnTo>
                  <a:lnTo>
                    <a:pt x="83322" y="43639"/>
                  </a:lnTo>
                  <a:lnTo>
                    <a:pt x="78409" y="46859"/>
                  </a:lnTo>
                  <a:lnTo>
                    <a:pt x="73439" y="50700"/>
                  </a:lnTo>
                  <a:lnTo>
                    <a:pt x="68433" y="54954"/>
                  </a:lnTo>
                  <a:lnTo>
                    <a:pt x="63403" y="59483"/>
                  </a:lnTo>
                  <a:lnTo>
                    <a:pt x="59202" y="64196"/>
                  </a:lnTo>
                  <a:lnTo>
                    <a:pt x="55555" y="69031"/>
                  </a:lnTo>
                  <a:lnTo>
                    <a:pt x="52277" y="73948"/>
                  </a:lnTo>
                  <a:lnTo>
                    <a:pt x="49245" y="78918"/>
                  </a:lnTo>
                  <a:lnTo>
                    <a:pt x="46376" y="83926"/>
                  </a:lnTo>
                  <a:lnTo>
                    <a:pt x="40933" y="94005"/>
                  </a:lnTo>
                  <a:lnTo>
                    <a:pt x="35690" y="104130"/>
                  </a:lnTo>
                  <a:lnTo>
                    <a:pt x="33955" y="109200"/>
                  </a:lnTo>
                  <a:lnTo>
                    <a:pt x="32796" y="114274"/>
                  </a:lnTo>
                  <a:lnTo>
                    <a:pt x="32024" y="119350"/>
                  </a:lnTo>
                  <a:lnTo>
                    <a:pt x="31509" y="123580"/>
                  </a:lnTo>
                  <a:lnTo>
                    <a:pt x="31167" y="127247"/>
                  </a:lnTo>
                  <a:lnTo>
                    <a:pt x="30938" y="130539"/>
                  </a:lnTo>
                  <a:lnTo>
                    <a:pt x="31632" y="134426"/>
                  </a:lnTo>
                  <a:lnTo>
                    <a:pt x="32943" y="138711"/>
                  </a:lnTo>
                  <a:lnTo>
                    <a:pt x="34662" y="143261"/>
                  </a:lnTo>
                  <a:lnTo>
                    <a:pt x="36655" y="147141"/>
                  </a:lnTo>
                  <a:lnTo>
                    <a:pt x="38830" y="150574"/>
                  </a:lnTo>
                  <a:lnTo>
                    <a:pt x="41127" y="153710"/>
                  </a:lnTo>
                  <a:lnTo>
                    <a:pt x="44352" y="157494"/>
                  </a:lnTo>
                  <a:lnTo>
                    <a:pt x="48195" y="161709"/>
                  </a:lnTo>
                  <a:lnTo>
                    <a:pt x="52449" y="166213"/>
                  </a:lnTo>
                  <a:lnTo>
                    <a:pt x="57826" y="170063"/>
                  </a:lnTo>
                  <a:lnTo>
                    <a:pt x="63951" y="173475"/>
                  </a:lnTo>
                  <a:lnTo>
                    <a:pt x="70574" y="176597"/>
                  </a:lnTo>
                  <a:lnTo>
                    <a:pt x="77531" y="179525"/>
                  </a:lnTo>
                  <a:lnTo>
                    <a:pt x="84708" y="182324"/>
                  </a:lnTo>
                  <a:lnTo>
                    <a:pt x="92030" y="185036"/>
                  </a:lnTo>
                  <a:lnTo>
                    <a:pt x="100301" y="186845"/>
                  </a:lnTo>
                  <a:lnTo>
                    <a:pt x="109201" y="188050"/>
                  </a:lnTo>
                  <a:lnTo>
                    <a:pt x="118521" y="188854"/>
                  </a:lnTo>
                  <a:lnTo>
                    <a:pt x="127274" y="189390"/>
                  </a:lnTo>
                  <a:lnTo>
                    <a:pt x="143773" y="189985"/>
                  </a:lnTo>
                  <a:lnTo>
                    <a:pt x="181992" y="190367"/>
                  </a:lnTo>
                  <a:lnTo>
                    <a:pt x="205064" y="190419"/>
                  </a:lnTo>
                  <a:lnTo>
                    <a:pt x="216295" y="189587"/>
                  </a:lnTo>
                  <a:lnTo>
                    <a:pt x="227171" y="188185"/>
                  </a:lnTo>
                  <a:lnTo>
                    <a:pt x="237808" y="186404"/>
                  </a:lnTo>
                  <a:lnTo>
                    <a:pt x="248285" y="184369"/>
                  </a:lnTo>
                  <a:lnTo>
                    <a:pt x="289561" y="175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2" name="SMARTInkAnnotation1076"/>
            <p:cNvSpPr/>
            <p:nvPr/>
          </p:nvSpPr>
          <p:spPr>
            <a:xfrm>
              <a:off x="4480569" y="6043861"/>
              <a:ext cx="213340" cy="204540"/>
            </a:xfrm>
            <a:custGeom>
              <a:avLst/>
              <a:gdLst/>
              <a:ahLst/>
              <a:cxnLst/>
              <a:rect l="0" t="0" r="0" b="0"/>
              <a:pathLst>
                <a:path w="213340" h="204540">
                  <a:moveTo>
                    <a:pt x="7611" y="143579"/>
                  </a:moveTo>
                  <a:lnTo>
                    <a:pt x="305" y="150885"/>
                  </a:lnTo>
                  <a:lnTo>
                    <a:pt x="33" y="157189"/>
                  </a:lnTo>
                  <a:lnTo>
                    <a:pt x="0" y="158497"/>
                  </a:lnTo>
                  <a:lnTo>
                    <a:pt x="4039" y="158724"/>
                  </a:lnTo>
                  <a:lnTo>
                    <a:pt x="5229" y="157909"/>
                  </a:lnTo>
                  <a:lnTo>
                    <a:pt x="6023" y="156519"/>
                  </a:lnTo>
                  <a:lnTo>
                    <a:pt x="6553" y="154746"/>
                  </a:lnTo>
                  <a:lnTo>
                    <a:pt x="8599" y="152717"/>
                  </a:lnTo>
                  <a:lnTo>
                    <a:pt x="11656" y="150517"/>
                  </a:lnTo>
                  <a:lnTo>
                    <a:pt x="15388" y="148204"/>
                  </a:lnTo>
                  <a:lnTo>
                    <a:pt x="21792" y="143377"/>
                  </a:lnTo>
                  <a:lnTo>
                    <a:pt x="24685" y="140905"/>
                  </a:lnTo>
                  <a:lnTo>
                    <a:pt x="27461" y="137563"/>
                  </a:lnTo>
                  <a:lnTo>
                    <a:pt x="30157" y="133642"/>
                  </a:lnTo>
                  <a:lnTo>
                    <a:pt x="32802" y="129334"/>
                  </a:lnTo>
                  <a:lnTo>
                    <a:pt x="36258" y="124769"/>
                  </a:lnTo>
                  <a:lnTo>
                    <a:pt x="40256" y="120033"/>
                  </a:lnTo>
                  <a:lnTo>
                    <a:pt x="44614" y="115181"/>
                  </a:lnTo>
                  <a:lnTo>
                    <a:pt x="53972" y="105276"/>
                  </a:lnTo>
                  <a:lnTo>
                    <a:pt x="58839" y="100264"/>
                  </a:lnTo>
                  <a:lnTo>
                    <a:pt x="64623" y="95229"/>
                  </a:lnTo>
                  <a:lnTo>
                    <a:pt x="71019" y="90179"/>
                  </a:lnTo>
                  <a:lnTo>
                    <a:pt x="77823" y="85119"/>
                  </a:lnTo>
                  <a:lnTo>
                    <a:pt x="84053" y="80052"/>
                  </a:lnTo>
                  <a:lnTo>
                    <a:pt x="89899" y="74981"/>
                  </a:lnTo>
                  <a:lnTo>
                    <a:pt x="95489" y="69908"/>
                  </a:lnTo>
                  <a:lnTo>
                    <a:pt x="106217" y="59753"/>
                  </a:lnTo>
                  <a:lnTo>
                    <a:pt x="111449" y="54676"/>
                  </a:lnTo>
                  <a:lnTo>
                    <a:pt x="116629" y="50444"/>
                  </a:lnTo>
                  <a:lnTo>
                    <a:pt x="121777" y="46775"/>
                  </a:lnTo>
                  <a:lnTo>
                    <a:pt x="126902" y="43483"/>
                  </a:lnTo>
                  <a:lnTo>
                    <a:pt x="132011" y="39595"/>
                  </a:lnTo>
                  <a:lnTo>
                    <a:pt x="137112" y="35310"/>
                  </a:lnTo>
                  <a:lnTo>
                    <a:pt x="142205" y="30759"/>
                  </a:lnTo>
                  <a:lnTo>
                    <a:pt x="147293" y="26880"/>
                  </a:lnTo>
                  <a:lnTo>
                    <a:pt x="152379" y="23446"/>
                  </a:lnTo>
                  <a:lnTo>
                    <a:pt x="157463" y="20310"/>
                  </a:lnTo>
                  <a:lnTo>
                    <a:pt x="162546" y="17373"/>
                  </a:lnTo>
                  <a:lnTo>
                    <a:pt x="172709" y="11853"/>
                  </a:lnTo>
                  <a:lnTo>
                    <a:pt x="176943" y="10041"/>
                  </a:lnTo>
                  <a:lnTo>
                    <a:pt x="180612" y="8834"/>
                  </a:lnTo>
                  <a:lnTo>
                    <a:pt x="183904" y="8029"/>
                  </a:lnTo>
                  <a:lnTo>
                    <a:pt x="189822" y="4877"/>
                  </a:lnTo>
                  <a:lnTo>
                    <a:pt x="192585" y="2851"/>
                  </a:lnTo>
                  <a:lnTo>
                    <a:pt x="197912" y="600"/>
                  </a:lnTo>
                  <a:lnTo>
                    <a:pt x="200519" y="0"/>
                  </a:lnTo>
                  <a:lnTo>
                    <a:pt x="203102" y="446"/>
                  </a:lnTo>
                  <a:lnTo>
                    <a:pt x="208232" y="3201"/>
                  </a:lnTo>
                  <a:lnTo>
                    <a:pt x="209938" y="5120"/>
                  </a:lnTo>
                  <a:lnTo>
                    <a:pt x="211076" y="7247"/>
                  </a:lnTo>
                  <a:lnTo>
                    <a:pt x="212340" y="11867"/>
                  </a:lnTo>
                  <a:lnTo>
                    <a:pt x="212901" y="16743"/>
                  </a:lnTo>
                  <a:lnTo>
                    <a:pt x="213151" y="21732"/>
                  </a:lnTo>
                  <a:lnTo>
                    <a:pt x="213262" y="27618"/>
                  </a:lnTo>
                  <a:lnTo>
                    <a:pt x="213339" y="46004"/>
                  </a:lnTo>
                  <a:lnTo>
                    <a:pt x="212497" y="49743"/>
                  </a:lnTo>
                  <a:lnTo>
                    <a:pt x="211088" y="53928"/>
                  </a:lnTo>
                  <a:lnTo>
                    <a:pt x="209302" y="58412"/>
                  </a:lnTo>
                  <a:lnTo>
                    <a:pt x="207265" y="63094"/>
                  </a:lnTo>
                  <a:lnTo>
                    <a:pt x="202744" y="72812"/>
                  </a:lnTo>
                  <a:lnTo>
                    <a:pt x="199507" y="77775"/>
                  </a:lnTo>
                  <a:lnTo>
                    <a:pt x="195654" y="82776"/>
                  </a:lnTo>
                  <a:lnTo>
                    <a:pt x="191393" y="87804"/>
                  </a:lnTo>
                  <a:lnTo>
                    <a:pt x="187706" y="92849"/>
                  </a:lnTo>
                  <a:lnTo>
                    <a:pt x="184401" y="97906"/>
                  </a:lnTo>
                  <a:lnTo>
                    <a:pt x="181351" y="102971"/>
                  </a:lnTo>
                  <a:lnTo>
                    <a:pt x="178471" y="108040"/>
                  </a:lnTo>
                  <a:lnTo>
                    <a:pt x="173013" y="118188"/>
                  </a:lnTo>
                  <a:lnTo>
                    <a:pt x="169526" y="122418"/>
                  </a:lnTo>
                  <a:lnTo>
                    <a:pt x="165508" y="126085"/>
                  </a:lnTo>
                  <a:lnTo>
                    <a:pt x="161135" y="129377"/>
                  </a:lnTo>
                  <a:lnTo>
                    <a:pt x="157374" y="132417"/>
                  </a:lnTo>
                  <a:lnTo>
                    <a:pt x="150937" y="138054"/>
                  </a:lnTo>
                  <a:lnTo>
                    <a:pt x="148035" y="141589"/>
                  </a:lnTo>
                  <a:lnTo>
                    <a:pt x="145253" y="145639"/>
                  </a:lnTo>
                  <a:lnTo>
                    <a:pt x="142553" y="150033"/>
                  </a:lnTo>
                  <a:lnTo>
                    <a:pt x="139906" y="153808"/>
                  </a:lnTo>
                  <a:lnTo>
                    <a:pt x="137294" y="157172"/>
                  </a:lnTo>
                  <a:lnTo>
                    <a:pt x="134707" y="160261"/>
                  </a:lnTo>
                  <a:lnTo>
                    <a:pt x="131832" y="165951"/>
                  </a:lnTo>
                  <a:lnTo>
                    <a:pt x="131065" y="168654"/>
                  </a:lnTo>
                  <a:lnTo>
                    <a:pt x="127955" y="173914"/>
                  </a:lnTo>
                  <a:lnTo>
                    <a:pt x="125940" y="176503"/>
                  </a:lnTo>
                  <a:lnTo>
                    <a:pt x="123702" y="181637"/>
                  </a:lnTo>
                  <a:lnTo>
                    <a:pt x="122707" y="186740"/>
                  </a:lnTo>
                  <a:lnTo>
                    <a:pt x="122265" y="191831"/>
                  </a:lnTo>
                  <a:lnTo>
                    <a:pt x="121981" y="196760"/>
                  </a:lnTo>
                  <a:lnTo>
                    <a:pt x="121911" y="204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3" name="SMARTInkAnnotation1077"/>
            <p:cNvSpPr/>
            <p:nvPr/>
          </p:nvSpPr>
          <p:spPr>
            <a:xfrm>
              <a:off x="4762533" y="6073171"/>
              <a:ext cx="121857" cy="149116"/>
            </a:xfrm>
            <a:custGeom>
              <a:avLst/>
              <a:gdLst/>
              <a:ahLst/>
              <a:cxnLst/>
              <a:rect l="0" t="0" r="0" b="0"/>
              <a:pathLst>
                <a:path w="121857" h="149116">
                  <a:moveTo>
                    <a:pt x="15207" y="53309"/>
                  </a:moveTo>
                  <a:lnTo>
                    <a:pt x="19252" y="53309"/>
                  </a:lnTo>
                  <a:lnTo>
                    <a:pt x="20444" y="54156"/>
                  </a:lnTo>
                  <a:lnTo>
                    <a:pt x="21239" y="55567"/>
                  </a:lnTo>
                  <a:lnTo>
                    <a:pt x="22513" y="59870"/>
                  </a:lnTo>
                  <a:lnTo>
                    <a:pt x="23464" y="60223"/>
                  </a:lnTo>
                  <a:lnTo>
                    <a:pt x="26779" y="60615"/>
                  </a:lnTo>
                  <a:lnTo>
                    <a:pt x="30569" y="60867"/>
                  </a:lnTo>
                  <a:lnTo>
                    <a:pt x="34170" y="60901"/>
                  </a:lnTo>
                  <a:lnTo>
                    <a:pt x="35469" y="61758"/>
                  </a:lnTo>
                  <a:lnTo>
                    <a:pt x="36335" y="63175"/>
                  </a:lnTo>
                  <a:lnTo>
                    <a:pt x="36912" y="64966"/>
                  </a:lnTo>
                  <a:lnTo>
                    <a:pt x="38144" y="66160"/>
                  </a:lnTo>
                  <a:lnTo>
                    <a:pt x="39811" y="66957"/>
                  </a:lnTo>
                  <a:lnTo>
                    <a:pt x="41770" y="67487"/>
                  </a:lnTo>
                  <a:lnTo>
                    <a:pt x="43922" y="67841"/>
                  </a:lnTo>
                  <a:lnTo>
                    <a:pt x="46204" y="68078"/>
                  </a:lnTo>
                  <a:lnTo>
                    <a:pt x="51903" y="68456"/>
                  </a:lnTo>
                  <a:lnTo>
                    <a:pt x="54941" y="66250"/>
                  </a:lnTo>
                  <a:lnTo>
                    <a:pt x="56936" y="64476"/>
                  </a:lnTo>
                  <a:lnTo>
                    <a:pt x="59113" y="63294"/>
                  </a:lnTo>
                  <a:lnTo>
                    <a:pt x="61411" y="62506"/>
                  </a:lnTo>
                  <a:lnTo>
                    <a:pt x="63789" y="61980"/>
                  </a:lnTo>
                  <a:lnTo>
                    <a:pt x="66222" y="60783"/>
                  </a:lnTo>
                  <a:lnTo>
                    <a:pt x="68690" y="59139"/>
                  </a:lnTo>
                  <a:lnTo>
                    <a:pt x="71183" y="57196"/>
                  </a:lnTo>
                  <a:lnTo>
                    <a:pt x="72844" y="55053"/>
                  </a:lnTo>
                  <a:lnTo>
                    <a:pt x="73952" y="52779"/>
                  </a:lnTo>
                  <a:lnTo>
                    <a:pt x="74690" y="50415"/>
                  </a:lnTo>
                  <a:lnTo>
                    <a:pt x="76029" y="48840"/>
                  </a:lnTo>
                  <a:lnTo>
                    <a:pt x="77768" y="47789"/>
                  </a:lnTo>
                  <a:lnTo>
                    <a:pt x="79774" y="47090"/>
                  </a:lnTo>
                  <a:lnTo>
                    <a:pt x="81959" y="45776"/>
                  </a:lnTo>
                  <a:lnTo>
                    <a:pt x="84261" y="44054"/>
                  </a:lnTo>
                  <a:lnTo>
                    <a:pt x="86643" y="42059"/>
                  </a:lnTo>
                  <a:lnTo>
                    <a:pt x="89078" y="39882"/>
                  </a:lnTo>
                  <a:lnTo>
                    <a:pt x="94041" y="35206"/>
                  </a:lnTo>
                  <a:lnTo>
                    <a:pt x="101595" y="27814"/>
                  </a:lnTo>
                  <a:lnTo>
                    <a:pt x="104125" y="26152"/>
                  </a:lnTo>
                  <a:lnTo>
                    <a:pt x="106660" y="25045"/>
                  </a:lnTo>
                  <a:lnTo>
                    <a:pt x="109195" y="24306"/>
                  </a:lnTo>
                  <a:lnTo>
                    <a:pt x="110886" y="22967"/>
                  </a:lnTo>
                  <a:lnTo>
                    <a:pt x="112013" y="21228"/>
                  </a:lnTo>
                  <a:lnTo>
                    <a:pt x="112764" y="19222"/>
                  </a:lnTo>
                  <a:lnTo>
                    <a:pt x="115857" y="14735"/>
                  </a:lnTo>
                  <a:lnTo>
                    <a:pt x="120696" y="9001"/>
                  </a:lnTo>
                  <a:lnTo>
                    <a:pt x="121357" y="5958"/>
                  </a:lnTo>
                  <a:lnTo>
                    <a:pt x="121856" y="320"/>
                  </a:lnTo>
                  <a:lnTo>
                    <a:pt x="119616" y="125"/>
                  </a:lnTo>
                  <a:lnTo>
                    <a:pt x="115798" y="39"/>
                  </a:lnTo>
                  <a:lnTo>
                    <a:pt x="111278" y="0"/>
                  </a:lnTo>
                  <a:lnTo>
                    <a:pt x="108041" y="837"/>
                  </a:lnTo>
                  <a:lnTo>
                    <a:pt x="104190" y="2241"/>
                  </a:lnTo>
                  <a:lnTo>
                    <a:pt x="99929" y="4024"/>
                  </a:lnTo>
                  <a:lnTo>
                    <a:pt x="96242" y="5212"/>
                  </a:lnTo>
                  <a:lnTo>
                    <a:pt x="92937" y="6005"/>
                  </a:lnTo>
                  <a:lnTo>
                    <a:pt x="89886" y="6533"/>
                  </a:lnTo>
                  <a:lnTo>
                    <a:pt x="86161" y="7731"/>
                  </a:lnTo>
                  <a:lnTo>
                    <a:pt x="81982" y="9377"/>
                  </a:lnTo>
                  <a:lnTo>
                    <a:pt x="77504" y="11322"/>
                  </a:lnTo>
                  <a:lnTo>
                    <a:pt x="68012" y="15740"/>
                  </a:lnTo>
                  <a:lnTo>
                    <a:pt x="63111" y="18103"/>
                  </a:lnTo>
                  <a:lnTo>
                    <a:pt x="58996" y="21372"/>
                  </a:lnTo>
                  <a:lnTo>
                    <a:pt x="55407" y="25244"/>
                  </a:lnTo>
                  <a:lnTo>
                    <a:pt x="52167" y="29519"/>
                  </a:lnTo>
                  <a:lnTo>
                    <a:pt x="48313" y="32369"/>
                  </a:lnTo>
                  <a:lnTo>
                    <a:pt x="44052" y="34269"/>
                  </a:lnTo>
                  <a:lnTo>
                    <a:pt x="39517" y="35536"/>
                  </a:lnTo>
                  <a:lnTo>
                    <a:pt x="35647" y="38073"/>
                  </a:lnTo>
                  <a:lnTo>
                    <a:pt x="32220" y="41459"/>
                  </a:lnTo>
                  <a:lnTo>
                    <a:pt x="29089" y="45409"/>
                  </a:lnTo>
                  <a:lnTo>
                    <a:pt x="25308" y="48889"/>
                  </a:lnTo>
                  <a:lnTo>
                    <a:pt x="21094" y="52056"/>
                  </a:lnTo>
                  <a:lnTo>
                    <a:pt x="16592" y="55013"/>
                  </a:lnTo>
                  <a:lnTo>
                    <a:pt x="13590" y="58679"/>
                  </a:lnTo>
                  <a:lnTo>
                    <a:pt x="11590" y="62816"/>
                  </a:lnTo>
                  <a:lnTo>
                    <a:pt x="10255" y="67267"/>
                  </a:lnTo>
                  <a:lnTo>
                    <a:pt x="8519" y="71081"/>
                  </a:lnTo>
                  <a:lnTo>
                    <a:pt x="6515" y="74471"/>
                  </a:lnTo>
                  <a:lnTo>
                    <a:pt x="4333" y="77576"/>
                  </a:lnTo>
                  <a:lnTo>
                    <a:pt x="2877" y="80494"/>
                  </a:lnTo>
                  <a:lnTo>
                    <a:pt x="1907" y="83286"/>
                  </a:lnTo>
                  <a:lnTo>
                    <a:pt x="1261" y="85994"/>
                  </a:lnTo>
                  <a:lnTo>
                    <a:pt x="829" y="89492"/>
                  </a:lnTo>
                  <a:lnTo>
                    <a:pt x="542" y="93518"/>
                  </a:lnTo>
                  <a:lnTo>
                    <a:pt x="223" y="101659"/>
                  </a:lnTo>
                  <a:lnTo>
                    <a:pt x="43" y="111003"/>
                  </a:lnTo>
                  <a:lnTo>
                    <a:pt x="0" y="116487"/>
                  </a:lnTo>
                  <a:lnTo>
                    <a:pt x="836" y="119134"/>
                  </a:lnTo>
                  <a:lnTo>
                    <a:pt x="2240" y="121746"/>
                  </a:lnTo>
                  <a:lnTo>
                    <a:pt x="4022" y="124334"/>
                  </a:lnTo>
                  <a:lnTo>
                    <a:pt x="6057" y="126059"/>
                  </a:lnTo>
                  <a:lnTo>
                    <a:pt x="8260" y="127209"/>
                  </a:lnTo>
                  <a:lnTo>
                    <a:pt x="10576" y="127976"/>
                  </a:lnTo>
                  <a:lnTo>
                    <a:pt x="13813" y="129333"/>
                  </a:lnTo>
                  <a:lnTo>
                    <a:pt x="17664" y="131085"/>
                  </a:lnTo>
                  <a:lnTo>
                    <a:pt x="21925" y="133101"/>
                  </a:lnTo>
                  <a:lnTo>
                    <a:pt x="25612" y="135290"/>
                  </a:lnTo>
                  <a:lnTo>
                    <a:pt x="28917" y="137596"/>
                  </a:lnTo>
                  <a:lnTo>
                    <a:pt x="31967" y="139981"/>
                  </a:lnTo>
                  <a:lnTo>
                    <a:pt x="35694" y="141570"/>
                  </a:lnTo>
                  <a:lnTo>
                    <a:pt x="39872" y="142630"/>
                  </a:lnTo>
                  <a:lnTo>
                    <a:pt x="44350" y="143336"/>
                  </a:lnTo>
                  <a:lnTo>
                    <a:pt x="49029" y="143808"/>
                  </a:lnTo>
                  <a:lnTo>
                    <a:pt x="53842" y="144122"/>
                  </a:lnTo>
                  <a:lnTo>
                    <a:pt x="58743" y="144330"/>
                  </a:lnTo>
                  <a:lnTo>
                    <a:pt x="68705" y="144563"/>
                  </a:lnTo>
                  <a:lnTo>
                    <a:pt x="73733" y="144625"/>
                  </a:lnTo>
                  <a:lnTo>
                    <a:pt x="78778" y="145514"/>
                  </a:lnTo>
                  <a:lnTo>
                    <a:pt x="83834" y="146952"/>
                  </a:lnTo>
                  <a:lnTo>
                    <a:pt x="88898" y="148758"/>
                  </a:lnTo>
                  <a:lnTo>
                    <a:pt x="93968" y="149115"/>
                  </a:lnTo>
                  <a:lnTo>
                    <a:pt x="99041" y="148507"/>
                  </a:lnTo>
                  <a:lnTo>
                    <a:pt x="114267" y="144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4" name="SMARTInkAnnotation1078"/>
            <p:cNvSpPr/>
            <p:nvPr/>
          </p:nvSpPr>
          <p:spPr>
            <a:xfrm>
              <a:off x="4991193" y="6065559"/>
              <a:ext cx="167548" cy="144742"/>
            </a:xfrm>
            <a:custGeom>
              <a:avLst/>
              <a:gdLst/>
              <a:ahLst/>
              <a:cxnLst/>
              <a:rect l="0" t="0" r="0" b="0"/>
              <a:pathLst>
                <a:path w="167548" h="144742">
                  <a:moveTo>
                    <a:pt x="7527" y="99021"/>
                  </a:moveTo>
                  <a:lnTo>
                    <a:pt x="0" y="99021"/>
                  </a:lnTo>
                  <a:lnTo>
                    <a:pt x="33029" y="99021"/>
                  </a:lnTo>
                  <a:lnTo>
                    <a:pt x="36382" y="98175"/>
                  </a:lnTo>
                  <a:lnTo>
                    <a:pt x="40310" y="96764"/>
                  </a:lnTo>
                  <a:lnTo>
                    <a:pt x="44622" y="94977"/>
                  </a:lnTo>
                  <a:lnTo>
                    <a:pt x="48344" y="92938"/>
                  </a:lnTo>
                  <a:lnTo>
                    <a:pt x="51671" y="90733"/>
                  </a:lnTo>
                  <a:lnTo>
                    <a:pt x="54737" y="88415"/>
                  </a:lnTo>
                  <a:lnTo>
                    <a:pt x="57627" y="86023"/>
                  </a:lnTo>
                  <a:lnTo>
                    <a:pt x="60400" y="83583"/>
                  </a:lnTo>
                  <a:lnTo>
                    <a:pt x="63095" y="81109"/>
                  </a:lnTo>
                  <a:lnTo>
                    <a:pt x="66587" y="78613"/>
                  </a:lnTo>
                  <a:lnTo>
                    <a:pt x="70606" y="76103"/>
                  </a:lnTo>
                  <a:lnTo>
                    <a:pt x="74980" y="73582"/>
                  </a:lnTo>
                  <a:lnTo>
                    <a:pt x="84355" y="68524"/>
                  </a:lnTo>
                  <a:lnTo>
                    <a:pt x="89226" y="65990"/>
                  </a:lnTo>
                  <a:lnTo>
                    <a:pt x="93320" y="63453"/>
                  </a:lnTo>
                  <a:lnTo>
                    <a:pt x="96895" y="60916"/>
                  </a:lnTo>
                  <a:lnTo>
                    <a:pt x="100126" y="58378"/>
                  </a:lnTo>
                  <a:lnTo>
                    <a:pt x="103973" y="55839"/>
                  </a:lnTo>
                  <a:lnTo>
                    <a:pt x="108231" y="53299"/>
                  </a:lnTo>
                  <a:lnTo>
                    <a:pt x="112763" y="50760"/>
                  </a:lnTo>
                  <a:lnTo>
                    <a:pt x="116631" y="48221"/>
                  </a:lnTo>
                  <a:lnTo>
                    <a:pt x="120057" y="45680"/>
                  </a:lnTo>
                  <a:lnTo>
                    <a:pt x="123187" y="43141"/>
                  </a:lnTo>
                  <a:lnTo>
                    <a:pt x="126121" y="40601"/>
                  </a:lnTo>
                  <a:lnTo>
                    <a:pt x="128922" y="38061"/>
                  </a:lnTo>
                  <a:lnTo>
                    <a:pt x="134294" y="32981"/>
                  </a:lnTo>
                  <a:lnTo>
                    <a:pt x="147196" y="20281"/>
                  </a:lnTo>
                  <a:lnTo>
                    <a:pt x="148899" y="17741"/>
                  </a:lnTo>
                  <a:lnTo>
                    <a:pt x="150035" y="15200"/>
                  </a:lnTo>
                  <a:lnTo>
                    <a:pt x="150792" y="12661"/>
                  </a:lnTo>
                  <a:lnTo>
                    <a:pt x="151298" y="10121"/>
                  </a:lnTo>
                  <a:lnTo>
                    <a:pt x="151634" y="7581"/>
                  </a:lnTo>
                  <a:lnTo>
                    <a:pt x="152268" y="407"/>
                  </a:lnTo>
                  <a:lnTo>
                    <a:pt x="148250" y="93"/>
                  </a:lnTo>
                  <a:lnTo>
                    <a:pt x="141698" y="0"/>
                  </a:lnTo>
                  <a:lnTo>
                    <a:pt x="137614" y="834"/>
                  </a:lnTo>
                  <a:lnTo>
                    <a:pt x="132352" y="2236"/>
                  </a:lnTo>
                  <a:lnTo>
                    <a:pt x="126304" y="4017"/>
                  </a:lnTo>
                  <a:lnTo>
                    <a:pt x="120578" y="6052"/>
                  </a:lnTo>
                  <a:lnTo>
                    <a:pt x="115068" y="8255"/>
                  </a:lnTo>
                  <a:lnTo>
                    <a:pt x="109701" y="10570"/>
                  </a:lnTo>
                  <a:lnTo>
                    <a:pt x="99222" y="15400"/>
                  </a:lnTo>
                  <a:lnTo>
                    <a:pt x="94057" y="17874"/>
                  </a:lnTo>
                  <a:lnTo>
                    <a:pt x="89767" y="20370"/>
                  </a:lnTo>
                  <a:lnTo>
                    <a:pt x="86061" y="22880"/>
                  </a:lnTo>
                  <a:lnTo>
                    <a:pt x="82742" y="25400"/>
                  </a:lnTo>
                  <a:lnTo>
                    <a:pt x="79684" y="28774"/>
                  </a:lnTo>
                  <a:lnTo>
                    <a:pt x="76798" y="32716"/>
                  </a:lnTo>
                  <a:lnTo>
                    <a:pt x="74027" y="37037"/>
                  </a:lnTo>
                  <a:lnTo>
                    <a:pt x="70487" y="40765"/>
                  </a:lnTo>
                  <a:lnTo>
                    <a:pt x="66434" y="44097"/>
                  </a:lnTo>
                  <a:lnTo>
                    <a:pt x="62038" y="47165"/>
                  </a:lnTo>
                  <a:lnTo>
                    <a:pt x="58261" y="50904"/>
                  </a:lnTo>
                  <a:lnTo>
                    <a:pt x="54896" y="55089"/>
                  </a:lnTo>
                  <a:lnTo>
                    <a:pt x="51807" y="59573"/>
                  </a:lnTo>
                  <a:lnTo>
                    <a:pt x="49747" y="63409"/>
                  </a:lnTo>
                  <a:lnTo>
                    <a:pt x="48374" y="66813"/>
                  </a:lnTo>
                  <a:lnTo>
                    <a:pt x="47458" y="69929"/>
                  </a:lnTo>
                  <a:lnTo>
                    <a:pt x="46001" y="73700"/>
                  </a:lnTo>
                  <a:lnTo>
                    <a:pt x="44183" y="77907"/>
                  </a:lnTo>
                  <a:lnTo>
                    <a:pt x="42124" y="82405"/>
                  </a:lnTo>
                  <a:lnTo>
                    <a:pt x="40752" y="86250"/>
                  </a:lnTo>
                  <a:lnTo>
                    <a:pt x="39837" y="89661"/>
                  </a:lnTo>
                  <a:lnTo>
                    <a:pt x="39227" y="92781"/>
                  </a:lnTo>
                  <a:lnTo>
                    <a:pt x="38821" y="95707"/>
                  </a:lnTo>
                  <a:lnTo>
                    <a:pt x="38548" y="98506"/>
                  </a:lnTo>
                  <a:lnTo>
                    <a:pt x="38368" y="101217"/>
                  </a:lnTo>
                  <a:lnTo>
                    <a:pt x="38248" y="103872"/>
                  </a:lnTo>
                  <a:lnTo>
                    <a:pt x="38114" y="109080"/>
                  </a:lnTo>
                  <a:lnTo>
                    <a:pt x="38925" y="111653"/>
                  </a:lnTo>
                  <a:lnTo>
                    <a:pt x="40312" y="114216"/>
                  </a:lnTo>
                  <a:lnTo>
                    <a:pt x="42084" y="116771"/>
                  </a:lnTo>
                  <a:lnTo>
                    <a:pt x="44111" y="119321"/>
                  </a:lnTo>
                  <a:lnTo>
                    <a:pt x="46310" y="121868"/>
                  </a:lnTo>
                  <a:lnTo>
                    <a:pt x="51877" y="127994"/>
                  </a:lnTo>
                  <a:lnTo>
                    <a:pt x="54027" y="129343"/>
                  </a:lnTo>
                  <a:lnTo>
                    <a:pt x="57153" y="131089"/>
                  </a:lnTo>
                  <a:lnTo>
                    <a:pt x="60932" y="133099"/>
                  </a:lnTo>
                  <a:lnTo>
                    <a:pt x="64297" y="134440"/>
                  </a:lnTo>
                  <a:lnTo>
                    <a:pt x="67387" y="135333"/>
                  </a:lnTo>
                  <a:lnTo>
                    <a:pt x="70293" y="135930"/>
                  </a:lnTo>
                  <a:lnTo>
                    <a:pt x="73924" y="137174"/>
                  </a:lnTo>
                  <a:lnTo>
                    <a:pt x="78039" y="138849"/>
                  </a:lnTo>
                  <a:lnTo>
                    <a:pt x="82475" y="140814"/>
                  </a:lnTo>
                  <a:lnTo>
                    <a:pt x="86278" y="142123"/>
                  </a:lnTo>
                  <a:lnTo>
                    <a:pt x="89662" y="142995"/>
                  </a:lnTo>
                  <a:lnTo>
                    <a:pt x="92763" y="143577"/>
                  </a:lnTo>
                  <a:lnTo>
                    <a:pt x="96524" y="143965"/>
                  </a:lnTo>
                  <a:lnTo>
                    <a:pt x="100725" y="144224"/>
                  </a:lnTo>
                  <a:lnTo>
                    <a:pt x="109908" y="144512"/>
                  </a:lnTo>
                  <a:lnTo>
                    <a:pt x="142475" y="144728"/>
                  </a:lnTo>
                  <a:lnTo>
                    <a:pt x="167547" y="144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5" name="SMARTInkAnnotation1079"/>
            <p:cNvSpPr/>
            <p:nvPr/>
          </p:nvSpPr>
          <p:spPr>
            <a:xfrm>
              <a:off x="5227359" y="5921196"/>
              <a:ext cx="373342" cy="333659"/>
            </a:xfrm>
            <a:custGeom>
              <a:avLst/>
              <a:gdLst/>
              <a:ahLst/>
              <a:cxnLst/>
              <a:rect l="0" t="0" r="0" b="0"/>
              <a:pathLst>
                <a:path w="373342" h="333659">
                  <a:moveTo>
                    <a:pt x="159981" y="212904"/>
                  </a:moveTo>
                  <a:lnTo>
                    <a:pt x="159981" y="205377"/>
                  </a:lnTo>
                  <a:lnTo>
                    <a:pt x="155936" y="205312"/>
                  </a:lnTo>
                  <a:lnTo>
                    <a:pt x="154744" y="204456"/>
                  </a:lnTo>
                  <a:lnTo>
                    <a:pt x="153950" y="203039"/>
                  </a:lnTo>
                  <a:lnTo>
                    <a:pt x="152675" y="198726"/>
                  </a:lnTo>
                  <a:lnTo>
                    <a:pt x="151724" y="198372"/>
                  </a:lnTo>
                  <a:lnTo>
                    <a:pt x="145828" y="197757"/>
                  </a:lnTo>
                  <a:lnTo>
                    <a:pt x="145466" y="196879"/>
                  </a:lnTo>
                  <a:lnTo>
                    <a:pt x="145063" y="193647"/>
                  </a:lnTo>
                  <a:lnTo>
                    <a:pt x="144109" y="192446"/>
                  </a:lnTo>
                  <a:lnTo>
                    <a:pt x="142626" y="191645"/>
                  </a:lnTo>
                  <a:lnTo>
                    <a:pt x="140791" y="191112"/>
                  </a:lnTo>
                  <a:lnTo>
                    <a:pt x="136494" y="188261"/>
                  </a:lnTo>
                  <a:lnTo>
                    <a:pt x="130883" y="183577"/>
                  </a:lnTo>
                  <a:lnTo>
                    <a:pt x="127858" y="182936"/>
                  </a:lnTo>
                  <a:lnTo>
                    <a:pt x="116585" y="182492"/>
                  </a:lnTo>
                  <a:lnTo>
                    <a:pt x="100027" y="182433"/>
                  </a:lnTo>
                  <a:lnTo>
                    <a:pt x="96306" y="183277"/>
                  </a:lnTo>
                  <a:lnTo>
                    <a:pt x="87022" y="187663"/>
                  </a:lnTo>
                  <a:lnTo>
                    <a:pt x="78062" y="190185"/>
                  </a:lnTo>
                  <a:lnTo>
                    <a:pt x="69668" y="193776"/>
                  </a:lnTo>
                  <a:lnTo>
                    <a:pt x="65906" y="196765"/>
                  </a:lnTo>
                  <a:lnTo>
                    <a:pt x="59468" y="204603"/>
                  </a:lnTo>
                  <a:lnTo>
                    <a:pt x="51526" y="211473"/>
                  </a:lnTo>
                  <a:lnTo>
                    <a:pt x="47038" y="214490"/>
                  </a:lnTo>
                  <a:lnTo>
                    <a:pt x="39793" y="222357"/>
                  </a:lnTo>
                  <a:lnTo>
                    <a:pt x="33750" y="230653"/>
                  </a:lnTo>
                  <a:lnTo>
                    <a:pt x="25589" y="240929"/>
                  </a:lnTo>
                  <a:lnTo>
                    <a:pt x="20382" y="249630"/>
                  </a:lnTo>
                  <a:lnTo>
                    <a:pt x="10141" y="263778"/>
                  </a:lnTo>
                  <a:lnTo>
                    <a:pt x="5050" y="272486"/>
                  </a:lnTo>
                  <a:lnTo>
                    <a:pt x="2223" y="279743"/>
                  </a:lnTo>
                  <a:lnTo>
                    <a:pt x="631" y="288589"/>
                  </a:lnTo>
                  <a:lnTo>
                    <a:pt x="160" y="298829"/>
                  </a:lnTo>
                  <a:lnTo>
                    <a:pt x="0" y="313415"/>
                  </a:lnTo>
                  <a:lnTo>
                    <a:pt x="834" y="315471"/>
                  </a:lnTo>
                  <a:lnTo>
                    <a:pt x="2236" y="316842"/>
                  </a:lnTo>
                  <a:lnTo>
                    <a:pt x="6053" y="319212"/>
                  </a:lnTo>
                  <a:lnTo>
                    <a:pt x="10571" y="323088"/>
                  </a:lnTo>
                  <a:lnTo>
                    <a:pt x="12961" y="324460"/>
                  </a:lnTo>
                  <a:lnTo>
                    <a:pt x="20370" y="327238"/>
                  </a:lnTo>
                  <a:lnTo>
                    <a:pt x="25401" y="330888"/>
                  </a:lnTo>
                  <a:lnTo>
                    <a:pt x="28774" y="332200"/>
                  </a:lnTo>
                  <a:lnTo>
                    <a:pt x="37038" y="333658"/>
                  </a:lnTo>
                  <a:lnTo>
                    <a:pt x="40765" y="333200"/>
                  </a:lnTo>
                  <a:lnTo>
                    <a:pt x="44097" y="332048"/>
                  </a:lnTo>
                  <a:lnTo>
                    <a:pt x="47165" y="330434"/>
                  </a:lnTo>
                  <a:lnTo>
                    <a:pt x="55089" y="328640"/>
                  </a:lnTo>
                  <a:lnTo>
                    <a:pt x="59573" y="328161"/>
                  </a:lnTo>
                  <a:lnTo>
                    <a:pt x="64255" y="326149"/>
                  </a:lnTo>
                  <a:lnTo>
                    <a:pt x="73974" y="319397"/>
                  </a:lnTo>
                  <a:lnTo>
                    <a:pt x="83939" y="313010"/>
                  </a:lnTo>
                  <a:lnTo>
                    <a:pt x="94858" y="306502"/>
                  </a:lnTo>
                  <a:lnTo>
                    <a:pt x="108177" y="297965"/>
                  </a:lnTo>
                  <a:lnTo>
                    <a:pt x="114439" y="293318"/>
                  </a:lnTo>
                  <a:lnTo>
                    <a:pt x="125911" y="283640"/>
                  </a:lnTo>
                  <a:lnTo>
                    <a:pt x="132188" y="278688"/>
                  </a:lnTo>
                  <a:lnTo>
                    <a:pt x="138912" y="273693"/>
                  </a:lnTo>
                  <a:lnTo>
                    <a:pt x="145935" y="268670"/>
                  </a:lnTo>
                  <a:lnTo>
                    <a:pt x="152310" y="262782"/>
                  </a:lnTo>
                  <a:lnTo>
                    <a:pt x="158254" y="256316"/>
                  </a:lnTo>
                  <a:lnTo>
                    <a:pt x="163910" y="249465"/>
                  </a:lnTo>
                  <a:lnTo>
                    <a:pt x="170220" y="242358"/>
                  </a:lnTo>
                  <a:lnTo>
                    <a:pt x="184005" y="227688"/>
                  </a:lnTo>
                  <a:lnTo>
                    <a:pt x="208314" y="202811"/>
                  </a:lnTo>
                  <a:lnTo>
                    <a:pt x="222102" y="188945"/>
                  </a:lnTo>
                  <a:lnTo>
                    <a:pt x="228489" y="181691"/>
                  </a:lnTo>
                  <a:lnTo>
                    <a:pt x="234440" y="174315"/>
                  </a:lnTo>
                  <a:lnTo>
                    <a:pt x="240100" y="166859"/>
                  </a:lnTo>
                  <a:lnTo>
                    <a:pt x="250905" y="151800"/>
                  </a:lnTo>
                  <a:lnTo>
                    <a:pt x="271639" y="121435"/>
                  </a:lnTo>
                  <a:lnTo>
                    <a:pt x="276753" y="114672"/>
                  </a:lnTo>
                  <a:lnTo>
                    <a:pt x="281855" y="108469"/>
                  </a:lnTo>
                  <a:lnTo>
                    <a:pt x="286951" y="102641"/>
                  </a:lnTo>
                  <a:lnTo>
                    <a:pt x="291194" y="96215"/>
                  </a:lnTo>
                  <a:lnTo>
                    <a:pt x="294870" y="89392"/>
                  </a:lnTo>
                  <a:lnTo>
                    <a:pt x="298167" y="82302"/>
                  </a:lnTo>
                  <a:lnTo>
                    <a:pt x="301211" y="75036"/>
                  </a:lnTo>
                  <a:lnTo>
                    <a:pt x="304087" y="67652"/>
                  </a:lnTo>
                  <a:lnTo>
                    <a:pt x="306852" y="60190"/>
                  </a:lnTo>
                  <a:lnTo>
                    <a:pt x="309542" y="54368"/>
                  </a:lnTo>
                  <a:lnTo>
                    <a:pt x="314788" y="45641"/>
                  </a:lnTo>
                  <a:lnTo>
                    <a:pt x="319942" y="36683"/>
                  </a:lnTo>
                  <a:lnTo>
                    <a:pt x="325055" y="27904"/>
                  </a:lnTo>
                  <a:lnTo>
                    <a:pt x="331847" y="18201"/>
                  </a:lnTo>
                  <a:lnTo>
                    <a:pt x="333732" y="12634"/>
                  </a:lnTo>
                  <a:lnTo>
                    <a:pt x="334943" y="3008"/>
                  </a:lnTo>
                  <a:lnTo>
                    <a:pt x="335202" y="0"/>
                  </a:lnTo>
                  <a:lnTo>
                    <a:pt x="324632" y="10190"/>
                  </a:lnTo>
                  <a:lnTo>
                    <a:pt x="323088" y="12568"/>
                  </a:lnTo>
                  <a:lnTo>
                    <a:pt x="321373" y="17468"/>
                  </a:lnTo>
                  <a:lnTo>
                    <a:pt x="316095" y="24726"/>
                  </a:lnTo>
                  <a:lnTo>
                    <a:pt x="312317" y="29032"/>
                  </a:lnTo>
                  <a:lnTo>
                    <a:pt x="308952" y="34442"/>
                  </a:lnTo>
                  <a:lnTo>
                    <a:pt x="305861" y="40589"/>
                  </a:lnTo>
                  <a:lnTo>
                    <a:pt x="302955" y="47228"/>
                  </a:lnTo>
                  <a:lnTo>
                    <a:pt x="299323" y="53346"/>
                  </a:lnTo>
                  <a:lnTo>
                    <a:pt x="295209" y="59119"/>
                  </a:lnTo>
                  <a:lnTo>
                    <a:pt x="290774" y="64660"/>
                  </a:lnTo>
                  <a:lnTo>
                    <a:pt x="286123" y="71742"/>
                  </a:lnTo>
                  <a:lnTo>
                    <a:pt x="281329" y="79849"/>
                  </a:lnTo>
                  <a:lnTo>
                    <a:pt x="276440" y="88641"/>
                  </a:lnTo>
                  <a:lnTo>
                    <a:pt x="272333" y="97042"/>
                  </a:lnTo>
                  <a:lnTo>
                    <a:pt x="268750" y="105183"/>
                  </a:lnTo>
                  <a:lnTo>
                    <a:pt x="265513" y="113150"/>
                  </a:lnTo>
                  <a:lnTo>
                    <a:pt x="261663" y="121001"/>
                  </a:lnTo>
                  <a:lnTo>
                    <a:pt x="257402" y="128776"/>
                  </a:lnTo>
                  <a:lnTo>
                    <a:pt x="252869" y="136499"/>
                  </a:lnTo>
                  <a:lnTo>
                    <a:pt x="248999" y="144187"/>
                  </a:lnTo>
                  <a:lnTo>
                    <a:pt x="245573" y="151853"/>
                  </a:lnTo>
                  <a:lnTo>
                    <a:pt x="242442" y="159503"/>
                  </a:lnTo>
                  <a:lnTo>
                    <a:pt x="239509" y="167144"/>
                  </a:lnTo>
                  <a:lnTo>
                    <a:pt x="233991" y="182406"/>
                  </a:lnTo>
                  <a:lnTo>
                    <a:pt x="226124" y="205279"/>
                  </a:lnTo>
                  <a:lnTo>
                    <a:pt x="224397" y="212054"/>
                  </a:lnTo>
                  <a:lnTo>
                    <a:pt x="223244" y="218264"/>
                  </a:lnTo>
                  <a:lnTo>
                    <a:pt x="222477" y="224097"/>
                  </a:lnTo>
                  <a:lnTo>
                    <a:pt x="221965" y="229680"/>
                  </a:lnTo>
                  <a:lnTo>
                    <a:pt x="221623" y="235094"/>
                  </a:lnTo>
                  <a:lnTo>
                    <a:pt x="221396" y="240398"/>
                  </a:lnTo>
                  <a:lnTo>
                    <a:pt x="223401" y="250806"/>
                  </a:lnTo>
                  <a:lnTo>
                    <a:pt x="227114" y="260229"/>
                  </a:lnTo>
                  <a:lnTo>
                    <a:pt x="231586" y="267239"/>
                  </a:lnTo>
                  <a:lnTo>
                    <a:pt x="238655" y="275435"/>
                  </a:lnTo>
                  <a:lnTo>
                    <a:pt x="242910" y="279991"/>
                  </a:lnTo>
                  <a:lnTo>
                    <a:pt x="249134" y="284722"/>
                  </a:lnTo>
                  <a:lnTo>
                    <a:pt x="256670" y="289570"/>
                  </a:lnTo>
                  <a:lnTo>
                    <a:pt x="265080" y="294495"/>
                  </a:lnTo>
                  <a:lnTo>
                    <a:pt x="278941" y="302225"/>
                  </a:lnTo>
                  <a:lnTo>
                    <a:pt x="285008" y="305471"/>
                  </a:lnTo>
                  <a:lnTo>
                    <a:pt x="291592" y="308482"/>
                  </a:lnTo>
                  <a:lnTo>
                    <a:pt x="298522" y="311337"/>
                  </a:lnTo>
                  <a:lnTo>
                    <a:pt x="305681" y="314086"/>
                  </a:lnTo>
                  <a:lnTo>
                    <a:pt x="312995" y="315918"/>
                  </a:lnTo>
                  <a:lnTo>
                    <a:pt x="320410" y="317141"/>
                  </a:lnTo>
                  <a:lnTo>
                    <a:pt x="327894" y="317955"/>
                  </a:lnTo>
                  <a:lnTo>
                    <a:pt x="336270" y="318498"/>
                  </a:lnTo>
                  <a:lnTo>
                    <a:pt x="345240" y="318860"/>
                  </a:lnTo>
                  <a:lnTo>
                    <a:pt x="373341" y="319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6" name="SMARTInkAnnotation1080"/>
            <p:cNvSpPr/>
            <p:nvPr/>
          </p:nvSpPr>
          <p:spPr>
            <a:xfrm>
              <a:off x="6103620" y="6122091"/>
              <a:ext cx="220981" cy="293950"/>
            </a:xfrm>
            <a:custGeom>
              <a:avLst/>
              <a:gdLst/>
              <a:ahLst/>
              <a:cxnLst/>
              <a:rect l="0" t="0" r="0" b="0"/>
              <a:pathLst>
                <a:path w="220981" h="293950">
                  <a:moveTo>
                    <a:pt x="220980" y="27249"/>
                  </a:moveTo>
                  <a:lnTo>
                    <a:pt x="220980" y="15898"/>
                  </a:lnTo>
                  <a:lnTo>
                    <a:pt x="219287" y="14601"/>
                  </a:lnTo>
                  <a:lnTo>
                    <a:pt x="212890" y="13161"/>
                  </a:lnTo>
                  <a:lnTo>
                    <a:pt x="210506" y="11930"/>
                  </a:lnTo>
                  <a:lnTo>
                    <a:pt x="208918" y="10263"/>
                  </a:lnTo>
                  <a:lnTo>
                    <a:pt x="207858" y="8305"/>
                  </a:lnTo>
                  <a:lnTo>
                    <a:pt x="206305" y="6999"/>
                  </a:lnTo>
                  <a:lnTo>
                    <a:pt x="204424" y="6130"/>
                  </a:lnTo>
                  <a:lnTo>
                    <a:pt x="199366" y="4733"/>
                  </a:lnTo>
                  <a:lnTo>
                    <a:pt x="194444" y="4491"/>
                  </a:lnTo>
                  <a:lnTo>
                    <a:pt x="184286" y="4398"/>
                  </a:lnTo>
                  <a:lnTo>
                    <a:pt x="181246" y="2135"/>
                  </a:lnTo>
                  <a:lnTo>
                    <a:pt x="179252" y="347"/>
                  </a:lnTo>
                  <a:lnTo>
                    <a:pt x="177074" y="0"/>
                  </a:lnTo>
                  <a:lnTo>
                    <a:pt x="174776" y="617"/>
                  </a:lnTo>
                  <a:lnTo>
                    <a:pt x="169049" y="3644"/>
                  </a:lnTo>
                  <a:lnTo>
                    <a:pt x="162682" y="4242"/>
                  </a:lnTo>
                  <a:lnTo>
                    <a:pt x="156325" y="4370"/>
                  </a:lnTo>
                  <a:lnTo>
                    <a:pt x="155017" y="5223"/>
                  </a:lnTo>
                  <a:lnTo>
                    <a:pt x="154144" y="6638"/>
                  </a:lnTo>
                  <a:lnTo>
                    <a:pt x="152745" y="10948"/>
                  </a:lnTo>
                  <a:lnTo>
                    <a:pt x="146384" y="17883"/>
                  </a:lnTo>
                  <a:lnTo>
                    <a:pt x="141824" y="22522"/>
                  </a:lnTo>
                  <a:lnTo>
                    <a:pt x="140269" y="24944"/>
                  </a:lnTo>
                  <a:lnTo>
                    <a:pt x="138542" y="29894"/>
                  </a:lnTo>
                  <a:lnTo>
                    <a:pt x="137570" y="37440"/>
                  </a:lnTo>
                  <a:lnTo>
                    <a:pt x="135084" y="44760"/>
                  </a:lnTo>
                  <a:lnTo>
                    <a:pt x="131157" y="52812"/>
                  </a:lnTo>
                  <a:lnTo>
                    <a:pt x="126590" y="59213"/>
                  </a:lnTo>
                  <a:lnTo>
                    <a:pt x="123995" y="64879"/>
                  </a:lnTo>
                  <a:lnTo>
                    <a:pt x="121996" y="71067"/>
                  </a:lnTo>
                  <a:lnTo>
                    <a:pt x="118285" y="79461"/>
                  </a:lnTo>
                  <a:lnTo>
                    <a:pt x="116957" y="84070"/>
                  </a:lnTo>
                  <a:lnTo>
                    <a:pt x="116071" y="88837"/>
                  </a:lnTo>
                  <a:lnTo>
                    <a:pt x="115481" y="93708"/>
                  </a:lnTo>
                  <a:lnTo>
                    <a:pt x="112567" y="101378"/>
                  </a:lnTo>
                  <a:lnTo>
                    <a:pt x="108450" y="108455"/>
                  </a:lnTo>
                  <a:lnTo>
                    <a:pt x="103798" y="117245"/>
                  </a:lnTo>
                  <a:lnTo>
                    <a:pt x="88869" y="146725"/>
                  </a:lnTo>
                  <a:lnTo>
                    <a:pt x="86340" y="152620"/>
                  </a:lnTo>
                  <a:lnTo>
                    <a:pt x="83807" y="159090"/>
                  </a:lnTo>
                  <a:lnTo>
                    <a:pt x="81271" y="165943"/>
                  </a:lnTo>
                  <a:lnTo>
                    <a:pt x="78734" y="172205"/>
                  </a:lnTo>
                  <a:lnTo>
                    <a:pt x="76196" y="178073"/>
                  </a:lnTo>
                  <a:lnTo>
                    <a:pt x="71118" y="189108"/>
                  </a:lnTo>
                  <a:lnTo>
                    <a:pt x="66039" y="199658"/>
                  </a:lnTo>
                  <a:lnTo>
                    <a:pt x="62653" y="205688"/>
                  </a:lnTo>
                  <a:lnTo>
                    <a:pt x="58702" y="212248"/>
                  </a:lnTo>
                  <a:lnTo>
                    <a:pt x="54375" y="219162"/>
                  </a:lnTo>
                  <a:lnTo>
                    <a:pt x="50643" y="225464"/>
                  </a:lnTo>
                  <a:lnTo>
                    <a:pt x="47308" y="231359"/>
                  </a:lnTo>
                  <a:lnTo>
                    <a:pt x="41346" y="242424"/>
                  </a:lnTo>
                  <a:lnTo>
                    <a:pt x="35873" y="252987"/>
                  </a:lnTo>
                  <a:lnTo>
                    <a:pt x="32382" y="258175"/>
                  </a:lnTo>
                  <a:lnTo>
                    <a:pt x="28362" y="263325"/>
                  </a:lnTo>
                  <a:lnTo>
                    <a:pt x="23988" y="268454"/>
                  </a:lnTo>
                  <a:lnTo>
                    <a:pt x="20225" y="272718"/>
                  </a:lnTo>
                  <a:lnTo>
                    <a:pt x="13787" y="279716"/>
                  </a:lnTo>
                  <a:lnTo>
                    <a:pt x="0" y="2939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7" name="SMARTInkAnnotation1081"/>
            <p:cNvSpPr/>
            <p:nvPr/>
          </p:nvSpPr>
          <p:spPr>
            <a:xfrm>
              <a:off x="6080759" y="6301740"/>
              <a:ext cx="121922" cy="22548"/>
            </a:xfrm>
            <a:custGeom>
              <a:avLst/>
              <a:gdLst/>
              <a:ahLst/>
              <a:cxnLst/>
              <a:rect l="0" t="0" r="0" b="0"/>
              <a:pathLst>
                <a:path w="121922" h="22548">
                  <a:moveTo>
                    <a:pt x="0" y="15240"/>
                  </a:moveTo>
                  <a:lnTo>
                    <a:pt x="4046" y="19285"/>
                  </a:lnTo>
                  <a:lnTo>
                    <a:pt x="6084" y="20477"/>
                  </a:lnTo>
                  <a:lnTo>
                    <a:pt x="8289" y="21271"/>
                  </a:lnTo>
                  <a:lnTo>
                    <a:pt x="10607" y="21802"/>
                  </a:lnTo>
                  <a:lnTo>
                    <a:pt x="12998" y="22155"/>
                  </a:lnTo>
                  <a:lnTo>
                    <a:pt x="15439" y="22390"/>
                  </a:lnTo>
                  <a:lnTo>
                    <a:pt x="17913" y="22547"/>
                  </a:lnTo>
                  <a:lnTo>
                    <a:pt x="20409" y="21805"/>
                  </a:lnTo>
                  <a:lnTo>
                    <a:pt x="22919" y="20463"/>
                  </a:lnTo>
                  <a:lnTo>
                    <a:pt x="25440" y="18722"/>
                  </a:lnTo>
                  <a:lnTo>
                    <a:pt x="27967" y="17561"/>
                  </a:lnTo>
                  <a:lnTo>
                    <a:pt x="30498" y="16788"/>
                  </a:lnTo>
                  <a:lnTo>
                    <a:pt x="33032" y="16272"/>
                  </a:lnTo>
                  <a:lnTo>
                    <a:pt x="36416" y="15928"/>
                  </a:lnTo>
                  <a:lnTo>
                    <a:pt x="40364" y="15698"/>
                  </a:lnTo>
                  <a:lnTo>
                    <a:pt x="44690" y="15545"/>
                  </a:lnTo>
                  <a:lnTo>
                    <a:pt x="48420" y="14597"/>
                  </a:lnTo>
                  <a:lnTo>
                    <a:pt x="51754" y="13118"/>
                  </a:lnTo>
                  <a:lnTo>
                    <a:pt x="54822" y="11286"/>
                  </a:lnTo>
                  <a:lnTo>
                    <a:pt x="58562" y="10064"/>
                  </a:lnTo>
                  <a:lnTo>
                    <a:pt x="62748" y="9249"/>
                  </a:lnTo>
                  <a:lnTo>
                    <a:pt x="67233" y="8707"/>
                  </a:lnTo>
                  <a:lnTo>
                    <a:pt x="71915" y="7497"/>
                  </a:lnTo>
                  <a:lnTo>
                    <a:pt x="76731" y="5845"/>
                  </a:lnTo>
                  <a:lnTo>
                    <a:pt x="81634" y="3897"/>
                  </a:lnTo>
                  <a:lnTo>
                    <a:pt x="86597" y="2597"/>
                  </a:lnTo>
                  <a:lnTo>
                    <a:pt x="91598" y="1732"/>
                  </a:lnTo>
                  <a:lnTo>
                    <a:pt x="96626" y="1155"/>
                  </a:lnTo>
                  <a:lnTo>
                    <a:pt x="101671" y="770"/>
                  </a:lnTo>
                  <a:lnTo>
                    <a:pt x="106728" y="513"/>
                  </a:lnTo>
                  <a:lnTo>
                    <a:pt x="12192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8" name="SMARTInkAnnotation1082"/>
            <p:cNvSpPr/>
            <p:nvPr/>
          </p:nvSpPr>
          <p:spPr>
            <a:xfrm>
              <a:off x="6279202" y="6316980"/>
              <a:ext cx="144458" cy="98956"/>
            </a:xfrm>
            <a:custGeom>
              <a:avLst/>
              <a:gdLst/>
              <a:ahLst/>
              <a:cxnLst/>
              <a:rect l="0" t="0" r="0" b="0"/>
              <a:pathLst>
                <a:path w="144458" h="98956">
                  <a:moveTo>
                    <a:pt x="60638" y="38100"/>
                  </a:moveTo>
                  <a:lnTo>
                    <a:pt x="20144" y="78592"/>
                  </a:lnTo>
                  <a:lnTo>
                    <a:pt x="18402" y="81182"/>
                  </a:lnTo>
                  <a:lnTo>
                    <a:pt x="17240" y="83755"/>
                  </a:lnTo>
                  <a:lnTo>
                    <a:pt x="16466" y="86316"/>
                  </a:lnTo>
                  <a:lnTo>
                    <a:pt x="15104" y="88024"/>
                  </a:lnTo>
                  <a:lnTo>
                    <a:pt x="13348" y="89163"/>
                  </a:lnTo>
                  <a:lnTo>
                    <a:pt x="11331" y="89922"/>
                  </a:lnTo>
                  <a:lnTo>
                    <a:pt x="9987" y="91275"/>
                  </a:lnTo>
                  <a:lnTo>
                    <a:pt x="9090" y="93023"/>
                  </a:lnTo>
                  <a:lnTo>
                    <a:pt x="7651" y="97868"/>
                  </a:lnTo>
                  <a:lnTo>
                    <a:pt x="6686" y="98265"/>
                  </a:lnTo>
                  <a:lnTo>
                    <a:pt x="3357" y="98706"/>
                  </a:lnTo>
                  <a:lnTo>
                    <a:pt x="768" y="98955"/>
                  </a:lnTo>
                  <a:lnTo>
                    <a:pt x="404" y="98143"/>
                  </a:lnTo>
                  <a:lnTo>
                    <a:pt x="162" y="96755"/>
                  </a:lnTo>
                  <a:lnTo>
                    <a:pt x="0" y="94984"/>
                  </a:lnTo>
                  <a:lnTo>
                    <a:pt x="740" y="92955"/>
                  </a:lnTo>
                  <a:lnTo>
                    <a:pt x="2078" y="90757"/>
                  </a:lnTo>
                  <a:lnTo>
                    <a:pt x="3819" y="88445"/>
                  </a:lnTo>
                  <a:lnTo>
                    <a:pt x="4978" y="86056"/>
                  </a:lnTo>
                  <a:lnTo>
                    <a:pt x="5752" y="83618"/>
                  </a:lnTo>
                  <a:lnTo>
                    <a:pt x="6267" y="81145"/>
                  </a:lnTo>
                  <a:lnTo>
                    <a:pt x="6610" y="78650"/>
                  </a:lnTo>
                  <a:lnTo>
                    <a:pt x="6840" y="76140"/>
                  </a:lnTo>
                  <a:lnTo>
                    <a:pt x="6993" y="73620"/>
                  </a:lnTo>
                  <a:lnTo>
                    <a:pt x="7941" y="71093"/>
                  </a:lnTo>
                  <a:lnTo>
                    <a:pt x="9420" y="68562"/>
                  </a:lnTo>
                  <a:lnTo>
                    <a:pt x="11253" y="66028"/>
                  </a:lnTo>
                  <a:lnTo>
                    <a:pt x="12474" y="62645"/>
                  </a:lnTo>
                  <a:lnTo>
                    <a:pt x="13288" y="58697"/>
                  </a:lnTo>
                  <a:lnTo>
                    <a:pt x="13832" y="54371"/>
                  </a:lnTo>
                  <a:lnTo>
                    <a:pt x="15041" y="50641"/>
                  </a:lnTo>
                  <a:lnTo>
                    <a:pt x="16692" y="47307"/>
                  </a:lnTo>
                  <a:lnTo>
                    <a:pt x="18641" y="44238"/>
                  </a:lnTo>
                  <a:lnTo>
                    <a:pt x="20787" y="40499"/>
                  </a:lnTo>
                  <a:lnTo>
                    <a:pt x="25429" y="31828"/>
                  </a:lnTo>
                  <a:lnTo>
                    <a:pt x="28698" y="28839"/>
                  </a:lnTo>
                  <a:lnTo>
                    <a:pt x="32571" y="26846"/>
                  </a:lnTo>
                  <a:lnTo>
                    <a:pt x="36847" y="25517"/>
                  </a:lnTo>
                  <a:lnTo>
                    <a:pt x="40544" y="23785"/>
                  </a:lnTo>
                  <a:lnTo>
                    <a:pt x="43855" y="21783"/>
                  </a:lnTo>
                  <a:lnTo>
                    <a:pt x="46909" y="19602"/>
                  </a:lnTo>
                  <a:lnTo>
                    <a:pt x="49792" y="17301"/>
                  </a:lnTo>
                  <a:lnTo>
                    <a:pt x="52560" y="14921"/>
                  </a:lnTo>
                  <a:lnTo>
                    <a:pt x="55253" y="12487"/>
                  </a:lnTo>
                  <a:lnTo>
                    <a:pt x="58741" y="10018"/>
                  </a:lnTo>
                  <a:lnTo>
                    <a:pt x="62760" y="7525"/>
                  </a:lnTo>
                  <a:lnTo>
                    <a:pt x="67133" y="5017"/>
                  </a:lnTo>
                  <a:lnTo>
                    <a:pt x="71741" y="3344"/>
                  </a:lnTo>
                  <a:lnTo>
                    <a:pt x="76506" y="2229"/>
                  </a:lnTo>
                  <a:lnTo>
                    <a:pt x="81376" y="1487"/>
                  </a:lnTo>
                  <a:lnTo>
                    <a:pt x="85470" y="991"/>
                  </a:lnTo>
                  <a:lnTo>
                    <a:pt x="89046" y="661"/>
                  </a:lnTo>
                  <a:lnTo>
                    <a:pt x="92276" y="441"/>
                  </a:lnTo>
                  <a:lnTo>
                    <a:pt x="96124" y="293"/>
                  </a:lnTo>
                  <a:lnTo>
                    <a:pt x="109628" y="87"/>
                  </a:lnTo>
                  <a:lnTo>
                    <a:pt x="1444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49" name="SMARTInkAnnotation1083"/>
            <p:cNvSpPr/>
            <p:nvPr/>
          </p:nvSpPr>
          <p:spPr>
            <a:xfrm>
              <a:off x="6546744" y="6287664"/>
              <a:ext cx="75036" cy="120406"/>
            </a:xfrm>
            <a:custGeom>
              <a:avLst/>
              <a:gdLst/>
              <a:ahLst/>
              <a:cxnLst/>
              <a:rect l="0" t="0" r="0" b="0"/>
              <a:pathLst>
                <a:path w="75036" h="120406">
                  <a:moveTo>
                    <a:pt x="52176" y="6456"/>
                  </a:moveTo>
                  <a:lnTo>
                    <a:pt x="59702" y="13983"/>
                  </a:lnTo>
                  <a:lnTo>
                    <a:pt x="57496" y="14034"/>
                  </a:lnTo>
                  <a:lnTo>
                    <a:pt x="48442" y="14074"/>
                  </a:lnTo>
                  <a:lnTo>
                    <a:pt x="46300" y="14921"/>
                  </a:lnTo>
                  <a:lnTo>
                    <a:pt x="44024" y="16333"/>
                  </a:lnTo>
                  <a:lnTo>
                    <a:pt x="38335" y="20637"/>
                  </a:lnTo>
                  <a:lnTo>
                    <a:pt x="37022" y="21837"/>
                  </a:lnTo>
                  <a:lnTo>
                    <a:pt x="33305" y="25427"/>
                  </a:lnTo>
                  <a:lnTo>
                    <a:pt x="19060" y="39581"/>
                  </a:lnTo>
                  <a:lnTo>
                    <a:pt x="17398" y="42086"/>
                  </a:lnTo>
                  <a:lnTo>
                    <a:pt x="16290" y="44603"/>
                  </a:lnTo>
                  <a:lnTo>
                    <a:pt x="15553" y="47127"/>
                  </a:lnTo>
                  <a:lnTo>
                    <a:pt x="14214" y="50504"/>
                  </a:lnTo>
                  <a:lnTo>
                    <a:pt x="12474" y="54447"/>
                  </a:lnTo>
                  <a:lnTo>
                    <a:pt x="10468" y="58770"/>
                  </a:lnTo>
                  <a:lnTo>
                    <a:pt x="9132" y="62499"/>
                  </a:lnTo>
                  <a:lnTo>
                    <a:pt x="8240" y="65831"/>
                  </a:lnTo>
                  <a:lnTo>
                    <a:pt x="7645" y="68899"/>
                  </a:lnTo>
                  <a:lnTo>
                    <a:pt x="6402" y="71792"/>
                  </a:lnTo>
                  <a:lnTo>
                    <a:pt x="4727" y="74566"/>
                  </a:lnTo>
                  <a:lnTo>
                    <a:pt x="2763" y="77263"/>
                  </a:lnTo>
                  <a:lnTo>
                    <a:pt x="1454" y="79907"/>
                  </a:lnTo>
                  <a:lnTo>
                    <a:pt x="581" y="82516"/>
                  </a:lnTo>
                  <a:lnTo>
                    <a:pt x="0" y="85103"/>
                  </a:lnTo>
                  <a:lnTo>
                    <a:pt x="458" y="87674"/>
                  </a:lnTo>
                  <a:lnTo>
                    <a:pt x="1611" y="90234"/>
                  </a:lnTo>
                  <a:lnTo>
                    <a:pt x="5499" y="96382"/>
                  </a:lnTo>
                  <a:lnTo>
                    <a:pt x="6031" y="99480"/>
                  </a:lnTo>
                  <a:lnTo>
                    <a:pt x="6172" y="101492"/>
                  </a:lnTo>
                  <a:lnTo>
                    <a:pt x="7113" y="103680"/>
                  </a:lnTo>
                  <a:lnTo>
                    <a:pt x="8588" y="105985"/>
                  </a:lnTo>
                  <a:lnTo>
                    <a:pt x="10417" y="108368"/>
                  </a:lnTo>
                  <a:lnTo>
                    <a:pt x="12484" y="109958"/>
                  </a:lnTo>
                  <a:lnTo>
                    <a:pt x="14707" y="111017"/>
                  </a:lnTo>
                  <a:lnTo>
                    <a:pt x="17037" y="111723"/>
                  </a:lnTo>
                  <a:lnTo>
                    <a:pt x="18590" y="113041"/>
                  </a:lnTo>
                  <a:lnTo>
                    <a:pt x="19626" y="114766"/>
                  </a:lnTo>
                  <a:lnTo>
                    <a:pt x="20316" y="116762"/>
                  </a:lnTo>
                  <a:lnTo>
                    <a:pt x="21623" y="118093"/>
                  </a:lnTo>
                  <a:lnTo>
                    <a:pt x="23340" y="118981"/>
                  </a:lnTo>
                  <a:lnTo>
                    <a:pt x="25332" y="119572"/>
                  </a:lnTo>
                  <a:lnTo>
                    <a:pt x="27507" y="119967"/>
                  </a:lnTo>
                  <a:lnTo>
                    <a:pt x="29803" y="120230"/>
                  </a:lnTo>
                  <a:lnTo>
                    <a:pt x="32181" y="120405"/>
                  </a:lnTo>
                  <a:lnTo>
                    <a:pt x="34612" y="119675"/>
                  </a:lnTo>
                  <a:lnTo>
                    <a:pt x="37081" y="118342"/>
                  </a:lnTo>
                  <a:lnTo>
                    <a:pt x="39572" y="116607"/>
                  </a:lnTo>
                  <a:lnTo>
                    <a:pt x="42079" y="115449"/>
                  </a:lnTo>
                  <a:lnTo>
                    <a:pt x="44599" y="114678"/>
                  </a:lnTo>
                  <a:lnTo>
                    <a:pt x="47124" y="114165"/>
                  </a:lnTo>
                  <a:lnTo>
                    <a:pt x="49655" y="112128"/>
                  </a:lnTo>
                  <a:lnTo>
                    <a:pt x="52188" y="109078"/>
                  </a:lnTo>
                  <a:lnTo>
                    <a:pt x="54724" y="105350"/>
                  </a:lnTo>
                  <a:lnTo>
                    <a:pt x="56414" y="102018"/>
                  </a:lnTo>
                  <a:lnTo>
                    <a:pt x="57542" y="98951"/>
                  </a:lnTo>
                  <a:lnTo>
                    <a:pt x="58294" y="96060"/>
                  </a:lnTo>
                  <a:lnTo>
                    <a:pt x="59640" y="93285"/>
                  </a:lnTo>
                  <a:lnTo>
                    <a:pt x="61385" y="90589"/>
                  </a:lnTo>
                  <a:lnTo>
                    <a:pt x="63395" y="87944"/>
                  </a:lnTo>
                  <a:lnTo>
                    <a:pt x="65583" y="85335"/>
                  </a:lnTo>
                  <a:lnTo>
                    <a:pt x="67887" y="82749"/>
                  </a:lnTo>
                  <a:lnTo>
                    <a:pt x="70270" y="80178"/>
                  </a:lnTo>
                  <a:lnTo>
                    <a:pt x="71858" y="76770"/>
                  </a:lnTo>
                  <a:lnTo>
                    <a:pt x="72918" y="72805"/>
                  </a:lnTo>
                  <a:lnTo>
                    <a:pt x="73624" y="68469"/>
                  </a:lnTo>
                  <a:lnTo>
                    <a:pt x="74095" y="64732"/>
                  </a:lnTo>
                  <a:lnTo>
                    <a:pt x="74408" y="61393"/>
                  </a:lnTo>
                  <a:lnTo>
                    <a:pt x="74617" y="58321"/>
                  </a:lnTo>
                  <a:lnTo>
                    <a:pt x="74756" y="55426"/>
                  </a:lnTo>
                  <a:lnTo>
                    <a:pt x="74912" y="49951"/>
                  </a:lnTo>
                  <a:lnTo>
                    <a:pt x="75028" y="31874"/>
                  </a:lnTo>
                  <a:lnTo>
                    <a:pt x="75035" y="19158"/>
                  </a:lnTo>
                  <a:lnTo>
                    <a:pt x="74188" y="17465"/>
                  </a:lnTo>
                  <a:lnTo>
                    <a:pt x="72778" y="16335"/>
                  </a:lnTo>
                  <a:lnTo>
                    <a:pt x="70990" y="15582"/>
                  </a:lnTo>
                  <a:lnTo>
                    <a:pt x="69799" y="14234"/>
                  </a:lnTo>
                  <a:lnTo>
                    <a:pt x="69004" y="12487"/>
                  </a:lnTo>
                  <a:lnTo>
                    <a:pt x="67729" y="7648"/>
                  </a:lnTo>
                  <a:lnTo>
                    <a:pt x="66779" y="6403"/>
                  </a:lnTo>
                  <a:lnTo>
                    <a:pt x="65298" y="4728"/>
                  </a:lnTo>
                  <a:lnTo>
                    <a:pt x="60883" y="0"/>
                  </a:lnTo>
                  <a:lnTo>
                    <a:pt x="60520" y="459"/>
                  </a:lnTo>
                  <a:lnTo>
                    <a:pt x="60118" y="3226"/>
                  </a:lnTo>
                  <a:lnTo>
                    <a:pt x="59891" y="5499"/>
                  </a:lnTo>
                  <a:lnTo>
                    <a:pt x="62096" y="8289"/>
                  </a:lnTo>
                  <a:lnTo>
                    <a:pt x="67416" y="140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0" name="SMARTInkAnnotation1084"/>
            <p:cNvSpPr/>
            <p:nvPr/>
          </p:nvSpPr>
          <p:spPr>
            <a:xfrm>
              <a:off x="6720851" y="6294120"/>
              <a:ext cx="160001" cy="121921"/>
            </a:xfrm>
            <a:custGeom>
              <a:avLst/>
              <a:gdLst/>
              <a:ahLst/>
              <a:cxnLst/>
              <a:rect l="0" t="0" r="0" b="0"/>
              <a:pathLst>
                <a:path w="160001" h="121921">
                  <a:moveTo>
                    <a:pt x="53329" y="0"/>
                  </a:moveTo>
                  <a:lnTo>
                    <a:pt x="71986" y="0"/>
                  </a:lnTo>
                  <a:lnTo>
                    <a:pt x="73387" y="847"/>
                  </a:lnTo>
                  <a:lnTo>
                    <a:pt x="74320" y="2258"/>
                  </a:lnTo>
                  <a:lnTo>
                    <a:pt x="75821" y="6561"/>
                  </a:lnTo>
                  <a:lnTo>
                    <a:pt x="73766" y="9407"/>
                  </a:lnTo>
                  <a:lnTo>
                    <a:pt x="72034" y="11352"/>
                  </a:lnTo>
                  <a:lnTo>
                    <a:pt x="70879" y="13495"/>
                  </a:lnTo>
                  <a:lnTo>
                    <a:pt x="70109" y="15770"/>
                  </a:lnTo>
                  <a:lnTo>
                    <a:pt x="69596" y="18133"/>
                  </a:lnTo>
                  <a:lnTo>
                    <a:pt x="68407" y="20556"/>
                  </a:lnTo>
                  <a:lnTo>
                    <a:pt x="66766" y="23018"/>
                  </a:lnTo>
                  <a:lnTo>
                    <a:pt x="64828" y="25505"/>
                  </a:lnTo>
                  <a:lnTo>
                    <a:pt x="62688" y="28010"/>
                  </a:lnTo>
                  <a:lnTo>
                    <a:pt x="60415" y="30527"/>
                  </a:lnTo>
                  <a:lnTo>
                    <a:pt x="55631" y="35581"/>
                  </a:lnTo>
                  <a:lnTo>
                    <a:pt x="50683" y="40649"/>
                  </a:lnTo>
                  <a:lnTo>
                    <a:pt x="48178" y="44033"/>
                  </a:lnTo>
                  <a:lnTo>
                    <a:pt x="45661" y="47982"/>
                  </a:lnTo>
                  <a:lnTo>
                    <a:pt x="43138" y="52309"/>
                  </a:lnTo>
                  <a:lnTo>
                    <a:pt x="40608" y="56039"/>
                  </a:lnTo>
                  <a:lnTo>
                    <a:pt x="38074" y="59373"/>
                  </a:lnTo>
                  <a:lnTo>
                    <a:pt x="35539" y="62442"/>
                  </a:lnTo>
                  <a:lnTo>
                    <a:pt x="33003" y="65335"/>
                  </a:lnTo>
                  <a:lnTo>
                    <a:pt x="30465" y="68109"/>
                  </a:lnTo>
                  <a:lnTo>
                    <a:pt x="27925" y="70807"/>
                  </a:lnTo>
                  <a:lnTo>
                    <a:pt x="25387" y="72605"/>
                  </a:lnTo>
                  <a:lnTo>
                    <a:pt x="22847" y="73802"/>
                  </a:lnTo>
                  <a:lnTo>
                    <a:pt x="20308" y="74603"/>
                  </a:lnTo>
                  <a:lnTo>
                    <a:pt x="17768" y="75981"/>
                  </a:lnTo>
                  <a:lnTo>
                    <a:pt x="15229" y="77747"/>
                  </a:lnTo>
                  <a:lnTo>
                    <a:pt x="12688" y="79772"/>
                  </a:lnTo>
                  <a:lnTo>
                    <a:pt x="10149" y="81968"/>
                  </a:lnTo>
                  <a:lnTo>
                    <a:pt x="7609" y="84279"/>
                  </a:lnTo>
                  <a:lnTo>
                    <a:pt x="434" y="91021"/>
                  </a:lnTo>
                  <a:lnTo>
                    <a:pt x="187" y="88996"/>
                  </a:lnTo>
                  <a:lnTo>
                    <a:pt x="28" y="84843"/>
                  </a:lnTo>
                  <a:lnTo>
                    <a:pt x="0" y="80078"/>
                  </a:lnTo>
                  <a:lnTo>
                    <a:pt x="843" y="77938"/>
                  </a:lnTo>
                  <a:lnTo>
                    <a:pt x="2252" y="75666"/>
                  </a:lnTo>
                  <a:lnTo>
                    <a:pt x="6550" y="69980"/>
                  </a:lnTo>
                  <a:lnTo>
                    <a:pt x="8596" y="68667"/>
                  </a:lnTo>
                  <a:lnTo>
                    <a:pt x="11653" y="66945"/>
                  </a:lnTo>
                  <a:lnTo>
                    <a:pt x="15384" y="64950"/>
                  </a:lnTo>
                  <a:lnTo>
                    <a:pt x="17873" y="62773"/>
                  </a:lnTo>
                  <a:lnTo>
                    <a:pt x="19532" y="60475"/>
                  </a:lnTo>
                  <a:lnTo>
                    <a:pt x="20638" y="58097"/>
                  </a:lnTo>
                  <a:lnTo>
                    <a:pt x="23067" y="55665"/>
                  </a:lnTo>
                  <a:lnTo>
                    <a:pt x="26381" y="53197"/>
                  </a:lnTo>
                  <a:lnTo>
                    <a:pt x="30283" y="50704"/>
                  </a:lnTo>
                  <a:lnTo>
                    <a:pt x="33733" y="48196"/>
                  </a:lnTo>
                  <a:lnTo>
                    <a:pt x="36878" y="45678"/>
                  </a:lnTo>
                  <a:lnTo>
                    <a:pt x="39822" y="43152"/>
                  </a:lnTo>
                  <a:lnTo>
                    <a:pt x="42631" y="40621"/>
                  </a:lnTo>
                  <a:lnTo>
                    <a:pt x="48009" y="35552"/>
                  </a:lnTo>
                  <a:lnTo>
                    <a:pt x="50629" y="33862"/>
                  </a:lnTo>
                  <a:lnTo>
                    <a:pt x="53222" y="32734"/>
                  </a:lnTo>
                  <a:lnTo>
                    <a:pt x="55797" y="31983"/>
                  </a:lnTo>
                  <a:lnTo>
                    <a:pt x="58361" y="30635"/>
                  </a:lnTo>
                  <a:lnTo>
                    <a:pt x="60917" y="28890"/>
                  </a:lnTo>
                  <a:lnTo>
                    <a:pt x="63467" y="26881"/>
                  </a:lnTo>
                  <a:lnTo>
                    <a:pt x="66015" y="25540"/>
                  </a:lnTo>
                  <a:lnTo>
                    <a:pt x="68559" y="24647"/>
                  </a:lnTo>
                  <a:lnTo>
                    <a:pt x="71103" y="24052"/>
                  </a:lnTo>
                  <a:lnTo>
                    <a:pt x="73645" y="23654"/>
                  </a:lnTo>
                  <a:lnTo>
                    <a:pt x="76186" y="23390"/>
                  </a:lnTo>
                  <a:lnTo>
                    <a:pt x="78727" y="23213"/>
                  </a:lnTo>
                  <a:lnTo>
                    <a:pt x="81267" y="23095"/>
                  </a:lnTo>
                  <a:lnTo>
                    <a:pt x="86347" y="22965"/>
                  </a:lnTo>
                  <a:lnTo>
                    <a:pt x="88042" y="23777"/>
                  </a:lnTo>
                  <a:lnTo>
                    <a:pt x="89170" y="25165"/>
                  </a:lnTo>
                  <a:lnTo>
                    <a:pt x="89923" y="26936"/>
                  </a:lnTo>
                  <a:lnTo>
                    <a:pt x="90425" y="28965"/>
                  </a:lnTo>
                  <a:lnTo>
                    <a:pt x="90760" y="31163"/>
                  </a:lnTo>
                  <a:lnTo>
                    <a:pt x="91297" y="36730"/>
                  </a:lnTo>
                  <a:lnTo>
                    <a:pt x="93628" y="39749"/>
                  </a:lnTo>
                  <a:lnTo>
                    <a:pt x="95435" y="41740"/>
                  </a:lnTo>
                  <a:lnTo>
                    <a:pt x="95793" y="43913"/>
                  </a:lnTo>
                  <a:lnTo>
                    <a:pt x="95185" y="46209"/>
                  </a:lnTo>
                  <a:lnTo>
                    <a:pt x="93933" y="48586"/>
                  </a:lnTo>
                  <a:lnTo>
                    <a:pt x="93098" y="51017"/>
                  </a:lnTo>
                  <a:lnTo>
                    <a:pt x="92541" y="53485"/>
                  </a:lnTo>
                  <a:lnTo>
                    <a:pt x="92171" y="55977"/>
                  </a:lnTo>
                  <a:lnTo>
                    <a:pt x="91924" y="58484"/>
                  </a:lnTo>
                  <a:lnTo>
                    <a:pt x="91759" y="61003"/>
                  </a:lnTo>
                  <a:lnTo>
                    <a:pt x="91494" y="67084"/>
                  </a:lnTo>
                  <a:lnTo>
                    <a:pt x="91437" y="76672"/>
                  </a:lnTo>
                  <a:lnTo>
                    <a:pt x="91429" y="83816"/>
                  </a:lnTo>
                  <a:lnTo>
                    <a:pt x="95474" y="79774"/>
                  </a:lnTo>
                  <a:lnTo>
                    <a:pt x="96666" y="77736"/>
                  </a:lnTo>
                  <a:lnTo>
                    <a:pt x="97460" y="75531"/>
                  </a:lnTo>
                  <a:lnTo>
                    <a:pt x="97990" y="73214"/>
                  </a:lnTo>
                  <a:lnTo>
                    <a:pt x="99189" y="70822"/>
                  </a:lnTo>
                  <a:lnTo>
                    <a:pt x="100836" y="68382"/>
                  </a:lnTo>
                  <a:lnTo>
                    <a:pt x="102780" y="65908"/>
                  </a:lnTo>
                  <a:lnTo>
                    <a:pt x="104076" y="63412"/>
                  </a:lnTo>
                  <a:lnTo>
                    <a:pt x="104940" y="60902"/>
                  </a:lnTo>
                  <a:lnTo>
                    <a:pt x="105516" y="58381"/>
                  </a:lnTo>
                  <a:lnTo>
                    <a:pt x="106748" y="55854"/>
                  </a:lnTo>
                  <a:lnTo>
                    <a:pt x="108414" y="53323"/>
                  </a:lnTo>
                  <a:lnTo>
                    <a:pt x="110372" y="50789"/>
                  </a:lnTo>
                  <a:lnTo>
                    <a:pt x="112524" y="48252"/>
                  </a:lnTo>
                  <a:lnTo>
                    <a:pt x="114806" y="45715"/>
                  </a:lnTo>
                  <a:lnTo>
                    <a:pt x="119598" y="40638"/>
                  </a:lnTo>
                  <a:lnTo>
                    <a:pt x="137161" y="22860"/>
                  </a:lnTo>
                  <a:lnTo>
                    <a:pt x="151197" y="8812"/>
                  </a:lnTo>
                  <a:lnTo>
                    <a:pt x="152441" y="9261"/>
                  </a:lnTo>
                  <a:lnTo>
                    <a:pt x="156080" y="12018"/>
                  </a:lnTo>
                  <a:lnTo>
                    <a:pt x="157390" y="13939"/>
                  </a:lnTo>
                  <a:lnTo>
                    <a:pt x="158263" y="16066"/>
                  </a:lnTo>
                  <a:lnTo>
                    <a:pt x="159665" y="21518"/>
                  </a:lnTo>
                  <a:lnTo>
                    <a:pt x="159856" y="24521"/>
                  </a:lnTo>
                  <a:lnTo>
                    <a:pt x="159941" y="28679"/>
                  </a:lnTo>
                  <a:lnTo>
                    <a:pt x="160000" y="40738"/>
                  </a:lnTo>
                  <a:lnTo>
                    <a:pt x="159155" y="44092"/>
                  </a:lnTo>
                  <a:lnTo>
                    <a:pt x="157748" y="48022"/>
                  </a:lnTo>
                  <a:lnTo>
                    <a:pt x="155962" y="52334"/>
                  </a:lnTo>
                  <a:lnTo>
                    <a:pt x="154770" y="56056"/>
                  </a:lnTo>
                  <a:lnTo>
                    <a:pt x="153977" y="59384"/>
                  </a:lnTo>
                  <a:lnTo>
                    <a:pt x="153447" y="62449"/>
                  </a:lnTo>
                  <a:lnTo>
                    <a:pt x="153095" y="66186"/>
                  </a:lnTo>
                  <a:lnTo>
                    <a:pt x="152860" y="70371"/>
                  </a:lnTo>
                  <a:lnTo>
                    <a:pt x="152702" y="74854"/>
                  </a:lnTo>
                  <a:lnTo>
                    <a:pt x="151752" y="78689"/>
                  </a:lnTo>
                  <a:lnTo>
                    <a:pt x="150271" y="82093"/>
                  </a:lnTo>
                  <a:lnTo>
                    <a:pt x="148436" y="85209"/>
                  </a:lnTo>
                  <a:lnTo>
                    <a:pt x="147214" y="88133"/>
                  </a:lnTo>
                  <a:lnTo>
                    <a:pt x="146399" y="90929"/>
                  </a:lnTo>
                  <a:lnTo>
                    <a:pt x="145856" y="93639"/>
                  </a:lnTo>
                  <a:lnTo>
                    <a:pt x="145493" y="96293"/>
                  </a:lnTo>
                  <a:lnTo>
                    <a:pt x="145252" y="98909"/>
                  </a:lnTo>
                  <a:lnTo>
                    <a:pt x="145090" y="101499"/>
                  </a:lnTo>
                  <a:lnTo>
                    <a:pt x="144912" y="106635"/>
                  </a:lnTo>
                  <a:lnTo>
                    <a:pt x="144864" y="109190"/>
                  </a:lnTo>
                  <a:lnTo>
                    <a:pt x="145679" y="111740"/>
                  </a:lnTo>
                  <a:lnTo>
                    <a:pt x="147069" y="114287"/>
                  </a:lnTo>
                  <a:lnTo>
                    <a:pt x="152389" y="121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1" name="SMARTInkAnnotation1085"/>
            <p:cNvSpPr/>
            <p:nvPr/>
          </p:nvSpPr>
          <p:spPr>
            <a:xfrm>
              <a:off x="7261860" y="6202773"/>
              <a:ext cx="175261" cy="159927"/>
            </a:xfrm>
            <a:custGeom>
              <a:avLst/>
              <a:gdLst/>
              <a:ahLst/>
              <a:cxnLst/>
              <a:rect l="0" t="0" r="0" b="0"/>
              <a:pathLst>
                <a:path w="175261" h="159927">
                  <a:moveTo>
                    <a:pt x="175260" y="22767"/>
                  </a:moveTo>
                  <a:lnTo>
                    <a:pt x="167668" y="22767"/>
                  </a:lnTo>
                  <a:lnTo>
                    <a:pt x="167640" y="15155"/>
                  </a:lnTo>
                  <a:lnTo>
                    <a:pt x="160061" y="7568"/>
                  </a:lnTo>
                  <a:lnTo>
                    <a:pt x="155978" y="3484"/>
                  </a:lnTo>
                  <a:lnTo>
                    <a:pt x="153460" y="967"/>
                  </a:lnTo>
                  <a:lnTo>
                    <a:pt x="150613" y="378"/>
                  </a:lnTo>
                  <a:lnTo>
                    <a:pt x="146526" y="116"/>
                  </a:lnTo>
                  <a:lnTo>
                    <a:pt x="141887" y="0"/>
                  </a:lnTo>
                  <a:lnTo>
                    <a:pt x="140311" y="816"/>
                  </a:lnTo>
                  <a:lnTo>
                    <a:pt x="139261" y="2206"/>
                  </a:lnTo>
                  <a:lnTo>
                    <a:pt x="138561" y="3980"/>
                  </a:lnTo>
                  <a:lnTo>
                    <a:pt x="137247" y="5162"/>
                  </a:lnTo>
                  <a:lnTo>
                    <a:pt x="135525" y="5950"/>
                  </a:lnTo>
                  <a:lnTo>
                    <a:pt x="130507" y="6826"/>
                  </a:lnTo>
                  <a:lnTo>
                    <a:pt x="126798" y="7060"/>
                  </a:lnTo>
                  <a:lnTo>
                    <a:pt x="122632" y="7215"/>
                  </a:lnTo>
                  <a:lnTo>
                    <a:pt x="119008" y="8165"/>
                  </a:lnTo>
                  <a:lnTo>
                    <a:pt x="115745" y="9646"/>
                  </a:lnTo>
                  <a:lnTo>
                    <a:pt x="112723" y="11480"/>
                  </a:lnTo>
                  <a:lnTo>
                    <a:pt x="109862" y="12702"/>
                  </a:lnTo>
                  <a:lnTo>
                    <a:pt x="104425" y="14060"/>
                  </a:lnTo>
                  <a:lnTo>
                    <a:pt x="99187" y="16922"/>
                  </a:lnTo>
                  <a:lnTo>
                    <a:pt x="96604" y="18870"/>
                  </a:lnTo>
                  <a:lnTo>
                    <a:pt x="91477" y="21035"/>
                  </a:lnTo>
                  <a:lnTo>
                    <a:pt x="88925" y="21613"/>
                  </a:lnTo>
                  <a:lnTo>
                    <a:pt x="83831" y="24511"/>
                  </a:lnTo>
                  <a:lnTo>
                    <a:pt x="78745" y="28622"/>
                  </a:lnTo>
                  <a:lnTo>
                    <a:pt x="73663" y="33271"/>
                  </a:lnTo>
                  <a:lnTo>
                    <a:pt x="68738" y="37918"/>
                  </a:lnTo>
                  <a:lnTo>
                    <a:pt x="64981" y="41637"/>
                  </a:lnTo>
                  <a:lnTo>
                    <a:pt x="62794" y="42966"/>
                  </a:lnTo>
                  <a:lnTo>
                    <a:pt x="58106" y="44445"/>
                  </a:lnTo>
                  <a:lnTo>
                    <a:pt x="56517" y="45685"/>
                  </a:lnTo>
                  <a:lnTo>
                    <a:pt x="55458" y="47359"/>
                  </a:lnTo>
                  <a:lnTo>
                    <a:pt x="53759" y="52084"/>
                  </a:lnTo>
                  <a:lnTo>
                    <a:pt x="53463" y="56948"/>
                  </a:lnTo>
                  <a:lnTo>
                    <a:pt x="53364" y="60940"/>
                  </a:lnTo>
                  <a:lnTo>
                    <a:pt x="53351" y="64568"/>
                  </a:lnTo>
                  <a:lnTo>
                    <a:pt x="54193" y="66721"/>
                  </a:lnTo>
                  <a:lnTo>
                    <a:pt x="57389" y="71371"/>
                  </a:lnTo>
                  <a:lnTo>
                    <a:pt x="61102" y="76018"/>
                  </a:lnTo>
                  <a:lnTo>
                    <a:pt x="64692" y="79737"/>
                  </a:lnTo>
                  <a:lnTo>
                    <a:pt x="66834" y="81067"/>
                  </a:lnTo>
                  <a:lnTo>
                    <a:pt x="71474" y="82545"/>
                  </a:lnTo>
                  <a:lnTo>
                    <a:pt x="76357" y="85459"/>
                  </a:lnTo>
                  <a:lnTo>
                    <a:pt x="78845" y="87422"/>
                  </a:lnTo>
                  <a:lnTo>
                    <a:pt x="80503" y="89577"/>
                  </a:lnTo>
                  <a:lnTo>
                    <a:pt x="81609" y="91860"/>
                  </a:lnTo>
                  <a:lnTo>
                    <a:pt x="82345" y="94229"/>
                  </a:lnTo>
                  <a:lnTo>
                    <a:pt x="84530" y="96655"/>
                  </a:lnTo>
                  <a:lnTo>
                    <a:pt x="87680" y="99119"/>
                  </a:lnTo>
                  <a:lnTo>
                    <a:pt x="96812" y="105111"/>
                  </a:lnTo>
                  <a:lnTo>
                    <a:pt x="100319" y="108189"/>
                  </a:lnTo>
                  <a:lnTo>
                    <a:pt x="104700" y="112379"/>
                  </a:lnTo>
                  <a:lnTo>
                    <a:pt x="109468" y="117063"/>
                  </a:lnTo>
                  <a:lnTo>
                    <a:pt x="111079" y="119498"/>
                  </a:lnTo>
                  <a:lnTo>
                    <a:pt x="112869" y="124460"/>
                  </a:lnTo>
                  <a:lnTo>
                    <a:pt x="113876" y="127970"/>
                  </a:lnTo>
                  <a:lnTo>
                    <a:pt x="114111" y="131048"/>
                  </a:lnTo>
                  <a:lnTo>
                    <a:pt x="114263" y="135878"/>
                  </a:lnTo>
                  <a:lnTo>
                    <a:pt x="114289" y="140760"/>
                  </a:lnTo>
                  <a:lnTo>
                    <a:pt x="113446" y="142068"/>
                  </a:lnTo>
                  <a:lnTo>
                    <a:pt x="112036" y="142941"/>
                  </a:lnTo>
                  <a:lnTo>
                    <a:pt x="110250" y="143523"/>
                  </a:lnTo>
                  <a:lnTo>
                    <a:pt x="109061" y="144757"/>
                  </a:lnTo>
                  <a:lnTo>
                    <a:pt x="108268" y="146427"/>
                  </a:lnTo>
                  <a:lnTo>
                    <a:pt x="107738" y="148387"/>
                  </a:lnTo>
                  <a:lnTo>
                    <a:pt x="106538" y="149694"/>
                  </a:lnTo>
                  <a:lnTo>
                    <a:pt x="104892" y="150564"/>
                  </a:lnTo>
                  <a:lnTo>
                    <a:pt x="100806" y="151532"/>
                  </a:lnTo>
                  <a:lnTo>
                    <a:pt x="96166" y="151963"/>
                  </a:lnTo>
                  <a:lnTo>
                    <a:pt x="93744" y="152924"/>
                  </a:lnTo>
                  <a:lnTo>
                    <a:pt x="88795" y="156250"/>
                  </a:lnTo>
                  <a:lnTo>
                    <a:pt x="85443" y="157475"/>
                  </a:lnTo>
                  <a:lnTo>
                    <a:pt x="81516" y="158293"/>
                  </a:lnTo>
                  <a:lnTo>
                    <a:pt x="77204" y="158838"/>
                  </a:lnTo>
                  <a:lnTo>
                    <a:pt x="73483" y="159200"/>
                  </a:lnTo>
                  <a:lnTo>
                    <a:pt x="70154" y="159443"/>
                  </a:lnTo>
                  <a:lnTo>
                    <a:pt x="67090" y="159605"/>
                  </a:lnTo>
                  <a:lnTo>
                    <a:pt x="61426" y="159784"/>
                  </a:lnTo>
                  <a:lnTo>
                    <a:pt x="48322" y="159908"/>
                  </a:lnTo>
                  <a:lnTo>
                    <a:pt x="17805" y="159926"/>
                  </a:lnTo>
                  <a:lnTo>
                    <a:pt x="16103" y="159080"/>
                  </a:lnTo>
                  <a:lnTo>
                    <a:pt x="11955" y="155882"/>
                  </a:lnTo>
                  <a:lnTo>
                    <a:pt x="9664" y="154690"/>
                  </a:lnTo>
                  <a:lnTo>
                    <a:pt x="7289" y="153896"/>
                  </a:lnTo>
                  <a:lnTo>
                    <a:pt x="0" y="1523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2" name="SMARTInkAnnotation1086"/>
            <p:cNvSpPr/>
            <p:nvPr/>
          </p:nvSpPr>
          <p:spPr>
            <a:xfrm>
              <a:off x="7467611" y="6278880"/>
              <a:ext cx="91420" cy="99021"/>
            </a:xfrm>
            <a:custGeom>
              <a:avLst/>
              <a:gdLst/>
              <a:ahLst/>
              <a:cxnLst/>
              <a:rect l="0" t="0" r="0" b="0"/>
              <a:pathLst>
                <a:path w="91420" h="99021">
                  <a:moveTo>
                    <a:pt x="76190" y="22859"/>
                  </a:moveTo>
                  <a:lnTo>
                    <a:pt x="80234" y="18814"/>
                  </a:lnTo>
                  <a:lnTo>
                    <a:pt x="82273" y="17623"/>
                  </a:lnTo>
                  <a:lnTo>
                    <a:pt x="84478" y="16829"/>
                  </a:lnTo>
                  <a:lnTo>
                    <a:pt x="90056" y="15553"/>
                  </a:lnTo>
                  <a:lnTo>
                    <a:pt x="90514" y="14602"/>
                  </a:lnTo>
                  <a:lnTo>
                    <a:pt x="90819" y="13121"/>
                  </a:lnTo>
                  <a:lnTo>
                    <a:pt x="91393" y="7941"/>
                  </a:lnTo>
                  <a:lnTo>
                    <a:pt x="91419" y="3670"/>
                  </a:lnTo>
                  <a:lnTo>
                    <a:pt x="90575" y="2446"/>
                  </a:lnTo>
                  <a:lnTo>
                    <a:pt x="89167" y="1631"/>
                  </a:lnTo>
                  <a:lnTo>
                    <a:pt x="84868" y="322"/>
                  </a:lnTo>
                  <a:lnTo>
                    <a:pt x="82022" y="143"/>
                  </a:lnTo>
                  <a:lnTo>
                    <a:pt x="77935" y="63"/>
                  </a:lnTo>
                  <a:lnTo>
                    <a:pt x="73296" y="28"/>
                  </a:lnTo>
                  <a:lnTo>
                    <a:pt x="70873" y="865"/>
                  </a:lnTo>
                  <a:lnTo>
                    <a:pt x="68413" y="2270"/>
                  </a:lnTo>
                  <a:lnTo>
                    <a:pt x="65925" y="4053"/>
                  </a:lnTo>
                  <a:lnTo>
                    <a:pt x="63419" y="5242"/>
                  </a:lnTo>
                  <a:lnTo>
                    <a:pt x="60903" y="6034"/>
                  </a:lnTo>
                  <a:lnTo>
                    <a:pt x="58378" y="6563"/>
                  </a:lnTo>
                  <a:lnTo>
                    <a:pt x="55849" y="7762"/>
                  </a:lnTo>
                  <a:lnTo>
                    <a:pt x="53315" y="9407"/>
                  </a:lnTo>
                  <a:lnTo>
                    <a:pt x="50779" y="11352"/>
                  </a:lnTo>
                  <a:lnTo>
                    <a:pt x="48243" y="13494"/>
                  </a:lnTo>
                  <a:lnTo>
                    <a:pt x="45705" y="15769"/>
                  </a:lnTo>
                  <a:lnTo>
                    <a:pt x="43165" y="18133"/>
                  </a:lnTo>
                  <a:lnTo>
                    <a:pt x="27772" y="33246"/>
                  </a:lnTo>
                  <a:lnTo>
                    <a:pt x="13003" y="47955"/>
                  </a:lnTo>
                  <a:lnTo>
                    <a:pt x="10357" y="51443"/>
                  </a:lnTo>
                  <a:lnTo>
                    <a:pt x="7748" y="55462"/>
                  </a:lnTo>
                  <a:lnTo>
                    <a:pt x="5162" y="59835"/>
                  </a:lnTo>
                  <a:lnTo>
                    <a:pt x="3438" y="63596"/>
                  </a:lnTo>
                  <a:lnTo>
                    <a:pt x="2288" y="66951"/>
                  </a:lnTo>
                  <a:lnTo>
                    <a:pt x="1522" y="70034"/>
                  </a:lnTo>
                  <a:lnTo>
                    <a:pt x="1011" y="72936"/>
                  </a:lnTo>
                  <a:lnTo>
                    <a:pt x="670" y="75717"/>
                  </a:lnTo>
                  <a:lnTo>
                    <a:pt x="442" y="78418"/>
                  </a:lnTo>
                  <a:lnTo>
                    <a:pt x="292" y="81066"/>
                  </a:lnTo>
                  <a:lnTo>
                    <a:pt x="124" y="86264"/>
                  </a:lnTo>
                  <a:lnTo>
                    <a:pt x="0" y="97546"/>
                  </a:lnTo>
                  <a:lnTo>
                    <a:pt x="844" y="98051"/>
                  </a:lnTo>
                  <a:lnTo>
                    <a:pt x="2252" y="98387"/>
                  </a:lnTo>
                  <a:lnTo>
                    <a:pt x="4038" y="98611"/>
                  </a:lnTo>
                  <a:lnTo>
                    <a:pt x="6075" y="98761"/>
                  </a:lnTo>
                  <a:lnTo>
                    <a:pt x="8279" y="98860"/>
                  </a:lnTo>
                  <a:lnTo>
                    <a:pt x="13856" y="99020"/>
                  </a:lnTo>
                  <a:lnTo>
                    <a:pt x="15161" y="98187"/>
                  </a:lnTo>
                  <a:lnTo>
                    <a:pt x="16877" y="96785"/>
                  </a:lnTo>
                  <a:lnTo>
                    <a:pt x="18868" y="95003"/>
                  </a:lnTo>
                  <a:lnTo>
                    <a:pt x="21888" y="92969"/>
                  </a:lnTo>
                  <a:lnTo>
                    <a:pt x="25595" y="90766"/>
                  </a:lnTo>
                  <a:lnTo>
                    <a:pt x="29759" y="88450"/>
                  </a:lnTo>
                  <a:lnTo>
                    <a:pt x="33382" y="86060"/>
                  </a:lnTo>
                  <a:lnTo>
                    <a:pt x="36644" y="83620"/>
                  </a:lnTo>
                  <a:lnTo>
                    <a:pt x="39666" y="81147"/>
                  </a:lnTo>
                  <a:lnTo>
                    <a:pt x="42527" y="78651"/>
                  </a:lnTo>
                  <a:lnTo>
                    <a:pt x="45281" y="76141"/>
                  </a:lnTo>
                  <a:lnTo>
                    <a:pt x="50599" y="71094"/>
                  </a:lnTo>
                  <a:lnTo>
                    <a:pt x="63464" y="58417"/>
                  </a:lnTo>
                  <a:lnTo>
                    <a:pt x="66014" y="56724"/>
                  </a:lnTo>
                  <a:lnTo>
                    <a:pt x="68558" y="55597"/>
                  </a:lnTo>
                  <a:lnTo>
                    <a:pt x="71102" y="54844"/>
                  </a:lnTo>
                  <a:lnTo>
                    <a:pt x="73644" y="52649"/>
                  </a:lnTo>
                  <a:lnTo>
                    <a:pt x="76186" y="49493"/>
                  </a:lnTo>
                  <a:lnTo>
                    <a:pt x="78727" y="45695"/>
                  </a:lnTo>
                  <a:lnTo>
                    <a:pt x="81269" y="42317"/>
                  </a:lnTo>
                  <a:lnTo>
                    <a:pt x="83809" y="39218"/>
                  </a:lnTo>
                  <a:lnTo>
                    <a:pt x="86349" y="36305"/>
                  </a:lnTo>
                  <a:lnTo>
                    <a:pt x="88043" y="33517"/>
                  </a:lnTo>
                  <a:lnTo>
                    <a:pt x="89171" y="30811"/>
                  </a:lnTo>
                  <a:lnTo>
                    <a:pt x="90984" y="24430"/>
                  </a:lnTo>
                  <a:lnTo>
                    <a:pt x="91131" y="23060"/>
                  </a:lnTo>
                  <a:lnTo>
                    <a:pt x="91231" y="21299"/>
                  </a:lnTo>
                  <a:lnTo>
                    <a:pt x="91341" y="17086"/>
                  </a:lnTo>
                  <a:lnTo>
                    <a:pt x="91418" y="9033"/>
                  </a:lnTo>
                  <a:lnTo>
                    <a:pt x="89167" y="5990"/>
                  </a:lnTo>
                  <a:lnTo>
                    <a:pt x="838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3" name="SMARTInkAnnotation1087"/>
            <p:cNvSpPr/>
            <p:nvPr/>
          </p:nvSpPr>
          <p:spPr>
            <a:xfrm>
              <a:off x="7646172" y="6263640"/>
              <a:ext cx="178471" cy="99061"/>
            </a:xfrm>
            <a:custGeom>
              <a:avLst/>
              <a:gdLst/>
              <a:ahLst/>
              <a:cxnLst/>
              <a:rect l="0" t="0" r="0" b="0"/>
              <a:pathLst>
                <a:path w="178471" h="99061">
                  <a:moveTo>
                    <a:pt x="42408" y="0"/>
                  </a:moveTo>
                  <a:lnTo>
                    <a:pt x="50498" y="0"/>
                  </a:lnTo>
                  <a:lnTo>
                    <a:pt x="52881" y="847"/>
                  </a:lnTo>
                  <a:lnTo>
                    <a:pt x="54470" y="2257"/>
                  </a:lnTo>
                  <a:lnTo>
                    <a:pt x="57020" y="6561"/>
                  </a:lnTo>
                  <a:lnTo>
                    <a:pt x="57369" y="9407"/>
                  </a:lnTo>
                  <a:lnTo>
                    <a:pt x="57462" y="11352"/>
                  </a:lnTo>
                  <a:lnTo>
                    <a:pt x="56678" y="13495"/>
                  </a:lnTo>
                  <a:lnTo>
                    <a:pt x="55308" y="15770"/>
                  </a:lnTo>
                  <a:lnTo>
                    <a:pt x="53547" y="18134"/>
                  </a:lnTo>
                  <a:lnTo>
                    <a:pt x="52374" y="20556"/>
                  </a:lnTo>
                  <a:lnTo>
                    <a:pt x="51592" y="23017"/>
                  </a:lnTo>
                  <a:lnTo>
                    <a:pt x="51071" y="25505"/>
                  </a:lnTo>
                  <a:lnTo>
                    <a:pt x="49876" y="28857"/>
                  </a:lnTo>
                  <a:lnTo>
                    <a:pt x="48234" y="32784"/>
                  </a:lnTo>
                  <a:lnTo>
                    <a:pt x="46291" y="37097"/>
                  </a:lnTo>
                  <a:lnTo>
                    <a:pt x="44150" y="40817"/>
                  </a:lnTo>
                  <a:lnTo>
                    <a:pt x="41876" y="44145"/>
                  </a:lnTo>
                  <a:lnTo>
                    <a:pt x="39513" y="47211"/>
                  </a:lnTo>
                  <a:lnTo>
                    <a:pt x="37092" y="50100"/>
                  </a:lnTo>
                  <a:lnTo>
                    <a:pt x="34630" y="52873"/>
                  </a:lnTo>
                  <a:lnTo>
                    <a:pt x="29638" y="58213"/>
                  </a:lnTo>
                  <a:lnTo>
                    <a:pt x="24597" y="63408"/>
                  </a:lnTo>
                  <a:lnTo>
                    <a:pt x="22913" y="65979"/>
                  </a:lnTo>
                  <a:lnTo>
                    <a:pt x="21791" y="68539"/>
                  </a:lnTo>
                  <a:lnTo>
                    <a:pt x="21044" y="71093"/>
                  </a:lnTo>
                  <a:lnTo>
                    <a:pt x="19698" y="72795"/>
                  </a:lnTo>
                  <a:lnTo>
                    <a:pt x="17955" y="73931"/>
                  </a:lnTo>
                  <a:lnTo>
                    <a:pt x="15946" y="74687"/>
                  </a:lnTo>
                  <a:lnTo>
                    <a:pt x="13759" y="76037"/>
                  </a:lnTo>
                  <a:lnTo>
                    <a:pt x="11456" y="77785"/>
                  </a:lnTo>
                  <a:lnTo>
                    <a:pt x="4727" y="83467"/>
                  </a:lnTo>
                  <a:lnTo>
                    <a:pt x="386" y="83715"/>
                  </a:lnTo>
                  <a:lnTo>
                    <a:pt x="0" y="82904"/>
                  </a:lnTo>
                  <a:lnTo>
                    <a:pt x="590" y="81515"/>
                  </a:lnTo>
                  <a:lnTo>
                    <a:pt x="3573" y="77250"/>
                  </a:lnTo>
                  <a:lnTo>
                    <a:pt x="4665" y="76900"/>
                  </a:lnTo>
                  <a:lnTo>
                    <a:pt x="8136" y="76511"/>
                  </a:lnTo>
                  <a:lnTo>
                    <a:pt x="9399" y="75561"/>
                  </a:lnTo>
                  <a:lnTo>
                    <a:pt x="10242" y="74081"/>
                  </a:lnTo>
                  <a:lnTo>
                    <a:pt x="10804" y="72247"/>
                  </a:lnTo>
                  <a:lnTo>
                    <a:pt x="12026" y="70178"/>
                  </a:lnTo>
                  <a:lnTo>
                    <a:pt x="13687" y="67953"/>
                  </a:lnTo>
                  <a:lnTo>
                    <a:pt x="15640" y="65622"/>
                  </a:lnTo>
                  <a:lnTo>
                    <a:pt x="17790" y="63221"/>
                  </a:lnTo>
                  <a:lnTo>
                    <a:pt x="22435" y="58296"/>
                  </a:lnTo>
                  <a:lnTo>
                    <a:pt x="24859" y="56644"/>
                  </a:lnTo>
                  <a:lnTo>
                    <a:pt x="29811" y="54808"/>
                  </a:lnTo>
                  <a:lnTo>
                    <a:pt x="34834" y="51735"/>
                  </a:lnTo>
                  <a:lnTo>
                    <a:pt x="37358" y="49730"/>
                  </a:lnTo>
                  <a:lnTo>
                    <a:pt x="39888" y="47546"/>
                  </a:lnTo>
                  <a:lnTo>
                    <a:pt x="42421" y="45244"/>
                  </a:lnTo>
                  <a:lnTo>
                    <a:pt x="44956" y="42863"/>
                  </a:lnTo>
                  <a:lnTo>
                    <a:pt x="48341" y="41275"/>
                  </a:lnTo>
                  <a:lnTo>
                    <a:pt x="52289" y="40217"/>
                  </a:lnTo>
                  <a:lnTo>
                    <a:pt x="56615" y="39511"/>
                  </a:lnTo>
                  <a:lnTo>
                    <a:pt x="60347" y="38194"/>
                  </a:lnTo>
                  <a:lnTo>
                    <a:pt x="63680" y="36469"/>
                  </a:lnTo>
                  <a:lnTo>
                    <a:pt x="66749" y="34473"/>
                  </a:lnTo>
                  <a:lnTo>
                    <a:pt x="69643" y="33143"/>
                  </a:lnTo>
                  <a:lnTo>
                    <a:pt x="75114" y="31664"/>
                  </a:lnTo>
                  <a:lnTo>
                    <a:pt x="80368" y="31006"/>
                  </a:lnTo>
                  <a:lnTo>
                    <a:pt x="85526" y="30714"/>
                  </a:lnTo>
                  <a:lnTo>
                    <a:pt x="90640" y="30584"/>
                  </a:lnTo>
                  <a:lnTo>
                    <a:pt x="101860" y="30489"/>
                  </a:lnTo>
                  <a:lnTo>
                    <a:pt x="102364" y="31333"/>
                  </a:lnTo>
                  <a:lnTo>
                    <a:pt x="102698" y="32742"/>
                  </a:lnTo>
                  <a:lnTo>
                    <a:pt x="103236" y="37042"/>
                  </a:lnTo>
                  <a:lnTo>
                    <a:pt x="103309" y="39888"/>
                  </a:lnTo>
                  <a:lnTo>
                    <a:pt x="103367" y="57042"/>
                  </a:lnTo>
                  <a:lnTo>
                    <a:pt x="102520" y="59194"/>
                  </a:lnTo>
                  <a:lnTo>
                    <a:pt x="101109" y="61476"/>
                  </a:lnTo>
                  <a:lnTo>
                    <a:pt x="95790" y="68526"/>
                  </a:lnTo>
                  <a:lnTo>
                    <a:pt x="95754" y="68573"/>
                  </a:lnTo>
                  <a:lnTo>
                    <a:pt x="95750" y="68577"/>
                  </a:lnTo>
                  <a:lnTo>
                    <a:pt x="102309" y="62019"/>
                  </a:lnTo>
                  <a:lnTo>
                    <a:pt x="107412" y="59173"/>
                  </a:lnTo>
                  <a:lnTo>
                    <a:pt x="111144" y="57229"/>
                  </a:lnTo>
                  <a:lnTo>
                    <a:pt x="113633" y="55086"/>
                  </a:lnTo>
                  <a:lnTo>
                    <a:pt x="115291" y="52810"/>
                  </a:lnTo>
                  <a:lnTo>
                    <a:pt x="116397" y="50448"/>
                  </a:lnTo>
                  <a:lnTo>
                    <a:pt x="118827" y="48872"/>
                  </a:lnTo>
                  <a:lnTo>
                    <a:pt x="122141" y="47821"/>
                  </a:lnTo>
                  <a:lnTo>
                    <a:pt x="126043" y="47121"/>
                  </a:lnTo>
                  <a:lnTo>
                    <a:pt x="129492" y="45807"/>
                  </a:lnTo>
                  <a:lnTo>
                    <a:pt x="132637" y="44085"/>
                  </a:lnTo>
                  <a:lnTo>
                    <a:pt x="135581" y="42090"/>
                  </a:lnTo>
                  <a:lnTo>
                    <a:pt x="138390" y="39913"/>
                  </a:lnTo>
                  <a:lnTo>
                    <a:pt x="141109" y="37616"/>
                  </a:lnTo>
                  <a:lnTo>
                    <a:pt x="143768" y="35237"/>
                  </a:lnTo>
                  <a:lnTo>
                    <a:pt x="146389" y="33652"/>
                  </a:lnTo>
                  <a:lnTo>
                    <a:pt x="151557" y="31890"/>
                  </a:lnTo>
                  <a:lnTo>
                    <a:pt x="156677" y="28849"/>
                  </a:lnTo>
                  <a:lnTo>
                    <a:pt x="159227" y="26853"/>
                  </a:lnTo>
                  <a:lnTo>
                    <a:pt x="164319" y="24635"/>
                  </a:lnTo>
                  <a:lnTo>
                    <a:pt x="171501" y="22964"/>
                  </a:lnTo>
                  <a:lnTo>
                    <a:pt x="174008" y="25164"/>
                  </a:lnTo>
                  <a:lnTo>
                    <a:pt x="175861" y="26936"/>
                  </a:lnTo>
                  <a:lnTo>
                    <a:pt x="177097" y="28964"/>
                  </a:lnTo>
                  <a:lnTo>
                    <a:pt x="177919" y="31163"/>
                  </a:lnTo>
                  <a:lnTo>
                    <a:pt x="178470" y="33475"/>
                  </a:lnTo>
                  <a:lnTo>
                    <a:pt x="177988" y="35017"/>
                  </a:lnTo>
                  <a:lnTo>
                    <a:pt x="176823" y="36045"/>
                  </a:lnTo>
                  <a:lnTo>
                    <a:pt x="175197" y="36730"/>
                  </a:lnTo>
                  <a:lnTo>
                    <a:pt x="174115" y="38880"/>
                  </a:lnTo>
                  <a:lnTo>
                    <a:pt x="173393" y="42007"/>
                  </a:lnTo>
                  <a:lnTo>
                    <a:pt x="172911" y="45785"/>
                  </a:lnTo>
                  <a:lnTo>
                    <a:pt x="171744" y="49150"/>
                  </a:lnTo>
                  <a:lnTo>
                    <a:pt x="170118" y="52240"/>
                  </a:lnTo>
                  <a:lnTo>
                    <a:pt x="168188" y="55146"/>
                  </a:lnTo>
                  <a:lnTo>
                    <a:pt x="166901" y="57931"/>
                  </a:lnTo>
                  <a:lnTo>
                    <a:pt x="166043" y="60634"/>
                  </a:lnTo>
                  <a:lnTo>
                    <a:pt x="165473" y="63283"/>
                  </a:lnTo>
                  <a:lnTo>
                    <a:pt x="164245" y="65895"/>
                  </a:lnTo>
                  <a:lnTo>
                    <a:pt x="162578" y="68484"/>
                  </a:lnTo>
                  <a:lnTo>
                    <a:pt x="160621" y="71056"/>
                  </a:lnTo>
                  <a:lnTo>
                    <a:pt x="159317" y="74464"/>
                  </a:lnTo>
                  <a:lnTo>
                    <a:pt x="158447" y="78429"/>
                  </a:lnTo>
                  <a:lnTo>
                    <a:pt x="157868" y="82766"/>
                  </a:lnTo>
                  <a:lnTo>
                    <a:pt x="156635" y="86504"/>
                  </a:lnTo>
                  <a:lnTo>
                    <a:pt x="154966" y="89842"/>
                  </a:lnTo>
                  <a:lnTo>
                    <a:pt x="149089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4" name="SMARTInkAnnotation1088"/>
            <p:cNvSpPr/>
            <p:nvPr/>
          </p:nvSpPr>
          <p:spPr>
            <a:xfrm>
              <a:off x="7955280" y="6271576"/>
              <a:ext cx="160021" cy="90780"/>
            </a:xfrm>
            <a:custGeom>
              <a:avLst/>
              <a:gdLst/>
              <a:ahLst/>
              <a:cxnLst/>
              <a:rect l="0" t="0" r="0" b="0"/>
              <a:pathLst>
                <a:path w="160021" h="90780">
                  <a:moveTo>
                    <a:pt x="0" y="30164"/>
                  </a:moveTo>
                  <a:lnTo>
                    <a:pt x="12136" y="34209"/>
                  </a:lnTo>
                  <a:lnTo>
                    <a:pt x="16557" y="34554"/>
                  </a:lnTo>
                  <a:lnTo>
                    <a:pt x="20352" y="33937"/>
                  </a:lnTo>
                  <a:lnTo>
                    <a:pt x="23728" y="32679"/>
                  </a:lnTo>
                  <a:lnTo>
                    <a:pt x="27672" y="31840"/>
                  </a:lnTo>
                  <a:lnTo>
                    <a:pt x="31995" y="31282"/>
                  </a:lnTo>
                  <a:lnTo>
                    <a:pt x="43009" y="30385"/>
                  </a:lnTo>
                  <a:lnTo>
                    <a:pt x="44760" y="31158"/>
                  </a:lnTo>
                  <a:lnTo>
                    <a:pt x="46773" y="32520"/>
                  </a:lnTo>
                  <a:lnTo>
                    <a:pt x="48962" y="34275"/>
                  </a:lnTo>
                  <a:lnTo>
                    <a:pt x="51268" y="35444"/>
                  </a:lnTo>
                  <a:lnTo>
                    <a:pt x="56088" y="36744"/>
                  </a:lnTo>
                  <a:lnTo>
                    <a:pt x="61053" y="37321"/>
                  </a:lnTo>
                  <a:lnTo>
                    <a:pt x="63562" y="37475"/>
                  </a:lnTo>
                  <a:lnTo>
                    <a:pt x="66082" y="36732"/>
                  </a:lnTo>
                  <a:lnTo>
                    <a:pt x="68608" y="35389"/>
                  </a:lnTo>
                  <a:lnTo>
                    <a:pt x="71139" y="33648"/>
                  </a:lnTo>
                  <a:lnTo>
                    <a:pt x="73672" y="32486"/>
                  </a:lnTo>
                  <a:lnTo>
                    <a:pt x="76208" y="31713"/>
                  </a:lnTo>
                  <a:lnTo>
                    <a:pt x="78746" y="31196"/>
                  </a:lnTo>
                  <a:lnTo>
                    <a:pt x="81283" y="30852"/>
                  </a:lnTo>
                  <a:lnTo>
                    <a:pt x="83822" y="30623"/>
                  </a:lnTo>
                  <a:lnTo>
                    <a:pt x="89935" y="30254"/>
                  </a:lnTo>
                  <a:lnTo>
                    <a:pt x="93030" y="27946"/>
                  </a:lnTo>
                  <a:lnTo>
                    <a:pt x="97869" y="23611"/>
                  </a:lnTo>
                  <a:lnTo>
                    <a:pt x="98266" y="22408"/>
                  </a:lnTo>
                  <a:lnTo>
                    <a:pt x="98531" y="20760"/>
                  </a:lnTo>
                  <a:lnTo>
                    <a:pt x="98955" y="16076"/>
                  </a:lnTo>
                  <a:lnTo>
                    <a:pt x="98990" y="14845"/>
                  </a:lnTo>
                  <a:lnTo>
                    <a:pt x="99051" y="8464"/>
                  </a:lnTo>
                  <a:lnTo>
                    <a:pt x="98207" y="8077"/>
                  </a:lnTo>
                  <a:lnTo>
                    <a:pt x="93821" y="7533"/>
                  </a:lnTo>
                  <a:lnTo>
                    <a:pt x="92499" y="7405"/>
                  </a:lnTo>
                  <a:lnTo>
                    <a:pt x="89653" y="5091"/>
                  </a:lnTo>
                  <a:lnTo>
                    <a:pt x="87708" y="3288"/>
                  </a:lnTo>
                  <a:lnTo>
                    <a:pt x="85566" y="2087"/>
                  </a:lnTo>
                  <a:lnTo>
                    <a:pt x="80926" y="752"/>
                  </a:lnTo>
                  <a:lnTo>
                    <a:pt x="76043" y="158"/>
                  </a:lnTo>
                  <a:lnTo>
                    <a:pt x="73556" y="0"/>
                  </a:lnTo>
                  <a:lnTo>
                    <a:pt x="71051" y="741"/>
                  </a:lnTo>
                  <a:lnTo>
                    <a:pt x="68533" y="2081"/>
                  </a:lnTo>
                  <a:lnTo>
                    <a:pt x="66009" y="3822"/>
                  </a:lnTo>
                  <a:lnTo>
                    <a:pt x="62633" y="4983"/>
                  </a:lnTo>
                  <a:lnTo>
                    <a:pt x="58689" y="5757"/>
                  </a:lnTo>
                  <a:lnTo>
                    <a:pt x="54366" y="6272"/>
                  </a:lnTo>
                  <a:lnTo>
                    <a:pt x="50638" y="7463"/>
                  </a:lnTo>
                  <a:lnTo>
                    <a:pt x="47305" y="9102"/>
                  </a:lnTo>
                  <a:lnTo>
                    <a:pt x="44236" y="11043"/>
                  </a:lnTo>
                  <a:lnTo>
                    <a:pt x="41345" y="13183"/>
                  </a:lnTo>
                  <a:lnTo>
                    <a:pt x="38570" y="15457"/>
                  </a:lnTo>
                  <a:lnTo>
                    <a:pt x="35874" y="17818"/>
                  </a:lnTo>
                  <a:lnTo>
                    <a:pt x="33229" y="20240"/>
                  </a:lnTo>
                  <a:lnTo>
                    <a:pt x="28033" y="25189"/>
                  </a:lnTo>
                  <a:lnTo>
                    <a:pt x="20348" y="32735"/>
                  </a:lnTo>
                  <a:lnTo>
                    <a:pt x="18646" y="35265"/>
                  </a:lnTo>
                  <a:lnTo>
                    <a:pt x="17510" y="37797"/>
                  </a:lnTo>
                  <a:lnTo>
                    <a:pt x="16754" y="40333"/>
                  </a:lnTo>
                  <a:lnTo>
                    <a:pt x="15402" y="42870"/>
                  </a:lnTo>
                  <a:lnTo>
                    <a:pt x="13655" y="45408"/>
                  </a:lnTo>
                  <a:lnTo>
                    <a:pt x="11644" y="47946"/>
                  </a:lnTo>
                  <a:lnTo>
                    <a:pt x="10303" y="50486"/>
                  </a:lnTo>
                  <a:lnTo>
                    <a:pt x="9409" y="53025"/>
                  </a:lnTo>
                  <a:lnTo>
                    <a:pt x="7974" y="59139"/>
                  </a:lnTo>
                  <a:lnTo>
                    <a:pt x="8702" y="60487"/>
                  </a:lnTo>
                  <a:lnTo>
                    <a:pt x="10035" y="62233"/>
                  </a:lnTo>
                  <a:lnTo>
                    <a:pt x="11771" y="64243"/>
                  </a:lnTo>
                  <a:lnTo>
                    <a:pt x="13774" y="66430"/>
                  </a:lnTo>
                  <a:lnTo>
                    <a:pt x="18257" y="71117"/>
                  </a:lnTo>
                  <a:lnTo>
                    <a:pt x="20639" y="72707"/>
                  </a:lnTo>
                  <a:lnTo>
                    <a:pt x="25541" y="74472"/>
                  </a:lnTo>
                  <a:lnTo>
                    <a:pt x="28034" y="75789"/>
                  </a:lnTo>
                  <a:lnTo>
                    <a:pt x="30544" y="77514"/>
                  </a:lnTo>
                  <a:lnTo>
                    <a:pt x="33062" y="79511"/>
                  </a:lnTo>
                  <a:lnTo>
                    <a:pt x="36435" y="80842"/>
                  </a:lnTo>
                  <a:lnTo>
                    <a:pt x="40376" y="81729"/>
                  </a:lnTo>
                  <a:lnTo>
                    <a:pt x="44698" y="82321"/>
                  </a:lnTo>
                  <a:lnTo>
                    <a:pt x="49272" y="83562"/>
                  </a:lnTo>
                  <a:lnTo>
                    <a:pt x="54015" y="85236"/>
                  </a:lnTo>
                  <a:lnTo>
                    <a:pt x="58870" y="87199"/>
                  </a:lnTo>
                  <a:lnTo>
                    <a:pt x="63800" y="88507"/>
                  </a:lnTo>
                  <a:lnTo>
                    <a:pt x="68780" y="89380"/>
                  </a:lnTo>
                  <a:lnTo>
                    <a:pt x="73794" y="89961"/>
                  </a:lnTo>
                  <a:lnTo>
                    <a:pt x="78829" y="90349"/>
                  </a:lnTo>
                  <a:lnTo>
                    <a:pt x="83880" y="90607"/>
                  </a:lnTo>
                  <a:lnTo>
                    <a:pt x="88940" y="90779"/>
                  </a:lnTo>
                  <a:lnTo>
                    <a:pt x="94006" y="90048"/>
                  </a:lnTo>
                  <a:lnTo>
                    <a:pt x="99078" y="88713"/>
                  </a:lnTo>
                  <a:lnTo>
                    <a:pt x="104152" y="86977"/>
                  </a:lnTo>
                  <a:lnTo>
                    <a:pt x="110074" y="85819"/>
                  </a:lnTo>
                  <a:lnTo>
                    <a:pt x="116563" y="85048"/>
                  </a:lnTo>
                  <a:lnTo>
                    <a:pt x="123428" y="84533"/>
                  </a:lnTo>
                  <a:lnTo>
                    <a:pt x="130546" y="83343"/>
                  </a:lnTo>
                  <a:lnTo>
                    <a:pt x="137831" y="81704"/>
                  </a:lnTo>
                  <a:lnTo>
                    <a:pt x="160020" y="758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5" name="SMARTInkAnnotation1089"/>
            <p:cNvSpPr/>
            <p:nvPr/>
          </p:nvSpPr>
          <p:spPr>
            <a:xfrm>
              <a:off x="8406376" y="6111240"/>
              <a:ext cx="173744" cy="205741"/>
            </a:xfrm>
            <a:custGeom>
              <a:avLst/>
              <a:gdLst/>
              <a:ahLst/>
              <a:cxnLst/>
              <a:rect l="0" t="0" r="0" b="0"/>
              <a:pathLst>
                <a:path w="173744" h="205741">
                  <a:moveTo>
                    <a:pt x="166124" y="0"/>
                  </a:moveTo>
                  <a:lnTo>
                    <a:pt x="173743" y="0"/>
                  </a:lnTo>
                  <a:lnTo>
                    <a:pt x="169698" y="4044"/>
                  </a:lnTo>
                  <a:lnTo>
                    <a:pt x="167660" y="5237"/>
                  </a:lnTo>
                  <a:lnTo>
                    <a:pt x="163139" y="6561"/>
                  </a:lnTo>
                  <a:lnTo>
                    <a:pt x="158306" y="9407"/>
                  </a:lnTo>
                  <a:lnTo>
                    <a:pt x="153336" y="13494"/>
                  </a:lnTo>
                  <a:lnTo>
                    <a:pt x="148304" y="18132"/>
                  </a:lnTo>
                  <a:lnTo>
                    <a:pt x="144931" y="20555"/>
                  </a:lnTo>
                  <a:lnTo>
                    <a:pt x="140989" y="23017"/>
                  </a:lnTo>
                  <a:lnTo>
                    <a:pt x="136667" y="25505"/>
                  </a:lnTo>
                  <a:lnTo>
                    <a:pt x="127350" y="30527"/>
                  </a:lnTo>
                  <a:lnTo>
                    <a:pt x="122495" y="33051"/>
                  </a:lnTo>
                  <a:lnTo>
                    <a:pt x="117564" y="36427"/>
                  </a:lnTo>
                  <a:lnTo>
                    <a:pt x="112585" y="40371"/>
                  </a:lnTo>
                  <a:lnTo>
                    <a:pt x="107571" y="44694"/>
                  </a:lnTo>
                  <a:lnTo>
                    <a:pt x="102536" y="48423"/>
                  </a:lnTo>
                  <a:lnTo>
                    <a:pt x="97486" y="51755"/>
                  </a:lnTo>
                  <a:lnTo>
                    <a:pt x="92425" y="54824"/>
                  </a:lnTo>
                  <a:lnTo>
                    <a:pt x="87357" y="58562"/>
                  </a:lnTo>
                  <a:lnTo>
                    <a:pt x="82286" y="62748"/>
                  </a:lnTo>
                  <a:lnTo>
                    <a:pt x="77212" y="67232"/>
                  </a:lnTo>
                  <a:lnTo>
                    <a:pt x="72983" y="71915"/>
                  </a:lnTo>
                  <a:lnTo>
                    <a:pt x="69316" y="76730"/>
                  </a:lnTo>
                  <a:lnTo>
                    <a:pt x="66026" y="81633"/>
                  </a:lnTo>
                  <a:lnTo>
                    <a:pt x="62139" y="85749"/>
                  </a:lnTo>
                  <a:lnTo>
                    <a:pt x="57854" y="89340"/>
                  </a:lnTo>
                  <a:lnTo>
                    <a:pt x="53304" y="92580"/>
                  </a:lnTo>
                  <a:lnTo>
                    <a:pt x="48577" y="96433"/>
                  </a:lnTo>
                  <a:lnTo>
                    <a:pt x="43732" y="100695"/>
                  </a:lnTo>
                  <a:lnTo>
                    <a:pt x="38809" y="105231"/>
                  </a:lnTo>
                  <a:lnTo>
                    <a:pt x="34681" y="109947"/>
                  </a:lnTo>
                  <a:lnTo>
                    <a:pt x="31082" y="114785"/>
                  </a:lnTo>
                  <a:lnTo>
                    <a:pt x="27836" y="119703"/>
                  </a:lnTo>
                  <a:lnTo>
                    <a:pt x="24826" y="123828"/>
                  </a:lnTo>
                  <a:lnTo>
                    <a:pt x="21972" y="127426"/>
                  </a:lnTo>
                  <a:lnTo>
                    <a:pt x="19222" y="130670"/>
                  </a:lnTo>
                  <a:lnTo>
                    <a:pt x="16543" y="134527"/>
                  </a:lnTo>
                  <a:lnTo>
                    <a:pt x="13910" y="138792"/>
                  </a:lnTo>
                  <a:lnTo>
                    <a:pt x="11309" y="143327"/>
                  </a:lnTo>
                  <a:lnTo>
                    <a:pt x="8727" y="147199"/>
                  </a:lnTo>
                  <a:lnTo>
                    <a:pt x="6159" y="150625"/>
                  </a:lnTo>
                  <a:lnTo>
                    <a:pt x="3601" y="153757"/>
                  </a:lnTo>
                  <a:lnTo>
                    <a:pt x="758" y="159494"/>
                  </a:lnTo>
                  <a:lnTo>
                    <a:pt x="0" y="162209"/>
                  </a:lnTo>
                  <a:lnTo>
                    <a:pt x="342" y="165713"/>
                  </a:lnTo>
                  <a:lnTo>
                    <a:pt x="1415" y="169741"/>
                  </a:lnTo>
                  <a:lnTo>
                    <a:pt x="2978" y="174121"/>
                  </a:lnTo>
                  <a:lnTo>
                    <a:pt x="4867" y="177887"/>
                  </a:lnTo>
                  <a:lnTo>
                    <a:pt x="6972" y="181245"/>
                  </a:lnTo>
                  <a:lnTo>
                    <a:pt x="9223" y="184330"/>
                  </a:lnTo>
                  <a:lnTo>
                    <a:pt x="11724" y="190015"/>
                  </a:lnTo>
                  <a:lnTo>
                    <a:pt x="12391" y="192717"/>
                  </a:lnTo>
                  <a:lnTo>
                    <a:pt x="14528" y="195365"/>
                  </a:lnTo>
                  <a:lnTo>
                    <a:pt x="17648" y="197977"/>
                  </a:lnTo>
                  <a:lnTo>
                    <a:pt x="28964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6" name="SMARTInkAnnotation1090"/>
            <p:cNvSpPr/>
            <p:nvPr/>
          </p:nvSpPr>
          <p:spPr>
            <a:xfrm>
              <a:off x="8572511" y="6241840"/>
              <a:ext cx="144770" cy="113117"/>
            </a:xfrm>
            <a:custGeom>
              <a:avLst/>
              <a:gdLst/>
              <a:ahLst/>
              <a:cxnLst/>
              <a:rect l="0" t="0" r="0" b="0"/>
              <a:pathLst>
                <a:path w="144770" h="113117">
                  <a:moveTo>
                    <a:pt x="91429" y="6560"/>
                  </a:moveTo>
                  <a:lnTo>
                    <a:pt x="91429" y="2515"/>
                  </a:lnTo>
                  <a:lnTo>
                    <a:pt x="90582" y="1324"/>
                  </a:lnTo>
                  <a:lnTo>
                    <a:pt x="89170" y="529"/>
                  </a:lnTo>
                  <a:lnTo>
                    <a:pt x="87384" y="0"/>
                  </a:lnTo>
                  <a:lnTo>
                    <a:pt x="85346" y="493"/>
                  </a:lnTo>
                  <a:lnTo>
                    <a:pt x="80823" y="3299"/>
                  </a:lnTo>
                  <a:lnTo>
                    <a:pt x="78431" y="4386"/>
                  </a:lnTo>
                  <a:lnTo>
                    <a:pt x="75991" y="5111"/>
                  </a:lnTo>
                  <a:lnTo>
                    <a:pt x="73516" y="5594"/>
                  </a:lnTo>
                  <a:lnTo>
                    <a:pt x="71020" y="6763"/>
                  </a:lnTo>
                  <a:lnTo>
                    <a:pt x="68510" y="8389"/>
                  </a:lnTo>
                  <a:lnTo>
                    <a:pt x="65990" y="10319"/>
                  </a:lnTo>
                  <a:lnTo>
                    <a:pt x="63463" y="11607"/>
                  </a:lnTo>
                  <a:lnTo>
                    <a:pt x="60931" y="12464"/>
                  </a:lnTo>
                  <a:lnTo>
                    <a:pt x="58398" y="13036"/>
                  </a:lnTo>
                  <a:lnTo>
                    <a:pt x="55862" y="14264"/>
                  </a:lnTo>
                  <a:lnTo>
                    <a:pt x="53325" y="15930"/>
                  </a:lnTo>
                  <a:lnTo>
                    <a:pt x="50787" y="17887"/>
                  </a:lnTo>
                  <a:lnTo>
                    <a:pt x="48247" y="20037"/>
                  </a:lnTo>
                  <a:lnTo>
                    <a:pt x="45708" y="22319"/>
                  </a:lnTo>
                  <a:lnTo>
                    <a:pt x="40629" y="27111"/>
                  </a:lnTo>
                  <a:lnTo>
                    <a:pt x="27929" y="39611"/>
                  </a:lnTo>
                  <a:lnTo>
                    <a:pt x="25390" y="42987"/>
                  </a:lnTo>
                  <a:lnTo>
                    <a:pt x="22850" y="46932"/>
                  </a:lnTo>
                  <a:lnTo>
                    <a:pt x="20309" y="51254"/>
                  </a:lnTo>
                  <a:lnTo>
                    <a:pt x="17769" y="54137"/>
                  </a:lnTo>
                  <a:lnTo>
                    <a:pt x="15229" y="56057"/>
                  </a:lnTo>
                  <a:lnTo>
                    <a:pt x="12689" y="57339"/>
                  </a:lnTo>
                  <a:lnTo>
                    <a:pt x="10150" y="59886"/>
                  </a:lnTo>
                  <a:lnTo>
                    <a:pt x="7609" y="63277"/>
                  </a:lnTo>
                  <a:lnTo>
                    <a:pt x="5069" y="67231"/>
                  </a:lnTo>
                  <a:lnTo>
                    <a:pt x="3376" y="70714"/>
                  </a:lnTo>
                  <a:lnTo>
                    <a:pt x="2248" y="73883"/>
                  </a:lnTo>
                  <a:lnTo>
                    <a:pt x="1494" y="76841"/>
                  </a:lnTo>
                  <a:lnTo>
                    <a:pt x="993" y="79661"/>
                  </a:lnTo>
                  <a:lnTo>
                    <a:pt x="658" y="82388"/>
                  </a:lnTo>
                  <a:lnTo>
                    <a:pt x="435" y="85052"/>
                  </a:lnTo>
                  <a:lnTo>
                    <a:pt x="287" y="87675"/>
                  </a:lnTo>
                  <a:lnTo>
                    <a:pt x="0" y="97548"/>
                  </a:lnTo>
                  <a:lnTo>
                    <a:pt x="2252" y="100056"/>
                  </a:lnTo>
                  <a:lnTo>
                    <a:pt x="4038" y="101911"/>
                  </a:lnTo>
                  <a:lnTo>
                    <a:pt x="6075" y="103148"/>
                  </a:lnTo>
                  <a:lnTo>
                    <a:pt x="10596" y="104521"/>
                  </a:lnTo>
                  <a:lnTo>
                    <a:pt x="12987" y="104888"/>
                  </a:lnTo>
                  <a:lnTo>
                    <a:pt x="15428" y="105132"/>
                  </a:lnTo>
                  <a:lnTo>
                    <a:pt x="17901" y="105294"/>
                  </a:lnTo>
                  <a:lnTo>
                    <a:pt x="20398" y="104557"/>
                  </a:lnTo>
                  <a:lnTo>
                    <a:pt x="22908" y="103218"/>
                  </a:lnTo>
                  <a:lnTo>
                    <a:pt x="25429" y="101478"/>
                  </a:lnTo>
                  <a:lnTo>
                    <a:pt x="28802" y="100319"/>
                  </a:lnTo>
                  <a:lnTo>
                    <a:pt x="32744" y="99546"/>
                  </a:lnTo>
                  <a:lnTo>
                    <a:pt x="37066" y="99031"/>
                  </a:lnTo>
                  <a:lnTo>
                    <a:pt x="40794" y="97840"/>
                  </a:lnTo>
                  <a:lnTo>
                    <a:pt x="44126" y="96201"/>
                  </a:lnTo>
                  <a:lnTo>
                    <a:pt x="47193" y="94260"/>
                  </a:lnTo>
                  <a:lnTo>
                    <a:pt x="50932" y="92121"/>
                  </a:lnTo>
                  <a:lnTo>
                    <a:pt x="59602" y="87485"/>
                  </a:lnTo>
                  <a:lnTo>
                    <a:pt x="74002" y="80115"/>
                  </a:lnTo>
                  <a:lnTo>
                    <a:pt x="78118" y="77610"/>
                  </a:lnTo>
                  <a:lnTo>
                    <a:pt x="81707" y="75093"/>
                  </a:lnTo>
                  <a:lnTo>
                    <a:pt x="84948" y="72569"/>
                  </a:lnTo>
                  <a:lnTo>
                    <a:pt x="88802" y="70039"/>
                  </a:lnTo>
                  <a:lnTo>
                    <a:pt x="93064" y="67507"/>
                  </a:lnTo>
                  <a:lnTo>
                    <a:pt x="97599" y="64971"/>
                  </a:lnTo>
                  <a:lnTo>
                    <a:pt x="102316" y="63281"/>
                  </a:lnTo>
                  <a:lnTo>
                    <a:pt x="107154" y="62154"/>
                  </a:lnTo>
                  <a:lnTo>
                    <a:pt x="112072" y="61403"/>
                  </a:lnTo>
                  <a:lnTo>
                    <a:pt x="116197" y="60055"/>
                  </a:lnTo>
                  <a:lnTo>
                    <a:pt x="119795" y="58310"/>
                  </a:lnTo>
                  <a:lnTo>
                    <a:pt x="123039" y="56300"/>
                  </a:lnTo>
                  <a:lnTo>
                    <a:pt x="125203" y="54114"/>
                  </a:lnTo>
                  <a:lnTo>
                    <a:pt x="126646" y="51809"/>
                  </a:lnTo>
                  <a:lnTo>
                    <a:pt x="127607" y="49426"/>
                  </a:lnTo>
                  <a:lnTo>
                    <a:pt x="129094" y="47837"/>
                  </a:lnTo>
                  <a:lnTo>
                    <a:pt x="130931" y="46778"/>
                  </a:lnTo>
                  <a:lnTo>
                    <a:pt x="135922" y="45079"/>
                  </a:lnTo>
                  <a:lnTo>
                    <a:pt x="138861" y="44846"/>
                  </a:lnTo>
                  <a:lnTo>
                    <a:pt x="143601" y="44697"/>
                  </a:lnTo>
                  <a:lnTo>
                    <a:pt x="143144" y="45531"/>
                  </a:lnTo>
                  <a:lnTo>
                    <a:pt x="140377" y="48716"/>
                  </a:lnTo>
                  <a:lnTo>
                    <a:pt x="136326" y="52954"/>
                  </a:lnTo>
                  <a:lnTo>
                    <a:pt x="130872" y="58528"/>
                  </a:lnTo>
                  <a:lnTo>
                    <a:pt x="129577" y="60679"/>
                  </a:lnTo>
                  <a:lnTo>
                    <a:pt x="127867" y="63806"/>
                  </a:lnTo>
                  <a:lnTo>
                    <a:pt x="121847" y="75341"/>
                  </a:lnTo>
                  <a:lnTo>
                    <a:pt x="118212" y="82567"/>
                  </a:lnTo>
                  <a:lnTo>
                    <a:pt x="116058" y="86018"/>
                  </a:lnTo>
                  <a:lnTo>
                    <a:pt x="113774" y="89165"/>
                  </a:lnTo>
                  <a:lnTo>
                    <a:pt x="108073" y="96255"/>
                  </a:lnTo>
                  <a:lnTo>
                    <a:pt x="107293" y="99483"/>
                  </a:lnTo>
                  <a:lnTo>
                    <a:pt x="107085" y="101528"/>
                  </a:lnTo>
                  <a:lnTo>
                    <a:pt x="106946" y="103739"/>
                  </a:lnTo>
                  <a:lnTo>
                    <a:pt x="106853" y="106059"/>
                  </a:lnTo>
                  <a:lnTo>
                    <a:pt x="106792" y="108453"/>
                  </a:lnTo>
                  <a:lnTo>
                    <a:pt x="107598" y="110049"/>
                  </a:lnTo>
                  <a:lnTo>
                    <a:pt x="108982" y="111112"/>
                  </a:lnTo>
                  <a:lnTo>
                    <a:pt x="110751" y="111821"/>
                  </a:lnTo>
                  <a:lnTo>
                    <a:pt x="114974" y="112609"/>
                  </a:lnTo>
                  <a:lnTo>
                    <a:pt x="117286" y="112820"/>
                  </a:lnTo>
                  <a:lnTo>
                    <a:pt x="119674" y="112960"/>
                  </a:lnTo>
                  <a:lnTo>
                    <a:pt x="124584" y="113116"/>
                  </a:lnTo>
                  <a:lnTo>
                    <a:pt x="127080" y="112311"/>
                  </a:lnTo>
                  <a:lnTo>
                    <a:pt x="129590" y="110927"/>
                  </a:lnTo>
                  <a:lnTo>
                    <a:pt x="132109" y="109158"/>
                  </a:lnTo>
                  <a:lnTo>
                    <a:pt x="134636" y="107132"/>
                  </a:lnTo>
                  <a:lnTo>
                    <a:pt x="137167" y="104935"/>
                  </a:lnTo>
                  <a:lnTo>
                    <a:pt x="144769" y="98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7" name="SMARTInkAnnotation1091"/>
            <p:cNvSpPr/>
            <p:nvPr/>
          </p:nvSpPr>
          <p:spPr>
            <a:xfrm>
              <a:off x="8923020" y="6065576"/>
              <a:ext cx="167587" cy="266645"/>
            </a:xfrm>
            <a:custGeom>
              <a:avLst/>
              <a:gdLst/>
              <a:ahLst/>
              <a:cxnLst/>
              <a:rect l="0" t="0" r="0" b="0"/>
              <a:pathLst>
                <a:path w="167587" h="266645">
                  <a:moveTo>
                    <a:pt x="152400" y="15184"/>
                  </a:moveTo>
                  <a:lnTo>
                    <a:pt x="167586" y="0"/>
                  </a:lnTo>
                  <a:lnTo>
                    <a:pt x="149728" y="17858"/>
                  </a:lnTo>
                  <a:lnTo>
                    <a:pt x="144722" y="25121"/>
                  </a:lnTo>
                  <a:lnTo>
                    <a:pt x="142201" y="29429"/>
                  </a:lnTo>
                  <a:lnTo>
                    <a:pt x="138827" y="33147"/>
                  </a:lnTo>
                  <a:lnTo>
                    <a:pt x="134885" y="36472"/>
                  </a:lnTo>
                  <a:lnTo>
                    <a:pt x="130564" y="39537"/>
                  </a:lnTo>
                  <a:lnTo>
                    <a:pt x="125989" y="43272"/>
                  </a:lnTo>
                  <a:lnTo>
                    <a:pt x="121247" y="47456"/>
                  </a:lnTo>
                  <a:lnTo>
                    <a:pt x="111460" y="56621"/>
                  </a:lnTo>
                  <a:lnTo>
                    <a:pt x="101469" y="66338"/>
                  </a:lnTo>
                  <a:lnTo>
                    <a:pt x="97278" y="72147"/>
                  </a:lnTo>
                  <a:lnTo>
                    <a:pt x="93639" y="78559"/>
                  </a:lnTo>
                  <a:lnTo>
                    <a:pt x="90365" y="85375"/>
                  </a:lnTo>
                  <a:lnTo>
                    <a:pt x="86491" y="91611"/>
                  </a:lnTo>
                  <a:lnTo>
                    <a:pt x="82214" y="97462"/>
                  </a:lnTo>
                  <a:lnTo>
                    <a:pt x="77669" y="103056"/>
                  </a:lnTo>
                  <a:lnTo>
                    <a:pt x="72947" y="109325"/>
                  </a:lnTo>
                  <a:lnTo>
                    <a:pt x="63183" y="123064"/>
                  </a:lnTo>
                  <a:lnTo>
                    <a:pt x="58209" y="129438"/>
                  </a:lnTo>
                  <a:lnTo>
                    <a:pt x="53199" y="135379"/>
                  </a:lnTo>
                  <a:lnTo>
                    <a:pt x="48166" y="141035"/>
                  </a:lnTo>
                  <a:lnTo>
                    <a:pt x="43964" y="146498"/>
                  </a:lnTo>
                  <a:lnTo>
                    <a:pt x="40316" y="151833"/>
                  </a:lnTo>
                  <a:lnTo>
                    <a:pt x="37038" y="157083"/>
                  </a:lnTo>
                  <a:lnTo>
                    <a:pt x="34005" y="163123"/>
                  </a:lnTo>
                  <a:lnTo>
                    <a:pt x="31137" y="169691"/>
                  </a:lnTo>
                  <a:lnTo>
                    <a:pt x="28379" y="176608"/>
                  </a:lnTo>
                  <a:lnTo>
                    <a:pt x="25692" y="182913"/>
                  </a:lnTo>
                  <a:lnTo>
                    <a:pt x="20450" y="194435"/>
                  </a:lnTo>
                  <a:lnTo>
                    <a:pt x="12739" y="210441"/>
                  </a:lnTo>
                  <a:lnTo>
                    <a:pt x="5092" y="225909"/>
                  </a:lnTo>
                  <a:lnTo>
                    <a:pt x="3394" y="231020"/>
                  </a:lnTo>
                  <a:lnTo>
                    <a:pt x="2264" y="236121"/>
                  </a:lnTo>
                  <a:lnTo>
                    <a:pt x="1509" y="241215"/>
                  </a:lnTo>
                  <a:lnTo>
                    <a:pt x="671" y="249134"/>
                  </a:lnTo>
                  <a:lnTo>
                    <a:pt x="298" y="255475"/>
                  </a:lnTo>
                  <a:lnTo>
                    <a:pt x="0" y="2666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8" name="SMARTInkAnnotation1092"/>
            <p:cNvSpPr/>
            <p:nvPr/>
          </p:nvSpPr>
          <p:spPr>
            <a:xfrm>
              <a:off x="8892854" y="6248493"/>
              <a:ext cx="136847" cy="7528"/>
            </a:xfrm>
            <a:custGeom>
              <a:avLst/>
              <a:gdLst/>
              <a:ahLst/>
              <a:cxnLst/>
              <a:rect l="0" t="0" r="0" b="0"/>
              <a:pathLst>
                <a:path w="136847" h="7528">
                  <a:moveTo>
                    <a:pt x="7307" y="7527"/>
                  </a:moveTo>
                  <a:lnTo>
                    <a:pt x="0" y="7527"/>
                  </a:lnTo>
                  <a:lnTo>
                    <a:pt x="742" y="6681"/>
                  </a:lnTo>
                  <a:lnTo>
                    <a:pt x="6275" y="966"/>
                  </a:lnTo>
                  <a:lnTo>
                    <a:pt x="7466" y="613"/>
                  </a:lnTo>
                  <a:lnTo>
                    <a:pt x="9106" y="378"/>
                  </a:lnTo>
                  <a:lnTo>
                    <a:pt x="11046" y="221"/>
                  </a:lnTo>
                  <a:lnTo>
                    <a:pt x="14033" y="116"/>
                  </a:lnTo>
                  <a:lnTo>
                    <a:pt x="21866" y="0"/>
                  </a:lnTo>
                  <a:lnTo>
                    <a:pt x="25481" y="816"/>
                  </a:lnTo>
                  <a:lnTo>
                    <a:pt x="28735" y="2206"/>
                  </a:lnTo>
                  <a:lnTo>
                    <a:pt x="31752" y="3980"/>
                  </a:lnTo>
                  <a:lnTo>
                    <a:pt x="34610" y="5162"/>
                  </a:lnTo>
                  <a:lnTo>
                    <a:pt x="37362" y="5950"/>
                  </a:lnTo>
                  <a:lnTo>
                    <a:pt x="40044" y="6476"/>
                  </a:lnTo>
                  <a:lnTo>
                    <a:pt x="43525" y="6826"/>
                  </a:lnTo>
                  <a:lnTo>
                    <a:pt x="47538" y="7060"/>
                  </a:lnTo>
                  <a:lnTo>
                    <a:pt x="55667" y="7319"/>
                  </a:lnTo>
                  <a:lnTo>
                    <a:pt x="66698" y="7466"/>
                  </a:lnTo>
                  <a:lnTo>
                    <a:pt x="136846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59" name="SMARTInkAnnotation1093"/>
            <p:cNvSpPr/>
            <p:nvPr/>
          </p:nvSpPr>
          <p:spPr>
            <a:xfrm>
              <a:off x="9113520" y="6256050"/>
              <a:ext cx="121921" cy="99000"/>
            </a:xfrm>
            <a:custGeom>
              <a:avLst/>
              <a:gdLst/>
              <a:ahLst/>
              <a:cxnLst/>
              <a:rect l="0" t="0" r="0" b="0"/>
              <a:pathLst>
                <a:path w="121921" h="99000">
                  <a:moveTo>
                    <a:pt x="0" y="22830"/>
                  </a:moveTo>
                  <a:lnTo>
                    <a:pt x="0" y="26875"/>
                  </a:lnTo>
                  <a:lnTo>
                    <a:pt x="846" y="29760"/>
                  </a:lnTo>
                  <a:lnTo>
                    <a:pt x="2258" y="33376"/>
                  </a:lnTo>
                  <a:lnTo>
                    <a:pt x="6561" y="43258"/>
                  </a:lnTo>
                  <a:lnTo>
                    <a:pt x="7760" y="44069"/>
                  </a:lnTo>
                  <a:lnTo>
                    <a:pt x="11350" y="44969"/>
                  </a:lnTo>
                  <a:lnTo>
                    <a:pt x="13494" y="46056"/>
                  </a:lnTo>
                  <a:lnTo>
                    <a:pt x="15768" y="47628"/>
                  </a:lnTo>
                  <a:lnTo>
                    <a:pt x="18132" y="49522"/>
                  </a:lnTo>
                  <a:lnTo>
                    <a:pt x="20555" y="50784"/>
                  </a:lnTo>
                  <a:lnTo>
                    <a:pt x="23016" y="51626"/>
                  </a:lnTo>
                  <a:lnTo>
                    <a:pt x="25504" y="52187"/>
                  </a:lnTo>
                  <a:lnTo>
                    <a:pt x="28857" y="52561"/>
                  </a:lnTo>
                  <a:lnTo>
                    <a:pt x="32783" y="52811"/>
                  </a:lnTo>
                  <a:lnTo>
                    <a:pt x="40817" y="53088"/>
                  </a:lnTo>
                  <a:lnTo>
                    <a:pt x="50947" y="53244"/>
                  </a:lnTo>
                  <a:lnTo>
                    <a:pt x="59615" y="53281"/>
                  </a:lnTo>
                  <a:lnTo>
                    <a:pt x="63449" y="52444"/>
                  </a:lnTo>
                  <a:lnTo>
                    <a:pt x="66853" y="51039"/>
                  </a:lnTo>
                  <a:lnTo>
                    <a:pt x="69968" y="49256"/>
                  </a:lnTo>
                  <a:lnTo>
                    <a:pt x="73739" y="48067"/>
                  </a:lnTo>
                  <a:lnTo>
                    <a:pt x="77946" y="47275"/>
                  </a:lnTo>
                  <a:lnTo>
                    <a:pt x="82444" y="46747"/>
                  </a:lnTo>
                  <a:lnTo>
                    <a:pt x="86291" y="45548"/>
                  </a:lnTo>
                  <a:lnTo>
                    <a:pt x="89700" y="43902"/>
                  </a:lnTo>
                  <a:lnTo>
                    <a:pt x="92820" y="41958"/>
                  </a:lnTo>
                  <a:lnTo>
                    <a:pt x="95747" y="39816"/>
                  </a:lnTo>
                  <a:lnTo>
                    <a:pt x="98545" y="37540"/>
                  </a:lnTo>
                  <a:lnTo>
                    <a:pt x="101257" y="35177"/>
                  </a:lnTo>
                  <a:lnTo>
                    <a:pt x="103911" y="33601"/>
                  </a:lnTo>
                  <a:lnTo>
                    <a:pt x="106527" y="32550"/>
                  </a:lnTo>
                  <a:lnTo>
                    <a:pt x="109119" y="31850"/>
                  </a:lnTo>
                  <a:lnTo>
                    <a:pt x="111692" y="30537"/>
                  </a:lnTo>
                  <a:lnTo>
                    <a:pt x="114255" y="28815"/>
                  </a:lnTo>
                  <a:lnTo>
                    <a:pt x="116810" y="26819"/>
                  </a:lnTo>
                  <a:lnTo>
                    <a:pt x="118513" y="24643"/>
                  </a:lnTo>
                  <a:lnTo>
                    <a:pt x="119648" y="22345"/>
                  </a:lnTo>
                  <a:lnTo>
                    <a:pt x="121472" y="16619"/>
                  </a:lnTo>
                  <a:lnTo>
                    <a:pt x="121721" y="13579"/>
                  </a:lnTo>
                  <a:lnTo>
                    <a:pt x="121788" y="11582"/>
                  </a:lnTo>
                  <a:lnTo>
                    <a:pt x="120985" y="10252"/>
                  </a:lnTo>
                  <a:lnTo>
                    <a:pt x="119603" y="9364"/>
                  </a:lnTo>
                  <a:lnTo>
                    <a:pt x="117835" y="8773"/>
                  </a:lnTo>
                  <a:lnTo>
                    <a:pt x="115811" y="7531"/>
                  </a:lnTo>
                  <a:lnTo>
                    <a:pt x="113614" y="5858"/>
                  </a:lnTo>
                  <a:lnTo>
                    <a:pt x="111303" y="3895"/>
                  </a:lnTo>
                  <a:lnTo>
                    <a:pt x="108915" y="2586"/>
                  </a:lnTo>
                  <a:lnTo>
                    <a:pt x="106475" y="1714"/>
                  </a:lnTo>
                  <a:lnTo>
                    <a:pt x="104005" y="1133"/>
                  </a:lnTo>
                  <a:lnTo>
                    <a:pt x="101508" y="745"/>
                  </a:lnTo>
                  <a:lnTo>
                    <a:pt x="99000" y="486"/>
                  </a:lnTo>
                  <a:lnTo>
                    <a:pt x="96480" y="315"/>
                  </a:lnTo>
                  <a:lnTo>
                    <a:pt x="93953" y="200"/>
                  </a:lnTo>
                  <a:lnTo>
                    <a:pt x="88888" y="72"/>
                  </a:lnTo>
                  <a:lnTo>
                    <a:pt x="81277" y="0"/>
                  </a:lnTo>
                  <a:lnTo>
                    <a:pt x="78738" y="836"/>
                  </a:lnTo>
                  <a:lnTo>
                    <a:pt x="76198" y="2242"/>
                  </a:lnTo>
                  <a:lnTo>
                    <a:pt x="73659" y="4024"/>
                  </a:lnTo>
                  <a:lnTo>
                    <a:pt x="70273" y="5213"/>
                  </a:lnTo>
                  <a:lnTo>
                    <a:pt x="66320" y="6005"/>
                  </a:lnTo>
                  <a:lnTo>
                    <a:pt x="61994" y="6534"/>
                  </a:lnTo>
                  <a:lnTo>
                    <a:pt x="58263" y="7732"/>
                  </a:lnTo>
                  <a:lnTo>
                    <a:pt x="54930" y="9378"/>
                  </a:lnTo>
                  <a:lnTo>
                    <a:pt x="51860" y="11322"/>
                  </a:lnTo>
                  <a:lnTo>
                    <a:pt x="48966" y="13465"/>
                  </a:lnTo>
                  <a:lnTo>
                    <a:pt x="46191" y="15740"/>
                  </a:lnTo>
                  <a:lnTo>
                    <a:pt x="43494" y="18103"/>
                  </a:lnTo>
                  <a:lnTo>
                    <a:pt x="40848" y="20525"/>
                  </a:lnTo>
                  <a:lnTo>
                    <a:pt x="35652" y="25474"/>
                  </a:lnTo>
                  <a:lnTo>
                    <a:pt x="20329" y="40619"/>
                  </a:lnTo>
                  <a:lnTo>
                    <a:pt x="18631" y="43156"/>
                  </a:lnTo>
                  <a:lnTo>
                    <a:pt x="17502" y="45694"/>
                  </a:lnTo>
                  <a:lnTo>
                    <a:pt x="16748" y="48232"/>
                  </a:lnTo>
                  <a:lnTo>
                    <a:pt x="16245" y="50772"/>
                  </a:lnTo>
                  <a:lnTo>
                    <a:pt x="15910" y="53311"/>
                  </a:lnTo>
                  <a:lnTo>
                    <a:pt x="15687" y="55850"/>
                  </a:lnTo>
                  <a:lnTo>
                    <a:pt x="15538" y="58391"/>
                  </a:lnTo>
                  <a:lnTo>
                    <a:pt x="15372" y="63470"/>
                  </a:lnTo>
                  <a:lnTo>
                    <a:pt x="15257" y="76170"/>
                  </a:lnTo>
                  <a:lnTo>
                    <a:pt x="15251" y="78709"/>
                  </a:lnTo>
                  <a:lnTo>
                    <a:pt x="16094" y="81250"/>
                  </a:lnTo>
                  <a:lnTo>
                    <a:pt x="17503" y="83790"/>
                  </a:lnTo>
                  <a:lnTo>
                    <a:pt x="19289" y="86330"/>
                  </a:lnTo>
                  <a:lnTo>
                    <a:pt x="21326" y="88023"/>
                  </a:lnTo>
                  <a:lnTo>
                    <a:pt x="23531" y="89153"/>
                  </a:lnTo>
                  <a:lnTo>
                    <a:pt x="25846" y="89905"/>
                  </a:lnTo>
                  <a:lnTo>
                    <a:pt x="29085" y="91253"/>
                  </a:lnTo>
                  <a:lnTo>
                    <a:pt x="32937" y="92999"/>
                  </a:lnTo>
                  <a:lnTo>
                    <a:pt x="37198" y="95009"/>
                  </a:lnTo>
                  <a:lnTo>
                    <a:pt x="40885" y="96349"/>
                  </a:lnTo>
                  <a:lnTo>
                    <a:pt x="44191" y="97242"/>
                  </a:lnTo>
                  <a:lnTo>
                    <a:pt x="47239" y="97838"/>
                  </a:lnTo>
                  <a:lnTo>
                    <a:pt x="50967" y="98236"/>
                  </a:lnTo>
                  <a:lnTo>
                    <a:pt x="55145" y="98500"/>
                  </a:lnTo>
                  <a:lnTo>
                    <a:pt x="59623" y="98677"/>
                  </a:lnTo>
                  <a:lnTo>
                    <a:pt x="69114" y="98873"/>
                  </a:lnTo>
                  <a:lnTo>
                    <a:pt x="93051" y="98999"/>
                  </a:lnTo>
                  <a:lnTo>
                    <a:pt x="99287" y="98163"/>
                  </a:lnTo>
                  <a:lnTo>
                    <a:pt x="105137" y="96759"/>
                  </a:lnTo>
                  <a:lnTo>
                    <a:pt x="121920" y="91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0" name="SMARTInkAnnotation1094"/>
            <p:cNvSpPr/>
            <p:nvPr/>
          </p:nvSpPr>
          <p:spPr>
            <a:xfrm>
              <a:off x="9479280" y="6172200"/>
              <a:ext cx="175260" cy="190404"/>
            </a:xfrm>
            <a:custGeom>
              <a:avLst/>
              <a:gdLst/>
              <a:ahLst/>
              <a:cxnLst/>
              <a:rect l="0" t="0" r="0" b="0"/>
              <a:pathLst>
                <a:path w="175260" h="190404">
                  <a:moveTo>
                    <a:pt x="175259" y="0"/>
                  </a:moveTo>
                  <a:lnTo>
                    <a:pt x="171214" y="8091"/>
                  </a:lnTo>
                  <a:lnTo>
                    <a:pt x="168330" y="10473"/>
                  </a:lnTo>
                  <a:lnTo>
                    <a:pt x="164713" y="12062"/>
                  </a:lnTo>
                  <a:lnTo>
                    <a:pt x="160608" y="13121"/>
                  </a:lnTo>
                  <a:lnTo>
                    <a:pt x="157026" y="13828"/>
                  </a:lnTo>
                  <a:lnTo>
                    <a:pt x="153791" y="14299"/>
                  </a:lnTo>
                  <a:lnTo>
                    <a:pt x="150787" y="14612"/>
                  </a:lnTo>
                  <a:lnTo>
                    <a:pt x="147092" y="15668"/>
                  </a:lnTo>
                  <a:lnTo>
                    <a:pt x="142935" y="17219"/>
                  </a:lnTo>
                  <a:lnTo>
                    <a:pt x="138470" y="19099"/>
                  </a:lnTo>
                  <a:lnTo>
                    <a:pt x="133800" y="21199"/>
                  </a:lnTo>
                  <a:lnTo>
                    <a:pt x="124095" y="25791"/>
                  </a:lnTo>
                  <a:lnTo>
                    <a:pt x="119983" y="28201"/>
                  </a:lnTo>
                  <a:lnTo>
                    <a:pt x="116396" y="30654"/>
                  </a:lnTo>
                  <a:lnTo>
                    <a:pt x="113158" y="33136"/>
                  </a:lnTo>
                  <a:lnTo>
                    <a:pt x="109305" y="35637"/>
                  </a:lnTo>
                  <a:lnTo>
                    <a:pt x="105043" y="38151"/>
                  </a:lnTo>
                  <a:lnTo>
                    <a:pt x="100508" y="40675"/>
                  </a:lnTo>
                  <a:lnTo>
                    <a:pt x="95791" y="42356"/>
                  </a:lnTo>
                  <a:lnTo>
                    <a:pt x="90954" y="43477"/>
                  </a:lnTo>
                  <a:lnTo>
                    <a:pt x="86037" y="44224"/>
                  </a:lnTo>
                  <a:lnTo>
                    <a:pt x="81064" y="45570"/>
                  </a:lnTo>
                  <a:lnTo>
                    <a:pt x="76055" y="47313"/>
                  </a:lnTo>
                  <a:lnTo>
                    <a:pt x="71024" y="49322"/>
                  </a:lnTo>
                  <a:lnTo>
                    <a:pt x="66823" y="51508"/>
                  </a:lnTo>
                  <a:lnTo>
                    <a:pt x="63174" y="53812"/>
                  </a:lnTo>
                  <a:lnTo>
                    <a:pt x="59896" y="56194"/>
                  </a:lnTo>
                  <a:lnTo>
                    <a:pt x="56018" y="58630"/>
                  </a:lnTo>
                  <a:lnTo>
                    <a:pt x="51737" y="61100"/>
                  </a:lnTo>
                  <a:lnTo>
                    <a:pt x="47193" y="63593"/>
                  </a:lnTo>
                  <a:lnTo>
                    <a:pt x="43315" y="65255"/>
                  </a:lnTo>
                  <a:lnTo>
                    <a:pt x="39883" y="66364"/>
                  </a:lnTo>
                  <a:lnTo>
                    <a:pt x="36748" y="67102"/>
                  </a:lnTo>
                  <a:lnTo>
                    <a:pt x="34659" y="68442"/>
                  </a:lnTo>
                  <a:lnTo>
                    <a:pt x="33267" y="70181"/>
                  </a:lnTo>
                  <a:lnTo>
                    <a:pt x="32336" y="72187"/>
                  </a:lnTo>
                  <a:lnTo>
                    <a:pt x="30872" y="73525"/>
                  </a:lnTo>
                  <a:lnTo>
                    <a:pt x="29047" y="74416"/>
                  </a:lnTo>
                  <a:lnTo>
                    <a:pt x="26985" y="75011"/>
                  </a:lnTo>
                  <a:lnTo>
                    <a:pt x="25610" y="76254"/>
                  </a:lnTo>
                  <a:lnTo>
                    <a:pt x="24693" y="77929"/>
                  </a:lnTo>
                  <a:lnTo>
                    <a:pt x="23221" y="82656"/>
                  </a:lnTo>
                  <a:lnTo>
                    <a:pt x="25279" y="85561"/>
                  </a:lnTo>
                  <a:lnTo>
                    <a:pt x="29452" y="90279"/>
                  </a:lnTo>
                  <a:lnTo>
                    <a:pt x="34221" y="95141"/>
                  </a:lnTo>
                  <a:lnTo>
                    <a:pt x="36361" y="96447"/>
                  </a:lnTo>
                  <a:lnTo>
                    <a:pt x="40995" y="97898"/>
                  </a:lnTo>
                  <a:lnTo>
                    <a:pt x="45877" y="100801"/>
                  </a:lnTo>
                  <a:lnTo>
                    <a:pt x="50870" y="104914"/>
                  </a:lnTo>
                  <a:lnTo>
                    <a:pt x="55911" y="109563"/>
                  </a:lnTo>
                  <a:lnTo>
                    <a:pt x="58441" y="111142"/>
                  </a:lnTo>
                  <a:lnTo>
                    <a:pt x="63509" y="112897"/>
                  </a:lnTo>
                  <a:lnTo>
                    <a:pt x="66892" y="114211"/>
                  </a:lnTo>
                  <a:lnTo>
                    <a:pt x="70841" y="115934"/>
                  </a:lnTo>
                  <a:lnTo>
                    <a:pt x="75169" y="117929"/>
                  </a:lnTo>
                  <a:lnTo>
                    <a:pt x="78898" y="120106"/>
                  </a:lnTo>
                  <a:lnTo>
                    <a:pt x="82233" y="122404"/>
                  </a:lnTo>
                  <a:lnTo>
                    <a:pt x="85302" y="124782"/>
                  </a:lnTo>
                  <a:lnTo>
                    <a:pt x="88193" y="126369"/>
                  </a:lnTo>
                  <a:lnTo>
                    <a:pt x="93666" y="128131"/>
                  </a:lnTo>
                  <a:lnTo>
                    <a:pt x="98920" y="131171"/>
                  </a:lnTo>
                  <a:lnTo>
                    <a:pt x="101507" y="133168"/>
                  </a:lnTo>
                  <a:lnTo>
                    <a:pt x="103231" y="135345"/>
                  </a:lnTo>
                  <a:lnTo>
                    <a:pt x="104380" y="137643"/>
                  </a:lnTo>
                  <a:lnTo>
                    <a:pt x="105147" y="140022"/>
                  </a:lnTo>
                  <a:lnTo>
                    <a:pt x="106505" y="141608"/>
                  </a:lnTo>
                  <a:lnTo>
                    <a:pt x="108256" y="142665"/>
                  </a:lnTo>
                  <a:lnTo>
                    <a:pt x="110270" y="143370"/>
                  </a:lnTo>
                  <a:lnTo>
                    <a:pt x="111613" y="144687"/>
                  </a:lnTo>
                  <a:lnTo>
                    <a:pt x="112509" y="146411"/>
                  </a:lnTo>
                  <a:lnTo>
                    <a:pt x="113503" y="150585"/>
                  </a:lnTo>
                  <a:lnTo>
                    <a:pt x="113947" y="155262"/>
                  </a:lnTo>
                  <a:lnTo>
                    <a:pt x="114196" y="158610"/>
                  </a:lnTo>
                  <a:lnTo>
                    <a:pt x="111996" y="161651"/>
                  </a:lnTo>
                  <a:lnTo>
                    <a:pt x="110224" y="163648"/>
                  </a:lnTo>
                  <a:lnTo>
                    <a:pt x="108197" y="164978"/>
                  </a:lnTo>
                  <a:lnTo>
                    <a:pt x="103685" y="166457"/>
                  </a:lnTo>
                  <a:lnTo>
                    <a:pt x="102144" y="167698"/>
                  </a:lnTo>
                  <a:lnTo>
                    <a:pt x="101116" y="169372"/>
                  </a:lnTo>
                  <a:lnTo>
                    <a:pt x="100430" y="171335"/>
                  </a:lnTo>
                  <a:lnTo>
                    <a:pt x="98280" y="173490"/>
                  </a:lnTo>
                  <a:lnTo>
                    <a:pt x="95153" y="175773"/>
                  </a:lnTo>
                  <a:lnTo>
                    <a:pt x="91375" y="178142"/>
                  </a:lnTo>
                  <a:lnTo>
                    <a:pt x="88010" y="179721"/>
                  </a:lnTo>
                  <a:lnTo>
                    <a:pt x="84921" y="180774"/>
                  </a:lnTo>
                  <a:lnTo>
                    <a:pt x="82014" y="181475"/>
                  </a:lnTo>
                  <a:lnTo>
                    <a:pt x="79228" y="181944"/>
                  </a:lnTo>
                  <a:lnTo>
                    <a:pt x="73877" y="182464"/>
                  </a:lnTo>
                  <a:lnTo>
                    <a:pt x="70417" y="183449"/>
                  </a:lnTo>
                  <a:lnTo>
                    <a:pt x="66419" y="184953"/>
                  </a:lnTo>
                  <a:lnTo>
                    <a:pt x="62059" y="186802"/>
                  </a:lnTo>
                  <a:lnTo>
                    <a:pt x="57459" y="188035"/>
                  </a:lnTo>
                  <a:lnTo>
                    <a:pt x="52698" y="188856"/>
                  </a:lnTo>
                  <a:lnTo>
                    <a:pt x="47832" y="189404"/>
                  </a:lnTo>
                  <a:lnTo>
                    <a:pt x="43741" y="189769"/>
                  </a:lnTo>
                  <a:lnTo>
                    <a:pt x="40168" y="190013"/>
                  </a:lnTo>
                  <a:lnTo>
                    <a:pt x="36938" y="190175"/>
                  </a:lnTo>
                  <a:lnTo>
                    <a:pt x="28834" y="190355"/>
                  </a:lnTo>
                  <a:lnTo>
                    <a:pt x="24303" y="190403"/>
                  </a:lnTo>
                  <a:lnTo>
                    <a:pt x="20435" y="189589"/>
                  </a:lnTo>
                  <a:lnTo>
                    <a:pt x="17009" y="188199"/>
                  </a:lnTo>
                  <a:lnTo>
                    <a:pt x="13880" y="186426"/>
                  </a:lnTo>
                  <a:lnTo>
                    <a:pt x="10946" y="185244"/>
                  </a:lnTo>
                  <a:lnTo>
                    <a:pt x="8145" y="184455"/>
                  </a:lnTo>
                  <a:lnTo>
                    <a:pt x="0" y="182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1" name="SMARTInkAnnotation1095"/>
            <p:cNvSpPr/>
            <p:nvPr/>
          </p:nvSpPr>
          <p:spPr>
            <a:xfrm>
              <a:off x="9795255" y="6065520"/>
              <a:ext cx="277758" cy="289561"/>
            </a:xfrm>
            <a:custGeom>
              <a:avLst/>
              <a:gdLst/>
              <a:ahLst/>
              <a:cxnLst/>
              <a:rect l="0" t="0" r="0" b="0"/>
              <a:pathLst>
                <a:path w="277758" h="289561">
                  <a:moveTo>
                    <a:pt x="263145" y="0"/>
                  </a:moveTo>
                  <a:lnTo>
                    <a:pt x="277757" y="0"/>
                  </a:lnTo>
                  <a:lnTo>
                    <a:pt x="256924" y="0"/>
                  </a:lnTo>
                  <a:lnTo>
                    <a:pt x="251631" y="2258"/>
                  </a:lnTo>
                  <a:lnTo>
                    <a:pt x="244480" y="6083"/>
                  </a:lnTo>
                  <a:lnTo>
                    <a:pt x="238480" y="10606"/>
                  </a:lnTo>
                  <a:lnTo>
                    <a:pt x="234849" y="12150"/>
                  </a:lnTo>
                  <a:lnTo>
                    <a:pt x="226298" y="13867"/>
                  </a:lnTo>
                  <a:lnTo>
                    <a:pt x="219110" y="16887"/>
                  </a:lnTo>
                  <a:lnTo>
                    <a:pt x="212247" y="21898"/>
                  </a:lnTo>
                  <a:lnTo>
                    <a:pt x="208046" y="25605"/>
                  </a:lnTo>
                  <a:lnTo>
                    <a:pt x="203553" y="29771"/>
                  </a:lnTo>
                  <a:lnTo>
                    <a:pt x="198863" y="33394"/>
                  </a:lnTo>
                  <a:lnTo>
                    <a:pt x="194044" y="36656"/>
                  </a:lnTo>
                  <a:lnTo>
                    <a:pt x="189137" y="39677"/>
                  </a:lnTo>
                  <a:lnTo>
                    <a:pt x="184173" y="43385"/>
                  </a:lnTo>
                  <a:lnTo>
                    <a:pt x="179171" y="47550"/>
                  </a:lnTo>
                  <a:lnTo>
                    <a:pt x="174142" y="52019"/>
                  </a:lnTo>
                  <a:lnTo>
                    <a:pt x="164039" y="61502"/>
                  </a:lnTo>
                  <a:lnTo>
                    <a:pt x="158975" y="66401"/>
                  </a:lnTo>
                  <a:lnTo>
                    <a:pt x="153058" y="71360"/>
                  </a:lnTo>
                  <a:lnTo>
                    <a:pt x="146573" y="76361"/>
                  </a:lnTo>
                  <a:lnTo>
                    <a:pt x="139710" y="81387"/>
                  </a:lnTo>
                  <a:lnTo>
                    <a:pt x="133443" y="86431"/>
                  </a:lnTo>
                  <a:lnTo>
                    <a:pt x="127570" y="91488"/>
                  </a:lnTo>
                  <a:lnTo>
                    <a:pt x="121962" y="96552"/>
                  </a:lnTo>
                  <a:lnTo>
                    <a:pt x="108957" y="108952"/>
                  </a:lnTo>
                  <a:lnTo>
                    <a:pt x="45120" y="172314"/>
                  </a:lnTo>
                  <a:lnTo>
                    <a:pt x="39903" y="178375"/>
                  </a:lnTo>
                  <a:lnTo>
                    <a:pt x="34729" y="184957"/>
                  </a:lnTo>
                  <a:lnTo>
                    <a:pt x="29588" y="191884"/>
                  </a:lnTo>
                  <a:lnTo>
                    <a:pt x="25315" y="198197"/>
                  </a:lnTo>
                  <a:lnTo>
                    <a:pt x="21618" y="204097"/>
                  </a:lnTo>
                  <a:lnTo>
                    <a:pt x="18307" y="209725"/>
                  </a:lnTo>
                  <a:lnTo>
                    <a:pt x="15254" y="215170"/>
                  </a:lnTo>
                  <a:lnTo>
                    <a:pt x="9602" y="225735"/>
                  </a:lnTo>
                  <a:lnTo>
                    <a:pt x="6527" y="233818"/>
                  </a:lnTo>
                  <a:lnTo>
                    <a:pt x="4312" y="241079"/>
                  </a:lnTo>
                  <a:lnTo>
                    <a:pt x="507" y="249951"/>
                  </a:lnTo>
                  <a:lnTo>
                    <a:pt x="0" y="253840"/>
                  </a:lnTo>
                  <a:lnTo>
                    <a:pt x="508" y="257280"/>
                  </a:lnTo>
                  <a:lnTo>
                    <a:pt x="3330" y="263360"/>
                  </a:lnTo>
                  <a:lnTo>
                    <a:pt x="9681" y="271543"/>
                  </a:lnTo>
                  <a:lnTo>
                    <a:pt x="16924" y="279330"/>
                  </a:lnTo>
                  <a:lnTo>
                    <a:pt x="26926" y="289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2" name="SMARTInkAnnotation1096"/>
            <p:cNvSpPr/>
            <p:nvPr/>
          </p:nvSpPr>
          <p:spPr>
            <a:xfrm>
              <a:off x="9791709" y="6195059"/>
              <a:ext cx="121912" cy="30482"/>
            </a:xfrm>
            <a:custGeom>
              <a:avLst/>
              <a:gdLst/>
              <a:ahLst/>
              <a:cxnLst/>
              <a:rect l="0" t="0" r="0" b="0"/>
              <a:pathLst>
                <a:path w="121912" h="30482">
                  <a:moveTo>
                    <a:pt x="7611" y="0"/>
                  </a:moveTo>
                  <a:lnTo>
                    <a:pt x="304" y="7307"/>
                  </a:lnTo>
                  <a:lnTo>
                    <a:pt x="200" y="6565"/>
                  </a:lnTo>
                  <a:lnTo>
                    <a:pt x="131" y="5223"/>
                  </a:lnTo>
                  <a:lnTo>
                    <a:pt x="0" y="306"/>
                  </a:lnTo>
                  <a:lnTo>
                    <a:pt x="2253" y="136"/>
                  </a:lnTo>
                  <a:lnTo>
                    <a:pt x="4039" y="91"/>
                  </a:lnTo>
                  <a:lnTo>
                    <a:pt x="5230" y="908"/>
                  </a:lnTo>
                  <a:lnTo>
                    <a:pt x="6024" y="2299"/>
                  </a:lnTo>
                  <a:lnTo>
                    <a:pt x="6552" y="4073"/>
                  </a:lnTo>
                  <a:lnTo>
                    <a:pt x="7753" y="5255"/>
                  </a:lnTo>
                  <a:lnTo>
                    <a:pt x="9398" y="6044"/>
                  </a:lnTo>
                  <a:lnTo>
                    <a:pt x="14079" y="7309"/>
                  </a:lnTo>
                  <a:lnTo>
                    <a:pt x="16976" y="7482"/>
                  </a:lnTo>
                  <a:lnTo>
                    <a:pt x="21087" y="7559"/>
                  </a:lnTo>
                  <a:lnTo>
                    <a:pt x="25736" y="7593"/>
                  </a:lnTo>
                  <a:lnTo>
                    <a:pt x="28161" y="8449"/>
                  </a:lnTo>
                  <a:lnTo>
                    <a:pt x="30622" y="9866"/>
                  </a:lnTo>
                  <a:lnTo>
                    <a:pt x="33113" y="11657"/>
                  </a:lnTo>
                  <a:lnTo>
                    <a:pt x="35618" y="12852"/>
                  </a:lnTo>
                  <a:lnTo>
                    <a:pt x="38136" y="13648"/>
                  </a:lnTo>
                  <a:lnTo>
                    <a:pt x="40661" y="14179"/>
                  </a:lnTo>
                  <a:lnTo>
                    <a:pt x="44037" y="14533"/>
                  </a:lnTo>
                  <a:lnTo>
                    <a:pt x="47983" y="14769"/>
                  </a:lnTo>
                  <a:lnTo>
                    <a:pt x="52304" y="14926"/>
                  </a:lnTo>
                  <a:lnTo>
                    <a:pt x="56035" y="15878"/>
                  </a:lnTo>
                  <a:lnTo>
                    <a:pt x="59365" y="17358"/>
                  </a:lnTo>
                  <a:lnTo>
                    <a:pt x="62434" y="19193"/>
                  </a:lnTo>
                  <a:lnTo>
                    <a:pt x="66173" y="20415"/>
                  </a:lnTo>
                  <a:lnTo>
                    <a:pt x="70360" y="21231"/>
                  </a:lnTo>
                  <a:lnTo>
                    <a:pt x="74843" y="21774"/>
                  </a:lnTo>
                  <a:lnTo>
                    <a:pt x="79525" y="22983"/>
                  </a:lnTo>
                  <a:lnTo>
                    <a:pt x="84341" y="24636"/>
                  </a:lnTo>
                  <a:lnTo>
                    <a:pt x="89244" y="26584"/>
                  </a:lnTo>
                  <a:lnTo>
                    <a:pt x="93360" y="27882"/>
                  </a:lnTo>
                  <a:lnTo>
                    <a:pt x="96950" y="28749"/>
                  </a:lnTo>
                  <a:lnTo>
                    <a:pt x="100190" y="29326"/>
                  </a:lnTo>
                  <a:lnTo>
                    <a:pt x="104044" y="29711"/>
                  </a:lnTo>
                  <a:lnTo>
                    <a:pt x="108307" y="29968"/>
                  </a:lnTo>
                  <a:lnTo>
                    <a:pt x="121911" y="30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3" name="SMARTInkAnnotation1097"/>
            <p:cNvSpPr/>
            <p:nvPr/>
          </p:nvSpPr>
          <p:spPr>
            <a:xfrm>
              <a:off x="9978108" y="6263640"/>
              <a:ext cx="126012" cy="83821"/>
            </a:xfrm>
            <a:custGeom>
              <a:avLst/>
              <a:gdLst/>
              <a:ahLst/>
              <a:cxnLst/>
              <a:rect l="0" t="0" r="0" b="0"/>
              <a:pathLst>
                <a:path w="126012" h="83821">
                  <a:moveTo>
                    <a:pt x="126011" y="0"/>
                  </a:moveTo>
                  <a:lnTo>
                    <a:pt x="126011" y="4045"/>
                  </a:lnTo>
                  <a:lnTo>
                    <a:pt x="125165" y="5237"/>
                  </a:lnTo>
                  <a:lnTo>
                    <a:pt x="123753" y="6032"/>
                  </a:lnTo>
                  <a:lnTo>
                    <a:pt x="121965" y="6561"/>
                  </a:lnTo>
                  <a:lnTo>
                    <a:pt x="120774" y="6067"/>
                  </a:lnTo>
                  <a:lnTo>
                    <a:pt x="119981" y="4891"/>
                  </a:lnTo>
                  <a:lnTo>
                    <a:pt x="118704" y="966"/>
                  </a:lnTo>
                  <a:lnTo>
                    <a:pt x="117754" y="644"/>
                  </a:lnTo>
                  <a:lnTo>
                    <a:pt x="114439" y="287"/>
                  </a:lnTo>
                  <a:lnTo>
                    <a:pt x="112371" y="191"/>
                  </a:lnTo>
                  <a:lnTo>
                    <a:pt x="107814" y="85"/>
                  </a:lnTo>
                  <a:lnTo>
                    <a:pt x="81314" y="2"/>
                  </a:lnTo>
                  <a:lnTo>
                    <a:pt x="76741" y="849"/>
                  </a:lnTo>
                  <a:lnTo>
                    <a:pt x="71997" y="2259"/>
                  </a:lnTo>
                  <a:lnTo>
                    <a:pt x="67142" y="4046"/>
                  </a:lnTo>
                  <a:lnTo>
                    <a:pt x="63058" y="5237"/>
                  </a:lnTo>
                  <a:lnTo>
                    <a:pt x="59488" y="6032"/>
                  </a:lnTo>
                  <a:lnTo>
                    <a:pt x="56263" y="6561"/>
                  </a:lnTo>
                  <a:lnTo>
                    <a:pt x="52420" y="7761"/>
                  </a:lnTo>
                  <a:lnTo>
                    <a:pt x="48163" y="9407"/>
                  </a:lnTo>
                  <a:lnTo>
                    <a:pt x="43634" y="11352"/>
                  </a:lnTo>
                  <a:lnTo>
                    <a:pt x="39766" y="12648"/>
                  </a:lnTo>
                  <a:lnTo>
                    <a:pt x="36340" y="13512"/>
                  </a:lnTo>
                  <a:lnTo>
                    <a:pt x="33210" y="14088"/>
                  </a:lnTo>
                  <a:lnTo>
                    <a:pt x="30278" y="15319"/>
                  </a:lnTo>
                  <a:lnTo>
                    <a:pt x="27476" y="16986"/>
                  </a:lnTo>
                  <a:lnTo>
                    <a:pt x="24761" y="18944"/>
                  </a:lnTo>
                  <a:lnTo>
                    <a:pt x="22104" y="20250"/>
                  </a:lnTo>
                  <a:lnTo>
                    <a:pt x="19487" y="21120"/>
                  </a:lnTo>
                  <a:lnTo>
                    <a:pt x="16896" y="21700"/>
                  </a:lnTo>
                  <a:lnTo>
                    <a:pt x="14321" y="22933"/>
                  </a:lnTo>
                  <a:lnTo>
                    <a:pt x="11758" y="24602"/>
                  </a:lnTo>
                  <a:lnTo>
                    <a:pt x="5605" y="29319"/>
                  </a:lnTo>
                  <a:lnTo>
                    <a:pt x="4254" y="30553"/>
                  </a:lnTo>
                  <a:lnTo>
                    <a:pt x="493" y="34181"/>
                  </a:lnTo>
                  <a:lnTo>
                    <a:pt x="0" y="35488"/>
                  </a:lnTo>
                  <a:lnTo>
                    <a:pt x="516" y="36358"/>
                  </a:lnTo>
                  <a:lnTo>
                    <a:pt x="3385" y="37756"/>
                  </a:lnTo>
                  <a:lnTo>
                    <a:pt x="3777" y="40205"/>
                  </a:lnTo>
                  <a:lnTo>
                    <a:pt x="3881" y="42044"/>
                  </a:lnTo>
                  <a:lnTo>
                    <a:pt x="4798" y="43269"/>
                  </a:lnTo>
                  <a:lnTo>
                    <a:pt x="6255" y="44086"/>
                  </a:lnTo>
                  <a:lnTo>
                    <a:pt x="10133" y="44993"/>
                  </a:lnTo>
                  <a:lnTo>
                    <a:pt x="12352" y="45236"/>
                  </a:lnTo>
                  <a:lnTo>
                    <a:pt x="14680" y="45397"/>
                  </a:lnTo>
                  <a:lnTo>
                    <a:pt x="17076" y="45505"/>
                  </a:lnTo>
                  <a:lnTo>
                    <a:pt x="21999" y="45625"/>
                  </a:lnTo>
                  <a:lnTo>
                    <a:pt x="24495" y="44809"/>
                  </a:lnTo>
                  <a:lnTo>
                    <a:pt x="27006" y="43420"/>
                  </a:lnTo>
                  <a:lnTo>
                    <a:pt x="29528" y="41646"/>
                  </a:lnTo>
                  <a:lnTo>
                    <a:pt x="32903" y="40464"/>
                  </a:lnTo>
                  <a:lnTo>
                    <a:pt x="36846" y="39676"/>
                  </a:lnTo>
                  <a:lnTo>
                    <a:pt x="41169" y="39151"/>
                  </a:lnTo>
                  <a:lnTo>
                    <a:pt x="44896" y="38800"/>
                  </a:lnTo>
                  <a:lnTo>
                    <a:pt x="48227" y="38567"/>
                  </a:lnTo>
                  <a:lnTo>
                    <a:pt x="51295" y="38411"/>
                  </a:lnTo>
                  <a:lnTo>
                    <a:pt x="55034" y="37461"/>
                  </a:lnTo>
                  <a:lnTo>
                    <a:pt x="59220" y="35981"/>
                  </a:lnTo>
                  <a:lnTo>
                    <a:pt x="63704" y="34147"/>
                  </a:lnTo>
                  <a:lnTo>
                    <a:pt x="67540" y="32925"/>
                  </a:lnTo>
                  <a:lnTo>
                    <a:pt x="70943" y="32110"/>
                  </a:lnTo>
                  <a:lnTo>
                    <a:pt x="74059" y="31566"/>
                  </a:lnTo>
                  <a:lnTo>
                    <a:pt x="76984" y="30358"/>
                  </a:lnTo>
                  <a:lnTo>
                    <a:pt x="79780" y="28706"/>
                  </a:lnTo>
                  <a:lnTo>
                    <a:pt x="82491" y="26757"/>
                  </a:lnTo>
                  <a:lnTo>
                    <a:pt x="85144" y="25458"/>
                  </a:lnTo>
                  <a:lnTo>
                    <a:pt x="87760" y="24592"/>
                  </a:lnTo>
                  <a:lnTo>
                    <a:pt x="90350" y="24015"/>
                  </a:lnTo>
                  <a:lnTo>
                    <a:pt x="92925" y="22783"/>
                  </a:lnTo>
                  <a:lnTo>
                    <a:pt x="95487" y="21116"/>
                  </a:lnTo>
                  <a:lnTo>
                    <a:pt x="98043" y="19157"/>
                  </a:lnTo>
                  <a:lnTo>
                    <a:pt x="100592" y="17851"/>
                  </a:lnTo>
                  <a:lnTo>
                    <a:pt x="103138" y="16981"/>
                  </a:lnTo>
                  <a:lnTo>
                    <a:pt x="110733" y="15249"/>
                  </a:lnTo>
                  <a:lnTo>
                    <a:pt x="89312" y="36699"/>
                  </a:lnTo>
                  <a:lnTo>
                    <a:pt x="87999" y="38859"/>
                  </a:lnTo>
                  <a:lnTo>
                    <a:pt x="86275" y="41993"/>
                  </a:lnTo>
                  <a:lnTo>
                    <a:pt x="81473" y="51099"/>
                  </a:lnTo>
                  <a:lnTo>
                    <a:pt x="81080" y="52693"/>
                  </a:lnTo>
                  <a:lnTo>
                    <a:pt x="80817" y="54602"/>
                  </a:lnTo>
                  <a:lnTo>
                    <a:pt x="80642" y="56721"/>
                  </a:lnTo>
                  <a:lnTo>
                    <a:pt x="80525" y="58981"/>
                  </a:lnTo>
                  <a:lnTo>
                    <a:pt x="80394" y="63749"/>
                  </a:lnTo>
                  <a:lnTo>
                    <a:pt x="80322" y="71194"/>
                  </a:lnTo>
                  <a:lnTo>
                    <a:pt x="81158" y="72862"/>
                  </a:lnTo>
                  <a:lnTo>
                    <a:pt x="82563" y="73975"/>
                  </a:lnTo>
                  <a:lnTo>
                    <a:pt x="84347" y="74717"/>
                  </a:lnTo>
                  <a:lnTo>
                    <a:pt x="86382" y="75212"/>
                  </a:lnTo>
                  <a:lnTo>
                    <a:pt x="88585" y="75541"/>
                  </a:lnTo>
                  <a:lnTo>
                    <a:pt x="90901" y="75761"/>
                  </a:lnTo>
                  <a:lnTo>
                    <a:pt x="93291" y="76753"/>
                  </a:lnTo>
                  <a:lnTo>
                    <a:pt x="95731" y="78262"/>
                  </a:lnTo>
                  <a:lnTo>
                    <a:pt x="98204" y="80115"/>
                  </a:lnTo>
                  <a:lnTo>
                    <a:pt x="101547" y="81350"/>
                  </a:lnTo>
                  <a:lnTo>
                    <a:pt x="105469" y="82174"/>
                  </a:lnTo>
                  <a:lnTo>
                    <a:pt x="118391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4" name="SMARTInkAnnotation1098"/>
            <p:cNvSpPr/>
            <p:nvPr/>
          </p:nvSpPr>
          <p:spPr>
            <a:xfrm>
              <a:off x="10165080" y="6248532"/>
              <a:ext cx="175259" cy="233745"/>
            </a:xfrm>
            <a:custGeom>
              <a:avLst/>
              <a:gdLst/>
              <a:ahLst/>
              <a:cxnLst/>
              <a:rect l="0" t="0" r="0" b="0"/>
              <a:pathLst>
                <a:path w="175259" h="233745">
                  <a:moveTo>
                    <a:pt x="83819" y="53208"/>
                  </a:moveTo>
                  <a:lnTo>
                    <a:pt x="95956" y="41072"/>
                  </a:lnTo>
                  <a:lnTo>
                    <a:pt x="100377" y="37498"/>
                  </a:lnTo>
                  <a:lnTo>
                    <a:pt x="104171" y="35114"/>
                  </a:lnTo>
                  <a:lnTo>
                    <a:pt x="107548" y="33526"/>
                  </a:lnTo>
                  <a:lnTo>
                    <a:pt x="109798" y="31620"/>
                  </a:lnTo>
                  <a:lnTo>
                    <a:pt x="111297" y="29503"/>
                  </a:lnTo>
                  <a:lnTo>
                    <a:pt x="114248" y="22846"/>
                  </a:lnTo>
                  <a:lnTo>
                    <a:pt x="109053" y="22751"/>
                  </a:lnTo>
                  <a:lnTo>
                    <a:pt x="102948" y="22732"/>
                  </a:lnTo>
                  <a:lnTo>
                    <a:pt x="100805" y="23577"/>
                  </a:lnTo>
                  <a:lnTo>
                    <a:pt x="92897" y="28813"/>
                  </a:lnTo>
                  <a:lnTo>
                    <a:pt x="89025" y="31017"/>
                  </a:lnTo>
                  <a:lnTo>
                    <a:pt x="84750" y="33334"/>
                  </a:lnTo>
                  <a:lnTo>
                    <a:pt x="81053" y="34879"/>
                  </a:lnTo>
                  <a:lnTo>
                    <a:pt x="77742" y="35909"/>
                  </a:lnTo>
                  <a:lnTo>
                    <a:pt x="74687" y="36595"/>
                  </a:lnTo>
                  <a:lnTo>
                    <a:pt x="71805" y="38746"/>
                  </a:lnTo>
                  <a:lnTo>
                    <a:pt x="66344" y="45652"/>
                  </a:lnTo>
                  <a:lnTo>
                    <a:pt x="61096" y="52107"/>
                  </a:lnTo>
                  <a:lnTo>
                    <a:pt x="58510" y="55014"/>
                  </a:lnTo>
                  <a:lnTo>
                    <a:pt x="55094" y="57799"/>
                  </a:lnTo>
                  <a:lnTo>
                    <a:pt x="51122" y="60502"/>
                  </a:lnTo>
                  <a:lnTo>
                    <a:pt x="46780" y="63151"/>
                  </a:lnTo>
                  <a:lnTo>
                    <a:pt x="43040" y="66609"/>
                  </a:lnTo>
                  <a:lnTo>
                    <a:pt x="39700" y="70609"/>
                  </a:lnTo>
                  <a:lnTo>
                    <a:pt x="36628" y="74969"/>
                  </a:lnTo>
                  <a:lnTo>
                    <a:pt x="33732" y="78722"/>
                  </a:lnTo>
                  <a:lnTo>
                    <a:pt x="28256" y="85150"/>
                  </a:lnTo>
                  <a:lnTo>
                    <a:pt x="24458" y="89483"/>
                  </a:lnTo>
                  <a:lnTo>
                    <a:pt x="23926" y="90938"/>
                  </a:lnTo>
                  <a:lnTo>
                    <a:pt x="23176" y="97031"/>
                  </a:lnTo>
                  <a:lnTo>
                    <a:pt x="22954" y="103352"/>
                  </a:lnTo>
                  <a:lnTo>
                    <a:pt x="22873" y="106127"/>
                  </a:lnTo>
                  <a:lnTo>
                    <a:pt x="26910" y="106424"/>
                  </a:lnTo>
                  <a:lnTo>
                    <a:pt x="33466" y="106511"/>
                  </a:lnTo>
                  <a:lnTo>
                    <a:pt x="40771" y="106537"/>
                  </a:lnTo>
                  <a:lnTo>
                    <a:pt x="44114" y="105694"/>
                  </a:lnTo>
                  <a:lnTo>
                    <a:pt x="48037" y="104285"/>
                  </a:lnTo>
                  <a:lnTo>
                    <a:pt x="52344" y="102499"/>
                  </a:lnTo>
                  <a:lnTo>
                    <a:pt x="56062" y="100462"/>
                  </a:lnTo>
                  <a:lnTo>
                    <a:pt x="59388" y="98258"/>
                  </a:lnTo>
                  <a:lnTo>
                    <a:pt x="62453" y="95941"/>
                  </a:lnTo>
                  <a:lnTo>
                    <a:pt x="66188" y="93550"/>
                  </a:lnTo>
                  <a:lnTo>
                    <a:pt x="70372" y="91109"/>
                  </a:lnTo>
                  <a:lnTo>
                    <a:pt x="74855" y="88635"/>
                  </a:lnTo>
                  <a:lnTo>
                    <a:pt x="79536" y="85293"/>
                  </a:lnTo>
                  <a:lnTo>
                    <a:pt x="84350" y="81371"/>
                  </a:lnTo>
                  <a:lnTo>
                    <a:pt x="93369" y="73345"/>
                  </a:lnTo>
                  <a:lnTo>
                    <a:pt x="100199" y="66955"/>
                  </a:lnTo>
                  <a:lnTo>
                    <a:pt x="104053" y="64066"/>
                  </a:lnTo>
                  <a:lnTo>
                    <a:pt x="108315" y="61294"/>
                  </a:lnTo>
                  <a:lnTo>
                    <a:pt x="112850" y="58598"/>
                  </a:lnTo>
                  <a:lnTo>
                    <a:pt x="117567" y="55108"/>
                  </a:lnTo>
                  <a:lnTo>
                    <a:pt x="122404" y="51088"/>
                  </a:lnTo>
                  <a:lnTo>
                    <a:pt x="131448" y="42953"/>
                  </a:lnTo>
                  <a:lnTo>
                    <a:pt x="138290" y="36515"/>
                  </a:lnTo>
                  <a:lnTo>
                    <a:pt x="142146" y="33612"/>
                  </a:lnTo>
                  <a:lnTo>
                    <a:pt x="146412" y="30831"/>
                  </a:lnTo>
                  <a:lnTo>
                    <a:pt x="150948" y="28130"/>
                  </a:lnTo>
                  <a:lnTo>
                    <a:pt x="153972" y="25483"/>
                  </a:lnTo>
                  <a:lnTo>
                    <a:pt x="155987" y="22871"/>
                  </a:lnTo>
                  <a:lnTo>
                    <a:pt x="157333" y="20283"/>
                  </a:lnTo>
                  <a:lnTo>
                    <a:pt x="159921" y="17712"/>
                  </a:lnTo>
                  <a:lnTo>
                    <a:pt x="163341" y="15151"/>
                  </a:lnTo>
                  <a:lnTo>
                    <a:pt x="167313" y="12597"/>
                  </a:lnTo>
                  <a:lnTo>
                    <a:pt x="169962" y="10047"/>
                  </a:lnTo>
                  <a:lnTo>
                    <a:pt x="171729" y="7501"/>
                  </a:lnTo>
                  <a:lnTo>
                    <a:pt x="175200" y="0"/>
                  </a:lnTo>
                  <a:lnTo>
                    <a:pt x="175256" y="6441"/>
                  </a:lnTo>
                  <a:lnTo>
                    <a:pt x="175258" y="11223"/>
                  </a:lnTo>
                  <a:lnTo>
                    <a:pt x="174412" y="13364"/>
                  </a:lnTo>
                  <a:lnTo>
                    <a:pt x="169176" y="21271"/>
                  </a:lnTo>
                  <a:lnTo>
                    <a:pt x="166971" y="25144"/>
                  </a:lnTo>
                  <a:lnTo>
                    <a:pt x="162263" y="33962"/>
                  </a:lnTo>
                  <a:lnTo>
                    <a:pt x="157347" y="43525"/>
                  </a:lnTo>
                  <a:lnTo>
                    <a:pt x="154853" y="47600"/>
                  </a:lnTo>
                  <a:lnTo>
                    <a:pt x="138183" y="71054"/>
                  </a:lnTo>
                  <a:lnTo>
                    <a:pt x="134455" y="76959"/>
                  </a:lnTo>
                  <a:lnTo>
                    <a:pt x="131123" y="82589"/>
                  </a:lnTo>
                  <a:lnTo>
                    <a:pt x="128056" y="88035"/>
                  </a:lnTo>
                  <a:lnTo>
                    <a:pt x="122389" y="98602"/>
                  </a:lnTo>
                  <a:lnTo>
                    <a:pt x="119692" y="103791"/>
                  </a:lnTo>
                  <a:lnTo>
                    <a:pt x="116202" y="108943"/>
                  </a:lnTo>
                  <a:lnTo>
                    <a:pt x="112180" y="114071"/>
                  </a:lnTo>
                  <a:lnTo>
                    <a:pt x="107808" y="119184"/>
                  </a:lnTo>
                  <a:lnTo>
                    <a:pt x="104044" y="125132"/>
                  </a:lnTo>
                  <a:lnTo>
                    <a:pt x="100690" y="131637"/>
                  </a:lnTo>
                  <a:lnTo>
                    <a:pt x="97606" y="138515"/>
                  </a:lnTo>
                  <a:lnTo>
                    <a:pt x="93857" y="144792"/>
                  </a:lnTo>
                  <a:lnTo>
                    <a:pt x="89665" y="150670"/>
                  </a:lnTo>
                  <a:lnTo>
                    <a:pt x="78860" y="164182"/>
                  </a:lnTo>
                  <a:lnTo>
                    <a:pt x="77973" y="166138"/>
                  </a:lnTo>
                  <a:lnTo>
                    <a:pt x="76988" y="170568"/>
                  </a:lnTo>
                  <a:lnTo>
                    <a:pt x="74293" y="175359"/>
                  </a:lnTo>
                  <a:lnTo>
                    <a:pt x="72387" y="177822"/>
                  </a:lnTo>
                  <a:lnTo>
                    <a:pt x="70273" y="182817"/>
                  </a:lnTo>
                  <a:lnTo>
                    <a:pt x="69708" y="185334"/>
                  </a:lnTo>
                  <a:lnTo>
                    <a:pt x="66823" y="190389"/>
                  </a:lnTo>
                  <a:lnTo>
                    <a:pt x="64869" y="192921"/>
                  </a:lnTo>
                  <a:lnTo>
                    <a:pt x="62697" y="197994"/>
                  </a:lnTo>
                  <a:lnTo>
                    <a:pt x="60886" y="203918"/>
                  </a:lnTo>
                  <a:lnTo>
                    <a:pt x="59216" y="207868"/>
                  </a:lnTo>
                  <a:lnTo>
                    <a:pt x="57258" y="212195"/>
                  </a:lnTo>
                  <a:lnTo>
                    <a:pt x="55105" y="215079"/>
                  </a:lnTo>
                  <a:lnTo>
                    <a:pt x="52822" y="217002"/>
                  </a:lnTo>
                  <a:lnTo>
                    <a:pt x="50455" y="218284"/>
                  </a:lnTo>
                  <a:lnTo>
                    <a:pt x="47183" y="220832"/>
                  </a:lnTo>
                  <a:lnTo>
                    <a:pt x="43309" y="224224"/>
                  </a:lnTo>
                  <a:lnTo>
                    <a:pt x="39032" y="228178"/>
                  </a:lnTo>
                  <a:lnTo>
                    <a:pt x="35335" y="230815"/>
                  </a:lnTo>
                  <a:lnTo>
                    <a:pt x="32024" y="232573"/>
                  </a:lnTo>
                  <a:lnTo>
                    <a:pt x="28970" y="233744"/>
                  </a:lnTo>
                  <a:lnTo>
                    <a:pt x="25239" y="233679"/>
                  </a:lnTo>
                  <a:lnTo>
                    <a:pt x="21059" y="232789"/>
                  </a:lnTo>
                  <a:lnTo>
                    <a:pt x="16580" y="231348"/>
                  </a:lnTo>
                  <a:lnTo>
                    <a:pt x="12747" y="229542"/>
                  </a:lnTo>
                  <a:lnTo>
                    <a:pt x="9344" y="227491"/>
                  </a:lnTo>
                  <a:lnTo>
                    <a:pt x="0" y="2208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5" name="SMARTInkAnnotation1099"/>
            <p:cNvSpPr/>
            <p:nvPr/>
          </p:nvSpPr>
          <p:spPr>
            <a:xfrm>
              <a:off x="10378440" y="6218027"/>
              <a:ext cx="151210" cy="152294"/>
            </a:xfrm>
            <a:custGeom>
              <a:avLst/>
              <a:gdLst/>
              <a:ahLst/>
              <a:cxnLst/>
              <a:rect l="0" t="0" r="0" b="0"/>
              <a:pathLst>
                <a:path w="151210" h="152294">
                  <a:moveTo>
                    <a:pt x="0" y="76093"/>
                  </a:moveTo>
                  <a:lnTo>
                    <a:pt x="4046" y="80138"/>
                  </a:lnTo>
                  <a:lnTo>
                    <a:pt x="6084" y="81330"/>
                  </a:lnTo>
                  <a:lnTo>
                    <a:pt x="13844" y="83853"/>
                  </a:lnTo>
                  <a:lnTo>
                    <a:pt x="17695" y="85500"/>
                  </a:lnTo>
                  <a:lnTo>
                    <a:pt x="21956" y="87445"/>
                  </a:lnTo>
                  <a:lnTo>
                    <a:pt x="24798" y="89587"/>
                  </a:lnTo>
                  <a:lnTo>
                    <a:pt x="26692" y="91863"/>
                  </a:lnTo>
                  <a:lnTo>
                    <a:pt x="27955" y="94226"/>
                  </a:lnTo>
                  <a:lnTo>
                    <a:pt x="29643" y="95801"/>
                  </a:lnTo>
                  <a:lnTo>
                    <a:pt x="31615" y="96852"/>
                  </a:lnTo>
                  <a:lnTo>
                    <a:pt x="33776" y="97553"/>
                  </a:lnTo>
                  <a:lnTo>
                    <a:pt x="38437" y="100588"/>
                  </a:lnTo>
                  <a:lnTo>
                    <a:pt x="40864" y="102584"/>
                  </a:lnTo>
                  <a:lnTo>
                    <a:pt x="43330" y="103913"/>
                  </a:lnTo>
                  <a:lnTo>
                    <a:pt x="45821" y="104800"/>
                  </a:lnTo>
                  <a:lnTo>
                    <a:pt x="51854" y="106223"/>
                  </a:lnTo>
                  <a:lnTo>
                    <a:pt x="54937" y="106417"/>
                  </a:lnTo>
                  <a:lnTo>
                    <a:pt x="59131" y="106503"/>
                  </a:lnTo>
                  <a:lnTo>
                    <a:pt x="67169" y="106564"/>
                  </a:lnTo>
                  <a:lnTo>
                    <a:pt x="69333" y="105720"/>
                  </a:lnTo>
                  <a:lnTo>
                    <a:pt x="72468" y="104311"/>
                  </a:lnTo>
                  <a:lnTo>
                    <a:pt x="81577" y="100011"/>
                  </a:lnTo>
                  <a:lnTo>
                    <a:pt x="91246" y="95221"/>
                  </a:lnTo>
                  <a:lnTo>
                    <a:pt x="94698" y="93078"/>
                  </a:lnTo>
                  <a:lnTo>
                    <a:pt x="97845" y="90803"/>
                  </a:lnTo>
                  <a:lnTo>
                    <a:pt x="100791" y="88440"/>
                  </a:lnTo>
                  <a:lnTo>
                    <a:pt x="103601" y="86018"/>
                  </a:lnTo>
                  <a:lnTo>
                    <a:pt x="106319" y="83556"/>
                  </a:lnTo>
                  <a:lnTo>
                    <a:pt x="111600" y="78563"/>
                  </a:lnTo>
                  <a:lnTo>
                    <a:pt x="116770" y="73522"/>
                  </a:lnTo>
                  <a:lnTo>
                    <a:pt x="119332" y="70146"/>
                  </a:lnTo>
                  <a:lnTo>
                    <a:pt x="121889" y="66201"/>
                  </a:lnTo>
                  <a:lnTo>
                    <a:pt x="124440" y="61878"/>
                  </a:lnTo>
                  <a:lnTo>
                    <a:pt x="126985" y="58150"/>
                  </a:lnTo>
                  <a:lnTo>
                    <a:pt x="129532" y="54817"/>
                  </a:lnTo>
                  <a:lnTo>
                    <a:pt x="132075" y="51749"/>
                  </a:lnTo>
                  <a:lnTo>
                    <a:pt x="134617" y="48858"/>
                  </a:lnTo>
                  <a:lnTo>
                    <a:pt x="137158" y="46083"/>
                  </a:lnTo>
                  <a:lnTo>
                    <a:pt x="139699" y="43386"/>
                  </a:lnTo>
                  <a:lnTo>
                    <a:pt x="141392" y="40742"/>
                  </a:lnTo>
                  <a:lnTo>
                    <a:pt x="142522" y="38132"/>
                  </a:lnTo>
                  <a:lnTo>
                    <a:pt x="143275" y="35546"/>
                  </a:lnTo>
                  <a:lnTo>
                    <a:pt x="144623" y="32128"/>
                  </a:lnTo>
                  <a:lnTo>
                    <a:pt x="146369" y="28157"/>
                  </a:lnTo>
                  <a:lnTo>
                    <a:pt x="148379" y="23815"/>
                  </a:lnTo>
                  <a:lnTo>
                    <a:pt x="149720" y="20075"/>
                  </a:lnTo>
                  <a:lnTo>
                    <a:pt x="150613" y="16734"/>
                  </a:lnTo>
                  <a:lnTo>
                    <a:pt x="151209" y="13661"/>
                  </a:lnTo>
                  <a:lnTo>
                    <a:pt x="150759" y="11612"/>
                  </a:lnTo>
                  <a:lnTo>
                    <a:pt x="149614" y="10246"/>
                  </a:lnTo>
                  <a:lnTo>
                    <a:pt x="148002" y="9334"/>
                  </a:lnTo>
                  <a:lnTo>
                    <a:pt x="146928" y="7881"/>
                  </a:lnTo>
                  <a:lnTo>
                    <a:pt x="145735" y="4008"/>
                  </a:lnTo>
                  <a:lnTo>
                    <a:pt x="144570" y="2636"/>
                  </a:lnTo>
                  <a:lnTo>
                    <a:pt x="142947" y="1722"/>
                  </a:lnTo>
                  <a:lnTo>
                    <a:pt x="138885" y="705"/>
                  </a:lnTo>
                  <a:lnTo>
                    <a:pt x="134258" y="254"/>
                  </a:lnTo>
                  <a:lnTo>
                    <a:pt x="131839" y="135"/>
                  </a:lnTo>
                  <a:lnTo>
                    <a:pt x="126894" y="0"/>
                  </a:lnTo>
                  <a:lnTo>
                    <a:pt x="123542" y="811"/>
                  </a:lnTo>
                  <a:lnTo>
                    <a:pt x="119616" y="2198"/>
                  </a:lnTo>
                  <a:lnTo>
                    <a:pt x="115305" y="3970"/>
                  </a:lnTo>
                  <a:lnTo>
                    <a:pt x="111582" y="5998"/>
                  </a:lnTo>
                  <a:lnTo>
                    <a:pt x="108255" y="8196"/>
                  </a:lnTo>
                  <a:lnTo>
                    <a:pt x="105191" y="10508"/>
                  </a:lnTo>
                  <a:lnTo>
                    <a:pt x="101453" y="12897"/>
                  </a:lnTo>
                  <a:lnTo>
                    <a:pt x="97270" y="15335"/>
                  </a:lnTo>
                  <a:lnTo>
                    <a:pt x="92786" y="17807"/>
                  </a:lnTo>
                  <a:lnTo>
                    <a:pt x="88951" y="20303"/>
                  </a:lnTo>
                  <a:lnTo>
                    <a:pt x="85547" y="22813"/>
                  </a:lnTo>
                  <a:lnTo>
                    <a:pt x="82432" y="25333"/>
                  </a:lnTo>
                  <a:lnTo>
                    <a:pt x="78661" y="28706"/>
                  </a:lnTo>
                  <a:lnTo>
                    <a:pt x="69956" y="36970"/>
                  </a:lnTo>
                  <a:lnTo>
                    <a:pt x="47098" y="59505"/>
                  </a:lnTo>
                  <a:lnTo>
                    <a:pt x="44100" y="63342"/>
                  </a:lnTo>
                  <a:lnTo>
                    <a:pt x="42099" y="66745"/>
                  </a:lnTo>
                  <a:lnTo>
                    <a:pt x="40766" y="69861"/>
                  </a:lnTo>
                  <a:lnTo>
                    <a:pt x="37028" y="77839"/>
                  </a:lnTo>
                  <a:lnTo>
                    <a:pt x="34845" y="82336"/>
                  </a:lnTo>
                  <a:lnTo>
                    <a:pt x="33390" y="86182"/>
                  </a:lnTo>
                  <a:lnTo>
                    <a:pt x="32420" y="89593"/>
                  </a:lnTo>
                  <a:lnTo>
                    <a:pt x="31773" y="92713"/>
                  </a:lnTo>
                  <a:lnTo>
                    <a:pt x="31343" y="96486"/>
                  </a:lnTo>
                  <a:lnTo>
                    <a:pt x="31055" y="100695"/>
                  </a:lnTo>
                  <a:lnTo>
                    <a:pt x="30737" y="109040"/>
                  </a:lnTo>
                  <a:lnTo>
                    <a:pt x="30594" y="115572"/>
                  </a:lnTo>
                  <a:lnTo>
                    <a:pt x="30480" y="1522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666" name="SMARTInkAnnotation1100"/>
            <p:cNvSpPr/>
            <p:nvPr/>
          </p:nvSpPr>
          <p:spPr>
            <a:xfrm>
              <a:off x="9296400" y="6248409"/>
              <a:ext cx="152402" cy="137026"/>
            </a:xfrm>
            <a:custGeom>
              <a:avLst/>
              <a:gdLst/>
              <a:ahLst/>
              <a:cxnLst/>
              <a:rect l="0" t="0" r="0" b="0"/>
              <a:pathLst>
                <a:path w="152402" h="137026">
                  <a:moveTo>
                    <a:pt x="53340" y="15231"/>
                  </a:moveTo>
                  <a:lnTo>
                    <a:pt x="46034" y="22537"/>
                  </a:lnTo>
                  <a:lnTo>
                    <a:pt x="45813" y="26804"/>
                  </a:lnTo>
                  <a:lnTo>
                    <a:pt x="44935" y="28026"/>
                  </a:lnTo>
                  <a:lnTo>
                    <a:pt x="43504" y="28841"/>
                  </a:lnTo>
                  <a:lnTo>
                    <a:pt x="39167" y="30149"/>
                  </a:lnTo>
                  <a:lnTo>
                    <a:pt x="38812" y="31103"/>
                  </a:lnTo>
                  <a:lnTo>
                    <a:pt x="38416" y="34420"/>
                  </a:lnTo>
                  <a:lnTo>
                    <a:pt x="38195" y="37003"/>
                  </a:lnTo>
                  <a:lnTo>
                    <a:pt x="35884" y="39866"/>
                  </a:lnTo>
                  <a:lnTo>
                    <a:pt x="34082" y="41814"/>
                  </a:lnTo>
                  <a:lnTo>
                    <a:pt x="32882" y="43959"/>
                  </a:lnTo>
                  <a:lnTo>
                    <a:pt x="32081" y="46237"/>
                  </a:lnTo>
                  <a:lnTo>
                    <a:pt x="31547" y="48601"/>
                  </a:lnTo>
                  <a:lnTo>
                    <a:pt x="30345" y="51025"/>
                  </a:lnTo>
                  <a:lnTo>
                    <a:pt x="28696" y="53487"/>
                  </a:lnTo>
                  <a:lnTo>
                    <a:pt x="26750" y="55975"/>
                  </a:lnTo>
                  <a:lnTo>
                    <a:pt x="25454" y="58480"/>
                  </a:lnTo>
                  <a:lnTo>
                    <a:pt x="24590" y="60997"/>
                  </a:lnTo>
                  <a:lnTo>
                    <a:pt x="24012" y="63522"/>
                  </a:lnTo>
                  <a:lnTo>
                    <a:pt x="23628" y="66052"/>
                  </a:lnTo>
                  <a:lnTo>
                    <a:pt x="23373" y="68584"/>
                  </a:lnTo>
                  <a:lnTo>
                    <a:pt x="23201" y="71120"/>
                  </a:lnTo>
                  <a:lnTo>
                    <a:pt x="22241" y="73657"/>
                  </a:lnTo>
                  <a:lnTo>
                    <a:pt x="20755" y="76195"/>
                  </a:lnTo>
                  <a:lnTo>
                    <a:pt x="18916" y="78734"/>
                  </a:lnTo>
                  <a:lnTo>
                    <a:pt x="17691" y="81273"/>
                  </a:lnTo>
                  <a:lnTo>
                    <a:pt x="16873" y="83813"/>
                  </a:lnTo>
                  <a:lnTo>
                    <a:pt x="16328" y="86352"/>
                  </a:lnTo>
                  <a:lnTo>
                    <a:pt x="15119" y="88892"/>
                  </a:lnTo>
                  <a:lnTo>
                    <a:pt x="13466" y="91432"/>
                  </a:lnTo>
                  <a:lnTo>
                    <a:pt x="11517" y="93972"/>
                  </a:lnTo>
                  <a:lnTo>
                    <a:pt x="10218" y="96512"/>
                  </a:lnTo>
                  <a:lnTo>
                    <a:pt x="9351" y="99051"/>
                  </a:lnTo>
                  <a:lnTo>
                    <a:pt x="8773" y="101591"/>
                  </a:lnTo>
                  <a:lnTo>
                    <a:pt x="8390" y="104978"/>
                  </a:lnTo>
                  <a:lnTo>
                    <a:pt x="8134" y="108929"/>
                  </a:lnTo>
                  <a:lnTo>
                    <a:pt x="7962" y="113257"/>
                  </a:lnTo>
                  <a:lnTo>
                    <a:pt x="7001" y="116141"/>
                  </a:lnTo>
                  <a:lnTo>
                    <a:pt x="5514" y="118064"/>
                  </a:lnTo>
                  <a:lnTo>
                    <a:pt x="3675" y="119347"/>
                  </a:lnTo>
                  <a:lnTo>
                    <a:pt x="2450" y="121048"/>
                  </a:lnTo>
                  <a:lnTo>
                    <a:pt x="1089" y="125197"/>
                  </a:lnTo>
                  <a:lnTo>
                    <a:pt x="726" y="127488"/>
                  </a:lnTo>
                  <a:lnTo>
                    <a:pt x="483" y="129862"/>
                  </a:lnTo>
                  <a:lnTo>
                    <a:pt x="8" y="137025"/>
                  </a:lnTo>
                  <a:lnTo>
                    <a:pt x="0" y="126534"/>
                  </a:lnTo>
                  <a:lnTo>
                    <a:pt x="846" y="124993"/>
                  </a:lnTo>
                  <a:lnTo>
                    <a:pt x="2259" y="123966"/>
                  </a:lnTo>
                  <a:lnTo>
                    <a:pt x="4045" y="123281"/>
                  </a:lnTo>
                  <a:lnTo>
                    <a:pt x="5236" y="121132"/>
                  </a:lnTo>
                  <a:lnTo>
                    <a:pt x="6031" y="118005"/>
                  </a:lnTo>
                  <a:lnTo>
                    <a:pt x="6560" y="114227"/>
                  </a:lnTo>
                  <a:lnTo>
                    <a:pt x="6914" y="110862"/>
                  </a:lnTo>
                  <a:lnTo>
                    <a:pt x="7148" y="107771"/>
                  </a:lnTo>
                  <a:lnTo>
                    <a:pt x="7306" y="104865"/>
                  </a:lnTo>
                  <a:lnTo>
                    <a:pt x="8258" y="101234"/>
                  </a:lnTo>
                  <a:lnTo>
                    <a:pt x="9737" y="97120"/>
                  </a:lnTo>
                  <a:lnTo>
                    <a:pt x="11571" y="92683"/>
                  </a:lnTo>
                  <a:lnTo>
                    <a:pt x="13641" y="88879"/>
                  </a:lnTo>
                  <a:lnTo>
                    <a:pt x="15867" y="85497"/>
                  </a:lnTo>
                  <a:lnTo>
                    <a:pt x="18197" y="82394"/>
                  </a:lnTo>
                  <a:lnTo>
                    <a:pt x="20599" y="78633"/>
                  </a:lnTo>
                  <a:lnTo>
                    <a:pt x="23046" y="74433"/>
                  </a:lnTo>
                  <a:lnTo>
                    <a:pt x="25524" y="69939"/>
                  </a:lnTo>
                  <a:lnTo>
                    <a:pt x="27176" y="66097"/>
                  </a:lnTo>
                  <a:lnTo>
                    <a:pt x="28277" y="62688"/>
                  </a:lnTo>
                  <a:lnTo>
                    <a:pt x="29011" y="59569"/>
                  </a:lnTo>
                  <a:lnTo>
                    <a:pt x="30348" y="55797"/>
                  </a:lnTo>
                  <a:lnTo>
                    <a:pt x="32084" y="51588"/>
                  </a:lnTo>
                  <a:lnTo>
                    <a:pt x="34090" y="47089"/>
                  </a:lnTo>
                  <a:lnTo>
                    <a:pt x="38574" y="37575"/>
                  </a:lnTo>
                  <a:lnTo>
                    <a:pt x="40956" y="32667"/>
                  </a:lnTo>
                  <a:lnTo>
                    <a:pt x="42545" y="28548"/>
                  </a:lnTo>
                  <a:lnTo>
                    <a:pt x="43604" y="24956"/>
                  </a:lnTo>
                  <a:lnTo>
                    <a:pt x="44310" y="21714"/>
                  </a:lnTo>
                  <a:lnTo>
                    <a:pt x="45626" y="18707"/>
                  </a:lnTo>
                  <a:lnTo>
                    <a:pt x="47351" y="15854"/>
                  </a:lnTo>
                  <a:lnTo>
                    <a:pt x="49346" y="13106"/>
                  </a:lnTo>
                  <a:lnTo>
                    <a:pt x="51524" y="11275"/>
                  </a:lnTo>
                  <a:lnTo>
                    <a:pt x="53823" y="10054"/>
                  </a:lnTo>
                  <a:lnTo>
                    <a:pt x="56201" y="9239"/>
                  </a:lnTo>
                  <a:lnTo>
                    <a:pt x="58634" y="7850"/>
                  </a:lnTo>
                  <a:lnTo>
                    <a:pt x="61104" y="6077"/>
                  </a:lnTo>
                  <a:lnTo>
                    <a:pt x="63596" y="4048"/>
                  </a:lnTo>
                  <a:lnTo>
                    <a:pt x="66104" y="2696"/>
                  </a:lnTo>
                  <a:lnTo>
                    <a:pt x="68621" y="1794"/>
                  </a:lnTo>
                  <a:lnTo>
                    <a:pt x="71148" y="1193"/>
                  </a:lnTo>
                  <a:lnTo>
                    <a:pt x="73678" y="792"/>
                  </a:lnTo>
                  <a:lnTo>
                    <a:pt x="76212" y="525"/>
                  </a:lnTo>
                  <a:lnTo>
                    <a:pt x="78749" y="347"/>
                  </a:lnTo>
                  <a:lnTo>
                    <a:pt x="81287" y="228"/>
                  </a:lnTo>
                  <a:lnTo>
                    <a:pt x="86362" y="97"/>
                  </a:lnTo>
                  <a:lnTo>
                    <a:pt x="101602" y="0"/>
                  </a:lnTo>
                  <a:lnTo>
                    <a:pt x="104987" y="843"/>
                  </a:lnTo>
                  <a:lnTo>
                    <a:pt x="108940" y="2253"/>
                  </a:lnTo>
                  <a:lnTo>
                    <a:pt x="113266" y="4039"/>
                  </a:lnTo>
                  <a:lnTo>
                    <a:pt x="116998" y="5230"/>
                  </a:lnTo>
                  <a:lnTo>
                    <a:pt x="120332" y="6023"/>
                  </a:lnTo>
                  <a:lnTo>
                    <a:pt x="123402" y="6553"/>
                  </a:lnTo>
                  <a:lnTo>
                    <a:pt x="127141" y="6906"/>
                  </a:lnTo>
                  <a:lnTo>
                    <a:pt x="131327" y="7140"/>
                  </a:lnTo>
                  <a:lnTo>
                    <a:pt x="139647" y="7402"/>
                  </a:lnTo>
                  <a:lnTo>
                    <a:pt x="152401" y="7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0879260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3" name="Group 302"/>
          <p:cNvGrpSpPr/>
          <p:nvPr/>
        </p:nvGrpSpPr>
        <p:grpSpPr>
          <a:xfrm>
            <a:off x="-434340" y="1090109"/>
            <a:ext cx="7855150" cy="4541072"/>
            <a:chOff x="-434340" y="1090109"/>
            <a:chExt cx="7855150" cy="4541072"/>
          </a:xfrm>
        </p:grpSpPr>
        <p:sp>
          <p:nvSpPr>
            <p:cNvPr id="2" name="SMARTInkAnnotation901"/>
            <p:cNvSpPr/>
            <p:nvPr/>
          </p:nvSpPr>
          <p:spPr>
            <a:xfrm>
              <a:off x="769621" y="1600305"/>
              <a:ext cx="373349" cy="449153"/>
            </a:xfrm>
            <a:custGeom>
              <a:avLst/>
              <a:gdLst/>
              <a:ahLst/>
              <a:cxnLst/>
              <a:rect l="0" t="0" r="0" b="0"/>
              <a:pathLst>
                <a:path w="373349" h="449153">
                  <a:moveTo>
                    <a:pt x="167639" y="76095"/>
                  </a:moveTo>
                  <a:lnTo>
                    <a:pt x="161078" y="76095"/>
                  </a:lnTo>
                  <a:lnTo>
                    <a:pt x="152740" y="68789"/>
                  </a:lnTo>
                  <a:lnTo>
                    <a:pt x="137501" y="53577"/>
                  </a:lnTo>
                  <a:lnTo>
                    <a:pt x="137163" y="39727"/>
                  </a:lnTo>
                  <a:lnTo>
                    <a:pt x="137159" y="30468"/>
                  </a:lnTo>
                  <a:lnTo>
                    <a:pt x="125587" y="30376"/>
                  </a:lnTo>
                  <a:lnTo>
                    <a:pt x="102956" y="30375"/>
                  </a:lnTo>
                  <a:lnTo>
                    <a:pt x="101657" y="31222"/>
                  </a:lnTo>
                  <a:lnTo>
                    <a:pt x="100791" y="32633"/>
                  </a:lnTo>
                  <a:lnTo>
                    <a:pt x="99401" y="36936"/>
                  </a:lnTo>
                  <a:lnTo>
                    <a:pt x="89665" y="47361"/>
                  </a:lnTo>
                  <a:lnTo>
                    <a:pt x="87716" y="49319"/>
                  </a:lnTo>
                  <a:lnTo>
                    <a:pt x="86417" y="51471"/>
                  </a:lnTo>
                  <a:lnTo>
                    <a:pt x="83742" y="58545"/>
                  </a:lnTo>
                  <a:lnTo>
                    <a:pt x="75682" y="68520"/>
                  </a:lnTo>
                  <a:lnTo>
                    <a:pt x="73314" y="71045"/>
                  </a:lnTo>
                  <a:lnTo>
                    <a:pt x="71736" y="73575"/>
                  </a:lnTo>
                  <a:lnTo>
                    <a:pt x="68668" y="81181"/>
                  </a:lnTo>
                  <a:lnTo>
                    <a:pt x="63620" y="88797"/>
                  </a:lnTo>
                  <a:lnTo>
                    <a:pt x="60901" y="96415"/>
                  </a:lnTo>
                  <a:lnTo>
                    <a:pt x="55956" y="104035"/>
                  </a:lnTo>
                  <a:lnTo>
                    <a:pt x="54502" y="109115"/>
                  </a:lnTo>
                  <a:lnTo>
                    <a:pt x="52722" y="120122"/>
                  </a:lnTo>
                  <a:lnTo>
                    <a:pt x="48170" y="132132"/>
                  </a:lnTo>
                  <a:lnTo>
                    <a:pt x="46445" y="141429"/>
                  </a:lnTo>
                  <a:lnTo>
                    <a:pt x="45815" y="154742"/>
                  </a:lnTo>
                  <a:lnTo>
                    <a:pt x="45727" y="174112"/>
                  </a:lnTo>
                  <a:lnTo>
                    <a:pt x="44878" y="177846"/>
                  </a:lnTo>
                  <a:lnTo>
                    <a:pt x="39637" y="187994"/>
                  </a:lnTo>
                  <a:lnTo>
                    <a:pt x="33569" y="200502"/>
                  </a:lnTo>
                  <a:lnTo>
                    <a:pt x="31852" y="207023"/>
                  </a:lnTo>
                  <a:lnTo>
                    <a:pt x="30886" y="219499"/>
                  </a:lnTo>
                  <a:lnTo>
                    <a:pt x="28402" y="229012"/>
                  </a:lnTo>
                  <a:lnTo>
                    <a:pt x="24476" y="238038"/>
                  </a:lnTo>
                  <a:lnTo>
                    <a:pt x="19909" y="244872"/>
                  </a:lnTo>
                  <a:lnTo>
                    <a:pt x="17314" y="252989"/>
                  </a:lnTo>
                  <a:lnTo>
                    <a:pt x="15315" y="262241"/>
                  </a:lnTo>
                  <a:lnTo>
                    <a:pt x="11604" y="271998"/>
                  </a:lnTo>
                  <a:lnTo>
                    <a:pt x="9390" y="281978"/>
                  </a:lnTo>
                  <a:lnTo>
                    <a:pt x="8800" y="287011"/>
                  </a:lnTo>
                  <a:lnTo>
                    <a:pt x="5886" y="294860"/>
                  </a:lnTo>
                  <a:lnTo>
                    <a:pt x="3924" y="298138"/>
                  </a:lnTo>
                  <a:lnTo>
                    <a:pt x="1743" y="306296"/>
                  </a:lnTo>
                  <a:lnTo>
                    <a:pt x="516" y="318152"/>
                  </a:lnTo>
                  <a:lnTo>
                    <a:pt x="152" y="329284"/>
                  </a:lnTo>
                  <a:lnTo>
                    <a:pt x="0" y="374726"/>
                  </a:lnTo>
                  <a:lnTo>
                    <a:pt x="846" y="377629"/>
                  </a:lnTo>
                  <a:lnTo>
                    <a:pt x="4044" y="383112"/>
                  </a:lnTo>
                  <a:lnTo>
                    <a:pt x="12150" y="393531"/>
                  </a:lnTo>
                  <a:lnTo>
                    <a:pt x="13866" y="398647"/>
                  </a:lnTo>
                  <a:lnTo>
                    <a:pt x="15170" y="400349"/>
                  </a:lnTo>
                  <a:lnTo>
                    <a:pt x="16886" y="401484"/>
                  </a:lnTo>
                  <a:lnTo>
                    <a:pt x="18878" y="402241"/>
                  </a:lnTo>
                  <a:lnTo>
                    <a:pt x="29003" y="409540"/>
                  </a:lnTo>
                  <a:lnTo>
                    <a:pt x="37160" y="414228"/>
                  </a:lnTo>
                  <a:lnTo>
                    <a:pt x="47229" y="421628"/>
                  </a:lnTo>
                  <a:lnTo>
                    <a:pt x="52881" y="424398"/>
                  </a:lnTo>
                  <a:lnTo>
                    <a:pt x="55574" y="425137"/>
                  </a:lnTo>
                  <a:lnTo>
                    <a:pt x="60823" y="428216"/>
                  </a:lnTo>
                  <a:lnTo>
                    <a:pt x="63408" y="430222"/>
                  </a:lnTo>
                  <a:lnTo>
                    <a:pt x="66826" y="431560"/>
                  </a:lnTo>
                  <a:lnTo>
                    <a:pt x="75138" y="433046"/>
                  </a:lnTo>
                  <a:lnTo>
                    <a:pt x="82218" y="435964"/>
                  </a:lnTo>
                  <a:lnTo>
                    <a:pt x="85292" y="437928"/>
                  </a:lnTo>
                  <a:lnTo>
                    <a:pt x="93222" y="440109"/>
                  </a:lnTo>
                  <a:lnTo>
                    <a:pt x="101545" y="441079"/>
                  </a:lnTo>
                  <a:lnTo>
                    <a:pt x="108066" y="441510"/>
                  </a:lnTo>
                  <a:lnTo>
                    <a:pt x="116045" y="443960"/>
                  </a:lnTo>
                  <a:lnTo>
                    <a:pt x="125235" y="447024"/>
                  </a:lnTo>
                  <a:lnTo>
                    <a:pt x="134964" y="448385"/>
                  </a:lnTo>
                  <a:lnTo>
                    <a:pt x="144932" y="448991"/>
                  </a:lnTo>
                  <a:lnTo>
                    <a:pt x="149961" y="449152"/>
                  </a:lnTo>
                  <a:lnTo>
                    <a:pt x="160065" y="447074"/>
                  </a:lnTo>
                  <a:lnTo>
                    <a:pt x="169353" y="444174"/>
                  </a:lnTo>
                  <a:lnTo>
                    <a:pt x="176303" y="442886"/>
                  </a:lnTo>
                  <a:lnTo>
                    <a:pt x="186729" y="442313"/>
                  </a:lnTo>
                  <a:lnTo>
                    <a:pt x="206029" y="441945"/>
                  </a:lnTo>
                  <a:lnTo>
                    <a:pt x="214617" y="439637"/>
                  </a:lnTo>
                  <a:lnTo>
                    <a:pt x="224078" y="435789"/>
                  </a:lnTo>
                  <a:lnTo>
                    <a:pt x="233927" y="431257"/>
                  </a:lnTo>
                  <a:lnTo>
                    <a:pt x="241692" y="428678"/>
                  </a:lnTo>
                  <a:lnTo>
                    <a:pt x="248811" y="426685"/>
                  </a:lnTo>
                  <a:lnTo>
                    <a:pt x="257620" y="422977"/>
                  </a:lnTo>
                  <a:lnTo>
                    <a:pt x="268054" y="416130"/>
                  </a:lnTo>
                  <a:lnTo>
                    <a:pt x="276050" y="411231"/>
                  </a:lnTo>
                  <a:lnTo>
                    <a:pt x="280553" y="408738"/>
                  </a:lnTo>
                  <a:lnTo>
                    <a:pt x="287814" y="401454"/>
                  </a:lnTo>
                  <a:lnTo>
                    <a:pt x="290936" y="397141"/>
                  </a:lnTo>
                  <a:lnTo>
                    <a:pt x="298920" y="390091"/>
                  </a:lnTo>
                  <a:lnTo>
                    <a:pt x="307266" y="384135"/>
                  </a:lnTo>
                  <a:lnTo>
                    <a:pt x="313798" y="378666"/>
                  </a:lnTo>
                  <a:lnTo>
                    <a:pt x="321781" y="366640"/>
                  </a:lnTo>
                  <a:lnTo>
                    <a:pt x="326280" y="358692"/>
                  </a:lnTo>
                  <a:lnTo>
                    <a:pt x="333537" y="347602"/>
                  </a:lnTo>
                  <a:lnTo>
                    <a:pt x="344641" y="334342"/>
                  </a:lnTo>
                  <a:lnTo>
                    <a:pt x="349140" y="329539"/>
                  </a:lnTo>
                  <a:lnTo>
                    <a:pt x="352140" y="324645"/>
                  </a:lnTo>
                  <a:lnTo>
                    <a:pt x="357208" y="310512"/>
                  </a:lnTo>
                  <a:lnTo>
                    <a:pt x="362849" y="299739"/>
                  </a:lnTo>
                  <a:lnTo>
                    <a:pt x="365744" y="286199"/>
                  </a:lnTo>
                  <a:lnTo>
                    <a:pt x="370740" y="272310"/>
                  </a:lnTo>
                  <a:lnTo>
                    <a:pt x="372597" y="261609"/>
                  </a:lnTo>
                  <a:lnTo>
                    <a:pt x="373147" y="248937"/>
                  </a:lnTo>
                  <a:lnTo>
                    <a:pt x="373310" y="238597"/>
                  </a:lnTo>
                  <a:lnTo>
                    <a:pt x="373348" y="229880"/>
                  </a:lnTo>
                  <a:lnTo>
                    <a:pt x="371108" y="220362"/>
                  </a:lnTo>
                  <a:lnTo>
                    <a:pt x="368136" y="210487"/>
                  </a:lnTo>
                  <a:lnTo>
                    <a:pt x="366815" y="200453"/>
                  </a:lnTo>
                  <a:lnTo>
                    <a:pt x="363971" y="192608"/>
                  </a:lnTo>
                  <a:lnTo>
                    <a:pt x="362027" y="189330"/>
                  </a:lnTo>
                  <a:lnTo>
                    <a:pt x="359867" y="181173"/>
                  </a:lnTo>
                  <a:lnTo>
                    <a:pt x="358907" y="171903"/>
                  </a:lnTo>
                  <a:lnTo>
                    <a:pt x="358480" y="162139"/>
                  </a:lnTo>
                  <a:lnTo>
                    <a:pt x="356033" y="152154"/>
                  </a:lnTo>
                  <a:lnTo>
                    <a:pt x="352123" y="142919"/>
                  </a:lnTo>
                  <a:lnTo>
                    <a:pt x="347563" y="135992"/>
                  </a:lnTo>
                  <a:lnTo>
                    <a:pt x="344972" y="127834"/>
                  </a:lnTo>
                  <a:lnTo>
                    <a:pt x="344281" y="123288"/>
                  </a:lnTo>
                  <a:lnTo>
                    <a:pt x="338997" y="111463"/>
                  </a:lnTo>
                  <a:lnTo>
                    <a:pt x="332698" y="99434"/>
                  </a:lnTo>
                  <a:lnTo>
                    <a:pt x="328306" y="87055"/>
                  </a:lnTo>
                  <a:lnTo>
                    <a:pt x="322018" y="73886"/>
                  </a:lnTo>
                  <a:lnTo>
                    <a:pt x="317249" y="67211"/>
                  </a:lnTo>
                  <a:lnTo>
                    <a:pt x="307792" y="59164"/>
                  </a:lnTo>
                  <a:lnTo>
                    <a:pt x="296816" y="50790"/>
                  </a:lnTo>
                  <a:lnTo>
                    <a:pt x="289116" y="44246"/>
                  </a:lnTo>
                  <a:lnTo>
                    <a:pt x="280613" y="38516"/>
                  </a:lnTo>
                  <a:lnTo>
                    <a:pt x="271190" y="33146"/>
                  </a:lnTo>
                  <a:lnTo>
                    <a:pt x="261357" y="27938"/>
                  </a:lnTo>
                  <a:lnTo>
                    <a:pt x="246301" y="20246"/>
                  </a:lnTo>
                  <a:lnTo>
                    <a:pt x="235161" y="12604"/>
                  </a:lnTo>
                  <a:lnTo>
                    <a:pt x="231280" y="10908"/>
                  </a:lnTo>
                  <a:lnTo>
                    <a:pt x="222453" y="9023"/>
                  </a:lnTo>
                  <a:lnTo>
                    <a:pt x="216882" y="7674"/>
                  </a:lnTo>
                  <a:lnTo>
                    <a:pt x="210627" y="5927"/>
                  </a:lnTo>
                  <a:lnTo>
                    <a:pt x="203918" y="3917"/>
                  </a:lnTo>
                  <a:lnTo>
                    <a:pt x="194205" y="1682"/>
                  </a:lnTo>
                  <a:lnTo>
                    <a:pt x="186219" y="689"/>
                  </a:lnTo>
                  <a:lnTo>
                    <a:pt x="177026" y="248"/>
                  </a:lnTo>
                  <a:lnTo>
                    <a:pt x="162330" y="0"/>
                  </a:lnTo>
                  <a:lnTo>
                    <a:pt x="156480" y="811"/>
                  </a:lnTo>
                  <a:lnTo>
                    <a:pt x="150040" y="2199"/>
                  </a:lnTo>
                  <a:lnTo>
                    <a:pt x="143206" y="3971"/>
                  </a:lnTo>
                  <a:lnTo>
                    <a:pt x="136957" y="5999"/>
                  </a:lnTo>
                  <a:lnTo>
                    <a:pt x="131097" y="8198"/>
                  </a:lnTo>
                  <a:lnTo>
                    <a:pt x="114299" y="151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902"/>
            <p:cNvSpPr/>
            <p:nvPr/>
          </p:nvSpPr>
          <p:spPr>
            <a:xfrm>
              <a:off x="2103120" y="1569728"/>
              <a:ext cx="60961" cy="388613"/>
            </a:xfrm>
            <a:custGeom>
              <a:avLst/>
              <a:gdLst/>
              <a:ahLst/>
              <a:cxnLst/>
              <a:rect l="0" t="0" r="0" b="0"/>
              <a:pathLst>
                <a:path w="60961" h="388613">
                  <a:moveTo>
                    <a:pt x="60960" y="7612"/>
                  </a:moveTo>
                  <a:lnTo>
                    <a:pt x="60960" y="0"/>
                  </a:lnTo>
                  <a:lnTo>
                    <a:pt x="60960" y="6554"/>
                  </a:lnTo>
                  <a:lnTo>
                    <a:pt x="60113" y="7753"/>
                  </a:lnTo>
                  <a:lnTo>
                    <a:pt x="58703" y="9399"/>
                  </a:lnTo>
                  <a:lnTo>
                    <a:pt x="54399" y="14080"/>
                  </a:lnTo>
                  <a:lnTo>
                    <a:pt x="53811" y="16978"/>
                  </a:lnTo>
                  <a:lnTo>
                    <a:pt x="53402" y="28162"/>
                  </a:lnTo>
                  <a:lnTo>
                    <a:pt x="53348" y="40662"/>
                  </a:lnTo>
                  <a:lnTo>
                    <a:pt x="52499" y="43192"/>
                  </a:lnTo>
                  <a:lnTo>
                    <a:pt x="51086" y="45725"/>
                  </a:lnTo>
                  <a:lnTo>
                    <a:pt x="49297" y="48261"/>
                  </a:lnTo>
                  <a:lnTo>
                    <a:pt x="48105" y="50798"/>
                  </a:lnTo>
                  <a:lnTo>
                    <a:pt x="46780" y="55875"/>
                  </a:lnTo>
                  <a:lnTo>
                    <a:pt x="45930" y="66879"/>
                  </a:lnTo>
                  <a:lnTo>
                    <a:pt x="45748" y="85293"/>
                  </a:lnTo>
                  <a:lnTo>
                    <a:pt x="44892" y="89033"/>
                  </a:lnTo>
                  <a:lnTo>
                    <a:pt x="43474" y="93219"/>
                  </a:lnTo>
                  <a:lnTo>
                    <a:pt x="41683" y="97703"/>
                  </a:lnTo>
                  <a:lnTo>
                    <a:pt x="40489" y="101540"/>
                  </a:lnTo>
                  <a:lnTo>
                    <a:pt x="39162" y="108060"/>
                  </a:lnTo>
                  <a:lnTo>
                    <a:pt x="37961" y="111831"/>
                  </a:lnTo>
                  <a:lnTo>
                    <a:pt x="36314" y="116038"/>
                  </a:lnTo>
                  <a:lnTo>
                    <a:pt x="34369" y="120536"/>
                  </a:lnTo>
                  <a:lnTo>
                    <a:pt x="33073" y="125228"/>
                  </a:lnTo>
                  <a:lnTo>
                    <a:pt x="31632" y="134957"/>
                  </a:lnTo>
                  <a:lnTo>
                    <a:pt x="30821" y="145909"/>
                  </a:lnTo>
                  <a:lnTo>
                    <a:pt x="30632" y="154026"/>
                  </a:lnTo>
                  <a:lnTo>
                    <a:pt x="30581" y="158561"/>
                  </a:lnTo>
                  <a:lnTo>
                    <a:pt x="29701" y="163278"/>
                  </a:lnTo>
                  <a:lnTo>
                    <a:pt x="28267" y="168116"/>
                  </a:lnTo>
                  <a:lnTo>
                    <a:pt x="26465" y="173035"/>
                  </a:lnTo>
                  <a:lnTo>
                    <a:pt x="25263" y="178007"/>
                  </a:lnTo>
                  <a:lnTo>
                    <a:pt x="23928" y="188048"/>
                  </a:lnTo>
                  <a:lnTo>
                    <a:pt x="23335" y="198155"/>
                  </a:lnTo>
                  <a:lnTo>
                    <a:pt x="23177" y="203220"/>
                  </a:lnTo>
                  <a:lnTo>
                    <a:pt x="22224" y="207444"/>
                  </a:lnTo>
                  <a:lnTo>
                    <a:pt x="20743" y="211107"/>
                  </a:lnTo>
                  <a:lnTo>
                    <a:pt x="18909" y="214395"/>
                  </a:lnTo>
                  <a:lnTo>
                    <a:pt x="17686" y="218281"/>
                  </a:lnTo>
                  <a:lnTo>
                    <a:pt x="16327" y="227114"/>
                  </a:lnTo>
                  <a:lnTo>
                    <a:pt x="15723" y="236684"/>
                  </a:lnTo>
                  <a:lnTo>
                    <a:pt x="15455" y="246582"/>
                  </a:lnTo>
                  <a:lnTo>
                    <a:pt x="15243" y="295693"/>
                  </a:lnTo>
                  <a:lnTo>
                    <a:pt x="14395" y="300420"/>
                  </a:lnTo>
                  <a:lnTo>
                    <a:pt x="12983" y="305264"/>
                  </a:lnTo>
                  <a:lnTo>
                    <a:pt x="11195" y="310187"/>
                  </a:lnTo>
                  <a:lnTo>
                    <a:pt x="10004" y="315162"/>
                  </a:lnTo>
                  <a:lnTo>
                    <a:pt x="8679" y="325205"/>
                  </a:lnTo>
                  <a:lnTo>
                    <a:pt x="7934" y="336335"/>
                  </a:lnTo>
                  <a:lnTo>
                    <a:pt x="7759" y="344493"/>
                  </a:lnTo>
                  <a:lnTo>
                    <a:pt x="7648" y="359483"/>
                  </a:lnTo>
                  <a:lnTo>
                    <a:pt x="6792" y="362419"/>
                  </a:lnTo>
                  <a:lnTo>
                    <a:pt x="5375" y="365224"/>
                  </a:lnTo>
                  <a:lnTo>
                    <a:pt x="3583" y="367940"/>
                  </a:lnTo>
                  <a:lnTo>
                    <a:pt x="2389" y="371444"/>
                  </a:lnTo>
                  <a:lnTo>
                    <a:pt x="708" y="382773"/>
                  </a:lnTo>
                  <a:lnTo>
                    <a:pt x="0" y="388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903"/>
            <p:cNvSpPr/>
            <p:nvPr/>
          </p:nvSpPr>
          <p:spPr>
            <a:xfrm>
              <a:off x="2274219" y="1569821"/>
              <a:ext cx="69512" cy="316387"/>
            </a:xfrm>
            <a:custGeom>
              <a:avLst/>
              <a:gdLst/>
              <a:ahLst/>
              <a:cxnLst/>
              <a:rect l="0" t="0" r="0" b="0"/>
              <a:pathLst>
                <a:path w="69512" h="316387">
                  <a:moveTo>
                    <a:pt x="65121" y="15139"/>
                  </a:moveTo>
                  <a:lnTo>
                    <a:pt x="69166" y="15139"/>
                  </a:lnTo>
                  <a:lnTo>
                    <a:pt x="69511" y="14292"/>
                  </a:lnTo>
                  <a:lnTo>
                    <a:pt x="68894" y="12881"/>
                  </a:lnTo>
                  <a:lnTo>
                    <a:pt x="65866" y="8578"/>
                  </a:lnTo>
                  <a:lnTo>
                    <a:pt x="65452" y="5732"/>
                  </a:lnTo>
                  <a:lnTo>
                    <a:pt x="65127" y="0"/>
                  </a:lnTo>
                  <a:lnTo>
                    <a:pt x="65121" y="37061"/>
                  </a:lnTo>
                  <a:lnTo>
                    <a:pt x="64275" y="40760"/>
                  </a:lnTo>
                  <a:lnTo>
                    <a:pt x="62864" y="44073"/>
                  </a:lnTo>
                  <a:lnTo>
                    <a:pt x="61076" y="47128"/>
                  </a:lnTo>
                  <a:lnTo>
                    <a:pt x="59090" y="55039"/>
                  </a:lnTo>
                  <a:lnTo>
                    <a:pt x="57361" y="64199"/>
                  </a:lnTo>
                  <a:lnTo>
                    <a:pt x="55714" y="69012"/>
                  </a:lnTo>
                  <a:lnTo>
                    <a:pt x="53770" y="73914"/>
                  </a:lnTo>
                  <a:lnTo>
                    <a:pt x="52474" y="78876"/>
                  </a:lnTo>
                  <a:lnTo>
                    <a:pt x="51609" y="83877"/>
                  </a:lnTo>
                  <a:lnTo>
                    <a:pt x="51033" y="88904"/>
                  </a:lnTo>
                  <a:lnTo>
                    <a:pt x="50649" y="93949"/>
                  </a:lnTo>
                  <a:lnTo>
                    <a:pt x="50393" y="99006"/>
                  </a:lnTo>
                  <a:lnTo>
                    <a:pt x="50222" y="104070"/>
                  </a:lnTo>
                  <a:lnTo>
                    <a:pt x="49262" y="109140"/>
                  </a:lnTo>
                  <a:lnTo>
                    <a:pt x="47775" y="114213"/>
                  </a:lnTo>
                  <a:lnTo>
                    <a:pt x="45937" y="119288"/>
                  </a:lnTo>
                  <a:lnTo>
                    <a:pt x="43865" y="124365"/>
                  </a:lnTo>
                  <a:lnTo>
                    <a:pt x="41637" y="129443"/>
                  </a:lnTo>
                  <a:lnTo>
                    <a:pt x="39305" y="134522"/>
                  </a:lnTo>
                  <a:lnTo>
                    <a:pt x="37750" y="139601"/>
                  </a:lnTo>
                  <a:lnTo>
                    <a:pt x="36714" y="144680"/>
                  </a:lnTo>
                  <a:lnTo>
                    <a:pt x="36023" y="149760"/>
                  </a:lnTo>
                  <a:lnTo>
                    <a:pt x="35562" y="155686"/>
                  </a:lnTo>
                  <a:lnTo>
                    <a:pt x="35255" y="162177"/>
                  </a:lnTo>
                  <a:lnTo>
                    <a:pt x="35051" y="169044"/>
                  </a:lnTo>
                  <a:lnTo>
                    <a:pt x="34067" y="175316"/>
                  </a:lnTo>
                  <a:lnTo>
                    <a:pt x="32566" y="181190"/>
                  </a:lnTo>
                  <a:lnTo>
                    <a:pt x="24071" y="206830"/>
                  </a:lnTo>
                  <a:lnTo>
                    <a:pt x="22514" y="213207"/>
                  </a:lnTo>
                  <a:lnTo>
                    <a:pt x="21476" y="219151"/>
                  </a:lnTo>
                  <a:lnTo>
                    <a:pt x="20785" y="224807"/>
                  </a:lnTo>
                  <a:lnTo>
                    <a:pt x="19477" y="230271"/>
                  </a:lnTo>
                  <a:lnTo>
                    <a:pt x="17758" y="235607"/>
                  </a:lnTo>
                  <a:lnTo>
                    <a:pt x="15765" y="240858"/>
                  </a:lnTo>
                  <a:lnTo>
                    <a:pt x="14438" y="246051"/>
                  </a:lnTo>
                  <a:lnTo>
                    <a:pt x="13552" y="251207"/>
                  </a:lnTo>
                  <a:lnTo>
                    <a:pt x="12962" y="256338"/>
                  </a:lnTo>
                  <a:lnTo>
                    <a:pt x="11721" y="261452"/>
                  </a:lnTo>
                  <a:lnTo>
                    <a:pt x="10048" y="266554"/>
                  </a:lnTo>
                  <a:lnTo>
                    <a:pt x="8085" y="271649"/>
                  </a:lnTo>
                  <a:lnTo>
                    <a:pt x="6777" y="276739"/>
                  </a:lnTo>
                  <a:lnTo>
                    <a:pt x="5905" y="281826"/>
                  </a:lnTo>
                  <a:lnTo>
                    <a:pt x="5323" y="286910"/>
                  </a:lnTo>
                  <a:lnTo>
                    <a:pt x="4090" y="291147"/>
                  </a:lnTo>
                  <a:lnTo>
                    <a:pt x="2420" y="294817"/>
                  </a:lnTo>
                  <a:lnTo>
                    <a:pt x="461" y="298111"/>
                  </a:lnTo>
                  <a:lnTo>
                    <a:pt x="0" y="301154"/>
                  </a:lnTo>
                  <a:lnTo>
                    <a:pt x="541" y="304029"/>
                  </a:lnTo>
                  <a:lnTo>
                    <a:pt x="3446" y="310681"/>
                  </a:lnTo>
                  <a:lnTo>
                    <a:pt x="4531" y="312074"/>
                  </a:lnTo>
                  <a:lnTo>
                    <a:pt x="6100" y="313849"/>
                  </a:lnTo>
                  <a:lnTo>
                    <a:pt x="7994" y="315879"/>
                  </a:lnTo>
                  <a:lnTo>
                    <a:pt x="9256" y="316386"/>
                  </a:lnTo>
                  <a:lnTo>
                    <a:pt x="10098" y="315877"/>
                  </a:lnTo>
                  <a:lnTo>
                    <a:pt x="11781" y="3123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904"/>
            <p:cNvSpPr/>
            <p:nvPr/>
          </p:nvSpPr>
          <p:spPr>
            <a:xfrm>
              <a:off x="2339340" y="1554482"/>
              <a:ext cx="205741" cy="38099"/>
            </a:xfrm>
            <a:custGeom>
              <a:avLst/>
              <a:gdLst/>
              <a:ahLst/>
              <a:cxnLst/>
              <a:rect l="0" t="0" r="0" b="0"/>
              <a:pathLst>
                <a:path w="205741" h="38099">
                  <a:moveTo>
                    <a:pt x="0" y="38098"/>
                  </a:moveTo>
                  <a:lnTo>
                    <a:pt x="6561" y="31537"/>
                  </a:lnTo>
                  <a:lnTo>
                    <a:pt x="9407" y="30949"/>
                  </a:lnTo>
                  <a:lnTo>
                    <a:pt x="15318" y="30540"/>
                  </a:lnTo>
                  <a:lnTo>
                    <a:pt x="25745" y="30486"/>
                  </a:lnTo>
                  <a:lnTo>
                    <a:pt x="28170" y="29637"/>
                  </a:lnTo>
                  <a:lnTo>
                    <a:pt x="30633" y="28224"/>
                  </a:lnTo>
                  <a:lnTo>
                    <a:pt x="33122" y="26435"/>
                  </a:lnTo>
                  <a:lnTo>
                    <a:pt x="36475" y="25243"/>
                  </a:lnTo>
                  <a:lnTo>
                    <a:pt x="40403" y="24448"/>
                  </a:lnTo>
                  <a:lnTo>
                    <a:pt x="44715" y="23918"/>
                  </a:lnTo>
                  <a:lnTo>
                    <a:pt x="48437" y="23565"/>
                  </a:lnTo>
                  <a:lnTo>
                    <a:pt x="54830" y="23172"/>
                  </a:lnTo>
                  <a:lnTo>
                    <a:pt x="58567" y="22221"/>
                  </a:lnTo>
                  <a:lnTo>
                    <a:pt x="62751" y="20740"/>
                  </a:lnTo>
                  <a:lnTo>
                    <a:pt x="67234" y="18906"/>
                  </a:lnTo>
                  <a:lnTo>
                    <a:pt x="71916" y="17683"/>
                  </a:lnTo>
                  <a:lnTo>
                    <a:pt x="76731" y="16868"/>
                  </a:lnTo>
                  <a:lnTo>
                    <a:pt x="81634" y="16325"/>
                  </a:lnTo>
                  <a:lnTo>
                    <a:pt x="86596" y="15116"/>
                  </a:lnTo>
                  <a:lnTo>
                    <a:pt x="91597" y="13463"/>
                  </a:lnTo>
                  <a:lnTo>
                    <a:pt x="96625" y="11515"/>
                  </a:lnTo>
                  <a:lnTo>
                    <a:pt x="101670" y="10216"/>
                  </a:lnTo>
                  <a:lnTo>
                    <a:pt x="106727" y="9350"/>
                  </a:lnTo>
                  <a:lnTo>
                    <a:pt x="111791" y="8772"/>
                  </a:lnTo>
                  <a:lnTo>
                    <a:pt x="116014" y="8388"/>
                  </a:lnTo>
                  <a:lnTo>
                    <a:pt x="119676" y="8131"/>
                  </a:lnTo>
                  <a:lnTo>
                    <a:pt x="122964" y="7960"/>
                  </a:lnTo>
                  <a:lnTo>
                    <a:pt x="126850" y="6999"/>
                  </a:lnTo>
                  <a:lnTo>
                    <a:pt x="131133" y="5512"/>
                  </a:lnTo>
                  <a:lnTo>
                    <a:pt x="135682" y="3674"/>
                  </a:lnTo>
                  <a:lnTo>
                    <a:pt x="139561" y="2449"/>
                  </a:lnTo>
                  <a:lnTo>
                    <a:pt x="142994" y="1632"/>
                  </a:lnTo>
                  <a:lnTo>
                    <a:pt x="146129" y="1087"/>
                  </a:lnTo>
                  <a:lnTo>
                    <a:pt x="149913" y="724"/>
                  </a:lnTo>
                  <a:lnTo>
                    <a:pt x="154128" y="482"/>
                  </a:lnTo>
                  <a:lnTo>
                    <a:pt x="162482" y="213"/>
                  </a:lnTo>
                  <a:lnTo>
                    <a:pt x="174743" y="40"/>
                  </a:lnTo>
                  <a:lnTo>
                    <a:pt x="193010" y="0"/>
                  </a:lnTo>
                  <a:lnTo>
                    <a:pt x="194713" y="846"/>
                  </a:lnTo>
                  <a:lnTo>
                    <a:pt x="195848" y="2257"/>
                  </a:lnTo>
                  <a:lnTo>
                    <a:pt x="196606" y="4044"/>
                  </a:lnTo>
                  <a:lnTo>
                    <a:pt x="197957" y="5235"/>
                  </a:lnTo>
                  <a:lnTo>
                    <a:pt x="199705" y="6030"/>
                  </a:lnTo>
                  <a:lnTo>
                    <a:pt x="205740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05"/>
            <p:cNvSpPr/>
            <p:nvPr/>
          </p:nvSpPr>
          <p:spPr>
            <a:xfrm>
              <a:off x="2301240" y="1767842"/>
              <a:ext cx="220981" cy="15237"/>
            </a:xfrm>
            <a:custGeom>
              <a:avLst/>
              <a:gdLst/>
              <a:ahLst/>
              <a:cxnLst/>
              <a:rect l="0" t="0" r="0" b="0"/>
              <a:pathLst>
                <a:path w="220981" h="15237">
                  <a:moveTo>
                    <a:pt x="0" y="7618"/>
                  </a:moveTo>
                  <a:lnTo>
                    <a:pt x="0" y="15145"/>
                  </a:lnTo>
                  <a:lnTo>
                    <a:pt x="6561" y="15230"/>
                  </a:lnTo>
                  <a:lnTo>
                    <a:pt x="7306" y="15236"/>
                  </a:lnTo>
                  <a:lnTo>
                    <a:pt x="8257" y="14390"/>
                  </a:lnTo>
                  <a:lnTo>
                    <a:pt x="11572" y="11192"/>
                  </a:lnTo>
                  <a:lnTo>
                    <a:pt x="13642" y="10001"/>
                  </a:lnTo>
                  <a:lnTo>
                    <a:pt x="15868" y="9207"/>
                  </a:lnTo>
                  <a:lnTo>
                    <a:pt x="18198" y="8677"/>
                  </a:lnTo>
                  <a:lnTo>
                    <a:pt x="20599" y="8324"/>
                  </a:lnTo>
                  <a:lnTo>
                    <a:pt x="25524" y="7932"/>
                  </a:lnTo>
                  <a:lnTo>
                    <a:pt x="28022" y="6980"/>
                  </a:lnTo>
                  <a:lnTo>
                    <a:pt x="30535" y="5500"/>
                  </a:lnTo>
                  <a:lnTo>
                    <a:pt x="33056" y="3666"/>
                  </a:lnTo>
                  <a:lnTo>
                    <a:pt x="36431" y="2443"/>
                  </a:lnTo>
                  <a:lnTo>
                    <a:pt x="40374" y="1628"/>
                  </a:lnTo>
                  <a:lnTo>
                    <a:pt x="44696" y="1085"/>
                  </a:lnTo>
                  <a:lnTo>
                    <a:pt x="49271" y="723"/>
                  </a:lnTo>
                  <a:lnTo>
                    <a:pt x="54014" y="481"/>
                  </a:lnTo>
                  <a:lnTo>
                    <a:pt x="58869" y="320"/>
                  </a:lnTo>
                  <a:lnTo>
                    <a:pt x="84912" y="62"/>
                  </a:lnTo>
                  <a:lnTo>
                    <a:pt x="144823" y="0"/>
                  </a:lnTo>
                  <a:lnTo>
                    <a:pt x="152428" y="846"/>
                  </a:lnTo>
                  <a:lnTo>
                    <a:pt x="160039" y="2257"/>
                  </a:lnTo>
                  <a:lnTo>
                    <a:pt x="167653" y="4044"/>
                  </a:lnTo>
                  <a:lnTo>
                    <a:pt x="174422" y="5235"/>
                  </a:lnTo>
                  <a:lnTo>
                    <a:pt x="180628" y="6029"/>
                  </a:lnTo>
                  <a:lnTo>
                    <a:pt x="186459" y="6559"/>
                  </a:lnTo>
                  <a:lnTo>
                    <a:pt x="192885" y="6912"/>
                  </a:lnTo>
                  <a:lnTo>
                    <a:pt x="220980" y="7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906"/>
            <p:cNvSpPr/>
            <p:nvPr/>
          </p:nvSpPr>
          <p:spPr>
            <a:xfrm>
              <a:off x="2933700" y="1592580"/>
              <a:ext cx="60961" cy="342901"/>
            </a:xfrm>
            <a:custGeom>
              <a:avLst/>
              <a:gdLst/>
              <a:ahLst/>
              <a:cxnLst/>
              <a:rect l="0" t="0" r="0" b="0"/>
              <a:pathLst>
                <a:path w="60961" h="342901">
                  <a:moveTo>
                    <a:pt x="60960" y="7620"/>
                  </a:moveTo>
                  <a:lnTo>
                    <a:pt x="53367" y="27"/>
                  </a:lnTo>
                  <a:lnTo>
                    <a:pt x="53342" y="2"/>
                  </a:lnTo>
                  <a:lnTo>
                    <a:pt x="53340" y="0"/>
                  </a:lnTo>
                  <a:lnTo>
                    <a:pt x="53340" y="4045"/>
                  </a:lnTo>
                  <a:lnTo>
                    <a:pt x="54186" y="6083"/>
                  </a:lnTo>
                  <a:lnTo>
                    <a:pt x="55597" y="8289"/>
                  </a:lnTo>
                  <a:lnTo>
                    <a:pt x="57385" y="10606"/>
                  </a:lnTo>
                  <a:lnTo>
                    <a:pt x="58577" y="12997"/>
                  </a:lnTo>
                  <a:lnTo>
                    <a:pt x="59901" y="17912"/>
                  </a:lnTo>
                  <a:lnTo>
                    <a:pt x="60646" y="25439"/>
                  </a:lnTo>
                  <a:lnTo>
                    <a:pt x="60821" y="32755"/>
                  </a:lnTo>
                  <a:lnTo>
                    <a:pt x="60959" y="96532"/>
                  </a:lnTo>
                  <a:lnTo>
                    <a:pt x="60113" y="101608"/>
                  </a:lnTo>
                  <a:lnTo>
                    <a:pt x="58702" y="106685"/>
                  </a:lnTo>
                  <a:lnTo>
                    <a:pt x="56915" y="111763"/>
                  </a:lnTo>
                  <a:lnTo>
                    <a:pt x="55723" y="117689"/>
                  </a:lnTo>
                  <a:lnTo>
                    <a:pt x="54929" y="124179"/>
                  </a:lnTo>
                  <a:lnTo>
                    <a:pt x="54399" y="131046"/>
                  </a:lnTo>
                  <a:lnTo>
                    <a:pt x="53200" y="137318"/>
                  </a:lnTo>
                  <a:lnTo>
                    <a:pt x="51552" y="143192"/>
                  </a:lnTo>
                  <a:lnTo>
                    <a:pt x="42827" y="168831"/>
                  </a:lnTo>
                  <a:lnTo>
                    <a:pt x="40405" y="175208"/>
                  </a:lnTo>
                  <a:lnTo>
                    <a:pt x="37943" y="181152"/>
                  </a:lnTo>
                  <a:lnTo>
                    <a:pt x="35455" y="186808"/>
                  </a:lnTo>
                  <a:lnTo>
                    <a:pt x="33797" y="193119"/>
                  </a:lnTo>
                  <a:lnTo>
                    <a:pt x="32692" y="199865"/>
                  </a:lnTo>
                  <a:lnTo>
                    <a:pt x="31955" y="206904"/>
                  </a:lnTo>
                  <a:lnTo>
                    <a:pt x="30616" y="214136"/>
                  </a:lnTo>
                  <a:lnTo>
                    <a:pt x="28878" y="221497"/>
                  </a:lnTo>
                  <a:lnTo>
                    <a:pt x="26872" y="228945"/>
                  </a:lnTo>
                  <a:lnTo>
                    <a:pt x="24688" y="235603"/>
                  </a:lnTo>
                  <a:lnTo>
                    <a:pt x="22385" y="241735"/>
                  </a:lnTo>
                  <a:lnTo>
                    <a:pt x="20004" y="247517"/>
                  </a:lnTo>
                  <a:lnTo>
                    <a:pt x="18415" y="253065"/>
                  </a:lnTo>
                  <a:lnTo>
                    <a:pt x="16651" y="263744"/>
                  </a:lnTo>
                  <a:lnTo>
                    <a:pt x="15335" y="269809"/>
                  </a:lnTo>
                  <a:lnTo>
                    <a:pt x="13610" y="276393"/>
                  </a:lnTo>
                  <a:lnTo>
                    <a:pt x="11613" y="283322"/>
                  </a:lnTo>
                  <a:lnTo>
                    <a:pt x="9435" y="289635"/>
                  </a:lnTo>
                  <a:lnTo>
                    <a:pt x="7137" y="295536"/>
                  </a:lnTo>
                  <a:lnTo>
                    <a:pt x="4758" y="301164"/>
                  </a:lnTo>
                  <a:lnTo>
                    <a:pt x="3172" y="306610"/>
                  </a:lnTo>
                  <a:lnTo>
                    <a:pt x="1410" y="317175"/>
                  </a:lnTo>
                  <a:lnTo>
                    <a:pt x="627" y="325258"/>
                  </a:lnTo>
                  <a:lnTo>
                    <a:pt x="186" y="334568"/>
                  </a:lnTo>
                  <a:lnTo>
                    <a:pt x="0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907"/>
            <p:cNvSpPr/>
            <p:nvPr/>
          </p:nvSpPr>
          <p:spPr>
            <a:xfrm>
              <a:off x="3028668" y="1547216"/>
              <a:ext cx="345903" cy="365372"/>
            </a:xfrm>
            <a:custGeom>
              <a:avLst/>
              <a:gdLst/>
              <a:ahLst/>
              <a:cxnLst/>
              <a:rect l="0" t="0" r="0" b="0"/>
              <a:pathLst>
                <a:path w="345903" h="365372">
                  <a:moveTo>
                    <a:pt x="164112" y="37744"/>
                  </a:moveTo>
                  <a:lnTo>
                    <a:pt x="164112" y="103917"/>
                  </a:lnTo>
                  <a:lnTo>
                    <a:pt x="161854" y="114003"/>
                  </a:lnTo>
                  <a:lnTo>
                    <a:pt x="158875" y="124130"/>
                  </a:lnTo>
                  <a:lnTo>
                    <a:pt x="157551" y="134276"/>
                  </a:lnTo>
                  <a:lnTo>
                    <a:pt x="156352" y="140198"/>
                  </a:lnTo>
                  <a:lnTo>
                    <a:pt x="154705" y="146687"/>
                  </a:lnTo>
                  <a:lnTo>
                    <a:pt x="152761" y="153552"/>
                  </a:lnTo>
                  <a:lnTo>
                    <a:pt x="151464" y="159823"/>
                  </a:lnTo>
                  <a:lnTo>
                    <a:pt x="150600" y="165697"/>
                  </a:lnTo>
                  <a:lnTo>
                    <a:pt x="150024" y="171306"/>
                  </a:lnTo>
                  <a:lnTo>
                    <a:pt x="148793" y="177585"/>
                  </a:lnTo>
                  <a:lnTo>
                    <a:pt x="147126" y="184311"/>
                  </a:lnTo>
                  <a:lnTo>
                    <a:pt x="145168" y="191336"/>
                  </a:lnTo>
                  <a:lnTo>
                    <a:pt x="143863" y="197712"/>
                  </a:lnTo>
                  <a:lnTo>
                    <a:pt x="142992" y="203656"/>
                  </a:lnTo>
                  <a:lnTo>
                    <a:pt x="142412" y="209312"/>
                  </a:lnTo>
                  <a:lnTo>
                    <a:pt x="140332" y="215623"/>
                  </a:lnTo>
                  <a:lnTo>
                    <a:pt x="137252" y="222370"/>
                  </a:lnTo>
                  <a:lnTo>
                    <a:pt x="133505" y="229408"/>
                  </a:lnTo>
                  <a:lnTo>
                    <a:pt x="131008" y="235793"/>
                  </a:lnTo>
                  <a:lnTo>
                    <a:pt x="129342" y="241744"/>
                  </a:lnTo>
                  <a:lnTo>
                    <a:pt x="128232" y="247404"/>
                  </a:lnTo>
                  <a:lnTo>
                    <a:pt x="125799" y="253717"/>
                  </a:lnTo>
                  <a:lnTo>
                    <a:pt x="122483" y="260466"/>
                  </a:lnTo>
                  <a:lnTo>
                    <a:pt x="115130" y="273892"/>
                  </a:lnTo>
                  <a:lnTo>
                    <a:pt x="106231" y="290970"/>
                  </a:lnTo>
                  <a:lnTo>
                    <a:pt x="100852" y="301560"/>
                  </a:lnTo>
                  <a:lnTo>
                    <a:pt x="93381" y="311911"/>
                  </a:lnTo>
                  <a:lnTo>
                    <a:pt x="85262" y="321309"/>
                  </a:lnTo>
                  <a:lnTo>
                    <a:pt x="75932" y="331360"/>
                  </a:lnTo>
                  <a:lnTo>
                    <a:pt x="67805" y="340547"/>
                  </a:lnTo>
                  <a:lnTo>
                    <a:pt x="62607" y="348994"/>
                  </a:lnTo>
                  <a:lnTo>
                    <a:pt x="59188" y="351924"/>
                  </a:lnTo>
                  <a:lnTo>
                    <a:pt x="55216" y="353877"/>
                  </a:lnTo>
                  <a:lnTo>
                    <a:pt x="47134" y="356895"/>
                  </a:lnTo>
                  <a:lnTo>
                    <a:pt x="37824" y="362506"/>
                  </a:lnTo>
                  <a:lnTo>
                    <a:pt x="32349" y="364116"/>
                  </a:lnTo>
                  <a:lnTo>
                    <a:pt x="21935" y="365149"/>
                  </a:lnTo>
                  <a:lnTo>
                    <a:pt x="11725" y="365354"/>
                  </a:lnTo>
                  <a:lnTo>
                    <a:pt x="9180" y="365371"/>
                  </a:lnTo>
                  <a:lnTo>
                    <a:pt x="7484" y="364535"/>
                  </a:lnTo>
                  <a:lnTo>
                    <a:pt x="6353" y="363131"/>
                  </a:lnTo>
                  <a:lnTo>
                    <a:pt x="5600" y="361349"/>
                  </a:lnTo>
                  <a:lnTo>
                    <a:pt x="4251" y="360161"/>
                  </a:lnTo>
                  <a:lnTo>
                    <a:pt x="2505" y="359368"/>
                  </a:lnTo>
                  <a:lnTo>
                    <a:pt x="494" y="358840"/>
                  </a:lnTo>
                  <a:lnTo>
                    <a:pt x="0" y="357642"/>
                  </a:lnTo>
                  <a:lnTo>
                    <a:pt x="517" y="355996"/>
                  </a:lnTo>
                  <a:lnTo>
                    <a:pt x="1709" y="354052"/>
                  </a:lnTo>
                  <a:lnTo>
                    <a:pt x="3033" y="349634"/>
                  </a:lnTo>
                  <a:lnTo>
                    <a:pt x="3883" y="343945"/>
                  </a:lnTo>
                  <a:lnTo>
                    <a:pt x="12121" y="338914"/>
                  </a:lnTo>
                  <a:lnTo>
                    <a:pt x="21240" y="332061"/>
                  </a:lnTo>
                  <a:lnTo>
                    <a:pt x="24838" y="330475"/>
                  </a:lnTo>
                  <a:lnTo>
                    <a:pt x="33350" y="328713"/>
                  </a:lnTo>
                  <a:lnTo>
                    <a:pt x="43617" y="327721"/>
                  </a:lnTo>
                  <a:lnTo>
                    <a:pt x="51574" y="325232"/>
                  </a:lnTo>
                  <a:lnTo>
                    <a:pt x="60755" y="322150"/>
                  </a:lnTo>
                  <a:lnTo>
                    <a:pt x="70480" y="320780"/>
                  </a:lnTo>
                  <a:lnTo>
                    <a:pt x="80446" y="320171"/>
                  </a:lnTo>
                  <a:lnTo>
                    <a:pt x="90521" y="319900"/>
                  </a:lnTo>
                  <a:lnTo>
                    <a:pt x="142288" y="319686"/>
                  </a:lnTo>
                  <a:lnTo>
                    <a:pt x="152719" y="317427"/>
                  </a:lnTo>
                  <a:lnTo>
                    <a:pt x="159056" y="315639"/>
                  </a:lnTo>
                  <a:lnTo>
                    <a:pt x="164975" y="314448"/>
                  </a:lnTo>
                  <a:lnTo>
                    <a:pt x="170614" y="313653"/>
                  </a:lnTo>
                  <a:lnTo>
                    <a:pt x="181395" y="312770"/>
                  </a:lnTo>
                  <a:lnTo>
                    <a:pt x="191831" y="312378"/>
                  </a:lnTo>
                  <a:lnTo>
                    <a:pt x="202114" y="309945"/>
                  </a:lnTo>
                  <a:lnTo>
                    <a:pt x="212329" y="306043"/>
                  </a:lnTo>
                  <a:lnTo>
                    <a:pt x="222513" y="301485"/>
                  </a:lnTo>
                  <a:lnTo>
                    <a:pt x="228446" y="299085"/>
                  </a:lnTo>
                  <a:lnTo>
                    <a:pt x="234941" y="296638"/>
                  </a:lnTo>
                  <a:lnTo>
                    <a:pt x="241811" y="294160"/>
                  </a:lnTo>
                  <a:lnTo>
                    <a:pt x="248085" y="291661"/>
                  </a:lnTo>
                  <a:lnTo>
                    <a:pt x="253960" y="289149"/>
                  </a:lnTo>
                  <a:lnTo>
                    <a:pt x="265005" y="284099"/>
                  </a:lnTo>
                  <a:lnTo>
                    <a:pt x="275558" y="279033"/>
                  </a:lnTo>
                  <a:lnTo>
                    <a:pt x="283634" y="273959"/>
                  </a:lnTo>
                  <a:lnTo>
                    <a:pt x="286974" y="271421"/>
                  </a:lnTo>
                  <a:lnTo>
                    <a:pt x="292942" y="264085"/>
                  </a:lnTo>
                  <a:lnTo>
                    <a:pt x="299263" y="255180"/>
                  </a:lnTo>
                  <a:lnTo>
                    <a:pt x="307717" y="245578"/>
                  </a:lnTo>
                  <a:lnTo>
                    <a:pt x="314860" y="235666"/>
                  </a:lnTo>
                  <a:lnTo>
                    <a:pt x="320858" y="225616"/>
                  </a:lnTo>
                  <a:lnTo>
                    <a:pt x="326345" y="215505"/>
                  </a:lnTo>
                  <a:lnTo>
                    <a:pt x="329349" y="205367"/>
                  </a:lnTo>
                  <a:lnTo>
                    <a:pt x="331530" y="195216"/>
                  </a:lnTo>
                  <a:lnTo>
                    <a:pt x="335322" y="185061"/>
                  </a:lnTo>
                  <a:lnTo>
                    <a:pt x="336672" y="179135"/>
                  </a:lnTo>
                  <a:lnTo>
                    <a:pt x="337572" y="172645"/>
                  </a:lnTo>
                  <a:lnTo>
                    <a:pt x="338172" y="165778"/>
                  </a:lnTo>
                  <a:lnTo>
                    <a:pt x="338571" y="159507"/>
                  </a:lnTo>
                  <a:lnTo>
                    <a:pt x="339016" y="148023"/>
                  </a:lnTo>
                  <a:lnTo>
                    <a:pt x="339981" y="141743"/>
                  </a:lnTo>
                  <a:lnTo>
                    <a:pt x="341471" y="135017"/>
                  </a:lnTo>
                  <a:lnTo>
                    <a:pt x="343312" y="127992"/>
                  </a:lnTo>
                  <a:lnTo>
                    <a:pt x="344539" y="120770"/>
                  </a:lnTo>
                  <a:lnTo>
                    <a:pt x="345356" y="113414"/>
                  </a:lnTo>
                  <a:lnTo>
                    <a:pt x="345902" y="105971"/>
                  </a:lnTo>
                  <a:lnTo>
                    <a:pt x="345418" y="100162"/>
                  </a:lnTo>
                  <a:lnTo>
                    <a:pt x="342624" y="91449"/>
                  </a:lnTo>
                  <a:lnTo>
                    <a:pt x="340817" y="80240"/>
                  </a:lnTo>
                  <a:lnTo>
                    <a:pt x="340336" y="73695"/>
                  </a:lnTo>
                  <a:lnTo>
                    <a:pt x="337543" y="64164"/>
                  </a:lnTo>
                  <a:lnTo>
                    <a:pt x="321485" y="32426"/>
                  </a:lnTo>
                  <a:lnTo>
                    <a:pt x="318134" y="28272"/>
                  </a:lnTo>
                  <a:lnTo>
                    <a:pt x="309895" y="21399"/>
                  </a:lnTo>
                  <a:lnTo>
                    <a:pt x="299782" y="12769"/>
                  </a:lnTo>
                  <a:lnTo>
                    <a:pt x="296045" y="10934"/>
                  </a:lnTo>
                  <a:lnTo>
                    <a:pt x="282695" y="7505"/>
                  </a:lnTo>
                  <a:lnTo>
                    <a:pt x="272978" y="3702"/>
                  </a:lnTo>
                  <a:lnTo>
                    <a:pt x="265272" y="1447"/>
                  </a:lnTo>
                  <a:lnTo>
                    <a:pt x="258179" y="446"/>
                  </a:lnTo>
                  <a:lnTo>
                    <a:pt x="249382" y="0"/>
                  </a:lnTo>
                  <a:lnTo>
                    <a:pt x="239827" y="2060"/>
                  </a:lnTo>
                  <a:lnTo>
                    <a:pt x="230783" y="4951"/>
                  </a:lnTo>
                  <a:lnTo>
                    <a:pt x="220085" y="6579"/>
                  </a:lnTo>
                  <a:lnTo>
                    <a:pt x="215821" y="6807"/>
                  </a:lnTo>
                  <a:lnTo>
                    <a:pt x="202212" y="72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908"/>
            <p:cNvSpPr/>
            <p:nvPr/>
          </p:nvSpPr>
          <p:spPr>
            <a:xfrm>
              <a:off x="3657945" y="1562100"/>
              <a:ext cx="243496" cy="342871"/>
            </a:xfrm>
            <a:custGeom>
              <a:avLst/>
              <a:gdLst/>
              <a:ahLst/>
              <a:cxnLst/>
              <a:rect l="0" t="0" r="0" b="0"/>
              <a:pathLst>
                <a:path w="243496" h="342871">
                  <a:moveTo>
                    <a:pt x="243495" y="53340"/>
                  </a:moveTo>
                  <a:lnTo>
                    <a:pt x="235404" y="49295"/>
                  </a:lnTo>
                  <a:lnTo>
                    <a:pt x="229174" y="45051"/>
                  </a:lnTo>
                  <a:lnTo>
                    <a:pt x="222322" y="39473"/>
                  </a:lnTo>
                  <a:lnTo>
                    <a:pt x="214825" y="32250"/>
                  </a:lnTo>
                  <a:lnTo>
                    <a:pt x="214223" y="31660"/>
                  </a:lnTo>
                  <a:lnTo>
                    <a:pt x="213819" y="30420"/>
                  </a:lnTo>
                  <a:lnTo>
                    <a:pt x="213062" y="21119"/>
                  </a:lnTo>
                  <a:lnTo>
                    <a:pt x="213047" y="19159"/>
                  </a:lnTo>
                  <a:lnTo>
                    <a:pt x="212189" y="17853"/>
                  </a:lnTo>
                  <a:lnTo>
                    <a:pt x="210770" y="16982"/>
                  </a:lnTo>
                  <a:lnTo>
                    <a:pt x="206456" y="15584"/>
                  </a:lnTo>
                  <a:lnTo>
                    <a:pt x="206103" y="14623"/>
                  </a:lnTo>
                  <a:lnTo>
                    <a:pt x="205403" y="7716"/>
                  </a:lnTo>
                  <a:lnTo>
                    <a:pt x="198834" y="1068"/>
                  </a:lnTo>
                  <a:lnTo>
                    <a:pt x="195988" y="474"/>
                  </a:lnTo>
                  <a:lnTo>
                    <a:pt x="189536" y="19"/>
                  </a:lnTo>
                  <a:lnTo>
                    <a:pt x="175325" y="0"/>
                  </a:lnTo>
                  <a:lnTo>
                    <a:pt x="168390" y="6561"/>
                  </a:lnTo>
                  <a:lnTo>
                    <a:pt x="165524" y="7149"/>
                  </a:lnTo>
                  <a:lnTo>
                    <a:pt x="160830" y="7527"/>
                  </a:lnTo>
                  <a:lnTo>
                    <a:pt x="153795" y="13639"/>
                  </a:lnTo>
                  <a:lnTo>
                    <a:pt x="146201" y="21112"/>
                  </a:lnTo>
                  <a:lnTo>
                    <a:pt x="97233" y="70062"/>
                  </a:lnTo>
                  <a:lnTo>
                    <a:pt x="91566" y="77987"/>
                  </a:lnTo>
                  <a:lnTo>
                    <a:pt x="88869" y="82472"/>
                  </a:lnTo>
                  <a:lnTo>
                    <a:pt x="81356" y="89712"/>
                  </a:lnTo>
                  <a:lnTo>
                    <a:pt x="76983" y="92828"/>
                  </a:lnTo>
                  <a:lnTo>
                    <a:pt x="69865" y="100806"/>
                  </a:lnTo>
                  <a:lnTo>
                    <a:pt x="63879" y="109996"/>
                  </a:lnTo>
                  <a:lnTo>
                    <a:pt x="58397" y="119725"/>
                  </a:lnTo>
                  <a:lnTo>
                    <a:pt x="50880" y="127435"/>
                  </a:lnTo>
                  <a:lnTo>
                    <a:pt x="46505" y="130677"/>
                  </a:lnTo>
                  <a:lnTo>
                    <a:pt x="39387" y="138794"/>
                  </a:lnTo>
                  <a:lnTo>
                    <a:pt x="33400" y="147200"/>
                  </a:lnTo>
                  <a:lnTo>
                    <a:pt x="27917" y="153757"/>
                  </a:lnTo>
                  <a:lnTo>
                    <a:pt x="22658" y="161752"/>
                  </a:lnTo>
                  <a:lnTo>
                    <a:pt x="18345" y="170103"/>
                  </a:lnTo>
                  <a:lnTo>
                    <a:pt x="15071" y="180411"/>
                  </a:lnTo>
                  <a:lnTo>
                    <a:pt x="11304" y="189120"/>
                  </a:lnTo>
                  <a:lnTo>
                    <a:pt x="8468" y="199499"/>
                  </a:lnTo>
                  <a:lnTo>
                    <a:pt x="5548" y="205224"/>
                  </a:lnTo>
                  <a:lnTo>
                    <a:pt x="3583" y="207936"/>
                  </a:lnTo>
                  <a:lnTo>
                    <a:pt x="1401" y="213207"/>
                  </a:lnTo>
                  <a:lnTo>
                    <a:pt x="172" y="220935"/>
                  </a:lnTo>
                  <a:lnTo>
                    <a:pt x="0" y="223490"/>
                  </a:lnTo>
                  <a:lnTo>
                    <a:pt x="732" y="225193"/>
                  </a:lnTo>
                  <a:lnTo>
                    <a:pt x="2066" y="226329"/>
                  </a:lnTo>
                  <a:lnTo>
                    <a:pt x="3802" y="227086"/>
                  </a:lnTo>
                  <a:lnTo>
                    <a:pt x="4960" y="228437"/>
                  </a:lnTo>
                  <a:lnTo>
                    <a:pt x="5731" y="230185"/>
                  </a:lnTo>
                  <a:lnTo>
                    <a:pt x="6589" y="234385"/>
                  </a:lnTo>
                  <a:lnTo>
                    <a:pt x="6971" y="239073"/>
                  </a:lnTo>
                  <a:lnTo>
                    <a:pt x="7919" y="241509"/>
                  </a:lnTo>
                  <a:lnTo>
                    <a:pt x="12452" y="248982"/>
                  </a:lnTo>
                  <a:lnTo>
                    <a:pt x="15018" y="256558"/>
                  </a:lnTo>
                  <a:lnTo>
                    <a:pt x="21361" y="265197"/>
                  </a:lnTo>
                  <a:lnTo>
                    <a:pt x="28394" y="272533"/>
                  </a:lnTo>
                  <a:lnTo>
                    <a:pt x="36594" y="280776"/>
                  </a:lnTo>
                  <a:lnTo>
                    <a:pt x="41754" y="283681"/>
                  </a:lnTo>
                  <a:lnTo>
                    <a:pt x="50774" y="288399"/>
                  </a:lnTo>
                  <a:lnTo>
                    <a:pt x="56382" y="293261"/>
                  </a:lnTo>
                  <a:lnTo>
                    <a:pt x="58640" y="294567"/>
                  </a:lnTo>
                  <a:lnTo>
                    <a:pt x="66089" y="296664"/>
                  </a:lnTo>
                  <a:lnTo>
                    <a:pt x="66804" y="296836"/>
                  </a:lnTo>
                  <a:lnTo>
                    <a:pt x="71856" y="297078"/>
                  </a:lnTo>
                  <a:lnTo>
                    <a:pt x="74035" y="297959"/>
                  </a:lnTo>
                  <a:lnTo>
                    <a:pt x="81148" y="303243"/>
                  </a:lnTo>
                  <a:lnTo>
                    <a:pt x="86109" y="307777"/>
                  </a:lnTo>
                  <a:lnTo>
                    <a:pt x="88619" y="309325"/>
                  </a:lnTo>
                  <a:lnTo>
                    <a:pt x="93663" y="311044"/>
                  </a:lnTo>
                  <a:lnTo>
                    <a:pt x="101263" y="312012"/>
                  </a:lnTo>
                  <a:lnTo>
                    <a:pt x="103801" y="312995"/>
                  </a:lnTo>
                  <a:lnTo>
                    <a:pt x="108878" y="316344"/>
                  </a:lnTo>
                  <a:lnTo>
                    <a:pt x="113957" y="320655"/>
                  </a:lnTo>
                  <a:lnTo>
                    <a:pt x="116496" y="322990"/>
                  </a:lnTo>
                  <a:lnTo>
                    <a:pt x="119882" y="324547"/>
                  </a:lnTo>
                  <a:lnTo>
                    <a:pt x="123833" y="325584"/>
                  </a:lnTo>
                  <a:lnTo>
                    <a:pt x="128160" y="326276"/>
                  </a:lnTo>
                  <a:lnTo>
                    <a:pt x="135226" y="329303"/>
                  </a:lnTo>
                  <a:lnTo>
                    <a:pt x="141188" y="332623"/>
                  </a:lnTo>
                  <a:lnTo>
                    <a:pt x="146661" y="334099"/>
                  </a:lnTo>
                  <a:lnTo>
                    <a:pt x="151915" y="337013"/>
                  </a:lnTo>
                  <a:lnTo>
                    <a:pt x="158143" y="341737"/>
                  </a:lnTo>
                  <a:lnTo>
                    <a:pt x="161251" y="342383"/>
                  </a:lnTo>
                  <a:lnTo>
                    <a:pt x="167761" y="342747"/>
                  </a:lnTo>
                  <a:lnTo>
                    <a:pt x="173502" y="342870"/>
                  </a:lnTo>
                  <a:lnTo>
                    <a:pt x="176544" y="340629"/>
                  </a:lnTo>
                  <a:lnTo>
                    <a:pt x="182535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Annotation909"/>
            <p:cNvSpPr/>
            <p:nvPr/>
          </p:nvSpPr>
          <p:spPr>
            <a:xfrm>
              <a:off x="3710941" y="1745073"/>
              <a:ext cx="106680" cy="22768"/>
            </a:xfrm>
            <a:custGeom>
              <a:avLst/>
              <a:gdLst/>
              <a:ahLst/>
              <a:cxnLst/>
              <a:rect l="0" t="0" r="0" b="0"/>
              <a:pathLst>
                <a:path w="106680" h="22768">
                  <a:moveTo>
                    <a:pt x="15240" y="22767"/>
                  </a:moveTo>
                  <a:lnTo>
                    <a:pt x="8678" y="22767"/>
                  </a:lnTo>
                  <a:lnTo>
                    <a:pt x="7479" y="21920"/>
                  </a:lnTo>
                  <a:lnTo>
                    <a:pt x="5832" y="20509"/>
                  </a:lnTo>
                  <a:lnTo>
                    <a:pt x="340" y="15461"/>
                  </a:lnTo>
                  <a:lnTo>
                    <a:pt x="227" y="14510"/>
                  </a:lnTo>
                  <a:lnTo>
                    <a:pt x="151" y="13029"/>
                  </a:lnTo>
                  <a:lnTo>
                    <a:pt x="0" y="7555"/>
                  </a:lnTo>
                  <a:lnTo>
                    <a:pt x="4045" y="7535"/>
                  </a:lnTo>
                  <a:lnTo>
                    <a:pt x="5236" y="6686"/>
                  </a:lnTo>
                  <a:lnTo>
                    <a:pt x="6031" y="5273"/>
                  </a:lnTo>
                  <a:lnTo>
                    <a:pt x="6560" y="3484"/>
                  </a:lnTo>
                  <a:lnTo>
                    <a:pt x="7760" y="2292"/>
                  </a:lnTo>
                  <a:lnTo>
                    <a:pt x="9407" y="1497"/>
                  </a:lnTo>
                  <a:lnTo>
                    <a:pt x="11351" y="967"/>
                  </a:lnTo>
                  <a:lnTo>
                    <a:pt x="13494" y="614"/>
                  </a:lnTo>
                  <a:lnTo>
                    <a:pt x="15769" y="378"/>
                  </a:lnTo>
                  <a:lnTo>
                    <a:pt x="18132" y="221"/>
                  </a:lnTo>
                  <a:lnTo>
                    <a:pt x="20555" y="116"/>
                  </a:lnTo>
                  <a:lnTo>
                    <a:pt x="25504" y="0"/>
                  </a:lnTo>
                  <a:lnTo>
                    <a:pt x="28009" y="816"/>
                  </a:lnTo>
                  <a:lnTo>
                    <a:pt x="30526" y="2206"/>
                  </a:lnTo>
                  <a:lnTo>
                    <a:pt x="33050" y="3980"/>
                  </a:lnTo>
                  <a:lnTo>
                    <a:pt x="35580" y="5162"/>
                  </a:lnTo>
                  <a:lnTo>
                    <a:pt x="38113" y="5951"/>
                  </a:lnTo>
                  <a:lnTo>
                    <a:pt x="40649" y="6476"/>
                  </a:lnTo>
                  <a:lnTo>
                    <a:pt x="43186" y="6826"/>
                  </a:lnTo>
                  <a:lnTo>
                    <a:pt x="45723" y="7060"/>
                  </a:lnTo>
                  <a:lnTo>
                    <a:pt x="48262" y="7215"/>
                  </a:lnTo>
                  <a:lnTo>
                    <a:pt x="55598" y="7388"/>
                  </a:lnTo>
                  <a:lnTo>
                    <a:pt x="106679" y="75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Annotation910"/>
            <p:cNvSpPr/>
            <p:nvPr/>
          </p:nvSpPr>
          <p:spPr>
            <a:xfrm>
              <a:off x="3931920" y="1775460"/>
              <a:ext cx="114301" cy="99061"/>
            </a:xfrm>
            <a:custGeom>
              <a:avLst/>
              <a:gdLst/>
              <a:ahLst/>
              <a:cxnLst/>
              <a:rect l="0" t="0" r="0" b="0"/>
              <a:pathLst>
                <a:path w="114301" h="99061">
                  <a:moveTo>
                    <a:pt x="0" y="0"/>
                  </a:moveTo>
                  <a:lnTo>
                    <a:pt x="4045" y="0"/>
                  </a:lnTo>
                  <a:lnTo>
                    <a:pt x="5237" y="847"/>
                  </a:lnTo>
                  <a:lnTo>
                    <a:pt x="6031" y="2258"/>
                  </a:lnTo>
                  <a:lnTo>
                    <a:pt x="7306" y="6561"/>
                  </a:lnTo>
                  <a:lnTo>
                    <a:pt x="8257" y="6914"/>
                  </a:lnTo>
                  <a:lnTo>
                    <a:pt x="11573" y="7306"/>
                  </a:lnTo>
                  <a:lnTo>
                    <a:pt x="13641" y="8257"/>
                  </a:lnTo>
                  <a:lnTo>
                    <a:pt x="15868" y="9738"/>
                  </a:lnTo>
                  <a:lnTo>
                    <a:pt x="21479" y="14153"/>
                  </a:lnTo>
                  <a:lnTo>
                    <a:pt x="24504" y="17015"/>
                  </a:lnTo>
                  <a:lnTo>
                    <a:pt x="33345" y="25751"/>
                  </a:lnTo>
                  <a:lnTo>
                    <a:pt x="34930" y="28174"/>
                  </a:lnTo>
                  <a:lnTo>
                    <a:pt x="35987" y="30636"/>
                  </a:lnTo>
                  <a:lnTo>
                    <a:pt x="36691" y="33124"/>
                  </a:lnTo>
                  <a:lnTo>
                    <a:pt x="38854" y="35629"/>
                  </a:lnTo>
                  <a:lnTo>
                    <a:pt x="41990" y="38146"/>
                  </a:lnTo>
                  <a:lnTo>
                    <a:pt x="45773" y="40671"/>
                  </a:lnTo>
                  <a:lnTo>
                    <a:pt x="48295" y="43201"/>
                  </a:lnTo>
                  <a:lnTo>
                    <a:pt x="49977" y="45733"/>
                  </a:lnTo>
                  <a:lnTo>
                    <a:pt x="51098" y="48269"/>
                  </a:lnTo>
                  <a:lnTo>
                    <a:pt x="53539" y="50806"/>
                  </a:lnTo>
                  <a:lnTo>
                    <a:pt x="56859" y="53344"/>
                  </a:lnTo>
                  <a:lnTo>
                    <a:pt x="60767" y="55883"/>
                  </a:lnTo>
                  <a:lnTo>
                    <a:pt x="64218" y="58422"/>
                  </a:lnTo>
                  <a:lnTo>
                    <a:pt x="67365" y="60961"/>
                  </a:lnTo>
                  <a:lnTo>
                    <a:pt x="70310" y="63501"/>
                  </a:lnTo>
                  <a:lnTo>
                    <a:pt x="73120" y="66040"/>
                  </a:lnTo>
                  <a:lnTo>
                    <a:pt x="78500" y="71120"/>
                  </a:lnTo>
                  <a:lnTo>
                    <a:pt x="86289" y="78740"/>
                  </a:lnTo>
                  <a:lnTo>
                    <a:pt x="89699" y="81280"/>
                  </a:lnTo>
                  <a:lnTo>
                    <a:pt x="93667" y="83820"/>
                  </a:lnTo>
                  <a:lnTo>
                    <a:pt x="98004" y="86360"/>
                  </a:lnTo>
                  <a:lnTo>
                    <a:pt x="101743" y="88900"/>
                  </a:lnTo>
                  <a:lnTo>
                    <a:pt x="105082" y="91440"/>
                  </a:lnTo>
                  <a:lnTo>
                    <a:pt x="114300" y="9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Annotation911"/>
            <p:cNvSpPr/>
            <p:nvPr/>
          </p:nvSpPr>
          <p:spPr>
            <a:xfrm>
              <a:off x="3863340" y="1729740"/>
              <a:ext cx="259081" cy="213361"/>
            </a:xfrm>
            <a:custGeom>
              <a:avLst/>
              <a:gdLst/>
              <a:ahLst/>
              <a:cxnLst/>
              <a:rect l="0" t="0" r="0" b="0"/>
              <a:pathLst>
                <a:path w="259081" h="213361">
                  <a:moveTo>
                    <a:pt x="259080" y="0"/>
                  </a:moveTo>
                  <a:lnTo>
                    <a:pt x="259080" y="4045"/>
                  </a:lnTo>
                  <a:lnTo>
                    <a:pt x="258233" y="5237"/>
                  </a:lnTo>
                  <a:lnTo>
                    <a:pt x="256822" y="6031"/>
                  </a:lnTo>
                  <a:lnTo>
                    <a:pt x="255035" y="6561"/>
                  </a:lnTo>
                  <a:lnTo>
                    <a:pt x="250791" y="9407"/>
                  </a:lnTo>
                  <a:lnTo>
                    <a:pt x="248474" y="11351"/>
                  </a:lnTo>
                  <a:lnTo>
                    <a:pt x="246082" y="12648"/>
                  </a:lnTo>
                  <a:lnTo>
                    <a:pt x="238672" y="15319"/>
                  </a:lnTo>
                  <a:lnTo>
                    <a:pt x="233641" y="18944"/>
                  </a:lnTo>
                  <a:lnTo>
                    <a:pt x="226325" y="23377"/>
                  </a:lnTo>
                  <a:lnTo>
                    <a:pt x="218275" y="28170"/>
                  </a:lnTo>
                  <a:lnTo>
                    <a:pt x="211876" y="33122"/>
                  </a:lnTo>
                  <a:lnTo>
                    <a:pt x="208137" y="36475"/>
                  </a:lnTo>
                  <a:lnTo>
                    <a:pt x="199468" y="44715"/>
                  </a:lnTo>
                  <a:lnTo>
                    <a:pt x="194785" y="48437"/>
                  </a:lnTo>
                  <a:lnTo>
                    <a:pt x="189970" y="51765"/>
                  </a:lnTo>
                  <a:lnTo>
                    <a:pt x="185067" y="54830"/>
                  </a:lnTo>
                  <a:lnTo>
                    <a:pt x="180105" y="58567"/>
                  </a:lnTo>
                  <a:lnTo>
                    <a:pt x="175103" y="62751"/>
                  </a:lnTo>
                  <a:lnTo>
                    <a:pt x="170075" y="67234"/>
                  </a:lnTo>
                  <a:lnTo>
                    <a:pt x="164184" y="71916"/>
                  </a:lnTo>
                  <a:lnTo>
                    <a:pt x="157716" y="76731"/>
                  </a:lnTo>
                  <a:lnTo>
                    <a:pt x="150864" y="81634"/>
                  </a:lnTo>
                  <a:lnTo>
                    <a:pt x="144602" y="85749"/>
                  </a:lnTo>
                  <a:lnTo>
                    <a:pt x="138735" y="89339"/>
                  </a:lnTo>
                  <a:lnTo>
                    <a:pt x="133130" y="92580"/>
                  </a:lnTo>
                  <a:lnTo>
                    <a:pt x="127700" y="96433"/>
                  </a:lnTo>
                  <a:lnTo>
                    <a:pt x="122387" y="100695"/>
                  </a:lnTo>
                  <a:lnTo>
                    <a:pt x="117151" y="105230"/>
                  </a:lnTo>
                  <a:lnTo>
                    <a:pt x="111121" y="109947"/>
                  </a:lnTo>
                  <a:lnTo>
                    <a:pt x="104560" y="114785"/>
                  </a:lnTo>
                  <a:lnTo>
                    <a:pt x="97648" y="119703"/>
                  </a:lnTo>
                  <a:lnTo>
                    <a:pt x="91345" y="124675"/>
                  </a:lnTo>
                  <a:lnTo>
                    <a:pt x="85450" y="129684"/>
                  </a:lnTo>
                  <a:lnTo>
                    <a:pt x="79827" y="134716"/>
                  </a:lnTo>
                  <a:lnTo>
                    <a:pt x="69063" y="144823"/>
                  </a:lnTo>
                  <a:lnTo>
                    <a:pt x="43244" y="170186"/>
                  </a:lnTo>
                  <a:lnTo>
                    <a:pt x="33049" y="180342"/>
                  </a:lnTo>
                  <a:lnTo>
                    <a:pt x="28806" y="185422"/>
                  </a:lnTo>
                  <a:lnTo>
                    <a:pt x="25131" y="190501"/>
                  </a:lnTo>
                  <a:lnTo>
                    <a:pt x="21833" y="195581"/>
                  </a:lnTo>
                  <a:lnTo>
                    <a:pt x="17942" y="199814"/>
                  </a:lnTo>
                  <a:lnTo>
                    <a:pt x="13655" y="203483"/>
                  </a:lnTo>
                  <a:lnTo>
                    <a:pt x="0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Annotation912"/>
            <p:cNvSpPr/>
            <p:nvPr/>
          </p:nvSpPr>
          <p:spPr>
            <a:xfrm>
              <a:off x="4542579" y="1524361"/>
              <a:ext cx="280873" cy="433980"/>
            </a:xfrm>
            <a:custGeom>
              <a:avLst/>
              <a:gdLst/>
              <a:ahLst/>
              <a:cxnLst/>
              <a:rect l="0" t="0" r="0" b="0"/>
              <a:pathLst>
                <a:path w="280873" h="433980">
                  <a:moveTo>
                    <a:pt x="52280" y="68219"/>
                  </a:moveTo>
                  <a:lnTo>
                    <a:pt x="52280" y="45359"/>
                  </a:lnTo>
                  <a:lnTo>
                    <a:pt x="45720" y="51920"/>
                  </a:lnTo>
                  <a:lnTo>
                    <a:pt x="45132" y="54766"/>
                  </a:lnTo>
                  <a:lnTo>
                    <a:pt x="44723" y="65914"/>
                  </a:lnTo>
                  <a:lnTo>
                    <a:pt x="44661" y="105312"/>
                  </a:lnTo>
                  <a:lnTo>
                    <a:pt x="43814" y="109034"/>
                  </a:lnTo>
                  <a:lnTo>
                    <a:pt x="38630" y="121092"/>
                  </a:lnTo>
                  <a:lnTo>
                    <a:pt x="37511" y="131298"/>
                  </a:lnTo>
                  <a:lnTo>
                    <a:pt x="37180" y="142789"/>
                  </a:lnTo>
                  <a:lnTo>
                    <a:pt x="37134" y="145873"/>
                  </a:lnTo>
                  <a:lnTo>
                    <a:pt x="34825" y="153814"/>
                  </a:lnTo>
                  <a:lnTo>
                    <a:pt x="31822" y="162988"/>
                  </a:lnTo>
                  <a:lnTo>
                    <a:pt x="30488" y="172709"/>
                  </a:lnTo>
                  <a:lnTo>
                    <a:pt x="29895" y="182675"/>
                  </a:lnTo>
                  <a:lnTo>
                    <a:pt x="29737" y="187703"/>
                  </a:lnTo>
                  <a:lnTo>
                    <a:pt x="28785" y="191901"/>
                  </a:lnTo>
                  <a:lnTo>
                    <a:pt x="24247" y="202703"/>
                  </a:lnTo>
                  <a:lnTo>
                    <a:pt x="21679" y="216251"/>
                  </a:lnTo>
                  <a:lnTo>
                    <a:pt x="18078" y="226015"/>
                  </a:lnTo>
                  <a:lnTo>
                    <a:pt x="15335" y="236988"/>
                  </a:lnTo>
                  <a:lnTo>
                    <a:pt x="14409" y="248280"/>
                  </a:lnTo>
                  <a:lnTo>
                    <a:pt x="14211" y="261222"/>
                  </a:lnTo>
                  <a:lnTo>
                    <a:pt x="13354" y="263774"/>
                  </a:lnTo>
                  <a:lnTo>
                    <a:pt x="8950" y="271412"/>
                  </a:lnTo>
                  <a:lnTo>
                    <a:pt x="6876" y="280073"/>
                  </a:lnTo>
                  <a:lnTo>
                    <a:pt x="6563" y="289094"/>
                  </a:lnTo>
                  <a:lnTo>
                    <a:pt x="6560" y="256148"/>
                  </a:lnTo>
                  <a:lnTo>
                    <a:pt x="5714" y="253618"/>
                  </a:lnTo>
                  <a:lnTo>
                    <a:pt x="2516" y="248550"/>
                  </a:lnTo>
                  <a:lnTo>
                    <a:pt x="529" y="241217"/>
                  </a:lnTo>
                  <a:lnTo>
                    <a:pt x="0" y="236891"/>
                  </a:lnTo>
                  <a:lnTo>
                    <a:pt x="1670" y="227569"/>
                  </a:lnTo>
                  <a:lnTo>
                    <a:pt x="4387" y="217781"/>
                  </a:lnTo>
                  <a:lnTo>
                    <a:pt x="5595" y="207786"/>
                  </a:lnTo>
                  <a:lnTo>
                    <a:pt x="6274" y="196685"/>
                  </a:lnTo>
                  <a:lnTo>
                    <a:pt x="10521" y="183988"/>
                  </a:lnTo>
                  <a:lnTo>
                    <a:pt x="12554" y="174423"/>
                  </a:lnTo>
                  <a:lnTo>
                    <a:pt x="14304" y="164527"/>
                  </a:lnTo>
                  <a:lnTo>
                    <a:pt x="17904" y="154485"/>
                  </a:lnTo>
                  <a:lnTo>
                    <a:pt x="22327" y="144377"/>
                  </a:lnTo>
                  <a:lnTo>
                    <a:pt x="26268" y="134240"/>
                  </a:lnTo>
                  <a:lnTo>
                    <a:pt x="28020" y="124091"/>
                  </a:lnTo>
                  <a:lnTo>
                    <a:pt x="31056" y="116193"/>
                  </a:lnTo>
                  <a:lnTo>
                    <a:pt x="37526" y="104729"/>
                  </a:lnTo>
                  <a:lnTo>
                    <a:pt x="47296" y="85685"/>
                  </a:lnTo>
                  <a:lnTo>
                    <a:pt x="54581" y="75699"/>
                  </a:lnTo>
                  <a:lnTo>
                    <a:pt x="62616" y="65617"/>
                  </a:lnTo>
                  <a:lnTo>
                    <a:pt x="69010" y="55491"/>
                  </a:lnTo>
                  <a:lnTo>
                    <a:pt x="77370" y="44316"/>
                  </a:lnTo>
                  <a:lnTo>
                    <a:pt x="85209" y="35643"/>
                  </a:lnTo>
                  <a:lnTo>
                    <a:pt x="92893" y="23665"/>
                  </a:lnTo>
                  <a:lnTo>
                    <a:pt x="100533" y="13437"/>
                  </a:lnTo>
                  <a:lnTo>
                    <a:pt x="103922" y="11378"/>
                  </a:lnTo>
                  <a:lnTo>
                    <a:pt x="112204" y="9089"/>
                  </a:lnTo>
                  <a:lnTo>
                    <a:pt x="119271" y="5815"/>
                  </a:lnTo>
                  <a:lnTo>
                    <a:pt x="122341" y="3756"/>
                  </a:lnTo>
                  <a:lnTo>
                    <a:pt x="128010" y="1469"/>
                  </a:lnTo>
                  <a:lnTo>
                    <a:pt x="134503" y="0"/>
                  </a:lnTo>
                  <a:lnTo>
                    <a:pt x="135882" y="726"/>
                  </a:lnTo>
                  <a:lnTo>
                    <a:pt x="144179" y="7975"/>
                  </a:lnTo>
                  <a:lnTo>
                    <a:pt x="146567" y="10277"/>
                  </a:lnTo>
                  <a:lnTo>
                    <a:pt x="148158" y="12657"/>
                  </a:lnTo>
                  <a:lnTo>
                    <a:pt x="151245" y="20053"/>
                  </a:lnTo>
                  <a:lnTo>
                    <a:pt x="154967" y="25081"/>
                  </a:lnTo>
                  <a:lnTo>
                    <a:pt x="156298" y="28454"/>
                  </a:lnTo>
                  <a:lnTo>
                    <a:pt x="159018" y="40444"/>
                  </a:lnTo>
                  <a:lnTo>
                    <a:pt x="163964" y="50582"/>
                  </a:lnTo>
                  <a:lnTo>
                    <a:pt x="165805" y="63087"/>
                  </a:lnTo>
                  <a:lnTo>
                    <a:pt x="166427" y="75327"/>
                  </a:lnTo>
                  <a:lnTo>
                    <a:pt x="166551" y="85898"/>
                  </a:lnTo>
                  <a:lnTo>
                    <a:pt x="166580" y="112813"/>
                  </a:lnTo>
                  <a:lnTo>
                    <a:pt x="167428" y="113188"/>
                  </a:lnTo>
                  <a:lnTo>
                    <a:pt x="173142" y="113840"/>
                  </a:lnTo>
                  <a:lnTo>
                    <a:pt x="180669" y="107369"/>
                  </a:lnTo>
                  <a:lnTo>
                    <a:pt x="187677" y="95206"/>
                  </a:lnTo>
                  <a:lnTo>
                    <a:pt x="194750" y="86469"/>
                  </a:lnTo>
                  <a:lnTo>
                    <a:pt x="202209" y="77672"/>
                  </a:lnTo>
                  <a:lnTo>
                    <a:pt x="209781" y="65563"/>
                  </a:lnTo>
                  <a:lnTo>
                    <a:pt x="217387" y="56237"/>
                  </a:lnTo>
                  <a:lnTo>
                    <a:pt x="222463" y="50758"/>
                  </a:lnTo>
                  <a:lnTo>
                    <a:pt x="224156" y="48112"/>
                  </a:lnTo>
                  <a:lnTo>
                    <a:pt x="226037" y="42913"/>
                  </a:lnTo>
                  <a:lnTo>
                    <a:pt x="228232" y="40342"/>
                  </a:lnTo>
                  <a:lnTo>
                    <a:pt x="235185" y="35227"/>
                  </a:lnTo>
                  <a:lnTo>
                    <a:pt x="237717" y="32678"/>
                  </a:lnTo>
                  <a:lnTo>
                    <a:pt x="239405" y="30131"/>
                  </a:lnTo>
                  <a:lnTo>
                    <a:pt x="242127" y="25044"/>
                  </a:lnTo>
                  <a:lnTo>
                    <a:pt x="246159" y="19961"/>
                  </a:lnTo>
                  <a:lnTo>
                    <a:pt x="248419" y="18267"/>
                  </a:lnTo>
                  <a:lnTo>
                    <a:pt x="253189" y="16385"/>
                  </a:lnTo>
                  <a:lnTo>
                    <a:pt x="255647" y="16729"/>
                  </a:lnTo>
                  <a:lnTo>
                    <a:pt x="258131" y="17806"/>
                  </a:lnTo>
                  <a:lnTo>
                    <a:pt x="264158" y="21572"/>
                  </a:lnTo>
                  <a:lnTo>
                    <a:pt x="269246" y="26269"/>
                  </a:lnTo>
                  <a:lnTo>
                    <a:pt x="270585" y="28399"/>
                  </a:lnTo>
                  <a:lnTo>
                    <a:pt x="274991" y="40159"/>
                  </a:lnTo>
                  <a:lnTo>
                    <a:pt x="276954" y="44432"/>
                  </a:lnTo>
                  <a:lnTo>
                    <a:pt x="279136" y="53696"/>
                  </a:lnTo>
                  <a:lnTo>
                    <a:pt x="280105" y="63457"/>
                  </a:lnTo>
                  <a:lnTo>
                    <a:pt x="280536" y="73440"/>
                  </a:lnTo>
                  <a:lnTo>
                    <a:pt x="280779" y="88581"/>
                  </a:lnTo>
                  <a:lnTo>
                    <a:pt x="280872" y="129629"/>
                  </a:lnTo>
                  <a:lnTo>
                    <a:pt x="280029" y="137099"/>
                  </a:lnTo>
                  <a:lnTo>
                    <a:pt x="278619" y="144619"/>
                  </a:lnTo>
                  <a:lnTo>
                    <a:pt x="276833" y="152172"/>
                  </a:lnTo>
                  <a:lnTo>
                    <a:pt x="275642" y="159748"/>
                  </a:lnTo>
                  <a:lnTo>
                    <a:pt x="274849" y="167338"/>
                  </a:lnTo>
                  <a:lnTo>
                    <a:pt x="274319" y="174939"/>
                  </a:lnTo>
                  <a:lnTo>
                    <a:pt x="273120" y="182545"/>
                  </a:lnTo>
                  <a:lnTo>
                    <a:pt x="271473" y="190156"/>
                  </a:lnTo>
                  <a:lnTo>
                    <a:pt x="269529" y="197771"/>
                  </a:lnTo>
                  <a:lnTo>
                    <a:pt x="267387" y="205387"/>
                  </a:lnTo>
                  <a:lnTo>
                    <a:pt x="262748" y="220622"/>
                  </a:lnTo>
                  <a:lnTo>
                    <a:pt x="247830" y="266339"/>
                  </a:lnTo>
                  <a:lnTo>
                    <a:pt x="246147" y="273959"/>
                  </a:lnTo>
                  <a:lnTo>
                    <a:pt x="245025" y="281579"/>
                  </a:lnTo>
                  <a:lnTo>
                    <a:pt x="244277" y="289199"/>
                  </a:lnTo>
                  <a:lnTo>
                    <a:pt x="242932" y="296819"/>
                  </a:lnTo>
                  <a:lnTo>
                    <a:pt x="241188" y="304439"/>
                  </a:lnTo>
                  <a:lnTo>
                    <a:pt x="239179" y="312059"/>
                  </a:lnTo>
                  <a:lnTo>
                    <a:pt x="237840" y="319679"/>
                  </a:lnTo>
                  <a:lnTo>
                    <a:pt x="236947" y="327299"/>
                  </a:lnTo>
                  <a:lnTo>
                    <a:pt x="236351" y="334919"/>
                  </a:lnTo>
                  <a:lnTo>
                    <a:pt x="235108" y="342539"/>
                  </a:lnTo>
                  <a:lnTo>
                    <a:pt x="233433" y="350159"/>
                  </a:lnTo>
                  <a:lnTo>
                    <a:pt x="231469" y="357779"/>
                  </a:lnTo>
                  <a:lnTo>
                    <a:pt x="230160" y="365399"/>
                  </a:lnTo>
                  <a:lnTo>
                    <a:pt x="229287" y="373019"/>
                  </a:lnTo>
                  <a:lnTo>
                    <a:pt x="228705" y="380639"/>
                  </a:lnTo>
                  <a:lnTo>
                    <a:pt x="227470" y="388259"/>
                  </a:lnTo>
                  <a:lnTo>
                    <a:pt x="225800" y="395879"/>
                  </a:lnTo>
                  <a:lnTo>
                    <a:pt x="223841" y="403499"/>
                  </a:lnTo>
                  <a:lnTo>
                    <a:pt x="221664" y="416481"/>
                  </a:lnTo>
                  <a:lnTo>
                    <a:pt x="219921" y="433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Annotation913"/>
            <p:cNvSpPr/>
            <p:nvPr/>
          </p:nvSpPr>
          <p:spPr>
            <a:xfrm>
              <a:off x="5394970" y="1516380"/>
              <a:ext cx="251451" cy="304764"/>
            </a:xfrm>
            <a:custGeom>
              <a:avLst/>
              <a:gdLst/>
              <a:ahLst/>
              <a:cxnLst/>
              <a:rect l="0" t="0" r="0" b="0"/>
              <a:pathLst>
                <a:path w="251451" h="304764">
                  <a:moveTo>
                    <a:pt x="60950" y="38100"/>
                  </a:moveTo>
                  <a:lnTo>
                    <a:pt x="60950" y="49451"/>
                  </a:lnTo>
                  <a:lnTo>
                    <a:pt x="60104" y="50748"/>
                  </a:lnTo>
                  <a:lnTo>
                    <a:pt x="58692" y="51612"/>
                  </a:lnTo>
                  <a:lnTo>
                    <a:pt x="56905" y="52188"/>
                  </a:lnTo>
                  <a:lnTo>
                    <a:pt x="55714" y="54265"/>
                  </a:lnTo>
                  <a:lnTo>
                    <a:pt x="54389" y="61089"/>
                  </a:lnTo>
                  <a:lnTo>
                    <a:pt x="51544" y="67508"/>
                  </a:lnTo>
                  <a:lnTo>
                    <a:pt x="45181" y="75882"/>
                  </a:lnTo>
                  <a:lnTo>
                    <a:pt x="40395" y="81985"/>
                  </a:lnTo>
                  <a:lnTo>
                    <a:pt x="35445" y="90342"/>
                  </a:lnTo>
                  <a:lnTo>
                    <a:pt x="32681" y="99701"/>
                  </a:lnTo>
                  <a:lnTo>
                    <a:pt x="31944" y="104567"/>
                  </a:lnTo>
                  <a:lnTo>
                    <a:pt x="30606" y="109505"/>
                  </a:lnTo>
                  <a:lnTo>
                    <a:pt x="28868" y="114490"/>
                  </a:lnTo>
                  <a:lnTo>
                    <a:pt x="26861" y="119507"/>
                  </a:lnTo>
                  <a:lnTo>
                    <a:pt x="24678" y="124544"/>
                  </a:lnTo>
                  <a:lnTo>
                    <a:pt x="19993" y="134658"/>
                  </a:lnTo>
                  <a:lnTo>
                    <a:pt x="18406" y="140572"/>
                  </a:lnTo>
                  <a:lnTo>
                    <a:pt x="17347" y="147055"/>
                  </a:lnTo>
                  <a:lnTo>
                    <a:pt x="16642" y="153916"/>
                  </a:lnTo>
                  <a:lnTo>
                    <a:pt x="15325" y="160184"/>
                  </a:lnTo>
                  <a:lnTo>
                    <a:pt x="13600" y="166056"/>
                  </a:lnTo>
                  <a:lnTo>
                    <a:pt x="11603" y="171664"/>
                  </a:lnTo>
                  <a:lnTo>
                    <a:pt x="10272" y="177943"/>
                  </a:lnTo>
                  <a:lnTo>
                    <a:pt x="9385" y="184668"/>
                  </a:lnTo>
                  <a:lnTo>
                    <a:pt x="8793" y="191692"/>
                  </a:lnTo>
                  <a:lnTo>
                    <a:pt x="7553" y="198068"/>
                  </a:lnTo>
                  <a:lnTo>
                    <a:pt x="5878" y="204012"/>
                  </a:lnTo>
                  <a:lnTo>
                    <a:pt x="3915" y="209668"/>
                  </a:lnTo>
                  <a:lnTo>
                    <a:pt x="2608" y="215132"/>
                  </a:lnTo>
                  <a:lnTo>
                    <a:pt x="1735" y="220468"/>
                  </a:lnTo>
                  <a:lnTo>
                    <a:pt x="1153" y="225719"/>
                  </a:lnTo>
                  <a:lnTo>
                    <a:pt x="766" y="230912"/>
                  </a:lnTo>
                  <a:lnTo>
                    <a:pt x="507" y="236068"/>
                  </a:lnTo>
                  <a:lnTo>
                    <a:pt x="220" y="246312"/>
                  </a:lnTo>
                  <a:lnTo>
                    <a:pt x="0" y="276411"/>
                  </a:lnTo>
                  <a:lnTo>
                    <a:pt x="843" y="279101"/>
                  </a:lnTo>
                  <a:lnTo>
                    <a:pt x="6552" y="288015"/>
                  </a:lnTo>
                  <a:lnTo>
                    <a:pt x="7751" y="288530"/>
                  </a:lnTo>
                  <a:lnTo>
                    <a:pt x="13484" y="289255"/>
                  </a:lnTo>
                  <a:lnTo>
                    <a:pt x="18123" y="289424"/>
                  </a:lnTo>
                  <a:lnTo>
                    <a:pt x="20545" y="288623"/>
                  </a:lnTo>
                  <a:lnTo>
                    <a:pt x="25495" y="285475"/>
                  </a:lnTo>
                  <a:lnTo>
                    <a:pt x="32775" y="281253"/>
                  </a:lnTo>
                  <a:lnTo>
                    <a:pt x="37086" y="278942"/>
                  </a:lnTo>
                  <a:lnTo>
                    <a:pt x="44135" y="274116"/>
                  </a:lnTo>
                  <a:lnTo>
                    <a:pt x="50090" y="269149"/>
                  </a:lnTo>
                  <a:lnTo>
                    <a:pt x="55560" y="264120"/>
                  </a:lnTo>
                  <a:lnTo>
                    <a:pt x="63398" y="256528"/>
                  </a:lnTo>
                  <a:lnTo>
                    <a:pt x="82303" y="237725"/>
                  </a:lnTo>
                  <a:lnTo>
                    <a:pt x="83651" y="237223"/>
                  </a:lnTo>
                  <a:lnTo>
                    <a:pt x="91325" y="236232"/>
                  </a:lnTo>
                  <a:lnTo>
                    <a:pt x="91416" y="244510"/>
                  </a:lnTo>
                  <a:lnTo>
                    <a:pt x="91421" y="246827"/>
                  </a:lnTo>
                  <a:lnTo>
                    <a:pt x="90577" y="248371"/>
                  </a:lnTo>
                  <a:lnTo>
                    <a:pt x="89168" y="249401"/>
                  </a:lnTo>
                  <a:lnTo>
                    <a:pt x="87382" y="250087"/>
                  </a:lnTo>
                  <a:lnTo>
                    <a:pt x="86191" y="252238"/>
                  </a:lnTo>
                  <a:lnTo>
                    <a:pt x="84868" y="259144"/>
                  </a:lnTo>
                  <a:lnTo>
                    <a:pt x="84123" y="268506"/>
                  </a:lnTo>
                  <a:lnTo>
                    <a:pt x="83903" y="276643"/>
                  </a:lnTo>
                  <a:lnTo>
                    <a:pt x="83810" y="300032"/>
                  </a:lnTo>
                  <a:lnTo>
                    <a:pt x="84657" y="301621"/>
                  </a:lnTo>
                  <a:lnTo>
                    <a:pt x="86068" y="302681"/>
                  </a:lnTo>
                  <a:lnTo>
                    <a:pt x="87856" y="303387"/>
                  </a:lnTo>
                  <a:lnTo>
                    <a:pt x="94416" y="304381"/>
                  </a:lnTo>
                  <a:lnTo>
                    <a:pt x="100698" y="304745"/>
                  </a:lnTo>
                  <a:lnTo>
                    <a:pt x="102689" y="304763"/>
                  </a:lnTo>
                  <a:lnTo>
                    <a:pt x="104862" y="303929"/>
                  </a:lnTo>
                  <a:lnTo>
                    <a:pt x="109536" y="300744"/>
                  </a:lnTo>
                  <a:lnTo>
                    <a:pt x="114434" y="294248"/>
                  </a:lnTo>
                  <a:lnTo>
                    <a:pt x="119435" y="286564"/>
                  </a:lnTo>
                  <a:lnTo>
                    <a:pt x="124479" y="280326"/>
                  </a:lnTo>
                  <a:lnTo>
                    <a:pt x="129542" y="272474"/>
                  </a:lnTo>
                  <a:lnTo>
                    <a:pt x="135462" y="263339"/>
                  </a:lnTo>
                  <a:lnTo>
                    <a:pt x="139411" y="258533"/>
                  </a:lnTo>
                  <a:lnTo>
                    <a:pt x="143738" y="253635"/>
                  </a:lnTo>
                  <a:lnTo>
                    <a:pt x="148315" y="247830"/>
                  </a:lnTo>
                  <a:lnTo>
                    <a:pt x="153060" y="241420"/>
                  </a:lnTo>
                  <a:lnTo>
                    <a:pt x="157917" y="234607"/>
                  </a:lnTo>
                  <a:lnTo>
                    <a:pt x="162001" y="227524"/>
                  </a:lnTo>
                  <a:lnTo>
                    <a:pt x="165570" y="220263"/>
                  </a:lnTo>
                  <a:lnTo>
                    <a:pt x="168797" y="212882"/>
                  </a:lnTo>
                  <a:lnTo>
                    <a:pt x="172641" y="206268"/>
                  </a:lnTo>
                  <a:lnTo>
                    <a:pt x="176898" y="200165"/>
                  </a:lnTo>
                  <a:lnTo>
                    <a:pt x="181429" y="194404"/>
                  </a:lnTo>
                  <a:lnTo>
                    <a:pt x="185296" y="187176"/>
                  </a:lnTo>
                  <a:lnTo>
                    <a:pt x="188721" y="178970"/>
                  </a:lnTo>
                  <a:lnTo>
                    <a:pt x="191851" y="170114"/>
                  </a:lnTo>
                  <a:lnTo>
                    <a:pt x="194783" y="162516"/>
                  </a:lnTo>
                  <a:lnTo>
                    <a:pt x="197586" y="155757"/>
                  </a:lnTo>
                  <a:lnTo>
                    <a:pt x="200300" y="149558"/>
                  </a:lnTo>
                  <a:lnTo>
                    <a:pt x="203804" y="142885"/>
                  </a:lnTo>
                  <a:lnTo>
                    <a:pt x="207833" y="135897"/>
                  </a:lnTo>
                  <a:lnTo>
                    <a:pt x="212212" y="128698"/>
                  </a:lnTo>
                  <a:lnTo>
                    <a:pt x="215978" y="121359"/>
                  </a:lnTo>
                  <a:lnTo>
                    <a:pt x="219336" y="113926"/>
                  </a:lnTo>
                  <a:lnTo>
                    <a:pt x="222420" y="106430"/>
                  </a:lnTo>
                  <a:lnTo>
                    <a:pt x="225324" y="99740"/>
                  </a:lnTo>
                  <a:lnTo>
                    <a:pt x="230807" y="87791"/>
                  </a:lnTo>
                  <a:lnTo>
                    <a:pt x="238654" y="71544"/>
                  </a:lnTo>
                  <a:lnTo>
                    <a:pt x="240379" y="66323"/>
                  </a:lnTo>
                  <a:lnTo>
                    <a:pt x="241530" y="61148"/>
                  </a:lnTo>
                  <a:lnTo>
                    <a:pt x="242296" y="56006"/>
                  </a:lnTo>
                  <a:lnTo>
                    <a:pt x="242808" y="50884"/>
                  </a:lnTo>
                  <a:lnTo>
                    <a:pt x="243149" y="45776"/>
                  </a:lnTo>
                  <a:lnTo>
                    <a:pt x="243376" y="40677"/>
                  </a:lnTo>
                  <a:lnTo>
                    <a:pt x="244373" y="36431"/>
                  </a:lnTo>
                  <a:lnTo>
                    <a:pt x="248977" y="26411"/>
                  </a:lnTo>
                  <a:lnTo>
                    <a:pt x="250717" y="18079"/>
                  </a:lnTo>
                  <a:lnTo>
                    <a:pt x="251233" y="10249"/>
                  </a:lnTo>
                  <a:lnTo>
                    <a:pt x="2514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Annotation914"/>
            <p:cNvSpPr/>
            <p:nvPr/>
          </p:nvSpPr>
          <p:spPr>
            <a:xfrm>
              <a:off x="5646422" y="1501171"/>
              <a:ext cx="190487" cy="319878"/>
            </a:xfrm>
            <a:custGeom>
              <a:avLst/>
              <a:gdLst/>
              <a:ahLst/>
              <a:cxnLst/>
              <a:rect l="0" t="0" r="0" b="0"/>
              <a:pathLst>
                <a:path w="190487" h="319878">
                  <a:moveTo>
                    <a:pt x="106678" y="38069"/>
                  </a:moveTo>
                  <a:lnTo>
                    <a:pt x="98587" y="50205"/>
                  </a:lnTo>
                  <a:lnTo>
                    <a:pt x="94511" y="54626"/>
                  </a:lnTo>
                  <a:lnTo>
                    <a:pt x="90100" y="58420"/>
                  </a:lnTo>
                  <a:lnTo>
                    <a:pt x="85466" y="61796"/>
                  </a:lnTo>
                  <a:lnTo>
                    <a:pt x="82377" y="65741"/>
                  </a:lnTo>
                  <a:lnTo>
                    <a:pt x="80317" y="70063"/>
                  </a:lnTo>
                  <a:lnTo>
                    <a:pt x="77182" y="78535"/>
                  </a:lnTo>
                  <a:lnTo>
                    <a:pt x="72966" y="85123"/>
                  </a:lnTo>
                  <a:lnTo>
                    <a:pt x="68270" y="90873"/>
                  </a:lnTo>
                  <a:lnTo>
                    <a:pt x="63361" y="97098"/>
                  </a:lnTo>
                  <a:lnTo>
                    <a:pt x="58357" y="105508"/>
                  </a:lnTo>
                  <a:lnTo>
                    <a:pt x="53311" y="114891"/>
                  </a:lnTo>
                  <a:lnTo>
                    <a:pt x="43173" y="134712"/>
                  </a:lnTo>
                  <a:lnTo>
                    <a:pt x="38096" y="142546"/>
                  </a:lnTo>
                  <a:lnTo>
                    <a:pt x="35556" y="145820"/>
                  </a:lnTo>
                  <a:lnTo>
                    <a:pt x="33017" y="150543"/>
                  </a:lnTo>
                  <a:lnTo>
                    <a:pt x="30478" y="156232"/>
                  </a:lnTo>
                  <a:lnTo>
                    <a:pt x="27937" y="162564"/>
                  </a:lnTo>
                  <a:lnTo>
                    <a:pt x="25398" y="168479"/>
                  </a:lnTo>
                  <a:lnTo>
                    <a:pt x="20319" y="179567"/>
                  </a:lnTo>
                  <a:lnTo>
                    <a:pt x="18624" y="184894"/>
                  </a:lnTo>
                  <a:lnTo>
                    <a:pt x="17496" y="190139"/>
                  </a:lnTo>
                  <a:lnTo>
                    <a:pt x="16744" y="195329"/>
                  </a:lnTo>
                  <a:lnTo>
                    <a:pt x="15395" y="200482"/>
                  </a:lnTo>
                  <a:lnTo>
                    <a:pt x="13650" y="205611"/>
                  </a:lnTo>
                  <a:lnTo>
                    <a:pt x="11639" y="210724"/>
                  </a:lnTo>
                  <a:lnTo>
                    <a:pt x="10299" y="215826"/>
                  </a:lnTo>
                  <a:lnTo>
                    <a:pt x="9405" y="220920"/>
                  </a:lnTo>
                  <a:lnTo>
                    <a:pt x="8809" y="226010"/>
                  </a:lnTo>
                  <a:lnTo>
                    <a:pt x="8412" y="231096"/>
                  </a:lnTo>
                  <a:lnTo>
                    <a:pt x="8147" y="236181"/>
                  </a:lnTo>
                  <a:lnTo>
                    <a:pt x="7971" y="241263"/>
                  </a:lnTo>
                  <a:lnTo>
                    <a:pt x="7006" y="246345"/>
                  </a:lnTo>
                  <a:lnTo>
                    <a:pt x="5517" y="251426"/>
                  </a:lnTo>
                  <a:lnTo>
                    <a:pt x="3677" y="256507"/>
                  </a:lnTo>
                  <a:lnTo>
                    <a:pt x="2451" y="261588"/>
                  </a:lnTo>
                  <a:lnTo>
                    <a:pt x="1633" y="266668"/>
                  </a:lnTo>
                  <a:lnTo>
                    <a:pt x="725" y="275982"/>
                  </a:lnTo>
                  <a:lnTo>
                    <a:pt x="321" y="282944"/>
                  </a:lnTo>
                  <a:lnTo>
                    <a:pt x="94" y="291623"/>
                  </a:lnTo>
                  <a:lnTo>
                    <a:pt x="0" y="314917"/>
                  </a:lnTo>
                  <a:lnTo>
                    <a:pt x="846" y="316615"/>
                  </a:lnTo>
                  <a:lnTo>
                    <a:pt x="2257" y="317746"/>
                  </a:lnTo>
                  <a:lnTo>
                    <a:pt x="7305" y="319877"/>
                  </a:lnTo>
                  <a:lnTo>
                    <a:pt x="11571" y="315925"/>
                  </a:lnTo>
                  <a:lnTo>
                    <a:pt x="18196" y="309391"/>
                  </a:lnTo>
                  <a:lnTo>
                    <a:pt x="19750" y="307004"/>
                  </a:lnTo>
                  <a:lnTo>
                    <a:pt x="22784" y="299599"/>
                  </a:lnTo>
                  <a:lnTo>
                    <a:pt x="28668" y="292042"/>
                  </a:lnTo>
                  <a:lnTo>
                    <a:pt x="33343" y="286977"/>
                  </a:lnTo>
                  <a:lnTo>
                    <a:pt x="34928" y="283594"/>
                  </a:lnTo>
                  <a:lnTo>
                    <a:pt x="36689" y="275320"/>
                  </a:lnTo>
                  <a:lnTo>
                    <a:pt x="39729" y="265998"/>
                  </a:lnTo>
                  <a:lnTo>
                    <a:pt x="43903" y="256211"/>
                  </a:lnTo>
                  <a:lnTo>
                    <a:pt x="48580" y="246217"/>
                  </a:lnTo>
                  <a:lnTo>
                    <a:pt x="51224" y="238388"/>
                  </a:lnTo>
                  <a:lnTo>
                    <a:pt x="53245" y="231240"/>
                  </a:lnTo>
                  <a:lnTo>
                    <a:pt x="56966" y="222418"/>
                  </a:lnTo>
                  <a:lnTo>
                    <a:pt x="59184" y="215111"/>
                  </a:lnTo>
                  <a:lnTo>
                    <a:pt x="60432" y="206237"/>
                  </a:lnTo>
                  <a:lnTo>
                    <a:pt x="60608" y="203521"/>
                  </a:lnTo>
                  <a:lnTo>
                    <a:pt x="61571" y="200864"/>
                  </a:lnTo>
                  <a:lnTo>
                    <a:pt x="67488" y="192005"/>
                  </a:lnTo>
                  <a:lnTo>
                    <a:pt x="68093" y="188894"/>
                  </a:lnTo>
                  <a:lnTo>
                    <a:pt x="68577" y="182855"/>
                  </a:lnTo>
                  <a:lnTo>
                    <a:pt x="68578" y="182853"/>
                  </a:lnTo>
                  <a:lnTo>
                    <a:pt x="68578" y="182852"/>
                  </a:lnTo>
                  <a:lnTo>
                    <a:pt x="68578" y="186895"/>
                  </a:lnTo>
                  <a:lnTo>
                    <a:pt x="69424" y="188086"/>
                  </a:lnTo>
                  <a:lnTo>
                    <a:pt x="70836" y="188880"/>
                  </a:lnTo>
                  <a:lnTo>
                    <a:pt x="72623" y="189410"/>
                  </a:lnTo>
                  <a:lnTo>
                    <a:pt x="73815" y="190610"/>
                  </a:lnTo>
                  <a:lnTo>
                    <a:pt x="74610" y="192256"/>
                  </a:lnTo>
                  <a:lnTo>
                    <a:pt x="75139" y="194200"/>
                  </a:lnTo>
                  <a:lnTo>
                    <a:pt x="76339" y="195497"/>
                  </a:lnTo>
                  <a:lnTo>
                    <a:pt x="77985" y="196361"/>
                  </a:lnTo>
                  <a:lnTo>
                    <a:pt x="82072" y="197321"/>
                  </a:lnTo>
                  <a:lnTo>
                    <a:pt x="86711" y="197748"/>
                  </a:lnTo>
                  <a:lnTo>
                    <a:pt x="91595" y="197937"/>
                  </a:lnTo>
                  <a:lnTo>
                    <a:pt x="99105" y="198044"/>
                  </a:lnTo>
                  <a:lnTo>
                    <a:pt x="101629" y="198059"/>
                  </a:lnTo>
                  <a:lnTo>
                    <a:pt x="104159" y="197222"/>
                  </a:lnTo>
                  <a:lnTo>
                    <a:pt x="109227" y="194035"/>
                  </a:lnTo>
                  <a:lnTo>
                    <a:pt x="112611" y="191999"/>
                  </a:lnTo>
                  <a:lnTo>
                    <a:pt x="116560" y="189796"/>
                  </a:lnTo>
                  <a:lnTo>
                    <a:pt x="120886" y="187480"/>
                  </a:lnTo>
                  <a:lnTo>
                    <a:pt x="124617" y="185090"/>
                  </a:lnTo>
                  <a:lnTo>
                    <a:pt x="127951" y="182650"/>
                  </a:lnTo>
                  <a:lnTo>
                    <a:pt x="131020" y="180176"/>
                  </a:lnTo>
                  <a:lnTo>
                    <a:pt x="136687" y="175170"/>
                  </a:lnTo>
                  <a:lnTo>
                    <a:pt x="139384" y="172650"/>
                  </a:lnTo>
                  <a:lnTo>
                    <a:pt x="158388" y="153953"/>
                  </a:lnTo>
                  <a:lnTo>
                    <a:pt x="161471" y="150885"/>
                  </a:lnTo>
                  <a:lnTo>
                    <a:pt x="167155" y="142961"/>
                  </a:lnTo>
                  <a:lnTo>
                    <a:pt x="172503" y="134641"/>
                  </a:lnTo>
                  <a:lnTo>
                    <a:pt x="177703" y="128121"/>
                  </a:lnTo>
                  <a:lnTo>
                    <a:pt x="182836" y="120143"/>
                  </a:lnTo>
                  <a:lnTo>
                    <a:pt x="185390" y="115645"/>
                  </a:lnTo>
                  <a:lnTo>
                    <a:pt x="188227" y="106132"/>
                  </a:lnTo>
                  <a:lnTo>
                    <a:pt x="189488" y="96259"/>
                  </a:lnTo>
                  <a:lnTo>
                    <a:pt x="189825" y="91256"/>
                  </a:lnTo>
                  <a:lnTo>
                    <a:pt x="190199" y="82028"/>
                  </a:lnTo>
                  <a:lnTo>
                    <a:pt x="190365" y="75104"/>
                  </a:lnTo>
                  <a:lnTo>
                    <a:pt x="190486" y="51958"/>
                  </a:lnTo>
                  <a:lnTo>
                    <a:pt x="188797" y="48175"/>
                  </a:lnTo>
                  <a:lnTo>
                    <a:pt x="185977" y="43959"/>
                  </a:lnTo>
                  <a:lnTo>
                    <a:pt x="182404" y="39456"/>
                  </a:lnTo>
                  <a:lnTo>
                    <a:pt x="179176" y="35607"/>
                  </a:lnTo>
                  <a:lnTo>
                    <a:pt x="173330" y="29073"/>
                  </a:lnTo>
                  <a:lnTo>
                    <a:pt x="169740" y="26145"/>
                  </a:lnTo>
                  <a:lnTo>
                    <a:pt x="165653" y="23346"/>
                  </a:lnTo>
                  <a:lnTo>
                    <a:pt x="161235" y="20634"/>
                  </a:lnTo>
                  <a:lnTo>
                    <a:pt x="157442" y="17979"/>
                  </a:lnTo>
                  <a:lnTo>
                    <a:pt x="154067" y="15362"/>
                  </a:lnTo>
                  <a:lnTo>
                    <a:pt x="150971" y="12771"/>
                  </a:lnTo>
                  <a:lnTo>
                    <a:pt x="147214" y="11044"/>
                  </a:lnTo>
                  <a:lnTo>
                    <a:pt x="143015" y="9892"/>
                  </a:lnTo>
                  <a:lnTo>
                    <a:pt x="138523" y="9124"/>
                  </a:lnTo>
                  <a:lnTo>
                    <a:pt x="133834" y="7766"/>
                  </a:lnTo>
                  <a:lnTo>
                    <a:pt x="129015" y="6014"/>
                  </a:lnTo>
                  <a:lnTo>
                    <a:pt x="124109" y="3999"/>
                  </a:lnTo>
                  <a:lnTo>
                    <a:pt x="119992" y="2656"/>
                  </a:lnTo>
                  <a:lnTo>
                    <a:pt x="116401" y="1760"/>
                  </a:lnTo>
                  <a:lnTo>
                    <a:pt x="113160" y="1163"/>
                  </a:lnTo>
                  <a:lnTo>
                    <a:pt x="109306" y="765"/>
                  </a:lnTo>
                  <a:lnTo>
                    <a:pt x="105043" y="500"/>
                  </a:lnTo>
                  <a:lnTo>
                    <a:pt x="96638" y="205"/>
                  </a:lnTo>
                  <a:lnTo>
                    <a:pt x="87146" y="39"/>
                  </a:lnTo>
                  <a:lnTo>
                    <a:pt x="81628" y="0"/>
                  </a:lnTo>
                  <a:lnTo>
                    <a:pt x="78972" y="836"/>
                  </a:lnTo>
                  <a:lnTo>
                    <a:pt x="73761" y="4023"/>
                  </a:lnTo>
                  <a:lnTo>
                    <a:pt x="70114" y="6532"/>
                  </a:lnTo>
                  <a:lnTo>
                    <a:pt x="67003" y="7119"/>
                  </a:lnTo>
                  <a:lnTo>
                    <a:pt x="60958" y="7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Annotation915"/>
            <p:cNvSpPr/>
            <p:nvPr/>
          </p:nvSpPr>
          <p:spPr>
            <a:xfrm>
              <a:off x="2888082" y="2750820"/>
              <a:ext cx="106579" cy="402751"/>
            </a:xfrm>
            <a:custGeom>
              <a:avLst/>
              <a:gdLst/>
              <a:ahLst/>
              <a:cxnLst/>
              <a:rect l="0" t="0" r="0" b="0"/>
              <a:pathLst>
                <a:path w="106579" h="402751">
                  <a:moveTo>
                    <a:pt x="106578" y="7620"/>
                  </a:moveTo>
                  <a:lnTo>
                    <a:pt x="106578" y="3575"/>
                  </a:lnTo>
                  <a:lnTo>
                    <a:pt x="105731" y="2383"/>
                  </a:lnTo>
                  <a:lnTo>
                    <a:pt x="104320" y="1589"/>
                  </a:lnTo>
                  <a:lnTo>
                    <a:pt x="98985" y="8"/>
                  </a:lnTo>
                  <a:lnTo>
                    <a:pt x="98959" y="0"/>
                  </a:lnTo>
                  <a:lnTo>
                    <a:pt x="98958" y="25505"/>
                  </a:lnTo>
                  <a:lnTo>
                    <a:pt x="96701" y="32784"/>
                  </a:lnTo>
                  <a:lnTo>
                    <a:pt x="93721" y="41664"/>
                  </a:lnTo>
                  <a:lnTo>
                    <a:pt x="92397" y="51255"/>
                  </a:lnTo>
                  <a:lnTo>
                    <a:pt x="89551" y="61162"/>
                  </a:lnTo>
                  <a:lnTo>
                    <a:pt x="87607" y="66175"/>
                  </a:lnTo>
                  <a:lnTo>
                    <a:pt x="85463" y="71210"/>
                  </a:lnTo>
                  <a:lnTo>
                    <a:pt x="80825" y="81320"/>
                  </a:lnTo>
                  <a:lnTo>
                    <a:pt x="78199" y="91458"/>
                  </a:lnTo>
                  <a:lnTo>
                    <a:pt x="76185" y="102454"/>
                  </a:lnTo>
                  <a:lnTo>
                    <a:pt x="74463" y="108943"/>
                  </a:lnTo>
                  <a:lnTo>
                    <a:pt x="70291" y="122926"/>
                  </a:lnTo>
                  <a:lnTo>
                    <a:pt x="65615" y="137607"/>
                  </a:lnTo>
                  <a:lnTo>
                    <a:pt x="63183" y="144231"/>
                  </a:lnTo>
                  <a:lnTo>
                    <a:pt x="60715" y="150341"/>
                  </a:lnTo>
                  <a:lnTo>
                    <a:pt x="58222" y="156107"/>
                  </a:lnTo>
                  <a:lnTo>
                    <a:pt x="55714" y="162492"/>
                  </a:lnTo>
                  <a:lnTo>
                    <a:pt x="50670" y="176358"/>
                  </a:lnTo>
                  <a:lnTo>
                    <a:pt x="48986" y="183612"/>
                  </a:lnTo>
                  <a:lnTo>
                    <a:pt x="47863" y="190988"/>
                  </a:lnTo>
                  <a:lnTo>
                    <a:pt x="47115" y="198446"/>
                  </a:lnTo>
                  <a:lnTo>
                    <a:pt x="45769" y="205957"/>
                  </a:lnTo>
                  <a:lnTo>
                    <a:pt x="44025" y="213504"/>
                  </a:lnTo>
                  <a:lnTo>
                    <a:pt x="42016" y="221077"/>
                  </a:lnTo>
                  <a:lnTo>
                    <a:pt x="37526" y="236263"/>
                  </a:lnTo>
                  <a:lnTo>
                    <a:pt x="35144" y="243869"/>
                  </a:lnTo>
                  <a:lnTo>
                    <a:pt x="33555" y="251479"/>
                  </a:lnTo>
                  <a:lnTo>
                    <a:pt x="32496" y="259093"/>
                  </a:lnTo>
                  <a:lnTo>
                    <a:pt x="31790" y="266708"/>
                  </a:lnTo>
                  <a:lnTo>
                    <a:pt x="30472" y="274325"/>
                  </a:lnTo>
                  <a:lnTo>
                    <a:pt x="28748" y="281944"/>
                  </a:lnTo>
                  <a:lnTo>
                    <a:pt x="26751" y="289562"/>
                  </a:lnTo>
                  <a:lnTo>
                    <a:pt x="24574" y="297182"/>
                  </a:lnTo>
                  <a:lnTo>
                    <a:pt x="19896" y="312421"/>
                  </a:lnTo>
                  <a:lnTo>
                    <a:pt x="18310" y="319194"/>
                  </a:lnTo>
                  <a:lnTo>
                    <a:pt x="16548" y="331235"/>
                  </a:lnTo>
                  <a:lnTo>
                    <a:pt x="13507" y="342231"/>
                  </a:lnTo>
                  <a:lnTo>
                    <a:pt x="10180" y="352763"/>
                  </a:lnTo>
                  <a:lnTo>
                    <a:pt x="8701" y="363088"/>
                  </a:lnTo>
                  <a:lnTo>
                    <a:pt x="5786" y="373321"/>
                  </a:lnTo>
                  <a:lnTo>
                    <a:pt x="2514" y="382667"/>
                  </a:lnTo>
                  <a:lnTo>
                    <a:pt x="128" y="394937"/>
                  </a:lnTo>
                  <a:lnTo>
                    <a:pt x="0" y="395661"/>
                  </a:lnTo>
                  <a:lnTo>
                    <a:pt x="2201" y="398240"/>
                  </a:lnTo>
                  <a:lnTo>
                    <a:pt x="6468" y="402750"/>
                  </a:lnTo>
                  <a:lnTo>
                    <a:pt x="6818" y="402273"/>
                  </a:lnTo>
                  <a:lnTo>
                    <a:pt x="7518" y="396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Annotation916"/>
            <p:cNvSpPr/>
            <p:nvPr/>
          </p:nvSpPr>
          <p:spPr>
            <a:xfrm>
              <a:off x="3063248" y="2796641"/>
              <a:ext cx="114293" cy="311101"/>
            </a:xfrm>
            <a:custGeom>
              <a:avLst/>
              <a:gdLst/>
              <a:ahLst/>
              <a:cxnLst/>
              <a:rect l="0" t="0" r="0" b="0"/>
              <a:pathLst>
                <a:path w="114293" h="311101">
                  <a:moveTo>
                    <a:pt x="114292" y="15139"/>
                  </a:moveTo>
                  <a:lnTo>
                    <a:pt x="114292" y="0"/>
                  </a:lnTo>
                  <a:lnTo>
                    <a:pt x="112034" y="2202"/>
                  </a:lnTo>
                  <a:lnTo>
                    <a:pt x="102720" y="11472"/>
                  </a:lnTo>
                  <a:lnTo>
                    <a:pt x="101497" y="13541"/>
                  </a:lnTo>
                  <a:lnTo>
                    <a:pt x="98929" y="20498"/>
                  </a:lnTo>
                  <a:lnTo>
                    <a:pt x="97277" y="22945"/>
                  </a:lnTo>
                  <a:lnTo>
                    <a:pt x="95329" y="25423"/>
                  </a:lnTo>
                  <a:lnTo>
                    <a:pt x="94030" y="27922"/>
                  </a:lnTo>
                  <a:lnTo>
                    <a:pt x="91355" y="36330"/>
                  </a:lnTo>
                  <a:lnTo>
                    <a:pt x="89687" y="40273"/>
                  </a:lnTo>
                  <a:lnTo>
                    <a:pt x="87729" y="44595"/>
                  </a:lnTo>
                  <a:lnTo>
                    <a:pt x="80927" y="58768"/>
                  </a:lnTo>
                  <a:lnTo>
                    <a:pt x="66001" y="88838"/>
                  </a:lnTo>
                  <a:lnTo>
                    <a:pt x="64318" y="93905"/>
                  </a:lnTo>
                  <a:lnTo>
                    <a:pt x="63196" y="98977"/>
                  </a:lnTo>
                  <a:lnTo>
                    <a:pt x="62448" y="104051"/>
                  </a:lnTo>
                  <a:lnTo>
                    <a:pt x="61103" y="109127"/>
                  </a:lnTo>
                  <a:lnTo>
                    <a:pt x="59359" y="114204"/>
                  </a:lnTo>
                  <a:lnTo>
                    <a:pt x="57350" y="119282"/>
                  </a:lnTo>
                  <a:lnTo>
                    <a:pt x="52860" y="131698"/>
                  </a:lnTo>
                  <a:lnTo>
                    <a:pt x="50477" y="138565"/>
                  </a:lnTo>
                  <a:lnTo>
                    <a:pt x="48041" y="144836"/>
                  </a:lnTo>
                  <a:lnTo>
                    <a:pt x="45572" y="150711"/>
                  </a:lnTo>
                  <a:lnTo>
                    <a:pt x="43078" y="156320"/>
                  </a:lnTo>
                  <a:lnTo>
                    <a:pt x="38050" y="167068"/>
                  </a:lnTo>
                  <a:lnTo>
                    <a:pt x="27923" y="187766"/>
                  </a:lnTo>
                  <a:lnTo>
                    <a:pt x="26233" y="192877"/>
                  </a:lnTo>
                  <a:lnTo>
                    <a:pt x="25106" y="197978"/>
                  </a:lnTo>
                  <a:lnTo>
                    <a:pt x="24354" y="203071"/>
                  </a:lnTo>
                  <a:lnTo>
                    <a:pt x="23007" y="208161"/>
                  </a:lnTo>
                  <a:lnTo>
                    <a:pt x="21261" y="213247"/>
                  </a:lnTo>
                  <a:lnTo>
                    <a:pt x="19251" y="218331"/>
                  </a:lnTo>
                  <a:lnTo>
                    <a:pt x="17911" y="223414"/>
                  </a:lnTo>
                  <a:lnTo>
                    <a:pt x="17018" y="228496"/>
                  </a:lnTo>
                  <a:lnTo>
                    <a:pt x="16422" y="233577"/>
                  </a:lnTo>
                  <a:lnTo>
                    <a:pt x="15179" y="238657"/>
                  </a:lnTo>
                  <a:lnTo>
                    <a:pt x="13503" y="243738"/>
                  </a:lnTo>
                  <a:lnTo>
                    <a:pt x="10230" y="253052"/>
                  </a:lnTo>
                  <a:lnTo>
                    <a:pt x="8776" y="260014"/>
                  </a:lnTo>
                  <a:lnTo>
                    <a:pt x="7956" y="268693"/>
                  </a:lnTo>
                  <a:lnTo>
                    <a:pt x="6995" y="271382"/>
                  </a:lnTo>
                  <a:lnTo>
                    <a:pt x="3668" y="276627"/>
                  </a:lnTo>
                  <a:lnTo>
                    <a:pt x="1626" y="284038"/>
                  </a:lnTo>
                  <a:lnTo>
                    <a:pt x="718" y="292130"/>
                  </a:lnTo>
                  <a:lnTo>
                    <a:pt x="206" y="300599"/>
                  </a:lnTo>
                  <a:lnTo>
                    <a:pt x="10" y="309576"/>
                  </a:lnTo>
                  <a:lnTo>
                    <a:pt x="0" y="311100"/>
                  </a:lnTo>
                  <a:lnTo>
                    <a:pt x="844" y="310660"/>
                  </a:lnTo>
                  <a:lnTo>
                    <a:pt x="2253" y="309519"/>
                  </a:lnTo>
                  <a:lnTo>
                    <a:pt x="7611" y="304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Annotation917"/>
            <p:cNvSpPr/>
            <p:nvPr/>
          </p:nvSpPr>
          <p:spPr>
            <a:xfrm>
              <a:off x="3147060" y="2788920"/>
              <a:ext cx="198121" cy="15241"/>
            </a:xfrm>
            <a:custGeom>
              <a:avLst/>
              <a:gdLst/>
              <a:ahLst/>
              <a:cxnLst/>
              <a:rect l="0" t="0" r="0" b="0"/>
              <a:pathLst>
                <a:path w="198121" h="15241">
                  <a:moveTo>
                    <a:pt x="0" y="7620"/>
                  </a:moveTo>
                  <a:lnTo>
                    <a:pt x="18970" y="7620"/>
                  </a:lnTo>
                  <a:lnTo>
                    <a:pt x="21114" y="6773"/>
                  </a:lnTo>
                  <a:lnTo>
                    <a:pt x="23389" y="5362"/>
                  </a:lnTo>
                  <a:lnTo>
                    <a:pt x="25753" y="3575"/>
                  </a:lnTo>
                  <a:lnTo>
                    <a:pt x="28175" y="2383"/>
                  </a:lnTo>
                  <a:lnTo>
                    <a:pt x="30637" y="1589"/>
                  </a:lnTo>
                  <a:lnTo>
                    <a:pt x="33125" y="1059"/>
                  </a:lnTo>
                  <a:lnTo>
                    <a:pt x="35630" y="706"/>
                  </a:lnTo>
                  <a:lnTo>
                    <a:pt x="40671" y="314"/>
                  </a:lnTo>
                  <a:lnTo>
                    <a:pt x="47992" y="139"/>
                  </a:lnTo>
                  <a:lnTo>
                    <a:pt x="162456" y="0"/>
                  </a:lnTo>
                  <a:lnTo>
                    <a:pt x="165877" y="847"/>
                  </a:lnTo>
                  <a:lnTo>
                    <a:pt x="169852" y="2258"/>
                  </a:lnTo>
                  <a:lnTo>
                    <a:pt x="180307" y="6561"/>
                  </a:lnTo>
                  <a:lnTo>
                    <a:pt x="182011" y="7760"/>
                  </a:lnTo>
                  <a:lnTo>
                    <a:pt x="183995" y="9407"/>
                  </a:lnTo>
                  <a:lnTo>
                    <a:pt x="186163" y="11351"/>
                  </a:lnTo>
                  <a:lnTo>
                    <a:pt x="188455" y="12648"/>
                  </a:lnTo>
                  <a:lnTo>
                    <a:pt x="190830" y="13512"/>
                  </a:lnTo>
                  <a:lnTo>
                    <a:pt x="198120" y="15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Annotation918"/>
            <p:cNvSpPr/>
            <p:nvPr/>
          </p:nvSpPr>
          <p:spPr>
            <a:xfrm>
              <a:off x="3116580" y="2941320"/>
              <a:ext cx="213361" cy="53341"/>
            </a:xfrm>
            <a:custGeom>
              <a:avLst/>
              <a:gdLst/>
              <a:ahLst/>
              <a:cxnLst/>
              <a:rect l="0" t="0" r="0" b="0"/>
              <a:pathLst>
                <a:path w="213361" h="53341">
                  <a:moveTo>
                    <a:pt x="0" y="53340"/>
                  </a:moveTo>
                  <a:lnTo>
                    <a:pt x="17167" y="53340"/>
                  </a:lnTo>
                  <a:lnTo>
                    <a:pt x="19065" y="52493"/>
                  </a:lnTo>
                  <a:lnTo>
                    <a:pt x="20329" y="51082"/>
                  </a:lnTo>
                  <a:lnTo>
                    <a:pt x="21173" y="49295"/>
                  </a:lnTo>
                  <a:lnTo>
                    <a:pt x="20888" y="48103"/>
                  </a:lnTo>
                  <a:lnTo>
                    <a:pt x="19852" y="47309"/>
                  </a:lnTo>
                  <a:lnTo>
                    <a:pt x="16151" y="46034"/>
                  </a:lnTo>
                  <a:lnTo>
                    <a:pt x="17903" y="45859"/>
                  </a:lnTo>
                  <a:lnTo>
                    <a:pt x="19555" y="45813"/>
                  </a:lnTo>
                  <a:lnTo>
                    <a:pt x="21504" y="44935"/>
                  </a:lnTo>
                  <a:lnTo>
                    <a:pt x="23649" y="43503"/>
                  </a:lnTo>
                  <a:lnTo>
                    <a:pt x="25925" y="41702"/>
                  </a:lnTo>
                  <a:lnTo>
                    <a:pt x="28291" y="40501"/>
                  </a:lnTo>
                  <a:lnTo>
                    <a:pt x="33176" y="39168"/>
                  </a:lnTo>
                  <a:lnTo>
                    <a:pt x="35664" y="37965"/>
                  </a:lnTo>
                  <a:lnTo>
                    <a:pt x="38169" y="36317"/>
                  </a:lnTo>
                  <a:lnTo>
                    <a:pt x="40686" y="34371"/>
                  </a:lnTo>
                  <a:lnTo>
                    <a:pt x="43211" y="33074"/>
                  </a:lnTo>
                  <a:lnTo>
                    <a:pt x="48273" y="31633"/>
                  </a:lnTo>
                  <a:lnTo>
                    <a:pt x="53346" y="30992"/>
                  </a:lnTo>
                  <a:lnTo>
                    <a:pt x="55884" y="30822"/>
                  </a:lnTo>
                  <a:lnTo>
                    <a:pt x="59269" y="29861"/>
                  </a:lnTo>
                  <a:lnTo>
                    <a:pt x="63220" y="28374"/>
                  </a:lnTo>
                  <a:lnTo>
                    <a:pt x="67547" y="26536"/>
                  </a:lnTo>
                  <a:lnTo>
                    <a:pt x="76870" y="22236"/>
                  </a:lnTo>
                  <a:lnTo>
                    <a:pt x="81726" y="19904"/>
                  </a:lnTo>
                  <a:lnTo>
                    <a:pt x="85811" y="18349"/>
                  </a:lnTo>
                  <a:lnTo>
                    <a:pt x="89381" y="17313"/>
                  </a:lnTo>
                  <a:lnTo>
                    <a:pt x="92607" y="16622"/>
                  </a:lnTo>
                  <a:lnTo>
                    <a:pt x="96451" y="15315"/>
                  </a:lnTo>
                  <a:lnTo>
                    <a:pt x="100707" y="13596"/>
                  </a:lnTo>
                  <a:lnTo>
                    <a:pt x="105238" y="11604"/>
                  </a:lnTo>
                  <a:lnTo>
                    <a:pt x="109952" y="10276"/>
                  </a:lnTo>
                  <a:lnTo>
                    <a:pt x="114788" y="9391"/>
                  </a:lnTo>
                  <a:lnTo>
                    <a:pt x="119705" y="8801"/>
                  </a:lnTo>
                  <a:lnTo>
                    <a:pt x="124677" y="8407"/>
                  </a:lnTo>
                  <a:lnTo>
                    <a:pt x="129685" y="8144"/>
                  </a:lnTo>
                  <a:lnTo>
                    <a:pt x="134716" y="7970"/>
                  </a:lnTo>
                  <a:lnTo>
                    <a:pt x="138918" y="7006"/>
                  </a:lnTo>
                  <a:lnTo>
                    <a:pt x="142565" y="5517"/>
                  </a:lnTo>
                  <a:lnTo>
                    <a:pt x="145844" y="3678"/>
                  </a:lnTo>
                  <a:lnTo>
                    <a:pt x="149723" y="2452"/>
                  </a:lnTo>
                  <a:lnTo>
                    <a:pt x="154002" y="1635"/>
                  </a:lnTo>
                  <a:lnTo>
                    <a:pt x="158547" y="1090"/>
                  </a:lnTo>
                  <a:lnTo>
                    <a:pt x="163272" y="727"/>
                  </a:lnTo>
                  <a:lnTo>
                    <a:pt x="168114" y="484"/>
                  </a:lnTo>
                  <a:lnTo>
                    <a:pt x="180763" y="143"/>
                  </a:lnTo>
                  <a:lnTo>
                    <a:pt x="2133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Annotation919"/>
            <p:cNvSpPr/>
            <p:nvPr/>
          </p:nvSpPr>
          <p:spPr>
            <a:xfrm>
              <a:off x="3703348" y="2781300"/>
              <a:ext cx="68553" cy="342901"/>
            </a:xfrm>
            <a:custGeom>
              <a:avLst/>
              <a:gdLst/>
              <a:ahLst/>
              <a:cxnLst/>
              <a:rect l="0" t="0" r="0" b="0"/>
              <a:pathLst>
                <a:path w="68553" h="342901">
                  <a:moveTo>
                    <a:pt x="68552" y="0"/>
                  </a:moveTo>
                  <a:lnTo>
                    <a:pt x="64507" y="0"/>
                  </a:lnTo>
                  <a:lnTo>
                    <a:pt x="63315" y="847"/>
                  </a:lnTo>
                  <a:lnTo>
                    <a:pt x="62521" y="2258"/>
                  </a:lnTo>
                  <a:lnTo>
                    <a:pt x="61246" y="6561"/>
                  </a:lnTo>
                  <a:lnTo>
                    <a:pt x="60974" y="15769"/>
                  </a:lnTo>
                  <a:lnTo>
                    <a:pt x="60932" y="111862"/>
                  </a:lnTo>
                  <a:lnTo>
                    <a:pt x="60086" y="116908"/>
                  </a:lnTo>
                  <a:lnTo>
                    <a:pt x="58675" y="121965"/>
                  </a:lnTo>
                  <a:lnTo>
                    <a:pt x="56888" y="127030"/>
                  </a:lnTo>
                  <a:lnTo>
                    <a:pt x="54901" y="137173"/>
                  </a:lnTo>
                  <a:lnTo>
                    <a:pt x="53172" y="147326"/>
                  </a:lnTo>
                  <a:lnTo>
                    <a:pt x="51524" y="152404"/>
                  </a:lnTo>
                  <a:lnTo>
                    <a:pt x="49581" y="157483"/>
                  </a:lnTo>
                  <a:lnTo>
                    <a:pt x="48284" y="162562"/>
                  </a:lnTo>
                  <a:lnTo>
                    <a:pt x="46844" y="172721"/>
                  </a:lnTo>
                  <a:lnTo>
                    <a:pt x="46205" y="182880"/>
                  </a:lnTo>
                  <a:lnTo>
                    <a:pt x="46033" y="187960"/>
                  </a:lnTo>
                  <a:lnTo>
                    <a:pt x="45073" y="193040"/>
                  </a:lnTo>
                  <a:lnTo>
                    <a:pt x="43586" y="198120"/>
                  </a:lnTo>
                  <a:lnTo>
                    <a:pt x="41748" y="203200"/>
                  </a:lnTo>
                  <a:lnTo>
                    <a:pt x="39676" y="208280"/>
                  </a:lnTo>
                  <a:lnTo>
                    <a:pt x="37448" y="213360"/>
                  </a:lnTo>
                  <a:lnTo>
                    <a:pt x="32715" y="223520"/>
                  </a:lnTo>
                  <a:lnTo>
                    <a:pt x="27789" y="233680"/>
                  </a:lnTo>
                  <a:lnTo>
                    <a:pt x="26137" y="238760"/>
                  </a:lnTo>
                  <a:lnTo>
                    <a:pt x="24301" y="248920"/>
                  </a:lnTo>
                  <a:lnTo>
                    <a:pt x="22964" y="254000"/>
                  </a:lnTo>
                  <a:lnTo>
                    <a:pt x="21227" y="259080"/>
                  </a:lnTo>
                  <a:lnTo>
                    <a:pt x="19221" y="264160"/>
                  </a:lnTo>
                  <a:lnTo>
                    <a:pt x="17039" y="269240"/>
                  </a:lnTo>
                  <a:lnTo>
                    <a:pt x="12355" y="279400"/>
                  </a:lnTo>
                  <a:lnTo>
                    <a:pt x="10767" y="284480"/>
                  </a:lnTo>
                  <a:lnTo>
                    <a:pt x="9004" y="294640"/>
                  </a:lnTo>
                  <a:lnTo>
                    <a:pt x="8218" y="302542"/>
                  </a:lnTo>
                  <a:lnTo>
                    <a:pt x="8010" y="305835"/>
                  </a:lnTo>
                  <a:lnTo>
                    <a:pt x="7024" y="309723"/>
                  </a:lnTo>
                  <a:lnTo>
                    <a:pt x="5520" y="314008"/>
                  </a:lnTo>
                  <a:lnTo>
                    <a:pt x="1067" y="324963"/>
                  </a:lnTo>
                  <a:lnTo>
                    <a:pt x="296" y="330906"/>
                  </a:lnTo>
                  <a:lnTo>
                    <a:pt x="0" y="341456"/>
                  </a:lnTo>
                  <a:lnTo>
                    <a:pt x="837" y="341938"/>
                  </a:lnTo>
                  <a:lnTo>
                    <a:pt x="2242" y="342258"/>
                  </a:lnTo>
                  <a:lnTo>
                    <a:pt x="7592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Annotation920"/>
            <p:cNvSpPr/>
            <p:nvPr/>
          </p:nvSpPr>
          <p:spPr>
            <a:xfrm>
              <a:off x="3817650" y="2735580"/>
              <a:ext cx="304770" cy="373342"/>
            </a:xfrm>
            <a:custGeom>
              <a:avLst/>
              <a:gdLst/>
              <a:ahLst/>
              <a:cxnLst/>
              <a:rect l="0" t="0" r="0" b="0"/>
              <a:pathLst>
                <a:path w="304770" h="373342">
                  <a:moveTo>
                    <a:pt x="152370" y="83820"/>
                  </a:moveTo>
                  <a:lnTo>
                    <a:pt x="159676" y="69208"/>
                  </a:lnTo>
                  <a:lnTo>
                    <a:pt x="159962" y="62074"/>
                  </a:lnTo>
                  <a:lnTo>
                    <a:pt x="160818" y="61703"/>
                  </a:lnTo>
                  <a:lnTo>
                    <a:pt x="167517" y="60969"/>
                  </a:lnTo>
                  <a:lnTo>
                    <a:pt x="167602" y="71567"/>
                  </a:lnTo>
                  <a:lnTo>
                    <a:pt x="167609" y="86399"/>
                  </a:lnTo>
                  <a:lnTo>
                    <a:pt x="162373" y="102611"/>
                  </a:lnTo>
                  <a:lnTo>
                    <a:pt x="161049" y="112209"/>
                  </a:lnTo>
                  <a:lnTo>
                    <a:pt x="160696" y="117986"/>
                  </a:lnTo>
                  <a:lnTo>
                    <a:pt x="160304" y="131178"/>
                  </a:lnTo>
                  <a:lnTo>
                    <a:pt x="159353" y="137405"/>
                  </a:lnTo>
                  <a:lnTo>
                    <a:pt x="156038" y="148840"/>
                  </a:lnTo>
                  <a:lnTo>
                    <a:pt x="154815" y="155107"/>
                  </a:lnTo>
                  <a:lnTo>
                    <a:pt x="154000" y="161825"/>
                  </a:lnTo>
                  <a:lnTo>
                    <a:pt x="153457" y="168843"/>
                  </a:lnTo>
                  <a:lnTo>
                    <a:pt x="152248" y="175215"/>
                  </a:lnTo>
                  <a:lnTo>
                    <a:pt x="148647" y="186811"/>
                  </a:lnTo>
                  <a:lnTo>
                    <a:pt x="141859" y="206905"/>
                  </a:lnTo>
                  <a:lnTo>
                    <a:pt x="139436" y="213290"/>
                  </a:lnTo>
                  <a:lnTo>
                    <a:pt x="134486" y="224900"/>
                  </a:lnTo>
                  <a:lnTo>
                    <a:pt x="131980" y="231213"/>
                  </a:lnTo>
                  <a:lnTo>
                    <a:pt x="126939" y="245001"/>
                  </a:lnTo>
                  <a:lnTo>
                    <a:pt x="123563" y="251388"/>
                  </a:lnTo>
                  <a:lnTo>
                    <a:pt x="115296" y="262999"/>
                  </a:lnTo>
                  <a:lnTo>
                    <a:pt x="111567" y="269313"/>
                  </a:lnTo>
                  <a:lnTo>
                    <a:pt x="108234" y="276062"/>
                  </a:lnTo>
                  <a:lnTo>
                    <a:pt x="105166" y="283101"/>
                  </a:lnTo>
                  <a:lnTo>
                    <a:pt x="101427" y="289487"/>
                  </a:lnTo>
                  <a:lnTo>
                    <a:pt x="88922" y="306566"/>
                  </a:lnTo>
                  <a:lnTo>
                    <a:pt x="82402" y="317156"/>
                  </a:lnTo>
                  <a:lnTo>
                    <a:pt x="74424" y="327507"/>
                  </a:lnTo>
                  <a:lnTo>
                    <a:pt x="66081" y="336905"/>
                  </a:lnTo>
                  <a:lnTo>
                    <a:pt x="56624" y="346956"/>
                  </a:lnTo>
                  <a:lnTo>
                    <a:pt x="35560" y="368260"/>
                  </a:lnTo>
                  <a:lnTo>
                    <a:pt x="33010" y="369966"/>
                  </a:lnTo>
                  <a:lnTo>
                    <a:pt x="27919" y="371863"/>
                  </a:lnTo>
                  <a:lnTo>
                    <a:pt x="18598" y="373080"/>
                  </a:lnTo>
                  <a:lnTo>
                    <a:pt x="15656" y="373341"/>
                  </a:lnTo>
                  <a:lnTo>
                    <a:pt x="7476" y="365617"/>
                  </a:lnTo>
                  <a:lnTo>
                    <a:pt x="3870" y="362027"/>
                  </a:lnTo>
                  <a:lnTo>
                    <a:pt x="2571" y="359885"/>
                  </a:lnTo>
                  <a:lnTo>
                    <a:pt x="1125" y="355246"/>
                  </a:lnTo>
                  <a:lnTo>
                    <a:pt x="71" y="344374"/>
                  </a:lnTo>
                  <a:lnTo>
                    <a:pt x="0" y="339291"/>
                  </a:lnTo>
                  <a:lnTo>
                    <a:pt x="837" y="337108"/>
                  </a:lnTo>
                  <a:lnTo>
                    <a:pt x="6534" y="329071"/>
                  </a:lnTo>
                  <a:lnTo>
                    <a:pt x="14058" y="321223"/>
                  </a:lnTo>
                  <a:lnTo>
                    <a:pt x="15289" y="320829"/>
                  </a:lnTo>
                  <a:lnTo>
                    <a:pt x="23347" y="320196"/>
                  </a:lnTo>
                  <a:lnTo>
                    <a:pt x="25715" y="320144"/>
                  </a:lnTo>
                  <a:lnTo>
                    <a:pt x="27293" y="320956"/>
                  </a:lnTo>
                  <a:lnTo>
                    <a:pt x="28345" y="322344"/>
                  </a:lnTo>
                  <a:lnTo>
                    <a:pt x="29047" y="324116"/>
                  </a:lnTo>
                  <a:lnTo>
                    <a:pt x="31208" y="325297"/>
                  </a:lnTo>
                  <a:lnTo>
                    <a:pt x="38124" y="326610"/>
                  </a:lnTo>
                  <a:lnTo>
                    <a:pt x="47494" y="327349"/>
                  </a:lnTo>
                  <a:lnTo>
                    <a:pt x="55632" y="327568"/>
                  </a:lnTo>
                  <a:lnTo>
                    <a:pt x="58244" y="328445"/>
                  </a:lnTo>
                  <a:lnTo>
                    <a:pt x="63405" y="331678"/>
                  </a:lnTo>
                  <a:lnTo>
                    <a:pt x="70779" y="333679"/>
                  </a:lnTo>
                  <a:lnTo>
                    <a:pt x="78854" y="334568"/>
                  </a:lnTo>
                  <a:lnTo>
                    <a:pt x="85265" y="334964"/>
                  </a:lnTo>
                  <a:lnTo>
                    <a:pt x="93194" y="335140"/>
                  </a:lnTo>
                  <a:lnTo>
                    <a:pt x="97679" y="335186"/>
                  </a:lnTo>
                  <a:lnTo>
                    <a:pt x="101517" y="334371"/>
                  </a:lnTo>
                  <a:lnTo>
                    <a:pt x="108038" y="331207"/>
                  </a:lnTo>
                  <a:lnTo>
                    <a:pt x="116015" y="329237"/>
                  </a:lnTo>
                  <a:lnTo>
                    <a:pt x="120514" y="328711"/>
                  </a:lnTo>
                  <a:lnTo>
                    <a:pt x="126052" y="327514"/>
                  </a:lnTo>
                  <a:lnTo>
                    <a:pt x="132285" y="325869"/>
                  </a:lnTo>
                  <a:lnTo>
                    <a:pt x="138980" y="323926"/>
                  </a:lnTo>
                  <a:lnTo>
                    <a:pt x="144290" y="322631"/>
                  </a:lnTo>
                  <a:lnTo>
                    <a:pt x="152448" y="321192"/>
                  </a:lnTo>
                  <a:lnTo>
                    <a:pt x="161153" y="316036"/>
                  </a:lnTo>
                  <a:lnTo>
                    <a:pt x="170667" y="308947"/>
                  </a:lnTo>
                  <a:lnTo>
                    <a:pt x="175574" y="305872"/>
                  </a:lnTo>
                  <a:lnTo>
                    <a:pt x="180540" y="302974"/>
                  </a:lnTo>
                  <a:lnTo>
                    <a:pt x="185543" y="300196"/>
                  </a:lnTo>
                  <a:lnTo>
                    <a:pt x="195618" y="294851"/>
                  </a:lnTo>
                  <a:lnTo>
                    <a:pt x="203482" y="289654"/>
                  </a:lnTo>
                  <a:lnTo>
                    <a:pt x="210647" y="283675"/>
                  </a:lnTo>
                  <a:lnTo>
                    <a:pt x="219475" y="275373"/>
                  </a:lnTo>
                  <a:lnTo>
                    <a:pt x="233703" y="261483"/>
                  </a:lnTo>
                  <a:lnTo>
                    <a:pt x="252806" y="242453"/>
                  </a:lnTo>
                  <a:lnTo>
                    <a:pt x="258533" y="234475"/>
                  </a:lnTo>
                  <a:lnTo>
                    <a:pt x="263900" y="226131"/>
                  </a:lnTo>
                  <a:lnTo>
                    <a:pt x="271681" y="216674"/>
                  </a:lnTo>
                  <a:lnTo>
                    <a:pt x="279350" y="207662"/>
                  </a:lnTo>
                  <a:lnTo>
                    <a:pt x="284441" y="199257"/>
                  </a:lnTo>
                  <a:lnTo>
                    <a:pt x="287268" y="189876"/>
                  </a:lnTo>
                  <a:lnTo>
                    <a:pt x="288022" y="185004"/>
                  </a:lnTo>
                  <a:lnTo>
                    <a:pt x="291117" y="177333"/>
                  </a:lnTo>
                  <a:lnTo>
                    <a:pt x="293128" y="174102"/>
                  </a:lnTo>
                  <a:lnTo>
                    <a:pt x="295362" y="165996"/>
                  </a:lnTo>
                  <a:lnTo>
                    <a:pt x="297202" y="156749"/>
                  </a:lnTo>
                  <a:lnTo>
                    <a:pt x="300842" y="146995"/>
                  </a:lnTo>
                  <a:lnTo>
                    <a:pt x="303024" y="137016"/>
                  </a:lnTo>
                  <a:lnTo>
                    <a:pt x="303994" y="126936"/>
                  </a:lnTo>
                  <a:lnTo>
                    <a:pt x="304425" y="116811"/>
                  </a:lnTo>
                  <a:lnTo>
                    <a:pt x="304668" y="101592"/>
                  </a:lnTo>
                  <a:lnTo>
                    <a:pt x="304769" y="52212"/>
                  </a:lnTo>
                  <a:lnTo>
                    <a:pt x="303922" y="49201"/>
                  </a:lnTo>
                  <a:lnTo>
                    <a:pt x="299533" y="40072"/>
                  </a:lnTo>
                  <a:lnTo>
                    <a:pt x="298209" y="31639"/>
                  </a:lnTo>
                  <a:lnTo>
                    <a:pt x="297010" y="27866"/>
                  </a:lnTo>
                  <a:lnTo>
                    <a:pt x="290682" y="17070"/>
                  </a:lnTo>
                  <a:lnTo>
                    <a:pt x="285825" y="11737"/>
                  </a:lnTo>
                  <a:lnTo>
                    <a:pt x="283674" y="10365"/>
                  </a:lnTo>
                  <a:lnTo>
                    <a:pt x="276600" y="7586"/>
                  </a:lnTo>
                  <a:lnTo>
                    <a:pt x="269142" y="2624"/>
                  </a:lnTo>
                  <a:lnTo>
                    <a:pt x="264100" y="1166"/>
                  </a:lnTo>
                  <a:lnTo>
                    <a:pt x="256778" y="518"/>
                  </a:lnTo>
                  <a:lnTo>
                    <a:pt x="248727" y="230"/>
                  </a:lnTo>
                  <a:lnTo>
                    <a:pt x="239434" y="68"/>
                  </a:lnTo>
                  <a:lnTo>
                    <a:pt x="1599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921"/>
            <p:cNvSpPr/>
            <p:nvPr/>
          </p:nvSpPr>
          <p:spPr>
            <a:xfrm>
              <a:off x="4541522" y="2811780"/>
              <a:ext cx="45719" cy="380896"/>
            </a:xfrm>
            <a:custGeom>
              <a:avLst/>
              <a:gdLst/>
              <a:ahLst/>
              <a:cxnLst/>
              <a:rect l="0" t="0" r="0" b="0"/>
              <a:pathLst>
                <a:path w="45719" h="380896">
                  <a:moveTo>
                    <a:pt x="45718" y="7620"/>
                  </a:moveTo>
                  <a:lnTo>
                    <a:pt x="45718" y="28"/>
                  </a:lnTo>
                  <a:lnTo>
                    <a:pt x="38098" y="0"/>
                  </a:lnTo>
                  <a:lnTo>
                    <a:pt x="44659" y="0"/>
                  </a:lnTo>
                  <a:lnTo>
                    <a:pt x="45011" y="847"/>
                  </a:lnTo>
                  <a:lnTo>
                    <a:pt x="45690" y="7306"/>
                  </a:lnTo>
                  <a:lnTo>
                    <a:pt x="45718" y="55888"/>
                  </a:lnTo>
                  <a:lnTo>
                    <a:pt x="44871" y="59272"/>
                  </a:lnTo>
                  <a:lnTo>
                    <a:pt x="43460" y="63221"/>
                  </a:lnTo>
                  <a:lnTo>
                    <a:pt x="41673" y="67548"/>
                  </a:lnTo>
                  <a:lnTo>
                    <a:pt x="40481" y="71278"/>
                  </a:lnTo>
                  <a:lnTo>
                    <a:pt x="39157" y="77681"/>
                  </a:lnTo>
                  <a:lnTo>
                    <a:pt x="38568" y="85607"/>
                  </a:lnTo>
                  <a:lnTo>
                    <a:pt x="38237" y="97332"/>
                  </a:lnTo>
                  <a:lnTo>
                    <a:pt x="38106" y="127345"/>
                  </a:lnTo>
                  <a:lnTo>
                    <a:pt x="37257" y="132310"/>
                  </a:lnTo>
                  <a:lnTo>
                    <a:pt x="35844" y="137313"/>
                  </a:lnTo>
                  <a:lnTo>
                    <a:pt x="34055" y="142342"/>
                  </a:lnTo>
                  <a:lnTo>
                    <a:pt x="32863" y="147388"/>
                  </a:lnTo>
                  <a:lnTo>
                    <a:pt x="31538" y="157510"/>
                  </a:lnTo>
                  <a:lnTo>
                    <a:pt x="31184" y="163427"/>
                  </a:lnTo>
                  <a:lnTo>
                    <a:pt x="30792" y="176774"/>
                  </a:lnTo>
                  <a:lnTo>
                    <a:pt x="29841" y="183043"/>
                  </a:lnTo>
                  <a:lnTo>
                    <a:pt x="28360" y="188915"/>
                  </a:lnTo>
                  <a:lnTo>
                    <a:pt x="19900" y="214552"/>
                  </a:lnTo>
                  <a:lnTo>
                    <a:pt x="18345" y="220928"/>
                  </a:lnTo>
                  <a:lnTo>
                    <a:pt x="17310" y="226872"/>
                  </a:lnTo>
                  <a:lnTo>
                    <a:pt x="16159" y="237992"/>
                  </a:lnTo>
                  <a:lnTo>
                    <a:pt x="15647" y="248579"/>
                  </a:lnTo>
                  <a:lnTo>
                    <a:pt x="14664" y="253773"/>
                  </a:lnTo>
                  <a:lnTo>
                    <a:pt x="13162" y="258928"/>
                  </a:lnTo>
                  <a:lnTo>
                    <a:pt x="11314" y="264059"/>
                  </a:lnTo>
                  <a:lnTo>
                    <a:pt x="10082" y="270019"/>
                  </a:lnTo>
                  <a:lnTo>
                    <a:pt x="9260" y="276533"/>
                  </a:lnTo>
                  <a:lnTo>
                    <a:pt x="8713" y="283415"/>
                  </a:lnTo>
                  <a:lnTo>
                    <a:pt x="8348" y="289697"/>
                  </a:lnTo>
                  <a:lnTo>
                    <a:pt x="7942" y="301192"/>
                  </a:lnTo>
                  <a:lnTo>
                    <a:pt x="6988" y="305781"/>
                  </a:lnTo>
                  <a:lnTo>
                    <a:pt x="5504" y="309688"/>
                  </a:lnTo>
                  <a:lnTo>
                    <a:pt x="3668" y="313138"/>
                  </a:lnTo>
                  <a:lnTo>
                    <a:pt x="2445" y="317132"/>
                  </a:lnTo>
                  <a:lnTo>
                    <a:pt x="1085" y="326085"/>
                  </a:lnTo>
                  <a:lnTo>
                    <a:pt x="320" y="336601"/>
                  </a:lnTo>
                  <a:lnTo>
                    <a:pt x="141" y="344616"/>
                  </a:lnTo>
                  <a:lnTo>
                    <a:pt x="0" y="371772"/>
                  </a:lnTo>
                  <a:lnTo>
                    <a:pt x="846" y="373155"/>
                  </a:lnTo>
                  <a:lnTo>
                    <a:pt x="2256" y="374923"/>
                  </a:lnTo>
                  <a:lnTo>
                    <a:pt x="7525" y="380895"/>
                  </a:lnTo>
                  <a:lnTo>
                    <a:pt x="8403" y="380083"/>
                  </a:lnTo>
                  <a:lnTo>
                    <a:pt x="15238" y="373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Annotation922"/>
            <p:cNvSpPr/>
            <p:nvPr/>
          </p:nvSpPr>
          <p:spPr>
            <a:xfrm>
              <a:off x="4663451" y="2811780"/>
              <a:ext cx="121910" cy="304352"/>
            </a:xfrm>
            <a:custGeom>
              <a:avLst/>
              <a:gdLst/>
              <a:ahLst/>
              <a:cxnLst/>
              <a:rect l="0" t="0" r="0" b="0"/>
              <a:pathLst>
                <a:path w="121910" h="304352">
                  <a:moveTo>
                    <a:pt x="114289" y="0"/>
                  </a:moveTo>
                  <a:lnTo>
                    <a:pt x="118334" y="0"/>
                  </a:lnTo>
                  <a:lnTo>
                    <a:pt x="119526" y="847"/>
                  </a:lnTo>
                  <a:lnTo>
                    <a:pt x="120320" y="2258"/>
                  </a:lnTo>
                  <a:lnTo>
                    <a:pt x="121595" y="6561"/>
                  </a:lnTo>
                  <a:lnTo>
                    <a:pt x="121867" y="15769"/>
                  </a:lnTo>
                  <a:lnTo>
                    <a:pt x="121909" y="111769"/>
                  </a:lnTo>
                  <a:lnTo>
                    <a:pt x="121063" y="116846"/>
                  </a:lnTo>
                  <a:lnTo>
                    <a:pt x="119652" y="121924"/>
                  </a:lnTo>
                  <a:lnTo>
                    <a:pt x="116672" y="131235"/>
                  </a:lnTo>
                  <a:lnTo>
                    <a:pt x="115348" y="138195"/>
                  </a:lnTo>
                  <a:lnTo>
                    <a:pt x="112502" y="146369"/>
                  </a:lnTo>
                  <a:lnTo>
                    <a:pt x="109261" y="155646"/>
                  </a:lnTo>
                  <a:lnTo>
                    <a:pt x="108397" y="160491"/>
                  </a:lnTo>
                  <a:lnTo>
                    <a:pt x="107821" y="165414"/>
                  </a:lnTo>
                  <a:lnTo>
                    <a:pt x="106590" y="170389"/>
                  </a:lnTo>
                  <a:lnTo>
                    <a:pt x="104923" y="175399"/>
                  </a:lnTo>
                  <a:lnTo>
                    <a:pt x="102965" y="180433"/>
                  </a:lnTo>
                  <a:lnTo>
                    <a:pt x="101659" y="185482"/>
                  </a:lnTo>
                  <a:lnTo>
                    <a:pt x="100789" y="190541"/>
                  </a:lnTo>
                  <a:lnTo>
                    <a:pt x="100209" y="195608"/>
                  </a:lnTo>
                  <a:lnTo>
                    <a:pt x="98976" y="200678"/>
                  </a:lnTo>
                  <a:lnTo>
                    <a:pt x="97307" y="205752"/>
                  </a:lnTo>
                  <a:lnTo>
                    <a:pt x="95348" y="210828"/>
                  </a:lnTo>
                  <a:lnTo>
                    <a:pt x="93195" y="215905"/>
                  </a:lnTo>
                  <a:lnTo>
                    <a:pt x="88545" y="226062"/>
                  </a:lnTo>
                  <a:lnTo>
                    <a:pt x="81166" y="241301"/>
                  </a:lnTo>
                  <a:lnTo>
                    <a:pt x="78661" y="245534"/>
                  </a:lnTo>
                  <a:lnTo>
                    <a:pt x="76143" y="249202"/>
                  </a:lnTo>
                  <a:lnTo>
                    <a:pt x="73618" y="252495"/>
                  </a:lnTo>
                  <a:lnTo>
                    <a:pt x="71089" y="256383"/>
                  </a:lnTo>
                  <a:lnTo>
                    <a:pt x="68556" y="260669"/>
                  </a:lnTo>
                  <a:lnTo>
                    <a:pt x="66020" y="265219"/>
                  </a:lnTo>
                  <a:lnTo>
                    <a:pt x="63483" y="269099"/>
                  </a:lnTo>
                  <a:lnTo>
                    <a:pt x="60945" y="272533"/>
                  </a:lnTo>
                  <a:lnTo>
                    <a:pt x="58406" y="275668"/>
                  </a:lnTo>
                  <a:lnTo>
                    <a:pt x="55867" y="278606"/>
                  </a:lnTo>
                  <a:lnTo>
                    <a:pt x="53327" y="281410"/>
                  </a:lnTo>
                  <a:lnTo>
                    <a:pt x="48249" y="286785"/>
                  </a:lnTo>
                  <a:lnTo>
                    <a:pt x="35549" y="299689"/>
                  </a:lnTo>
                  <a:lnTo>
                    <a:pt x="33009" y="301393"/>
                  </a:lnTo>
                  <a:lnTo>
                    <a:pt x="30469" y="302528"/>
                  </a:lnTo>
                  <a:lnTo>
                    <a:pt x="27929" y="303286"/>
                  </a:lnTo>
                  <a:lnTo>
                    <a:pt x="25389" y="303790"/>
                  </a:lnTo>
                  <a:lnTo>
                    <a:pt x="22849" y="304127"/>
                  </a:lnTo>
                  <a:lnTo>
                    <a:pt x="20310" y="304351"/>
                  </a:lnTo>
                  <a:lnTo>
                    <a:pt x="18616" y="303654"/>
                  </a:lnTo>
                  <a:lnTo>
                    <a:pt x="17487" y="302343"/>
                  </a:lnTo>
                  <a:lnTo>
                    <a:pt x="16734" y="300622"/>
                  </a:lnTo>
                  <a:lnTo>
                    <a:pt x="15386" y="299474"/>
                  </a:lnTo>
                  <a:lnTo>
                    <a:pt x="13640" y="298710"/>
                  </a:lnTo>
                  <a:lnTo>
                    <a:pt x="11630" y="298200"/>
                  </a:lnTo>
                  <a:lnTo>
                    <a:pt x="9443" y="297013"/>
                  </a:lnTo>
                  <a:lnTo>
                    <a:pt x="7138" y="295375"/>
                  </a:lnTo>
                  <a:lnTo>
                    <a:pt x="1401" y="290709"/>
                  </a:lnTo>
                  <a:lnTo>
                    <a:pt x="931" y="289479"/>
                  </a:lnTo>
                  <a:lnTo>
                    <a:pt x="175" y="281422"/>
                  </a:lnTo>
                  <a:lnTo>
                    <a:pt x="44" y="274167"/>
                  </a:lnTo>
                  <a:lnTo>
                    <a:pt x="0" y="268175"/>
                  </a:lnTo>
                  <a:lnTo>
                    <a:pt x="2252" y="265098"/>
                  </a:lnTo>
                  <a:lnTo>
                    <a:pt x="4038" y="263092"/>
                  </a:lnTo>
                  <a:lnTo>
                    <a:pt x="5228" y="260908"/>
                  </a:lnTo>
                  <a:lnTo>
                    <a:pt x="7750" y="253789"/>
                  </a:lnTo>
                  <a:lnTo>
                    <a:pt x="11341" y="248826"/>
                  </a:lnTo>
                  <a:lnTo>
                    <a:pt x="13483" y="246317"/>
                  </a:lnTo>
                  <a:lnTo>
                    <a:pt x="15759" y="243798"/>
                  </a:lnTo>
                  <a:lnTo>
                    <a:pt x="20545" y="238742"/>
                  </a:lnTo>
                  <a:lnTo>
                    <a:pt x="33040" y="226057"/>
                  </a:lnTo>
                  <a:lnTo>
                    <a:pt x="34723" y="223518"/>
                  </a:lnTo>
                  <a:lnTo>
                    <a:pt x="36593" y="218439"/>
                  </a:lnTo>
                  <a:lnTo>
                    <a:pt x="38785" y="216746"/>
                  </a:lnTo>
                  <a:lnTo>
                    <a:pt x="41939" y="215617"/>
                  </a:lnTo>
                  <a:lnTo>
                    <a:pt x="45736" y="214865"/>
                  </a:lnTo>
                  <a:lnTo>
                    <a:pt x="48267" y="213517"/>
                  </a:lnTo>
                  <a:lnTo>
                    <a:pt x="49954" y="211771"/>
                  </a:lnTo>
                  <a:lnTo>
                    <a:pt x="51079" y="209761"/>
                  </a:lnTo>
                  <a:lnTo>
                    <a:pt x="53522" y="208421"/>
                  </a:lnTo>
                  <a:lnTo>
                    <a:pt x="56844" y="207527"/>
                  </a:lnTo>
                  <a:lnTo>
                    <a:pt x="60753" y="206931"/>
                  </a:lnTo>
                  <a:lnTo>
                    <a:pt x="64205" y="206534"/>
                  </a:lnTo>
                  <a:lnTo>
                    <a:pt x="67352" y="206269"/>
                  </a:lnTo>
                  <a:lnTo>
                    <a:pt x="70298" y="206093"/>
                  </a:lnTo>
                  <a:lnTo>
                    <a:pt x="73109" y="205128"/>
                  </a:lnTo>
                  <a:lnTo>
                    <a:pt x="75828" y="203639"/>
                  </a:lnTo>
                  <a:lnTo>
                    <a:pt x="78489" y="201799"/>
                  </a:lnTo>
                  <a:lnTo>
                    <a:pt x="81108" y="200573"/>
                  </a:lnTo>
                  <a:lnTo>
                    <a:pt x="83703" y="199755"/>
                  </a:lnTo>
                  <a:lnTo>
                    <a:pt x="86278" y="199210"/>
                  </a:lnTo>
                  <a:lnTo>
                    <a:pt x="88842" y="199693"/>
                  </a:lnTo>
                  <a:lnTo>
                    <a:pt x="91397" y="200862"/>
                  </a:lnTo>
                  <a:lnTo>
                    <a:pt x="93948" y="202488"/>
                  </a:lnTo>
                  <a:lnTo>
                    <a:pt x="96496" y="203572"/>
                  </a:lnTo>
                  <a:lnTo>
                    <a:pt x="99039" y="204295"/>
                  </a:lnTo>
                  <a:lnTo>
                    <a:pt x="101583" y="204777"/>
                  </a:lnTo>
                  <a:lnTo>
                    <a:pt x="104125" y="205945"/>
                  </a:lnTo>
                  <a:lnTo>
                    <a:pt x="106666" y="207569"/>
                  </a:lnTo>
                  <a:lnTo>
                    <a:pt x="109207" y="209500"/>
                  </a:lnTo>
                  <a:lnTo>
                    <a:pt x="111747" y="210786"/>
                  </a:lnTo>
                  <a:lnTo>
                    <a:pt x="114288" y="211644"/>
                  </a:lnTo>
                  <a:lnTo>
                    <a:pt x="121909" y="213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Annotation923"/>
            <p:cNvSpPr/>
            <p:nvPr/>
          </p:nvSpPr>
          <p:spPr>
            <a:xfrm>
              <a:off x="4770120" y="2781300"/>
              <a:ext cx="129539" cy="182881"/>
            </a:xfrm>
            <a:custGeom>
              <a:avLst/>
              <a:gdLst/>
              <a:ahLst/>
              <a:cxnLst/>
              <a:rect l="0" t="0" r="0" b="0"/>
              <a:pathLst>
                <a:path w="129539" h="182881">
                  <a:moveTo>
                    <a:pt x="106680" y="182880"/>
                  </a:moveTo>
                  <a:lnTo>
                    <a:pt x="114771" y="162654"/>
                  </a:lnTo>
                  <a:lnTo>
                    <a:pt x="117155" y="155849"/>
                  </a:lnTo>
                  <a:lnTo>
                    <a:pt x="118743" y="150466"/>
                  </a:lnTo>
                  <a:lnTo>
                    <a:pt x="119802" y="146031"/>
                  </a:lnTo>
                  <a:lnTo>
                    <a:pt x="121355" y="141381"/>
                  </a:lnTo>
                  <a:lnTo>
                    <a:pt x="123236" y="136587"/>
                  </a:lnTo>
                  <a:lnTo>
                    <a:pt x="125337" y="131698"/>
                  </a:lnTo>
                  <a:lnTo>
                    <a:pt x="126739" y="127592"/>
                  </a:lnTo>
                  <a:lnTo>
                    <a:pt x="127673" y="124008"/>
                  </a:lnTo>
                  <a:lnTo>
                    <a:pt x="128295" y="120772"/>
                  </a:lnTo>
                  <a:lnTo>
                    <a:pt x="128710" y="116921"/>
                  </a:lnTo>
                  <a:lnTo>
                    <a:pt x="128987" y="112661"/>
                  </a:lnTo>
                  <a:lnTo>
                    <a:pt x="129294" y="104258"/>
                  </a:lnTo>
                  <a:lnTo>
                    <a:pt x="129431" y="97701"/>
                  </a:lnTo>
                  <a:lnTo>
                    <a:pt x="129538" y="66385"/>
                  </a:lnTo>
                  <a:lnTo>
                    <a:pt x="128692" y="62883"/>
                  </a:lnTo>
                  <a:lnTo>
                    <a:pt x="127282" y="58855"/>
                  </a:lnTo>
                  <a:lnTo>
                    <a:pt x="125494" y="54477"/>
                  </a:lnTo>
                  <a:lnTo>
                    <a:pt x="124303" y="50711"/>
                  </a:lnTo>
                  <a:lnTo>
                    <a:pt x="123508" y="47354"/>
                  </a:lnTo>
                  <a:lnTo>
                    <a:pt x="122979" y="44269"/>
                  </a:lnTo>
                  <a:lnTo>
                    <a:pt x="120133" y="38584"/>
                  </a:lnTo>
                  <a:lnTo>
                    <a:pt x="118189" y="35883"/>
                  </a:lnTo>
                  <a:lnTo>
                    <a:pt x="116028" y="30623"/>
                  </a:lnTo>
                  <a:lnTo>
                    <a:pt x="115452" y="28036"/>
                  </a:lnTo>
                  <a:lnTo>
                    <a:pt x="114221" y="26310"/>
                  </a:lnTo>
                  <a:lnTo>
                    <a:pt x="112554" y="25160"/>
                  </a:lnTo>
                  <a:lnTo>
                    <a:pt x="110597" y="24393"/>
                  </a:lnTo>
                  <a:lnTo>
                    <a:pt x="108444" y="23036"/>
                  </a:lnTo>
                  <a:lnTo>
                    <a:pt x="106163" y="21284"/>
                  </a:lnTo>
                  <a:lnTo>
                    <a:pt x="103795" y="19269"/>
                  </a:lnTo>
                  <a:lnTo>
                    <a:pt x="100524" y="17926"/>
                  </a:lnTo>
                  <a:lnTo>
                    <a:pt x="96649" y="17030"/>
                  </a:lnTo>
                  <a:lnTo>
                    <a:pt x="92373" y="16434"/>
                  </a:lnTo>
                  <a:lnTo>
                    <a:pt x="88675" y="15189"/>
                  </a:lnTo>
                  <a:lnTo>
                    <a:pt x="85363" y="13513"/>
                  </a:lnTo>
                  <a:lnTo>
                    <a:pt x="82309" y="11549"/>
                  </a:lnTo>
                  <a:lnTo>
                    <a:pt x="79426" y="10239"/>
                  </a:lnTo>
                  <a:lnTo>
                    <a:pt x="76657" y="9366"/>
                  </a:lnTo>
                  <a:lnTo>
                    <a:pt x="73965" y="8784"/>
                  </a:lnTo>
                  <a:lnTo>
                    <a:pt x="70476" y="8396"/>
                  </a:lnTo>
                  <a:lnTo>
                    <a:pt x="66457" y="8137"/>
                  </a:lnTo>
                  <a:lnTo>
                    <a:pt x="58323" y="7850"/>
                  </a:lnTo>
                  <a:lnTo>
                    <a:pt x="51886" y="7722"/>
                  </a:lnTo>
                  <a:lnTo>
                    <a:pt x="48984" y="6841"/>
                  </a:lnTo>
                  <a:lnTo>
                    <a:pt x="46203" y="5407"/>
                  </a:lnTo>
                  <a:lnTo>
                    <a:pt x="43502" y="3605"/>
                  </a:lnTo>
                  <a:lnTo>
                    <a:pt x="40008" y="2403"/>
                  </a:lnTo>
                  <a:lnTo>
                    <a:pt x="35985" y="1602"/>
                  </a:lnTo>
                  <a:lnTo>
                    <a:pt x="31611" y="1068"/>
                  </a:lnTo>
                  <a:lnTo>
                    <a:pt x="27846" y="712"/>
                  </a:lnTo>
                  <a:lnTo>
                    <a:pt x="24491" y="475"/>
                  </a:lnTo>
                  <a:lnTo>
                    <a:pt x="17067" y="9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Annotation924"/>
            <p:cNvSpPr/>
            <p:nvPr/>
          </p:nvSpPr>
          <p:spPr>
            <a:xfrm>
              <a:off x="5322054" y="2827020"/>
              <a:ext cx="72907" cy="342901"/>
            </a:xfrm>
            <a:custGeom>
              <a:avLst/>
              <a:gdLst/>
              <a:ahLst/>
              <a:cxnLst/>
              <a:rect l="0" t="0" r="0" b="0"/>
              <a:pathLst>
                <a:path w="72907" h="342901">
                  <a:moveTo>
                    <a:pt x="72906" y="7620"/>
                  </a:moveTo>
                  <a:lnTo>
                    <a:pt x="72906" y="0"/>
                  </a:lnTo>
                  <a:lnTo>
                    <a:pt x="72906" y="11351"/>
                  </a:lnTo>
                  <a:lnTo>
                    <a:pt x="70648" y="18027"/>
                  </a:lnTo>
                  <a:lnTo>
                    <a:pt x="68861" y="22178"/>
                  </a:lnTo>
                  <a:lnTo>
                    <a:pt x="66875" y="29048"/>
                  </a:lnTo>
                  <a:lnTo>
                    <a:pt x="65992" y="35770"/>
                  </a:lnTo>
                  <a:lnTo>
                    <a:pt x="65600" y="44402"/>
                  </a:lnTo>
                  <a:lnTo>
                    <a:pt x="65379" y="54737"/>
                  </a:lnTo>
                  <a:lnTo>
                    <a:pt x="64502" y="59351"/>
                  </a:lnTo>
                  <a:lnTo>
                    <a:pt x="63070" y="64967"/>
                  </a:lnTo>
                  <a:lnTo>
                    <a:pt x="61268" y="71252"/>
                  </a:lnTo>
                  <a:lnTo>
                    <a:pt x="60068" y="77134"/>
                  </a:lnTo>
                  <a:lnTo>
                    <a:pt x="59268" y="82749"/>
                  </a:lnTo>
                  <a:lnTo>
                    <a:pt x="58733" y="88186"/>
                  </a:lnTo>
                  <a:lnTo>
                    <a:pt x="58141" y="98743"/>
                  </a:lnTo>
                  <a:lnTo>
                    <a:pt x="57982" y="103928"/>
                  </a:lnTo>
                  <a:lnTo>
                    <a:pt x="57030" y="109079"/>
                  </a:lnTo>
                  <a:lnTo>
                    <a:pt x="55548" y="114206"/>
                  </a:lnTo>
                  <a:lnTo>
                    <a:pt x="53714" y="119317"/>
                  </a:lnTo>
                  <a:lnTo>
                    <a:pt x="51677" y="129512"/>
                  </a:lnTo>
                  <a:lnTo>
                    <a:pt x="51133" y="134601"/>
                  </a:lnTo>
                  <a:lnTo>
                    <a:pt x="49925" y="140534"/>
                  </a:lnTo>
                  <a:lnTo>
                    <a:pt x="48271" y="147029"/>
                  </a:lnTo>
                  <a:lnTo>
                    <a:pt x="46323" y="153900"/>
                  </a:lnTo>
                  <a:lnTo>
                    <a:pt x="44177" y="160173"/>
                  </a:lnTo>
                  <a:lnTo>
                    <a:pt x="41900" y="166049"/>
                  </a:lnTo>
                  <a:lnTo>
                    <a:pt x="39535" y="171659"/>
                  </a:lnTo>
                  <a:lnTo>
                    <a:pt x="37959" y="177939"/>
                  </a:lnTo>
                  <a:lnTo>
                    <a:pt x="36908" y="184666"/>
                  </a:lnTo>
                  <a:lnTo>
                    <a:pt x="36207" y="191691"/>
                  </a:lnTo>
                  <a:lnTo>
                    <a:pt x="34893" y="198067"/>
                  </a:lnTo>
                  <a:lnTo>
                    <a:pt x="33171" y="204011"/>
                  </a:lnTo>
                  <a:lnTo>
                    <a:pt x="31176" y="209668"/>
                  </a:lnTo>
                  <a:lnTo>
                    <a:pt x="28999" y="215131"/>
                  </a:lnTo>
                  <a:lnTo>
                    <a:pt x="26701" y="220468"/>
                  </a:lnTo>
                  <a:lnTo>
                    <a:pt x="24322" y="225718"/>
                  </a:lnTo>
                  <a:lnTo>
                    <a:pt x="22737" y="231759"/>
                  </a:lnTo>
                  <a:lnTo>
                    <a:pt x="21681" y="238326"/>
                  </a:lnTo>
                  <a:lnTo>
                    <a:pt x="20975" y="245244"/>
                  </a:lnTo>
                  <a:lnTo>
                    <a:pt x="19659" y="251549"/>
                  </a:lnTo>
                  <a:lnTo>
                    <a:pt x="17934" y="257446"/>
                  </a:lnTo>
                  <a:lnTo>
                    <a:pt x="15938" y="263070"/>
                  </a:lnTo>
                  <a:lnTo>
                    <a:pt x="14608" y="268514"/>
                  </a:lnTo>
                  <a:lnTo>
                    <a:pt x="13129" y="279077"/>
                  </a:lnTo>
                  <a:lnTo>
                    <a:pt x="12472" y="289416"/>
                  </a:lnTo>
                  <a:lnTo>
                    <a:pt x="12297" y="294544"/>
                  </a:lnTo>
                  <a:lnTo>
                    <a:pt x="11333" y="298810"/>
                  </a:lnTo>
                  <a:lnTo>
                    <a:pt x="9844" y="302499"/>
                  </a:lnTo>
                  <a:lnTo>
                    <a:pt x="8005" y="305806"/>
                  </a:lnTo>
                  <a:lnTo>
                    <a:pt x="5961" y="311738"/>
                  </a:lnTo>
                  <a:lnTo>
                    <a:pt x="4649" y="322445"/>
                  </a:lnTo>
                  <a:lnTo>
                    <a:pt x="3695" y="324183"/>
                  </a:lnTo>
                  <a:lnTo>
                    <a:pt x="2212" y="325342"/>
                  </a:lnTo>
                  <a:lnTo>
                    <a:pt x="377" y="326115"/>
                  </a:lnTo>
                  <a:lnTo>
                    <a:pt x="0" y="327477"/>
                  </a:lnTo>
                  <a:lnTo>
                    <a:pt x="595" y="329231"/>
                  </a:lnTo>
                  <a:lnTo>
                    <a:pt x="3589" y="334085"/>
                  </a:lnTo>
                  <a:lnTo>
                    <a:pt x="4326" y="342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Annotation925"/>
            <p:cNvSpPr/>
            <p:nvPr/>
          </p:nvSpPr>
          <p:spPr>
            <a:xfrm>
              <a:off x="5440683" y="2744298"/>
              <a:ext cx="335275" cy="395036"/>
            </a:xfrm>
            <a:custGeom>
              <a:avLst/>
              <a:gdLst/>
              <a:ahLst/>
              <a:cxnLst/>
              <a:rect l="0" t="0" r="0" b="0"/>
              <a:pathLst>
                <a:path w="335275" h="395036">
                  <a:moveTo>
                    <a:pt x="137156" y="44622"/>
                  </a:moveTo>
                  <a:lnTo>
                    <a:pt x="141202" y="40577"/>
                  </a:lnTo>
                  <a:lnTo>
                    <a:pt x="142394" y="38538"/>
                  </a:lnTo>
                  <a:lnTo>
                    <a:pt x="144774" y="29398"/>
                  </a:lnTo>
                  <a:lnTo>
                    <a:pt x="144776" y="29385"/>
                  </a:lnTo>
                  <a:lnTo>
                    <a:pt x="151338" y="35943"/>
                  </a:lnTo>
                  <a:lnTo>
                    <a:pt x="151926" y="38789"/>
                  </a:lnTo>
                  <a:lnTo>
                    <a:pt x="152304" y="43470"/>
                  </a:lnTo>
                  <a:lnTo>
                    <a:pt x="157616" y="50478"/>
                  </a:lnTo>
                  <a:lnTo>
                    <a:pt x="158949" y="55126"/>
                  </a:lnTo>
                  <a:lnTo>
                    <a:pt x="159700" y="66549"/>
                  </a:lnTo>
                  <a:lnTo>
                    <a:pt x="159924" y="76613"/>
                  </a:lnTo>
                  <a:lnTo>
                    <a:pt x="157718" y="84522"/>
                  </a:lnTo>
                  <a:lnTo>
                    <a:pt x="154761" y="93682"/>
                  </a:lnTo>
                  <a:lnTo>
                    <a:pt x="153448" y="103398"/>
                  </a:lnTo>
                  <a:lnTo>
                    <a:pt x="150606" y="115618"/>
                  </a:lnTo>
                  <a:lnTo>
                    <a:pt x="148663" y="122433"/>
                  </a:lnTo>
                  <a:lnTo>
                    <a:pt x="146504" y="134520"/>
                  </a:lnTo>
                  <a:lnTo>
                    <a:pt x="144698" y="146383"/>
                  </a:lnTo>
                  <a:lnTo>
                    <a:pt x="143030" y="153103"/>
                  </a:lnTo>
                  <a:lnTo>
                    <a:pt x="141073" y="160123"/>
                  </a:lnTo>
                  <a:lnTo>
                    <a:pt x="138897" y="172438"/>
                  </a:lnTo>
                  <a:lnTo>
                    <a:pt x="138317" y="178093"/>
                  </a:lnTo>
                  <a:lnTo>
                    <a:pt x="136237" y="184402"/>
                  </a:lnTo>
                  <a:lnTo>
                    <a:pt x="133156" y="191149"/>
                  </a:lnTo>
                  <a:lnTo>
                    <a:pt x="129410" y="198187"/>
                  </a:lnTo>
                  <a:lnTo>
                    <a:pt x="125247" y="210522"/>
                  </a:lnTo>
                  <a:lnTo>
                    <a:pt x="124137" y="216182"/>
                  </a:lnTo>
                  <a:lnTo>
                    <a:pt x="121704" y="222495"/>
                  </a:lnTo>
                  <a:lnTo>
                    <a:pt x="118387" y="229244"/>
                  </a:lnTo>
                  <a:lnTo>
                    <a:pt x="114485" y="236283"/>
                  </a:lnTo>
                  <a:lnTo>
                    <a:pt x="111035" y="243517"/>
                  </a:lnTo>
                  <a:lnTo>
                    <a:pt x="107889" y="250878"/>
                  </a:lnTo>
                  <a:lnTo>
                    <a:pt x="104945" y="258326"/>
                  </a:lnTo>
                  <a:lnTo>
                    <a:pt x="102135" y="264985"/>
                  </a:lnTo>
                  <a:lnTo>
                    <a:pt x="96757" y="276899"/>
                  </a:lnTo>
                  <a:lnTo>
                    <a:pt x="89285" y="287838"/>
                  </a:lnTo>
                  <a:lnTo>
                    <a:pt x="81167" y="299192"/>
                  </a:lnTo>
                  <a:lnTo>
                    <a:pt x="77817" y="305775"/>
                  </a:lnTo>
                  <a:lnTo>
                    <a:pt x="74738" y="312704"/>
                  </a:lnTo>
                  <a:lnTo>
                    <a:pt x="66799" y="324919"/>
                  </a:lnTo>
                  <a:lnTo>
                    <a:pt x="58474" y="335992"/>
                  </a:lnTo>
                  <a:lnTo>
                    <a:pt x="51951" y="346557"/>
                  </a:lnTo>
                  <a:lnTo>
                    <a:pt x="40865" y="361901"/>
                  </a:lnTo>
                  <a:lnTo>
                    <a:pt x="35658" y="370773"/>
                  </a:lnTo>
                  <a:lnTo>
                    <a:pt x="27968" y="381242"/>
                  </a:lnTo>
                  <a:lnTo>
                    <a:pt x="25417" y="383336"/>
                  </a:lnTo>
                  <a:lnTo>
                    <a:pt x="22870" y="384731"/>
                  </a:lnTo>
                  <a:lnTo>
                    <a:pt x="20326" y="385661"/>
                  </a:lnTo>
                  <a:lnTo>
                    <a:pt x="15241" y="388953"/>
                  </a:lnTo>
                  <a:lnTo>
                    <a:pt x="9123" y="393920"/>
                  </a:lnTo>
                  <a:lnTo>
                    <a:pt x="6029" y="394599"/>
                  </a:lnTo>
                  <a:lnTo>
                    <a:pt x="1188" y="395035"/>
                  </a:lnTo>
                  <a:lnTo>
                    <a:pt x="791" y="394224"/>
                  </a:lnTo>
                  <a:lnTo>
                    <a:pt x="232" y="389038"/>
                  </a:lnTo>
                  <a:lnTo>
                    <a:pt x="28" y="377227"/>
                  </a:lnTo>
                  <a:lnTo>
                    <a:pt x="0" y="358065"/>
                  </a:lnTo>
                  <a:lnTo>
                    <a:pt x="845" y="354337"/>
                  </a:lnTo>
                  <a:lnTo>
                    <a:pt x="4043" y="347938"/>
                  </a:lnTo>
                  <a:lnTo>
                    <a:pt x="12148" y="336931"/>
                  </a:lnTo>
                  <a:lnTo>
                    <a:pt x="15168" y="329164"/>
                  </a:lnTo>
                  <a:lnTo>
                    <a:pt x="23346" y="318954"/>
                  </a:lnTo>
                  <a:lnTo>
                    <a:pt x="25723" y="316410"/>
                  </a:lnTo>
                  <a:lnTo>
                    <a:pt x="28154" y="314714"/>
                  </a:lnTo>
                  <a:lnTo>
                    <a:pt x="33114" y="312830"/>
                  </a:lnTo>
                  <a:lnTo>
                    <a:pt x="43196" y="311620"/>
                  </a:lnTo>
                  <a:lnTo>
                    <a:pt x="53182" y="311348"/>
                  </a:lnTo>
                  <a:lnTo>
                    <a:pt x="63811" y="311326"/>
                  </a:lnTo>
                  <a:lnTo>
                    <a:pt x="70975" y="313581"/>
                  </a:lnTo>
                  <a:lnTo>
                    <a:pt x="78956" y="316559"/>
                  </a:lnTo>
                  <a:lnTo>
                    <a:pt x="89056" y="318236"/>
                  </a:lnTo>
                  <a:lnTo>
                    <a:pt x="97717" y="318629"/>
                  </a:lnTo>
                  <a:lnTo>
                    <a:pt x="112113" y="318849"/>
                  </a:lnTo>
                  <a:lnTo>
                    <a:pt x="219498" y="318942"/>
                  </a:lnTo>
                  <a:lnTo>
                    <a:pt x="229069" y="316684"/>
                  </a:lnTo>
                  <a:lnTo>
                    <a:pt x="238120" y="312859"/>
                  </a:lnTo>
                  <a:lnTo>
                    <a:pt x="247975" y="306791"/>
                  </a:lnTo>
                  <a:lnTo>
                    <a:pt x="257104" y="303771"/>
                  </a:lnTo>
                  <a:lnTo>
                    <a:pt x="265538" y="300064"/>
                  </a:lnTo>
                  <a:lnTo>
                    <a:pt x="275760" y="293217"/>
                  </a:lnTo>
                  <a:lnTo>
                    <a:pt x="284152" y="285826"/>
                  </a:lnTo>
                  <a:lnTo>
                    <a:pt x="292000" y="274228"/>
                  </a:lnTo>
                  <a:lnTo>
                    <a:pt x="302237" y="260376"/>
                  </a:lnTo>
                  <a:lnTo>
                    <a:pt x="307328" y="251708"/>
                  </a:lnTo>
                  <a:lnTo>
                    <a:pt x="310155" y="244470"/>
                  </a:lnTo>
                  <a:lnTo>
                    <a:pt x="312258" y="237583"/>
                  </a:lnTo>
                  <a:lnTo>
                    <a:pt x="316015" y="228878"/>
                  </a:lnTo>
                  <a:lnTo>
                    <a:pt x="320507" y="219365"/>
                  </a:lnTo>
                  <a:lnTo>
                    <a:pt x="324479" y="209492"/>
                  </a:lnTo>
                  <a:lnTo>
                    <a:pt x="326244" y="199460"/>
                  </a:lnTo>
                  <a:lnTo>
                    <a:pt x="326715" y="193567"/>
                  </a:lnTo>
                  <a:lnTo>
                    <a:pt x="327029" y="187099"/>
                  </a:lnTo>
                  <a:lnTo>
                    <a:pt x="327238" y="180247"/>
                  </a:lnTo>
                  <a:lnTo>
                    <a:pt x="329728" y="168117"/>
                  </a:lnTo>
                  <a:lnTo>
                    <a:pt x="332811" y="157082"/>
                  </a:lnTo>
                  <a:lnTo>
                    <a:pt x="334180" y="146533"/>
                  </a:lnTo>
                  <a:lnTo>
                    <a:pt x="334545" y="140502"/>
                  </a:lnTo>
                  <a:lnTo>
                    <a:pt x="334952" y="127029"/>
                  </a:lnTo>
                  <a:lnTo>
                    <a:pt x="335233" y="98445"/>
                  </a:lnTo>
                  <a:lnTo>
                    <a:pt x="335274" y="68991"/>
                  </a:lnTo>
                  <a:lnTo>
                    <a:pt x="334428" y="65101"/>
                  </a:lnTo>
                  <a:lnTo>
                    <a:pt x="330039" y="54735"/>
                  </a:lnTo>
                  <a:lnTo>
                    <a:pt x="328716" y="46012"/>
                  </a:lnTo>
                  <a:lnTo>
                    <a:pt x="325869" y="38749"/>
                  </a:lnTo>
                  <a:lnTo>
                    <a:pt x="323925" y="35627"/>
                  </a:lnTo>
                  <a:lnTo>
                    <a:pt x="321782" y="33545"/>
                  </a:lnTo>
                  <a:lnTo>
                    <a:pt x="319507" y="32157"/>
                  </a:lnTo>
                  <a:lnTo>
                    <a:pt x="317144" y="31232"/>
                  </a:lnTo>
                  <a:lnTo>
                    <a:pt x="312259" y="27947"/>
                  </a:lnTo>
                  <a:lnTo>
                    <a:pt x="302225" y="18938"/>
                  </a:lnTo>
                  <a:lnTo>
                    <a:pt x="294627" y="11518"/>
                  </a:lnTo>
                  <a:lnTo>
                    <a:pt x="291243" y="9852"/>
                  </a:lnTo>
                  <a:lnTo>
                    <a:pt x="282968" y="8002"/>
                  </a:lnTo>
                  <a:lnTo>
                    <a:pt x="272835" y="6960"/>
                  </a:lnTo>
                  <a:lnTo>
                    <a:pt x="264909" y="4459"/>
                  </a:lnTo>
                  <a:lnTo>
                    <a:pt x="256589" y="1372"/>
                  </a:lnTo>
                  <a:lnTo>
                    <a:pt x="250069" y="0"/>
                  </a:lnTo>
                  <a:lnTo>
                    <a:pt x="242091" y="1647"/>
                  </a:lnTo>
                  <a:lnTo>
                    <a:pt x="232901" y="4356"/>
                  </a:lnTo>
                  <a:lnTo>
                    <a:pt x="223172" y="5559"/>
                  </a:lnTo>
                  <a:lnTo>
                    <a:pt x="213204" y="6094"/>
                  </a:lnTo>
                  <a:lnTo>
                    <a:pt x="203128" y="6332"/>
                  </a:lnTo>
                  <a:lnTo>
                    <a:pt x="182876" y="65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Annotation926"/>
            <p:cNvSpPr/>
            <p:nvPr/>
          </p:nvSpPr>
          <p:spPr>
            <a:xfrm>
              <a:off x="6096000" y="2766060"/>
              <a:ext cx="60961" cy="319680"/>
            </a:xfrm>
            <a:custGeom>
              <a:avLst/>
              <a:gdLst/>
              <a:ahLst/>
              <a:cxnLst/>
              <a:rect l="0" t="0" r="0" b="0"/>
              <a:pathLst>
                <a:path w="60961" h="319680">
                  <a:moveTo>
                    <a:pt x="60960" y="38100"/>
                  </a:moveTo>
                  <a:lnTo>
                    <a:pt x="60960" y="34055"/>
                  </a:lnTo>
                  <a:lnTo>
                    <a:pt x="60113" y="32863"/>
                  </a:lnTo>
                  <a:lnTo>
                    <a:pt x="58702" y="32069"/>
                  </a:lnTo>
                  <a:lnTo>
                    <a:pt x="56914" y="31539"/>
                  </a:lnTo>
                  <a:lnTo>
                    <a:pt x="55723" y="30340"/>
                  </a:lnTo>
                  <a:lnTo>
                    <a:pt x="54928" y="28693"/>
                  </a:lnTo>
                  <a:lnTo>
                    <a:pt x="53433" y="23201"/>
                  </a:lnTo>
                  <a:lnTo>
                    <a:pt x="53367" y="18916"/>
                  </a:lnTo>
                  <a:lnTo>
                    <a:pt x="52512" y="16844"/>
                  </a:lnTo>
                  <a:lnTo>
                    <a:pt x="51094" y="14616"/>
                  </a:lnTo>
                  <a:lnTo>
                    <a:pt x="45813" y="7741"/>
                  </a:lnTo>
                  <a:lnTo>
                    <a:pt x="45720" y="0"/>
                  </a:lnTo>
                  <a:lnTo>
                    <a:pt x="45720" y="55346"/>
                  </a:lnTo>
                  <a:lnTo>
                    <a:pt x="44873" y="58911"/>
                  </a:lnTo>
                  <a:lnTo>
                    <a:pt x="43462" y="62980"/>
                  </a:lnTo>
                  <a:lnTo>
                    <a:pt x="41674" y="67387"/>
                  </a:lnTo>
                  <a:lnTo>
                    <a:pt x="40483" y="73711"/>
                  </a:lnTo>
                  <a:lnTo>
                    <a:pt x="39688" y="81314"/>
                  </a:lnTo>
                  <a:lnTo>
                    <a:pt x="39159" y="89770"/>
                  </a:lnTo>
                  <a:lnTo>
                    <a:pt x="38570" y="103680"/>
                  </a:lnTo>
                  <a:lnTo>
                    <a:pt x="38413" y="109760"/>
                  </a:lnTo>
                  <a:lnTo>
                    <a:pt x="37462" y="115507"/>
                  </a:lnTo>
                  <a:lnTo>
                    <a:pt x="35981" y="121031"/>
                  </a:lnTo>
                  <a:lnTo>
                    <a:pt x="34148" y="126407"/>
                  </a:lnTo>
                  <a:lnTo>
                    <a:pt x="32925" y="131685"/>
                  </a:lnTo>
                  <a:lnTo>
                    <a:pt x="32110" y="136897"/>
                  </a:lnTo>
                  <a:lnTo>
                    <a:pt x="31567" y="142064"/>
                  </a:lnTo>
                  <a:lnTo>
                    <a:pt x="30357" y="147203"/>
                  </a:lnTo>
                  <a:lnTo>
                    <a:pt x="28705" y="152322"/>
                  </a:lnTo>
                  <a:lnTo>
                    <a:pt x="26757" y="157428"/>
                  </a:lnTo>
                  <a:lnTo>
                    <a:pt x="25458" y="162525"/>
                  </a:lnTo>
                  <a:lnTo>
                    <a:pt x="24592" y="167617"/>
                  </a:lnTo>
                  <a:lnTo>
                    <a:pt x="24015" y="172705"/>
                  </a:lnTo>
                  <a:lnTo>
                    <a:pt x="23630" y="178636"/>
                  </a:lnTo>
                  <a:lnTo>
                    <a:pt x="23373" y="185131"/>
                  </a:lnTo>
                  <a:lnTo>
                    <a:pt x="23202" y="192001"/>
                  </a:lnTo>
                  <a:lnTo>
                    <a:pt x="22241" y="198274"/>
                  </a:lnTo>
                  <a:lnTo>
                    <a:pt x="20754" y="204149"/>
                  </a:lnTo>
                  <a:lnTo>
                    <a:pt x="18916" y="209760"/>
                  </a:lnTo>
                  <a:lnTo>
                    <a:pt x="17690" y="215193"/>
                  </a:lnTo>
                  <a:lnTo>
                    <a:pt x="16874" y="220509"/>
                  </a:lnTo>
                  <a:lnTo>
                    <a:pt x="16329" y="225746"/>
                  </a:lnTo>
                  <a:lnTo>
                    <a:pt x="15119" y="231778"/>
                  </a:lnTo>
                  <a:lnTo>
                    <a:pt x="13467" y="238338"/>
                  </a:lnTo>
                  <a:lnTo>
                    <a:pt x="11517" y="245252"/>
                  </a:lnTo>
                  <a:lnTo>
                    <a:pt x="10218" y="251555"/>
                  </a:lnTo>
                  <a:lnTo>
                    <a:pt x="9352" y="257450"/>
                  </a:lnTo>
                  <a:lnTo>
                    <a:pt x="8775" y="263073"/>
                  </a:lnTo>
                  <a:lnTo>
                    <a:pt x="7543" y="267669"/>
                  </a:lnTo>
                  <a:lnTo>
                    <a:pt x="5876" y="271579"/>
                  </a:lnTo>
                  <a:lnTo>
                    <a:pt x="3917" y="275033"/>
                  </a:lnTo>
                  <a:lnTo>
                    <a:pt x="2611" y="278182"/>
                  </a:lnTo>
                  <a:lnTo>
                    <a:pt x="1160" y="283939"/>
                  </a:lnTo>
                  <a:lnTo>
                    <a:pt x="515" y="291577"/>
                  </a:lnTo>
                  <a:lnTo>
                    <a:pt x="229" y="299770"/>
                  </a:lnTo>
                  <a:lnTo>
                    <a:pt x="30" y="310587"/>
                  </a:lnTo>
                  <a:lnTo>
                    <a:pt x="0" y="319679"/>
                  </a:lnTo>
                  <a:lnTo>
                    <a:pt x="846" y="318106"/>
                  </a:lnTo>
                  <a:lnTo>
                    <a:pt x="762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Annotation927"/>
            <p:cNvSpPr/>
            <p:nvPr/>
          </p:nvSpPr>
          <p:spPr>
            <a:xfrm>
              <a:off x="6188604" y="2720371"/>
              <a:ext cx="311255" cy="319655"/>
            </a:xfrm>
            <a:custGeom>
              <a:avLst/>
              <a:gdLst/>
              <a:ahLst/>
              <a:cxnLst/>
              <a:rect l="0" t="0" r="0" b="0"/>
              <a:pathLst>
                <a:path w="311255" h="319655">
                  <a:moveTo>
                    <a:pt x="174096" y="38069"/>
                  </a:moveTo>
                  <a:lnTo>
                    <a:pt x="181715" y="38069"/>
                  </a:lnTo>
                  <a:lnTo>
                    <a:pt x="175155" y="44630"/>
                  </a:lnTo>
                  <a:lnTo>
                    <a:pt x="174567" y="47476"/>
                  </a:lnTo>
                  <a:lnTo>
                    <a:pt x="174189" y="56202"/>
                  </a:lnTo>
                  <a:lnTo>
                    <a:pt x="173312" y="58624"/>
                  </a:lnTo>
                  <a:lnTo>
                    <a:pt x="165820" y="70853"/>
                  </a:lnTo>
                  <a:lnTo>
                    <a:pt x="161951" y="78886"/>
                  </a:lnTo>
                  <a:lnTo>
                    <a:pt x="160232" y="85279"/>
                  </a:lnTo>
                  <a:lnTo>
                    <a:pt x="157210" y="93200"/>
                  </a:lnTo>
                  <a:lnTo>
                    <a:pt x="153891" y="102365"/>
                  </a:lnTo>
                  <a:lnTo>
                    <a:pt x="152417" y="112083"/>
                  </a:lnTo>
                  <a:lnTo>
                    <a:pt x="150329" y="117045"/>
                  </a:lnTo>
                  <a:lnTo>
                    <a:pt x="147245" y="122046"/>
                  </a:lnTo>
                  <a:lnTo>
                    <a:pt x="143496" y="127074"/>
                  </a:lnTo>
                  <a:lnTo>
                    <a:pt x="140996" y="132119"/>
                  </a:lnTo>
                  <a:lnTo>
                    <a:pt x="139329" y="137176"/>
                  </a:lnTo>
                  <a:lnTo>
                    <a:pt x="138218" y="142240"/>
                  </a:lnTo>
                  <a:lnTo>
                    <a:pt x="135784" y="147310"/>
                  </a:lnTo>
                  <a:lnTo>
                    <a:pt x="132468" y="152383"/>
                  </a:lnTo>
                  <a:lnTo>
                    <a:pt x="128564" y="157458"/>
                  </a:lnTo>
                  <a:lnTo>
                    <a:pt x="125115" y="163382"/>
                  </a:lnTo>
                  <a:lnTo>
                    <a:pt x="121968" y="169871"/>
                  </a:lnTo>
                  <a:lnTo>
                    <a:pt x="119024" y="176737"/>
                  </a:lnTo>
                  <a:lnTo>
                    <a:pt x="113495" y="188881"/>
                  </a:lnTo>
                  <a:lnTo>
                    <a:pt x="105623" y="205239"/>
                  </a:lnTo>
                  <a:lnTo>
                    <a:pt x="103048" y="210475"/>
                  </a:lnTo>
                  <a:lnTo>
                    <a:pt x="99637" y="215660"/>
                  </a:lnTo>
                  <a:lnTo>
                    <a:pt x="95670" y="220810"/>
                  </a:lnTo>
                  <a:lnTo>
                    <a:pt x="91332" y="225936"/>
                  </a:lnTo>
                  <a:lnTo>
                    <a:pt x="87594" y="231047"/>
                  </a:lnTo>
                  <a:lnTo>
                    <a:pt x="84254" y="236148"/>
                  </a:lnTo>
                  <a:lnTo>
                    <a:pt x="81182" y="241242"/>
                  </a:lnTo>
                  <a:lnTo>
                    <a:pt x="78287" y="246331"/>
                  </a:lnTo>
                  <a:lnTo>
                    <a:pt x="72812" y="256501"/>
                  </a:lnTo>
                  <a:lnTo>
                    <a:pt x="67557" y="264408"/>
                  </a:lnTo>
                  <a:lnTo>
                    <a:pt x="59837" y="273619"/>
                  </a:lnTo>
                  <a:lnTo>
                    <a:pt x="53888" y="279918"/>
                  </a:lnTo>
                  <a:lnTo>
                    <a:pt x="45599" y="288362"/>
                  </a:lnTo>
                  <a:lnTo>
                    <a:pt x="40787" y="295502"/>
                  </a:lnTo>
                  <a:lnTo>
                    <a:pt x="37801" y="301497"/>
                  </a:lnTo>
                  <a:lnTo>
                    <a:pt x="33651" y="306984"/>
                  </a:lnTo>
                  <a:lnTo>
                    <a:pt x="31360" y="308785"/>
                  </a:lnTo>
                  <a:lnTo>
                    <a:pt x="28986" y="309986"/>
                  </a:lnTo>
                  <a:lnTo>
                    <a:pt x="26556" y="310787"/>
                  </a:lnTo>
                  <a:lnTo>
                    <a:pt x="21598" y="313935"/>
                  </a:lnTo>
                  <a:lnTo>
                    <a:pt x="15562" y="318809"/>
                  </a:lnTo>
                  <a:lnTo>
                    <a:pt x="12479" y="319476"/>
                  </a:lnTo>
                  <a:lnTo>
                    <a:pt x="10471" y="319654"/>
                  </a:lnTo>
                  <a:lnTo>
                    <a:pt x="9132" y="318925"/>
                  </a:lnTo>
                  <a:lnTo>
                    <a:pt x="8240" y="317594"/>
                  </a:lnTo>
                  <a:lnTo>
                    <a:pt x="7646" y="315859"/>
                  </a:lnTo>
                  <a:lnTo>
                    <a:pt x="6403" y="314702"/>
                  </a:lnTo>
                  <a:lnTo>
                    <a:pt x="4727" y="313931"/>
                  </a:lnTo>
                  <a:lnTo>
                    <a:pt x="2763" y="313417"/>
                  </a:lnTo>
                  <a:lnTo>
                    <a:pt x="1455" y="312228"/>
                  </a:lnTo>
                  <a:lnTo>
                    <a:pt x="581" y="310588"/>
                  </a:lnTo>
                  <a:lnTo>
                    <a:pt x="0" y="308649"/>
                  </a:lnTo>
                  <a:lnTo>
                    <a:pt x="458" y="306509"/>
                  </a:lnTo>
                  <a:lnTo>
                    <a:pt x="4302" y="299452"/>
                  </a:lnTo>
                  <a:lnTo>
                    <a:pt x="5499" y="294504"/>
                  </a:lnTo>
                  <a:lnTo>
                    <a:pt x="8288" y="289482"/>
                  </a:lnTo>
                  <a:lnTo>
                    <a:pt x="10218" y="286958"/>
                  </a:lnTo>
                  <a:lnTo>
                    <a:pt x="12361" y="281895"/>
                  </a:lnTo>
                  <a:lnTo>
                    <a:pt x="12933" y="279360"/>
                  </a:lnTo>
                  <a:lnTo>
                    <a:pt x="14160" y="277670"/>
                  </a:lnTo>
                  <a:lnTo>
                    <a:pt x="15826" y="276543"/>
                  </a:lnTo>
                  <a:lnTo>
                    <a:pt x="19934" y="275291"/>
                  </a:lnTo>
                  <a:lnTo>
                    <a:pt x="29470" y="274487"/>
                  </a:lnTo>
                  <a:lnTo>
                    <a:pt x="36982" y="274348"/>
                  </a:lnTo>
                  <a:lnTo>
                    <a:pt x="62337" y="274290"/>
                  </a:lnTo>
                  <a:lnTo>
                    <a:pt x="69674" y="276547"/>
                  </a:lnTo>
                  <a:lnTo>
                    <a:pt x="77733" y="279526"/>
                  </a:lnTo>
                  <a:lnTo>
                    <a:pt x="84137" y="280850"/>
                  </a:lnTo>
                  <a:lnTo>
                    <a:pt x="89806" y="283696"/>
                  </a:lnTo>
                  <a:lnTo>
                    <a:pt x="92502" y="285640"/>
                  </a:lnTo>
                  <a:lnTo>
                    <a:pt x="97756" y="287801"/>
                  </a:lnTo>
                  <a:lnTo>
                    <a:pt x="103760" y="288761"/>
                  </a:lnTo>
                  <a:lnTo>
                    <a:pt x="112074" y="289188"/>
                  </a:lnTo>
                  <a:lnTo>
                    <a:pt x="122229" y="289428"/>
                  </a:lnTo>
                  <a:lnTo>
                    <a:pt x="179526" y="289529"/>
                  </a:lnTo>
                  <a:lnTo>
                    <a:pt x="183643" y="288682"/>
                  </a:lnTo>
                  <a:lnTo>
                    <a:pt x="190475" y="285484"/>
                  </a:lnTo>
                  <a:lnTo>
                    <a:pt x="199081" y="278923"/>
                  </a:lnTo>
                  <a:lnTo>
                    <a:pt x="202606" y="277379"/>
                  </a:lnTo>
                  <a:lnTo>
                    <a:pt x="211039" y="275662"/>
                  </a:lnTo>
                  <a:lnTo>
                    <a:pt x="214811" y="273511"/>
                  </a:lnTo>
                  <a:lnTo>
                    <a:pt x="221261" y="266606"/>
                  </a:lnTo>
                  <a:lnTo>
                    <a:pt x="229208" y="260150"/>
                  </a:lnTo>
                  <a:lnTo>
                    <a:pt x="237537" y="254458"/>
                  </a:lnTo>
                  <a:lnTo>
                    <a:pt x="246985" y="246494"/>
                  </a:lnTo>
                  <a:lnTo>
                    <a:pt x="252494" y="241334"/>
                  </a:lnTo>
                  <a:lnTo>
                    <a:pt x="257764" y="233960"/>
                  </a:lnTo>
                  <a:lnTo>
                    <a:pt x="262929" y="225885"/>
                  </a:lnTo>
                  <a:lnTo>
                    <a:pt x="268046" y="219474"/>
                  </a:lnTo>
                  <a:lnTo>
                    <a:pt x="273143" y="211544"/>
                  </a:lnTo>
                  <a:lnTo>
                    <a:pt x="278230" y="202376"/>
                  </a:lnTo>
                  <a:lnTo>
                    <a:pt x="285855" y="187694"/>
                  </a:lnTo>
                  <a:lnTo>
                    <a:pt x="290935" y="177664"/>
                  </a:lnTo>
                  <a:lnTo>
                    <a:pt x="293758" y="169820"/>
                  </a:lnTo>
                  <a:lnTo>
                    <a:pt x="295859" y="162665"/>
                  </a:lnTo>
                  <a:lnTo>
                    <a:pt x="299615" y="153840"/>
                  </a:lnTo>
                  <a:lnTo>
                    <a:pt x="301849" y="144274"/>
                  </a:lnTo>
                  <a:lnTo>
                    <a:pt x="303688" y="134378"/>
                  </a:lnTo>
                  <a:lnTo>
                    <a:pt x="305365" y="129368"/>
                  </a:lnTo>
                  <a:lnTo>
                    <a:pt x="307328" y="124335"/>
                  </a:lnTo>
                  <a:lnTo>
                    <a:pt x="308638" y="119286"/>
                  </a:lnTo>
                  <a:lnTo>
                    <a:pt x="309511" y="114227"/>
                  </a:lnTo>
                  <a:lnTo>
                    <a:pt x="310093" y="109161"/>
                  </a:lnTo>
                  <a:lnTo>
                    <a:pt x="310481" y="104091"/>
                  </a:lnTo>
                  <a:lnTo>
                    <a:pt x="310739" y="99017"/>
                  </a:lnTo>
                  <a:lnTo>
                    <a:pt x="311026" y="88864"/>
                  </a:lnTo>
                  <a:lnTo>
                    <a:pt x="311243" y="53309"/>
                  </a:lnTo>
                  <a:lnTo>
                    <a:pt x="311254" y="37034"/>
                  </a:lnTo>
                  <a:lnTo>
                    <a:pt x="310408" y="33992"/>
                  </a:lnTo>
                  <a:lnTo>
                    <a:pt x="307210" y="28355"/>
                  </a:lnTo>
                  <a:lnTo>
                    <a:pt x="300650" y="20421"/>
                  </a:lnTo>
                  <a:lnTo>
                    <a:pt x="291695" y="11002"/>
                  </a:lnTo>
                  <a:lnTo>
                    <a:pt x="289862" y="9106"/>
                  </a:lnTo>
                  <a:lnTo>
                    <a:pt x="280740" y="3993"/>
                  </a:lnTo>
                  <a:lnTo>
                    <a:pt x="274269" y="1758"/>
                  </a:lnTo>
                  <a:lnTo>
                    <a:pt x="267724" y="764"/>
                  </a:lnTo>
                  <a:lnTo>
                    <a:pt x="259171" y="322"/>
                  </a:lnTo>
                  <a:lnTo>
                    <a:pt x="248881" y="74"/>
                  </a:lnTo>
                  <a:lnTo>
                    <a:pt x="236424" y="0"/>
                  </a:lnTo>
                  <a:lnTo>
                    <a:pt x="232582" y="836"/>
                  </a:lnTo>
                  <a:lnTo>
                    <a:pt x="226054" y="4023"/>
                  </a:lnTo>
                  <a:lnTo>
                    <a:pt x="218074" y="6004"/>
                  </a:lnTo>
                  <a:lnTo>
                    <a:pt x="208882" y="6884"/>
                  </a:lnTo>
                  <a:lnTo>
                    <a:pt x="204059" y="7119"/>
                  </a:lnTo>
                  <a:lnTo>
                    <a:pt x="191440" y="7450"/>
                  </a:lnTo>
                  <a:lnTo>
                    <a:pt x="181716" y="7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Annotation928"/>
            <p:cNvSpPr/>
            <p:nvPr/>
          </p:nvSpPr>
          <p:spPr>
            <a:xfrm>
              <a:off x="6911368" y="2743200"/>
              <a:ext cx="213325" cy="380992"/>
            </a:xfrm>
            <a:custGeom>
              <a:avLst/>
              <a:gdLst/>
              <a:ahLst/>
              <a:cxnLst/>
              <a:rect l="0" t="0" r="0" b="0"/>
              <a:pathLst>
                <a:path w="213325" h="380992">
                  <a:moveTo>
                    <a:pt x="205712" y="45720"/>
                  </a:moveTo>
                  <a:lnTo>
                    <a:pt x="213270" y="38162"/>
                  </a:lnTo>
                  <a:lnTo>
                    <a:pt x="213324" y="38108"/>
                  </a:lnTo>
                  <a:lnTo>
                    <a:pt x="186769" y="11537"/>
                  </a:lnTo>
                  <a:lnTo>
                    <a:pt x="184617" y="10231"/>
                  </a:lnTo>
                  <a:lnTo>
                    <a:pt x="179967" y="8780"/>
                  </a:lnTo>
                  <a:lnTo>
                    <a:pt x="175079" y="8136"/>
                  </a:lnTo>
                  <a:lnTo>
                    <a:pt x="172591" y="7964"/>
                  </a:lnTo>
                  <a:lnTo>
                    <a:pt x="170084" y="7002"/>
                  </a:lnTo>
                  <a:lnTo>
                    <a:pt x="165042" y="3677"/>
                  </a:lnTo>
                  <a:lnTo>
                    <a:pt x="161665" y="2451"/>
                  </a:lnTo>
                  <a:lnTo>
                    <a:pt x="157721" y="1634"/>
                  </a:lnTo>
                  <a:lnTo>
                    <a:pt x="153398" y="1089"/>
                  </a:lnTo>
                  <a:lnTo>
                    <a:pt x="149669" y="726"/>
                  </a:lnTo>
                  <a:lnTo>
                    <a:pt x="143268" y="323"/>
                  </a:lnTo>
                  <a:lnTo>
                    <a:pt x="137602" y="143"/>
                  </a:lnTo>
                  <a:lnTo>
                    <a:pt x="124494" y="19"/>
                  </a:lnTo>
                  <a:lnTo>
                    <a:pt x="91415" y="0"/>
                  </a:lnTo>
                  <a:lnTo>
                    <a:pt x="91412" y="52001"/>
                  </a:lnTo>
                  <a:lnTo>
                    <a:pt x="89154" y="61493"/>
                  </a:lnTo>
                  <a:lnTo>
                    <a:pt x="86175" y="71357"/>
                  </a:lnTo>
                  <a:lnTo>
                    <a:pt x="84851" y="81386"/>
                  </a:lnTo>
                  <a:lnTo>
                    <a:pt x="83652" y="87277"/>
                  </a:lnTo>
                  <a:lnTo>
                    <a:pt x="82005" y="93744"/>
                  </a:lnTo>
                  <a:lnTo>
                    <a:pt x="80060" y="100596"/>
                  </a:lnTo>
                  <a:lnTo>
                    <a:pt x="78764" y="106858"/>
                  </a:lnTo>
                  <a:lnTo>
                    <a:pt x="77324" y="118330"/>
                  </a:lnTo>
                  <a:lnTo>
                    <a:pt x="74427" y="129074"/>
                  </a:lnTo>
                  <a:lnTo>
                    <a:pt x="70317" y="140339"/>
                  </a:lnTo>
                  <a:lnTo>
                    <a:pt x="65667" y="153813"/>
                  </a:lnTo>
                  <a:lnTo>
                    <a:pt x="63242" y="160115"/>
                  </a:lnTo>
                  <a:lnTo>
                    <a:pt x="58290" y="171634"/>
                  </a:lnTo>
                  <a:lnTo>
                    <a:pt x="56631" y="177922"/>
                  </a:lnTo>
                  <a:lnTo>
                    <a:pt x="55525" y="184655"/>
                  </a:lnTo>
                  <a:lnTo>
                    <a:pt x="54787" y="191683"/>
                  </a:lnTo>
                  <a:lnTo>
                    <a:pt x="53449" y="198062"/>
                  </a:lnTo>
                  <a:lnTo>
                    <a:pt x="49703" y="209665"/>
                  </a:lnTo>
                  <a:lnTo>
                    <a:pt x="35438" y="251805"/>
                  </a:lnTo>
                  <a:lnTo>
                    <a:pt x="33776" y="258463"/>
                  </a:lnTo>
                  <a:lnTo>
                    <a:pt x="32668" y="264595"/>
                  </a:lnTo>
                  <a:lnTo>
                    <a:pt x="30590" y="275925"/>
                  </a:lnTo>
                  <a:lnTo>
                    <a:pt x="26843" y="286604"/>
                  </a:lnTo>
                  <a:lnTo>
                    <a:pt x="22357" y="296995"/>
                  </a:lnTo>
                  <a:lnTo>
                    <a:pt x="17541" y="308104"/>
                  </a:lnTo>
                  <a:lnTo>
                    <a:pt x="15071" y="314623"/>
                  </a:lnTo>
                  <a:lnTo>
                    <a:pt x="12578" y="321509"/>
                  </a:lnTo>
                  <a:lnTo>
                    <a:pt x="9807" y="331417"/>
                  </a:lnTo>
                  <a:lnTo>
                    <a:pt x="8576" y="339490"/>
                  </a:lnTo>
                  <a:lnTo>
                    <a:pt x="8030" y="348722"/>
                  </a:lnTo>
                  <a:lnTo>
                    <a:pt x="7036" y="352708"/>
                  </a:lnTo>
                  <a:lnTo>
                    <a:pt x="2441" y="362363"/>
                  </a:lnTo>
                  <a:lnTo>
                    <a:pt x="297" y="371762"/>
                  </a:lnTo>
                  <a:lnTo>
                    <a:pt x="0" y="379799"/>
                  </a:lnTo>
                  <a:lnTo>
                    <a:pt x="837" y="380199"/>
                  </a:lnTo>
                  <a:lnTo>
                    <a:pt x="6535" y="380895"/>
                  </a:lnTo>
                  <a:lnTo>
                    <a:pt x="11323" y="380968"/>
                  </a:lnTo>
                  <a:lnTo>
                    <a:pt x="18106" y="380991"/>
                  </a:lnTo>
                  <a:lnTo>
                    <a:pt x="20527" y="380147"/>
                  </a:lnTo>
                  <a:lnTo>
                    <a:pt x="25476" y="376952"/>
                  </a:lnTo>
                  <a:lnTo>
                    <a:pt x="28829" y="375761"/>
                  </a:lnTo>
                  <a:lnTo>
                    <a:pt x="32756" y="374968"/>
                  </a:lnTo>
                  <a:lnTo>
                    <a:pt x="37068" y="374438"/>
                  </a:lnTo>
                  <a:lnTo>
                    <a:pt x="40789" y="374086"/>
                  </a:lnTo>
                  <a:lnTo>
                    <a:pt x="47182" y="373694"/>
                  </a:lnTo>
                  <a:lnTo>
                    <a:pt x="55102" y="373519"/>
                  </a:lnTo>
                  <a:lnTo>
                    <a:pt x="59586" y="373473"/>
                  </a:lnTo>
                  <a:lnTo>
                    <a:pt x="64267" y="372595"/>
                  </a:lnTo>
                  <a:lnTo>
                    <a:pt x="69083" y="371163"/>
                  </a:lnTo>
                  <a:lnTo>
                    <a:pt x="73986" y="369363"/>
                  </a:lnTo>
                  <a:lnTo>
                    <a:pt x="78101" y="368161"/>
                  </a:lnTo>
                  <a:lnTo>
                    <a:pt x="81691" y="367361"/>
                  </a:lnTo>
                  <a:lnTo>
                    <a:pt x="84931" y="366827"/>
                  </a:lnTo>
                  <a:lnTo>
                    <a:pt x="88785" y="366472"/>
                  </a:lnTo>
                  <a:lnTo>
                    <a:pt x="93047" y="366234"/>
                  </a:lnTo>
                  <a:lnTo>
                    <a:pt x="97582" y="366076"/>
                  </a:lnTo>
                  <a:lnTo>
                    <a:pt x="102298" y="365124"/>
                  </a:lnTo>
                  <a:lnTo>
                    <a:pt x="107136" y="363643"/>
                  </a:lnTo>
                  <a:lnTo>
                    <a:pt x="112055" y="361808"/>
                  </a:lnTo>
                  <a:lnTo>
                    <a:pt x="117028" y="360586"/>
                  </a:lnTo>
                  <a:lnTo>
                    <a:pt x="122036" y="359771"/>
                  </a:lnTo>
                  <a:lnTo>
                    <a:pt x="127067" y="359227"/>
                  </a:lnTo>
                  <a:lnTo>
                    <a:pt x="131269" y="358864"/>
                  </a:lnTo>
                  <a:lnTo>
                    <a:pt x="134917" y="358623"/>
                  </a:lnTo>
                  <a:lnTo>
                    <a:pt x="141227" y="358354"/>
                  </a:lnTo>
                  <a:lnTo>
                    <a:pt x="146855" y="358235"/>
                  </a:lnTo>
                  <a:lnTo>
                    <a:pt x="149541" y="357357"/>
                  </a:lnTo>
                  <a:lnTo>
                    <a:pt x="154783" y="354123"/>
                  </a:lnTo>
                  <a:lnTo>
                    <a:pt x="158213" y="352075"/>
                  </a:lnTo>
                  <a:lnTo>
                    <a:pt x="162192" y="349864"/>
                  </a:lnTo>
                  <a:lnTo>
                    <a:pt x="172656" y="344276"/>
                  </a:lnTo>
                  <a:lnTo>
                    <a:pt x="182559" y="339262"/>
                  </a:lnTo>
                  <a:lnTo>
                    <a:pt x="185197" y="336241"/>
                  </a:lnTo>
                  <a:lnTo>
                    <a:pt x="186956" y="332534"/>
                  </a:lnTo>
                  <a:lnTo>
                    <a:pt x="190472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Annotation929"/>
            <p:cNvSpPr/>
            <p:nvPr/>
          </p:nvSpPr>
          <p:spPr>
            <a:xfrm>
              <a:off x="6964717" y="2941320"/>
              <a:ext cx="159985" cy="30481"/>
            </a:xfrm>
            <a:custGeom>
              <a:avLst/>
              <a:gdLst/>
              <a:ahLst/>
              <a:cxnLst/>
              <a:rect l="0" t="0" r="0" b="0"/>
              <a:pathLst>
                <a:path w="159985" h="30481">
                  <a:moveTo>
                    <a:pt x="15203" y="0"/>
                  </a:moveTo>
                  <a:lnTo>
                    <a:pt x="11158" y="4045"/>
                  </a:lnTo>
                  <a:lnTo>
                    <a:pt x="9120" y="5237"/>
                  </a:lnTo>
                  <a:lnTo>
                    <a:pt x="6915" y="6031"/>
                  </a:lnTo>
                  <a:lnTo>
                    <a:pt x="4597" y="6561"/>
                  </a:lnTo>
                  <a:lnTo>
                    <a:pt x="3052" y="7760"/>
                  </a:lnTo>
                  <a:lnTo>
                    <a:pt x="2023" y="9407"/>
                  </a:lnTo>
                  <a:lnTo>
                    <a:pt x="0" y="15139"/>
                  </a:lnTo>
                  <a:lnTo>
                    <a:pt x="4019" y="15210"/>
                  </a:lnTo>
                  <a:lnTo>
                    <a:pt x="54793" y="15240"/>
                  </a:lnTo>
                  <a:lnTo>
                    <a:pt x="58530" y="16087"/>
                  </a:lnTo>
                  <a:lnTo>
                    <a:pt x="62714" y="17498"/>
                  </a:lnTo>
                  <a:lnTo>
                    <a:pt x="67198" y="19285"/>
                  </a:lnTo>
                  <a:lnTo>
                    <a:pt x="71033" y="20477"/>
                  </a:lnTo>
                  <a:lnTo>
                    <a:pt x="74436" y="21271"/>
                  </a:lnTo>
                  <a:lnTo>
                    <a:pt x="77552" y="21801"/>
                  </a:lnTo>
                  <a:lnTo>
                    <a:pt x="81322" y="22154"/>
                  </a:lnTo>
                  <a:lnTo>
                    <a:pt x="85529" y="22389"/>
                  </a:lnTo>
                  <a:lnTo>
                    <a:pt x="93873" y="22651"/>
                  </a:lnTo>
                  <a:lnTo>
                    <a:pt x="104176" y="22798"/>
                  </a:lnTo>
                  <a:lnTo>
                    <a:pt x="127307" y="22852"/>
                  </a:lnTo>
                  <a:lnTo>
                    <a:pt x="131426" y="23701"/>
                  </a:lnTo>
                  <a:lnTo>
                    <a:pt x="135019" y="25114"/>
                  </a:lnTo>
                  <a:lnTo>
                    <a:pt x="138260" y="26903"/>
                  </a:lnTo>
                  <a:lnTo>
                    <a:pt x="142115" y="28095"/>
                  </a:lnTo>
                  <a:lnTo>
                    <a:pt x="146377" y="28890"/>
                  </a:lnTo>
                  <a:lnTo>
                    <a:pt x="159984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Annotation930"/>
            <p:cNvSpPr/>
            <p:nvPr/>
          </p:nvSpPr>
          <p:spPr>
            <a:xfrm>
              <a:off x="7185975" y="2941320"/>
              <a:ext cx="113986" cy="129541"/>
            </a:xfrm>
            <a:custGeom>
              <a:avLst/>
              <a:gdLst/>
              <a:ahLst/>
              <a:cxnLst/>
              <a:rect l="0" t="0" r="0" b="0"/>
              <a:pathLst>
                <a:path w="113986" h="129541">
                  <a:moveTo>
                    <a:pt x="14925" y="0"/>
                  </a:moveTo>
                  <a:lnTo>
                    <a:pt x="0" y="0"/>
                  </a:lnTo>
                  <a:lnTo>
                    <a:pt x="2083" y="2257"/>
                  </a:lnTo>
                  <a:lnTo>
                    <a:pt x="6274" y="6561"/>
                  </a:lnTo>
                  <a:lnTo>
                    <a:pt x="6847" y="9407"/>
                  </a:lnTo>
                  <a:lnTo>
                    <a:pt x="7000" y="11351"/>
                  </a:lnTo>
                  <a:lnTo>
                    <a:pt x="7948" y="13494"/>
                  </a:lnTo>
                  <a:lnTo>
                    <a:pt x="9428" y="15769"/>
                  </a:lnTo>
                  <a:lnTo>
                    <a:pt x="11260" y="18133"/>
                  </a:lnTo>
                  <a:lnTo>
                    <a:pt x="12481" y="20555"/>
                  </a:lnTo>
                  <a:lnTo>
                    <a:pt x="13296" y="23017"/>
                  </a:lnTo>
                  <a:lnTo>
                    <a:pt x="13840" y="25504"/>
                  </a:lnTo>
                  <a:lnTo>
                    <a:pt x="15047" y="28010"/>
                  </a:lnTo>
                  <a:lnTo>
                    <a:pt x="16699" y="30526"/>
                  </a:lnTo>
                  <a:lnTo>
                    <a:pt x="18648" y="33051"/>
                  </a:lnTo>
                  <a:lnTo>
                    <a:pt x="20794" y="35580"/>
                  </a:lnTo>
                  <a:lnTo>
                    <a:pt x="23070" y="38114"/>
                  </a:lnTo>
                  <a:lnTo>
                    <a:pt x="27859" y="43186"/>
                  </a:lnTo>
                  <a:lnTo>
                    <a:pt x="32808" y="48263"/>
                  </a:lnTo>
                  <a:lnTo>
                    <a:pt x="34467" y="50802"/>
                  </a:lnTo>
                  <a:lnTo>
                    <a:pt x="35573" y="53341"/>
                  </a:lnTo>
                  <a:lnTo>
                    <a:pt x="36311" y="55881"/>
                  </a:lnTo>
                  <a:lnTo>
                    <a:pt x="37648" y="58421"/>
                  </a:lnTo>
                  <a:lnTo>
                    <a:pt x="39387" y="60961"/>
                  </a:lnTo>
                  <a:lnTo>
                    <a:pt x="41393" y="63500"/>
                  </a:lnTo>
                  <a:lnTo>
                    <a:pt x="43577" y="66040"/>
                  </a:lnTo>
                  <a:lnTo>
                    <a:pt x="45880" y="68580"/>
                  </a:lnTo>
                  <a:lnTo>
                    <a:pt x="48261" y="71120"/>
                  </a:lnTo>
                  <a:lnTo>
                    <a:pt x="50696" y="74507"/>
                  </a:lnTo>
                  <a:lnTo>
                    <a:pt x="53166" y="78458"/>
                  </a:lnTo>
                  <a:lnTo>
                    <a:pt x="55658" y="82785"/>
                  </a:lnTo>
                  <a:lnTo>
                    <a:pt x="58167" y="86517"/>
                  </a:lnTo>
                  <a:lnTo>
                    <a:pt x="60686" y="89851"/>
                  </a:lnTo>
                  <a:lnTo>
                    <a:pt x="63212" y="92921"/>
                  </a:lnTo>
                  <a:lnTo>
                    <a:pt x="65744" y="95814"/>
                  </a:lnTo>
                  <a:lnTo>
                    <a:pt x="68277" y="98589"/>
                  </a:lnTo>
                  <a:lnTo>
                    <a:pt x="73350" y="103931"/>
                  </a:lnTo>
                  <a:lnTo>
                    <a:pt x="78427" y="109127"/>
                  </a:lnTo>
                  <a:lnTo>
                    <a:pt x="80966" y="110851"/>
                  </a:lnTo>
                  <a:lnTo>
                    <a:pt x="83505" y="112001"/>
                  </a:lnTo>
                  <a:lnTo>
                    <a:pt x="86045" y="112767"/>
                  </a:lnTo>
                  <a:lnTo>
                    <a:pt x="88586" y="114125"/>
                  </a:lnTo>
                  <a:lnTo>
                    <a:pt x="91125" y="115877"/>
                  </a:lnTo>
                  <a:lnTo>
                    <a:pt x="93665" y="117891"/>
                  </a:lnTo>
                  <a:lnTo>
                    <a:pt x="95359" y="120080"/>
                  </a:lnTo>
                  <a:lnTo>
                    <a:pt x="96487" y="122387"/>
                  </a:lnTo>
                  <a:lnTo>
                    <a:pt x="97240" y="124772"/>
                  </a:lnTo>
                  <a:lnTo>
                    <a:pt x="98588" y="126361"/>
                  </a:lnTo>
                  <a:lnTo>
                    <a:pt x="100334" y="127421"/>
                  </a:lnTo>
                  <a:lnTo>
                    <a:pt x="105174" y="129121"/>
                  </a:lnTo>
                  <a:lnTo>
                    <a:pt x="108093" y="129354"/>
                  </a:lnTo>
                  <a:lnTo>
                    <a:pt x="113985" y="129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Annotation931"/>
            <p:cNvSpPr/>
            <p:nvPr/>
          </p:nvSpPr>
          <p:spPr>
            <a:xfrm>
              <a:off x="7056120" y="2949033"/>
              <a:ext cx="243841" cy="243748"/>
            </a:xfrm>
            <a:custGeom>
              <a:avLst/>
              <a:gdLst/>
              <a:ahLst/>
              <a:cxnLst/>
              <a:rect l="0" t="0" r="0" b="0"/>
              <a:pathLst>
                <a:path w="243841" h="243748">
                  <a:moveTo>
                    <a:pt x="243840" y="7527"/>
                  </a:moveTo>
                  <a:lnTo>
                    <a:pt x="243840" y="966"/>
                  </a:lnTo>
                  <a:lnTo>
                    <a:pt x="242993" y="613"/>
                  </a:lnTo>
                  <a:lnTo>
                    <a:pt x="237278" y="0"/>
                  </a:lnTo>
                  <a:lnTo>
                    <a:pt x="236926" y="816"/>
                  </a:lnTo>
                  <a:lnTo>
                    <a:pt x="236533" y="3980"/>
                  </a:lnTo>
                  <a:lnTo>
                    <a:pt x="235582" y="5162"/>
                  </a:lnTo>
                  <a:lnTo>
                    <a:pt x="234102" y="5950"/>
                  </a:lnTo>
                  <a:lnTo>
                    <a:pt x="232268" y="6476"/>
                  </a:lnTo>
                  <a:lnTo>
                    <a:pt x="227972" y="9318"/>
                  </a:lnTo>
                  <a:lnTo>
                    <a:pt x="220794" y="15678"/>
                  </a:lnTo>
                  <a:lnTo>
                    <a:pt x="213304" y="22924"/>
                  </a:lnTo>
                  <a:lnTo>
                    <a:pt x="207409" y="27917"/>
                  </a:lnTo>
                  <a:lnTo>
                    <a:pt x="203466" y="30433"/>
                  </a:lnTo>
                  <a:lnTo>
                    <a:pt x="199143" y="32958"/>
                  </a:lnTo>
                  <a:lnTo>
                    <a:pt x="192084" y="38021"/>
                  </a:lnTo>
                  <a:lnTo>
                    <a:pt x="185277" y="43940"/>
                  </a:lnTo>
                  <a:lnTo>
                    <a:pt x="176608" y="52215"/>
                  </a:lnTo>
                  <a:lnTo>
                    <a:pt x="147215" y="81319"/>
                  </a:lnTo>
                  <a:lnTo>
                    <a:pt x="142169" y="87202"/>
                  </a:lnTo>
                  <a:lnTo>
                    <a:pt x="137114" y="93664"/>
                  </a:lnTo>
                  <a:lnTo>
                    <a:pt x="132048" y="100511"/>
                  </a:lnTo>
                  <a:lnTo>
                    <a:pt x="127825" y="106770"/>
                  </a:lnTo>
                  <a:lnTo>
                    <a:pt x="124163" y="112636"/>
                  </a:lnTo>
                  <a:lnTo>
                    <a:pt x="120876" y="118239"/>
                  </a:lnTo>
                  <a:lnTo>
                    <a:pt x="116991" y="123669"/>
                  </a:lnTo>
                  <a:lnTo>
                    <a:pt x="112706" y="128982"/>
                  </a:lnTo>
                  <a:lnTo>
                    <a:pt x="108157" y="134217"/>
                  </a:lnTo>
                  <a:lnTo>
                    <a:pt x="103432" y="139400"/>
                  </a:lnTo>
                  <a:lnTo>
                    <a:pt x="93665" y="149675"/>
                  </a:lnTo>
                  <a:lnTo>
                    <a:pt x="63473" y="180239"/>
                  </a:lnTo>
                  <a:lnTo>
                    <a:pt x="58402" y="186168"/>
                  </a:lnTo>
                  <a:lnTo>
                    <a:pt x="53327" y="192661"/>
                  </a:lnTo>
                  <a:lnTo>
                    <a:pt x="48252" y="199529"/>
                  </a:lnTo>
                  <a:lnTo>
                    <a:pt x="43174" y="205802"/>
                  </a:lnTo>
                  <a:lnTo>
                    <a:pt x="38096" y="211677"/>
                  </a:lnTo>
                  <a:lnTo>
                    <a:pt x="28786" y="221874"/>
                  </a:lnTo>
                  <a:lnTo>
                    <a:pt x="21825" y="229227"/>
                  </a:lnTo>
                  <a:lnTo>
                    <a:pt x="17936" y="232374"/>
                  </a:lnTo>
                  <a:lnTo>
                    <a:pt x="13651" y="235318"/>
                  </a:lnTo>
                  <a:lnTo>
                    <a:pt x="0" y="2437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Annotation932"/>
            <p:cNvSpPr/>
            <p:nvPr/>
          </p:nvSpPr>
          <p:spPr>
            <a:xfrm>
              <a:off x="-434340" y="1295507"/>
              <a:ext cx="182881" cy="213223"/>
            </a:xfrm>
            <a:custGeom>
              <a:avLst/>
              <a:gdLst/>
              <a:ahLst/>
              <a:cxnLst/>
              <a:rect l="0" t="0" r="0" b="0"/>
              <a:pathLst>
                <a:path w="182881" h="213223">
                  <a:moveTo>
                    <a:pt x="30480" y="98953"/>
                  </a:moveTo>
                  <a:lnTo>
                    <a:pt x="26435" y="94908"/>
                  </a:lnTo>
                  <a:lnTo>
                    <a:pt x="25243" y="92870"/>
                  </a:lnTo>
                  <a:lnTo>
                    <a:pt x="23566" y="86802"/>
                  </a:lnTo>
                  <a:lnTo>
                    <a:pt x="22953" y="84120"/>
                  </a:lnTo>
                  <a:lnTo>
                    <a:pt x="22872" y="77735"/>
                  </a:lnTo>
                  <a:lnTo>
                    <a:pt x="22860" y="76122"/>
                  </a:lnTo>
                  <a:lnTo>
                    <a:pt x="22860" y="87445"/>
                  </a:lnTo>
                  <a:lnTo>
                    <a:pt x="22013" y="89588"/>
                  </a:lnTo>
                  <a:lnTo>
                    <a:pt x="18815" y="94226"/>
                  </a:lnTo>
                  <a:lnTo>
                    <a:pt x="16829" y="99110"/>
                  </a:lnTo>
                  <a:lnTo>
                    <a:pt x="15946" y="104949"/>
                  </a:lnTo>
                  <a:lnTo>
                    <a:pt x="15711" y="108877"/>
                  </a:lnTo>
                  <a:lnTo>
                    <a:pt x="15449" y="116910"/>
                  </a:lnTo>
                  <a:lnTo>
                    <a:pt x="15282" y="128967"/>
                  </a:lnTo>
                  <a:lnTo>
                    <a:pt x="15268" y="131662"/>
                  </a:lnTo>
                  <a:lnTo>
                    <a:pt x="14412" y="135152"/>
                  </a:lnTo>
                  <a:lnTo>
                    <a:pt x="12994" y="139172"/>
                  </a:lnTo>
                  <a:lnTo>
                    <a:pt x="11203" y="143546"/>
                  </a:lnTo>
                  <a:lnTo>
                    <a:pt x="10009" y="148155"/>
                  </a:lnTo>
                  <a:lnTo>
                    <a:pt x="9213" y="152921"/>
                  </a:lnTo>
                  <a:lnTo>
                    <a:pt x="8682" y="157792"/>
                  </a:lnTo>
                  <a:lnTo>
                    <a:pt x="8328" y="161885"/>
                  </a:lnTo>
                  <a:lnTo>
                    <a:pt x="8092" y="165461"/>
                  </a:lnTo>
                  <a:lnTo>
                    <a:pt x="7830" y="171692"/>
                  </a:lnTo>
                  <a:lnTo>
                    <a:pt x="7713" y="177284"/>
                  </a:lnTo>
                  <a:lnTo>
                    <a:pt x="6836" y="179960"/>
                  </a:lnTo>
                  <a:lnTo>
                    <a:pt x="3602" y="185192"/>
                  </a:lnTo>
                  <a:lnTo>
                    <a:pt x="1601" y="190339"/>
                  </a:lnTo>
                  <a:lnTo>
                    <a:pt x="712" y="195449"/>
                  </a:lnTo>
                  <a:lnTo>
                    <a:pt x="316" y="200542"/>
                  </a:lnTo>
                  <a:lnTo>
                    <a:pt x="63" y="205474"/>
                  </a:lnTo>
                  <a:lnTo>
                    <a:pt x="0" y="213222"/>
                  </a:lnTo>
                  <a:lnTo>
                    <a:pt x="0" y="161253"/>
                  </a:lnTo>
                  <a:lnTo>
                    <a:pt x="847" y="156573"/>
                  </a:lnTo>
                  <a:lnTo>
                    <a:pt x="2258" y="151759"/>
                  </a:lnTo>
                  <a:lnTo>
                    <a:pt x="4045" y="146857"/>
                  </a:lnTo>
                  <a:lnTo>
                    <a:pt x="6083" y="141896"/>
                  </a:lnTo>
                  <a:lnTo>
                    <a:pt x="8289" y="136895"/>
                  </a:lnTo>
                  <a:lnTo>
                    <a:pt x="10606" y="131868"/>
                  </a:lnTo>
                  <a:lnTo>
                    <a:pt x="12151" y="126823"/>
                  </a:lnTo>
                  <a:lnTo>
                    <a:pt x="13180" y="121766"/>
                  </a:lnTo>
                  <a:lnTo>
                    <a:pt x="13867" y="116702"/>
                  </a:lnTo>
                  <a:lnTo>
                    <a:pt x="15171" y="111632"/>
                  </a:lnTo>
                  <a:lnTo>
                    <a:pt x="16888" y="106559"/>
                  </a:lnTo>
                  <a:lnTo>
                    <a:pt x="18878" y="101484"/>
                  </a:lnTo>
                  <a:lnTo>
                    <a:pt x="21052" y="97254"/>
                  </a:lnTo>
                  <a:lnTo>
                    <a:pt x="23348" y="93587"/>
                  </a:lnTo>
                  <a:lnTo>
                    <a:pt x="25725" y="90296"/>
                  </a:lnTo>
                  <a:lnTo>
                    <a:pt x="28157" y="86408"/>
                  </a:lnTo>
                  <a:lnTo>
                    <a:pt x="30625" y="82123"/>
                  </a:lnTo>
                  <a:lnTo>
                    <a:pt x="33116" y="77573"/>
                  </a:lnTo>
                  <a:lnTo>
                    <a:pt x="36471" y="72846"/>
                  </a:lnTo>
                  <a:lnTo>
                    <a:pt x="40401" y="68002"/>
                  </a:lnTo>
                  <a:lnTo>
                    <a:pt x="44714" y="63079"/>
                  </a:lnTo>
                  <a:lnTo>
                    <a:pt x="48436" y="58104"/>
                  </a:lnTo>
                  <a:lnTo>
                    <a:pt x="51764" y="53093"/>
                  </a:lnTo>
                  <a:lnTo>
                    <a:pt x="54829" y="48060"/>
                  </a:lnTo>
                  <a:lnTo>
                    <a:pt x="58566" y="43858"/>
                  </a:lnTo>
                  <a:lnTo>
                    <a:pt x="62751" y="40209"/>
                  </a:lnTo>
                  <a:lnTo>
                    <a:pt x="67234" y="36931"/>
                  </a:lnTo>
                  <a:lnTo>
                    <a:pt x="71916" y="33052"/>
                  </a:lnTo>
                  <a:lnTo>
                    <a:pt x="76731" y="28772"/>
                  </a:lnTo>
                  <a:lnTo>
                    <a:pt x="81634" y="24226"/>
                  </a:lnTo>
                  <a:lnTo>
                    <a:pt x="86596" y="20348"/>
                  </a:lnTo>
                  <a:lnTo>
                    <a:pt x="91597" y="16916"/>
                  </a:lnTo>
                  <a:lnTo>
                    <a:pt x="96625" y="13782"/>
                  </a:lnTo>
                  <a:lnTo>
                    <a:pt x="100823" y="11692"/>
                  </a:lnTo>
                  <a:lnTo>
                    <a:pt x="104469" y="10299"/>
                  </a:lnTo>
                  <a:lnTo>
                    <a:pt x="107746" y="9371"/>
                  </a:lnTo>
                  <a:lnTo>
                    <a:pt x="110777" y="7905"/>
                  </a:lnTo>
                  <a:lnTo>
                    <a:pt x="116403" y="4018"/>
                  </a:lnTo>
                  <a:lnTo>
                    <a:pt x="119935" y="2643"/>
                  </a:lnTo>
                  <a:lnTo>
                    <a:pt x="123984" y="1727"/>
                  </a:lnTo>
                  <a:lnTo>
                    <a:pt x="128376" y="1115"/>
                  </a:lnTo>
                  <a:lnTo>
                    <a:pt x="132150" y="708"/>
                  </a:lnTo>
                  <a:lnTo>
                    <a:pt x="135514" y="436"/>
                  </a:lnTo>
                  <a:lnTo>
                    <a:pt x="138603" y="255"/>
                  </a:lnTo>
                  <a:lnTo>
                    <a:pt x="144292" y="54"/>
                  </a:lnTo>
                  <a:lnTo>
                    <a:pt x="146995" y="0"/>
                  </a:lnTo>
                  <a:lnTo>
                    <a:pt x="149643" y="811"/>
                  </a:lnTo>
                  <a:lnTo>
                    <a:pt x="154843" y="3970"/>
                  </a:lnTo>
                  <a:lnTo>
                    <a:pt x="159977" y="5938"/>
                  </a:lnTo>
                  <a:lnTo>
                    <a:pt x="162531" y="6463"/>
                  </a:lnTo>
                  <a:lnTo>
                    <a:pt x="167627" y="9304"/>
                  </a:lnTo>
                  <a:lnTo>
                    <a:pt x="170171" y="11247"/>
                  </a:lnTo>
                  <a:lnTo>
                    <a:pt x="171868" y="13389"/>
                  </a:lnTo>
                  <a:lnTo>
                    <a:pt x="172998" y="15664"/>
                  </a:lnTo>
                  <a:lnTo>
                    <a:pt x="173752" y="18027"/>
                  </a:lnTo>
                  <a:lnTo>
                    <a:pt x="176847" y="22910"/>
                  </a:lnTo>
                  <a:lnTo>
                    <a:pt x="178859" y="25398"/>
                  </a:lnTo>
                  <a:lnTo>
                    <a:pt x="180199" y="27903"/>
                  </a:lnTo>
                  <a:lnTo>
                    <a:pt x="181092" y="30420"/>
                  </a:lnTo>
                  <a:lnTo>
                    <a:pt x="182880" y="379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Annotation933"/>
            <p:cNvSpPr/>
            <p:nvPr/>
          </p:nvSpPr>
          <p:spPr>
            <a:xfrm>
              <a:off x="-137160" y="1151709"/>
              <a:ext cx="114197" cy="265609"/>
            </a:xfrm>
            <a:custGeom>
              <a:avLst/>
              <a:gdLst/>
              <a:ahLst/>
              <a:cxnLst/>
              <a:rect l="0" t="0" r="0" b="0"/>
              <a:pathLst>
                <a:path w="114197" h="265609">
                  <a:moveTo>
                    <a:pt x="15240" y="59871"/>
                  </a:moveTo>
                  <a:lnTo>
                    <a:pt x="8679" y="59871"/>
                  </a:lnTo>
                  <a:lnTo>
                    <a:pt x="8326" y="59024"/>
                  </a:lnTo>
                  <a:lnTo>
                    <a:pt x="7759" y="51582"/>
                  </a:lnTo>
                  <a:lnTo>
                    <a:pt x="7638" y="44700"/>
                  </a:lnTo>
                  <a:lnTo>
                    <a:pt x="7621" y="37360"/>
                  </a:lnTo>
                  <a:lnTo>
                    <a:pt x="9878" y="34908"/>
                  </a:lnTo>
                  <a:lnTo>
                    <a:pt x="11665" y="33069"/>
                  </a:lnTo>
                  <a:lnTo>
                    <a:pt x="12857" y="30997"/>
                  </a:lnTo>
                  <a:lnTo>
                    <a:pt x="14926" y="23153"/>
                  </a:lnTo>
                  <a:lnTo>
                    <a:pt x="17358" y="20128"/>
                  </a:lnTo>
                  <a:lnTo>
                    <a:pt x="21773" y="15331"/>
                  </a:lnTo>
                  <a:lnTo>
                    <a:pt x="26583" y="10456"/>
                  </a:lnTo>
                  <a:lnTo>
                    <a:pt x="28729" y="9147"/>
                  </a:lnTo>
                  <a:lnTo>
                    <a:pt x="31006" y="8275"/>
                  </a:lnTo>
                  <a:lnTo>
                    <a:pt x="33370" y="7694"/>
                  </a:lnTo>
                  <a:lnTo>
                    <a:pt x="35794" y="7306"/>
                  </a:lnTo>
                  <a:lnTo>
                    <a:pt x="38256" y="7048"/>
                  </a:lnTo>
                  <a:lnTo>
                    <a:pt x="40744" y="6876"/>
                  </a:lnTo>
                  <a:lnTo>
                    <a:pt x="43249" y="5914"/>
                  </a:lnTo>
                  <a:lnTo>
                    <a:pt x="45766" y="4426"/>
                  </a:lnTo>
                  <a:lnTo>
                    <a:pt x="48291" y="2588"/>
                  </a:lnTo>
                  <a:lnTo>
                    <a:pt x="50820" y="1362"/>
                  </a:lnTo>
                  <a:lnTo>
                    <a:pt x="53353" y="545"/>
                  </a:lnTo>
                  <a:lnTo>
                    <a:pt x="55889" y="0"/>
                  </a:lnTo>
                  <a:lnTo>
                    <a:pt x="58426" y="484"/>
                  </a:lnTo>
                  <a:lnTo>
                    <a:pt x="60964" y="1653"/>
                  </a:lnTo>
                  <a:lnTo>
                    <a:pt x="63503" y="3279"/>
                  </a:lnTo>
                  <a:lnTo>
                    <a:pt x="66042" y="4363"/>
                  </a:lnTo>
                  <a:lnTo>
                    <a:pt x="68581" y="5086"/>
                  </a:lnTo>
                  <a:lnTo>
                    <a:pt x="74695" y="6245"/>
                  </a:lnTo>
                  <a:lnTo>
                    <a:pt x="77789" y="6404"/>
                  </a:lnTo>
                  <a:lnTo>
                    <a:pt x="79799" y="6446"/>
                  </a:lnTo>
                  <a:lnTo>
                    <a:pt x="81986" y="7321"/>
                  </a:lnTo>
                  <a:lnTo>
                    <a:pt x="84290" y="8751"/>
                  </a:lnTo>
                  <a:lnTo>
                    <a:pt x="86674" y="10551"/>
                  </a:lnTo>
                  <a:lnTo>
                    <a:pt x="88262" y="12598"/>
                  </a:lnTo>
                  <a:lnTo>
                    <a:pt x="89321" y="14809"/>
                  </a:lnTo>
                  <a:lnTo>
                    <a:pt x="91021" y="20396"/>
                  </a:lnTo>
                  <a:lnTo>
                    <a:pt x="91357" y="27583"/>
                  </a:lnTo>
                  <a:lnTo>
                    <a:pt x="91403" y="32256"/>
                  </a:lnTo>
                  <a:lnTo>
                    <a:pt x="90569" y="34688"/>
                  </a:lnTo>
                  <a:lnTo>
                    <a:pt x="87384" y="39647"/>
                  </a:lnTo>
                  <a:lnTo>
                    <a:pt x="85404" y="44674"/>
                  </a:lnTo>
                  <a:lnTo>
                    <a:pt x="84876" y="47200"/>
                  </a:lnTo>
                  <a:lnTo>
                    <a:pt x="82032" y="52264"/>
                  </a:lnTo>
                  <a:lnTo>
                    <a:pt x="80088" y="54799"/>
                  </a:lnTo>
                  <a:lnTo>
                    <a:pt x="77928" y="59875"/>
                  </a:lnTo>
                  <a:lnTo>
                    <a:pt x="76541" y="65987"/>
                  </a:lnTo>
                  <a:lnTo>
                    <a:pt x="74094" y="69080"/>
                  </a:lnTo>
                  <a:lnTo>
                    <a:pt x="69669" y="73920"/>
                  </a:lnTo>
                  <a:lnTo>
                    <a:pt x="69064" y="76839"/>
                  </a:lnTo>
                  <a:lnTo>
                    <a:pt x="68676" y="81567"/>
                  </a:lnTo>
                  <a:lnTo>
                    <a:pt x="67797" y="81955"/>
                  </a:lnTo>
                  <a:lnTo>
                    <a:pt x="64563" y="82386"/>
                  </a:lnTo>
                  <a:lnTo>
                    <a:pt x="60978" y="82729"/>
                  </a:lnTo>
                  <a:lnTo>
                    <a:pt x="60962" y="82731"/>
                  </a:lnTo>
                  <a:lnTo>
                    <a:pt x="67521" y="82731"/>
                  </a:lnTo>
                  <a:lnTo>
                    <a:pt x="67874" y="83578"/>
                  </a:lnTo>
                  <a:lnTo>
                    <a:pt x="68266" y="86776"/>
                  </a:lnTo>
                  <a:lnTo>
                    <a:pt x="69217" y="87968"/>
                  </a:lnTo>
                  <a:lnTo>
                    <a:pt x="70698" y="88762"/>
                  </a:lnTo>
                  <a:lnTo>
                    <a:pt x="72532" y="89292"/>
                  </a:lnTo>
                  <a:lnTo>
                    <a:pt x="74601" y="90491"/>
                  </a:lnTo>
                  <a:lnTo>
                    <a:pt x="76827" y="92138"/>
                  </a:lnTo>
                  <a:lnTo>
                    <a:pt x="79158" y="94082"/>
                  </a:lnTo>
                  <a:lnTo>
                    <a:pt x="81559" y="95379"/>
                  </a:lnTo>
                  <a:lnTo>
                    <a:pt x="84006" y="96243"/>
                  </a:lnTo>
                  <a:lnTo>
                    <a:pt x="86484" y="96819"/>
                  </a:lnTo>
                  <a:lnTo>
                    <a:pt x="88136" y="98050"/>
                  </a:lnTo>
                  <a:lnTo>
                    <a:pt x="89237" y="99717"/>
                  </a:lnTo>
                  <a:lnTo>
                    <a:pt x="89971" y="101675"/>
                  </a:lnTo>
                  <a:lnTo>
                    <a:pt x="93045" y="106108"/>
                  </a:lnTo>
                  <a:lnTo>
                    <a:pt x="95050" y="108476"/>
                  </a:lnTo>
                  <a:lnTo>
                    <a:pt x="97233" y="110901"/>
                  </a:lnTo>
                  <a:lnTo>
                    <a:pt x="101917" y="115853"/>
                  </a:lnTo>
                  <a:lnTo>
                    <a:pt x="103504" y="118359"/>
                  </a:lnTo>
                  <a:lnTo>
                    <a:pt x="106586" y="125931"/>
                  </a:lnTo>
                  <a:lnTo>
                    <a:pt x="108310" y="128464"/>
                  </a:lnTo>
                  <a:lnTo>
                    <a:pt x="110307" y="131000"/>
                  </a:lnTo>
                  <a:lnTo>
                    <a:pt x="112525" y="136075"/>
                  </a:lnTo>
                  <a:lnTo>
                    <a:pt x="113774" y="143692"/>
                  </a:lnTo>
                  <a:lnTo>
                    <a:pt x="114144" y="151311"/>
                  </a:lnTo>
                  <a:lnTo>
                    <a:pt x="114196" y="153851"/>
                  </a:lnTo>
                  <a:lnTo>
                    <a:pt x="113384" y="156391"/>
                  </a:lnTo>
                  <a:lnTo>
                    <a:pt x="110224" y="161471"/>
                  </a:lnTo>
                  <a:lnTo>
                    <a:pt x="108255" y="168809"/>
                  </a:lnTo>
                  <a:lnTo>
                    <a:pt x="107730" y="173136"/>
                  </a:lnTo>
                  <a:lnTo>
                    <a:pt x="106533" y="176868"/>
                  </a:lnTo>
                  <a:lnTo>
                    <a:pt x="104889" y="180202"/>
                  </a:lnTo>
                  <a:lnTo>
                    <a:pt x="102946" y="183272"/>
                  </a:lnTo>
                  <a:lnTo>
                    <a:pt x="100804" y="186165"/>
                  </a:lnTo>
                  <a:lnTo>
                    <a:pt x="98529" y="188940"/>
                  </a:lnTo>
                  <a:lnTo>
                    <a:pt x="96166" y="191637"/>
                  </a:lnTo>
                  <a:lnTo>
                    <a:pt x="94591" y="195128"/>
                  </a:lnTo>
                  <a:lnTo>
                    <a:pt x="93540" y="199149"/>
                  </a:lnTo>
                  <a:lnTo>
                    <a:pt x="92840" y="203523"/>
                  </a:lnTo>
                  <a:lnTo>
                    <a:pt x="89804" y="210641"/>
                  </a:lnTo>
                  <a:lnTo>
                    <a:pt x="87810" y="213724"/>
                  </a:lnTo>
                  <a:lnTo>
                    <a:pt x="85633" y="216626"/>
                  </a:lnTo>
                  <a:lnTo>
                    <a:pt x="83335" y="219408"/>
                  </a:lnTo>
                  <a:lnTo>
                    <a:pt x="80957" y="222109"/>
                  </a:lnTo>
                  <a:lnTo>
                    <a:pt x="78525" y="225603"/>
                  </a:lnTo>
                  <a:lnTo>
                    <a:pt x="76056" y="229626"/>
                  </a:lnTo>
                  <a:lnTo>
                    <a:pt x="73564" y="234001"/>
                  </a:lnTo>
                  <a:lnTo>
                    <a:pt x="70209" y="237764"/>
                  </a:lnTo>
                  <a:lnTo>
                    <a:pt x="66279" y="241120"/>
                  </a:lnTo>
                  <a:lnTo>
                    <a:pt x="61966" y="244203"/>
                  </a:lnTo>
                  <a:lnTo>
                    <a:pt x="58244" y="247106"/>
                  </a:lnTo>
                  <a:lnTo>
                    <a:pt x="54916" y="249888"/>
                  </a:lnTo>
                  <a:lnTo>
                    <a:pt x="51851" y="252589"/>
                  </a:lnTo>
                  <a:lnTo>
                    <a:pt x="48960" y="254389"/>
                  </a:lnTo>
                  <a:lnTo>
                    <a:pt x="46187" y="255590"/>
                  </a:lnTo>
                  <a:lnTo>
                    <a:pt x="43491" y="256390"/>
                  </a:lnTo>
                  <a:lnTo>
                    <a:pt x="40848" y="257770"/>
                  </a:lnTo>
                  <a:lnTo>
                    <a:pt x="38238" y="259537"/>
                  </a:lnTo>
                  <a:lnTo>
                    <a:pt x="35652" y="261562"/>
                  </a:lnTo>
                  <a:lnTo>
                    <a:pt x="33081" y="262912"/>
                  </a:lnTo>
                  <a:lnTo>
                    <a:pt x="30521" y="263811"/>
                  </a:lnTo>
                  <a:lnTo>
                    <a:pt x="27967" y="264411"/>
                  </a:lnTo>
                  <a:lnTo>
                    <a:pt x="25418" y="264811"/>
                  </a:lnTo>
                  <a:lnTo>
                    <a:pt x="22872" y="265078"/>
                  </a:lnTo>
                  <a:lnTo>
                    <a:pt x="20328" y="265256"/>
                  </a:lnTo>
                  <a:lnTo>
                    <a:pt x="17785" y="265374"/>
                  </a:lnTo>
                  <a:lnTo>
                    <a:pt x="12702" y="265506"/>
                  </a:lnTo>
                  <a:lnTo>
                    <a:pt x="446" y="265608"/>
                  </a:lnTo>
                  <a:lnTo>
                    <a:pt x="0" y="2579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Annotation934"/>
            <p:cNvSpPr/>
            <p:nvPr/>
          </p:nvSpPr>
          <p:spPr>
            <a:xfrm>
              <a:off x="22860" y="1280160"/>
              <a:ext cx="121921" cy="7621"/>
            </a:xfrm>
            <a:custGeom>
              <a:avLst/>
              <a:gdLst/>
              <a:ahLst/>
              <a:cxnLst/>
              <a:rect l="0" t="0" r="0" b="0"/>
              <a:pathLst>
                <a:path w="121921" h="7621">
                  <a:moveTo>
                    <a:pt x="0" y="7620"/>
                  </a:moveTo>
                  <a:lnTo>
                    <a:pt x="0" y="3575"/>
                  </a:lnTo>
                  <a:lnTo>
                    <a:pt x="847" y="2383"/>
                  </a:lnTo>
                  <a:lnTo>
                    <a:pt x="2258" y="1589"/>
                  </a:lnTo>
                  <a:lnTo>
                    <a:pt x="4045" y="1059"/>
                  </a:lnTo>
                  <a:lnTo>
                    <a:pt x="6083" y="706"/>
                  </a:lnTo>
                  <a:lnTo>
                    <a:pt x="8289" y="471"/>
                  </a:lnTo>
                  <a:lnTo>
                    <a:pt x="10606" y="314"/>
                  </a:lnTo>
                  <a:lnTo>
                    <a:pt x="12998" y="209"/>
                  </a:lnTo>
                  <a:lnTo>
                    <a:pt x="17912" y="93"/>
                  </a:lnTo>
                  <a:lnTo>
                    <a:pt x="121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Annotation935"/>
            <p:cNvSpPr/>
            <p:nvPr/>
          </p:nvSpPr>
          <p:spPr>
            <a:xfrm>
              <a:off x="76202" y="1295400"/>
              <a:ext cx="137159" cy="68485"/>
            </a:xfrm>
            <a:custGeom>
              <a:avLst/>
              <a:gdLst/>
              <a:ahLst/>
              <a:cxnLst/>
              <a:rect l="0" t="0" r="0" b="0"/>
              <a:pathLst>
                <a:path w="137159" h="68485">
                  <a:moveTo>
                    <a:pt x="7618" y="45720"/>
                  </a:moveTo>
                  <a:lnTo>
                    <a:pt x="7618" y="49765"/>
                  </a:lnTo>
                  <a:lnTo>
                    <a:pt x="6771" y="50957"/>
                  </a:lnTo>
                  <a:lnTo>
                    <a:pt x="5360" y="51751"/>
                  </a:lnTo>
                  <a:lnTo>
                    <a:pt x="3572" y="52281"/>
                  </a:lnTo>
                  <a:lnTo>
                    <a:pt x="2381" y="53480"/>
                  </a:lnTo>
                  <a:lnTo>
                    <a:pt x="1587" y="55127"/>
                  </a:lnTo>
                  <a:lnTo>
                    <a:pt x="91" y="60618"/>
                  </a:lnTo>
                  <a:lnTo>
                    <a:pt x="60" y="61579"/>
                  </a:lnTo>
                  <a:lnTo>
                    <a:pt x="0" y="68257"/>
                  </a:lnTo>
                  <a:lnTo>
                    <a:pt x="4044" y="68484"/>
                  </a:lnTo>
                  <a:lnTo>
                    <a:pt x="6082" y="67669"/>
                  </a:lnTo>
                  <a:lnTo>
                    <a:pt x="8287" y="66280"/>
                  </a:lnTo>
                  <a:lnTo>
                    <a:pt x="10604" y="64506"/>
                  </a:lnTo>
                  <a:lnTo>
                    <a:pt x="12995" y="63324"/>
                  </a:lnTo>
                  <a:lnTo>
                    <a:pt x="15436" y="62536"/>
                  </a:lnTo>
                  <a:lnTo>
                    <a:pt x="17910" y="62011"/>
                  </a:lnTo>
                  <a:lnTo>
                    <a:pt x="20406" y="61660"/>
                  </a:lnTo>
                  <a:lnTo>
                    <a:pt x="22916" y="61427"/>
                  </a:lnTo>
                  <a:lnTo>
                    <a:pt x="25437" y="61271"/>
                  </a:lnTo>
                  <a:lnTo>
                    <a:pt x="27964" y="60321"/>
                  </a:lnTo>
                  <a:lnTo>
                    <a:pt x="30495" y="58840"/>
                  </a:lnTo>
                  <a:lnTo>
                    <a:pt x="33029" y="57007"/>
                  </a:lnTo>
                  <a:lnTo>
                    <a:pt x="35565" y="54938"/>
                  </a:lnTo>
                  <a:lnTo>
                    <a:pt x="38103" y="52712"/>
                  </a:lnTo>
                  <a:lnTo>
                    <a:pt x="40641" y="50381"/>
                  </a:lnTo>
                  <a:lnTo>
                    <a:pt x="43180" y="48827"/>
                  </a:lnTo>
                  <a:lnTo>
                    <a:pt x="45719" y="47792"/>
                  </a:lnTo>
                  <a:lnTo>
                    <a:pt x="48259" y="47101"/>
                  </a:lnTo>
                  <a:lnTo>
                    <a:pt x="51645" y="45794"/>
                  </a:lnTo>
                  <a:lnTo>
                    <a:pt x="55596" y="44076"/>
                  </a:lnTo>
                  <a:lnTo>
                    <a:pt x="59923" y="42084"/>
                  </a:lnTo>
                  <a:lnTo>
                    <a:pt x="63655" y="39909"/>
                  </a:lnTo>
                  <a:lnTo>
                    <a:pt x="66989" y="37613"/>
                  </a:lnTo>
                  <a:lnTo>
                    <a:pt x="70059" y="35235"/>
                  </a:lnTo>
                  <a:lnTo>
                    <a:pt x="73798" y="32803"/>
                  </a:lnTo>
                  <a:lnTo>
                    <a:pt x="77985" y="30336"/>
                  </a:lnTo>
                  <a:lnTo>
                    <a:pt x="82469" y="27844"/>
                  </a:lnTo>
                  <a:lnTo>
                    <a:pt x="86305" y="25336"/>
                  </a:lnTo>
                  <a:lnTo>
                    <a:pt x="89710" y="22817"/>
                  </a:lnTo>
                  <a:lnTo>
                    <a:pt x="92826" y="20291"/>
                  </a:lnTo>
                  <a:lnTo>
                    <a:pt x="96597" y="18608"/>
                  </a:lnTo>
                  <a:lnTo>
                    <a:pt x="100803" y="17485"/>
                  </a:lnTo>
                  <a:lnTo>
                    <a:pt x="105302" y="16737"/>
                  </a:lnTo>
                  <a:lnTo>
                    <a:pt x="109147" y="15391"/>
                  </a:lnTo>
                  <a:lnTo>
                    <a:pt x="112557" y="13647"/>
                  </a:lnTo>
                  <a:lnTo>
                    <a:pt x="115677" y="11638"/>
                  </a:lnTo>
                  <a:lnTo>
                    <a:pt x="118604" y="9452"/>
                  </a:lnTo>
                  <a:lnTo>
                    <a:pt x="121402" y="7148"/>
                  </a:lnTo>
                  <a:lnTo>
                    <a:pt x="124114" y="4765"/>
                  </a:lnTo>
                  <a:lnTo>
                    <a:pt x="126769" y="3177"/>
                  </a:lnTo>
                  <a:lnTo>
                    <a:pt x="129385" y="2118"/>
                  </a:lnTo>
                  <a:lnTo>
                    <a:pt x="1371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Annotation936"/>
            <p:cNvSpPr/>
            <p:nvPr/>
          </p:nvSpPr>
          <p:spPr>
            <a:xfrm>
              <a:off x="335280" y="1120140"/>
              <a:ext cx="68581" cy="259081"/>
            </a:xfrm>
            <a:custGeom>
              <a:avLst/>
              <a:gdLst/>
              <a:ahLst/>
              <a:cxnLst/>
              <a:rect l="0" t="0" r="0" b="0"/>
              <a:pathLst>
                <a:path w="68581" h="259081">
                  <a:moveTo>
                    <a:pt x="68580" y="0"/>
                  </a:moveTo>
                  <a:lnTo>
                    <a:pt x="62019" y="6561"/>
                  </a:lnTo>
                  <a:lnTo>
                    <a:pt x="61430" y="9407"/>
                  </a:lnTo>
                  <a:lnTo>
                    <a:pt x="61099" y="15769"/>
                  </a:lnTo>
                  <a:lnTo>
                    <a:pt x="61022" y="21402"/>
                  </a:lnTo>
                  <a:lnTo>
                    <a:pt x="60962" y="58561"/>
                  </a:lnTo>
                  <a:lnTo>
                    <a:pt x="60115" y="64441"/>
                  </a:lnTo>
                  <a:lnTo>
                    <a:pt x="58703" y="70900"/>
                  </a:lnTo>
                  <a:lnTo>
                    <a:pt x="56915" y="77747"/>
                  </a:lnTo>
                  <a:lnTo>
                    <a:pt x="55723" y="84005"/>
                  </a:lnTo>
                  <a:lnTo>
                    <a:pt x="54929" y="89870"/>
                  </a:lnTo>
                  <a:lnTo>
                    <a:pt x="54399" y="95473"/>
                  </a:lnTo>
                  <a:lnTo>
                    <a:pt x="54046" y="101749"/>
                  </a:lnTo>
                  <a:lnTo>
                    <a:pt x="53654" y="115495"/>
                  </a:lnTo>
                  <a:lnTo>
                    <a:pt x="52702" y="121870"/>
                  </a:lnTo>
                  <a:lnTo>
                    <a:pt x="51222" y="127813"/>
                  </a:lnTo>
                  <a:lnTo>
                    <a:pt x="42761" y="153564"/>
                  </a:lnTo>
                  <a:lnTo>
                    <a:pt x="41208" y="159949"/>
                  </a:lnTo>
                  <a:lnTo>
                    <a:pt x="40172" y="165900"/>
                  </a:lnTo>
                  <a:lnTo>
                    <a:pt x="39481" y="171560"/>
                  </a:lnTo>
                  <a:lnTo>
                    <a:pt x="38174" y="177027"/>
                  </a:lnTo>
                  <a:lnTo>
                    <a:pt x="36456" y="182364"/>
                  </a:lnTo>
                  <a:lnTo>
                    <a:pt x="34464" y="187616"/>
                  </a:lnTo>
                  <a:lnTo>
                    <a:pt x="29993" y="200225"/>
                  </a:lnTo>
                  <a:lnTo>
                    <a:pt x="27615" y="207143"/>
                  </a:lnTo>
                  <a:lnTo>
                    <a:pt x="25183" y="212602"/>
                  </a:lnTo>
                  <a:lnTo>
                    <a:pt x="22716" y="217088"/>
                  </a:lnTo>
                  <a:lnTo>
                    <a:pt x="20224" y="220926"/>
                  </a:lnTo>
                  <a:lnTo>
                    <a:pt x="18563" y="225177"/>
                  </a:lnTo>
                  <a:lnTo>
                    <a:pt x="17455" y="229705"/>
                  </a:lnTo>
                  <a:lnTo>
                    <a:pt x="16717" y="234416"/>
                  </a:lnTo>
                  <a:lnTo>
                    <a:pt x="15378" y="238404"/>
                  </a:lnTo>
                  <a:lnTo>
                    <a:pt x="13638" y="241909"/>
                  </a:lnTo>
                  <a:lnTo>
                    <a:pt x="11632" y="245093"/>
                  </a:lnTo>
                  <a:lnTo>
                    <a:pt x="9448" y="248062"/>
                  </a:lnTo>
                  <a:lnTo>
                    <a:pt x="7145" y="250888"/>
                  </a:lnTo>
                  <a:lnTo>
                    <a:pt x="0" y="259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Annotation937"/>
            <p:cNvSpPr/>
            <p:nvPr/>
          </p:nvSpPr>
          <p:spPr>
            <a:xfrm>
              <a:off x="457324" y="1090109"/>
              <a:ext cx="220724" cy="257439"/>
            </a:xfrm>
            <a:custGeom>
              <a:avLst/>
              <a:gdLst/>
              <a:ahLst/>
              <a:cxnLst/>
              <a:rect l="0" t="0" r="0" b="0"/>
              <a:pathLst>
                <a:path w="220724" h="257439">
                  <a:moveTo>
                    <a:pt x="83696" y="22411"/>
                  </a:moveTo>
                  <a:lnTo>
                    <a:pt x="79650" y="22411"/>
                  </a:lnTo>
                  <a:lnTo>
                    <a:pt x="78459" y="23258"/>
                  </a:lnTo>
                  <a:lnTo>
                    <a:pt x="77665" y="24669"/>
                  </a:lnTo>
                  <a:lnTo>
                    <a:pt x="77135" y="26456"/>
                  </a:lnTo>
                  <a:lnTo>
                    <a:pt x="74289" y="30700"/>
                  </a:lnTo>
                  <a:lnTo>
                    <a:pt x="69608" y="36278"/>
                  </a:lnTo>
                  <a:lnTo>
                    <a:pt x="66710" y="41556"/>
                  </a:lnTo>
                  <a:lnTo>
                    <a:pt x="62600" y="48700"/>
                  </a:lnTo>
                  <a:lnTo>
                    <a:pt x="57951" y="54697"/>
                  </a:lnTo>
                  <a:lnTo>
                    <a:pt x="53063" y="60185"/>
                  </a:lnTo>
                  <a:lnTo>
                    <a:pt x="50573" y="62834"/>
                  </a:lnTo>
                  <a:lnTo>
                    <a:pt x="48914" y="65446"/>
                  </a:lnTo>
                  <a:lnTo>
                    <a:pt x="47071" y="70606"/>
                  </a:lnTo>
                  <a:lnTo>
                    <a:pt x="43993" y="77980"/>
                  </a:lnTo>
                  <a:lnTo>
                    <a:pt x="39804" y="86902"/>
                  </a:lnTo>
                  <a:lnTo>
                    <a:pt x="35119" y="96511"/>
                  </a:lnTo>
                  <a:lnTo>
                    <a:pt x="30215" y="104169"/>
                  </a:lnTo>
                  <a:lnTo>
                    <a:pt x="25213" y="111241"/>
                  </a:lnTo>
                  <a:lnTo>
                    <a:pt x="22694" y="115498"/>
                  </a:lnTo>
                  <a:lnTo>
                    <a:pt x="20168" y="120029"/>
                  </a:lnTo>
                  <a:lnTo>
                    <a:pt x="18484" y="124743"/>
                  </a:lnTo>
                  <a:lnTo>
                    <a:pt x="17361" y="129579"/>
                  </a:lnTo>
                  <a:lnTo>
                    <a:pt x="16613" y="134496"/>
                  </a:lnTo>
                  <a:lnTo>
                    <a:pt x="15267" y="139468"/>
                  </a:lnTo>
                  <a:lnTo>
                    <a:pt x="13523" y="144476"/>
                  </a:lnTo>
                  <a:lnTo>
                    <a:pt x="11514" y="149507"/>
                  </a:lnTo>
                  <a:lnTo>
                    <a:pt x="9328" y="154555"/>
                  </a:lnTo>
                  <a:lnTo>
                    <a:pt x="4641" y="164680"/>
                  </a:lnTo>
                  <a:lnTo>
                    <a:pt x="3053" y="169750"/>
                  </a:lnTo>
                  <a:lnTo>
                    <a:pt x="1994" y="174824"/>
                  </a:lnTo>
                  <a:lnTo>
                    <a:pt x="1288" y="179899"/>
                  </a:lnTo>
                  <a:lnTo>
                    <a:pt x="817" y="184977"/>
                  </a:lnTo>
                  <a:lnTo>
                    <a:pt x="503" y="190055"/>
                  </a:lnTo>
                  <a:lnTo>
                    <a:pt x="155" y="200213"/>
                  </a:lnTo>
                  <a:lnTo>
                    <a:pt x="0" y="210372"/>
                  </a:lnTo>
                  <a:lnTo>
                    <a:pt x="805" y="214605"/>
                  </a:lnTo>
                  <a:lnTo>
                    <a:pt x="3958" y="221566"/>
                  </a:lnTo>
                  <a:lnTo>
                    <a:pt x="8181" y="227482"/>
                  </a:lnTo>
                  <a:lnTo>
                    <a:pt x="12880" y="232934"/>
                  </a:lnTo>
                  <a:lnTo>
                    <a:pt x="17791" y="238179"/>
                  </a:lnTo>
                  <a:lnTo>
                    <a:pt x="25316" y="245892"/>
                  </a:lnTo>
                  <a:lnTo>
                    <a:pt x="27842" y="247598"/>
                  </a:lnTo>
                  <a:lnTo>
                    <a:pt x="32908" y="249494"/>
                  </a:lnTo>
                  <a:lnTo>
                    <a:pt x="36290" y="250846"/>
                  </a:lnTo>
                  <a:lnTo>
                    <a:pt x="40239" y="252595"/>
                  </a:lnTo>
                  <a:lnTo>
                    <a:pt x="44564" y="254607"/>
                  </a:lnTo>
                  <a:lnTo>
                    <a:pt x="48295" y="255948"/>
                  </a:lnTo>
                  <a:lnTo>
                    <a:pt x="54697" y="257438"/>
                  </a:lnTo>
                  <a:lnTo>
                    <a:pt x="58437" y="256989"/>
                  </a:lnTo>
                  <a:lnTo>
                    <a:pt x="62623" y="255843"/>
                  </a:lnTo>
                  <a:lnTo>
                    <a:pt x="67107" y="254232"/>
                  </a:lnTo>
                  <a:lnTo>
                    <a:pt x="70944" y="253159"/>
                  </a:lnTo>
                  <a:lnTo>
                    <a:pt x="77464" y="251965"/>
                  </a:lnTo>
                  <a:lnTo>
                    <a:pt x="81234" y="250801"/>
                  </a:lnTo>
                  <a:lnTo>
                    <a:pt x="85441" y="249177"/>
                  </a:lnTo>
                  <a:lnTo>
                    <a:pt x="89939" y="247249"/>
                  </a:lnTo>
                  <a:lnTo>
                    <a:pt x="99453" y="242848"/>
                  </a:lnTo>
                  <a:lnTo>
                    <a:pt x="119358" y="233124"/>
                  </a:lnTo>
                  <a:lnTo>
                    <a:pt x="123557" y="230619"/>
                  </a:lnTo>
                  <a:lnTo>
                    <a:pt x="127203" y="228103"/>
                  </a:lnTo>
                  <a:lnTo>
                    <a:pt x="130481" y="225579"/>
                  </a:lnTo>
                  <a:lnTo>
                    <a:pt x="134359" y="222203"/>
                  </a:lnTo>
                  <a:lnTo>
                    <a:pt x="138638" y="218259"/>
                  </a:lnTo>
                  <a:lnTo>
                    <a:pt x="147908" y="209361"/>
                  </a:lnTo>
                  <a:lnTo>
                    <a:pt x="157672" y="199762"/>
                  </a:lnTo>
                  <a:lnTo>
                    <a:pt x="161800" y="194832"/>
                  </a:lnTo>
                  <a:lnTo>
                    <a:pt x="165399" y="189851"/>
                  </a:lnTo>
                  <a:lnTo>
                    <a:pt x="168644" y="184838"/>
                  </a:lnTo>
                  <a:lnTo>
                    <a:pt x="172501" y="179802"/>
                  </a:lnTo>
                  <a:lnTo>
                    <a:pt x="176766" y="174752"/>
                  </a:lnTo>
                  <a:lnTo>
                    <a:pt x="181303" y="169691"/>
                  </a:lnTo>
                  <a:lnTo>
                    <a:pt x="185174" y="163778"/>
                  </a:lnTo>
                  <a:lnTo>
                    <a:pt x="188601" y="157296"/>
                  </a:lnTo>
                  <a:lnTo>
                    <a:pt x="194667" y="144166"/>
                  </a:lnTo>
                  <a:lnTo>
                    <a:pt x="205460" y="121940"/>
                  </a:lnTo>
                  <a:lnTo>
                    <a:pt x="215745" y="101244"/>
                  </a:lnTo>
                  <a:lnTo>
                    <a:pt x="217449" y="95286"/>
                  </a:lnTo>
                  <a:lnTo>
                    <a:pt x="218584" y="88774"/>
                  </a:lnTo>
                  <a:lnTo>
                    <a:pt x="219342" y="81893"/>
                  </a:lnTo>
                  <a:lnTo>
                    <a:pt x="219846" y="75612"/>
                  </a:lnTo>
                  <a:lnTo>
                    <a:pt x="220183" y="69732"/>
                  </a:lnTo>
                  <a:lnTo>
                    <a:pt x="220557" y="59529"/>
                  </a:lnTo>
                  <a:lnTo>
                    <a:pt x="220723" y="52172"/>
                  </a:lnTo>
                  <a:lnTo>
                    <a:pt x="219920" y="48179"/>
                  </a:lnTo>
                  <a:lnTo>
                    <a:pt x="218539" y="43823"/>
                  </a:lnTo>
                  <a:lnTo>
                    <a:pt x="216771" y="39225"/>
                  </a:lnTo>
                  <a:lnTo>
                    <a:pt x="212549" y="31860"/>
                  </a:lnTo>
                  <a:lnTo>
                    <a:pt x="210238" y="28710"/>
                  </a:lnTo>
                  <a:lnTo>
                    <a:pt x="207004" y="25764"/>
                  </a:lnTo>
                  <a:lnTo>
                    <a:pt x="203155" y="22953"/>
                  </a:lnTo>
                  <a:lnTo>
                    <a:pt x="198895" y="20232"/>
                  </a:lnTo>
                  <a:lnTo>
                    <a:pt x="195209" y="17572"/>
                  </a:lnTo>
                  <a:lnTo>
                    <a:pt x="188855" y="12358"/>
                  </a:lnTo>
                  <a:lnTo>
                    <a:pt x="185129" y="9782"/>
                  </a:lnTo>
                  <a:lnTo>
                    <a:pt x="180951" y="7218"/>
                  </a:lnTo>
                  <a:lnTo>
                    <a:pt x="176473" y="4663"/>
                  </a:lnTo>
                  <a:lnTo>
                    <a:pt x="171794" y="2959"/>
                  </a:lnTo>
                  <a:lnTo>
                    <a:pt x="166981" y="1823"/>
                  </a:lnTo>
                  <a:lnTo>
                    <a:pt x="162080" y="1065"/>
                  </a:lnTo>
                  <a:lnTo>
                    <a:pt x="157118" y="561"/>
                  </a:lnTo>
                  <a:lnTo>
                    <a:pt x="152117" y="224"/>
                  </a:lnTo>
                  <a:lnTo>
                    <a:pt x="147090" y="0"/>
                  </a:lnTo>
                  <a:lnTo>
                    <a:pt x="142045" y="697"/>
                  </a:lnTo>
                  <a:lnTo>
                    <a:pt x="136989" y="2008"/>
                  </a:lnTo>
                  <a:lnTo>
                    <a:pt x="131924" y="3729"/>
                  </a:lnTo>
                  <a:lnTo>
                    <a:pt x="126855" y="5723"/>
                  </a:lnTo>
                  <a:lnTo>
                    <a:pt x="121782" y="7899"/>
                  </a:lnTo>
                  <a:lnTo>
                    <a:pt x="111630" y="12574"/>
                  </a:lnTo>
                  <a:lnTo>
                    <a:pt x="91316" y="224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Annotation938"/>
            <p:cNvSpPr/>
            <p:nvPr/>
          </p:nvSpPr>
          <p:spPr>
            <a:xfrm>
              <a:off x="-381000" y="2461260"/>
              <a:ext cx="53341" cy="243841"/>
            </a:xfrm>
            <a:custGeom>
              <a:avLst/>
              <a:gdLst/>
              <a:ahLst/>
              <a:cxnLst/>
              <a:rect l="0" t="0" r="0" b="0"/>
              <a:pathLst>
                <a:path w="53341" h="243841">
                  <a:moveTo>
                    <a:pt x="53340" y="0"/>
                  </a:moveTo>
                  <a:lnTo>
                    <a:pt x="45722" y="0"/>
                  </a:lnTo>
                  <a:lnTo>
                    <a:pt x="39160" y="6561"/>
                  </a:lnTo>
                  <a:lnTo>
                    <a:pt x="38571" y="9407"/>
                  </a:lnTo>
                  <a:lnTo>
                    <a:pt x="38240" y="15769"/>
                  </a:lnTo>
                  <a:lnTo>
                    <a:pt x="38128" y="25504"/>
                  </a:lnTo>
                  <a:lnTo>
                    <a:pt x="38108" y="33051"/>
                  </a:lnTo>
                  <a:lnTo>
                    <a:pt x="37259" y="36427"/>
                  </a:lnTo>
                  <a:lnTo>
                    <a:pt x="35846" y="40371"/>
                  </a:lnTo>
                  <a:lnTo>
                    <a:pt x="34057" y="44694"/>
                  </a:lnTo>
                  <a:lnTo>
                    <a:pt x="32865" y="49270"/>
                  </a:lnTo>
                  <a:lnTo>
                    <a:pt x="32070" y="54013"/>
                  </a:lnTo>
                  <a:lnTo>
                    <a:pt x="31540" y="58869"/>
                  </a:lnTo>
                  <a:lnTo>
                    <a:pt x="30340" y="63799"/>
                  </a:lnTo>
                  <a:lnTo>
                    <a:pt x="28693" y="68780"/>
                  </a:lnTo>
                  <a:lnTo>
                    <a:pt x="26749" y="73793"/>
                  </a:lnTo>
                  <a:lnTo>
                    <a:pt x="25453" y="78829"/>
                  </a:lnTo>
                  <a:lnTo>
                    <a:pt x="24588" y="83879"/>
                  </a:lnTo>
                  <a:lnTo>
                    <a:pt x="24012" y="88939"/>
                  </a:lnTo>
                  <a:lnTo>
                    <a:pt x="23628" y="94006"/>
                  </a:lnTo>
                  <a:lnTo>
                    <a:pt x="23372" y="99078"/>
                  </a:lnTo>
                  <a:lnTo>
                    <a:pt x="23201" y="104152"/>
                  </a:lnTo>
                  <a:lnTo>
                    <a:pt x="22241" y="109228"/>
                  </a:lnTo>
                  <a:lnTo>
                    <a:pt x="20754" y="114305"/>
                  </a:lnTo>
                  <a:lnTo>
                    <a:pt x="16844" y="125309"/>
                  </a:lnTo>
                  <a:lnTo>
                    <a:pt x="12284" y="138666"/>
                  </a:lnTo>
                  <a:lnTo>
                    <a:pt x="10729" y="144937"/>
                  </a:lnTo>
                  <a:lnTo>
                    <a:pt x="9693" y="150812"/>
                  </a:lnTo>
                  <a:lnTo>
                    <a:pt x="9002" y="156421"/>
                  </a:lnTo>
                  <a:lnTo>
                    <a:pt x="7695" y="161854"/>
                  </a:lnTo>
                  <a:lnTo>
                    <a:pt x="5976" y="167169"/>
                  </a:lnTo>
                  <a:lnTo>
                    <a:pt x="3984" y="172406"/>
                  </a:lnTo>
                  <a:lnTo>
                    <a:pt x="2656" y="177591"/>
                  </a:lnTo>
                  <a:lnTo>
                    <a:pt x="1771" y="182740"/>
                  </a:lnTo>
                  <a:lnTo>
                    <a:pt x="1181" y="187867"/>
                  </a:lnTo>
                  <a:lnTo>
                    <a:pt x="787" y="192978"/>
                  </a:lnTo>
                  <a:lnTo>
                    <a:pt x="524" y="198078"/>
                  </a:lnTo>
                  <a:lnTo>
                    <a:pt x="155" y="211090"/>
                  </a:lnTo>
                  <a:lnTo>
                    <a:pt x="13" y="230658"/>
                  </a:lnTo>
                  <a:lnTo>
                    <a:pt x="0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Annotation939"/>
            <p:cNvSpPr/>
            <p:nvPr/>
          </p:nvSpPr>
          <p:spPr>
            <a:xfrm>
              <a:off x="-289560" y="2502591"/>
              <a:ext cx="114301" cy="19630"/>
            </a:xfrm>
            <a:custGeom>
              <a:avLst/>
              <a:gdLst/>
              <a:ahLst/>
              <a:cxnLst/>
              <a:rect l="0" t="0" r="0" b="0"/>
              <a:pathLst>
                <a:path w="114301" h="19630">
                  <a:moveTo>
                    <a:pt x="0" y="12009"/>
                  </a:moveTo>
                  <a:lnTo>
                    <a:pt x="0" y="19628"/>
                  </a:lnTo>
                  <a:lnTo>
                    <a:pt x="11572" y="19629"/>
                  </a:lnTo>
                  <a:lnTo>
                    <a:pt x="12795" y="18782"/>
                  </a:lnTo>
                  <a:lnTo>
                    <a:pt x="13610" y="17371"/>
                  </a:lnTo>
                  <a:lnTo>
                    <a:pt x="14918" y="13068"/>
                  </a:lnTo>
                  <a:lnTo>
                    <a:pt x="15872" y="12715"/>
                  </a:lnTo>
                  <a:lnTo>
                    <a:pt x="19190" y="12323"/>
                  </a:lnTo>
                  <a:lnTo>
                    <a:pt x="21772" y="12102"/>
                  </a:lnTo>
                  <a:lnTo>
                    <a:pt x="22982" y="11224"/>
                  </a:lnTo>
                  <a:lnTo>
                    <a:pt x="24634" y="9792"/>
                  </a:lnTo>
                  <a:lnTo>
                    <a:pt x="29325" y="5456"/>
                  </a:lnTo>
                  <a:lnTo>
                    <a:pt x="32224" y="4863"/>
                  </a:lnTo>
                  <a:lnTo>
                    <a:pt x="34183" y="4705"/>
                  </a:lnTo>
                  <a:lnTo>
                    <a:pt x="36335" y="4600"/>
                  </a:lnTo>
                  <a:lnTo>
                    <a:pt x="40984" y="4483"/>
                  </a:lnTo>
                  <a:lnTo>
                    <a:pt x="55910" y="4397"/>
                  </a:lnTo>
                  <a:lnTo>
                    <a:pt x="58440" y="3548"/>
                  </a:lnTo>
                  <a:lnTo>
                    <a:pt x="60973" y="2135"/>
                  </a:lnTo>
                  <a:lnTo>
                    <a:pt x="63509" y="346"/>
                  </a:lnTo>
                  <a:lnTo>
                    <a:pt x="65199" y="0"/>
                  </a:lnTo>
                  <a:lnTo>
                    <a:pt x="66326" y="616"/>
                  </a:lnTo>
                  <a:lnTo>
                    <a:pt x="67077" y="1874"/>
                  </a:lnTo>
                  <a:lnTo>
                    <a:pt x="69271" y="2712"/>
                  </a:lnTo>
                  <a:lnTo>
                    <a:pt x="72428" y="3271"/>
                  </a:lnTo>
                  <a:lnTo>
                    <a:pt x="81570" y="4168"/>
                  </a:lnTo>
                  <a:lnTo>
                    <a:pt x="85077" y="4291"/>
                  </a:lnTo>
                  <a:lnTo>
                    <a:pt x="87198" y="4323"/>
                  </a:lnTo>
                  <a:lnTo>
                    <a:pt x="89459" y="5192"/>
                  </a:lnTo>
                  <a:lnTo>
                    <a:pt x="91812" y="6618"/>
                  </a:lnTo>
                  <a:lnTo>
                    <a:pt x="94228" y="8415"/>
                  </a:lnTo>
                  <a:lnTo>
                    <a:pt x="96686" y="9613"/>
                  </a:lnTo>
                  <a:lnTo>
                    <a:pt x="99170" y="10412"/>
                  </a:lnTo>
                  <a:lnTo>
                    <a:pt x="101673" y="10944"/>
                  </a:lnTo>
                  <a:lnTo>
                    <a:pt x="103342" y="12146"/>
                  </a:lnTo>
                  <a:lnTo>
                    <a:pt x="104455" y="13793"/>
                  </a:lnTo>
                  <a:lnTo>
                    <a:pt x="105196" y="15739"/>
                  </a:lnTo>
                  <a:lnTo>
                    <a:pt x="106538" y="17035"/>
                  </a:lnTo>
                  <a:lnTo>
                    <a:pt x="108278" y="17900"/>
                  </a:lnTo>
                  <a:lnTo>
                    <a:pt x="114300" y="196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Annotation940"/>
            <p:cNvSpPr/>
            <p:nvPr/>
          </p:nvSpPr>
          <p:spPr>
            <a:xfrm>
              <a:off x="-83820" y="2370170"/>
              <a:ext cx="144753" cy="251111"/>
            </a:xfrm>
            <a:custGeom>
              <a:avLst/>
              <a:gdLst/>
              <a:ahLst/>
              <a:cxnLst/>
              <a:rect l="0" t="0" r="0" b="0"/>
              <a:pathLst>
                <a:path w="144753" h="251111">
                  <a:moveTo>
                    <a:pt x="53340" y="45370"/>
                  </a:moveTo>
                  <a:lnTo>
                    <a:pt x="38100" y="45370"/>
                  </a:lnTo>
                  <a:lnTo>
                    <a:pt x="38100" y="41325"/>
                  </a:lnTo>
                  <a:lnTo>
                    <a:pt x="38947" y="39286"/>
                  </a:lnTo>
                  <a:lnTo>
                    <a:pt x="42145" y="34764"/>
                  </a:lnTo>
                  <a:lnTo>
                    <a:pt x="44184" y="33219"/>
                  </a:lnTo>
                  <a:lnTo>
                    <a:pt x="46389" y="32190"/>
                  </a:lnTo>
                  <a:lnTo>
                    <a:pt x="48706" y="31503"/>
                  </a:lnTo>
                  <a:lnTo>
                    <a:pt x="50251" y="30199"/>
                  </a:lnTo>
                  <a:lnTo>
                    <a:pt x="51281" y="28483"/>
                  </a:lnTo>
                  <a:lnTo>
                    <a:pt x="51967" y="26491"/>
                  </a:lnTo>
                  <a:lnTo>
                    <a:pt x="53271" y="25165"/>
                  </a:lnTo>
                  <a:lnTo>
                    <a:pt x="54987" y="24280"/>
                  </a:lnTo>
                  <a:lnTo>
                    <a:pt x="56978" y="23690"/>
                  </a:lnTo>
                  <a:lnTo>
                    <a:pt x="61448" y="20777"/>
                  </a:lnTo>
                  <a:lnTo>
                    <a:pt x="63825" y="18814"/>
                  </a:lnTo>
                  <a:lnTo>
                    <a:pt x="67104" y="16660"/>
                  </a:lnTo>
                  <a:lnTo>
                    <a:pt x="70982" y="14376"/>
                  </a:lnTo>
                  <a:lnTo>
                    <a:pt x="75261" y="12008"/>
                  </a:lnTo>
                  <a:lnTo>
                    <a:pt x="78961" y="10428"/>
                  </a:lnTo>
                  <a:lnTo>
                    <a:pt x="82274" y="9375"/>
                  </a:lnTo>
                  <a:lnTo>
                    <a:pt x="85329" y="8674"/>
                  </a:lnTo>
                  <a:lnTo>
                    <a:pt x="88213" y="7359"/>
                  </a:lnTo>
                  <a:lnTo>
                    <a:pt x="90982" y="5636"/>
                  </a:lnTo>
                  <a:lnTo>
                    <a:pt x="93674" y="3641"/>
                  </a:lnTo>
                  <a:lnTo>
                    <a:pt x="96316" y="2311"/>
                  </a:lnTo>
                  <a:lnTo>
                    <a:pt x="98924" y="1424"/>
                  </a:lnTo>
                  <a:lnTo>
                    <a:pt x="101509" y="832"/>
                  </a:lnTo>
                  <a:lnTo>
                    <a:pt x="104080" y="438"/>
                  </a:lnTo>
                  <a:lnTo>
                    <a:pt x="106640" y="176"/>
                  </a:lnTo>
                  <a:lnTo>
                    <a:pt x="109193" y="0"/>
                  </a:lnTo>
                  <a:lnTo>
                    <a:pt x="111742" y="730"/>
                  </a:lnTo>
                  <a:lnTo>
                    <a:pt x="114288" y="2063"/>
                  </a:lnTo>
                  <a:lnTo>
                    <a:pt x="116832" y="3799"/>
                  </a:lnTo>
                  <a:lnTo>
                    <a:pt x="119374" y="4956"/>
                  </a:lnTo>
                  <a:lnTo>
                    <a:pt x="121916" y="5727"/>
                  </a:lnTo>
                  <a:lnTo>
                    <a:pt x="124457" y="6241"/>
                  </a:lnTo>
                  <a:lnTo>
                    <a:pt x="126998" y="6585"/>
                  </a:lnTo>
                  <a:lnTo>
                    <a:pt x="129539" y="6813"/>
                  </a:lnTo>
                  <a:lnTo>
                    <a:pt x="132079" y="6965"/>
                  </a:lnTo>
                  <a:lnTo>
                    <a:pt x="133773" y="7913"/>
                  </a:lnTo>
                  <a:lnTo>
                    <a:pt x="134902" y="9392"/>
                  </a:lnTo>
                  <a:lnTo>
                    <a:pt x="135654" y="11225"/>
                  </a:lnTo>
                  <a:lnTo>
                    <a:pt x="136714" y="17849"/>
                  </a:lnTo>
                  <a:lnTo>
                    <a:pt x="137101" y="24154"/>
                  </a:lnTo>
                  <a:lnTo>
                    <a:pt x="137160" y="70459"/>
                  </a:lnTo>
                  <a:lnTo>
                    <a:pt x="136313" y="72256"/>
                  </a:lnTo>
                  <a:lnTo>
                    <a:pt x="134902" y="73454"/>
                  </a:lnTo>
                  <a:lnTo>
                    <a:pt x="133115" y="74253"/>
                  </a:lnTo>
                  <a:lnTo>
                    <a:pt x="128871" y="77398"/>
                  </a:lnTo>
                  <a:lnTo>
                    <a:pt x="126554" y="79422"/>
                  </a:lnTo>
                  <a:lnTo>
                    <a:pt x="125009" y="81618"/>
                  </a:lnTo>
                  <a:lnTo>
                    <a:pt x="122530" y="88968"/>
                  </a:lnTo>
                  <a:lnTo>
                    <a:pt x="121920" y="91090"/>
                  </a:lnTo>
                  <a:lnTo>
                    <a:pt x="136008" y="105178"/>
                  </a:lnTo>
                  <a:lnTo>
                    <a:pt x="136392" y="106409"/>
                  </a:lnTo>
                  <a:lnTo>
                    <a:pt x="136932" y="112186"/>
                  </a:lnTo>
                  <a:lnTo>
                    <a:pt x="137059" y="116835"/>
                  </a:lnTo>
                  <a:lnTo>
                    <a:pt x="137939" y="119260"/>
                  </a:lnTo>
                  <a:lnTo>
                    <a:pt x="142377" y="125871"/>
                  </a:lnTo>
                  <a:lnTo>
                    <a:pt x="143712" y="127715"/>
                  </a:lnTo>
                  <a:lnTo>
                    <a:pt x="144305" y="130792"/>
                  </a:lnTo>
                  <a:lnTo>
                    <a:pt x="144639" y="137285"/>
                  </a:lnTo>
                  <a:lnTo>
                    <a:pt x="144752" y="147064"/>
                  </a:lnTo>
                  <a:lnTo>
                    <a:pt x="143914" y="149573"/>
                  </a:lnTo>
                  <a:lnTo>
                    <a:pt x="139537" y="157149"/>
                  </a:lnTo>
                  <a:lnTo>
                    <a:pt x="138216" y="162218"/>
                  </a:lnTo>
                  <a:lnTo>
                    <a:pt x="137473" y="169833"/>
                  </a:lnTo>
                  <a:lnTo>
                    <a:pt x="136522" y="172372"/>
                  </a:lnTo>
                  <a:lnTo>
                    <a:pt x="133207" y="177451"/>
                  </a:lnTo>
                  <a:lnTo>
                    <a:pt x="128912" y="182530"/>
                  </a:lnTo>
                  <a:lnTo>
                    <a:pt x="126581" y="185070"/>
                  </a:lnTo>
                  <a:lnTo>
                    <a:pt x="121734" y="190150"/>
                  </a:lnTo>
                  <a:lnTo>
                    <a:pt x="96517" y="215550"/>
                  </a:lnTo>
                  <a:lnTo>
                    <a:pt x="93131" y="218090"/>
                  </a:lnTo>
                  <a:lnTo>
                    <a:pt x="89181" y="220630"/>
                  </a:lnTo>
                  <a:lnTo>
                    <a:pt x="84854" y="223170"/>
                  </a:lnTo>
                  <a:lnTo>
                    <a:pt x="81123" y="225710"/>
                  </a:lnTo>
                  <a:lnTo>
                    <a:pt x="77788" y="228250"/>
                  </a:lnTo>
                  <a:lnTo>
                    <a:pt x="74719" y="230790"/>
                  </a:lnTo>
                  <a:lnTo>
                    <a:pt x="70979" y="232483"/>
                  </a:lnTo>
                  <a:lnTo>
                    <a:pt x="66793" y="233612"/>
                  </a:lnTo>
                  <a:lnTo>
                    <a:pt x="62308" y="234365"/>
                  </a:lnTo>
                  <a:lnTo>
                    <a:pt x="58472" y="235713"/>
                  </a:lnTo>
                  <a:lnTo>
                    <a:pt x="55068" y="237459"/>
                  </a:lnTo>
                  <a:lnTo>
                    <a:pt x="51952" y="239469"/>
                  </a:lnTo>
                  <a:lnTo>
                    <a:pt x="49028" y="240810"/>
                  </a:lnTo>
                  <a:lnTo>
                    <a:pt x="46232" y="241703"/>
                  </a:lnTo>
                  <a:lnTo>
                    <a:pt x="43521" y="242299"/>
                  </a:lnTo>
                  <a:lnTo>
                    <a:pt x="40021" y="243543"/>
                  </a:lnTo>
                  <a:lnTo>
                    <a:pt x="35994" y="245218"/>
                  </a:lnTo>
                  <a:lnTo>
                    <a:pt x="31616" y="247182"/>
                  </a:lnTo>
                  <a:lnTo>
                    <a:pt x="27851" y="248491"/>
                  </a:lnTo>
                  <a:lnTo>
                    <a:pt x="24494" y="249364"/>
                  </a:lnTo>
                  <a:lnTo>
                    <a:pt x="21409" y="249946"/>
                  </a:lnTo>
                  <a:lnTo>
                    <a:pt x="18506" y="250334"/>
                  </a:lnTo>
                  <a:lnTo>
                    <a:pt x="15724" y="250593"/>
                  </a:lnTo>
                  <a:lnTo>
                    <a:pt x="13023" y="250765"/>
                  </a:lnTo>
                  <a:lnTo>
                    <a:pt x="10375" y="250880"/>
                  </a:lnTo>
                  <a:lnTo>
                    <a:pt x="0" y="251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Annotation941"/>
            <p:cNvSpPr/>
            <p:nvPr/>
          </p:nvSpPr>
          <p:spPr>
            <a:xfrm>
              <a:off x="152400" y="2385060"/>
              <a:ext cx="129541" cy="38101"/>
            </a:xfrm>
            <a:custGeom>
              <a:avLst/>
              <a:gdLst/>
              <a:ahLst/>
              <a:cxnLst/>
              <a:rect l="0" t="0" r="0" b="0"/>
              <a:pathLst>
                <a:path w="129541" h="38101">
                  <a:moveTo>
                    <a:pt x="0" y="38100"/>
                  </a:moveTo>
                  <a:lnTo>
                    <a:pt x="7306" y="30794"/>
                  </a:lnTo>
                  <a:lnTo>
                    <a:pt x="9738" y="30619"/>
                  </a:lnTo>
                  <a:lnTo>
                    <a:pt x="14918" y="30488"/>
                  </a:lnTo>
                  <a:lnTo>
                    <a:pt x="19190" y="30482"/>
                  </a:lnTo>
                  <a:lnTo>
                    <a:pt x="20413" y="29635"/>
                  </a:lnTo>
                  <a:lnTo>
                    <a:pt x="21229" y="28223"/>
                  </a:lnTo>
                  <a:lnTo>
                    <a:pt x="21773" y="26435"/>
                  </a:lnTo>
                  <a:lnTo>
                    <a:pt x="23828" y="25244"/>
                  </a:lnTo>
                  <a:lnTo>
                    <a:pt x="26892" y="24449"/>
                  </a:lnTo>
                  <a:lnTo>
                    <a:pt x="30628" y="23920"/>
                  </a:lnTo>
                  <a:lnTo>
                    <a:pt x="33965" y="23566"/>
                  </a:lnTo>
                  <a:lnTo>
                    <a:pt x="37037" y="23331"/>
                  </a:lnTo>
                  <a:lnTo>
                    <a:pt x="39931" y="23174"/>
                  </a:lnTo>
                  <a:lnTo>
                    <a:pt x="42708" y="22223"/>
                  </a:lnTo>
                  <a:lnTo>
                    <a:pt x="45405" y="20742"/>
                  </a:lnTo>
                  <a:lnTo>
                    <a:pt x="48050" y="18908"/>
                  </a:lnTo>
                  <a:lnTo>
                    <a:pt x="50660" y="17685"/>
                  </a:lnTo>
                  <a:lnTo>
                    <a:pt x="53247" y="16870"/>
                  </a:lnTo>
                  <a:lnTo>
                    <a:pt x="55818" y="16327"/>
                  </a:lnTo>
                  <a:lnTo>
                    <a:pt x="58378" y="15964"/>
                  </a:lnTo>
                  <a:lnTo>
                    <a:pt x="60932" y="15723"/>
                  </a:lnTo>
                  <a:lnTo>
                    <a:pt x="63482" y="15562"/>
                  </a:lnTo>
                  <a:lnTo>
                    <a:pt x="66028" y="14608"/>
                  </a:lnTo>
                  <a:lnTo>
                    <a:pt x="68572" y="13125"/>
                  </a:lnTo>
                  <a:lnTo>
                    <a:pt x="71114" y="11290"/>
                  </a:lnTo>
                  <a:lnTo>
                    <a:pt x="73656" y="10067"/>
                  </a:lnTo>
                  <a:lnTo>
                    <a:pt x="76197" y="9251"/>
                  </a:lnTo>
                  <a:lnTo>
                    <a:pt x="78738" y="8707"/>
                  </a:lnTo>
                  <a:lnTo>
                    <a:pt x="81279" y="8345"/>
                  </a:lnTo>
                  <a:lnTo>
                    <a:pt x="83819" y="8103"/>
                  </a:lnTo>
                  <a:lnTo>
                    <a:pt x="86359" y="7942"/>
                  </a:lnTo>
                  <a:lnTo>
                    <a:pt x="88900" y="6988"/>
                  </a:lnTo>
                  <a:lnTo>
                    <a:pt x="91440" y="5505"/>
                  </a:lnTo>
                  <a:lnTo>
                    <a:pt x="93980" y="3670"/>
                  </a:lnTo>
                  <a:lnTo>
                    <a:pt x="97367" y="2447"/>
                  </a:lnTo>
                  <a:lnTo>
                    <a:pt x="101317" y="1631"/>
                  </a:lnTo>
                  <a:lnTo>
                    <a:pt x="111735" y="322"/>
                  </a:lnTo>
                  <a:lnTo>
                    <a:pt x="114284" y="215"/>
                  </a:lnTo>
                  <a:lnTo>
                    <a:pt x="129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Annotation942"/>
            <p:cNvSpPr/>
            <p:nvPr/>
          </p:nvSpPr>
          <p:spPr>
            <a:xfrm>
              <a:off x="182888" y="2446020"/>
              <a:ext cx="129533" cy="76100"/>
            </a:xfrm>
            <a:custGeom>
              <a:avLst/>
              <a:gdLst/>
              <a:ahLst/>
              <a:cxnLst/>
              <a:rect l="0" t="0" r="0" b="0"/>
              <a:pathLst>
                <a:path w="129533" h="76100">
                  <a:moveTo>
                    <a:pt x="7612" y="60960"/>
                  </a:moveTo>
                  <a:lnTo>
                    <a:pt x="1051" y="67521"/>
                  </a:lnTo>
                  <a:lnTo>
                    <a:pt x="698" y="68721"/>
                  </a:lnTo>
                  <a:lnTo>
                    <a:pt x="463" y="70367"/>
                  </a:lnTo>
                  <a:lnTo>
                    <a:pt x="0" y="76099"/>
                  </a:lnTo>
                  <a:lnTo>
                    <a:pt x="2253" y="73898"/>
                  </a:lnTo>
                  <a:lnTo>
                    <a:pt x="4040" y="72125"/>
                  </a:lnTo>
                  <a:lnTo>
                    <a:pt x="6077" y="70943"/>
                  </a:lnTo>
                  <a:lnTo>
                    <a:pt x="8282" y="70155"/>
                  </a:lnTo>
                  <a:lnTo>
                    <a:pt x="10598" y="69631"/>
                  </a:lnTo>
                  <a:lnTo>
                    <a:pt x="12990" y="69280"/>
                  </a:lnTo>
                  <a:lnTo>
                    <a:pt x="15431" y="69047"/>
                  </a:lnTo>
                  <a:lnTo>
                    <a:pt x="17904" y="68891"/>
                  </a:lnTo>
                  <a:lnTo>
                    <a:pt x="21247" y="67941"/>
                  </a:lnTo>
                  <a:lnTo>
                    <a:pt x="25168" y="66461"/>
                  </a:lnTo>
                  <a:lnTo>
                    <a:pt x="29476" y="64627"/>
                  </a:lnTo>
                  <a:lnTo>
                    <a:pt x="38778" y="60332"/>
                  </a:lnTo>
                  <a:lnTo>
                    <a:pt x="68632" y="45665"/>
                  </a:lnTo>
                  <a:lnTo>
                    <a:pt x="73692" y="43143"/>
                  </a:lnTo>
                  <a:lnTo>
                    <a:pt x="78759" y="39769"/>
                  </a:lnTo>
                  <a:lnTo>
                    <a:pt x="83830" y="35826"/>
                  </a:lnTo>
                  <a:lnTo>
                    <a:pt x="88904" y="31504"/>
                  </a:lnTo>
                  <a:lnTo>
                    <a:pt x="93980" y="27776"/>
                  </a:lnTo>
                  <a:lnTo>
                    <a:pt x="99057" y="24444"/>
                  </a:lnTo>
                  <a:lnTo>
                    <a:pt x="104135" y="21376"/>
                  </a:lnTo>
                  <a:lnTo>
                    <a:pt x="109214" y="17637"/>
                  </a:lnTo>
                  <a:lnTo>
                    <a:pt x="114293" y="13451"/>
                  </a:lnTo>
                  <a:lnTo>
                    <a:pt x="1295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Annotation943"/>
            <p:cNvSpPr/>
            <p:nvPr/>
          </p:nvSpPr>
          <p:spPr>
            <a:xfrm>
              <a:off x="382152" y="2293744"/>
              <a:ext cx="174097" cy="243717"/>
            </a:xfrm>
            <a:custGeom>
              <a:avLst/>
              <a:gdLst/>
              <a:ahLst/>
              <a:cxnLst/>
              <a:rect l="0" t="0" r="0" b="0"/>
              <a:pathLst>
                <a:path w="174097" h="243717">
                  <a:moveTo>
                    <a:pt x="14088" y="76076"/>
                  </a:moveTo>
                  <a:lnTo>
                    <a:pt x="0" y="76076"/>
                  </a:lnTo>
                  <a:lnTo>
                    <a:pt x="462" y="75229"/>
                  </a:lnTo>
                  <a:lnTo>
                    <a:pt x="5829" y="69162"/>
                  </a:lnTo>
                  <a:lnTo>
                    <a:pt x="10429" y="64504"/>
                  </a:lnTo>
                  <a:lnTo>
                    <a:pt x="31905" y="43019"/>
                  </a:lnTo>
                  <a:lnTo>
                    <a:pt x="35279" y="40491"/>
                  </a:lnTo>
                  <a:lnTo>
                    <a:pt x="39222" y="37960"/>
                  </a:lnTo>
                  <a:lnTo>
                    <a:pt x="43544" y="35425"/>
                  </a:lnTo>
                  <a:lnTo>
                    <a:pt x="47272" y="32888"/>
                  </a:lnTo>
                  <a:lnTo>
                    <a:pt x="50604" y="30351"/>
                  </a:lnTo>
                  <a:lnTo>
                    <a:pt x="53672" y="27813"/>
                  </a:lnTo>
                  <a:lnTo>
                    <a:pt x="57410" y="25274"/>
                  </a:lnTo>
                  <a:lnTo>
                    <a:pt x="61596" y="22735"/>
                  </a:lnTo>
                  <a:lnTo>
                    <a:pt x="66080" y="20195"/>
                  </a:lnTo>
                  <a:lnTo>
                    <a:pt x="70763" y="18502"/>
                  </a:lnTo>
                  <a:lnTo>
                    <a:pt x="75578" y="17373"/>
                  </a:lnTo>
                  <a:lnTo>
                    <a:pt x="80481" y="16621"/>
                  </a:lnTo>
                  <a:lnTo>
                    <a:pt x="85443" y="15273"/>
                  </a:lnTo>
                  <a:lnTo>
                    <a:pt x="90445" y="13527"/>
                  </a:lnTo>
                  <a:lnTo>
                    <a:pt x="95473" y="11517"/>
                  </a:lnTo>
                  <a:lnTo>
                    <a:pt x="100518" y="9330"/>
                  </a:lnTo>
                  <a:lnTo>
                    <a:pt x="110639" y="4642"/>
                  </a:lnTo>
                  <a:lnTo>
                    <a:pt x="115709" y="3053"/>
                  </a:lnTo>
                  <a:lnTo>
                    <a:pt x="120782" y="1994"/>
                  </a:lnTo>
                  <a:lnTo>
                    <a:pt x="125857" y="1288"/>
                  </a:lnTo>
                  <a:lnTo>
                    <a:pt x="130087" y="817"/>
                  </a:lnTo>
                  <a:lnTo>
                    <a:pt x="133754" y="504"/>
                  </a:lnTo>
                  <a:lnTo>
                    <a:pt x="137046" y="294"/>
                  </a:lnTo>
                  <a:lnTo>
                    <a:pt x="140933" y="155"/>
                  </a:lnTo>
                  <a:lnTo>
                    <a:pt x="149768" y="0"/>
                  </a:lnTo>
                  <a:lnTo>
                    <a:pt x="153648" y="805"/>
                  </a:lnTo>
                  <a:lnTo>
                    <a:pt x="157081" y="2189"/>
                  </a:lnTo>
                  <a:lnTo>
                    <a:pt x="160217" y="3958"/>
                  </a:lnTo>
                  <a:lnTo>
                    <a:pt x="163154" y="5984"/>
                  </a:lnTo>
                  <a:lnTo>
                    <a:pt x="165959" y="8181"/>
                  </a:lnTo>
                  <a:lnTo>
                    <a:pt x="172498" y="13746"/>
                  </a:lnTo>
                  <a:lnTo>
                    <a:pt x="173035" y="15050"/>
                  </a:lnTo>
                  <a:lnTo>
                    <a:pt x="173631" y="18755"/>
                  </a:lnTo>
                  <a:lnTo>
                    <a:pt x="173896" y="25482"/>
                  </a:lnTo>
                  <a:lnTo>
                    <a:pt x="174080" y="43261"/>
                  </a:lnTo>
                  <a:lnTo>
                    <a:pt x="174096" y="51896"/>
                  </a:lnTo>
                  <a:lnTo>
                    <a:pt x="173253" y="56569"/>
                  </a:lnTo>
                  <a:lnTo>
                    <a:pt x="171845" y="61378"/>
                  </a:lnTo>
                  <a:lnTo>
                    <a:pt x="170059" y="66277"/>
                  </a:lnTo>
                  <a:lnTo>
                    <a:pt x="168022" y="71237"/>
                  </a:lnTo>
                  <a:lnTo>
                    <a:pt x="165817" y="76237"/>
                  </a:lnTo>
                  <a:lnTo>
                    <a:pt x="163501" y="81263"/>
                  </a:lnTo>
                  <a:lnTo>
                    <a:pt x="161957" y="86307"/>
                  </a:lnTo>
                  <a:lnTo>
                    <a:pt x="160927" y="91364"/>
                  </a:lnTo>
                  <a:lnTo>
                    <a:pt x="160241" y="96428"/>
                  </a:lnTo>
                  <a:lnTo>
                    <a:pt x="158937" y="101497"/>
                  </a:lnTo>
                  <a:lnTo>
                    <a:pt x="157221" y="106570"/>
                  </a:lnTo>
                  <a:lnTo>
                    <a:pt x="155230" y="111645"/>
                  </a:lnTo>
                  <a:lnTo>
                    <a:pt x="153056" y="116722"/>
                  </a:lnTo>
                  <a:lnTo>
                    <a:pt x="148383" y="126879"/>
                  </a:lnTo>
                  <a:lnTo>
                    <a:pt x="145105" y="131958"/>
                  </a:lnTo>
                  <a:lnTo>
                    <a:pt x="141225" y="137037"/>
                  </a:lnTo>
                  <a:lnTo>
                    <a:pt x="136946" y="142117"/>
                  </a:lnTo>
                  <a:lnTo>
                    <a:pt x="133247" y="147196"/>
                  </a:lnTo>
                  <a:lnTo>
                    <a:pt x="129934" y="152276"/>
                  </a:lnTo>
                  <a:lnTo>
                    <a:pt x="126879" y="157356"/>
                  </a:lnTo>
                  <a:lnTo>
                    <a:pt x="123148" y="162436"/>
                  </a:lnTo>
                  <a:lnTo>
                    <a:pt x="118968" y="167516"/>
                  </a:lnTo>
                  <a:lnTo>
                    <a:pt x="110655" y="176829"/>
                  </a:lnTo>
                  <a:lnTo>
                    <a:pt x="104138" y="183791"/>
                  </a:lnTo>
                  <a:lnTo>
                    <a:pt x="101214" y="187679"/>
                  </a:lnTo>
                  <a:lnTo>
                    <a:pt x="98419" y="191965"/>
                  </a:lnTo>
                  <a:lnTo>
                    <a:pt x="95708" y="196515"/>
                  </a:lnTo>
                  <a:lnTo>
                    <a:pt x="92208" y="200396"/>
                  </a:lnTo>
                  <a:lnTo>
                    <a:pt x="88182" y="203829"/>
                  </a:lnTo>
                  <a:lnTo>
                    <a:pt x="83804" y="206965"/>
                  </a:lnTo>
                  <a:lnTo>
                    <a:pt x="80038" y="209902"/>
                  </a:lnTo>
                  <a:lnTo>
                    <a:pt x="76682" y="212707"/>
                  </a:lnTo>
                  <a:lnTo>
                    <a:pt x="73597" y="215423"/>
                  </a:lnTo>
                  <a:lnTo>
                    <a:pt x="67912" y="220699"/>
                  </a:lnTo>
                  <a:lnTo>
                    <a:pt x="59951" y="228429"/>
                  </a:lnTo>
                  <a:lnTo>
                    <a:pt x="57364" y="230985"/>
                  </a:lnTo>
                  <a:lnTo>
                    <a:pt x="54792" y="232689"/>
                  </a:lnTo>
                  <a:lnTo>
                    <a:pt x="49676" y="234582"/>
                  </a:lnTo>
                  <a:lnTo>
                    <a:pt x="47973" y="235933"/>
                  </a:lnTo>
                  <a:lnTo>
                    <a:pt x="46838" y="237681"/>
                  </a:lnTo>
                  <a:lnTo>
                    <a:pt x="46082" y="239692"/>
                  </a:lnTo>
                  <a:lnTo>
                    <a:pt x="44730" y="241034"/>
                  </a:lnTo>
                  <a:lnTo>
                    <a:pt x="42983" y="241928"/>
                  </a:lnTo>
                  <a:lnTo>
                    <a:pt x="37301" y="243611"/>
                  </a:lnTo>
                  <a:lnTo>
                    <a:pt x="42254" y="243695"/>
                  </a:lnTo>
                  <a:lnTo>
                    <a:pt x="69999" y="243716"/>
                  </a:lnTo>
                  <a:lnTo>
                    <a:pt x="73376" y="242869"/>
                  </a:lnTo>
                  <a:lnTo>
                    <a:pt x="77320" y="241458"/>
                  </a:lnTo>
                  <a:lnTo>
                    <a:pt x="81642" y="239671"/>
                  </a:lnTo>
                  <a:lnTo>
                    <a:pt x="85371" y="238479"/>
                  </a:lnTo>
                  <a:lnTo>
                    <a:pt x="88703" y="237685"/>
                  </a:lnTo>
                  <a:lnTo>
                    <a:pt x="91772" y="237155"/>
                  </a:lnTo>
                  <a:lnTo>
                    <a:pt x="95510" y="236802"/>
                  </a:lnTo>
                  <a:lnTo>
                    <a:pt x="99696" y="236567"/>
                  </a:lnTo>
                  <a:lnTo>
                    <a:pt x="104180" y="236410"/>
                  </a:lnTo>
                  <a:lnTo>
                    <a:pt x="108863" y="235459"/>
                  </a:lnTo>
                  <a:lnTo>
                    <a:pt x="113678" y="233978"/>
                  </a:lnTo>
                  <a:lnTo>
                    <a:pt x="118581" y="232144"/>
                  </a:lnTo>
                  <a:lnTo>
                    <a:pt x="123544" y="230074"/>
                  </a:lnTo>
                  <a:lnTo>
                    <a:pt x="128545" y="227848"/>
                  </a:lnTo>
                  <a:lnTo>
                    <a:pt x="133573" y="225518"/>
                  </a:lnTo>
                  <a:lnTo>
                    <a:pt x="137771" y="223117"/>
                  </a:lnTo>
                  <a:lnTo>
                    <a:pt x="141417" y="220670"/>
                  </a:lnTo>
                  <a:lnTo>
                    <a:pt x="151248" y="2132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Annotation944"/>
            <p:cNvSpPr/>
            <p:nvPr/>
          </p:nvSpPr>
          <p:spPr>
            <a:xfrm>
              <a:off x="624851" y="2248044"/>
              <a:ext cx="182489" cy="243592"/>
            </a:xfrm>
            <a:custGeom>
              <a:avLst/>
              <a:gdLst/>
              <a:ahLst/>
              <a:cxnLst/>
              <a:rect l="0" t="0" r="0" b="0"/>
              <a:pathLst>
                <a:path w="182489" h="243592">
                  <a:moveTo>
                    <a:pt x="68569" y="91296"/>
                  </a:moveTo>
                  <a:lnTo>
                    <a:pt x="75130" y="84735"/>
                  </a:lnTo>
                  <a:lnTo>
                    <a:pt x="74636" y="84382"/>
                  </a:lnTo>
                  <a:lnTo>
                    <a:pt x="69535" y="83769"/>
                  </a:lnTo>
                  <a:lnTo>
                    <a:pt x="64810" y="83704"/>
                  </a:lnTo>
                  <a:lnTo>
                    <a:pt x="62676" y="84541"/>
                  </a:lnTo>
                  <a:lnTo>
                    <a:pt x="58048" y="87729"/>
                  </a:lnTo>
                  <a:lnTo>
                    <a:pt x="53168" y="91969"/>
                  </a:lnTo>
                  <a:lnTo>
                    <a:pt x="50682" y="94284"/>
                  </a:lnTo>
                  <a:lnTo>
                    <a:pt x="48177" y="95828"/>
                  </a:lnTo>
                  <a:lnTo>
                    <a:pt x="43137" y="97543"/>
                  </a:lnTo>
                  <a:lnTo>
                    <a:pt x="38075" y="100564"/>
                  </a:lnTo>
                  <a:lnTo>
                    <a:pt x="35539" y="102555"/>
                  </a:lnTo>
                  <a:lnTo>
                    <a:pt x="30465" y="109282"/>
                  </a:lnTo>
                  <a:lnTo>
                    <a:pt x="27926" y="113447"/>
                  </a:lnTo>
                  <a:lnTo>
                    <a:pt x="22848" y="120332"/>
                  </a:lnTo>
                  <a:lnTo>
                    <a:pt x="17768" y="127061"/>
                  </a:lnTo>
                  <a:lnTo>
                    <a:pt x="15228" y="131226"/>
                  </a:lnTo>
                  <a:lnTo>
                    <a:pt x="12689" y="135696"/>
                  </a:lnTo>
                  <a:lnTo>
                    <a:pt x="7608" y="145178"/>
                  </a:lnTo>
                  <a:lnTo>
                    <a:pt x="5069" y="150077"/>
                  </a:lnTo>
                  <a:lnTo>
                    <a:pt x="3376" y="155037"/>
                  </a:lnTo>
                  <a:lnTo>
                    <a:pt x="2246" y="160037"/>
                  </a:lnTo>
                  <a:lnTo>
                    <a:pt x="1494" y="165063"/>
                  </a:lnTo>
                  <a:lnTo>
                    <a:pt x="992" y="169261"/>
                  </a:lnTo>
                  <a:lnTo>
                    <a:pt x="435" y="176183"/>
                  </a:lnTo>
                  <a:lnTo>
                    <a:pt x="286" y="180060"/>
                  </a:lnTo>
                  <a:lnTo>
                    <a:pt x="77" y="193608"/>
                  </a:lnTo>
                  <a:lnTo>
                    <a:pt x="0" y="214344"/>
                  </a:lnTo>
                  <a:lnTo>
                    <a:pt x="843" y="217355"/>
                  </a:lnTo>
                  <a:lnTo>
                    <a:pt x="4037" y="222958"/>
                  </a:lnTo>
                  <a:lnTo>
                    <a:pt x="8280" y="228270"/>
                  </a:lnTo>
                  <a:lnTo>
                    <a:pt x="10596" y="230872"/>
                  </a:lnTo>
                  <a:lnTo>
                    <a:pt x="12987" y="232607"/>
                  </a:lnTo>
                  <a:lnTo>
                    <a:pt x="17901" y="234534"/>
                  </a:lnTo>
                  <a:lnTo>
                    <a:pt x="21244" y="235895"/>
                  </a:lnTo>
                  <a:lnTo>
                    <a:pt x="25165" y="237648"/>
                  </a:lnTo>
                  <a:lnTo>
                    <a:pt x="29473" y="239664"/>
                  </a:lnTo>
                  <a:lnTo>
                    <a:pt x="33192" y="241008"/>
                  </a:lnTo>
                  <a:lnTo>
                    <a:pt x="36518" y="241904"/>
                  </a:lnTo>
                  <a:lnTo>
                    <a:pt x="39581" y="242501"/>
                  </a:lnTo>
                  <a:lnTo>
                    <a:pt x="45243" y="243165"/>
                  </a:lnTo>
                  <a:lnTo>
                    <a:pt x="47938" y="243342"/>
                  </a:lnTo>
                  <a:lnTo>
                    <a:pt x="51429" y="243460"/>
                  </a:lnTo>
                  <a:lnTo>
                    <a:pt x="59822" y="243591"/>
                  </a:lnTo>
                  <a:lnTo>
                    <a:pt x="63584" y="242779"/>
                  </a:lnTo>
                  <a:lnTo>
                    <a:pt x="66939" y="241392"/>
                  </a:lnTo>
                  <a:lnTo>
                    <a:pt x="70022" y="239620"/>
                  </a:lnTo>
                  <a:lnTo>
                    <a:pt x="73771" y="238438"/>
                  </a:lnTo>
                  <a:lnTo>
                    <a:pt x="77964" y="237651"/>
                  </a:lnTo>
                  <a:lnTo>
                    <a:pt x="82452" y="237126"/>
                  </a:lnTo>
                  <a:lnTo>
                    <a:pt x="87138" y="235083"/>
                  </a:lnTo>
                  <a:lnTo>
                    <a:pt x="91955" y="232027"/>
                  </a:lnTo>
                  <a:lnTo>
                    <a:pt x="96859" y="228297"/>
                  </a:lnTo>
                  <a:lnTo>
                    <a:pt x="100976" y="224963"/>
                  </a:lnTo>
                  <a:lnTo>
                    <a:pt x="104567" y="221894"/>
                  </a:lnTo>
                  <a:lnTo>
                    <a:pt x="107808" y="219001"/>
                  </a:lnTo>
                  <a:lnTo>
                    <a:pt x="113666" y="213529"/>
                  </a:lnTo>
                  <a:lnTo>
                    <a:pt x="123982" y="203431"/>
                  </a:lnTo>
                  <a:lnTo>
                    <a:pt x="138593" y="188893"/>
                  </a:lnTo>
                  <a:lnTo>
                    <a:pt x="141498" y="185148"/>
                  </a:lnTo>
                  <a:lnTo>
                    <a:pt x="144282" y="180957"/>
                  </a:lnTo>
                  <a:lnTo>
                    <a:pt x="146984" y="176470"/>
                  </a:lnTo>
                  <a:lnTo>
                    <a:pt x="149632" y="170939"/>
                  </a:lnTo>
                  <a:lnTo>
                    <a:pt x="152244" y="164711"/>
                  </a:lnTo>
                  <a:lnTo>
                    <a:pt x="154833" y="158019"/>
                  </a:lnTo>
                  <a:lnTo>
                    <a:pt x="158251" y="151865"/>
                  </a:lnTo>
                  <a:lnTo>
                    <a:pt x="162224" y="146069"/>
                  </a:lnTo>
                  <a:lnTo>
                    <a:pt x="166566" y="140511"/>
                  </a:lnTo>
                  <a:lnTo>
                    <a:pt x="169460" y="135113"/>
                  </a:lnTo>
                  <a:lnTo>
                    <a:pt x="171389" y="129821"/>
                  </a:lnTo>
                  <a:lnTo>
                    <a:pt x="172676" y="124599"/>
                  </a:lnTo>
                  <a:lnTo>
                    <a:pt x="174380" y="119425"/>
                  </a:lnTo>
                  <a:lnTo>
                    <a:pt x="176363" y="114282"/>
                  </a:lnTo>
                  <a:lnTo>
                    <a:pt x="178532" y="109160"/>
                  </a:lnTo>
                  <a:lnTo>
                    <a:pt x="179977" y="103205"/>
                  </a:lnTo>
                  <a:lnTo>
                    <a:pt x="180941" y="96696"/>
                  </a:lnTo>
                  <a:lnTo>
                    <a:pt x="181584" y="89816"/>
                  </a:lnTo>
                  <a:lnTo>
                    <a:pt x="182012" y="83536"/>
                  </a:lnTo>
                  <a:lnTo>
                    <a:pt x="182298" y="77656"/>
                  </a:lnTo>
                  <a:lnTo>
                    <a:pt x="182488" y="72042"/>
                  </a:lnTo>
                  <a:lnTo>
                    <a:pt x="181768" y="66607"/>
                  </a:lnTo>
                  <a:lnTo>
                    <a:pt x="180442" y="61290"/>
                  </a:lnTo>
                  <a:lnTo>
                    <a:pt x="178711" y="56052"/>
                  </a:lnTo>
                  <a:lnTo>
                    <a:pt x="177557" y="50866"/>
                  </a:lnTo>
                  <a:lnTo>
                    <a:pt x="176788" y="45716"/>
                  </a:lnTo>
                  <a:lnTo>
                    <a:pt x="176275" y="40589"/>
                  </a:lnTo>
                  <a:lnTo>
                    <a:pt x="174240" y="35478"/>
                  </a:lnTo>
                  <a:lnTo>
                    <a:pt x="171189" y="30378"/>
                  </a:lnTo>
                  <a:lnTo>
                    <a:pt x="167462" y="25284"/>
                  </a:lnTo>
                  <a:lnTo>
                    <a:pt x="164131" y="21041"/>
                  </a:lnTo>
                  <a:lnTo>
                    <a:pt x="161064" y="17366"/>
                  </a:lnTo>
                  <a:lnTo>
                    <a:pt x="155398" y="11025"/>
                  </a:lnTo>
                  <a:lnTo>
                    <a:pt x="150057" y="5385"/>
                  </a:lnTo>
                  <a:lnTo>
                    <a:pt x="147448" y="3542"/>
                  </a:lnTo>
                  <a:lnTo>
                    <a:pt x="142291" y="1494"/>
                  </a:lnTo>
                  <a:lnTo>
                    <a:pt x="138884" y="948"/>
                  </a:lnTo>
                  <a:lnTo>
                    <a:pt x="134918" y="584"/>
                  </a:lnTo>
                  <a:lnTo>
                    <a:pt x="130582" y="341"/>
                  </a:lnTo>
                  <a:lnTo>
                    <a:pt x="121248" y="72"/>
                  </a:lnTo>
                  <a:lnTo>
                    <a:pt x="116388" y="0"/>
                  </a:lnTo>
                  <a:lnTo>
                    <a:pt x="111455" y="798"/>
                  </a:lnTo>
                  <a:lnTo>
                    <a:pt x="106473" y="2178"/>
                  </a:lnTo>
                  <a:lnTo>
                    <a:pt x="82265" y="10475"/>
                  </a:lnTo>
                  <a:lnTo>
                    <a:pt x="76006" y="12862"/>
                  </a:lnTo>
                  <a:lnTo>
                    <a:pt x="70140" y="15300"/>
                  </a:lnTo>
                  <a:lnTo>
                    <a:pt x="53329" y="227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Annotation945"/>
            <p:cNvSpPr/>
            <p:nvPr/>
          </p:nvSpPr>
          <p:spPr>
            <a:xfrm>
              <a:off x="5341620" y="2156499"/>
              <a:ext cx="91441" cy="83781"/>
            </a:xfrm>
            <a:custGeom>
              <a:avLst/>
              <a:gdLst/>
              <a:ahLst/>
              <a:cxnLst/>
              <a:rect l="0" t="0" r="0" b="0"/>
              <a:pathLst>
                <a:path w="91441" h="83781">
                  <a:moveTo>
                    <a:pt x="15240" y="38061"/>
                  </a:moveTo>
                  <a:lnTo>
                    <a:pt x="7647" y="30469"/>
                  </a:lnTo>
                  <a:lnTo>
                    <a:pt x="7629" y="30449"/>
                  </a:lnTo>
                  <a:lnTo>
                    <a:pt x="7620" y="49385"/>
                  </a:lnTo>
                  <a:lnTo>
                    <a:pt x="6773" y="50690"/>
                  </a:lnTo>
                  <a:lnTo>
                    <a:pt x="5362" y="51561"/>
                  </a:lnTo>
                  <a:lnTo>
                    <a:pt x="3575" y="52141"/>
                  </a:lnTo>
                  <a:lnTo>
                    <a:pt x="2383" y="53374"/>
                  </a:lnTo>
                  <a:lnTo>
                    <a:pt x="1589" y="55043"/>
                  </a:lnTo>
                  <a:lnTo>
                    <a:pt x="314" y="59760"/>
                  </a:lnTo>
                  <a:lnTo>
                    <a:pt x="209" y="60994"/>
                  </a:lnTo>
                  <a:lnTo>
                    <a:pt x="139" y="62663"/>
                  </a:lnTo>
                  <a:lnTo>
                    <a:pt x="27" y="67380"/>
                  </a:lnTo>
                  <a:lnTo>
                    <a:pt x="0" y="83780"/>
                  </a:lnTo>
                  <a:lnTo>
                    <a:pt x="0" y="69693"/>
                  </a:lnTo>
                  <a:lnTo>
                    <a:pt x="846" y="68462"/>
                  </a:lnTo>
                  <a:lnTo>
                    <a:pt x="2257" y="66795"/>
                  </a:lnTo>
                  <a:lnTo>
                    <a:pt x="4044" y="64837"/>
                  </a:lnTo>
                  <a:lnTo>
                    <a:pt x="5237" y="62685"/>
                  </a:lnTo>
                  <a:lnTo>
                    <a:pt x="6031" y="60404"/>
                  </a:lnTo>
                  <a:lnTo>
                    <a:pt x="6561" y="58036"/>
                  </a:lnTo>
                  <a:lnTo>
                    <a:pt x="6914" y="55611"/>
                  </a:lnTo>
                  <a:lnTo>
                    <a:pt x="7149" y="53148"/>
                  </a:lnTo>
                  <a:lnTo>
                    <a:pt x="7306" y="50659"/>
                  </a:lnTo>
                  <a:lnTo>
                    <a:pt x="8257" y="48153"/>
                  </a:lnTo>
                  <a:lnTo>
                    <a:pt x="9738" y="45635"/>
                  </a:lnTo>
                  <a:lnTo>
                    <a:pt x="11572" y="43111"/>
                  </a:lnTo>
                  <a:lnTo>
                    <a:pt x="12795" y="40581"/>
                  </a:lnTo>
                  <a:lnTo>
                    <a:pt x="13610" y="38047"/>
                  </a:lnTo>
                  <a:lnTo>
                    <a:pt x="14153" y="35512"/>
                  </a:lnTo>
                  <a:lnTo>
                    <a:pt x="15362" y="32975"/>
                  </a:lnTo>
                  <a:lnTo>
                    <a:pt x="17015" y="30437"/>
                  </a:lnTo>
                  <a:lnTo>
                    <a:pt x="18962" y="27898"/>
                  </a:lnTo>
                  <a:lnTo>
                    <a:pt x="20262" y="25359"/>
                  </a:lnTo>
                  <a:lnTo>
                    <a:pt x="21128" y="22820"/>
                  </a:lnTo>
                  <a:lnTo>
                    <a:pt x="21706" y="20280"/>
                  </a:lnTo>
                  <a:lnTo>
                    <a:pt x="22937" y="17740"/>
                  </a:lnTo>
                  <a:lnTo>
                    <a:pt x="24605" y="15201"/>
                  </a:lnTo>
                  <a:lnTo>
                    <a:pt x="26563" y="12661"/>
                  </a:lnTo>
                  <a:lnTo>
                    <a:pt x="27868" y="10121"/>
                  </a:lnTo>
                  <a:lnTo>
                    <a:pt x="28739" y="7581"/>
                  </a:lnTo>
                  <a:lnTo>
                    <a:pt x="29319" y="5041"/>
                  </a:lnTo>
                  <a:lnTo>
                    <a:pt x="30553" y="3348"/>
                  </a:lnTo>
                  <a:lnTo>
                    <a:pt x="32222" y="2219"/>
                  </a:lnTo>
                  <a:lnTo>
                    <a:pt x="34182" y="1466"/>
                  </a:lnTo>
                  <a:lnTo>
                    <a:pt x="36334" y="965"/>
                  </a:lnTo>
                  <a:lnTo>
                    <a:pt x="38616" y="630"/>
                  </a:lnTo>
                  <a:lnTo>
                    <a:pt x="44317" y="93"/>
                  </a:lnTo>
                  <a:lnTo>
                    <a:pt x="45631" y="49"/>
                  </a:lnTo>
                  <a:lnTo>
                    <a:pt x="49349" y="0"/>
                  </a:lnTo>
                  <a:lnTo>
                    <a:pt x="50680" y="834"/>
                  </a:lnTo>
                  <a:lnTo>
                    <a:pt x="51567" y="2236"/>
                  </a:lnTo>
                  <a:lnTo>
                    <a:pt x="52158" y="4018"/>
                  </a:lnTo>
                  <a:lnTo>
                    <a:pt x="53398" y="5206"/>
                  </a:lnTo>
                  <a:lnTo>
                    <a:pt x="55072" y="5997"/>
                  </a:lnTo>
                  <a:lnTo>
                    <a:pt x="57035" y="6525"/>
                  </a:lnTo>
                  <a:lnTo>
                    <a:pt x="59190" y="6877"/>
                  </a:lnTo>
                  <a:lnTo>
                    <a:pt x="61473" y="7112"/>
                  </a:lnTo>
                  <a:lnTo>
                    <a:pt x="63842" y="7268"/>
                  </a:lnTo>
                  <a:lnTo>
                    <a:pt x="65421" y="8219"/>
                  </a:lnTo>
                  <a:lnTo>
                    <a:pt x="66474" y="9700"/>
                  </a:lnTo>
                  <a:lnTo>
                    <a:pt x="67176" y="11534"/>
                  </a:lnTo>
                  <a:lnTo>
                    <a:pt x="68491" y="12756"/>
                  </a:lnTo>
                  <a:lnTo>
                    <a:pt x="70214" y="13571"/>
                  </a:lnTo>
                  <a:lnTo>
                    <a:pt x="72209" y="14114"/>
                  </a:lnTo>
                  <a:lnTo>
                    <a:pt x="74386" y="15323"/>
                  </a:lnTo>
                  <a:lnTo>
                    <a:pt x="76683" y="16976"/>
                  </a:lnTo>
                  <a:lnTo>
                    <a:pt x="82410" y="21666"/>
                  </a:lnTo>
                  <a:lnTo>
                    <a:pt x="83727" y="22051"/>
                  </a:lnTo>
                  <a:lnTo>
                    <a:pt x="85452" y="22308"/>
                  </a:lnTo>
                  <a:lnTo>
                    <a:pt x="87448" y="22479"/>
                  </a:lnTo>
                  <a:lnTo>
                    <a:pt x="88778" y="23440"/>
                  </a:lnTo>
                  <a:lnTo>
                    <a:pt x="89666" y="24927"/>
                  </a:lnTo>
                  <a:lnTo>
                    <a:pt x="91440" y="30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Annotation946"/>
            <p:cNvSpPr/>
            <p:nvPr/>
          </p:nvSpPr>
          <p:spPr>
            <a:xfrm>
              <a:off x="5509259" y="2103120"/>
              <a:ext cx="75133" cy="121921"/>
            </a:xfrm>
            <a:custGeom>
              <a:avLst/>
              <a:gdLst/>
              <a:ahLst/>
              <a:cxnLst/>
              <a:rect l="0" t="0" r="0" b="0"/>
              <a:pathLst>
                <a:path w="75133" h="121921">
                  <a:moveTo>
                    <a:pt x="22861" y="7620"/>
                  </a:moveTo>
                  <a:lnTo>
                    <a:pt x="22861" y="0"/>
                  </a:lnTo>
                  <a:lnTo>
                    <a:pt x="48671" y="0"/>
                  </a:lnTo>
                  <a:lnTo>
                    <a:pt x="50228" y="847"/>
                  </a:lnTo>
                  <a:lnTo>
                    <a:pt x="51266" y="2258"/>
                  </a:lnTo>
                  <a:lnTo>
                    <a:pt x="51957" y="4045"/>
                  </a:lnTo>
                  <a:lnTo>
                    <a:pt x="53265" y="5237"/>
                  </a:lnTo>
                  <a:lnTo>
                    <a:pt x="54984" y="6031"/>
                  </a:lnTo>
                  <a:lnTo>
                    <a:pt x="56976" y="6561"/>
                  </a:lnTo>
                  <a:lnTo>
                    <a:pt x="59151" y="6914"/>
                  </a:lnTo>
                  <a:lnTo>
                    <a:pt x="61448" y="7149"/>
                  </a:lnTo>
                  <a:lnTo>
                    <a:pt x="63825" y="7306"/>
                  </a:lnTo>
                  <a:lnTo>
                    <a:pt x="65411" y="8257"/>
                  </a:lnTo>
                  <a:lnTo>
                    <a:pt x="66468" y="9738"/>
                  </a:lnTo>
                  <a:lnTo>
                    <a:pt x="68164" y="14153"/>
                  </a:lnTo>
                  <a:lnTo>
                    <a:pt x="68396" y="17015"/>
                  </a:lnTo>
                  <a:lnTo>
                    <a:pt x="68458" y="18963"/>
                  </a:lnTo>
                  <a:lnTo>
                    <a:pt x="69345" y="20262"/>
                  </a:lnTo>
                  <a:lnTo>
                    <a:pt x="70783" y="21128"/>
                  </a:lnTo>
                  <a:lnTo>
                    <a:pt x="72590" y="21705"/>
                  </a:lnTo>
                  <a:lnTo>
                    <a:pt x="73794" y="22937"/>
                  </a:lnTo>
                  <a:lnTo>
                    <a:pt x="74596" y="24604"/>
                  </a:lnTo>
                  <a:lnTo>
                    <a:pt x="75132" y="26563"/>
                  </a:lnTo>
                  <a:lnTo>
                    <a:pt x="74641" y="28715"/>
                  </a:lnTo>
                  <a:lnTo>
                    <a:pt x="73468" y="30997"/>
                  </a:lnTo>
                  <a:lnTo>
                    <a:pt x="69546" y="36697"/>
                  </a:lnTo>
                  <a:lnTo>
                    <a:pt x="69010" y="39734"/>
                  </a:lnTo>
                  <a:lnTo>
                    <a:pt x="68867" y="41730"/>
                  </a:lnTo>
                  <a:lnTo>
                    <a:pt x="67925" y="43907"/>
                  </a:lnTo>
                  <a:lnTo>
                    <a:pt x="66451" y="46204"/>
                  </a:lnTo>
                  <a:lnTo>
                    <a:pt x="62046" y="51930"/>
                  </a:lnTo>
                  <a:lnTo>
                    <a:pt x="60837" y="53247"/>
                  </a:lnTo>
                  <a:lnTo>
                    <a:pt x="54495" y="59777"/>
                  </a:lnTo>
                  <a:lnTo>
                    <a:pt x="53263" y="60171"/>
                  </a:lnTo>
                  <a:lnTo>
                    <a:pt x="51597" y="60434"/>
                  </a:lnTo>
                  <a:lnTo>
                    <a:pt x="49638" y="60609"/>
                  </a:lnTo>
                  <a:lnTo>
                    <a:pt x="47486" y="61573"/>
                  </a:lnTo>
                  <a:lnTo>
                    <a:pt x="45204" y="63062"/>
                  </a:lnTo>
                  <a:lnTo>
                    <a:pt x="38125" y="68561"/>
                  </a:lnTo>
                  <a:lnTo>
                    <a:pt x="38103" y="68579"/>
                  </a:lnTo>
                  <a:lnTo>
                    <a:pt x="38101" y="68580"/>
                  </a:lnTo>
                  <a:lnTo>
                    <a:pt x="38101" y="72625"/>
                  </a:lnTo>
                  <a:lnTo>
                    <a:pt x="38947" y="73817"/>
                  </a:lnTo>
                  <a:lnTo>
                    <a:pt x="40359" y="74611"/>
                  </a:lnTo>
                  <a:lnTo>
                    <a:pt x="45408" y="76107"/>
                  </a:lnTo>
                  <a:lnTo>
                    <a:pt x="46359" y="76138"/>
                  </a:lnTo>
                  <a:lnTo>
                    <a:pt x="49673" y="76172"/>
                  </a:lnTo>
                  <a:lnTo>
                    <a:pt x="50896" y="77028"/>
                  </a:lnTo>
                  <a:lnTo>
                    <a:pt x="51710" y="78445"/>
                  </a:lnTo>
                  <a:lnTo>
                    <a:pt x="52254" y="80237"/>
                  </a:lnTo>
                  <a:lnTo>
                    <a:pt x="53463" y="81431"/>
                  </a:lnTo>
                  <a:lnTo>
                    <a:pt x="55115" y="82228"/>
                  </a:lnTo>
                  <a:lnTo>
                    <a:pt x="59806" y="83505"/>
                  </a:lnTo>
                  <a:lnTo>
                    <a:pt x="60191" y="84457"/>
                  </a:lnTo>
                  <a:lnTo>
                    <a:pt x="60618" y="87772"/>
                  </a:lnTo>
                  <a:lnTo>
                    <a:pt x="61579" y="88995"/>
                  </a:lnTo>
                  <a:lnTo>
                    <a:pt x="63067" y="89810"/>
                  </a:lnTo>
                  <a:lnTo>
                    <a:pt x="64905" y="90353"/>
                  </a:lnTo>
                  <a:lnTo>
                    <a:pt x="66131" y="91562"/>
                  </a:lnTo>
                  <a:lnTo>
                    <a:pt x="66947" y="93215"/>
                  </a:lnTo>
                  <a:lnTo>
                    <a:pt x="68258" y="97905"/>
                  </a:lnTo>
                  <a:lnTo>
                    <a:pt x="68438" y="100805"/>
                  </a:lnTo>
                  <a:lnTo>
                    <a:pt x="68553" y="105519"/>
                  </a:lnTo>
                  <a:lnTo>
                    <a:pt x="68579" y="113139"/>
                  </a:lnTo>
                  <a:lnTo>
                    <a:pt x="66322" y="116042"/>
                  </a:lnTo>
                  <a:lnTo>
                    <a:pt x="64535" y="118001"/>
                  </a:lnTo>
                  <a:lnTo>
                    <a:pt x="62497" y="119307"/>
                  </a:lnTo>
                  <a:lnTo>
                    <a:pt x="60293" y="120178"/>
                  </a:lnTo>
                  <a:lnTo>
                    <a:pt x="54714" y="121576"/>
                  </a:lnTo>
                  <a:lnTo>
                    <a:pt x="53410" y="121691"/>
                  </a:lnTo>
                  <a:lnTo>
                    <a:pt x="51693" y="121767"/>
                  </a:lnTo>
                  <a:lnTo>
                    <a:pt x="46900" y="121890"/>
                  </a:lnTo>
                  <a:lnTo>
                    <a:pt x="20290" y="121920"/>
                  </a:lnTo>
                  <a:lnTo>
                    <a:pt x="18607" y="121073"/>
                  </a:lnTo>
                  <a:lnTo>
                    <a:pt x="17485" y="119662"/>
                  </a:lnTo>
                  <a:lnTo>
                    <a:pt x="16737" y="117875"/>
                  </a:lnTo>
                  <a:lnTo>
                    <a:pt x="15391" y="116683"/>
                  </a:lnTo>
                  <a:lnTo>
                    <a:pt x="13647" y="115889"/>
                  </a:lnTo>
                  <a:lnTo>
                    <a:pt x="11639" y="115359"/>
                  </a:lnTo>
                  <a:lnTo>
                    <a:pt x="9453" y="114159"/>
                  </a:lnTo>
                  <a:lnTo>
                    <a:pt x="7149" y="112513"/>
                  </a:lnTo>
                  <a:lnTo>
                    <a:pt x="0" y="106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Annotation947"/>
            <p:cNvSpPr/>
            <p:nvPr/>
          </p:nvSpPr>
          <p:spPr>
            <a:xfrm>
              <a:off x="5661668" y="2133600"/>
              <a:ext cx="60953" cy="30481"/>
            </a:xfrm>
            <a:custGeom>
              <a:avLst/>
              <a:gdLst/>
              <a:ahLst/>
              <a:cxnLst/>
              <a:rect l="0" t="0" r="0" b="0"/>
              <a:pathLst>
                <a:path w="60953" h="30481">
                  <a:moveTo>
                    <a:pt x="15232" y="30480"/>
                  </a:moveTo>
                  <a:lnTo>
                    <a:pt x="7925" y="30480"/>
                  </a:lnTo>
                  <a:lnTo>
                    <a:pt x="6974" y="29633"/>
                  </a:lnTo>
                  <a:lnTo>
                    <a:pt x="206" y="23069"/>
                  </a:lnTo>
                  <a:lnTo>
                    <a:pt x="0" y="22868"/>
                  </a:lnTo>
                  <a:lnTo>
                    <a:pt x="14080" y="8772"/>
                  </a:lnTo>
                  <a:lnTo>
                    <a:pt x="15311" y="8388"/>
                  </a:lnTo>
                  <a:lnTo>
                    <a:pt x="16977" y="8132"/>
                  </a:lnTo>
                  <a:lnTo>
                    <a:pt x="18935" y="7961"/>
                  </a:lnTo>
                  <a:lnTo>
                    <a:pt x="21088" y="7847"/>
                  </a:lnTo>
                  <a:lnTo>
                    <a:pt x="25737" y="7721"/>
                  </a:lnTo>
                  <a:lnTo>
                    <a:pt x="27315" y="6841"/>
                  </a:lnTo>
                  <a:lnTo>
                    <a:pt x="28368" y="5407"/>
                  </a:lnTo>
                  <a:lnTo>
                    <a:pt x="29070" y="3605"/>
                  </a:lnTo>
                  <a:lnTo>
                    <a:pt x="30384" y="2403"/>
                  </a:lnTo>
                  <a:lnTo>
                    <a:pt x="32107" y="1602"/>
                  </a:lnTo>
                  <a:lnTo>
                    <a:pt x="34101" y="1068"/>
                  </a:lnTo>
                  <a:lnTo>
                    <a:pt x="36279" y="712"/>
                  </a:lnTo>
                  <a:lnTo>
                    <a:pt x="38577" y="475"/>
                  </a:lnTo>
                  <a:lnTo>
                    <a:pt x="40956" y="316"/>
                  </a:lnTo>
                  <a:lnTo>
                    <a:pt x="43388" y="211"/>
                  </a:lnTo>
                  <a:lnTo>
                    <a:pt x="51856" y="28"/>
                  </a:lnTo>
                  <a:lnTo>
                    <a:pt x="6095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Annotation948"/>
            <p:cNvSpPr/>
            <p:nvPr/>
          </p:nvSpPr>
          <p:spPr>
            <a:xfrm>
              <a:off x="5677959" y="2179320"/>
              <a:ext cx="59901" cy="1"/>
            </a:xfrm>
            <a:custGeom>
              <a:avLst/>
              <a:gdLst/>
              <a:ahLst/>
              <a:cxnLst/>
              <a:rect l="0" t="0" r="0" b="0"/>
              <a:pathLst>
                <a:path w="59901" h="1">
                  <a:moveTo>
                    <a:pt x="6561" y="0"/>
                  </a:moveTo>
                  <a:lnTo>
                    <a:pt x="0" y="0"/>
                  </a:lnTo>
                  <a:lnTo>
                    <a:pt x="599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Annotation949"/>
            <p:cNvSpPr/>
            <p:nvPr/>
          </p:nvSpPr>
          <p:spPr>
            <a:xfrm>
              <a:off x="5760728" y="2057408"/>
              <a:ext cx="68573" cy="137153"/>
            </a:xfrm>
            <a:custGeom>
              <a:avLst/>
              <a:gdLst/>
              <a:ahLst/>
              <a:cxnLst/>
              <a:rect l="0" t="0" r="0" b="0"/>
              <a:pathLst>
                <a:path w="68573" h="137153">
                  <a:moveTo>
                    <a:pt x="30472" y="7612"/>
                  </a:moveTo>
                  <a:lnTo>
                    <a:pt x="30472" y="85"/>
                  </a:lnTo>
                  <a:lnTo>
                    <a:pt x="31318" y="54"/>
                  </a:lnTo>
                  <a:lnTo>
                    <a:pt x="37033" y="0"/>
                  </a:lnTo>
                  <a:lnTo>
                    <a:pt x="38233" y="844"/>
                  </a:lnTo>
                  <a:lnTo>
                    <a:pt x="39879" y="2253"/>
                  </a:lnTo>
                  <a:lnTo>
                    <a:pt x="41824" y="4040"/>
                  </a:lnTo>
                  <a:lnTo>
                    <a:pt x="43119" y="6077"/>
                  </a:lnTo>
                  <a:lnTo>
                    <a:pt x="43984" y="8282"/>
                  </a:lnTo>
                  <a:lnTo>
                    <a:pt x="45371" y="13859"/>
                  </a:lnTo>
                  <a:lnTo>
                    <a:pt x="46331" y="15163"/>
                  </a:lnTo>
                  <a:lnTo>
                    <a:pt x="47818" y="16880"/>
                  </a:lnTo>
                  <a:lnTo>
                    <a:pt x="52243" y="21672"/>
                  </a:lnTo>
                  <a:lnTo>
                    <a:pt x="57054" y="26548"/>
                  </a:lnTo>
                  <a:lnTo>
                    <a:pt x="58354" y="28702"/>
                  </a:lnTo>
                  <a:lnTo>
                    <a:pt x="59221" y="30986"/>
                  </a:lnTo>
                  <a:lnTo>
                    <a:pt x="59798" y="33354"/>
                  </a:lnTo>
                  <a:lnTo>
                    <a:pt x="60182" y="35780"/>
                  </a:lnTo>
                  <a:lnTo>
                    <a:pt x="60439" y="38244"/>
                  </a:lnTo>
                  <a:lnTo>
                    <a:pt x="60610" y="40734"/>
                  </a:lnTo>
                  <a:lnTo>
                    <a:pt x="61571" y="42393"/>
                  </a:lnTo>
                  <a:lnTo>
                    <a:pt x="63058" y="43499"/>
                  </a:lnTo>
                  <a:lnTo>
                    <a:pt x="64896" y="44237"/>
                  </a:lnTo>
                  <a:lnTo>
                    <a:pt x="66121" y="45575"/>
                  </a:lnTo>
                  <a:lnTo>
                    <a:pt x="66938" y="47314"/>
                  </a:lnTo>
                  <a:lnTo>
                    <a:pt x="67846" y="51504"/>
                  </a:lnTo>
                  <a:lnTo>
                    <a:pt x="68088" y="53807"/>
                  </a:lnTo>
                  <a:lnTo>
                    <a:pt x="68477" y="59541"/>
                  </a:lnTo>
                  <a:lnTo>
                    <a:pt x="68530" y="62583"/>
                  </a:lnTo>
                  <a:lnTo>
                    <a:pt x="68572" y="79074"/>
                  </a:lnTo>
                  <a:lnTo>
                    <a:pt x="67726" y="80653"/>
                  </a:lnTo>
                  <a:lnTo>
                    <a:pt x="66315" y="81706"/>
                  </a:lnTo>
                  <a:lnTo>
                    <a:pt x="64527" y="82408"/>
                  </a:lnTo>
                  <a:lnTo>
                    <a:pt x="63335" y="83723"/>
                  </a:lnTo>
                  <a:lnTo>
                    <a:pt x="62541" y="85446"/>
                  </a:lnTo>
                  <a:lnTo>
                    <a:pt x="61266" y="90249"/>
                  </a:lnTo>
                  <a:lnTo>
                    <a:pt x="60315" y="91490"/>
                  </a:lnTo>
                  <a:lnTo>
                    <a:pt x="58834" y="93164"/>
                  </a:lnTo>
                  <a:lnTo>
                    <a:pt x="54931" y="97282"/>
                  </a:lnTo>
                  <a:lnTo>
                    <a:pt x="50374" y="101934"/>
                  </a:lnTo>
                  <a:lnTo>
                    <a:pt x="47973" y="103513"/>
                  </a:lnTo>
                  <a:lnTo>
                    <a:pt x="45526" y="104566"/>
                  </a:lnTo>
                  <a:lnTo>
                    <a:pt x="43048" y="105268"/>
                  </a:lnTo>
                  <a:lnTo>
                    <a:pt x="40550" y="106583"/>
                  </a:lnTo>
                  <a:lnTo>
                    <a:pt x="38037" y="108306"/>
                  </a:lnTo>
                  <a:lnTo>
                    <a:pt x="35515" y="110301"/>
                  </a:lnTo>
                  <a:lnTo>
                    <a:pt x="32987" y="112478"/>
                  </a:lnTo>
                  <a:lnTo>
                    <a:pt x="30455" y="114776"/>
                  </a:lnTo>
                  <a:lnTo>
                    <a:pt x="27921" y="117155"/>
                  </a:lnTo>
                  <a:lnTo>
                    <a:pt x="25384" y="118741"/>
                  </a:lnTo>
                  <a:lnTo>
                    <a:pt x="22846" y="119798"/>
                  </a:lnTo>
                  <a:lnTo>
                    <a:pt x="16736" y="121494"/>
                  </a:lnTo>
                  <a:lnTo>
                    <a:pt x="15388" y="122480"/>
                  </a:lnTo>
                  <a:lnTo>
                    <a:pt x="13642" y="123984"/>
                  </a:lnTo>
                  <a:lnTo>
                    <a:pt x="8803" y="128436"/>
                  </a:lnTo>
                  <a:lnTo>
                    <a:pt x="7559" y="128801"/>
                  </a:lnTo>
                  <a:lnTo>
                    <a:pt x="5883" y="129045"/>
                  </a:lnTo>
                  <a:lnTo>
                    <a:pt x="22" y="129530"/>
                  </a:lnTo>
                  <a:lnTo>
                    <a:pt x="0" y="133576"/>
                  </a:lnTo>
                  <a:lnTo>
                    <a:pt x="844" y="134768"/>
                  </a:lnTo>
                  <a:lnTo>
                    <a:pt x="2253" y="135563"/>
                  </a:lnTo>
                  <a:lnTo>
                    <a:pt x="7298" y="137059"/>
                  </a:lnTo>
                  <a:lnTo>
                    <a:pt x="8249" y="137090"/>
                  </a:lnTo>
                  <a:lnTo>
                    <a:pt x="60952" y="137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Annotation950"/>
            <p:cNvSpPr/>
            <p:nvPr/>
          </p:nvSpPr>
          <p:spPr>
            <a:xfrm>
              <a:off x="5844570" y="2065020"/>
              <a:ext cx="99019" cy="137152"/>
            </a:xfrm>
            <a:custGeom>
              <a:avLst/>
              <a:gdLst/>
              <a:ahLst/>
              <a:cxnLst/>
              <a:rect l="0" t="0" r="0" b="0"/>
              <a:pathLst>
                <a:path w="99019" h="137152">
                  <a:moveTo>
                    <a:pt x="53310" y="30480"/>
                  </a:moveTo>
                  <a:lnTo>
                    <a:pt x="46749" y="30480"/>
                  </a:lnTo>
                  <a:lnTo>
                    <a:pt x="46396" y="29633"/>
                  </a:lnTo>
                  <a:lnTo>
                    <a:pt x="46003" y="26435"/>
                  </a:lnTo>
                  <a:lnTo>
                    <a:pt x="45052" y="24396"/>
                  </a:lnTo>
                  <a:lnTo>
                    <a:pt x="43572" y="22191"/>
                  </a:lnTo>
                  <a:lnTo>
                    <a:pt x="38165" y="15361"/>
                  </a:lnTo>
                  <a:lnTo>
                    <a:pt x="35855" y="17552"/>
                  </a:lnTo>
                  <a:lnTo>
                    <a:pt x="34054" y="19321"/>
                  </a:lnTo>
                  <a:lnTo>
                    <a:pt x="32852" y="21347"/>
                  </a:lnTo>
                  <a:lnTo>
                    <a:pt x="32051" y="23545"/>
                  </a:lnTo>
                  <a:lnTo>
                    <a:pt x="30766" y="29110"/>
                  </a:lnTo>
                  <a:lnTo>
                    <a:pt x="28332" y="32129"/>
                  </a:lnTo>
                  <a:lnTo>
                    <a:pt x="26498" y="34119"/>
                  </a:lnTo>
                  <a:lnTo>
                    <a:pt x="22202" y="38588"/>
                  </a:lnTo>
                  <a:lnTo>
                    <a:pt x="19872" y="40966"/>
                  </a:lnTo>
                  <a:lnTo>
                    <a:pt x="18317" y="43397"/>
                  </a:lnTo>
                  <a:lnTo>
                    <a:pt x="17282" y="45865"/>
                  </a:lnTo>
                  <a:lnTo>
                    <a:pt x="16591" y="48356"/>
                  </a:lnTo>
                  <a:lnTo>
                    <a:pt x="16131" y="50864"/>
                  </a:lnTo>
                  <a:lnTo>
                    <a:pt x="15824" y="53383"/>
                  </a:lnTo>
                  <a:lnTo>
                    <a:pt x="15620" y="55908"/>
                  </a:lnTo>
                  <a:lnTo>
                    <a:pt x="14636" y="58439"/>
                  </a:lnTo>
                  <a:lnTo>
                    <a:pt x="13134" y="60973"/>
                  </a:lnTo>
                  <a:lnTo>
                    <a:pt x="11286" y="63508"/>
                  </a:lnTo>
                  <a:lnTo>
                    <a:pt x="10054" y="66045"/>
                  </a:lnTo>
                  <a:lnTo>
                    <a:pt x="9232" y="68584"/>
                  </a:lnTo>
                  <a:lnTo>
                    <a:pt x="8686" y="71122"/>
                  </a:lnTo>
                  <a:lnTo>
                    <a:pt x="7474" y="74508"/>
                  </a:lnTo>
                  <a:lnTo>
                    <a:pt x="5819" y="78459"/>
                  </a:lnTo>
                  <a:lnTo>
                    <a:pt x="3869" y="82786"/>
                  </a:lnTo>
                  <a:lnTo>
                    <a:pt x="2569" y="86517"/>
                  </a:lnTo>
                  <a:lnTo>
                    <a:pt x="1703" y="89851"/>
                  </a:lnTo>
                  <a:lnTo>
                    <a:pt x="1126" y="92921"/>
                  </a:lnTo>
                  <a:lnTo>
                    <a:pt x="740" y="95814"/>
                  </a:lnTo>
                  <a:lnTo>
                    <a:pt x="484" y="98589"/>
                  </a:lnTo>
                  <a:lnTo>
                    <a:pt x="312" y="101286"/>
                  </a:lnTo>
                  <a:lnTo>
                    <a:pt x="122" y="106540"/>
                  </a:lnTo>
                  <a:lnTo>
                    <a:pt x="0" y="116812"/>
                  </a:lnTo>
                  <a:lnTo>
                    <a:pt x="836" y="119361"/>
                  </a:lnTo>
                  <a:lnTo>
                    <a:pt x="2242" y="121908"/>
                  </a:lnTo>
                  <a:lnTo>
                    <a:pt x="6533" y="128032"/>
                  </a:lnTo>
                  <a:lnTo>
                    <a:pt x="9378" y="131128"/>
                  </a:lnTo>
                  <a:lnTo>
                    <a:pt x="14058" y="135969"/>
                  </a:lnTo>
                  <a:lnTo>
                    <a:pt x="15289" y="136366"/>
                  </a:lnTo>
                  <a:lnTo>
                    <a:pt x="16955" y="136630"/>
                  </a:lnTo>
                  <a:lnTo>
                    <a:pt x="18913" y="136807"/>
                  </a:lnTo>
                  <a:lnTo>
                    <a:pt x="21066" y="136925"/>
                  </a:lnTo>
                  <a:lnTo>
                    <a:pt x="25714" y="137055"/>
                  </a:lnTo>
                  <a:lnTo>
                    <a:pt x="40640" y="137151"/>
                  </a:lnTo>
                  <a:lnTo>
                    <a:pt x="43169" y="136307"/>
                  </a:lnTo>
                  <a:lnTo>
                    <a:pt x="45703" y="134898"/>
                  </a:lnTo>
                  <a:lnTo>
                    <a:pt x="48239" y="133112"/>
                  </a:lnTo>
                  <a:lnTo>
                    <a:pt x="50776" y="131921"/>
                  </a:lnTo>
                  <a:lnTo>
                    <a:pt x="53313" y="131128"/>
                  </a:lnTo>
                  <a:lnTo>
                    <a:pt x="55852" y="130598"/>
                  </a:lnTo>
                  <a:lnTo>
                    <a:pt x="58391" y="129399"/>
                  </a:lnTo>
                  <a:lnTo>
                    <a:pt x="60931" y="127753"/>
                  </a:lnTo>
                  <a:lnTo>
                    <a:pt x="63470" y="125808"/>
                  </a:lnTo>
                  <a:lnTo>
                    <a:pt x="66010" y="123666"/>
                  </a:lnTo>
                  <a:lnTo>
                    <a:pt x="68550" y="121390"/>
                  </a:lnTo>
                  <a:lnTo>
                    <a:pt x="71089" y="119027"/>
                  </a:lnTo>
                  <a:lnTo>
                    <a:pt x="73630" y="115758"/>
                  </a:lnTo>
                  <a:lnTo>
                    <a:pt x="76169" y="111885"/>
                  </a:lnTo>
                  <a:lnTo>
                    <a:pt x="78710" y="107610"/>
                  </a:lnTo>
                  <a:lnTo>
                    <a:pt x="81250" y="103913"/>
                  </a:lnTo>
                  <a:lnTo>
                    <a:pt x="83790" y="100602"/>
                  </a:lnTo>
                  <a:lnTo>
                    <a:pt x="86329" y="97548"/>
                  </a:lnTo>
                  <a:lnTo>
                    <a:pt x="88869" y="94665"/>
                  </a:lnTo>
                  <a:lnTo>
                    <a:pt x="93950" y="89205"/>
                  </a:lnTo>
                  <a:lnTo>
                    <a:pt x="95643" y="86563"/>
                  </a:lnTo>
                  <a:lnTo>
                    <a:pt x="96772" y="83955"/>
                  </a:lnTo>
                  <a:lnTo>
                    <a:pt x="97524" y="81370"/>
                  </a:lnTo>
                  <a:lnTo>
                    <a:pt x="98026" y="77954"/>
                  </a:lnTo>
                  <a:lnTo>
                    <a:pt x="98361" y="73982"/>
                  </a:lnTo>
                  <a:lnTo>
                    <a:pt x="98732" y="65901"/>
                  </a:lnTo>
                  <a:lnTo>
                    <a:pt x="98897" y="59487"/>
                  </a:lnTo>
                  <a:lnTo>
                    <a:pt x="99018" y="39228"/>
                  </a:lnTo>
                  <a:lnTo>
                    <a:pt x="98175" y="35466"/>
                  </a:lnTo>
                  <a:lnTo>
                    <a:pt x="96767" y="32111"/>
                  </a:lnTo>
                  <a:lnTo>
                    <a:pt x="94981" y="29027"/>
                  </a:lnTo>
                  <a:lnTo>
                    <a:pt x="92944" y="26125"/>
                  </a:lnTo>
                  <a:lnTo>
                    <a:pt x="90739" y="23343"/>
                  </a:lnTo>
                  <a:lnTo>
                    <a:pt x="88422" y="20642"/>
                  </a:lnTo>
                  <a:lnTo>
                    <a:pt x="86878" y="17995"/>
                  </a:lnTo>
                  <a:lnTo>
                    <a:pt x="85849" y="15383"/>
                  </a:lnTo>
                  <a:lnTo>
                    <a:pt x="85162" y="12795"/>
                  </a:lnTo>
                  <a:lnTo>
                    <a:pt x="83012" y="11070"/>
                  </a:lnTo>
                  <a:lnTo>
                    <a:pt x="79884" y="9920"/>
                  </a:lnTo>
                  <a:lnTo>
                    <a:pt x="76106" y="9153"/>
                  </a:lnTo>
                  <a:lnTo>
                    <a:pt x="73587" y="7796"/>
                  </a:lnTo>
                  <a:lnTo>
                    <a:pt x="71908" y="6044"/>
                  </a:lnTo>
                  <a:lnTo>
                    <a:pt x="70788" y="4029"/>
                  </a:lnTo>
                  <a:lnTo>
                    <a:pt x="69195" y="2686"/>
                  </a:lnTo>
                  <a:lnTo>
                    <a:pt x="67287" y="1791"/>
                  </a:lnTo>
                  <a:lnTo>
                    <a:pt x="65168" y="1194"/>
                  </a:lnTo>
                  <a:lnTo>
                    <a:pt x="62909" y="796"/>
                  </a:lnTo>
                  <a:lnTo>
                    <a:pt x="60555" y="531"/>
                  </a:lnTo>
                  <a:lnTo>
                    <a:pt x="533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Annotation951"/>
            <p:cNvSpPr/>
            <p:nvPr/>
          </p:nvSpPr>
          <p:spPr>
            <a:xfrm>
              <a:off x="5981700" y="2202180"/>
              <a:ext cx="129532" cy="617221"/>
            </a:xfrm>
            <a:custGeom>
              <a:avLst/>
              <a:gdLst/>
              <a:ahLst/>
              <a:cxnLst/>
              <a:rect l="0" t="0" r="0" b="0"/>
              <a:pathLst>
                <a:path w="129532" h="617221">
                  <a:moveTo>
                    <a:pt x="15241" y="7620"/>
                  </a:moveTo>
                  <a:lnTo>
                    <a:pt x="8680" y="7620"/>
                  </a:lnTo>
                  <a:lnTo>
                    <a:pt x="5833" y="5362"/>
                  </a:lnTo>
                  <a:lnTo>
                    <a:pt x="30" y="28"/>
                  </a:lnTo>
                  <a:lnTo>
                    <a:pt x="0" y="0"/>
                  </a:lnTo>
                  <a:lnTo>
                    <a:pt x="0" y="11572"/>
                  </a:lnTo>
                  <a:lnTo>
                    <a:pt x="846" y="12795"/>
                  </a:lnTo>
                  <a:lnTo>
                    <a:pt x="2258" y="13610"/>
                  </a:lnTo>
                  <a:lnTo>
                    <a:pt x="6561" y="14918"/>
                  </a:lnTo>
                  <a:lnTo>
                    <a:pt x="6914" y="15872"/>
                  </a:lnTo>
                  <a:lnTo>
                    <a:pt x="7527" y="25818"/>
                  </a:lnTo>
                  <a:lnTo>
                    <a:pt x="8405" y="27372"/>
                  </a:lnTo>
                  <a:lnTo>
                    <a:pt x="9837" y="28408"/>
                  </a:lnTo>
                  <a:lnTo>
                    <a:pt x="11638" y="29099"/>
                  </a:lnTo>
                  <a:lnTo>
                    <a:pt x="12839" y="30406"/>
                  </a:lnTo>
                  <a:lnTo>
                    <a:pt x="13639" y="32124"/>
                  </a:lnTo>
                  <a:lnTo>
                    <a:pt x="14529" y="36291"/>
                  </a:lnTo>
                  <a:lnTo>
                    <a:pt x="14924" y="40965"/>
                  </a:lnTo>
                  <a:lnTo>
                    <a:pt x="15876" y="43396"/>
                  </a:lnTo>
                  <a:lnTo>
                    <a:pt x="19193" y="48356"/>
                  </a:lnTo>
                  <a:lnTo>
                    <a:pt x="21230" y="53383"/>
                  </a:lnTo>
                  <a:lnTo>
                    <a:pt x="21773" y="55909"/>
                  </a:lnTo>
                  <a:lnTo>
                    <a:pt x="24635" y="60973"/>
                  </a:lnTo>
                  <a:lnTo>
                    <a:pt x="26584" y="63508"/>
                  </a:lnTo>
                  <a:lnTo>
                    <a:pt x="28748" y="68584"/>
                  </a:lnTo>
                  <a:lnTo>
                    <a:pt x="29711" y="74508"/>
                  </a:lnTo>
                  <a:lnTo>
                    <a:pt x="30379" y="92921"/>
                  </a:lnTo>
                  <a:lnTo>
                    <a:pt x="31260" y="95814"/>
                  </a:lnTo>
                  <a:lnTo>
                    <a:pt x="34495" y="101286"/>
                  </a:lnTo>
                  <a:lnTo>
                    <a:pt x="36544" y="103931"/>
                  </a:lnTo>
                  <a:lnTo>
                    <a:pt x="38756" y="106541"/>
                  </a:lnTo>
                  <a:lnTo>
                    <a:pt x="41077" y="109127"/>
                  </a:lnTo>
                  <a:lnTo>
                    <a:pt x="42625" y="111698"/>
                  </a:lnTo>
                  <a:lnTo>
                    <a:pt x="45650" y="119361"/>
                  </a:lnTo>
                  <a:lnTo>
                    <a:pt x="49357" y="124452"/>
                  </a:lnTo>
                  <a:lnTo>
                    <a:pt x="50685" y="127841"/>
                  </a:lnTo>
                  <a:lnTo>
                    <a:pt x="52816" y="143190"/>
                  </a:lnTo>
                  <a:lnTo>
                    <a:pt x="52991" y="146260"/>
                  </a:lnTo>
                  <a:lnTo>
                    <a:pt x="55443" y="154187"/>
                  </a:lnTo>
                  <a:lnTo>
                    <a:pt x="59355" y="162508"/>
                  </a:lnTo>
                  <a:lnTo>
                    <a:pt x="61583" y="165912"/>
                  </a:lnTo>
                  <a:lnTo>
                    <a:pt x="63915" y="169028"/>
                  </a:lnTo>
                  <a:lnTo>
                    <a:pt x="66506" y="174748"/>
                  </a:lnTo>
                  <a:lnTo>
                    <a:pt x="67659" y="180959"/>
                  </a:lnTo>
                  <a:lnTo>
                    <a:pt x="68399" y="198744"/>
                  </a:lnTo>
                  <a:lnTo>
                    <a:pt x="68459" y="203616"/>
                  </a:lnTo>
                  <a:lnTo>
                    <a:pt x="69346" y="207710"/>
                  </a:lnTo>
                  <a:lnTo>
                    <a:pt x="72589" y="214518"/>
                  </a:lnTo>
                  <a:lnTo>
                    <a:pt x="74595" y="222624"/>
                  </a:lnTo>
                  <a:lnTo>
                    <a:pt x="75130" y="227156"/>
                  </a:lnTo>
                  <a:lnTo>
                    <a:pt x="77983" y="234449"/>
                  </a:lnTo>
                  <a:lnTo>
                    <a:pt x="79929" y="237580"/>
                  </a:lnTo>
                  <a:lnTo>
                    <a:pt x="82090" y="245573"/>
                  </a:lnTo>
                  <a:lnTo>
                    <a:pt x="83592" y="264231"/>
                  </a:lnTo>
                  <a:lnTo>
                    <a:pt x="83719" y="272940"/>
                  </a:lnTo>
                  <a:lnTo>
                    <a:pt x="84599" y="276787"/>
                  </a:lnTo>
                  <a:lnTo>
                    <a:pt x="87835" y="283319"/>
                  </a:lnTo>
                  <a:lnTo>
                    <a:pt x="89838" y="291302"/>
                  </a:lnTo>
                  <a:lnTo>
                    <a:pt x="90372" y="295801"/>
                  </a:lnTo>
                  <a:lnTo>
                    <a:pt x="93223" y="303058"/>
                  </a:lnTo>
                  <a:lnTo>
                    <a:pt x="95169" y="306179"/>
                  </a:lnTo>
                  <a:lnTo>
                    <a:pt x="97330" y="314162"/>
                  </a:lnTo>
                  <a:lnTo>
                    <a:pt x="98718" y="333084"/>
                  </a:lnTo>
                  <a:lnTo>
                    <a:pt x="99014" y="352154"/>
                  </a:lnTo>
                  <a:lnTo>
                    <a:pt x="99058" y="379615"/>
                  </a:lnTo>
                  <a:lnTo>
                    <a:pt x="99904" y="383463"/>
                  </a:lnTo>
                  <a:lnTo>
                    <a:pt x="104296" y="392925"/>
                  </a:lnTo>
                  <a:lnTo>
                    <a:pt x="105620" y="398435"/>
                  </a:lnTo>
                  <a:lnTo>
                    <a:pt x="106540" y="417466"/>
                  </a:lnTo>
                  <a:lnTo>
                    <a:pt x="106652" y="428937"/>
                  </a:lnTo>
                  <a:lnTo>
                    <a:pt x="107508" y="431585"/>
                  </a:lnTo>
                  <a:lnTo>
                    <a:pt x="110716" y="436784"/>
                  </a:lnTo>
                  <a:lnTo>
                    <a:pt x="112707" y="441917"/>
                  </a:lnTo>
                  <a:lnTo>
                    <a:pt x="113985" y="452111"/>
                  </a:lnTo>
                  <a:lnTo>
                    <a:pt x="114258" y="470850"/>
                  </a:lnTo>
                  <a:lnTo>
                    <a:pt x="114300" y="520605"/>
                  </a:lnTo>
                  <a:lnTo>
                    <a:pt x="116558" y="527995"/>
                  </a:lnTo>
                  <a:lnTo>
                    <a:pt x="119537" y="536078"/>
                  </a:lnTo>
                  <a:lnTo>
                    <a:pt x="121214" y="545388"/>
                  </a:lnTo>
                  <a:lnTo>
                    <a:pt x="121879" y="563838"/>
                  </a:lnTo>
                  <a:lnTo>
                    <a:pt x="121920" y="609600"/>
                  </a:lnTo>
                  <a:lnTo>
                    <a:pt x="107740" y="609600"/>
                  </a:lnTo>
                  <a:lnTo>
                    <a:pt x="107387" y="608753"/>
                  </a:lnTo>
                  <a:lnTo>
                    <a:pt x="106680" y="601988"/>
                  </a:lnTo>
                  <a:lnTo>
                    <a:pt x="99060" y="601980"/>
                  </a:lnTo>
                  <a:lnTo>
                    <a:pt x="99059" y="586835"/>
                  </a:lnTo>
                  <a:lnTo>
                    <a:pt x="95015" y="586768"/>
                  </a:lnTo>
                  <a:lnTo>
                    <a:pt x="91754" y="586742"/>
                  </a:lnTo>
                  <a:lnTo>
                    <a:pt x="91467" y="580179"/>
                  </a:lnTo>
                  <a:lnTo>
                    <a:pt x="95493" y="575388"/>
                  </a:lnTo>
                  <a:lnTo>
                    <a:pt x="98747" y="571841"/>
                  </a:lnTo>
                  <a:lnTo>
                    <a:pt x="99051" y="557642"/>
                  </a:lnTo>
                  <a:lnTo>
                    <a:pt x="101314" y="554616"/>
                  </a:lnTo>
                  <a:lnTo>
                    <a:pt x="105620" y="549820"/>
                  </a:lnTo>
                  <a:lnTo>
                    <a:pt x="106209" y="546907"/>
                  </a:lnTo>
                  <a:lnTo>
                    <a:pt x="106366" y="544944"/>
                  </a:lnTo>
                  <a:lnTo>
                    <a:pt x="107317" y="543636"/>
                  </a:lnTo>
                  <a:lnTo>
                    <a:pt x="108798" y="542764"/>
                  </a:lnTo>
                  <a:lnTo>
                    <a:pt x="114205" y="541050"/>
                  </a:lnTo>
                  <a:lnTo>
                    <a:pt x="118316" y="541029"/>
                  </a:lnTo>
                  <a:lnTo>
                    <a:pt x="119518" y="541873"/>
                  </a:lnTo>
                  <a:lnTo>
                    <a:pt x="120318" y="543282"/>
                  </a:lnTo>
                  <a:lnTo>
                    <a:pt x="121603" y="547581"/>
                  </a:lnTo>
                  <a:lnTo>
                    <a:pt x="122556" y="547935"/>
                  </a:lnTo>
                  <a:lnTo>
                    <a:pt x="125871" y="548326"/>
                  </a:lnTo>
                  <a:lnTo>
                    <a:pt x="127095" y="549277"/>
                  </a:lnTo>
                  <a:lnTo>
                    <a:pt x="127909" y="550758"/>
                  </a:lnTo>
                  <a:lnTo>
                    <a:pt x="129218" y="555173"/>
                  </a:lnTo>
                  <a:lnTo>
                    <a:pt x="129531" y="570099"/>
                  </a:lnTo>
                  <a:lnTo>
                    <a:pt x="127279" y="573135"/>
                  </a:lnTo>
                  <a:lnTo>
                    <a:pt x="125492" y="575130"/>
                  </a:lnTo>
                  <a:lnTo>
                    <a:pt x="124302" y="577306"/>
                  </a:lnTo>
                  <a:lnTo>
                    <a:pt x="122233" y="585330"/>
                  </a:lnTo>
                  <a:lnTo>
                    <a:pt x="119802" y="588371"/>
                  </a:lnTo>
                  <a:lnTo>
                    <a:pt x="117967" y="590367"/>
                  </a:lnTo>
                  <a:lnTo>
                    <a:pt x="116745" y="592545"/>
                  </a:lnTo>
                  <a:lnTo>
                    <a:pt x="115386" y="597222"/>
                  </a:lnTo>
                  <a:lnTo>
                    <a:pt x="114178" y="598808"/>
                  </a:lnTo>
                  <a:lnTo>
                    <a:pt x="112526" y="599865"/>
                  </a:lnTo>
                  <a:lnTo>
                    <a:pt x="107835" y="601562"/>
                  </a:lnTo>
                  <a:lnTo>
                    <a:pt x="104935" y="604052"/>
                  </a:lnTo>
                  <a:lnTo>
                    <a:pt x="99090" y="609571"/>
                  </a:lnTo>
                  <a:lnTo>
                    <a:pt x="99059" y="590637"/>
                  </a:lnTo>
                  <a:lnTo>
                    <a:pt x="99907" y="589338"/>
                  </a:lnTo>
                  <a:lnTo>
                    <a:pt x="101318" y="588472"/>
                  </a:lnTo>
                  <a:lnTo>
                    <a:pt x="105621" y="587082"/>
                  </a:lnTo>
                  <a:lnTo>
                    <a:pt x="108467" y="586892"/>
                  </a:lnTo>
                  <a:lnTo>
                    <a:pt x="110411" y="586841"/>
                  </a:lnTo>
                  <a:lnTo>
                    <a:pt x="111708" y="585961"/>
                  </a:lnTo>
                  <a:lnTo>
                    <a:pt x="112572" y="584527"/>
                  </a:lnTo>
                  <a:lnTo>
                    <a:pt x="114270" y="579214"/>
                  </a:lnTo>
                  <a:lnTo>
                    <a:pt x="116545" y="579162"/>
                  </a:lnTo>
                  <a:lnTo>
                    <a:pt x="120858" y="579128"/>
                  </a:lnTo>
                  <a:lnTo>
                    <a:pt x="121212" y="579972"/>
                  </a:lnTo>
                  <a:lnTo>
                    <a:pt x="121892" y="586426"/>
                  </a:lnTo>
                  <a:lnTo>
                    <a:pt x="121920" y="600825"/>
                  </a:lnTo>
                  <a:lnTo>
                    <a:pt x="117875" y="605683"/>
                  </a:lnTo>
                  <a:lnTo>
                    <a:pt x="115358" y="608439"/>
                  </a:lnTo>
                  <a:lnTo>
                    <a:pt x="114770" y="611342"/>
                  </a:lnTo>
                  <a:lnTo>
                    <a:pt x="114328" y="616876"/>
                  </a:lnTo>
                  <a:lnTo>
                    <a:pt x="112054" y="617067"/>
                  </a:lnTo>
                  <a:lnTo>
                    <a:pt x="106995" y="617211"/>
                  </a:lnTo>
                  <a:lnTo>
                    <a:pt x="99059" y="617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Annotation952"/>
            <p:cNvSpPr/>
            <p:nvPr/>
          </p:nvSpPr>
          <p:spPr>
            <a:xfrm>
              <a:off x="3733830" y="4099661"/>
              <a:ext cx="83791" cy="365660"/>
            </a:xfrm>
            <a:custGeom>
              <a:avLst/>
              <a:gdLst/>
              <a:ahLst/>
              <a:cxnLst/>
              <a:rect l="0" t="0" r="0" b="0"/>
              <a:pathLst>
                <a:path w="83791" h="365660">
                  <a:moveTo>
                    <a:pt x="83790" y="30379"/>
                  </a:moveTo>
                  <a:lnTo>
                    <a:pt x="83790" y="8586"/>
                  </a:lnTo>
                  <a:lnTo>
                    <a:pt x="81532" y="5735"/>
                  </a:lnTo>
                  <a:lnTo>
                    <a:pt x="76263" y="0"/>
                  </a:lnTo>
                  <a:lnTo>
                    <a:pt x="76178" y="10514"/>
                  </a:lnTo>
                  <a:lnTo>
                    <a:pt x="76170" y="32931"/>
                  </a:lnTo>
                  <a:lnTo>
                    <a:pt x="73912" y="40262"/>
                  </a:lnTo>
                  <a:lnTo>
                    <a:pt x="72125" y="44588"/>
                  </a:lnTo>
                  <a:lnTo>
                    <a:pt x="68410" y="58460"/>
                  </a:lnTo>
                  <a:lnTo>
                    <a:pt x="66762" y="62647"/>
                  </a:lnTo>
                  <a:lnTo>
                    <a:pt x="64818" y="67131"/>
                  </a:lnTo>
                  <a:lnTo>
                    <a:pt x="62658" y="76629"/>
                  </a:lnTo>
                  <a:lnTo>
                    <a:pt x="60851" y="87341"/>
                  </a:lnTo>
                  <a:lnTo>
                    <a:pt x="59184" y="93754"/>
                  </a:lnTo>
                  <a:lnTo>
                    <a:pt x="57226" y="100569"/>
                  </a:lnTo>
                  <a:lnTo>
                    <a:pt x="55074" y="106805"/>
                  </a:lnTo>
                  <a:lnTo>
                    <a:pt x="52793" y="112657"/>
                  </a:lnTo>
                  <a:lnTo>
                    <a:pt x="50425" y="118251"/>
                  </a:lnTo>
                  <a:lnTo>
                    <a:pt x="45537" y="128982"/>
                  </a:lnTo>
                  <a:lnTo>
                    <a:pt x="35500" y="149669"/>
                  </a:lnTo>
                  <a:lnTo>
                    <a:pt x="32970" y="155626"/>
                  </a:lnTo>
                  <a:lnTo>
                    <a:pt x="30437" y="162136"/>
                  </a:lnTo>
                  <a:lnTo>
                    <a:pt x="27901" y="169018"/>
                  </a:lnTo>
                  <a:lnTo>
                    <a:pt x="25364" y="175298"/>
                  </a:lnTo>
                  <a:lnTo>
                    <a:pt x="22826" y="181178"/>
                  </a:lnTo>
                  <a:lnTo>
                    <a:pt x="20287" y="186792"/>
                  </a:lnTo>
                  <a:lnTo>
                    <a:pt x="18595" y="192228"/>
                  </a:lnTo>
                  <a:lnTo>
                    <a:pt x="15366" y="208815"/>
                  </a:lnTo>
                  <a:lnTo>
                    <a:pt x="13621" y="215376"/>
                  </a:lnTo>
                  <a:lnTo>
                    <a:pt x="11610" y="222290"/>
                  </a:lnTo>
                  <a:lnTo>
                    <a:pt x="10270" y="228593"/>
                  </a:lnTo>
                  <a:lnTo>
                    <a:pt x="9377" y="234488"/>
                  </a:lnTo>
                  <a:lnTo>
                    <a:pt x="8781" y="240112"/>
                  </a:lnTo>
                  <a:lnTo>
                    <a:pt x="7538" y="246401"/>
                  </a:lnTo>
                  <a:lnTo>
                    <a:pt x="5862" y="253134"/>
                  </a:lnTo>
                  <a:lnTo>
                    <a:pt x="3898" y="260162"/>
                  </a:lnTo>
                  <a:lnTo>
                    <a:pt x="1716" y="270229"/>
                  </a:lnTo>
                  <a:lnTo>
                    <a:pt x="746" y="279219"/>
                  </a:lnTo>
                  <a:lnTo>
                    <a:pt x="487" y="285172"/>
                  </a:lnTo>
                  <a:lnTo>
                    <a:pt x="73" y="304887"/>
                  </a:lnTo>
                  <a:lnTo>
                    <a:pt x="0" y="318208"/>
                  </a:lnTo>
                  <a:lnTo>
                    <a:pt x="2242" y="327918"/>
                  </a:lnTo>
                  <a:lnTo>
                    <a:pt x="4024" y="332879"/>
                  </a:lnTo>
                  <a:lnTo>
                    <a:pt x="6534" y="343905"/>
                  </a:lnTo>
                  <a:lnTo>
                    <a:pt x="7277" y="352534"/>
                  </a:lnTo>
                  <a:lnTo>
                    <a:pt x="8228" y="355215"/>
                  </a:lnTo>
                  <a:lnTo>
                    <a:pt x="9709" y="357850"/>
                  </a:lnTo>
                  <a:lnTo>
                    <a:pt x="15210" y="3656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Annotation953"/>
            <p:cNvSpPr/>
            <p:nvPr/>
          </p:nvSpPr>
          <p:spPr>
            <a:xfrm>
              <a:off x="3917844" y="4152909"/>
              <a:ext cx="75036" cy="312412"/>
            </a:xfrm>
            <a:custGeom>
              <a:avLst/>
              <a:gdLst/>
              <a:ahLst/>
              <a:cxnLst/>
              <a:rect l="0" t="0" r="0" b="0"/>
              <a:pathLst>
                <a:path w="75036" h="312412">
                  <a:moveTo>
                    <a:pt x="67416" y="7611"/>
                  </a:moveTo>
                  <a:lnTo>
                    <a:pt x="67416" y="1050"/>
                  </a:lnTo>
                  <a:lnTo>
                    <a:pt x="68262" y="697"/>
                  </a:lnTo>
                  <a:lnTo>
                    <a:pt x="69673" y="462"/>
                  </a:lnTo>
                  <a:lnTo>
                    <a:pt x="74943" y="0"/>
                  </a:lnTo>
                  <a:lnTo>
                    <a:pt x="75032" y="9398"/>
                  </a:lnTo>
                  <a:lnTo>
                    <a:pt x="75035" y="14079"/>
                  </a:lnTo>
                  <a:lnTo>
                    <a:pt x="72778" y="19234"/>
                  </a:lnTo>
                  <a:lnTo>
                    <a:pt x="70990" y="22980"/>
                  </a:lnTo>
                  <a:lnTo>
                    <a:pt x="69004" y="29399"/>
                  </a:lnTo>
                  <a:lnTo>
                    <a:pt x="68122" y="35921"/>
                  </a:lnTo>
                  <a:lnTo>
                    <a:pt x="67730" y="44465"/>
                  </a:lnTo>
                  <a:lnTo>
                    <a:pt x="67508" y="58794"/>
                  </a:lnTo>
                  <a:lnTo>
                    <a:pt x="66631" y="63747"/>
                  </a:lnTo>
                  <a:lnTo>
                    <a:pt x="65199" y="68741"/>
                  </a:lnTo>
                  <a:lnTo>
                    <a:pt x="63398" y="73765"/>
                  </a:lnTo>
                  <a:lnTo>
                    <a:pt x="62198" y="78806"/>
                  </a:lnTo>
                  <a:lnTo>
                    <a:pt x="61397" y="83861"/>
                  </a:lnTo>
                  <a:lnTo>
                    <a:pt x="60863" y="88925"/>
                  </a:lnTo>
                  <a:lnTo>
                    <a:pt x="59661" y="93994"/>
                  </a:lnTo>
                  <a:lnTo>
                    <a:pt x="58012" y="99066"/>
                  </a:lnTo>
                  <a:lnTo>
                    <a:pt x="56067" y="104141"/>
                  </a:lnTo>
                  <a:lnTo>
                    <a:pt x="54770" y="109218"/>
                  </a:lnTo>
                  <a:lnTo>
                    <a:pt x="53905" y="114296"/>
                  </a:lnTo>
                  <a:lnTo>
                    <a:pt x="53329" y="119374"/>
                  </a:lnTo>
                  <a:lnTo>
                    <a:pt x="52097" y="125300"/>
                  </a:lnTo>
                  <a:lnTo>
                    <a:pt x="50430" y="131790"/>
                  </a:lnTo>
                  <a:lnTo>
                    <a:pt x="48472" y="138657"/>
                  </a:lnTo>
                  <a:lnTo>
                    <a:pt x="44039" y="153060"/>
                  </a:lnTo>
                  <a:lnTo>
                    <a:pt x="41671" y="160457"/>
                  </a:lnTo>
                  <a:lnTo>
                    <a:pt x="40093" y="167082"/>
                  </a:lnTo>
                  <a:lnTo>
                    <a:pt x="39040" y="173192"/>
                  </a:lnTo>
                  <a:lnTo>
                    <a:pt x="38339" y="178958"/>
                  </a:lnTo>
                  <a:lnTo>
                    <a:pt x="37025" y="185342"/>
                  </a:lnTo>
                  <a:lnTo>
                    <a:pt x="35302" y="192139"/>
                  </a:lnTo>
                  <a:lnTo>
                    <a:pt x="33307" y="199209"/>
                  </a:lnTo>
                  <a:lnTo>
                    <a:pt x="31130" y="205617"/>
                  </a:lnTo>
                  <a:lnTo>
                    <a:pt x="28832" y="211581"/>
                  </a:lnTo>
                  <a:lnTo>
                    <a:pt x="26453" y="217251"/>
                  </a:lnTo>
                  <a:lnTo>
                    <a:pt x="24021" y="223571"/>
                  </a:lnTo>
                  <a:lnTo>
                    <a:pt x="19061" y="237366"/>
                  </a:lnTo>
                  <a:lnTo>
                    <a:pt x="17399" y="243754"/>
                  </a:lnTo>
                  <a:lnTo>
                    <a:pt x="16292" y="249707"/>
                  </a:lnTo>
                  <a:lnTo>
                    <a:pt x="15553" y="255368"/>
                  </a:lnTo>
                  <a:lnTo>
                    <a:pt x="14214" y="260836"/>
                  </a:lnTo>
                  <a:lnTo>
                    <a:pt x="12475" y="266174"/>
                  </a:lnTo>
                  <a:lnTo>
                    <a:pt x="10469" y="271426"/>
                  </a:lnTo>
                  <a:lnTo>
                    <a:pt x="8239" y="279520"/>
                  </a:lnTo>
                  <a:lnTo>
                    <a:pt x="7645" y="282863"/>
                  </a:lnTo>
                  <a:lnTo>
                    <a:pt x="6402" y="285939"/>
                  </a:lnTo>
                  <a:lnTo>
                    <a:pt x="4727" y="288837"/>
                  </a:lnTo>
                  <a:lnTo>
                    <a:pt x="2763" y="291614"/>
                  </a:lnTo>
                  <a:lnTo>
                    <a:pt x="581" y="299217"/>
                  </a:lnTo>
                  <a:lnTo>
                    <a:pt x="0" y="303615"/>
                  </a:lnTo>
                  <a:lnTo>
                    <a:pt x="458" y="306547"/>
                  </a:lnTo>
                  <a:lnTo>
                    <a:pt x="1611" y="308502"/>
                  </a:lnTo>
                  <a:lnTo>
                    <a:pt x="6456" y="3124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Annotation954"/>
            <p:cNvSpPr/>
            <p:nvPr/>
          </p:nvSpPr>
          <p:spPr>
            <a:xfrm>
              <a:off x="3985260" y="4107503"/>
              <a:ext cx="198121" cy="30130"/>
            </a:xfrm>
            <a:custGeom>
              <a:avLst/>
              <a:gdLst/>
              <a:ahLst/>
              <a:cxnLst/>
              <a:rect l="0" t="0" r="0" b="0"/>
              <a:pathLst>
                <a:path w="198121" h="30130">
                  <a:moveTo>
                    <a:pt x="0" y="22537"/>
                  </a:moveTo>
                  <a:lnTo>
                    <a:pt x="4045" y="26582"/>
                  </a:lnTo>
                  <a:lnTo>
                    <a:pt x="6083" y="27774"/>
                  </a:lnTo>
                  <a:lnTo>
                    <a:pt x="8288" y="28568"/>
                  </a:lnTo>
                  <a:lnTo>
                    <a:pt x="12997" y="29451"/>
                  </a:lnTo>
                  <a:lnTo>
                    <a:pt x="17912" y="29843"/>
                  </a:lnTo>
                  <a:lnTo>
                    <a:pt x="22919" y="30017"/>
                  </a:lnTo>
                  <a:lnTo>
                    <a:pt x="33032" y="30129"/>
                  </a:lnTo>
                  <a:lnTo>
                    <a:pt x="36415" y="29292"/>
                  </a:lnTo>
                  <a:lnTo>
                    <a:pt x="40363" y="27887"/>
                  </a:lnTo>
                  <a:lnTo>
                    <a:pt x="44689" y="26104"/>
                  </a:lnTo>
                  <a:lnTo>
                    <a:pt x="49265" y="24915"/>
                  </a:lnTo>
                  <a:lnTo>
                    <a:pt x="54010" y="24122"/>
                  </a:lnTo>
                  <a:lnTo>
                    <a:pt x="58867" y="23594"/>
                  </a:lnTo>
                  <a:lnTo>
                    <a:pt x="63798" y="22395"/>
                  </a:lnTo>
                  <a:lnTo>
                    <a:pt x="68779" y="20749"/>
                  </a:lnTo>
                  <a:lnTo>
                    <a:pt x="73793" y="18805"/>
                  </a:lnTo>
                  <a:lnTo>
                    <a:pt x="78828" y="17509"/>
                  </a:lnTo>
                  <a:lnTo>
                    <a:pt x="83878" y="16645"/>
                  </a:lnTo>
                  <a:lnTo>
                    <a:pt x="88939" y="16069"/>
                  </a:lnTo>
                  <a:lnTo>
                    <a:pt x="94006" y="14838"/>
                  </a:lnTo>
                  <a:lnTo>
                    <a:pt x="99077" y="13171"/>
                  </a:lnTo>
                  <a:lnTo>
                    <a:pt x="104151" y="11213"/>
                  </a:lnTo>
                  <a:lnTo>
                    <a:pt x="109228" y="9908"/>
                  </a:lnTo>
                  <a:lnTo>
                    <a:pt x="114305" y="9037"/>
                  </a:lnTo>
                  <a:lnTo>
                    <a:pt x="119383" y="8457"/>
                  </a:lnTo>
                  <a:lnTo>
                    <a:pt x="124462" y="8070"/>
                  </a:lnTo>
                  <a:lnTo>
                    <a:pt x="129542" y="7812"/>
                  </a:lnTo>
                  <a:lnTo>
                    <a:pt x="134621" y="7640"/>
                  </a:lnTo>
                  <a:lnTo>
                    <a:pt x="139701" y="6679"/>
                  </a:lnTo>
                  <a:lnTo>
                    <a:pt x="144780" y="5192"/>
                  </a:lnTo>
                  <a:lnTo>
                    <a:pt x="149860" y="3353"/>
                  </a:lnTo>
                  <a:lnTo>
                    <a:pt x="154094" y="2128"/>
                  </a:lnTo>
                  <a:lnTo>
                    <a:pt x="157762" y="1311"/>
                  </a:lnTo>
                  <a:lnTo>
                    <a:pt x="161055" y="767"/>
                  </a:lnTo>
                  <a:lnTo>
                    <a:pt x="165790" y="404"/>
                  </a:lnTo>
                  <a:lnTo>
                    <a:pt x="171487" y="161"/>
                  </a:lnTo>
                  <a:lnTo>
                    <a:pt x="177824" y="0"/>
                  </a:lnTo>
                  <a:lnTo>
                    <a:pt x="182049" y="739"/>
                  </a:lnTo>
                  <a:lnTo>
                    <a:pt x="184866" y="2078"/>
                  </a:lnTo>
                  <a:lnTo>
                    <a:pt x="186744" y="3817"/>
                  </a:lnTo>
                  <a:lnTo>
                    <a:pt x="188843" y="4977"/>
                  </a:lnTo>
                  <a:lnTo>
                    <a:pt x="191089" y="5751"/>
                  </a:lnTo>
                  <a:lnTo>
                    <a:pt x="193433" y="6266"/>
                  </a:lnTo>
                  <a:lnTo>
                    <a:pt x="194995" y="7456"/>
                  </a:lnTo>
                  <a:lnTo>
                    <a:pt x="196037" y="9097"/>
                  </a:lnTo>
                  <a:lnTo>
                    <a:pt x="198120" y="14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Annotation955"/>
            <p:cNvSpPr/>
            <p:nvPr/>
          </p:nvSpPr>
          <p:spPr>
            <a:xfrm>
              <a:off x="4000500" y="4274820"/>
              <a:ext cx="129541" cy="37473"/>
            </a:xfrm>
            <a:custGeom>
              <a:avLst/>
              <a:gdLst/>
              <a:ahLst/>
              <a:cxnLst/>
              <a:rect l="0" t="0" r="0" b="0"/>
              <a:pathLst>
                <a:path w="129541" h="37473">
                  <a:moveTo>
                    <a:pt x="0" y="22860"/>
                  </a:moveTo>
                  <a:lnTo>
                    <a:pt x="0" y="37472"/>
                  </a:lnTo>
                  <a:lnTo>
                    <a:pt x="0" y="31484"/>
                  </a:lnTo>
                  <a:lnTo>
                    <a:pt x="846" y="30302"/>
                  </a:lnTo>
                  <a:lnTo>
                    <a:pt x="2257" y="28668"/>
                  </a:lnTo>
                  <a:lnTo>
                    <a:pt x="4045" y="26732"/>
                  </a:lnTo>
                  <a:lnTo>
                    <a:pt x="6083" y="25442"/>
                  </a:lnTo>
                  <a:lnTo>
                    <a:pt x="8289" y="24581"/>
                  </a:lnTo>
                  <a:lnTo>
                    <a:pt x="10606" y="24007"/>
                  </a:lnTo>
                  <a:lnTo>
                    <a:pt x="12997" y="23625"/>
                  </a:lnTo>
                  <a:lnTo>
                    <a:pt x="15438" y="23370"/>
                  </a:lnTo>
                  <a:lnTo>
                    <a:pt x="17912" y="23200"/>
                  </a:lnTo>
                  <a:lnTo>
                    <a:pt x="21255" y="22240"/>
                  </a:lnTo>
                  <a:lnTo>
                    <a:pt x="25176" y="20753"/>
                  </a:lnTo>
                  <a:lnTo>
                    <a:pt x="29485" y="18915"/>
                  </a:lnTo>
                  <a:lnTo>
                    <a:pt x="33203" y="17690"/>
                  </a:lnTo>
                  <a:lnTo>
                    <a:pt x="36529" y="16873"/>
                  </a:lnTo>
                  <a:lnTo>
                    <a:pt x="39592" y="16329"/>
                  </a:lnTo>
                  <a:lnTo>
                    <a:pt x="43328" y="15966"/>
                  </a:lnTo>
                  <a:lnTo>
                    <a:pt x="47512" y="15724"/>
                  </a:lnTo>
                  <a:lnTo>
                    <a:pt x="51995" y="15563"/>
                  </a:lnTo>
                  <a:lnTo>
                    <a:pt x="56676" y="14608"/>
                  </a:lnTo>
                  <a:lnTo>
                    <a:pt x="61490" y="13126"/>
                  </a:lnTo>
                  <a:lnTo>
                    <a:pt x="66394" y="11290"/>
                  </a:lnTo>
                  <a:lnTo>
                    <a:pt x="71356" y="10067"/>
                  </a:lnTo>
                  <a:lnTo>
                    <a:pt x="76357" y="9251"/>
                  </a:lnTo>
                  <a:lnTo>
                    <a:pt x="81385" y="8707"/>
                  </a:lnTo>
                  <a:lnTo>
                    <a:pt x="86429" y="8345"/>
                  </a:lnTo>
                  <a:lnTo>
                    <a:pt x="91486" y="8103"/>
                  </a:lnTo>
                  <a:lnTo>
                    <a:pt x="96551" y="7942"/>
                  </a:lnTo>
                  <a:lnTo>
                    <a:pt x="102467" y="6988"/>
                  </a:lnTo>
                  <a:lnTo>
                    <a:pt x="108951" y="5505"/>
                  </a:lnTo>
                  <a:lnTo>
                    <a:pt x="1295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Annotation956"/>
            <p:cNvSpPr/>
            <p:nvPr/>
          </p:nvSpPr>
          <p:spPr>
            <a:xfrm>
              <a:off x="4618781" y="4122420"/>
              <a:ext cx="59900" cy="281941"/>
            </a:xfrm>
            <a:custGeom>
              <a:avLst/>
              <a:gdLst/>
              <a:ahLst/>
              <a:cxnLst/>
              <a:rect l="0" t="0" r="0" b="0"/>
              <a:pathLst>
                <a:path w="59900" h="281941">
                  <a:moveTo>
                    <a:pt x="59899" y="0"/>
                  </a:moveTo>
                  <a:lnTo>
                    <a:pt x="55854" y="8091"/>
                  </a:lnTo>
                  <a:lnTo>
                    <a:pt x="53815" y="11320"/>
                  </a:lnTo>
                  <a:lnTo>
                    <a:pt x="51610" y="14320"/>
                  </a:lnTo>
                  <a:lnTo>
                    <a:pt x="49293" y="17167"/>
                  </a:lnTo>
                  <a:lnTo>
                    <a:pt x="46902" y="19911"/>
                  </a:lnTo>
                  <a:lnTo>
                    <a:pt x="44461" y="22587"/>
                  </a:lnTo>
                  <a:lnTo>
                    <a:pt x="41987" y="25218"/>
                  </a:lnTo>
                  <a:lnTo>
                    <a:pt x="39491" y="28666"/>
                  </a:lnTo>
                  <a:lnTo>
                    <a:pt x="36980" y="32657"/>
                  </a:lnTo>
                  <a:lnTo>
                    <a:pt x="34459" y="37011"/>
                  </a:lnTo>
                  <a:lnTo>
                    <a:pt x="32779" y="40761"/>
                  </a:lnTo>
                  <a:lnTo>
                    <a:pt x="30912" y="47185"/>
                  </a:lnTo>
                  <a:lnTo>
                    <a:pt x="29568" y="50930"/>
                  </a:lnTo>
                  <a:lnTo>
                    <a:pt x="27824" y="55120"/>
                  </a:lnTo>
                  <a:lnTo>
                    <a:pt x="25817" y="59607"/>
                  </a:lnTo>
                  <a:lnTo>
                    <a:pt x="21326" y="69107"/>
                  </a:lnTo>
                  <a:lnTo>
                    <a:pt x="18943" y="74012"/>
                  </a:lnTo>
                  <a:lnTo>
                    <a:pt x="17355" y="78974"/>
                  </a:lnTo>
                  <a:lnTo>
                    <a:pt x="16297" y="83976"/>
                  </a:lnTo>
                  <a:lnTo>
                    <a:pt x="15590" y="89004"/>
                  </a:lnTo>
                  <a:lnTo>
                    <a:pt x="15119" y="94896"/>
                  </a:lnTo>
                  <a:lnTo>
                    <a:pt x="14806" y="101364"/>
                  </a:lnTo>
                  <a:lnTo>
                    <a:pt x="14597" y="108216"/>
                  </a:lnTo>
                  <a:lnTo>
                    <a:pt x="13611" y="114477"/>
                  </a:lnTo>
                  <a:lnTo>
                    <a:pt x="12106" y="120345"/>
                  </a:lnTo>
                  <a:lnTo>
                    <a:pt x="10257" y="125950"/>
                  </a:lnTo>
                  <a:lnTo>
                    <a:pt x="9024" y="131380"/>
                  </a:lnTo>
                  <a:lnTo>
                    <a:pt x="8202" y="136693"/>
                  </a:lnTo>
                  <a:lnTo>
                    <a:pt x="7654" y="141929"/>
                  </a:lnTo>
                  <a:lnTo>
                    <a:pt x="7289" y="147112"/>
                  </a:lnTo>
                  <a:lnTo>
                    <a:pt x="7045" y="152261"/>
                  </a:lnTo>
                  <a:lnTo>
                    <a:pt x="6774" y="163345"/>
                  </a:lnTo>
                  <a:lnTo>
                    <a:pt x="6587" y="190468"/>
                  </a:lnTo>
                  <a:lnTo>
                    <a:pt x="5731" y="194712"/>
                  </a:lnTo>
                  <a:lnTo>
                    <a:pt x="4313" y="199234"/>
                  </a:lnTo>
                  <a:lnTo>
                    <a:pt x="2521" y="203943"/>
                  </a:lnTo>
                  <a:lnTo>
                    <a:pt x="1327" y="208775"/>
                  </a:lnTo>
                  <a:lnTo>
                    <a:pt x="531" y="213690"/>
                  </a:lnTo>
                  <a:lnTo>
                    <a:pt x="0" y="218660"/>
                  </a:lnTo>
                  <a:lnTo>
                    <a:pt x="493" y="224514"/>
                  </a:lnTo>
                  <a:lnTo>
                    <a:pt x="1668" y="230956"/>
                  </a:lnTo>
                  <a:lnTo>
                    <a:pt x="3299" y="237791"/>
                  </a:lnTo>
                  <a:lnTo>
                    <a:pt x="4385" y="243194"/>
                  </a:lnTo>
                  <a:lnTo>
                    <a:pt x="5593" y="251455"/>
                  </a:lnTo>
                  <a:lnTo>
                    <a:pt x="6129" y="260206"/>
                  </a:lnTo>
                  <a:lnTo>
                    <a:pt x="6431" y="272396"/>
                  </a:lnTo>
                  <a:lnTo>
                    <a:pt x="6559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Annotation957"/>
            <p:cNvSpPr/>
            <p:nvPr/>
          </p:nvSpPr>
          <p:spPr>
            <a:xfrm>
              <a:off x="4792980" y="4099560"/>
              <a:ext cx="68581" cy="304801"/>
            </a:xfrm>
            <a:custGeom>
              <a:avLst/>
              <a:gdLst/>
              <a:ahLst/>
              <a:cxnLst/>
              <a:rect l="0" t="0" r="0" b="0"/>
              <a:pathLst>
                <a:path w="68581" h="304801">
                  <a:moveTo>
                    <a:pt x="68580" y="0"/>
                  </a:moveTo>
                  <a:lnTo>
                    <a:pt x="68580" y="18878"/>
                  </a:lnTo>
                  <a:lnTo>
                    <a:pt x="67733" y="21052"/>
                  </a:lnTo>
                  <a:lnTo>
                    <a:pt x="66322" y="23348"/>
                  </a:lnTo>
                  <a:lnTo>
                    <a:pt x="64535" y="25725"/>
                  </a:lnTo>
                  <a:lnTo>
                    <a:pt x="62549" y="30624"/>
                  </a:lnTo>
                  <a:lnTo>
                    <a:pt x="62019" y="33117"/>
                  </a:lnTo>
                  <a:lnTo>
                    <a:pt x="60819" y="35624"/>
                  </a:lnTo>
                  <a:lnTo>
                    <a:pt x="59172" y="38142"/>
                  </a:lnTo>
                  <a:lnTo>
                    <a:pt x="57228" y="40668"/>
                  </a:lnTo>
                  <a:lnTo>
                    <a:pt x="55932" y="44046"/>
                  </a:lnTo>
                  <a:lnTo>
                    <a:pt x="54492" y="52314"/>
                  </a:lnTo>
                  <a:lnTo>
                    <a:pt x="53851" y="59375"/>
                  </a:lnTo>
                  <a:lnTo>
                    <a:pt x="53681" y="62443"/>
                  </a:lnTo>
                  <a:lnTo>
                    <a:pt x="52721" y="66182"/>
                  </a:lnTo>
                  <a:lnTo>
                    <a:pt x="51234" y="70368"/>
                  </a:lnTo>
                  <a:lnTo>
                    <a:pt x="49396" y="74852"/>
                  </a:lnTo>
                  <a:lnTo>
                    <a:pt x="47353" y="84350"/>
                  </a:lnTo>
                  <a:lnTo>
                    <a:pt x="46809" y="89253"/>
                  </a:lnTo>
                  <a:lnTo>
                    <a:pt x="45599" y="95062"/>
                  </a:lnTo>
                  <a:lnTo>
                    <a:pt x="43946" y="101475"/>
                  </a:lnTo>
                  <a:lnTo>
                    <a:pt x="41997" y="108290"/>
                  </a:lnTo>
                  <a:lnTo>
                    <a:pt x="40698" y="114527"/>
                  </a:lnTo>
                  <a:lnTo>
                    <a:pt x="39832" y="120378"/>
                  </a:lnTo>
                  <a:lnTo>
                    <a:pt x="39255" y="125972"/>
                  </a:lnTo>
                  <a:lnTo>
                    <a:pt x="38023" y="131394"/>
                  </a:lnTo>
                  <a:lnTo>
                    <a:pt x="36355" y="136703"/>
                  </a:lnTo>
                  <a:lnTo>
                    <a:pt x="34397" y="141935"/>
                  </a:lnTo>
                  <a:lnTo>
                    <a:pt x="27595" y="161435"/>
                  </a:lnTo>
                  <a:lnTo>
                    <a:pt x="26016" y="167737"/>
                  </a:lnTo>
                  <a:lnTo>
                    <a:pt x="24964" y="173631"/>
                  </a:lnTo>
                  <a:lnTo>
                    <a:pt x="24263" y="179254"/>
                  </a:lnTo>
                  <a:lnTo>
                    <a:pt x="23795" y="185543"/>
                  </a:lnTo>
                  <a:lnTo>
                    <a:pt x="23483" y="192275"/>
                  </a:lnTo>
                  <a:lnTo>
                    <a:pt x="23276" y="199304"/>
                  </a:lnTo>
                  <a:lnTo>
                    <a:pt x="21444" y="207376"/>
                  </a:lnTo>
                  <a:lnTo>
                    <a:pt x="18529" y="216144"/>
                  </a:lnTo>
                  <a:lnTo>
                    <a:pt x="14892" y="225376"/>
                  </a:lnTo>
                  <a:lnTo>
                    <a:pt x="12468" y="233224"/>
                  </a:lnTo>
                  <a:lnTo>
                    <a:pt x="10852" y="240150"/>
                  </a:lnTo>
                  <a:lnTo>
                    <a:pt x="9775" y="246460"/>
                  </a:lnTo>
                  <a:lnTo>
                    <a:pt x="8578" y="255729"/>
                  </a:lnTo>
                  <a:lnTo>
                    <a:pt x="8258" y="259386"/>
                  </a:lnTo>
                  <a:lnTo>
                    <a:pt x="7198" y="263518"/>
                  </a:lnTo>
                  <a:lnTo>
                    <a:pt x="5645" y="267965"/>
                  </a:lnTo>
                  <a:lnTo>
                    <a:pt x="3764" y="272624"/>
                  </a:lnTo>
                  <a:lnTo>
                    <a:pt x="1672" y="280057"/>
                  </a:lnTo>
                  <a:lnTo>
                    <a:pt x="495" y="289002"/>
                  </a:lnTo>
                  <a:lnTo>
                    <a:pt x="146" y="297015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Annotation958"/>
            <p:cNvSpPr/>
            <p:nvPr/>
          </p:nvSpPr>
          <p:spPr>
            <a:xfrm>
              <a:off x="4846320" y="4099568"/>
              <a:ext cx="160021" cy="30473"/>
            </a:xfrm>
            <a:custGeom>
              <a:avLst/>
              <a:gdLst/>
              <a:ahLst/>
              <a:cxnLst/>
              <a:rect l="0" t="0" r="0" b="0"/>
              <a:pathLst>
                <a:path w="160021" h="30473">
                  <a:moveTo>
                    <a:pt x="0" y="30472"/>
                  </a:moveTo>
                  <a:lnTo>
                    <a:pt x="0" y="19866"/>
                  </a:lnTo>
                  <a:lnTo>
                    <a:pt x="846" y="18321"/>
                  </a:lnTo>
                  <a:lnTo>
                    <a:pt x="2257" y="17291"/>
                  </a:lnTo>
                  <a:lnTo>
                    <a:pt x="4045" y="16605"/>
                  </a:lnTo>
                  <a:lnTo>
                    <a:pt x="5237" y="15301"/>
                  </a:lnTo>
                  <a:lnTo>
                    <a:pt x="6031" y="13584"/>
                  </a:lnTo>
                  <a:lnTo>
                    <a:pt x="6561" y="11593"/>
                  </a:lnTo>
                  <a:lnTo>
                    <a:pt x="7761" y="11959"/>
                  </a:lnTo>
                  <a:lnTo>
                    <a:pt x="9407" y="13897"/>
                  </a:lnTo>
                  <a:lnTo>
                    <a:pt x="11351" y="16882"/>
                  </a:lnTo>
                  <a:lnTo>
                    <a:pt x="12648" y="18025"/>
                  </a:lnTo>
                  <a:lnTo>
                    <a:pt x="13512" y="17941"/>
                  </a:lnTo>
                  <a:lnTo>
                    <a:pt x="14088" y="17038"/>
                  </a:lnTo>
                  <a:lnTo>
                    <a:pt x="15319" y="15589"/>
                  </a:lnTo>
                  <a:lnTo>
                    <a:pt x="16986" y="13777"/>
                  </a:lnTo>
                  <a:lnTo>
                    <a:pt x="18944" y="11722"/>
                  </a:lnTo>
                  <a:lnTo>
                    <a:pt x="21096" y="10352"/>
                  </a:lnTo>
                  <a:lnTo>
                    <a:pt x="23377" y="9438"/>
                  </a:lnTo>
                  <a:lnTo>
                    <a:pt x="25745" y="8830"/>
                  </a:lnTo>
                  <a:lnTo>
                    <a:pt x="30633" y="8153"/>
                  </a:lnTo>
                  <a:lnTo>
                    <a:pt x="33122" y="7973"/>
                  </a:lnTo>
                  <a:lnTo>
                    <a:pt x="35629" y="7006"/>
                  </a:lnTo>
                  <a:lnTo>
                    <a:pt x="38146" y="5515"/>
                  </a:lnTo>
                  <a:lnTo>
                    <a:pt x="40671" y="3673"/>
                  </a:lnTo>
                  <a:lnTo>
                    <a:pt x="44047" y="2446"/>
                  </a:lnTo>
                  <a:lnTo>
                    <a:pt x="47992" y="1628"/>
                  </a:lnTo>
                  <a:lnTo>
                    <a:pt x="52314" y="1082"/>
                  </a:lnTo>
                  <a:lnTo>
                    <a:pt x="56043" y="719"/>
                  </a:lnTo>
                  <a:lnTo>
                    <a:pt x="59376" y="477"/>
                  </a:lnTo>
                  <a:lnTo>
                    <a:pt x="62444" y="315"/>
                  </a:lnTo>
                  <a:lnTo>
                    <a:pt x="70368" y="136"/>
                  </a:lnTo>
                  <a:lnTo>
                    <a:pt x="97684" y="0"/>
                  </a:lnTo>
                  <a:lnTo>
                    <a:pt x="101529" y="845"/>
                  </a:lnTo>
                  <a:lnTo>
                    <a:pt x="104940" y="2254"/>
                  </a:lnTo>
                  <a:lnTo>
                    <a:pt x="108060" y="4040"/>
                  </a:lnTo>
                  <a:lnTo>
                    <a:pt x="111833" y="5231"/>
                  </a:lnTo>
                  <a:lnTo>
                    <a:pt x="116042" y="6024"/>
                  </a:lnTo>
                  <a:lnTo>
                    <a:pt x="120542" y="6553"/>
                  </a:lnTo>
                  <a:lnTo>
                    <a:pt x="124388" y="7753"/>
                  </a:lnTo>
                  <a:lnTo>
                    <a:pt x="127799" y="9400"/>
                  </a:lnTo>
                  <a:lnTo>
                    <a:pt x="130920" y="11344"/>
                  </a:lnTo>
                  <a:lnTo>
                    <a:pt x="133846" y="12640"/>
                  </a:lnTo>
                  <a:lnTo>
                    <a:pt x="136645" y="13504"/>
                  </a:lnTo>
                  <a:lnTo>
                    <a:pt x="139356" y="14080"/>
                  </a:lnTo>
                  <a:lnTo>
                    <a:pt x="142011" y="15310"/>
                  </a:lnTo>
                  <a:lnTo>
                    <a:pt x="144627" y="16978"/>
                  </a:lnTo>
                  <a:lnTo>
                    <a:pt x="147219" y="18936"/>
                  </a:lnTo>
                  <a:lnTo>
                    <a:pt x="149792" y="20241"/>
                  </a:lnTo>
                  <a:lnTo>
                    <a:pt x="152355" y="21111"/>
                  </a:lnTo>
                  <a:lnTo>
                    <a:pt x="160020" y="22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Annotation959"/>
            <p:cNvSpPr/>
            <p:nvPr/>
          </p:nvSpPr>
          <p:spPr>
            <a:xfrm>
              <a:off x="4884513" y="4221480"/>
              <a:ext cx="98968" cy="22763"/>
            </a:xfrm>
            <a:custGeom>
              <a:avLst/>
              <a:gdLst/>
              <a:ahLst/>
              <a:cxnLst/>
              <a:rect l="0" t="0" r="0" b="0"/>
              <a:pathLst>
                <a:path w="98968" h="22763">
                  <a:moveTo>
                    <a:pt x="7527" y="0"/>
                  </a:moveTo>
                  <a:lnTo>
                    <a:pt x="221" y="14613"/>
                  </a:lnTo>
                  <a:lnTo>
                    <a:pt x="116" y="15668"/>
                  </a:lnTo>
                  <a:lnTo>
                    <a:pt x="47" y="17219"/>
                  </a:lnTo>
                  <a:lnTo>
                    <a:pt x="0" y="19099"/>
                  </a:lnTo>
                  <a:lnTo>
                    <a:pt x="816" y="20353"/>
                  </a:lnTo>
                  <a:lnTo>
                    <a:pt x="2207" y="21188"/>
                  </a:lnTo>
                  <a:lnTo>
                    <a:pt x="3980" y="21745"/>
                  </a:lnTo>
                  <a:lnTo>
                    <a:pt x="6009" y="22117"/>
                  </a:lnTo>
                  <a:lnTo>
                    <a:pt x="8208" y="22364"/>
                  </a:lnTo>
                  <a:lnTo>
                    <a:pt x="10522" y="22530"/>
                  </a:lnTo>
                  <a:lnTo>
                    <a:pt x="12910" y="22640"/>
                  </a:lnTo>
                  <a:lnTo>
                    <a:pt x="17822" y="22762"/>
                  </a:lnTo>
                  <a:lnTo>
                    <a:pt x="21164" y="21948"/>
                  </a:lnTo>
                  <a:lnTo>
                    <a:pt x="25085" y="20559"/>
                  </a:lnTo>
                  <a:lnTo>
                    <a:pt x="29392" y="18786"/>
                  </a:lnTo>
                  <a:lnTo>
                    <a:pt x="33957" y="17603"/>
                  </a:lnTo>
                  <a:lnTo>
                    <a:pt x="38693" y="16816"/>
                  </a:lnTo>
                  <a:lnTo>
                    <a:pt x="43545" y="16290"/>
                  </a:lnTo>
                  <a:lnTo>
                    <a:pt x="48473" y="15940"/>
                  </a:lnTo>
                  <a:lnTo>
                    <a:pt x="53450" y="15707"/>
                  </a:lnTo>
                  <a:lnTo>
                    <a:pt x="58463" y="15551"/>
                  </a:lnTo>
                  <a:lnTo>
                    <a:pt x="62651" y="14601"/>
                  </a:lnTo>
                  <a:lnTo>
                    <a:pt x="66290" y="13121"/>
                  </a:lnTo>
                  <a:lnTo>
                    <a:pt x="69561" y="11287"/>
                  </a:lnTo>
                  <a:lnTo>
                    <a:pt x="74284" y="10064"/>
                  </a:lnTo>
                  <a:lnTo>
                    <a:pt x="79972" y="9250"/>
                  </a:lnTo>
                  <a:lnTo>
                    <a:pt x="98967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Annotation960"/>
            <p:cNvSpPr/>
            <p:nvPr/>
          </p:nvSpPr>
          <p:spPr>
            <a:xfrm>
              <a:off x="5387340" y="4107180"/>
              <a:ext cx="152402" cy="320041"/>
            </a:xfrm>
            <a:custGeom>
              <a:avLst/>
              <a:gdLst/>
              <a:ahLst/>
              <a:cxnLst/>
              <a:rect l="0" t="0" r="0" b="0"/>
              <a:pathLst>
                <a:path w="152402" h="320041">
                  <a:moveTo>
                    <a:pt x="152401" y="0"/>
                  </a:moveTo>
                  <a:lnTo>
                    <a:pt x="152401" y="4045"/>
                  </a:lnTo>
                  <a:lnTo>
                    <a:pt x="151554" y="6083"/>
                  </a:lnTo>
                  <a:lnTo>
                    <a:pt x="147163" y="12997"/>
                  </a:lnTo>
                  <a:lnTo>
                    <a:pt x="144639" y="20408"/>
                  </a:lnTo>
                  <a:lnTo>
                    <a:pt x="141049" y="25439"/>
                  </a:lnTo>
                  <a:lnTo>
                    <a:pt x="136366" y="27966"/>
                  </a:lnTo>
                  <a:lnTo>
                    <a:pt x="129858" y="30497"/>
                  </a:lnTo>
                  <a:lnTo>
                    <a:pt x="122131" y="33032"/>
                  </a:lnTo>
                  <a:lnTo>
                    <a:pt x="116981" y="36414"/>
                  </a:lnTo>
                  <a:lnTo>
                    <a:pt x="113547" y="40363"/>
                  </a:lnTo>
                  <a:lnTo>
                    <a:pt x="106457" y="54011"/>
                  </a:lnTo>
                  <a:lnTo>
                    <a:pt x="103991" y="58867"/>
                  </a:lnTo>
                  <a:lnTo>
                    <a:pt x="101253" y="68779"/>
                  </a:lnTo>
                  <a:lnTo>
                    <a:pt x="100522" y="73793"/>
                  </a:lnTo>
                  <a:lnTo>
                    <a:pt x="99188" y="79675"/>
                  </a:lnTo>
                  <a:lnTo>
                    <a:pt x="97452" y="86137"/>
                  </a:lnTo>
                  <a:lnTo>
                    <a:pt x="93265" y="100090"/>
                  </a:lnTo>
                  <a:lnTo>
                    <a:pt x="88583" y="114758"/>
                  </a:lnTo>
                  <a:lnTo>
                    <a:pt x="86148" y="121378"/>
                  </a:lnTo>
                  <a:lnTo>
                    <a:pt x="83679" y="127486"/>
                  </a:lnTo>
                  <a:lnTo>
                    <a:pt x="81186" y="133250"/>
                  </a:lnTo>
                  <a:lnTo>
                    <a:pt x="73901" y="148687"/>
                  </a:lnTo>
                  <a:lnTo>
                    <a:pt x="69587" y="157544"/>
                  </a:lnTo>
                  <a:lnTo>
                    <a:pt x="65865" y="165990"/>
                  </a:lnTo>
                  <a:lnTo>
                    <a:pt x="62536" y="174160"/>
                  </a:lnTo>
                  <a:lnTo>
                    <a:pt x="59471" y="182146"/>
                  </a:lnTo>
                  <a:lnTo>
                    <a:pt x="55734" y="189164"/>
                  </a:lnTo>
                  <a:lnTo>
                    <a:pt x="51549" y="195536"/>
                  </a:lnTo>
                  <a:lnTo>
                    <a:pt x="47065" y="201478"/>
                  </a:lnTo>
                  <a:lnTo>
                    <a:pt x="37570" y="214852"/>
                  </a:lnTo>
                  <a:lnTo>
                    <a:pt x="32666" y="221975"/>
                  </a:lnTo>
                  <a:lnTo>
                    <a:pt x="29397" y="229263"/>
                  </a:lnTo>
                  <a:lnTo>
                    <a:pt x="27218" y="236661"/>
                  </a:lnTo>
                  <a:lnTo>
                    <a:pt x="25766" y="244134"/>
                  </a:lnTo>
                  <a:lnTo>
                    <a:pt x="23104" y="251656"/>
                  </a:lnTo>
                  <a:lnTo>
                    <a:pt x="19636" y="259211"/>
                  </a:lnTo>
                  <a:lnTo>
                    <a:pt x="15631" y="266787"/>
                  </a:lnTo>
                  <a:lnTo>
                    <a:pt x="12960" y="274378"/>
                  </a:lnTo>
                  <a:lnTo>
                    <a:pt x="11180" y="281979"/>
                  </a:lnTo>
                  <a:lnTo>
                    <a:pt x="9993" y="289586"/>
                  </a:lnTo>
                  <a:lnTo>
                    <a:pt x="8356" y="296350"/>
                  </a:lnTo>
                  <a:lnTo>
                    <a:pt x="6417" y="302554"/>
                  </a:lnTo>
                  <a:lnTo>
                    <a:pt x="0" y="32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Annotation961"/>
            <p:cNvSpPr/>
            <p:nvPr/>
          </p:nvSpPr>
          <p:spPr>
            <a:xfrm>
              <a:off x="5554980" y="4160520"/>
              <a:ext cx="76201" cy="274321"/>
            </a:xfrm>
            <a:custGeom>
              <a:avLst/>
              <a:gdLst/>
              <a:ahLst/>
              <a:cxnLst/>
              <a:rect l="0" t="0" r="0" b="0"/>
              <a:pathLst>
                <a:path w="76201" h="274321">
                  <a:moveTo>
                    <a:pt x="76200" y="0"/>
                  </a:moveTo>
                  <a:lnTo>
                    <a:pt x="76200" y="37170"/>
                  </a:lnTo>
                  <a:lnTo>
                    <a:pt x="75354" y="40866"/>
                  </a:lnTo>
                  <a:lnTo>
                    <a:pt x="73943" y="44178"/>
                  </a:lnTo>
                  <a:lnTo>
                    <a:pt x="72155" y="47232"/>
                  </a:lnTo>
                  <a:lnTo>
                    <a:pt x="70169" y="55141"/>
                  </a:lnTo>
                  <a:lnTo>
                    <a:pt x="69639" y="59620"/>
                  </a:lnTo>
                  <a:lnTo>
                    <a:pt x="68439" y="64300"/>
                  </a:lnTo>
                  <a:lnTo>
                    <a:pt x="66794" y="69114"/>
                  </a:lnTo>
                  <a:lnTo>
                    <a:pt x="64849" y="74016"/>
                  </a:lnTo>
                  <a:lnTo>
                    <a:pt x="63553" y="79824"/>
                  </a:lnTo>
                  <a:lnTo>
                    <a:pt x="62689" y="86236"/>
                  </a:lnTo>
                  <a:lnTo>
                    <a:pt x="62112" y="93051"/>
                  </a:lnTo>
                  <a:lnTo>
                    <a:pt x="60881" y="99287"/>
                  </a:lnTo>
                  <a:lnTo>
                    <a:pt x="59215" y="105138"/>
                  </a:lnTo>
                  <a:lnTo>
                    <a:pt x="57257" y="110732"/>
                  </a:lnTo>
                  <a:lnTo>
                    <a:pt x="55104" y="116155"/>
                  </a:lnTo>
                  <a:lnTo>
                    <a:pt x="52824" y="121464"/>
                  </a:lnTo>
                  <a:lnTo>
                    <a:pt x="48031" y="131877"/>
                  </a:lnTo>
                  <a:lnTo>
                    <a:pt x="43078" y="142150"/>
                  </a:lnTo>
                  <a:lnTo>
                    <a:pt x="40572" y="148107"/>
                  </a:lnTo>
                  <a:lnTo>
                    <a:pt x="38054" y="154617"/>
                  </a:lnTo>
                  <a:lnTo>
                    <a:pt x="35529" y="161498"/>
                  </a:lnTo>
                  <a:lnTo>
                    <a:pt x="32999" y="167779"/>
                  </a:lnTo>
                  <a:lnTo>
                    <a:pt x="30467" y="173659"/>
                  </a:lnTo>
                  <a:lnTo>
                    <a:pt x="27932" y="179272"/>
                  </a:lnTo>
                  <a:lnTo>
                    <a:pt x="26241" y="184709"/>
                  </a:lnTo>
                  <a:lnTo>
                    <a:pt x="25114" y="190026"/>
                  </a:lnTo>
                  <a:lnTo>
                    <a:pt x="24363" y="195264"/>
                  </a:lnTo>
                  <a:lnTo>
                    <a:pt x="23015" y="200449"/>
                  </a:lnTo>
                  <a:lnTo>
                    <a:pt x="21270" y="205600"/>
                  </a:lnTo>
                  <a:lnTo>
                    <a:pt x="19260" y="210726"/>
                  </a:lnTo>
                  <a:lnTo>
                    <a:pt x="14768" y="223196"/>
                  </a:lnTo>
                  <a:lnTo>
                    <a:pt x="12386" y="230078"/>
                  </a:lnTo>
                  <a:lnTo>
                    <a:pt x="10797" y="235512"/>
                  </a:lnTo>
                  <a:lnTo>
                    <a:pt x="9032" y="243807"/>
                  </a:lnTo>
                  <a:lnTo>
                    <a:pt x="7715" y="248052"/>
                  </a:lnTo>
                  <a:lnTo>
                    <a:pt x="5989" y="252574"/>
                  </a:lnTo>
                  <a:lnTo>
                    <a:pt x="3992" y="257283"/>
                  </a:lnTo>
                  <a:lnTo>
                    <a:pt x="1774" y="264772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Annotation962"/>
            <p:cNvSpPr/>
            <p:nvPr/>
          </p:nvSpPr>
          <p:spPr>
            <a:xfrm>
              <a:off x="5631180" y="4152928"/>
              <a:ext cx="160021" cy="30453"/>
            </a:xfrm>
            <a:custGeom>
              <a:avLst/>
              <a:gdLst/>
              <a:ahLst/>
              <a:cxnLst/>
              <a:rect l="0" t="0" r="0" b="0"/>
              <a:pathLst>
                <a:path w="160021" h="30453">
                  <a:moveTo>
                    <a:pt x="0" y="30452"/>
                  </a:moveTo>
                  <a:lnTo>
                    <a:pt x="10605" y="30452"/>
                  </a:lnTo>
                  <a:lnTo>
                    <a:pt x="12150" y="29605"/>
                  </a:lnTo>
                  <a:lnTo>
                    <a:pt x="13181" y="28194"/>
                  </a:lnTo>
                  <a:lnTo>
                    <a:pt x="13867" y="26407"/>
                  </a:lnTo>
                  <a:lnTo>
                    <a:pt x="15171" y="25215"/>
                  </a:lnTo>
                  <a:lnTo>
                    <a:pt x="16888" y="24421"/>
                  </a:lnTo>
                  <a:lnTo>
                    <a:pt x="18878" y="23891"/>
                  </a:lnTo>
                  <a:lnTo>
                    <a:pt x="21052" y="22692"/>
                  </a:lnTo>
                  <a:lnTo>
                    <a:pt x="23349" y="21045"/>
                  </a:lnTo>
                  <a:lnTo>
                    <a:pt x="25725" y="19100"/>
                  </a:lnTo>
                  <a:lnTo>
                    <a:pt x="28157" y="17804"/>
                  </a:lnTo>
                  <a:lnTo>
                    <a:pt x="30625" y="16940"/>
                  </a:lnTo>
                  <a:lnTo>
                    <a:pt x="33117" y="16364"/>
                  </a:lnTo>
                  <a:lnTo>
                    <a:pt x="36471" y="15980"/>
                  </a:lnTo>
                  <a:lnTo>
                    <a:pt x="40402" y="15724"/>
                  </a:lnTo>
                  <a:lnTo>
                    <a:pt x="44714" y="15553"/>
                  </a:lnTo>
                  <a:lnTo>
                    <a:pt x="48436" y="14593"/>
                  </a:lnTo>
                  <a:lnTo>
                    <a:pt x="51764" y="13106"/>
                  </a:lnTo>
                  <a:lnTo>
                    <a:pt x="54830" y="11268"/>
                  </a:lnTo>
                  <a:lnTo>
                    <a:pt x="58567" y="10042"/>
                  </a:lnTo>
                  <a:lnTo>
                    <a:pt x="62752" y="9226"/>
                  </a:lnTo>
                  <a:lnTo>
                    <a:pt x="67235" y="8681"/>
                  </a:lnTo>
                  <a:lnTo>
                    <a:pt x="71916" y="8318"/>
                  </a:lnTo>
                  <a:lnTo>
                    <a:pt x="76731" y="8076"/>
                  </a:lnTo>
                  <a:lnTo>
                    <a:pt x="81634" y="7915"/>
                  </a:lnTo>
                  <a:lnTo>
                    <a:pt x="86596" y="6960"/>
                  </a:lnTo>
                  <a:lnTo>
                    <a:pt x="91597" y="5478"/>
                  </a:lnTo>
                  <a:lnTo>
                    <a:pt x="96625" y="3642"/>
                  </a:lnTo>
                  <a:lnTo>
                    <a:pt x="100823" y="2419"/>
                  </a:lnTo>
                  <a:lnTo>
                    <a:pt x="104469" y="1603"/>
                  </a:lnTo>
                  <a:lnTo>
                    <a:pt x="107746" y="1059"/>
                  </a:lnTo>
                  <a:lnTo>
                    <a:pt x="111624" y="697"/>
                  </a:lnTo>
                  <a:lnTo>
                    <a:pt x="115903" y="455"/>
                  </a:lnTo>
                  <a:lnTo>
                    <a:pt x="124326" y="187"/>
                  </a:lnTo>
                  <a:lnTo>
                    <a:pt x="136632" y="15"/>
                  </a:lnTo>
                  <a:lnTo>
                    <a:pt x="139348" y="0"/>
                  </a:lnTo>
                  <a:lnTo>
                    <a:pt x="142006" y="837"/>
                  </a:lnTo>
                  <a:lnTo>
                    <a:pt x="144624" y="2242"/>
                  </a:lnTo>
                  <a:lnTo>
                    <a:pt x="147216" y="4026"/>
                  </a:lnTo>
                  <a:lnTo>
                    <a:pt x="149790" y="5214"/>
                  </a:lnTo>
                  <a:lnTo>
                    <a:pt x="152354" y="6007"/>
                  </a:lnTo>
                  <a:lnTo>
                    <a:pt x="160020" y="75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Annotation963"/>
            <p:cNvSpPr/>
            <p:nvPr/>
          </p:nvSpPr>
          <p:spPr>
            <a:xfrm>
              <a:off x="5646733" y="4251960"/>
              <a:ext cx="144468" cy="19630"/>
            </a:xfrm>
            <a:custGeom>
              <a:avLst/>
              <a:gdLst/>
              <a:ahLst/>
              <a:cxnLst/>
              <a:rect l="0" t="0" r="0" b="0"/>
              <a:pathLst>
                <a:path w="144468" h="19630">
                  <a:moveTo>
                    <a:pt x="7307" y="0"/>
                  </a:moveTo>
                  <a:lnTo>
                    <a:pt x="0" y="14613"/>
                  </a:lnTo>
                  <a:lnTo>
                    <a:pt x="742" y="14821"/>
                  </a:lnTo>
                  <a:lnTo>
                    <a:pt x="4985" y="15116"/>
                  </a:lnTo>
                  <a:lnTo>
                    <a:pt x="8312" y="15204"/>
                  </a:lnTo>
                  <a:lnTo>
                    <a:pt x="28428" y="15236"/>
                  </a:lnTo>
                  <a:lnTo>
                    <a:pt x="34935" y="16084"/>
                  </a:lnTo>
                  <a:lnTo>
                    <a:pt x="42659" y="17496"/>
                  </a:lnTo>
                  <a:lnTo>
                    <a:pt x="51194" y="19284"/>
                  </a:lnTo>
                  <a:lnTo>
                    <a:pt x="59425" y="19629"/>
                  </a:lnTo>
                  <a:lnTo>
                    <a:pt x="67452" y="19013"/>
                  </a:lnTo>
                  <a:lnTo>
                    <a:pt x="75344" y="17755"/>
                  </a:lnTo>
                  <a:lnTo>
                    <a:pt x="82298" y="16917"/>
                  </a:lnTo>
                  <a:lnTo>
                    <a:pt x="88627" y="16358"/>
                  </a:lnTo>
                  <a:lnTo>
                    <a:pt x="94541" y="15985"/>
                  </a:lnTo>
                  <a:lnTo>
                    <a:pt x="101022" y="14890"/>
                  </a:lnTo>
                  <a:lnTo>
                    <a:pt x="107884" y="13314"/>
                  </a:lnTo>
                  <a:lnTo>
                    <a:pt x="114999" y="11415"/>
                  </a:lnTo>
                  <a:lnTo>
                    <a:pt x="121435" y="10151"/>
                  </a:lnTo>
                  <a:lnTo>
                    <a:pt x="127418" y="9307"/>
                  </a:lnTo>
                  <a:lnTo>
                    <a:pt x="144467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Annotation964"/>
            <p:cNvSpPr/>
            <p:nvPr/>
          </p:nvSpPr>
          <p:spPr>
            <a:xfrm>
              <a:off x="6217920" y="4130040"/>
              <a:ext cx="15241" cy="297181"/>
            </a:xfrm>
            <a:custGeom>
              <a:avLst/>
              <a:gdLst/>
              <a:ahLst/>
              <a:cxnLst/>
              <a:rect l="0" t="0" r="0" b="0"/>
              <a:pathLst>
                <a:path w="15241" h="297181">
                  <a:moveTo>
                    <a:pt x="15240" y="0"/>
                  </a:moveTo>
                  <a:lnTo>
                    <a:pt x="15240" y="32306"/>
                  </a:lnTo>
                  <a:lnTo>
                    <a:pt x="14393" y="35084"/>
                  </a:lnTo>
                  <a:lnTo>
                    <a:pt x="12982" y="37782"/>
                  </a:lnTo>
                  <a:lnTo>
                    <a:pt x="11195" y="40428"/>
                  </a:lnTo>
                  <a:lnTo>
                    <a:pt x="10003" y="43885"/>
                  </a:lnTo>
                  <a:lnTo>
                    <a:pt x="9208" y="47884"/>
                  </a:lnTo>
                  <a:lnTo>
                    <a:pt x="8679" y="52242"/>
                  </a:lnTo>
                  <a:lnTo>
                    <a:pt x="8326" y="56842"/>
                  </a:lnTo>
                  <a:lnTo>
                    <a:pt x="8090" y="61601"/>
                  </a:lnTo>
                  <a:lnTo>
                    <a:pt x="7829" y="71405"/>
                  </a:lnTo>
                  <a:lnTo>
                    <a:pt x="7621" y="148802"/>
                  </a:lnTo>
                  <a:lnTo>
                    <a:pt x="6774" y="155081"/>
                  </a:lnTo>
                  <a:lnTo>
                    <a:pt x="5363" y="161808"/>
                  </a:lnTo>
                  <a:lnTo>
                    <a:pt x="3575" y="168831"/>
                  </a:lnTo>
                  <a:lnTo>
                    <a:pt x="2383" y="175208"/>
                  </a:lnTo>
                  <a:lnTo>
                    <a:pt x="1589" y="181152"/>
                  </a:lnTo>
                  <a:lnTo>
                    <a:pt x="1060" y="186808"/>
                  </a:lnTo>
                  <a:lnTo>
                    <a:pt x="707" y="192272"/>
                  </a:lnTo>
                  <a:lnTo>
                    <a:pt x="471" y="197608"/>
                  </a:lnTo>
                  <a:lnTo>
                    <a:pt x="209" y="208052"/>
                  </a:lnTo>
                  <a:lnTo>
                    <a:pt x="0" y="291968"/>
                  </a:lnTo>
                  <a:lnTo>
                    <a:pt x="846" y="293705"/>
                  </a:lnTo>
                  <a:lnTo>
                    <a:pt x="2258" y="294863"/>
                  </a:lnTo>
                  <a:lnTo>
                    <a:pt x="7620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Annotation965"/>
            <p:cNvSpPr/>
            <p:nvPr/>
          </p:nvSpPr>
          <p:spPr>
            <a:xfrm>
              <a:off x="6385560" y="4130040"/>
              <a:ext cx="68581" cy="266701"/>
            </a:xfrm>
            <a:custGeom>
              <a:avLst/>
              <a:gdLst/>
              <a:ahLst/>
              <a:cxnLst/>
              <a:rect l="0" t="0" r="0" b="0"/>
              <a:pathLst>
                <a:path w="68581" h="266701">
                  <a:moveTo>
                    <a:pt x="68580" y="0"/>
                  </a:moveTo>
                  <a:lnTo>
                    <a:pt x="62019" y="13121"/>
                  </a:lnTo>
                  <a:lnTo>
                    <a:pt x="61431" y="18814"/>
                  </a:lnTo>
                  <a:lnTo>
                    <a:pt x="61274" y="22703"/>
                  </a:lnTo>
                  <a:lnTo>
                    <a:pt x="60323" y="26142"/>
                  </a:lnTo>
                  <a:lnTo>
                    <a:pt x="58842" y="29281"/>
                  </a:lnTo>
                  <a:lnTo>
                    <a:pt x="57008" y="32221"/>
                  </a:lnTo>
                  <a:lnTo>
                    <a:pt x="54971" y="37744"/>
                  </a:lnTo>
                  <a:lnTo>
                    <a:pt x="53218" y="43869"/>
                  </a:lnTo>
                  <a:lnTo>
                    <a:pt x="51565" y="47872"/>
                  </a:lnTo>
                  <a:lnTo>
                    <a:pt x="49618" y="52235"/>
                  </a:lnTo>
                  <a:lnTo>
                    <a:pt x="48318" y="55990"/>
                  </a:lnTo>
                  <a:lnTo>
                    <a:pt x="46875" y="62420"/>
                  </a:lnTo>
                  <a:lnTo>
                    <a:pt x="46233" y="70357"/>
                  </a:lnTo>
                  <a:lnTo>
                    <a:pt x="46063" y="74845"/>
                  </a:lnTo>
                  <a:lnTo>
                    <a:pt x="45102" y="80377"/>
                  </a:lnTo>
                  <a:lnTo>
                    <a:pt x="43614" y="86605"/>
                  </a:lnTo>
                  <a:lnTo>
                    <a:pt x="41776" y="93296"/>
                  </a:lnTo>
                  <a:lnTo>
                    <a:pt x="40551" y="99451"/>
                  </a:lnTo>
                  <a:lnTo>
                    <a:pt x="39733" y="105247"/>
                  </a:lnTo>
                  <a:lnTo>
                    <a:pt x="39189" y="110805"/>
                  </a:lnTo>
                  <a:lnTo>
                    <a:pt x="37979" y="116203"/>
                  </a:lnTo>
                  <a:lnTo>
                    <a:pt x="36326" y="121495"/>
                  </a:lnTo>
                  <a:lnTo>
                    <a:pt x="34378" y="126717"/>
                  </a:lnTo>
                  <a:lnTo>
                    <a:pt x="33078" y="131891"/>
                  </a:lnTo>
                  <a:lnTo>
                    <a:pt x="32211" y="137034"/>
                  </a:lnTo>
                  <a:lnTo>
                    <a:pt x="31635" y="142156"/>
                  </a:lnTo>
                  <a:lnTo>
                    <a:pt x="30403" y="147264"/>
                  </a:lnTo>
                  <a:lnTo>
                    <a:pt x="28735" y="152363"/>
                  </a:lnTo>
                  <a:lnTo>
                    <a:pt x="26777" y="157455"/>
                  </a:lnTo>
                  <a:lnTo>
                    <a:pt x="25471" y="162543"/>
                  </a:lnTo>
                  <a:lnTo>
                    <a:pt x="24600" y="167628"/>
                  </a:lnTo>
                  <a:lnTo>
                    <a:pt x="24020" y="172712"/>
                  </a:lnTo>
                  <a:lnTo>
                    <a:pt x="22786" y="177795"/>
                  </a:lnTo>
                  <a:lnTo>
                    <a:pt x="21118" y="182877"/>
                  </a:lnTo>
                  <a:lnTo>
                    <a:pt x="19159" y="187957"/>
                  </a:lnTo>
                  <a:lnTo>
                    <a:pt x="17852" y="193038"/>
                  </a:lnTo>
                  <a:lnTo>
                    <a:pt x="16981" y="198119"/>
                  </a:lnTo>
                  <a:lnTo>
                    <a:pt x="16401" y="203199"/>
                  </a:lnTo>
                  <a:lnTo>
                    <a:pt x="15168" y="207433"/>
                  </a:lnTo>
                  <a:lnTo>
                    <a:pt x="13498" y="211102"/>
                  </a:lnTo>
                  <a:lnTo>
                    <a:pt x="11539" y="214395"/>
                  </a:lnTo>
                  <a:lnTo>
                    <a:pt x="10232" y="218283"/>
                  </a:lnTo>
                  <a:lnTo>
                    <a:pt x="9361" y="222569"/>
                  </a:lnTo>
                  <a:lnTo>
                    <a:pt x="8781" y="227119"/>
                  </a:lnTo>
                  <a:lnTo>
                    <a:pt x="8136" y="234433"/>
                  </a:lnTo>
                  <a:lnTo>
                    <a:pt x="7964" y="237569"/>
                  </a:lnTo>
                  <a:lnTo>
                    <a:pt x="7003" y="240506"/>
                  </a:lnTo>
                  <a:lnTo>
                    <a:pt x="5515" y="243310"/>
                  </a:lnTo>
                  <a:lnTo>
                    <a:pt x="3677" y="246027"/>
                  </a:lnTo>
                  <a:lnTo>
                    <a:pt x="1633" y="251302"/>
                  </a:lnTo>
                  <a:lnTo>
                    <a:pt x="483" y="259033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Annotation966"/>
            <p:cNvSpPr/>
            <p:nvPr/>
          </p:nvSpPr>
          <p:spPr>
            <a:xfrm>
              <a:off x="6454140" y="4099568"/>
              <a:ext cx="182881" cy="30473"/>
            </a:xfrm>
            <a:custGeom>
              <a:avLst/>
              <a:gdLst/>
              <a:ahLst/>
              <a:cxnLst/>
              <a:rect l="0" t="0" r="0" b="0"/>
              <a:pathLst>
                <a:path w="182881" h="30473">
                  <a:moveTo>
                    <a:pt x="0" y="30472"/>
                  </a:moveTo>
                  <a:lnTo>
                    <a:pt x="0" y="26427"/>
                  </a:lnTo>
                  <a:lnTo>
                    <a:pt x="846" y="24389"/>
                  </a:lnTo>
                  <a:lnTo>
                    <a:pt x="2259" y="22183"/>
                  </a:lnTo>
                  <a:lnTo>
                    <a:pt x="6561" y="16605"/>
                  </a:lnTo>
                  <a:lnTo>
                    <a:pt x="7761" y="16147"/>
                  </a:lnTo>
                  <a:lnTo>
                    <a:pt x="11350" y="15639"/>
                  </a:lnTo>
                  <a:lnTo>
                    <a:pt x="13494" y="14656"/>
                  </a:lnTo>
                  <a:lnTo>
                    <a:pt x="15769" y="13155"/>
                  </a:lnTo>
                  <a:lnTo>
                    <a:pt x="18133" y="11307"/>
                  </a:lnTo>
                  <a:lnTo>
                    <a:pt x="20555" y="10075"/>
                  </a:lnTo>
                  <a:lnTo>
                    <a:pt x="23017" y="9254"/>
                  </a:lnTo>
                  <a:lnTo>
                    <a:pt x="25504" y="8707"/>
                  </a:lnTo>
                  <a:lnTo>
                    <a:pt x="28857" y="8342"/>
                  </a:lnTo>
                  <a:lnTo>
                    <a:pt x="32784" y="8098"/>
                  </a:lnTo>
                  <a:lnTo>
                    <a:pt x="40817" y="7828"/>
                  </a:lnTo>
                  <a:lnTo>
                    <a:pt x="47210" y="7708"/>
                  </a:lnTo>
                  <a:lnTo>
                    <a:pt x="50947" y="6829"/>
                  </a:lnTo>
                  <a:lnTo>
                    <a:pt x="55131" y="5397"/>
                  </a:lnTo>
                  <a:lnTo>
                    <a:pt x="59614" y="3596"/>
                  </a:lnTo>
                  <a:lnTo>
                    <a:pt x="64295" y="2394"/>
                  </a:lnTo>
                  <a:lnTo>
                    <a:pt x="69111" y="1593"/>
                  </a:lnTo>
                  <a:lnTo>
                    <a:pt x="74014" y="1060"/>
                  </a:lnTo>
                  <a:lnTo>
                    <a:pt x="78129" y="703"/>
                  </a:lnTo>
                  <a:lnTo>
                    <a:pt x="81720" y="466"/>
                  </a:lnTo>
                  <a:lnTo>
                    <a:pt x="84959" y="308"/>
                  </a:lnTo>
                  <a:lnTo>
                    <a:pt x="93075" y="132"/>
                  </a:lnTo>
                  <a:lnTo>
                    <a:pt x="120535" y="0"/>
                  </a:lnTo>
                  <a:lnTo>
                    <a:pt x="125230" y="844"/>
                  </a:lnTo>
                  <a:lnTo>
                    <a:pt x="130053" y="2253"/>
                  </a:lnTo>
                  <a:lnTo>
                    <a:pt x="134962" y="4040"/>
                  </a:lnTo>
                  <a:lnTo>
                    <a:pt x="139082" y="5230"/>
                  </a:lnTo>
                  <a:lnTo>
                    <a:pt x="142674" y="6024"/>
                  </a:lnTo>
                  <a:lnTo>
                    <a:pt x="145915" y="6553"/>
                  </a:lnTo>
                  <a:lnTo>
                    <a:pt x="148924" y="6907"/>
                  </a:lnTo>
                  <a:lnTo>
                    <a:pt x="154524" y="7298"/>
                  </a:lnTo>
                  <a:lnTo>
                    <a:pt x="157203" y="8249"/>
                  </a:lnTo>
                  <a:lnTo>
                    <a:pt x="159835" y="9730"/>
                  </a:lnTo>
                  <a:lnTo>
                    <a:pt x="162437" y="11564"/>
                  </a:lnTo>
                  <a:lnTo>
                    <a:pt x="165018" y="12787"/>
                  </a:lnTo>
                  <a:lnTo>
                    <a:pt x="167585" y="13602"/>
                  </a:lnTo>
                  <a:lnTo>
                    <a:pt x="170144" y="14145"/>
                  </a:lnTo>
                  <a:lnTo>
                    <a:pt x="172696" y="15354"/>
                  </a:lnTo>
                  <a:lnTo>
                    <a:pt x="175243" y="17007"/>
                  </a:lnTo>
                  <a:lnTo>
                    <a:pt x="182880" y="22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Annotation967"/>
            <p:cNvSpPr/>
            <p:nvPr/>
          </p:nvSpPr>
          <p:spPr>
            <a:xfrm>
              <a:off x="6461760" y="4259580"/>
              <a:ext cx="144781" cy="30481"/>
            </a:xfrm>
            <a:custGeom>
              <a:avLst/>
              <a:gdLst/>
              <a:ahLst/>
              <a:cxnLst/>
              <a:rect l="0" t="0" r="0" b="0"/>
              <a:pathLst>
                <a:path w="144781" h="30481">
                  <a:moveTo>
                    <a:pt x="0" y="0"/>
                  </a:moveTo>
                  <a:lnTo>
                    <a:pt x="6561" y="13122"/>
                  </a:lnTo>
                  <a:lnTo>
                    <a:pt x="7761" y="14675"/>
                  </a:lnTo>
                  <a:lnTo>
                    <a:pt x="9407" y="16556"/>
                  </a:lnTo>
                  <a:lnTo>
                    <a:pt x="14088" y="21615"/>
                  </a:lnTo>
                  <a:lnTo>
                    <a:pt x="15319" y="22030"/>
                  </a:lnTo>
                  <a:lnTo>
                    <a:pt x="18944" y="22491"/>
                  </a:lnTo>
                  <a:lnTo>
                    <a:pt x="23377" y="22696"/>
                  </a:lnTo>
                  <a:lnTo>
                    <a:pt x="30632" y="22811"/>
                  </a:lnTo>
                  <a:lnTo>
                    <a:pt x="82758" y="22860"/>
                  </a:lnTo>
                  <a:lnTo>
                    <a:pt x="86499" y="23707"/>
                  </a:lnTo>
                  <a:lnTo>
                    <a:pt x="89839" y="25118"/>
                  </a:lnTo>
                  <a:lnTo>
                    <a:pt x="92913" y="26905"/>
                  </a:lnTo>
                  <a:lnTo>
                    <a:pt x="95808" y="28097"/>
                  </a:lnTo>
                  <a:lnTo>
                    <a:pt x="98585" y="28892"/>
                  </a:lnTo>
                  <a:lnTo>
                    <a:pt x="101284" y="29421"/>
                  </a:lnTo>
                  <a:lnTo>
                    <a:pt x="104776" y="29774"/>
                  </a:lnTo>
                  <a:lnTo>
                    <a:pt x="108798" y="30010"/>
                  </a:lnTo>
                  <a:lnTo>
                    <a:pt x="117781" y="30271"/>
                  </a:lnTo>
                  <a:lnTo>
                    <a:pt x="14478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Annotation968"/>
            <p:cNvSpPr/>
            <p:nvPr/>
          </p:nvSpPr>
          <p:spPr>
            <a:xfrm>
              <a:off x="7018020" y="4145280"/>
              <a:ext cx="68487" cy="281941"/>
            </a:xfrm>
            <a:custGeom>
              <a:avLst/>
              <a:gdLst/>
              <a:ahLst/>
              <a:cxnLst/>
              <a:rect l="0" t="0" r="0" b="0"/>
              <a:pathLst>
                <a:path w="68487" h="281941">
                  <a:moveTo>
                    <a:pt x="53341" y="0"/>
                  </a:moveTo>
                  <a:lnTo>
                    <a:pt x="60867" y="0"/>
                  </a:lnTo>
                  <a:lnTo>
                    <a:pt x="67513" y="6561"/>
                  </a:lnTo>
                  <a:lnTo>
                    <a:pt x="68106" y="9407"/>
                  </a:lnTo>
                  <a:lnTo>
                    <a:pt x="68486" y="18133"/>
                  </a:lnTo>
                  <a:lnTo>
                    <a:pt x="67672" y="20556"/>
                  </a:lnTo>
                  <a:lnTo>
                    <a:pt x="66281" y="23018"/>
                  </a:lnTo>
                  <a:lnTo>
                    <a:pt x="64507" y="25505"/>
                  </a:lnTo>
                  <a:lnTo>
                    <a:pt x="62537" y="30526"/>
                  </a:lnTo>
                  <a:lnTo>
                    <a:pt x="61661" y="36428"/>
                  </a:lnTo>
                  <a:lnTo>
                    <a:pt x="61272" y="44694"/>
                  </a:lnTo>
                  <a:lnTo>
                    <a:pt x="60322" y="49269"/>
                  </a:lnTo>
                  <a:lnTo>
                    <a:pt x="58842" y="54013"/>
                  </a:lnTo>
                  <a:lnTo>
                    <a:pt x="57009" y="58868"/>
                  </a:lnTo>
                  <a:lnTo>
                    <a:pt x="55785" y="63799"/>
                  </a:lnTo>
                  <a:lnTo>
                    <a:pt x="54970" y="68779"/>
                  </a:lnTo>
                  <a:lnTo>
                    <a:pt x="54427" y="73793"/>
                  </a:lnTo>
                  <a:lnTo>
                    <a:pt x="54065" y="78829"/>
                  </a:lnTo>
                  <a:lnTo>
                    <a:pt x="53824" y="83879"/>
                  </a:lnTo>
                  <a:lnTo>
                    <a:pt x="53662" y="88939"/>
                  </a:lnTo>
                  <a:lnTo>
                    <a:pt x="52708" y="93159"/>
                  </a:lnTo>
                  <a:lnTo>
                    <a:pt x="51225" y="96820"/>
                  </a:lnTo>
                  <a:lnTo>
                    <a:pt x="49390" y="100107"/>
                  </a:lnTo>
                  <a:lnTo>
                    <a:pt x="47320" y="104838"/>
                  </a:lnTo>
                  <a:lnTo>
                    <a:pt x="45094" y="110532"/>
                  </a:lnTo>
                  <a:lnTo>
                    <a:pt x="42762" y="116868"/>
                  </a:lnTo>
                  <a:lnTo>
                    <a:pt x="41208" y="122785"/>
                  </a:lnTo>
                  <a:lnTo>
                    <a:pt x="40172" y="128423"/>
                  </a:lnTo>
                  <a:lnTo>
                    <a:pt x="39482" y="133875"/>
                  </a:lnTo>
                  <a:lnTo>
                    <a:pt x="38174" y="139203"/>
                  </a:lnTo>
                  <a:lnTo>
                    <a:pt x="36456" y="144449"/>
                  </a:lnTo>
                  <a:lnTo>
                    <a:pt x="34463" y="149640"/>
                  </a:lnTo>
                  <a:lnTo>
                    <a:pt x="33136" y="154793"/>
                  </a:lnTo>
                  <a:lnTo>
                    <a:pt x="32251" y="159922"/>
                  </a:lnTo>
                  <a:lnTo>
                    <a:pt x="31661" y="165034"/>
                  </a:lnTo>
                  <a:lnTo>
                    <a:pt x="30420" y="170136"/>
                  </a:lnTo>
                  <a:lnTo>
                    <a:pt x="28747" y="175231"/>
                  </a:lnTo>
                  <a:lnTo>
                    <a:pt x="26785" y="180321"/>
                  </a:lnTo>
                  <a:lnTo>
                    <a:pt x="24631" y="185407"/>
                  </a:lnTo>
                  <a:lnTo>
                    <a:pt x="19978" y="195574"/>
                  </a:lnTo>
                  <a:lnTo>
                    <a:pt x="18399" y="200656"/>
                  </a:lnTo>
                  <a:lnTo>
                    <a:pt x="17346" y="205738"/>
                  </a:lnTo>
                  <a:lnTo>
                    <a:pt x="16644" y="210818"/>
                  </a:lnTo>
                  <a:lnTo>
                    <a:pt x="15329" y="215899"/>
                  </a:lnTo>
                  <a:lnTo>
                    <a:pt x="13607" y="220979"/>
                  </a:lnTo>
                  <a:lnTo>
                    <a:pt x="11611" y="226059"/>
                  </a:lnTo>
                  <a:lnTo>
                    <a:pt x="9434" y="231140"/>
                  </a:lnTo>
                  <a:lnTo>
                    <a:pt x="4758" y="241300"/>
                  </a:lnTo>
                  <a:lnTo>
                    <a:pt x="3172" y="246380"/>
                  </a:lnTo>
                  <a:lnTo>
                    <a:pt x="2114" y="251460"/>
                  </a:lnTo>
                  <a:lnTo>
                    <a:pt x="1410" y="256540"/>
                  </a:lnTo>
                  <a:lnTo>
                    <a:pt x="627" y="264442"/>
                  </a:lnTo>
                  <a:lnTo>
                    <a:pt x="279" y="270776"/>
                  </a:lnTo>
                  <a:lnTo>
                    <a:pt x="0" y="281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Annotation969"/>
            <p:cNvSpPr/>
            <p:nvPr/>
          </p:nvSpPr>
          <p:spPr>
            <a:xfrm>
              <a:off x="7178042" y="4160520"/>
              <a:ext cx="242768" cy="205701"/>
            </a:xfrm>
            <a:custGeom>
              <a:avLst/>
              <a:gdLst/>
              <a:ahLst/>
              <a:cxnLst/>
              <a:rect l="0" t="0" r="0" b="0"/>
              <a:pathLst>
                <a:path w="242768" h="205701">
                  <a:moveTo>
                    <a:pt x="114297" y="0"/>
                  </a:moveTo>
                  <a:lnTo>
                    <a:pt x="114297" y="22179"/>
                  </a:lnTo>
                  <a:lnTo>
                    <a:pt x="113451" y="25792"/>
                  </a:lnTo>
                  <a:lnTo>
                    <a:pt x="110253" y="32066"/>
                  </a:lnTo>
                  <a:lnTo>
                    <a:pt x="108214" y="35770"/>
                  </a:lnTo>
                  <a:lnTo>
                    <a:pt x="103692" y="44402"/>
                  </a:lnTo>
                  <a:lnTo>
                    <a:pt x="102147" y="49075"/>
                  </a:lnTo>
                  <a:lnTo>
                    <a:pt x="101117" y="53883"/>
                  </a:lnTo>
                  <a:lnTo>
                    <a:pt x="100431" y="58782"/>
                  </a:lnTo>
                  <a:lnTo>
                    <a:pt x="99127" y="63742"/>
                  </a:lnTo>
                  <a:lnTo>
                    <a:pt x="97409" y="68741"/>
                  </a:lnTo>
                  <a:lnTo>
                    <a:pt x="95419" y="73767"/>
                  </a:lnTo>
                  <a:lnTo>
                    <a:pt x="93245" y="78812"/>
                  </a:lnTo>
                  <a:lnTo>
                    <a:pt x="88572" y="88932"/>
                  </a:lnTo>
                  <a:lnTo>
                    <a:pt x="76155" y="114304"/>
                  </a:lnTo>
                  <a:lnTo>
                    <a:pt x="50797" y="165100"/>
                  </a:lnTo>
                  <a:lnTo>
                    <a:pt x="47411" y="169334"/>
                  </a:lnTo>
                  <a:lnTo>
                    <a:pt x="43460" y="173003"/>
                  </a:lnTo>
                  <a:lnTo>
                    <a:pt x="39132" y="176295"/>
                  </a:lnTo>
                  <a:lnTo>
                    <a:pt x="32067" y="182211"/>
                  </a:lnTo>
                  <a:lnTo>
                    <a:pt x="26104" y="187662"/>
                  </a:lnTo>
                  <a:lnTo>
                    <a:pt x="17986" y="195492"/>
                  </a:lnTo>
                  <a:lnTo>
                    <a:pt x="9150" y="204223"/>
                  </a:lnTo>
                  <a:lnTo>
                    <a:pt x="7793" y="204729"/>
                  </a:lnTo>
                  <a:lnTo>
                    <a:pt x="351" y="205700"/>
                  </a:lnTo>
                  <a:lnTo>
                    <a:pt x="68" y="199649"/>
                  </a:lnTo>
                  <a:lnTo>
                    <a:pt x="0" y="184345"/>
                  </a:lnTo>
                  <a:lnTo>
                    <a:pt x="2256" y="181274"/>
                  </a:lnTo>
                  <a:lnTo>
                    <a:pt x="6082" y="177086"/>
                  </a:lnTo>
                  <a:lnTo>
                    <a:pt x="13865" y="169051"/>
                  </a:lnTo>
                  <a:lnTo>
                    <a:pt x="18877" y="164013"/>
                  </a:lnTo>
                  <a:lnTo>
                    <a:pt x="21050" y="162682"/>
                  </a:lnTo>
                  <a:lnTo>
                    <a:pt x="25724" y="161203"/>
                  </a:lnTo>
                  <a:lnTo>
                    <a:pt x="33113" y="160371"/>
                  </a:lnTo>
                  <a:lnTo>
                    <a:pt x="40666" y="160124"/>
                  </a:lnTo>
                  <a:lnTo>
                    <a:pt x="43197" y="160936"/>
                  </a:lnTo>
                  <a:lnTo>
                    <a:pt x="48267" y="164096"/>
                  </a:lnTo>
                  <a:lnTo>
                    <a:pt x="53341" y="166065"/>
                  </a:lnTo>
                  <a:lnTo>
                    <a:pt x="58419" y="166940"/>
                  </a:lnTo>
                  <a:lnTo>
                    <a:pt x="63498" y="167329"/>
                  </a:lnTo>
                  <a:lnTo>
                    <a:pt x="66038" y="168279"/>
                  </a:lnTo>
                  <a:lnTo>
                    <a:pt x="71118" y="171593"/>
                  </a:lnTo>
                  <a:lnTo>
                    <a:pt x="76197" y="173631"/>
                  </a:lnTo>
                  <a:lnTo>
                    <a:pt x="82125" y="174536"/>
                  </a:lnTo>
                  <a:lnTo>
                    <a:pt x="86076" y="174777"/>
                  </a:lnTo>
                  <a:lnTo>
                    <a:pt x="90403" y="174938"/>
                  </a:lnTo>
                  <a:lnTo>
                    <a:pt x="94134" y="175892"/>
                  </a:lnTo>
                  <a:lnTo>
                    <a:pt x="100539" y="179210"/>
                  </a:lnTo>
                  <a:lnTo>
                    <a:pt x="106207" y="181249"/>
                  </a:lnTo>
                  <a:lnTo>
                    <a:pt x="111549" y="182155"/>
                  </a:lnTo>
                  <a:lnTo>
                    <a:pt x="116745" y="182558"/>
                  </a:lnTo>
                  <a:lnTo>
                    <a:pt x="124135" y="182737"/>
                  </a:lnTo>
                  <a:lnTo>
                    <a:pt x="162150" y="182878"/>
                  </a:lnTo>
                  <a:lnTo>
                    <a:pt x="164825" y="182032"/>
                  </a:lnTo>
                  <a:lnTo>
                    <a:pt x="170058" y="178834"/>
                  </a:lnTo>
                  <a:lnTo>
                    <a:pt x="175204" y="176848"/>
                  </a:lnTo>
                  <a:lnTo>
                    <a:pt x="177762" y="176319"/>
                  </a:lnTo>
                  <a:lnTo>
                    <a:pt x="182862" y="173472"/>
                  </a:lnTo>
                  <a:lnTo>
                    <a:pt x="188797" y="169385"/>
                  </a:lnTo>
                  <a:lnTo>
                    <a:pt x="192751" y="167110"/>
                  </a:lnTo>
                  <a:lnTo>
                    <a:pt x="197080" y="164747"/>
                  </a:lnTo>
                  <a:lnTo>
                    <a:pt x="199966" y="162324"/>
                  </a:lnTo>
                  <a:lnTo>
                    <a:pt x="201890" y="159863"/>
                  </a:lnTo>
                  <a:lnTo>
                    <a:pt x="204875" y="154870"/>
                  </a:lnTo>
                  <a:lnTo>
                    <a:pt x="209023" y="149829"/>
                  </a:lnTo>
                  <a:lnTo>
                    <a:pt x="213689" y="144766"/>
                  </a:lnTo>
                  <a:lnTo>
                    <a:pt x="221077" y="137156"/>
                  </a:lnTo>
                  <a:lnTo>
                    <a:pt x="231157" y="126999"/>
                  </a:lnTo>
                  <a:lnTo>
                    <a:pt x="232844" y="123613"/>
                  </a:lnTo>
                  <a:lnTo>
                    <a:pt x="233969" y="119662"/>
                  </a:lnTo>
                  <a:lnTo>
                    <a:pt x="234719" y="115335"/>
                  </a:lnTo>
                  <a:lnTo>
                    <a:pt x="235218" y="110756"/>
                  </a:lnTo>
                  <a:lnTo>
                    <a:pt x="235552" y="106011"/>
                  </a:lnTo>
                  <a:lnTo>
                    <a:pt x="235923" y="97069"/>
                  </a:lnTo>
                  <a:lnTo>
                    <a:pt x="236086" y="90273"/>
                  </a:lnTo>
                  <a:lnTo>
                    <a:pt x="236977" y="86429"/>
                  </a:lnTo>
                  <a:lnTo>
                    <a:pt x="238417" y="82173"/>
                  </a:lnTo>
                  <a:lnTo>
                    <a:pt x="240224" y="77642"/>
                  </a:lnTo>
                  <a:lnTo>
                    <a:pt x="241428" y="72927"/>
                  </a:lnTo>
                  <a:lnTo>
                    <a:pt x="242231" y="68092"/>
                  </a:lnTo>
                  <a:lnTo>
                    <a:pt x="242767" y="63174"/>
                  </a:lnTo>
                  <a:lnTo>
                    <a:pt x="242277" y="59050"/>
                  </a:lnTo>
                  <a:lnTo>
                    <a:pt x="241104" y="55453"/>
                  </a:lnTo>
                  <a:lnTo>
                    <a:pt x="239475" y="52209"/>
                  </a:lnTo>
                  <a:lnTo>
                    <a:pt x="238390" y="48353"/>
                  </a:lnTo>
                  <a:lnTo>
                    <a:pt x="237665" y="44088"/>
                  </a:lnTo>
                  <a:lnTo>
                    <a:pt x="237183" y="39552"/>
                  </a:lnTo>
                  <a:lnTo>
                    <a:pt x="236015" y="35682"/>
                  </a:lnTo>
                  <a:lnTo>
                    <a:pt x="234389" y="32254"/>
                  </a:lnTo>
                  <a:lnTo>
                    <a:pt x="230325" y="26189"/>
                  </a:lnTo>
                  <a:lnTo>
                    <a:pt x="225697" y="20671"/>
                  </a:lnTo>
                  <a:lnTo>
                    <a:pt x="218559" y="15396"/>
                  </a:lnTo>
                  <a:lnTo>
                    <a:pt x="214285" y="12804"/>
                  </a:lnTo>
                  <a:lnTo>
                    <a:pt x="207279" y="7667"/>
                  </a:lnTo>
                  <a:lnTo>
                    <a:pt x="204225" y="5111"/>
                  </a:lnTo>
                  <a:lnTo>
                    <a:pt x="200496" y="3407"/>
                  </a:lnTo>
                  <a:lnTo>
                    <a:pt x="196317" y="2272"/>
                  </a:lnTo>
                  <a:lnTo>
                    <a:pt x="191837" y="1515"/>
                  </a:lnTo>
                  <a:lnTo>
                    <a:pt x="187157" y="1010"/>
                  </a:lnTo>
                  <a:lnTo>
                    <a:pt x="182345" y="673"/>
                  </a:lnTo>
                  <a:lnTo>
                    <a:pt x="16763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Annotation970"/>
            <p:cNvSpPr/>
            <p:nvPr/>
          </p:nvSpPr>
          <p:spPr>
            <a:xfrm>
              <a:off x="6934201" y="5295909"/>
              <a:ext cx="91440" cy="335272"/>
            </a:xfrm>
            <a:custGeom>
              <a:avLst/>
              <a:gdLst/>
              <a:ahLst/>
              <a:cxnLst/>
              <a:rect l="0" t="0" r="0" b="0"/>
              <a:pathLst>
                <a:path w="91440" h="335272">
                  <a:moveTo>
                    <a:pt x="91439" y="38091"/>
                  </a:moveTo>
                  <a:lnTo>
                    <a:pt x="87394" y="34046"/>
                  </a:lnTo>
                  <a:lnTo>
                    <a:pt x="85356" y="32854"/>
                  </a:lnTo>
                  <a:lnTo>
                    <a:pt x="83150" y="32060"/>
                  </a:lnTo>
                  <a:lnTo>
                    <a:pt x="80833" y="31530"/>
                  </a:lnTo>
                  <a:lnTo>
                    <a:pt x="79288" y="30331"/>
                  </a:lnTo>
                  <a:lnTo>
                    <a:pt x="78259" y="28684"/>
                  </a:lnTo>
                  <a:lnTo>
                    <a:pt x="76606" y="24003"/>
                  </a:lnTo>
                  <a:lnTo>
                    <a:pt x="76253" y="14714"/>
                  </a:lnTo>
                  <a:lnTo>
                    <a:pt x="76235" y="12346"/>
                  </a:lnTo>
                  <a:lnTo>
                    <a:pt x="77069" y="10768"/>
                  </a:lnTo>
                  <a:lnTo>
                    <a:pt x="78473" y="9716"/>
                  </a:lnTo>
                  <a:lnTo>
                    <a:pt x="83506" y="7734"/>
                  </a:lnTo>
                  <a:lnTo>
                    <a:pt x="83819" y="0"/>
                  </a:lnTo>
                  <a:lnTo>
                    <a:pt x="83819" y="66164"/>
                  </a:lnTo>
                  <a:lnTo>
                    <a:pt x="81560" y="76250"/>
                  </a:lnTo>
                  <a:lnTo>
                    <a:pt x="79773" y="81310"/>
                  </a:lnTo>
                  <a:lnTo>
                    <a:pt x="77788" y="91448"/>
                  </a:lnTo>
                  <a:lnTo>
                    <a:pt x="76059" y="101599"/>
                  </a:lnTo>
                  <a:lnTo>
                    <a:pt x="74412" y="106676"/>
                  </a:lnTo>
                  <a:lnTo>
                    <a:pt x="72468" y="111754"/>
                  </a:lnTo>
                  <a:lnTo>
                    <a:pt x="68050" y="124170"/>
                  </a:lnTo>
                  <a:lnTo>
                    <a:pt x="65686" y="131038"/>
                  </a:lnTo>
                  <a:lnTo>
                    <a:pt x="63264" y="137309"/>
                  </a:lnTo>
                  <a:lnTo>
                    <a:pt x="60801" y="143183"/>
                  </a:lnTo>
                  <a:lnTo>
                    <a:pt x="58314" y="148792"/>
                  </a:lnTo>
                  <a:lnTo>
                    <a:pt x="56656" y="155071"/>
                  </a:lnTo>
                  <a:lnTo>
                    <a:pt x="55551" y="161798"/>
                  </a:lnTo>
                  <a:lnTo>
                    <a:pt x="54813" y="168823"/>
                  </a:lnTo>
                  <a:lnTo>
                    <a:pt x="53475" y="176045"/>
                  </a:lnTo>
                  <a:lnTo>
                    <a:pt x="51736" y="183401"/>
                  </a:lnTo>
                  <a:lnTo>
                    <a:pt x="49731" y="190844"/>
                  </a:lnTo>
                  <a:lnTo>
                    <a:pt x="46701" y="197500"/>
                  </a:lnTo>
                  <a:lnTo>
                    <a:pt x="42986" y="203630"/>
                  </a:lnTo>
                  <a:lnTo>
                    <a:pt x="38817" y="209410"/>
                  </a:lnTo>
                  <a:lnTo>
                    <a:pt x="35191" y="215804"/>
                  </a:lnTo>
                  <a:lnTo>
                    <a:pt x="31927" y="222606"/>
                  </a:lnTo>
                  <a:lnTo>
                    <a:pt x="28904" y="229681"/>
                  </a:lnTo>
                  <a:lnTo>
                    <a:pt x="23288" y="242058"/>
                  </a:lnTo>
                  <a:lnTo>
                    <a:pt x="15367" y="258545"/>
                  </a:lnTo>
                  <a:lnTo>
                    <a:pt x="12784" y="263800"/>
                  </a:lnTo>
                  <a:lnTo>
                    <a:pt x="10216" y="268151"/>
                  </a:lnTo>
                  <a:lnTo>
                    <a:pt x="7657" y="271898"/>
                  </a:lnTo>
                  <a:lnTo>
                    <a:pt x="5105" y="275242"/>
                  </a:lnTo>
                  <a:lnTo>
                    <a:pt x="3403" y="279165"/>
                  </a:lnTo>
                  <a:lnTo>
                    <a:pt x="1511" y="288039"/>
                  </a:lnTo>
                  <a:lnTo>
                    <a:pt x="447" y="298510"/>
                  </a:lnTo>
                  <a:lnTo>
                    <a:pt x="132" y="306975"/>
                  </a:lnTo>
                  <a:lnTo>
                    <a:pt x="17" y="319985"/>
                  </a:lnTo>
                  <a:lnTo>
                    <a:pt x="0" y="331248"/>
                  </a:lnTo>
                  <a:lnTo>
                    <a:pt x="846" y="332589"/>
                  </a:lnTo>
                  <a:lnTo>
                    <a:pt x="2257" y="333483"/>
                  </a:lnTo>
                  <a:lnTo>
                    <a:pt x="7619" y="3352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Annotation971"/>
            <p:cNvSpPr/>
            <p:nvPr/>
          </p:nvSpPr>
          <p:spPr>
            <a:xfrm>
              <a:off x="7094229" y="5335059"/>
              <a:ext cx="99052" cy="292650"/>
            </a:xfrm>
            <a:custGeom>
              <a:avLst/>
              <a:gdLst/>
              <a:ahLst/>
              <a:cxnLst/>
              <a:rect l="0" t="0" r="0" b="0"/>
              <a:pathLst>
                <a:path w="99052" h="292650">
                  <a:moveTo>
                    <a:pt x="91431" y="6561"/>
                  </a:moveTo>
                  <a:lnTo>
                    <a:pt x="98737" y="6561"/>
                  </a:lnTo>
                  <a:lnTo>
                    <a:pt x="99023" y="0"/>
                  </a:lnTo>
                  <a:lnTo>
                    <a:pt x="99050" y="8390"/>
                  </a:lnTo>
                  <a:lnTo>
                    <a:pt x="99051" y="17082"/>
                  </a:lnTo>
                  <a:lnTo>
                    <a:pt x="96792" y="24220"/>
                  </a:lnTo>
                  <a:lnTo>
                    <a:pt x="93814" y="32189"/>
                  </a:lnTo>
                  <a:lnTo>
                    <a:pt x="92489" y="38553"/>
                  </a:lnTo>
                  <a:lnTo>
                    <a:pt x="89643" y="46463"/>
                  </a:lnTo>
                  <a:lnTo>
                    <a:pt x="87700" y="50942"/>
                  </a:lnTo>
                  <a:lnTo>
                    <a:pt x="86402" y="55622"/>
                  </a:lnTo>
                  <a:lnTo>
                    <a:pt x="85539" y="60435"/>
                  </a:lnTo>
                  <a:lnTo>
                    <a:pt x="84963" y="65337"/>
                  </a:lnTo>
                  <a:lnTo>
                    <a:pt x="83731" y="71145"/>
                  </a:lnTo>
                  <a:lnTo>
                    <a:pt x="82066" y="77557"/>
                  </a:lnTo>
                  <a:lnTo>
                    <a:pt x="80107" y="84372"/>
                  </a:lnTo>
                  <a:lnTo>
                    <a:pt x="78802" y="90608"/>
                  </a:lnTo>
                  <a:lnTo>
                    <a:pt x="77931" y="96459"/>
                  </a:lnTo>
                  <a:lnTo>
                    <a:pt x="77351" y="102053"/>
                  </a:lnTo>
                  <a:lnTo>
                    <a:pt x="75271" y="108322"/>
                  </a:lnTo>
                  <a:lnTo>
                    <a:pt x="72191" y="115042"/>
                  </a:lnTo>
                  <a:lnTo>
                    <a:pt x="68445" y="122061"/>
                  </a:lnTo>
                  <a:lnTo>
                    <a:pt x="65946" y="128435"/>
                  </a:lnTo>
                  <a:lnTo>
                    <a:pt x="64281" y="134377"/>
                  </a:lnTo>
                  <a:lnTo>
                    <a:pt x="63171" y="140031"/>
                  </a:lnTo>
                  <a:lnTo>
                    <a:pt x="60738" y="146341"/>
                  </a:lnTo>
                  <a:lnTo>
                    <a:pt x="57422" y="153088"/>
                  </a:lnTo>
                  <a:lnTo>
                    <a:pt x="50068" y="166511"/>
                  </a:lnTo>
                  <a:lnTo>
                    <a:pt x="41170" y="183588"/>
                  </a:lnTo>
                  <a:lnTo>
                    <a:pt x="12697" y="240232"/>
                  </a:lnTo>
                  <a:lnTo>
                    <a:pt x="9871" y="248139"/>
                  </a:lnTo>
                  <a:lnTo>
                    <a:pt x="7769" y="255322"/>
                  </a:lnTo>
                  <a:lnTo>
                    <a:pt x="6023" y="259608"/>
                  </a:lnTo>
                  <a:lnTo>
                    <a:pt x="4012" y="264159"/>
                  </a:lnTo>
                  <a:lnTo>
                    <a:pt x="1778" y="271473"/>
                  </a:lnTo>
                  <a:lnTo>
                    <a:pt x="226" y="280489"/>
                  </a:lnTo>
                  <a:lnTo>
                    <a:pt x="12" y="288533"/>
                  </a:lnTo>
                  <a:lnTo>
                    <a:pt x="0" y="292184"/>
                  </a:lnTo>
                  <a:lnTo>
                    <a:pt x="844" y="292649"/>
                  </a:lnTo>
                  <a:lnTo>
                    <a:pt x="2253" y="292113"/>
                  </a:lnTo>
                  <a:lnTo>
                    <a:pt x="6553" y="289214"/>
                  </a:lnTo>
                  <a:lnTo>
                    <a:pt x="9399" y="286560"/>
                  </a:lnTo>
                  <a:lnTo>
                    <a:pt x="15231" y="2808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Annotation972"/>
            <p:cNvSpPr/>
            <p:nvPr/>
          </p:nvSpPr>
          <p:spPr>
            <a:xfrm>
              <a:off x="7178040" y="5341648"/>
              <a:ext cx="204575" cy="53313"/>
            </a:xfrm>
            <a:custGeom>
              <a:avLst/>
              <a:gdLst/>
              <a:ahLst/>
              <a:cxnLst/>
              <a:rect l="0" t="0" r="0" b="0"/>
              <a:pathLst>
                <a:path w="204575" h="53313">
                  <a:moveTo>
                    <a:pt x="0" y="53312"/>
                  </a:moveTo>
                  <a:lnTo>
                    <a:pt x="8090" y="49267"/>
                  </a:lnTo>
                  <a:lnTo>
                    <a:pt x="10474" y="47228"/>
                  </a:lnTo>
                  <a:lnTo>
                    <a:pt x="12063" y="45023"/>
                  </a:lnTo>
                  <a:lnTo>
                    <a:pt x="13123" y="42706"/>
                  </a:lnTo>
                  <a:lnTo>
                    <a:pt x="14674" y="41161"/>
                  </a:lnTo>
                  <a:lnTo>
                    <a:pt x="16557" y="40131"/>
                  </a:lnTo>
                  <a:lnTo>
                    <a:pt x="18657" y="39445"/>
                  </a:lnTo>
                  <a:lnTo>
                    <a:pt x="20059" y="38141"/>
                  </a:lnTo>
                  <a:lnTo>
                    <a:pt x="20993" y="36425"/>
                  </a:lnTo>
                  <a:lnTo>
                    <a:pt x="21615" y="34434"/>
                  </a:lnTo>
                  <a:lnTo>
                    <a:pt x="22877" y="32260"/>
                  </a:lnTo>
                  <a:lnTo>
                    <a:pt x="24565" y="29964"/>
                  </a:lnTo>
                  <a:lnTo>
                    <a:pt x="29312" y="24241"/>
                  </a:lnTo>
                  <a:lnTo>
                    <a:pt x="30548" y="23771"/>
                  </a:lnTo>
                  <a:lnTo>
                    <a:pt x="34179" y="23249"/>
                  </a:lnTo>
                  <a:lnTo>
                    <a:pt x="36333" y="22264"/>
                  </a:lnTo>
                  <a:lnTo>
                    <a:pt x="38616" y="20760"/>
                  </a:lnTo>
                  <a:lnTo>
                    <a:pt x="40984" y="18910"/>
                  </a:lnTo>
                  <a:lnTo>
                    <a:pt x="44256" y="17677"/>
                  </a:lnTo>
                  <a:lnTo>
                    <a:pt x="48130" y="16856"/>
                  </a:lnTo>
                  <a:lnTo>
                    <a:pt x="52407" y="16308"/>
                  </a:lnTo>
                  <a:lnTo>
                    <a:pt x="56105" y="15096"/>
                  </a:lnTo>
                  <a:lnTo>
                    <a:pt x="59416" y="13441"/>
                  </a:lnTo>
                  <a:lnTo>
                    <a:pt x="62471" y="11492"/>
                  </a:lnTo>
                  <a:lnTo>
                    <a:pt x="66201" y="10192"/>
                  </a:lnTo>
                  <a:lnTo>
                    <a:pt x="70380" y="9325"/>
                  </a:lnTo>
                  <a:lnTo>
                    <a:pt x="74859" y="8747"/>
                  </a:lnTo>
                  <a:lnTo>
                    <a:pt x="79541" y="8362"/>
                  </a:lnTo>
                  <a:lnTo>
                    <a:pt x="84353" y="8105"/>
                  </a:lnTo>
                  <a:lnTo>
                    <a:pt x="89257" y="7934"/>
                  </a:lnTo>
                  <a:lnTo>
                    <a:pt x="94217" y="6974"/>
                  </a:lnTo>
                  <a:lnTo>
                    <a:pt x="99219" y="5486"/>
                  </a:lnTo>
                  <a:lnTo>
                    <a:pt x="104246" y="3649"/>
                  </a:lnTo>
                  <a:lnTo>
                    <a:pt x="109290" y="2423"/>
                  </a:lnTo>
                  <a:lnTo>
                    <a:pt x="114347" y="1606"/>
                  </a:lnTo>
                  <a:lnTo>
                    <a:pt x="119411" y="1061"/>
                  </a:lnTo>
                  <a:lnTo>
                    <a:pt x="124481" y="698"/>
                  </a:lnTo>
                  <a:lnTo>
                    <a:pt x="129553" y="457"/>
                  </a:lnTo>
                  <a:lnTo>
                    <a:pt x="139706" y="188"/>
                  </a:lnTo>
                  <a:lnTo>
                    <a:pt x="161056" y="0"/>
                  </a:lnTo>
                  <a:lnTo>
                    <a:pt x="164944" y="838"/>
                  </a:lnTo>
                  <a:lnTo>
                    <a:pt x="169229" y="2243"/>
                  </a:lnTo>
                  <a:lnTo>
                    <a:pt x="173779" y="4026"/>
                  </a:lnTo>
                  <a:lnTo>
                    <a:pt x="177661" y="5215"/>
                  </a:lnTo>
                  <a:lnTo>
                    <a:pt x="181093" y="6007"/>
                  </a:lnTo>
                  <a:lnTo>
                    <a:pt x="188641" y="7279"/>
                  </a:lnTo>
                  <a:lnTo>
                    <a:pt x="190107" y="8230"/>
                  </a:lnTo>
                  <a:lnTo>
                    <a:pt x="191933" y="9711"/>
                  </a:lnTo>
                  <a:lnTo>
                    <a:pt x="196898" y="14125"/>
                  </a:lnTo>
                  <a:lnTo>
                    <a:pt x="199835" y="14729"/>
                  </a:lnTo>
                  <a:lnTo>
                    <a:pt x="201803" y="14890"/>
                  </a:lnTo>
                  <a:lnTo>
                    <a:pt x="203115" y="15844"/>
                  </a:lnTo>
                  <a:lnTo>
                    <a:pt x="203991" y="17327"/>
                  </a:lnTo>
                  <a:lnTo>
                    <a:pt x="204574" y="19162"/>
                  </a:lnTo>
                  <a:lnTo>
                    <a:pt x="204116" y="20385"/>
                  </a:lnTo>
                  <a:lnTo>
                    <a:pt x="202964" y="21201"/>
                  </a:lnTo>
                  <a:lnTo>
                    <a:pt x="198120" y="228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Annotation973"/>
            <p:cNvSpPr/>
            <p:nvPr/>
          </p:nvSpPr>
          <p:spPr>
            <a:xfrm>
              <a:off x="7155180" y="5486400"/>
              <a:ext cx="205741" cy="21747"/>
            </a:xfrm>
            <a:custGeom>
              <a:avLst/>
              <a:gdLst/>
              <a:ahLst/>
              <a:cxnLst/>
              <a:rect l="0" t="0" r="0" b="0"/>
              <a:pathLst>
                <a:path w="205741" h="21747">
                  <a:moveTo>
                    <a:pt x="0" y="0"/>
                  </a:moveTo>
                  <a:lnTo>
                    <a:pt x="4045" y="8091"/>
                  </a:lnTo>
                  <a:lnTo>
                    <a:pt x="6083" y="10474"/>
                  </a:lnTo>
                  <a:lnTo>
                    <a:pt x="8288" y="12062"/>
                  </a:lnTo>
                  <a:lnTo>
                    <a:pt x="10605" y="13121"/>
                  </a:lnTo>
                  <a:lnTo>
                    <a:pt x="12997" y="13828"/>
                  </a:lnTo>
                  <a:lnTo>
                    <a:pt x="15438" y="14299"/>
                  </a:lnTo>
                  <a:lnTo>
                    <a:pt x="17912" y="14613"/>
                  </a:lnTo>
                  <a:lnTo>
                    <a:pt x="21255" y="15668"/>
                  </a:lnTo>
                  <a:lnTo>
                    <a:pt x="25177" y="17219"/>
                  </a:lnTo>
                  <a:lnTo>
                    <a:pt x="29485" y="19099"/>
                  </a:lnTo>
                  <a:lnTo>
                    <a:pt x="34049" y="20353"/>
                  </a:lnTo>
                  <a:lnTo>
                    <a:pt x="38786" y="21188"/>
                  </a:lnTo>
                  <a:lnTo>
                    <a:pt x="43637" y="21746"/>
                  </a:lnTo>
                  <a:lnTo>
                    <a:pt x="48566" y="21270"/>
                  </a:lnTo>
                  <a:lnTo>
                    <a:pt x="53544" y="20107"/>
                  </a:lnTo>
                  <a:lnTo>
                    <a:pt x="58556" y="18485"/>
                  </a:lnTo>
                  <a:lnTo>
                    <a:pt x="64437" y="17403"/>
                  </a:lnTo>
                  <a:lnTo>
                    <a:pt x="70898" y="16682"/>
                  </a:lnTo>
                  <a:lnTo>
                    <a:pt x="77746" y="16201"/>
                  </a:lnTo>
                  <a:lnTo>
                    <a:pt x="84851" y="15881"/>
                  </a:lnTo>
                  <a:lnTo>
                    <a:pt x="99517" y="15525"/>
                  </a:lnTo>
                  <a:lnTo>
                    <a:pt x="106984" y="14584"/>
                  </a:lnTo>
                  <a:lnTo>
                    <a:pt x="114503" y="13109"/>
                  </a:lnTo>
                  <a:lnTo>
                    <a:pt x="122056" y="11279"/>
                  </a:lnTo>
                  <a:lnTo>
                    <a:pt x="128783" y="10059"/>
                  </a:lnTo>
                  <a:lnTo>
                    <a:pt x="134962" y="9246"/>
                  </a:lnTo>
                  <a:lnTo>
                    <a:pt x="140775" y="8704"/>
                  </a:lnTo>
                  <a:lnTo>
                    <a:pt x="146343" y="8343"/>
                  </a:lnTo>
                  <a:lnTo>
                    <a:pt x="151748" y="8102"/>
                  </a:lnTo>
                  <a:lnTo>
                    <a:pt x="157045" y="7941"/>
                  </a:lnTo>
                  <a:lnTo>
                    <a:pt x="162270" y="6988"/>
                  </a:lnTo>
                  <a:lnTo>
                    <a:pt x="167447" y="5505"/>
                  </a:lnTo>
                  <a:lnTo>
                    <a:pt x="172591" y="3670"/>
                  </a:lnTo>
                  <a:lnTo>
                    <a:pt x="176867" y="2447"/>
                  </a:lnTo>
                  <a:lnTo>
                    <a:pt x="180565" y="1631"/>
                  </a:lnTo>
                  <a:lnTo>
                    <a:pt x="183876" y="1088"/>
                  </a:lnTo>
                  <a:lnTo>
                    <a:pt x="187777" y="725"/>
                  </a:lnTo>
                  <a:lnTo>
                    <a:pt x="192072" y="483"/>
                  </a:lnTo>
                  <a:lnTo>
                    <a:pt x="2057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DHAOAgAQdA9YHQgEQEyLlX21j80CILIMkqUkmagIOBEgQRTUISBBE//8DRTUFAzgLZBkgMgkAkJsDATfAHkUzCQCQggIB28UeRTgIAP4DAHuF0jQSTsCkP9MApD8K1AFtg/458v454+/Ln06+B4PjceFcKxrGJxFozczczc3DOJhwhiKpExmNzOZXLDWtcNaqIpaUxxjjOb5xmOMRF1hrWK4MdIP+DPT+DPVz5d+3Xp3xc3NrnE4rhqtcKxqI1UM43N5m7zmdzZEajXKI1a77zz3vjvN7bgRWOVctaxqEZM3nNc3O8IOPU9O5oJiakSXCamImBNTExMSTEhEwIEpqxExcAVdTAJiZJqZi158Hx6AhNhGbG3Z5suJotaZnLNa0b4mi1yxYtFuVm4x4mLBvlw5MoAkBCnAtg/4FKP4FKQGtgOXPp18LeI1euDGqxrUVUTOegIP+DAj+DAkdehz5AOfK6zEIkha7FR2xHgCD8zw8xNRESm5mUkJgiRBEk3nn38HzgCE2EN2TZo0a5sK3NmzOFrTDkZrcTlwxWsmzTFhaNGuLE3b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BHAOAgAQdAmAKARATIuVfbWPzQIgsgySpSSZqAwhIEET//wNFNQUDOAtkGSAyCQCQmwMBN8AeRTMJAJCCAgHbxR5FOAgA/gMAe4XSNBJOwKQ/0wCkPwp8NYP+DeT+Devr4Xfs69AO3fxs1VVUUVLEwphFQRF44xXOAIP9SB+o15qsAb1cXExdZ1OIrDEzNtzm6zjfbblzoISnI04SCKKcYwjCMIgABGARRnj4eOMPAAAhNhDTJmZNmWPEtyMmrRa0aNXC1xixN1rJo4zYWeVtlZNmAA==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1373</TotalTime>
  <Words>1850</Words>
  <Application>Microsoft Office PowerPoint</Application>
  <PresentationFormat>On-screen Show (4:3)</PresentationFormat>
  <Paragraphs>589</Paragraphs>
  <Slides>35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Dark 3410</vt:lpstr>
      <vt:lpstr>Pipeline Hazards</vt:lpstr>
      <vt:lpstr>Announcements</vt:lpstr>
      <vt:lpstr>Announcements</vt:lpstr>
      <vt:lpstr>Goals for Today</vt:lpstr>
      <vt:lpstr>Broken Example</vt:lpstr>
      <vt:lpstr>What Can Go Wrong?</vt:lpstr>
      <vt:lpstr>Detecting Data Hazards</vt:lpstr>
      <vt:lpstr>Resolving Data Hazards</vt:lpstr>
      <vt:lpstr>Stalling</vt:lpstr>
      <vt:lpstr>Forwarding Datapath</vt:lpstr>
      <vt:lpstr>Stalling</vt:lpstr>
      <vt:lpstr>Forwarding</vt:lpstr>
      <vt:lpstr>Forwarding</vt:lpstr>
      <vt:lpstr>Forwarding</vt:lpstr>
      <vt:lpstr>Forwarding Path 1</vt:lpstr>
      <vt:lpstr>WB to EX Bypass</vt:lpstr>
      <vt:lpstr>Forwarding Path 2</vt:lpstr>
      <vt:lpstr>MEM to EX Bypass</vt:lpstr>
      <vt:lpstr>Forwarding Datapath</vt:lpstr>
      <vt:lpstr>Tricky Example</vt:lpstr>
      <vt:lpstr>More Data Hazards</vt:lpstr>
      <vt:lpstr>Register File Bypass</vt:lpstr>
      <vt:lpstr>Quiz</vt:lpstr>
      <vt:lpstr>Memory Load Data Hazard</vt:lpstr>
      <vt:lpstr>Resolving Memory Load Hazard</vt:lpstr>
      <vt:lpstr>Quiz 2</vt:lpstr>
      <vt:lpstr>Data Hazard Recap</vt:lpstr>
      <vt:lpstr>More Hazards</vt:lpstr>
      <vt:lpstr>More Hazards</vt:lpstr>
      <vt:lpstr>Control Hazards</vt:lpstr>
      <vt:lpstr>Delay Slot</vt:lpstr>
      <vt:lpstr>Control Hazards: Speculative Execution</vt:lpstr>
      <vt:lpstr>Loops</vt:lpstr>
      <vt:lpstr>Branch Prediction</vt:lpstr>
      <vt:lpstr>Pipelining: What Could Possibly Go Wrong?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9: Pipeline Hazards</dc:title>
  <dc:subject/>
  <dc:creator>Hakim Weatherspoon</dc:creator>
  <cp:keywords/>
  <dc:description/>
  <cp:lastModifiedBy>PH101</cp:lastModifiedBy>
  <cp:revision>241</cp:revision>
  <cp:lastPrinted>2011-02-22T15:05:59Z</cp:lastPrinted>
  <dcterms:created xsi:type="dcterms:W3CDTF">2006-08-16T00:00:00Z</dcterms:created>
  <dcterms:modified xsi:type="dcterms:W3CDTF">2011-02-22T19:48:20Z</dcterms:modified>
  <cp:category/>
</cp:coreProperties>
</file>